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938" r:id="rId1"/>
  </p:sldMasterIdLst>
  <p:notesMasterIdLst>
    <p:notesMasterId r:id="rId33"/>
  </p:notesMasterIdLst>
  <p:handoutMasterIdLst>
    <p:handoutMasterId r:id="rId34"/>
  </p:handoutMasterIdLst>
  <p:sldIdLst>
    <p:sldId id="10732" r:id="rId2"/>
    <p:sldId id="11236" r:id="rId3"/>
    <p:sldId id="11228" r:id="rId4"/>
    <p:sldId id="11229" r:id="rId5"/>
    <p:sldId id="11226" r:id="rId6"/>
    <p:sldId id="11213" r:id="rId7"/>
    <p:sldId id="11216" r:id="rId8"/>
    <p:sldId id="11222" r:id="rId9"/>
    <p:sldId id="11224" r:id="rId10"/>
    <p:sldId id="11230" r:id="rId11"/>
    <p:sldId id="11207" r:id="rId12"/>
    <p:sldId id="11217" r:id="rId13"/>
    <p:sldId id="11220" r:id="rId14"/>
    <p:sldId id="11221" r:id="rId15"/>
    <p:sldId id="11227" r:id="rId16"/>
    <p:sldId id="11231" r:id="rId17"/>
    <p:sldId id="11206" r:id="rId18"/>
    <p:sldId id="11208" r:id="rId19"/>
    <p:sldId id="11211" r:id="rId20"/>
    <p:sldId id="11219" r:id="rId21"/>
    <p:sldId id="11223" r:id="rId22"/>
    <p:sldId id="11232" r:id="rId23"/>
    <p:sldId id="11210" r:id="rId24"/>
    <p:sldId id="11212" r:id="rId25"/>
    <p:sldId id="11215" r:id="rId26"/>
    <p:sldId id="11218" r:id="rId27"/>
    <p:sldId id="11225" r:id="rId28"/>
    <p:sldId id="11233" r:id="rId29"/>
    <p:sldId id="11205" r:id="rId30"/>
    <p:sldId id="11234" r:id="rId31"/>
    <p:sldId id="11235" r:id="rId32"/>
  </p:sldIdLst>
  <p:sldSz cx="12858750" cy="7232650"/>
  <p:notesSz cx="6858000" cy="9144000"/>
  <p:custDataLst>
    <p:tags r:id="rId35"/>
  </p:custData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39763" indent="-182563"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638" indent="-554038"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328" userDrawn="1">
          <p15:clr>
            <a:srgbClr val="A4A3A4"/>
          </p15:clr>
        </p15:guide>
        <p15:guide id="2" pos="4050" userDrawn="1">
          <p15:clr>
            <a:srgbClr val="A4A3A4"/>
          </p15:clr>
        </p15:guide>
        <p15:guide id="3" pos="557" userDrawn="1">
          <p15:clr>
            <a:srgbClr val="A4A3A4"/>
          </p15:clr>
        </p15:guide>
        <p15:guide id="5" orient="horz" pos="4183" userDrawn="1">
          <p15:clr>
            <a:srgbClr val="A4A3A4"/>
          </p15:clr>
        </p15:guide>
        <p15:guide id="6" pos="7497" userDrawn="1">
          <p15:clr>
            <a:srgbClr val="A4A3A4"/>
          </p15:clr>
        </p15:guide>
        <p15:guide id="7" pos="690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4C6D"/>
    <a:srgbClr val="F9B7C5"/>
    <a:srgbClr val="5CBA46"/>
    <a:srgbClr val="0E419A"/>
    <a:srgbClr val="C00000"/>
    <a:srgbClr val="FFFFFF"/>
    <a:srgbClr val="383E6B"/>
    <a:srgbClr val="EE7B10"/>
    <a:srgbClr val="283E4E"/>
    <a:srgbClr val="8572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09" autoAdjust="0"/>
    <p:restoredTop sz="95352" autoAdjust="0"/>
  </p:normalViewPr>
  <p:slideViewPr>
    <p:cSldViewPr>
      <p:cViewPr>
        <p:scale>
          <a:sx n="74" d="100"/>
          <a:sy n="74" d="100"/>
        </p:scale>
        <p:origin x="974" y="149"/>
      </p:cViewPr>
      <p:guideLst>
        <p:guide orient="horz" pos="328"/>
        <p:guide pos="4050"/>
        <p:guide pos="557"/>
        <p:guide orient="horz" pos="4183"/>
        <p:guide pos="7497"/>
        <p:guide pos="6908"/>
      </p:guideLst>
    </p:cSldViewPr>
  </p:slideViewPr>
  <p:outlineViewPr>
    <p:cViewPr>
      <p:scale>
        <a:sx n="100" d="100"/>
        <a:sy n="100" d="100"/>
      </p:scale>
      <p:origin x="0" y="-14382"/>
    </p:cViewPr>
  </p:outlineViewPr>
  <p:notesTextViewPr>
    <p:cViewPr>
      <p:scale>
        <a:sx n="1" d="1"/>
        <a:sy n="1" d="1"/>
      </p:scale>
      <p:origin x="0" y="0"/>
    </p:cViewPr>
  </p:notesTextViewPr>
  <p:sorterViewPr>
    <p:cViewPr>
      <p:scale>
        <a:sx n="33" d="100"/>
        <a:sy n="33" d="100"/>
      </p:scale>
      <p:origin x="0" y="0"/>
    </p:cViewPr>
  </p:sorterViewPr>
  <p:notesViewPr>
    <p:cSldViewPr>
      <p:cViewPr varScale="1">
        <p:scale>
          <a:sx n="69" d="100"/>
          <a:sy n="69" d="100"/>
        </p:scale>
        <p:origin x="2826"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630DBF-D010-4114-9DE3-41E342A27C18}" type="datetimeFigureOut">
              <a:rPr lang="zh-CN" altLang="en-US" smtClean="0"/>
              <a:t>2021/1/4</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D1D107-4CC9-43CA-8CA8-36E1DF70D5F2}" type="slidenum">
              <a:rPr lang="zh-CN" altLang="en-US" smtClean="0"/>
              <a:t>‹Nº›</a:t>
            </a:fld>
            <a:endParaRPr lang="zh-CN" altLang="en-US"/>
          </a:p>
        </p:txBody>
      </p:sp>
    </p:spTree>
    <p:extLst>
      <p:ext uri="{BB962C8B-B14F-4D97-AF65-F5344CB8AC3E}">
        <p14:creationId xmlns:p14="http://schemas.microsoft.com/office/powerpoint/2010/main" val="19866600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6024D97-E667-405D-B634-E583E2108D71}" type="datetimeFigureOut">
              <a:rPr lang="zh-CN" altLang="en-US"/>
              <a:pPr>
                <a:defRPr/>
              </a:pPr>
              <a:t>2021/1/4</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18F03C3-53C1-4F10-8DAF-D1F318E96C6E}" type="slidenum">
              <a:rPr lang="zh-CN" altLang="en-US"/>
              <a:pPr/>
              <a:t>‹Nº›</a:t>
            </a:fld>
            <a:endParaRPr lang="zh-CN" altLang="en-US"/>
          </a:p>
        </p:txBody>
      </p:sp>
    </p:spTree>
    <p:extLst>
      <p:ext uri="{BB962C8B-B14F-4D97-AF65-F5344CB8AC3E}">
        <p14:creationId xmlns:p14="http://schemas.microsoft.com/office/powerpoint/2010/main" val="20605404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mn-lt"/>
        <a:ea typeface="+mn-ea"/>
        <a:cs typeface="+mn-cs"/>
      </a:defRPr>
    </a:lvl1pPr>
    <a:lvl2pPr marL="455613" algn="l" rtl="0" eaLnBrk="0" fontAlgn="base" hangingPunct="0">
      <a:spcBef>
        <a:spcPct val="30000"/>
      </a:spcBef>
      <a:spcAft>
        <a:spcPct val="0"/>
      </a:spcAft>
      <a:defRPr sz="1300" kern="1200">
        <a:solidFill>
          <a:schemeClr val="tx1"/>
        </a:solidFill>
        <a:latin typeface="+mn-lt"/>
        <a:ea typeface="+mn-ea"/>
        <a:cs typeface="+mn-cs"/>
      </a:defRPr>
    </a:lvl2pPr>
    <a:lvl3pPr marL="912813" algn="l" rtl="0" eaLnBrk="0" fontAlgn="base" hangingPunct="0">
      <a:spcBef>
        <a:spcPct val="30000"/>
      </a:spcBef>
      <a:spcAft>
        <a:spcPct val="0"/>
      </a:spcAft>
      <a:defRPr sz="1300" kern="1200">
        <a:solidFill>
          <a:schemeClr val="tx1"/>
        </a:solidFill>
        <a:latin typeface="+mn-lt"/>
        <a:ea typeface="+mn-ea"/>
        <a:cs typeface="+mn-cs"/>
      </a:defRPr>
    </a:lvl3pPr>
    <a:lvl4pPr marL="1370013" algn="l" rtl="0" eaLnBrk="0" fontAlgn="base" hangingPunct="0">
      <a:spcBef>
        <a:spcPct val="30000"/>
      </a:spcBef>
      <a:spcAft>
        <a:spcPct val="0"/>
      </a:spcAft>
      <a:defRPr sz="1300" kern="1200">
        <a:solidFill>
          <a:schemeClr val="tx1"/>
        </a:solidFill>
        <a:latin typeface="+mn-lt"/>
        <a:ea typeface="+mn-ea"/>
        <a:cs typeface="+mn-cs"/>
      </a:defRPr>
    </a:lvl4pPr>
    <a:lvl5pPr marL="1827213" algn="l" rtl="0" eaLnBrk="0" fontAlgn="base" hangingPunct="0">
      <a:spcBef>
        <a:spcPct val="30000"/>
      </a:spcBef>
      <a:spcAft>
        <a:spcPct val="0"/>
      </a:spcAft>
      <a:defRPr sz="1300" kern="1200">
        <a:solidFill>
          <a:schemeClr val="tx1"/>
        </a:solidFill>
        <a:latin typeface="+mn-lt"/>
        <a:ea typeface="+mn-ea"/>
        <a:cs typeface="+mn-cs"/>
      </a:defRPr>
    </a:lvl5pPr>
    <a:lvl6pPr marL="2285493" algn="l" defTabSz="914197" rtl="0" eaLnBrk="1" latinLnBrk="0" hangingPunct="1">
      <a:defRPr sz="1300" kern="1200">
        <a:solidFill>
          <a:schemeClr val="tx1"/>
        </a:solidFill>
        <a:latin typeface="+mn-lt"/>
        <a:ea typeface="+mn-ea"/>
        <a:cs typeface="+mn-cs"/>
      </a:defRPr>
    </a:lvl6pPr>
    <a:lvl7pPr marL="2742592" algn="l" defTabSz="914197" rtl="0" eaLnBrk="1" latinLnBrk="0" hangingPunct="1">
      <a:defRPr sz="1300" kern="1200">
        <a:solidFill>
          <a:schemeClr val="tx1"/>
        </a:solidFill>
        <a:latin typeface="+mn-lt"/>
        <a:ea typeface="+mn-ea"/>
        <a:cs typeface="+mn-cs"/>
      </a:defRPr>
    </a:lvl7pPr>
    <a:lvl8pPr marL="3199692" algn="l" defTabSz="914197" rtl="0" eaLnBrk="1" latinLnBrk="0" hangingPunct="1">
      <a:defRPr sz="1300" kern="1200">
        <a:solidFill>
          <a:schemeClr val="tx1"/>
        </a:solidFill>
        <a:latin typeface="+mn-lt"/>
        <a:ea typeface="+mn-ea"/>
        <a:cs typeface="+mn-cs"/>
      </a:defRPr>
    </a:lvl8pPr>
    <a:lvl9pPr marL="3656788" algn="l" defTabSz="914197"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647997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10</a:t>
            </a:fld>
            <a:endParaRPr lang="zh-CN" altLang="en-US" dirty="0"/>
          </a:p>
        </p:txBody>
      </p:sp>
    </p:spTree>
    <p:extLst>
      <p:ext uri="{BB962C8B-B14F-4D97-AF65-F5344CB8AC3E}">
        <p14:creationId xmlns:p14="http://schemas.microsoft.com/office/powerpoint/2010/main" val="3227306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11</a:t>
            </a:fld>
            <a:endParaRPr lang="zh-CN" altLang="en-US"/>
          </a:p>
        </p:txBody>
      </p:sp>
    </p:spTree>
    <p:extLst>
      <p:ext uri="{BB962C8B-B14F-4D97-AF65-F5344CB8AC3E}">
        <p14:creationId xmlns:p14="http://schemas.microsoft.com/office/powerpoint/2010/main" val="820858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12</a:t>
            </a:fld>
            <a:endParaRPr lang="zh-CN" altLang="en-US"/>
          </a:p>
        </p:txBody>
      </p:sp>
    </p:spTree>
    <p:extLst>
      <p:ext uri="{BB962C8B-B14F-4D97-AF65-F5344CB8AC3E}">
        <p14:creationId xmlns:p14="http://schemas.microsoft.com/office/powerpoint/2010/main" val="3876912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13</a:t>
            </a:fld>
            <a:endParaRPr lang="zh-CN" altLang="en-US"/>
          </a:p>
        </p:txBody>
      </p:sp>
    </p:spTree>
    <p:extLst>
      <p:ext uri="{BB962C8B-B14F-4D97-AF65-F5344CB8AC3E}">
        <p14:creationId xmlns:p14="http://schemas.microsoft.com/office/powerpoint/2010/main" val="1535050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14</a:t>
            </a:fld>
            <a:endParaRPr lang="zh-CN" altLang="en-US"/>
          </a:p>
        </p:txBody>
      </p:sp>
    </p:spTree>
    <p:extLst>
      <p:ext uri="{BB962C8B-B14F-4D97-AF65-F5344CB8AC3E}">
        <p14:creationId xmlns:p14="http://schemas.microsoft.com/office/powerpoint/2010/main" val="1018290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15</a:t>
            </a:fld>
            <a:endParaRPr lang="zh-CN" altLang="en-US"/>
          </a:p>
        </p:txBody>
      </p:sp>
    </p:spTree>
    <p:extLst>
      <p:ext uri="{BB962C8B-B14F-4D97-AF65-F5344CB8AC3E}">
        <p14:creationId xmlns:p14="http://schemas.microsoft.com/office/powerpoint/2010/main" val="1796258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16</a:t>
            </a:fld>
            <a:endParaRPr lang="zh-CN" altLang="en-US" dirty="0"/>
          </a:p>
        </p:txBody>
      </p:sp>
    </p:spTree>
    <p:extLst>
      <p:ext uri="{BB962C8B-B14F-4D97-AF65-F5344CB8AC3E}">
        <p14:creationId xmlns:p14="http://schemas.microsoft.com/office/powerpoint/2010/main" val="1818116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17</a:t>
            </a:fld>
            <a:endParaRPr lang="zh-CN" altLang="en-US"/>
          </a:p>
        </p:txBody>
      </p:sp>
    </p:spTree>
    <p:extLst>
      <p:ext uri="{BB962C8B-B14F-4D97-AF65-F5344CB8AC3E}">
        <p14:creationId xmlns:p14="http://schemas.microsoft.com/office/powerpoint/2010/main" val="11112826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18</a:t>
            </a:fld>
            <a:endParaRPr lang="zh-CN" altLang="en-US"/>
          </a:p>
        </p:txBody>
      </p:sp>
    </p:spTree>
    <p:extLst>
      <p:ext uri="{BB962C8B-B14F-4D97-AF65-F5344CB8AC3E}">
        <p14:creationId xmlns:p14="http://schemas.microsoft.com/office/powerpoint/2010/main" val="240203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19</a:t>
            </a:fld>
            <a:endParaRPr lang="zh-CN" altLang="en-US"/>
          </a:p>
        </p:txBody>
      </p:sp>
    </p:spTree>
    <p:extLst>
      <p:ext uri="{BB962C8B-B14F-4D97-AF65-F5344CB8AC3E}">
        <p14:creationId xmlns:p14="http://schemas.microsoft.com/office/powerpoint/2010/main" val="3440553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3197343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20</a:t>
            </a:fld>
            <a:endParaRPr lang="zh-CN" altLang="en-US"/>
          </a:p>
        </p:txBody>
      </p:sp>
    </p:spTree>
    <p:extLst>
      <p:ext uri="{BB962C8B-B14F-4D97-AF65-F5344CB8AC3E}">
        <p14:creationId xmlns:p14="http://schemas.microsoft.com/office/powerpoint/2010/main" val="3442084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21</a:t>
            </a:fld>
            <a:endParaRPr lang="zh-CN" altLang="en-US"/>
          </a:p>
        </p:txBody>
      </p:sp>
    </p:spTree>
    <p:extLst>
      <p:ext uri="{BB962C8B-B14F-4D97-AF65-F5344CB8AC3E}">
        <p14:creationId xmlns:p14="http://schemas.microsoft.com/office/powerpoint/2010/main" val="22221096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22</a:t>
            </a:fld>
            <a:endParaRPr lang="zh-CN" altLang="en-US" dirty="0"/>
          </a:p>
        </p:txBody>
      </p:sp>
    </p:spTree>
    <p:extLst>
      <p:ext uri="{BB962C8B-B14F-4D97-AF65-F5344CB8AC3E}">
        <p14:creationId xmlns:p14="http://schemas.microsoft.com/office/powerpoint/2010/main" val="2095357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23</a:t>
            </a:fld>
            <a:endParaRPr lang="zh-CN" altLang="en-US"/>
          </a:p>
        </p:txBody>
      </p:sp>
    </p:spTree>
    <p:extLst>
      <p:ext uri="{BB962C8B-B14F-4D97-AF65-F5344CB8AC3E}">
        <p14:creationId xmlns:p14="http://schemas.microsoft.com/office/powerpoint/2010/main" val="16856987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24</a:t>
            </a:fld>
            <a:endParaRPr lang="zh-CN" altLang="en-US"/>
          </a:p>
        </p:txBody>
      </p:sp>
    </p:spTree>
    <p:extLst>
      <p:ext uri="{BB962C8B-B14F-4D97-AF65-F5344CB8AC3E}">
        <p14:creationId xmlns:p14="http://schemas.microsoft.com/office/powerpoint/2010/main" val="21588469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25</a:t>
            </a:fld>
            <a:endParaRPr lang="zh-CN" altLang="en-US"/>
          </a:p>
        </p:txBody>
      </p:sp>
    </p:spTree>
    <p:extLst>
      <p:ext uri="{BB962C8B-B14F-4D97-AF65-F5344CB8AC3E}">
        <p14:creationId xmlns:p14="http://schemas.microsoft.com/office/powerpoint/2010/main" val="35984504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26</a:t>
            </a:fld>
            <a:endParaRPr lang="zh-CN" altLang="en-US"/>
          </a:p>
        </p:txBody>
      </p:sp>
    </p:spTree>
    <p:extLst>
      <p:ext uri="{BB962C8B-B14F-4D97-AF65-F5344CB8AC3E}">
        <p14:creationId xmlns:p14="http://schemas.microsoft.com/office/powerpoint/2010/main" val="11248862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27</a:t>
            </a:fld>
            <a:endParaRPr lang="zh-CN" altLang="en-US"/>
          </a:p>
        </p:txBody>
      </p:sp>
    </p:spTree>
    <p:extLst>
      <p:ext uri="{BB962C8B-B14F-4D97-AF65-F5344CB8AC3E}">
        <p14:creationId xmlns:p14="http://schemas.microsoft.com/office/powerpoint/2010/main" val="14204209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28</a:t>
            </a:fld>
            <a:endParaRPr lang="zh-CN" altLang="en-US"/>
          </a:p>
        </p:txBody>
      </p:sp>
    </p:spTree>
    <p:extLst>
      <p:ext uri="{BB962C8B-B14F-4D97-AF65-F5344CB8AC3E}">
        <p14:creationId xmlns:p14="http://schemas.microsoft.com/office/powerpoint/2010/main" val="39785105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344798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927DC7C-EA85-41EA-BE8E-3BC04B9579CE}" type="slidenum">
              <a:rPr lang="zh-CN" altLang="en-US" smtClean="0"/>
              <a:t>3</a:t>
            </a:fld>
            <a:endParaRPr lang="zh-CN" altLang="en-US"/>
          </a:p>
        </p:txBody>
      </p:sp>
    </p:spTree>
    <p:extLst>
      <p:ext uri="{BB962C8B-B14F-4D97-AF65-F5344CB8AC3E}">
        <p14:creationId xmlns:p14="http://schemas.microsoft.com/office/powerpoint/2010/main" val="3162153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4</a:t>
            </a:fld>
            <a:endParaRPr lang="zh-CN" altLang="en-US" dirty="0"/>
          </a:p>
        </p:txBody>
      </p:sp>
    </p:spTree>
    <p:extLst>
      <p:ext uri="{BB962C8B-B14F-4D97-AF65-F5344CB8AC3E}">
        <p14:creationId xmlns:p14="http://schemas.microsoft.com/office/powerpoint/2010/main" val="2923877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5</a:t>
            </a:fld>
            <a:endParaRPr lang="zh-CN" altLang="en-US"/>
          </a:p>
        </p:txBody>
      </p:sp>
    </p:spTree>
    <p:extLst>
      <p:ext uri="{BB962C8B-B14F-4D97-AF65-F5344CB8AC3E}">
        <p14:creationId xmlns:p14="http://schemas.microsoft.com/office/powerpoint/2010/main" val="1299837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6</a:t>
            </a:fld>
            <a:endParaRPr lang="zh-CN" altLang="en-US"/>
          </a:p>
        </p:txBody>
      </p:sp>
    </p:spTree>
    <p:extLst>
      <p:ext uri="{BB962C8B-B14F-4D97-AF65-F5344CB8AC3E}">
        <p14:creationId xmlns:p14="http://schemas.microsoft.com/office/powerpoint/2010/main" val="62478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7</a:t>
            </a:fld>
            <a:endParaRPr lang="zh-CN" altLang="en-US"/>
          </a:p>
        </p:txBody>
      </p:sp>
    </p:spTree>
    <p:extLst>
      <p:ext uri="{BB962C8B-B14F-4D97-AF65-F5344CB8AC3E}">
        <p14:creationId xmlns:p14="http://schemas.microsoft.com/office/powerpoint/2010/main" val="3647277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8</a:t>
            </a:fld>
            <a:endParaRPr lang="zh-CN" altLang="en-US"/>
          </a:p>
        </p:txBody>
      </p:sp>
    </p:spTree>
    <p:extLst>
      <p:ext uri="{BB962C8B-B14F-4D97-AF65-F5344CB8AC3E}">
        <p14:creationId xmlns:p14="http://schemas.microsoft.com/office/powerpoint/2010/main" val="837888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9</a:t>
            </a:fld>
            <a:endParaRPr lang="zh-CN" altLang="en-US"/>
          </a:p>
        </p:txBody>
      </p:sp>
    </p:spTree>
    <p:extLst>
      <p:ext uri="{BB962C8B-B14F-4D97-AF65-F5344CB8AC3E}">
        <p14:creationId xmlns:p14="http://schemas.microsoft.com/office/powerpoint/2010/main" val="3717596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4160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7344" y="1183677"/>
            <a:ext cx="9644063" cy="2518034"/>
          </a:xfrm>
        </p:spPr>
        <p:txBody>
          <a:bodyPr anchor="b"/>
          <a:lstStyle>
            <a:lvl1pPr algn="ctr">
              <a:defRPr sz="6328"/>
            </a:lvl1pPr>
          </a:lstStyle>
          <a:p>
            <a:r>
              <a:rPr lang="en-US"/>
              <a:t>Click to edit Master title style</a:t>
            </a:r>
            <a:endParaRPr lang="id-ID"/>
          </a:p>
        </p:txBody>
      </p:sp>
      <p:sp>
        <p:nvSpPr>
          <p:cNvPr id="3" name="Subtitle 2"/>
          <p:cNvSpPr>
            <a:spLocks noGrp="1"/>
          </p:cNvSpPr>
          <p:nvPr>
            <p:ph type="subTitle" idx="1"/>
          </p:nvPr>
        </p:nvSpPr>
        <p:spPr>
          <a:xfrm>
            <a:off x="1607344" y="3798816"/>
            <a:ext cx="9644063" cy="1746216"/>
          </a:xfrm>
        </p:spPr>
        <p:txBody>
          <a:bodyPr/>
          <a:lstStyle>
            <a:lvl1pPr marL="0" indent="0" algn="ctr">
              <a:buNone/>
              <a:defRPr sz="2531"/>
            </a:lvl1pPr>
            <a:lvl2pPr marL="482163" indent="0" algn="ctr">
              <a:buNone/>
              <a:defRPr sz="2109"/>
            </a:lvl2pPr>
            <a:lvl3pPr marL="964326" indent="0" algn="ctr">
              <a:buNone/>
              <a:defRPr sz="1898"/>
            </a:lvl3pPr>
            <a:lvl4pPr marL="1446489" indent="0" algn="ctr">
              <a:buNone/>
              <a:defRPr sz="1687"/>
            </a:lvl4pPr>
            <a:lvl5pPr marL="1928652" indent="0" algn="ctr">
              <a:buNone/>
              <a:defRPr sz="1687"/>
            </a:lvl5pPr>
            <a:lvl6pPr marL="2410816" indent="0" algn="ctr">
              <a:buNone/>
              <a:defRPr sz="1687"/>
            </a:lvl6pPr>
            <a:lvl7pPr marL="2892979" indent="0" algn="ctr">
              <a:buNone/>
              <a:defRPr sz="1687"/>
            </a:lvl7pPr>
            <a:lvl8pPr marL="3375142" indent="0" algn="ctr">
              <a:buNone/>
              <a:defRPr sz="1687"/>
            </a:lvl8pPr>
            <a:lvl9pPr marL="3857305" indent="0" algn="ctr">
              <a:buNone/>
              <a:defRPr sz="1687"/>
            </a:lvl9pPr>
          </a:lstStyle>
          <a:p>
            <a:r>
              <a:rPr lang="en-US"/>
              <a:t>Click to edit Master subtitle style</a:t>
            </a:r>
            <a:endParaRPr lang="id-ID"/>
          </a:p>
        </p:txBody>
      </p:sp>
      <p:sp>
        <p:nvSpPr>
          <p:cNvPr id="4" name="Date Placeholder 3"/>
          <p:cNvSpPr>
            <a:spLocks noGrp="1"/>
          </p:cNvSpPr>
          <p:nvPr>
            <p:ph type="dt" sz="half" idx="10"/>
          </p:nvPr>
        </p:nvSpPr>
        <p:spPr/>
        <p:txBody>
          <a:bodyPr/>
          <a:lstStyle>
            <a:lvl1pPr>
              <a:defRPr/>
            </a:lvl1pPr>
          </a:lstStyle>
          <a:p>
            <a:pPr>
              <a:defRPr/>
            </a:pPr>
            <a:fld id="{090D9E99-A600-4BBA-A7AA-612E6BF6291E}" type="datetimeFigureOut">
              <a:rPr lang="id-ID"/>
              <a:pPr>
                <a:defRPr/>
              </a:pPr>
              <a:t>04/01/2021</a:t>
            </a:fld>
            <a:endParaRPr lang="id-ID"/>
          </a:p>
        </p:txBody>
      </p:sp>
      <p:sp>
        <p:nvSpPr>
          <p:cNvPr id="5" name="Footer Placeholder 4"/>
          <p:cNvSpPr>
            <a:spLocks noGrp="1"/>
          </p:cNvSpPr>
          <p:nvPr>
            <p:ph type="ftr" sz="quarter" idx="11"/>
          </p:nvPr>
        </p:nvSpPr>
        <p:spPr/>
        <p:txBody>
          <a:bodyPr/>
          <a:lstStyle>
            <a:lvl1pPr>
              <a:defRPr/>
            </a:lvl1pPr>
          </a:lstStyle>
          <a:p>
            <a:pPr>
              <a:defRPr/>
            </a:pPr>
            <a:endParaRPr lang="id-ID"/>
          </a:p>
        </p:txBody>
      </p:sp>
      <p:sp>
        <p:nvSpPr>
          <p:cNvPr id="6" name="Slide Number Placeholder 5"/>
          <p:cNvSpPr>
            <a:spLocks noGrp="1"/>
          </p:cNvSpPr>
          <p:nvPr>
            <p:ph type="sldNum" sz="quarter" idx="12"/>
          </p:nvPr>
        </p:nvSpPr>
        <p:spPr/>
        <p:txBody>
          <a:bodyPr/>
          <a:lstStyle>
            <a:lvl1pPr>
              <a:defRPr/>
            </a:lvl1pPr>
          </a:lstStyle>
          <a:p>
            <a:pPr>
              <a:defRPr/>
            </a:pPr>
            <a:fld id="{CFF6313D-0FA2-43B0-AE8A-DBC172DB7661}" type="slidenum">
              <a:rPr lang="id-ID"/>
              <a:pPr>
                <a:defRPr/>
              </a:pPr>
              <a:t>‹Nº›</a:t>
            </a:fld>
            <a:endParaRPr lang="id-ID"/>
          </a:p>
        </p:txBody>
      </p:sp>
    </p:spTree>
    <p:extLst>
      <p:ext uri="{BB962C8B-B14F-4D97-AF65-F5344CB8AC3E}">
        <p14:creationId xmlns:p14="http://schemas.microsoft.com/office/powerpoint/2010/main" val="424613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7D9A3FB-949F-4B3A-BDC9-400100DD86E9}" type="datetimeFigureOut">
              <a:rPr lang="zh-CN" altLang="en-US" smtClean="0"/>
              <a:t>2021/1/4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5035824-65D5-478C-9E42-BB7BDE2C2B43}" type="slidenum">
              <a:rPr lang="zh-CN" altLang="en-US" smtClean="0"/>
              <a:t>‹Nº›</a:t>
            </a:fld>
            <a:endParaRPr lang="zh-CN" altLang="en-US"/>
          </a:p>
        </p:txBody>
      </p:sp>
    </p:spTree>
    <p:extLst>
      <p:ext uri="{BB962C8B-B14F-4D97-AF65-F5344CB8AC3E}">
        <p14:creationId xmlns:p14="http://schemas.microsoft.com/office/powerpoint/2010/main" val="81052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CAE99158-AC8B-443E-9681-AD57D4234EBC}"/>
              </a:ext>
            </a:extLst>
          </p:cNvPr>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6" name="Rounded Rectangle 2">
            <a:extLst>
              <a:ext uri="{FF2B5EF4-FFF2-40B4-BE49-F238E27FC236}">
                <a16:creationId xmlns:a16="http://schemas.microsoft.com/office/drawing/2014/main" id="{3B49E062-4DC3-4831-9CA0-777597C8EB39}"/>
              </a:ext>
            </a:extLst>
          </p:cNvPr>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7" name="Rounded Rectangle 3">
            <a:extLst>
              <a:ext uri="{FF2B5EF4-FFF2-40B4-BE49-F238E27FC236}">
                <a16:creationId xmlns:a16="http://schemas.microsoft.com/office/drawing/2014/main" id="{463A6F4E-6507-438A-90FD-108601B4851E}"/>
              </a:ext>
            </a:extLst>
          </p:cNvPr>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8" name="Half Frame 4">
            <a:extLst>
              <a:ext uri="{FF2B5EF4-FFF2-40B4-BE49-F238E27FC236}">
                <a16:creationId xmlns:a16="http://schemas.microsoft.com/office/drawing/2014/main" id="{4DEEDAD0-426D-428B-B206-2F9B6D45AA0E}"/>
              </a:ext>
            </a:extLst>
          </p:cNvPr>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9" name="TextBox 57">
            <a:extLst>
              <a:ext uri="{FF2B5EF4-FFF2-40B4-BE49-F238E27FC236}">
                <a16:creationId xmlns:a16="http://schemas.microsoft.com/office/drawing/2014/main" id="{F2C27801-6E89-4514-980C-B7778DA7955B}"/>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10" name="TextBox 58">
            <a:extLst>
              <a:ext uri="{FF2B5EF4-FFF2-40B4-BE49-F238E27FC236}">
                <a16:creationId xmlns:a16="http://schemas.microsoft.com/office/drawing/2014/main" id="{E7F0DB5F-40C4-4F8F-8674-CA533DC6A62A}"/>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12" name="TextBox 60">
            <a:extLst>
              <a:ext uri="{FF2B5EF4-FFF2-40B4-BE49-F238E27FC236}">
                <a16:creationId xmlns:a16="http://schemas.microsoft.com/office/drawing/2014/main" id="{2B3A662E-F720-4EE4-86E0-0E4FDBF1F3CE}"/>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961821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84238" y="385763"/>
            <a:ext cx="11090275" cy="1397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84238" y="1925638"/>
            <a:ext cx="11090275" cy="458946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84238" y="6704013"/>
            <a:ext cx="2892425" cy="38417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页脚占位符 4"/>
          <p:cNvSpPr>
            <a:spLocks noGrp="1"/>
          </p:cNvSpPr>
          <p:nvPr>
            <p:ph type="ftr" sz="quarter" idx="3"/>
          </p:nvPr>
        </p:nvSpPr>
        <p:spPr>
          <a:xfrm>
            <a:off x="4259263" y="6704013"/>
            <a:ext cx="4340225" cy="3841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9082088" y="6704013"/>
            <a:ext cx="2892425" cy="384175"/>
          </a:xfrm>
          <a:prstGeom prst="rect">
            <a:avLst/>
          </a:prstGeom>
        </p:spPr>
        <p:txBody>
          <a:bodyPr vert="horz" lIns="91440" tIns="45720" rIns="91440" bIns="45720" rtlCol="0" anchor="ctr"/>
          <a:lstStyle>
            <a:lvl1pPr algn="r">
              <a:defRPr sz="1200">
                <a:solidFill>
                  <a:schemeClr val="tx1">
                    <a:tint val="75000"/>
                  </a:schemeClr>
                </a:solidFill>
              </a:defRPr>
            </a:lvl1pPr>
          </a:lstStyle>
          <a:p>
            <a:fld id="{27406F3C-FA24-4A80-8CD4-EE5698C541FD}" type="slidenum">
              <a:rPr lang="zh-CN" altLang="en-US" smtClean="0"/>
              <a:t>‹Nº›</a:t>
            </a:fld>
            <a:endParaRPr lang="zh-CN" altLang="en-US"/>
          </a:p>
        </p:txBody>
      </p:sp>
    </p:spTree>
    <p:extLst>
      <p:ext uri="{BB962C8B-B14F-4D97-AF65-F5344CB8AC3E}">
        <p14:creationId xmlns:p14="http://schemas.microsoft.com/office/powerpoint/2010/main" val="3332929234"/>
      </p:ext>
    </p:extLst>
  </p:cSld>
  <p:clrMap bg1="lt1" tx1="dk1" bg2="lt2" tx2="dk2" accent1="accent1" accent2="accent2" accent3="accent3" accent4="accent4" accent5="accent5" accent6="accent6" hlink="hlink" folHlink="folHlink"/>
  <p:sldLayoutIdLst>
    <p:sldLayoutId id="2147484028" r:id="rId1"/>
    <p:sldLayoutId id="2147484037" r:id="rId2"/>
    <p:sldLayoutId id="2147484038" r:id="rId3"/>
    <p:sldLayoutId id="2147484039"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fif"/></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tags" Target="../tags/tag4.xml"/><Relationship Id="rId7" Type="http://schemas.openxmlformats.org/officeDocument/2006/relationships/tags" Target="../tags/tag8.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notesSlide" Target="../notesSlides/notesSlide3.xml"/><Relationship Id="rId5" Type="http://schemas.openxmlformats.org/officeDocument/2006/relationships/tags" Target="../tags/tag6.xml"/><Relationship Id="rId10" Type="http://schemas.openxmlformats.org/officeDocument/2006/relationships/slideLayout" Target="../slideLayouts/slideLayout3.xml"/><Relationship Id="rId4" Type="http://schemas.openxmlformats.org/officeDocument/2006/relationships/tags" Target="../tags/tag5.xml"/><Relationship Id="rId9" Type="http://schemas.openxmlformats.org/officeDocument/2006/relationships/tags" Target="../tags/tag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B1E19174-9976-4A59-8DE1-5CA3A7E1CC00}"/>
              </a:ext>
            </a:extLst>
          </p:cNvPr>
          <p:cNvSpPr/>
          <p:nvPr/>
        </p:nvSpPr>
        <p:spPr>
          <a:xfrm>
            <a:off x="-1444" y="900"/>
            <a:ext cx="12858750" cy="7232650"/>
          </a:xfrm>
          <a:prstGeom prst="rect">
            <a:avLst/>
          </a:prstGeom>
          <a:blipFill dpi="0" rotWithShape="1">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t="-12723" b="-138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ndParaRPr>
          </a:p>
        </p:txBody>
      </p:sp>
      <p:sp>
        <p:nvSpPr>
          <p:cNvPr id="10" name="矩形 259">
            <a:extLst>
              <a:ext uri="{FF2B5EF4-FFF2-40B4-BE49-F238E27FC236}">
                <a16:creationId xmlns:a16="http://schemas.microsoft.com/office/drawing/2014/main" id="{C9B2DCDF-73AC-44AD-AB45-E2A34C5B2E12}"/>
              </a:ext>
            </a:extLst>
          </p:cNvPr>
          <p:cNvSpPr>
            <a:spLocks noChangeArrowheads="1"/>
          </p:cNvSpPr>
          <p:nvPr/>
        </p:nvSpPr>
        <p:spPr bwMode="auto">
          <a:xfrm>
            <a:off x="668735" y="2077172"/>
            <a:ext cx="8640960" cy="923330"/>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en-US" altLang="zh-CN" sz="6000" kern="5000" dirty="0">
                <a:solidFill>
                  <a:srgbClr val="EF4C6D"/>
                </a:solidFill>
                <a:latin typeface="印品黑体" panose="00000500000000000000" pitchFamily="2" charset="-122"/>
                <a:ea typeface="印品黑体" panose="00000500000000000000" pitchFamily="2" charset="-122"/>
                <a:cs typeface="Arial" panose="020B0604020202020204" pitchFamily="34" charset="0"/>
              </a:rPr>
              <a:t>Cosmetics PPT</a:t>
            </a:r>
            <a:endParaRPr lang="zh-CN" altLang="en-US" sz="6000" kern="5000" dirty="0">
              <a:solidFill>
                <a:srgbClr val="EF4C6D"/>
              </a:solidFill>
              <a:latin typeface="印品黑体" panose="00000500000000000000" pitchFamily="2" charset="-122"/>
              <a:ea typeface="印品黑体" panose="00000500000000000000" pitchFamily="2" charset="-122"/>
              <a:cs typeface="Arial" panose="020B0604020202020204" pitchFamily="34" charset="0"/>
            </a:endParaRPr>
          </a:p>
        </p:txBody>
      </p:sp>
      <p:sp>
        <p:nvSpPr>
          <p:cNvPr id="11" name="矩形 259">
            <a:extLst>
              <a:ext uri="{FF2B5EF4-FFF2-40B4-BE49-F238E27FC236}">
                <a16:creationId xmlns:a16="http://schemas.microsoft.com/office/drawing/2014/main" id="{8913B13D-E7B3-4255-9F99-A0266EE8DE18}"/>
              </a:ext>
            </a:extLst>
          </p:cNvPr>
          <p:cNvSpPr>
            <a:spLocks noChangeArrowheads="1"/>
          </p:cNvSpPr>
          <p:nvPr/>
        </p:nvSpPr>
        <p:spPr bwMode="auto">
          <a:xfrm>
            <a:off x="668735" y="3185438"/>
            <a:ext cx="8068037" cy="430887"/>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en-US" altLang="zh-CN" sz="2800" b="1" dirty="0">
                <a:solidFill>
                  <a:srgbClr val="EF4C6D"/>
                </a:solidFill>
                <a:latin typeface="印品黑体" panose="00000500000000000000" pitchFamily="2" charset="-122"/>
                <a:ea typeface="印品黑体" panose="00000500000000000000" pitchFamily="2" charset="-122"/>
                <a:cs typeface="Arial" panose="020B0604020202020204" pitchFamily="34" charset="0"/>
              </a:rPr>
              <a:t>HAIRDRESSING COSMETIC PPT</a:t>
            </a:r>
            <a:endParaRPr lang="zh-CN" altLang="en-US" sz="2800" b="1" dirty="0">
              <a:solidFill>
                <a:srgbClr val="EF4C6D"/>
              </a:solidFill>
              <a:latin typeface="印品黑体" panose="00000500000000000000" pitchFamily="2" charset="-122"/>
              <a:ea typeface="印品黑体" panose="00000500000000000000" pitchFamily="2" charset="-122"/>
              <a:cs typeface="Arial" panose="020B0604020202020204" pitchFamily="34" charset="0"/>
            </a:endParaRPr>
          </a:p>
        </p:txBody>
      </p:sp>
      <p:grpSp>
        <p:nvGrpSpPr>
          <p:cNvPr id="2" name="Grupo 1">
            <a:extLst>
              <a:ext uri="{FF2B5EF4-FFF2-40B4-BE49-F238E27FC236}">
                <a16:creationId xmlns:a16="http://schemas.microsoft.com/office/drawing/2014/main" id="{4AE83439-EBA9-4F4D-B701-B4344CCBEEDE}"/>
              </a:ext>
            </a:extLst>
          </p:cNvPr>
          <p:cNvGrpSpPr/>
          <p:nvPr/>
        </p:nvGrpSpPr>
        <p:grpSpPr>
          <a:xfrm>
            <a:off x="812751" y="5585924"/>
            <a:ext cx="1262952" cy="1262951"/>
            <a:chOff x="812751" y="5585924"/>
            <a:chExt cx="1262952" cy="1262951"/>
          </a:xfrm>
        </p:grpSpPr>
        <p:sp>
          <p:nvSpPr>
            <p:cNvPr id="19" name="Oval 58">
              <a:extLst>
                <a:ext uri="{FF2B5EF4-FFF2-40B4-BE49-F238E27FC236}">
                  <a16:creationId xmlns:a16="http://schemas.microsoft.com/office/drawing/2014/main" id="{D9E4CB95-FBF8-4277-B01B-89A7A6C6226A}"/>
                </a:ext>
              </a:extLst>
            </p:cNvPr>
            <p:cNvSpPr>
              <a:spLocks noChangeArrowheads="1"/>
            </p:cNvSpPr>
            <p:nvPr/>
          </p:nvSpPr>
          <p:spPr bwMode="auto">
            <a:xfrm>
              <a:off x="837515" y="5610688"/>
              <a:ext cx="1201047" cy="120104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0" name="Freeform 59">
              <a:extLst>
                <a:ext uri="{FF2B5EF4-FFF2-40B4-BE49-F238E27FC236}">
                  <a16:creationId xmlns:a16="http://schemas.microsoft.com/office/drawing/2014/main" id="{DA64E788-0A85-4180-8EB8-EBC33DA76785}"/>
                </a:ext>
              </a:extLst>
            </p:cNvPr>
            <p:cNvSpPr>
              <a:spLocks noEditPoints="1"/>
            </p:cNvSpPr>
            <p:nvPr/>
          </p:nvSpPr>
          <p:spPr bwMode="auto">
            <a:xfrm>
              <a:off x="812751" y="5585924"/>
              <a:ext cx="1262952" cy="1262951"/>
            </a:xfrm>
            <a:custGeom>
              <a:avLst/>
              <a:gdLst>
                <a:gd name="T0" fmla="*/ 151 w 301"/>
                <a:gd name="T1" fmla="*/ 13 h 301"/>
                <a:gd name="T2" fmla="*/ 288 w 301"/>
                <a:gd name="T3" fmla="*/ 150 h 301"/>
                <a:gd name="T4" fmla="*/ 151 w 301"/>
                <a:gd name="T5" fmla="*/ 287 h 301"/>
                <a:gd name="T6" fmla="*/ 13 w 301"/>
                <a:gd name="T7" fmla="*/ 150 h 301"/>
                <a:gd name="T8" fmla="*/ 151 w 301"/>
                <a:gd name="T9" fmla="*/ 13 h 301"/>
                <a:gd name="T10" fmla="*/ 151 w 301"/>
                <a:gd name="T11" fmla="*/ 0 h 301"/>
                <a:gd name="T12" fmla="*/ 151 w 301"/>
                <a:gd name="T13" fmla="*/ 0 h 301"/>
                <a:gd name="T14" fmla="*/ 0 w 301"/>
                <a:gd name="T15" fmla="*/ 150 h 301"/>
                <a:gd name="T16" fmla="*/ 0 w 301"/>
                <a:gd name="T17" fmla="*/ 150 h 301"/>
                <a:gd name="T18" fmla="*/ 151 w 301"/>
                <a:gd name="T19" fmla="*/ 301 h 301"/>
                <a:gd name="T20" fmla="*/ 151 w 301"/>
                <a:gd name="T21" fmla="*/ 301 h 301"/>
                <a:gd name="T22" fmla="*/ 301 w 301"/>
                <a:gd name="T23" fmla="*/ 150 h 301"/>
                <a:gd name="T24" fmla="*/ 301 w 301"/>
                <a:gd name="T25" fmla="*/ 150 h 301"/>
                <a:gd name="T26" fmla="*/ 151 w 301"/>
                <a:gd name="T27"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1" h="301">
                  <a:moveTo>
                    <a:pt x="151" y="13"/>
                  </a:moveTo>
                  <a:cubicBezTo>
                    <a:pt x="226" y="13"/>
                    <a:pt x="288" y="75"/>
                    <a:pt x="288" y="150"/>
                  </a:cubicBezTo>
                  <a:cubicBezTo>
                    <a:pt x="288" y="226"/>
                    <a:pt x="226" y="287"/>
                    <a:pt x="151" y="287"/>
                  </a:cubicBezTo>
                  <a:cubicBezTo>
                    <a:pt x="75" y="287"/>
                    <a:pt x="13" y="226"/>
                    <a:pt x="13" y="150"/>
                  </a:cubicBezTo>
                  <a:cubicBezTo>
                    <a:pt x="13" y="75"/>
                    <a:pt x="75" y="13"/>
                    <a:pt x="151" y="13"/>
                  </a:cubicBezTo>
                  <a:moveTo>
                    <a:pt x="151" y="0"/>
                  </a:moveTo>
                  <a:cubicBezTo>
                    <a:pt x="151" y="0"/>
                    <a:pt x="151" y="0"/>
                    <a:pt x="151" y="0"/>
                  </a:cubicBezTo>
                  <a:cubicBezTo>
                    <a:pt x="67" y="0"/>
                    <a:pt x="0" y="67"/>
                    <a:pt x="0" y="150"/>
                  </a:cubicBezTo>
                  <a:cubicBezTo>
                    <a:pt x="0" y="150"/>
                    <a:pt x="0" y="150"/>
                    <a:pt x="0" y="150"/>
                  </a:cubicBezTo>
                  <a:cubicBezTo>
                    <a:pt x="0" y="233"/>
                    <a:pt x="67" y="301"/>
                    <a:pt x="151" y="301"/>
                  </a:cubicBezTo>
                  <a:cubicBezTo>
                    <a:pt x="151" y="301"/>
                    <a:pt x="151" y="301"/>
                    <a:pt x="151" y="301"/>
                  </a:cubicBezTo>
                  <a:cubicBezTo>
                    <a:pt x="234" y="301"/>
                    <a:pt x="301" y="233"/>
                    <a:pt x="301" y="150"/>
                  </a:cubicBezTo>
                  <a:cubicBezTo>
                    <a:pt x="301" y="150"/>
                    <a:pt x="301" y="150"/>
                    <a:pt x="301" y="150"/>
                  </a:cubicBezTo>
                  <a:cubicBezTo>
                    <a:pt x="301" y="67"/>
                    <a:pt x="234" y="0"/>
                    <a:pt x="151" y="0"/>
                  </a:cubicBezTo>
                  <a:close/>
                </a:path>
              </a:pathLst>
            </a:custGeom>
            <a:solidFill>
              <a:srgbClr val="EB5B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1" name="Freeform 60">
              <a:extLst>
                <a:ext uri="{FF2B5EF4-FFF2-40B4-BE49-F238E27FC236}">
                  <a16:creationId xmlns:a16="http://schemas.microsoft.com/office/drawing/2014/main" id="{F20B52DB-999B-485B-8729-0F96276F8347}"/>
                </a:ext>
              </a:extLst>
            </p:cNvPr>
            <p:cNvSpPr>
              <a:spLocks/>
            </p:cNvSpPr>
            <p:nvPr/>
          </p:nvSpPr>
          <p:spPr bwMode="auto">
            <a:xfrm>
              <a:off x="1097530" y="6081199"/>
              <a:ext cx="359079" cy="346692"/>
            </a:xfrm>
            <a:custGeom>
              <a:avLst/>
              <a:gdLst>
                <a:gd name="T0" fmla="*/ 63 w 85"/>
                <a:gd name="T1" fmla="*/ 22 h 85"/>
                <a:gd name="T2" fmla="*/ 82 w 85"/>
                <a:gd name="T3" fmla="*/ 82 h 85"/>
                <a:gd name="T4" fmla="*/ 22 w 85"/>
                <a:gd name="T5" fmla="*/ 63 h 85"/>
                <a:gd name="T6" fmla="*/ 3 w 85"/>
                <a:gd name="T7" fmla="*/ 3 h 85"/>
                <a:gd name="T8" fmla="*/ 63 w 85"/>
                <a:gd name="T9" fmla="*/ 22 h 85"/>
              </a:gdLst>
              <a:ahLst/>
              <a:cxnLst>
                <a:cxn ang="0">
                  <a:pos x="T0" y="T1"/>
                </a:cxn>
                <a:cxn ang="0">
                  <a:pos x="T2" y="T3"/>
                </a:cxn>
                <a:cxn ang="0">
                  <a:pos x="T4" y="T5"/>
                </a:cxn>
                <a:cxn ang="0">
                  <a:pos x="T6" y="T7"/>
                </a:cxn>
                <a:cxn ang="0">
                  <a:pos x="T8" y="T9"/>
                </a:cxn>
              </a:cxnLst>
              <a:rect l="0" t="0" r="r" b="b"/>
              <a:pathLst>
                <a:path w="85" h="85">
                  <a:moveTo>
                    <a:pt x="63" y="22"/>
                  </a:moveTo>
                  <a:cubicBezTo>
                    <a:pt x="85" y="44"/>
                    <a:pt x="82" y="82"/>
                    <a:pt x="82" y="82"/>
                  </a:cubicBezTo>
                  <a:cubicBezTo>
                    <a:pt x="82" y="82"/>
                    <a:pt x="44" y="85"/>
                    <a:pt x="22" y="63"/>
                  </a:cubicBezTo>
                  <a:cubicBezTo>
                    <a:pt x="0" y="41"/>
                    <a:pt x="3" y="3"/>
                    <a:pt x="3" y="3"/>
                  </a:cubicBezTo>
                  <a:cubicBezTo>
                    <a:pt x="3" y="3"/>
                    <a:pt x="40" y="0"/>
                    <a:pt x="63" y="22"/>
                  </a:cubicBezTo>
                  <a:close/>
                </a:path>
              </a:pathLst>
            </a:custGeom>
            <a:solidFill>
              <a:srgbClr val="EB5A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2" name="Freeform 61">
              <a:extLst>
                <a:ext uri="{FF2B5EF4-FFF2-40B4-BE49-F238E27FC236}">
                  <a16:creationId xmlns:a16="http://schemas.microsoft.com/office/drawing/2014/main" id="{FEF3426F-7440-4333-88C0-E5E58EA0EAF1}"/>
                </a:ext>
              </a:extLst>
            </p:cNvPr>
            <p:cNvSpPr>
              <a:spLocks/>
            </p:cNvSpPr>
            <p:nvPr/>
          </p:nvSpPr>
          <p:spPr bwMode="auto">
            <a:xfrm>
              <a:off x="1444223" y="6081199"/>
              <a:ext cx="346693" cy="346692"/>
            </a:xfrm>
            <a:custGeom>
              <a:avLst/>
              <a:gdLst>
                <a:gd name="T0" fmla="*/ 22 w 84"/>
                <a:gd name="T1" fmla="*/ 22 h 85"/>
                <a:gd name="T2" fmla="*/ 2 w 84"/>
                <a:gd name="T3" fmla="*/ 82 h 85"/>
                <a:gd name="T4" fmla="*/ 62 w 84"/>
                <a:gd name="T5" fmla="*/ 63 h 85"/>
                <a:gd name="T6" fmla="*/ 82 w 84"/>
                <a:gd name="T7" fmla="*/ 3 h 85"/>
                <a:gd name="T8" fmla="*/ 22 w 84"/>
                <a:gd name="T9" fmla="*/ 22 h 85"/>
              </a:gdLst>
              <a:ahLst/>
              <a:cxnLst>
                <a:cxn ang="0">
                  <a:pos x="T0" y="T1"/>
                </a:cxn>
                <a:cxn ang="0">
                  <a:pos x="T2" y="T3"/>
                </a:cxn>
                <a:cxn ang="0">
                  <a:pos x="T4" y="T5"/>
                </a:cxn>
                <a:cxn ang="0">
                  <a:pos x="T6" y="T7"/>
                </a:cxn>
                <a:cxn ang="0">
                  <a:pos x="T8" y="T9"/>
                </a:cxn>
              </a:cxnLst>
              <a:rect l="0" t="0" r="r" b="b"/>
              <a:pathLst>
                <a:path w="84" h="85">
                  <a:moveTo>
                    <a:pt x="22" y="22"/>
                  </a:moveTo>
                  <a:cubicBezTo>
                    <a:pt x="0" y="44"/>
                    <a:pt x="2" y="82"/>
                    <a:pt x="2" y="82"/>
                  </a:cubicBezTo>
                  <a:cubicBezTo>
                    <a:pt x="2" y="82"/>
                    <a:pt x="40" y="85"/>
                    <a:pt x="62" y="63"/>
                  </a:cubicBezTo>
                  <a:cubicBezTo>
                    <a:pt x="84" y="41"/>
                    <a:pt x="82" y="3"/>
                    <a:pt x="82" y="3"/>
                  </a:cubicBezTo>
                  <a:cubicBezTo>
                    <a:pt x="82" y="3"/>
                    <a:pt x="44" y="0"/>
                    <a:pt x="22" y="22"/>
                  </a:cubicBezTo>
                  <a:close/>
                </a:path>
              </a:pathLst>
            </a:custGeom>
            <a:solidFill>
              <a:srgbClr val="EB5A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3" name="Freeform 62">
              <a:extLst>
                <a:ext uri="{FF2B5EF4-FFF2-40B4-BE49-F238E27FC236}">
                  <a16:creationId xmlns:a16="http://schemas.microsoft.com/office/drawing/2014/main" id="{9B196D0A-CB01-420A-9466-43F556D96473}"/>
                </a:ext>
              </a:extLst>
            </p:cNvPr>
            <p:cNvSpPr>
              <a:spLocks/>
            </p:cNvSpPr>
            <p:nvPr/>
          </p:nvSpPr>
          <p:spPr bwMode="auto">
            <a:xfrm>
              <a:off x="1308026" y="5932616"/>
              <a:ext cx="272401" cy="520039"/>
            </a:xfrm>
            <a:custGeom>
              <a:avLst/>
              <a:gdLst>
                <a:gd name="T0" fmla="*/ 30 w 64"/>
                <a:gd name="T1" fmla="*/ 120 h 123"/>
                <a:gd name="T2" fmla="*/ 0 w 64"/>
                <a:gd name="T3" fmla="*/ 61 h 123"/>
                <a:gd name="T4" fmla="*/ 30 w 64"/>
                <a:gd name="T5" fmla="*/ 2 h 123"/>
                <a:gd name="T6" fmla="*/ 32 w 64"/>
                <a:gd name="T7" fmla="*/ 0 h 123"/>
                <a:gd name="T8" fmla="*/ 34 w 64"/>
                <a:gd name="T9" fmla="*/ 2 h 123"/>
                <a:gd name="T10" fmla="*/ 64 w 64"/>
                <a:gd name="T11" fmla="*/ 61 h 123"/>
                <a:gd name="T12" fmla="*/ 34 w 64"/>
                <a:gd name="T13" fmla="*/ 120 h 123"/>
                <a:gd name="T14" fmla="*/ 32 w 64"/>
                <a:gd name="T15" fmla="*/ 123 h 123"/>
                <a:gd name="T16" fmla="*/ 30 w 64"/>
                <a:gd name="T17" fmla="*/ 12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123">
                  <a:moveTo>
                    <a:pt x="30" y="120"/>
                  </a:moveTo>
                  <a:cubicBezTo>
                    <a:pt x="28" y="119"/>
                    <a:pt x="0" y="94"/>
                    <a:pt x="0" y="61"/>
                  </a:cubicBezTo>
                  <a:cubicBezTo>
                    <a:pt x="0" y="29"/>
                    <a:pt x="28" y="3"/>
                    <a:pt x="30" y="2"/>
                  </a:cubicBezTo>
                  <a:cubicBezTo>
                    <a:pt x="32" y="0"/>
                    <a:pt x="32" y="0"/>
                    <a:pt x="32" y="0"/>
                  </a:cubicBezTo>
                  <a:cubicBezTo>
                    <a:pt x="34" y="2"/>
                    <a:pt x="34" y="2"/>
                    <a:pt x="34" y="2"/>
                  </a:cubicBezTo>
                  <a:cubicBezTo>
                    <a:pt x="35" y="3"/>
                    <a:pt x="64" y="29"/>
                    <a:pt x="64" y="61"/>
                  </a:cubicBezTo>
                  <a:cubicBezTo>
                    <a:pt x="64" y="94"/>
                    <a:pt x="35" y="119"/>
                    <a:pt x="34" y="120"/>
                  </a:cubicBezTo>
                  <a:cubicBezTo>
                    <a:pt x="32" y="123"/>
                    <a:pt x="32" y="123"/>
                    <a:pt x="32" y="123"/>
                  </a:cubicBezTo>
                  <a:lnTo>
                    <a:pt x="30" y="120"/>
                  </a:lnTo>
                  <a:close/>
                </a:path>
              </a:pathLst>
            </a:custGeom>
            <a:solidFill>
              <a:srgbClr val="EB5A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4" name="Freeform 63">
              <a:extLst>
                <a:ext uri="{FF2B5EF4-FFF2-40B4-BE49-F238E27FC236}">
                  <a16:creationId xmlns:a16="http://schemas.microsoft.com/office/drawing/2014/main" id="{C182436D-C609-47BE-BBFD-9BBCACB6CF14}"/>
                </a:ext>
              </a:extLst>
            </p:cNvPr>
            <p:cNvSpPr>
              <a:spLocks noEditPoints="1"/>
            </p:cNvSpPr>
            <p:nvPr/>
          </p:nvSpPr>
          <p:spPr bwMode="auto">
            <a:xfrm>
              <a:off x="1295641" y="5920238"/>
              <a:ext cx="297165" cy="544802"/>
            </a:xfrm>
            <a:custGeom>
              <a:avLst/>
              <a:gdLst>
                <a:gd name="T0" fmla="*/ 36 w 71"/>
                <a:gd name="T1" fmla="*/ 10 h 132"/>
                <a:gd name="T2" fmla="*/ 64 w 71"/>
                <a:gd name="T3" fmla="*/ 66 h 132"/>
                <a:gd name="T4" fmla="*/ 36 w 71"/>
                <a:gd name="T5" fmla="*/ 123 h 132"/>
                <a:gd name="T6" fmla="*/ 7 w 71"/>
                <a:gd name="T7" fmla="*/ 66 h 132"/>
                <a:gd name="T8" fmla="*/ 36 w 71"/>
                <a:gd name="T9" fmla="*/ 10 h 132"/>
                <a:gd name="T10" fmla="*/ 36 w 71"/>
                <a:gd name="T11" fmla="*/ 0 h 132"/>
                <a:gd name="T12" fmla="*/ 31 w 71"/>
                <a:gd name="T13" fmla="*/ 5 h 132"/>
                <a:gd name="T14" fmla="*/ 0 w 71"/>
                <a:gd name="T15" fmla="*/ 66 h 132"/>
                <a:gd name="T16" fmla="*/ 31 w 71"/>
                <a:gd name="T17" fmla="*/ 128 h 132"/>
                <a:gd name="T18" fmla="*/ 36 w 71"/>
                <a:gd name="T19" fmla="*/ 132 h 132"/>
                <a:gd name="T20" fmla="*/ 41 w 71"/>
                <a:gd name="T21" fmla="*/ 128 h 132"/>
                <a:gd name="T22" fmla="*/ 71 w 71"/>
                <a:gd name="T23" fmla="*/ 66 h 132"/>
                <a:gd name="T24" fmla="*/ 41 w 71"/>
                <a:gd name="T25" fmla="*/ 5 h 132"/>
                <a:gd name="T26" fmla="*/ 36 w 71"/>
                <a:gd name="T2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 h="132">
                  <a:moveTo>
                    <a:pt x="36" y="10"/>
                  </a:moveTo>
                  <a:cubicBezTo>
                    <a:pt x="36" y="10"/>
                    <a:pt x="64" y="35"/>
                    <a:pt x="64" y="66"/>
                  </a:cubicBezTo>
                  <a:cubicBezTo>
                    <a:pt x="64" y="97"/>
                    <a:pt x="36" y="123"/>
                    <a:pt x="36" y="123"/>
                  </a:cubicBezTo>
                  <a:cubicBezTo>
                    <a:pt x="36" y="123"/>
                    <a:pt x="7" y="97"/>
                    <a:pt x="7" y="66"/>
                  </a:cubicBezTo>
                  <a:cubicBezTo>
                    <a:pt x="7" y="35"/>
                    <a:pt x="36" y="10"/>
                    <a:pt x="36" y="10"/>
                  </a:cubicBezTo>
                  <a:moveTo>
                    <a:pt x="36" y="0"/>
                  </a:moveTo>
                  <a:cubicBezTo>
                    <a:pt x="31" y="5"/>
                    <a:pt x="31" y="5"/>
                    <a:pt x="31" y="5"/>
                  </a:cubicBezTo>
                  <a:cubicBezTo>
                    <a:pt x="30" y="6"/>
                    <a:pt x="0" y="32"/>
                    <a:pt x="0" y="66"/>
                  </a:cubicBezTo>
                  <a:cubicBezTo>
                    <a:pt x="0" y="100"/>
                    <a:pt x="30" y="127"/>
                    <a:pt x="31" y="128"/>
                  </a:cubicBezTo>
                  <a:cubicBezTo>
                    <a:pt x="36" y="132"/>
                    <a:pt x="36" y="132"/>
                    <a:pt x="36" y="132"/>
                  </a:cubicBezTo>
                  <a:cubicBezTo>
                    <a:pt x="41" y="128"/>
                    <a:pt x="41" y="128"/>
                    <a:pt x="41" y="128"/>
                  </a:cubicBezTo>
                  <a:cubicBezTo>
                    <a:pt x="42" y="127"/>
                    <a:pt x="71" y="100"/>
                    <a:pt x="71" y="66"/>
                  </a:cubicBezTo>
                  <a:cubicBezTo>
                    <a:pt x="71" y="32"/>
                    <a:pt x="42" y="6"/>
                    <a:pt x="41" y="5"/>
                  </a:cubicBezTo>
                  <a:cubicBezTo>
                    <a:pt x="36" y="0"/>
                    <a:pt x="36" y="0"/>
                    <a:pt x="3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grpSp>
        <p:nvGrpSpPr>
          <p:cNvPr id="5" name="Grupo 4">
            <a:extLst>
              <a:ext uri="{FF2B5EF4-FFF2-40B4-BE49-F238E27FC236}">
                <a16:creationId xmlns:a16="http://schemas.microsoft.com/office/drawing/2014/main" id="{B78BC48E-03BB-4B61-ACC6-91BED025FFEE}"/>
              </a:ext>
            </a:extLst>
          </p:cNvPr>
          <p:cNvGrpSpPr/>
          <p:nvPr/>
        </p:nvGrpSpPr>
        <p:grpSpPr>
          <a:xfrm>
            <a:off x="2843380" y="5585924"/>
            <a:ext cx="1250574" cy="1262951"/>
            <a:chOff x="2843380" y="5585924"/>
            <a:chExt cx="1250574" cy="1262951"/>
          </a:xfrm>
        </p:grpSpPr>
        <p:sp>
          <p:nvSpPr>
            <p:cNvPr id="15" name="Oval 54">
              <a:extLst>
                <a:ext uri="{FF2B5EF4-FFF2-40B4-BE49-F238E27FC236}">
                  <a16:creationId xmlns:a16="http://schemas.microsoft.com/office/drawing/2014/main" id="{161608D4-AEBA-4299-8FD7-AAB767A08B30}"/>
                </a:ext>
              </a:extLst>
            </p:cNvPr>
            <p:cNvSpPr>
              <a:spLocks noChangeArrowheads="1"/>
            </p:cNvSpPr>
            <p:nvPr/>
          </p:nvSpPr>
          <p:spPr bwMode="auto">
            <a:xfrm>
              <a:off x="2868144" y="5610688"/>
              <a:ext cx="1201047" cy="120104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6" name="Freeform 55">
              <a:extLst>
                <a:ext uri="{FF2B5EF4-FFF2-40B4-BE49-F238E27FC236}">
                  <a16:creationId xmlns:a16="http://schemas.microsoft.com/office/drawing/2014/main" id="{5A0FF202-9B67-449B-A40D-FF81AB5EBEF0}"/>
                </a:ext>
              </a:extLst>
            </p:cNvPr>
            <p:cNvSpPr>
              <a:spLocks noEditPoints="1"/>
            </p:cNvSpPr>
            <p:nvPr/>
          </p:nvSpPr>
          <p:spPr bwMode="auto">
            <a:xfrm>
              <a:off x="2843380" y="5585924"/>
              <a:ext cx="1250574" cy="1262951"/>
            </a:xfrm>
            <a:custGeom>
              <a:avLst/>
              <a:gdLst>
                <a:gd name="T0" fmla="*/ 151 w 301"/>
                <a:gd name="T1" fmla="*/ 13 h 301"/>
                <a:gd name="T2" fmla="*/ 288 w 301"/>
                <a:gd name="T3" fmla="*/ 150 h 301"/>
                <a:gd name="T4" fmla="*/ 151 w 301"/>
                <a:gd name="T5" fmla="*/ 287 h 301"/>
                <a:gd name="T6" fmla="*/ 13 w 301"/>
                <a:gd name="T7" fmla="*/ 150 h 301"/>
                <a:gd name="T8" fmla="*/ 151 w 301"/>
                <a:gd name="T9" fmla="*/ 13 h 301"/>
                <a:gd name="T10" fmla="*/ 151 w 301"/>
                <a:gd name="T11" fmla="*/ 0 h 301"/>
                <a:gd name="T12" fmla="*/ 0 w 301"/>
                <a:gd name="T13" fmla="*/ 150 h 301"/>
                <a:gd name="T14" fmla="*/ 0 w 301"/>
                <a:gd name="T15" fmla="*/ 150 h 301"/>
                <a:gd name="T16" fmla="*/ 151 w 301"/>
                <a:gd name="T17" fmla="*/ 301 h 301"/>
                <a:gd name="T18" fmla="*/ 301 w 301"/>
                <a:gd name="T19" fmla="*/ 150 h 301"/>
                <a:gd name="T20" fmla="*/ 301 w 301"/>
                <a:gd name="T21" fmla="*/ 150 h 301"/>
                <a:gd name="T22" fmla="*/ 151 w 301"/>
                <a:gd name="T2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1" h="301">
                  <a:moveTo>
                    <a:pt x="151" y="13"/>
                  </a:moveTo>
                  <a:cubicBezTo>
                    <a:pt x="226" y="13"/>
                    <a:pt x="288" y="75"/>
                    <a:pt x="288" y="150"/>
                  </a:cubicBezTo>
                  <a:cubicBezTo>
                    <a:pt x="288" y="226"/>
                    <a:pt x="226" y="287"/>
                    <a:pt x="151" y="287"/>
                  </a:cubicBezTo>
                  <a:cubicBezTo>
                    <a:pt x="75" y="287"/>
                    <a:pt x="13" y="226"/>
                    <a:pt x="13" y="150"/>
                  </a:cubicBezTo>
                  <a:cubicBezTo>
                    <a:pt x="13" y="75"/>
                    <a:pt x="75" y="13"/>
                    <a:pt x="151" y="13"/>
                  </a:cubicBezTo>
                  <a:moveTo>
                    <a:pt x="151" y="0"/>
                  </a:moveTo>
                  <a:cubicBezTo>
                    <a:pt x="67" y="0"/>
                    <a:pt x="0" y="67"/>
                    <a:pt x="0" y="150"/>
                  </a:cubicBezTo>
                  <a:cubicBezTo>
                    <a:pt x="0" y="150"/>
                    <a:pt x="0" y="150"/>
                    <a:pt x="0" y="150"/>
                  </a:cubicBezTo>
                  <a:cubicBezTo>
                    <a:pt x="0" y="233"/>
                    <a:pt x="67" y="301"/>
                    <a:pt x="151" y="301"/>
                  </a:cubicBezTo>
                  <a:cubicBezTo>
                    <a:pt x="234" y="301"/>
                    <a:pt x="301" y="233"/>
                    <a:pt x="301" y="150"/>
                  </a:cubicBezTo>
                  <a:cubicBezTo>
                    <a:pt x="301" y="150"/>
                    <a:pt x="301" y="150"/>
                    <a:pt x="301" y="150"/>
                  </a:cubicBezTo>
                  <a:cubicBezTo>
                    <a:pt x="301" y="67"/>
                    <a:pt x="234" y="0"/>
                    <a:pt x="151" y="0"/>
                  </a:cubicBezTo>
                  <a:close/>
                </a:path>
              </a:pathLst>
            </a:custGeom>
            <a:solidFill>
              <a:srgbClr val="EB5B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5" name="Freeform 64">
              <a:extLst>
                <a:ext uri="{FF2B5EF4-FFF2-40B4-BE49-F238E27FC236}">
                  <a16:creationId xmlns:a16="http://schemas.microsoft.com/office/drawing/2014/main" id="{AC3CB4AD-D5AB-4C84-BCCD-BD163492CA50}"/>
                </a:ext>
              </a:extLst>
            </p:cNvPr>
            <p:cNvSpPr>
              <a:spLocks/>
            </p:cNvSpPr>
            <p:nvPr/>
          </p:nvSpPr>
          <p:spPr bwMode="auto">
            <a:xfrm>
              <a:off x="3351033" y="5883089"/>
              <a:ext cx="136205" cy="198110"/>
            </a:xfrm>
            <a:custGeom>
              <a:avLst/>
              <a:gdLst>
                <a:gd name="T0" fmla="*/ 31 w 31"/>
                <a:gd name="T1" fmla="*/ 33 h 48"/>
                <a:gd name="T2" fmla="*/ 16 w 31"/>
                <a:gd name="T3" fmla="*/ 48 h 48"/>
                <a:gd name="T4" fmla="*/ 0 w 31"/>
                <a:gd name="T5" fmla="*/ 33 h 48"/>
                <a:gd name="T6" fmla="*/ 16 w 31"/>
                <a:gd name="T7" fmla="*/ 0 h 48"/>
                <a:gd name="T8" fmla="*/ 31 w 31"/>
                <a:gd name="T9" fmla="*/ 33 h 48"/>
              </a:gdLst>
              <a:ahLst/>
              <a:cxnLst>
                <a:cxn ang="0">
                  <a:pos x="T0" y="T1"/>
                </a:cxn>
                <a:cxn ang="0">
                  <a:pos x="T2" y="T3"/>
                </a:cxn>
                <a:cxn ang="0">
                  <a:pos x="T4" y="T5"/>
                </a:cxn>
                <a:cxn ang="0">
                  <a:pos x="T6" y="T7"/>
                </a:cxn>
                <a:cxn ang="0">
                  <a:pos x="T8" y="T9"/>
                </a:cxn>
              </a:cxnLst>
              <a:rect l="0" t="0" r="r" b="b"/>
              <a:pathLst>
                <a:path w="31" h="48">
                  <a:moveTo>
                    <a:pt x="31" y="33"/>
                  </a:moveTo>
                  <a:cubicBezTo>
                    <a:pt x="31" y="41"/>
                    <a:pt x="24" y="48"/>
                    <a:pt x="16" y="48"/>
                  </a:cubicBezTo>
                  <a:cubicBezTo>
                    <a:pt x="7" y="48"/>
                    <a:pt x="0" y="41"/>
                    <a:pt x="0" y="33"/>
                  </a:cubicBezTo>
                  <a:cubicBezTo>
                    <a:pt x="0" y="25"/>
                    <a:pt x="16" y="0"/>
                    <a:pt x="16" y="0"/>
                  </a:cubicBezTo>
                  <a:cubicBezTo>
                    <a:pt x="16" y="0"/>
                    <a:pt x="31" y="25"/>
                    <a:pt x="31" y="33"/>
                  </a:cubicBezTo>
                  <a:close/>
                </a:path>
              </a:pathLst>
            </a:custGeom>
            <a:solidFill>
              <a:srgbClr val="EB5A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6" name="Freeform 65">
              <a:extLst>
                <a:ext uri="{FF2B5EF4-FFF2-40B4-BE49-F238E27FC236}">
                  <a16:creationId xmlns:a16="http://schemas.microsoft.com/office/drawing/2014/main" id="{7BFA5F87-7C07-4412-8C83-18A7839CA256}"/>
                </a:ext>
              </a:extLst>
            </p:cNvPr>
            <p:cNvSpPr>
              <a:spLocks/>
            </p:cNvSpPr>
            <p:nvPr/>
          </p:nvSpPr>
          <p:spPr bwMode="auto">
            <a:xfrm>
              <a:off x="3276742" y="6143112"/>
              <a:ext cx="284787" cy="359078"/>
            </a:xfrm>
            <a:custGeom>
              <a:avLst/>
              <a:gdLst>
                <a:gd name="T0" fmla="*/ 56 w 69"/>
                <a:gd name="T1" fmla="*/ 87 h 87"/>
                <a:gd name="T2" fmla="*/ 13 w 69"/>
                <a:gd name="T3" fmla="*/ 87 h 87"/>
                <a:gd name="T4" fmla="*/ 0 w 69"/>
                <a:gd name="T5" fmla="*/ 74 h 87"/>
                <a:gd name="T6" fmla="*/ 0 w 69"/>
                <a:gd name="T7" fmla="*/ 12 h 87"/>
                <a:gd name="T8" fmla="*/ 13 w 69"/>
                <a:gd name="T9" fmla="*/ 0 h 87"/>
                <a:gd name="T10" fmla="*/ 56 w 69"/>
                <a:gd name="T11" fmla="*/ 0 h 87"/>
                <a:gd name="T12" fmla="*/ 69 w 69"/>
                <a:gd name="T13" fmla="*/ 12 h 87"/>
                <a:gd name="T14" fmla="*/ 69 w 69"/>
                <a:gd name="T15" fmla="*/ 74 h 87"/>
                <a:gd name="T16" fmla="*/ 56 w 69"/>
                <a:gd name="T17"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87">
                  <a:moveTo>
                    <a:pt x="56" y="87"/>
                  </a:moveTo>
                  <a:cubicBezTo>
                    <a:pt x="13" y="87"/>
                    <a:pt x="13" y="87"/>
                    <a:pt x="13" y="87"/>
                  </a:cubicBezTo>
                  <a:cubicBezTo>
                    <a:pt x="6" y="87"/>
                    <a:pt x="0" y="81"/>
                    <a:pt x="0" y="74"/>
                  </a:cubicBezTo>
                  <a:cubicBezTo>
                    <a:pt x="0" y="12"/>
                    <a:pt x="0" y="12"/>
                    <a:pt x="0" y="12"/>
                  </a:cubicBezTo>
                  <a:cubicBezTo>
                    <a:pt x="0" y="6"/>
                    <a:pt x="6" y="0"/>
                    <a:pt x="13" y="0"/>
                  </a:cubicBezTo>
                  <a:cubicBezTo>
                    <a:pt x="56" y="0"/>
                    <a:pt x="56" y="0"/>
                    <a:pt x="56" y="0"/>
                  </a:cubicBezTo>
                  <a:cubicBezTo>
                    <a:pt x="63" y="0"/>
                    <a:pt x="69" y="6"/>
                    <a:pt x="69" y="12"/>
                  </a:cubicBezTo>
                  <a:cubicBezTo>
                    <a:pt x="69" y="74"/>
                    <a:pt x="69" y="74"/>
                    <a:pt x="69" y="74"/>
                  </a:cubicBezTo>
                  <a:cubicBezTo>
                    <a:pt x="69" y="81"/>
                    <a:pt x="63" y="87"/>
                    <a:pt x="56" y="87"/>
                  </a:cubicBezTo>
                  <a:close/>
                </a:path>
              </a:pathLst>
            </a:custGeom>
            <a:solidFill>
              <a:srgbClr val="EB5A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7" name="Freeform 66">
              <a:extLst>
                <a:ext uri="{FF2B5EF4-FFF2-40B4-BE49-F238E27FC236}">
                  <a16:creationId xmlns:a16="http://schemas.microsoft.com/office/drawing/2014/main" id="{A9D76DB8-F929-4AB0-B3FB-B1A423A196FE}"/>
                </a:ext>
              </a:extLst>
            </p:cNvPr>
            <p:cNvSpPr>
              <a:spLocks/>
            </p:cNvSpPr>
            <p:nvPr/>
          </p:nvSpPr>
          <p:spPr bwMode="auto">
            <a:xfrm>
              <a:off x="3524380" y="5994530"/>
              <a:ext cx="123819" cy="198110"/>
            </a:xfrm>
            <a:custGeom>
              <a:avLst/>
              <a:gdLst>
                <a:gd name="T0" fmla="*/ 16 w 32"/>
                <a:gd name="T1" fmla="*/ 49 h 49"/>
                <a:gd name="T2" fmla="*/ 0 w 32"/>
                <a:gd name="T3" fmla="*/ 33 h 49"/>
                <a:gd name="T4" fmla="*/ 13 w 32"/>
                <a:gd name="T5" fmla="*/ 5 h 49"/>
                <a:gd name="T6" fmla="*/ 16 w 32"/>
                <a:gd name="T7" fmla="*/ 0 h 49"/>
                <a:gd name="T8" fmla="*/ 20 w 32"/>
                <a:gd name="T9" fmla="*/ 5 h 49"/>
                <a:gd name="T10" fmla="*/ 32 w 32"/>
                <a:gd name="T11" fmla="*/ 33 h 49"/>
                <a:gd name="T12" fmla="*/ 16 w 32"/>
                <a:gd name="T13" fmla="*/ 49 h 49"/>
              </a:gdLst>
              <a:ahLst/>
              <a:cxnLst>
                <a:cxn ang="0">
                  <a:pos x="T0" y="T1"/>
                </a:cxn>
                <a:cxn ang="0">
                  <a:pos x="T2" y="T3"/>
                </a:cxn>
                <a:cxn ang="0">
                  <a:pos x="T4" y="T5"/>
                </a:cxn>
                <a:cxn ang="0">
                  <a:pos x="T6" y="T7"/>
                </a:cxn>
                <a:cxn ang="0">
                  <a:pos x="T8" y="T9"/>
                </a:cxn>
                <a:cxn ang="0">
                  <a:pos x="T10" y="T11"/>
                </a:cxn>
                <a:cxn ang="0">
                  <a:pos x="T12" y="T13"/>
                </a:cxn>
              </a:cxnLst>
              <a:rect l="0" t="0" r="r" b="b"/>
              <a:pathLst>
                <a:path w="32" h="49">
                  <a:moveTo>
                    <a:pt x="16" y="49"/>
                  </a:moveTo>
                  <a:cubicBezTo>
                    <a:pt x="8" y="49"/>
                    <a:pt x="0" y="42"/>
                    <a:pt x="0" y="33"/>
                  </a:cubicBezTo>
                  <a:cubicBezTo>
                    <a:pt x="0" y="26"/>
                    <a:pt x="11" y="8"/>
                    <a:pt x="13" y="5"/>
                  </a:cubicBezTo>
                  <a:cubicBezTo>
                    <a:pt x="16" y="0"/>
                    <a:pt x="16" y="0"/>
                    <a:pt x="16" y="0"/>
                  </a:cubicBezTo>
                  <a:cubicBezTo>
                    <a:pt x="20" y="5"/>
                    <a:pt x="20" y="5"/>
                    <a:pt x="20" y="5"/>
                  </a:cubicBezTo>
                  <a:cubicBezTo>
                    <a:pt x="22" y="8"/>
                    <a:pt x="32" y="26"/>
                    <a:pt x="32" y="33"/>
                  </a:cubicBezTo>
                  <a:cubicBezTo>
                    <a:pt x="32" y="42"/>
                    <a:pt x="25" y="49"/>
                    <a:pt x="16" y="49"/>
                  </a:cubicBezTo>
                  <a:close/>
                </a:path>
              </a:pathLst>
            </a:custGeom>
            <a:solidFill>
              <a:srgbClr val="EB5A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8" name="Freeform 67">
              <a:extLst>
                <a:ext uri="{FF2B5EF4-FFF2-40B4-BE49-F238E27FC236}">
                  <a16:creationId xmlns:a16="http://schemas.microsoft.com/office/drawing/2014/main" id="{76067E5B-EA78-4EF7-966B-9F18674FB521}"/>
                </a:ext>
              </a:extLst>
            </p:cNvPr>
            <p:cNvSpPr>
              <a:spLocks noEditPoints="1"/>
            </p:cNvSpPr>
            <p:nvPr/>
          </p:nvSpPr>
          <p:spPr bwMode="auto">
            <a:xfrm>
              <a:off x="3499616" y="5957380"/>
              <a:ext cx="173346" cy="260023"/>
            </a:xfrm>
            <a:custGeom>
              <a:avLst/>
              <a:gdLst>
                <a:gd name="T0" fmla="*/ 20 w 40"/>
                <a:gd name="T1" fmla="*/ 15 h 61"/>
                <a:gd name="T2" fmla="*/ 32 w 40"/>
                <a:gd name="T3" fmla="*/ 41 h 61"/>
                <a:gd name="T4" fmla="*/ 20 w 40"/>
                <a:gd name="T5" fmla="*/ 53 h 61"/>
                <a:gd name="T6" fmla="*/ 8 w 40"/>
                <a:gd name="T7" fmla="*/ 41 h 61"/>
                <a:gd name="T8" fmla="*/ 20 w 40"/>
                <a:gd name="T9" fmla="*/ 15 h 61"/>
                <a:gd name="T10" fmla="*/ 20 w 40"/>
                <a:gd name="T11" fmla="*/ 0 h 61"/>
                <a:gd name="T12" fmla="*/ 14 w 40"/>
                <a:gd name="T13" fmla="*/ 11 h 61"/>
                <a:gd name="T14" fmla="*/ 0 w 40"/>
                <a:gd name="T15" fmla="*/ 41 h 61"/>
                <a:gd name="T16" fmla="*/ 20 w 40"/>
                <a:gd name="T17" fmla="*/ 61 h 61"/>
                <a:gd name="T18" fmla="*/ 40 w 40"/>
                <a:gd name="T19" fmla="*/ 41 h 61"/>
                <a:gd name="T20" fmla="*/ 27 w 40"/>
                <a:gd name="T21" fmla="*/ 11 h 61"/>
                <a:gd name="T22" fmla="*/ 20 w 40"/>
                <a:gd name="T2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61">
                  <a:moveTo>
                    <a:pt x="20" y="15"/>
                  </a:moveTo>
                  <a:cubicBezTo>
                    <a:pt x="20" y="15"/>
                    <a:pt x="32" y="35"/>
                    <a:pt x="32" y="41"/>
                  </a:cubicBezTo>
                  <a:cubicBezTo>
                    <a:pt x="32" y="48"/>
                    <a:pt x="27" y="53"/>
                    <a:pt x="20" y="53"/>
                  </a:cubicBezTo>
                  <a:cubicBezTo>
                    <a:pt x="14" y="53"/>
                    <a:pt x="8" y="48"/>
                    <a:pt x="8" y="41"/>
                  </a:cubicBezTo>
                  <a:cubicBezTo>
                    <a:pt x="8" y="35"/>
                    <a:pt x="20" y="15"/>
                    <a:pt x="20" y="15"/>
                  </a:cubicBezTo>
                  <a:moveTo>
                    <a:pt x="20" y="0"/>
                  </a:moveTo>
                  <a:cubicBezTo>
                    <a:pt x="14" y="11"/>
                    <a:pt x="14" y="11"/>
                    <a:pt x="14" y="11"/>
                  </a:cubicBezTo>
                  <a:cubicBezTo>
                    <a:pt x="10" y="17"/>
                    <a:pt x="0" y="33"/>
                    <a:pt x="0" y="41"/>
                  </a:cubicBezTo>
                  <a:cubicBezTo>
                    <a:pt x="0" y="52"/>
                    <a:pt x="9" y="61"/>
                    <a:pt x="20" y="61"/>
                  </a:cubicBezTo>
                  <a:cubicBezTo>
                    <a:pt x="31" y="61"/>
                    <a:pt x="40" y="52"/>
                    <a:pt x="40" y="41"/>
                  </a:cubicBezTo>
                  <a:cubicBezTo>
                    <a:pt x="40" y="33"/>
                    <a:pt x="31" y="17"/>
                    <a:pt x="27" y="11"/>
                  </a:cubicBezTo>
                  <a:cubicBezTo>
                    <a:pt x="20" y="0"/>
                    <a:pt x="20" y="0"/>
                    <a:pt x="2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9" name="Freeform 68">
              <a:extLst>
                <a:ext uri="{FF2B5EF4-FFF2-40B4-BE49-F238E27FC236}">
                  <a16:creationId xmlns:a16="http://schemas.microsoft.com/office/drawing/2014/main" id="{C650045A-023D-4C72-ADD4-55338253FF54}"/>
                </a:ext>
              </a:extLst>
            </p:cNvPr>
            <p:cNvSpPr>
              <a:spLocks/>
            </p:cNvSpPr>
            <p:nvPr/>
          </p:nvSpPr>
          <p:spPr bwMode="auto">
            <a:xfrm>
              <a:off x="3412946" y="6192640"/>
              <a:ext cx="359079" cy="321929"/>
            </a:xfrm>
            <a:custGeom>
              <a:avLst/>
              <a:gdLst>
                <a:gd name="T0" fmla="*/ 25 w 85"/>
                <a:gd name="T1" fmla="*/ 77 h 77"/>
                <a:gd name="T2" fmla="*/ 9 w 85"/>
                <a:gd name="T3" fmla="*/ 69 h 77"/>
                <a:gd name="T4" fmla="*/ 0 w 85"/>
                <a:gd name="T5" fmla="*/ 43 h 77"/>
                <a:gd name="T6" fmla="*/ 42 w 85"/>
                <a:gd name="T7" fmla="*/ 0 h 77"/>
                <a:gd name="T8" fmla="*/ 48 w 85"/>
                <a:gd name="T9" fmla="*/ 1 h 77"/>
                <a:gd name="T10" fmla="*/ 85 w 85"/>
                <a:gd name="T11" fmla="*/ 42 h 77"/>
                <a:gd name="T12" fmla="*/ 75 w 85"/>
                <a:gd name="T13" fmla="*/ 71 h 77"/>
                <a:gd name="T14" fmla="*/ 61 w 85"/>
                <a:gd name="T15" fmla="*/ 77 h 77"/>
                <a:gd name="T16" fmla="*/ 25 w 85"/>
                <a:gd name="T1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77">
                  <a:moveTo>
                    <a:pt x="25" y="77"/>
                  </a:moveTo>
                  <a:cubicBezTo>
                    <a:pt x="19" y="77"/>
                    <a:pt x="13" y="74"/>
                    <a:pt x="9" y="69"/>
                  </a:cubicBezTo>
                  <a:cubicBezTo>
                    <a:pt x="3" y="62"/>
                    <a:pt x="0" y="53"/>
                    <a:pt x="0" y="43"/>
                  </a:cubicBezTo>
                  <a:cubicBezTo>
                    <a:pt x="0" y="20"/>
                    <a:pt x="19" y="0"/>
                    <a:pt x="42" y="0"/>
                  </a:cubicBezTo>
                  <a:cubicBezTo>
                    <a:pt x="44" y="0"/>
                    <a:pt x="46" y="1"/>
                    <a:pt x="48" y="1"/>
                  </a:cubicBezTo>
                  <a:cubicBezTo>
                    <a:pt x="68" y="3"/>
                    <a:pt x="84" y="21"/>
                    <a:pt x="85" y="42"/>
                  </a:cubicBezTo>
                  <a:cubicBezTo>
                    <a:pt x="85" y="53"/>
                    <a:pt x="82" y="63"/>
                    <a:pt x="75" y="71"/>
                  </a:cubicBezTo>
                  <a:cubicBezTo>
                    <a:pt x="72" y="75"/>
                    <a:pt x="67" y="77"/>
                    <a:pt x="61" y="77"/>
                  </a:cubicBezTo>
                  <a:lnTo>
                    <a:pt x="25" y="77"/>
                  </a:lnTo>
                  <a:close/>
                </a:path>
              </a:pathLst>
            </a:custGeom>
            <a:solidFill>
              <a:srgbClr val="EB5A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0" name="Freeform 69">
              <a:extLst>
                <a:ext uri="{FF2B5EF4-FFF2-40B4-BE49-F238E27FC236}">
                  <a16:creationId xmlns:a16="http://schemas.microsoft.com/office/drawing/2014/main" id="{233D450E-F191-48C1-938F-62C809DB67E4}"/>
                </a:ext>
              </a:extLst>
            </p:cNvPr>
            <p:cNvSpPr>
              <a:spLocks noEditPoints="1"/>
            </p:cNvSpPr>
            <p:nvPr/>
          </p:nvSpPr>
          <p:spPr bwMode="auto">
            <a:xfrm>
              <a:off x="3400561" y="6180254"/>
              <a:ext cx="383842" cy="359078"/>
            </a:xfrm>
            <a:custGeom>
              <a:avLst/>
              <a:gdLst>
                <a:gd name="T0" fmla="*/ 46 w 93"/>
                <a:gd name="T1" fmla="*/ 7 h 84"/>
                <a:gd name="T2" fmla="*/ 51 w 93"/>
                <a:gd name="T3" fmla="*/ 8 h 84"/>
                <a:gd name="T4" fmla="*/ 85 w 93"/>
                <a:gd name="T5" fmla="*/ 45 h 84"/>
                <a:gd name="T6" fmla="*/ 76 w 93"/>
                <a:gd name="T7" fmla="*/ 72 h 84"/>
                <a:gd name="T8" fmla="*/ 65 w 93"/>
                <a:gd name="T9" fmla="*/ 77 h 84"/>
                <a:gd name="T10" fmla="*/ 29 w 93"/>
                <a:gd name="T11" fmla="*/ 77 h 84"/>
                <a:gd name="T12" fmla="*/ 16 w 93"/>
                <a:gd name="T13" fmla="*/ 70 h 84"/>
                <a:gd name="T14" fmla="*/ 8 w 93"/>
                <a:gd name="T15" fmla="*/ 46 h 84"/>
                <a:gd name="T16" fmla="*/ 46 w 93"/>
                <a:gd name="T17" fmla="*/ 7 h 84"/>
                <a:gd name="T18" fmla="*/ 46 w 93"/>
                <a:gd name="T19" fmla="*/ 0 h 84"/>
                <a:gd name="T20" fmla="*/ 0 w 93"/>
                <a:gd name="T21" fmla="*/ 46 h 84"/>
                <a:gd name="T22" fmla="*/ 9 w 93"/>
                <a:gd name="T23" fmla="*/ 75 h 84"/>
                <a:gd name="T24" fmla="*/ 29 w 93"/>
                <a:gd name="T25" fmla="*/ 84 h 84"/>
                <a:gd name="T26" fmla="*/ 65 w 93"/>
                <a:gd name="T27" fmla="*/ 84 h 84"/>
                <a:gd name="T28" fmla="*/ 82 w 93"/>
                <a:gd name="T29" fmla="*/ 77 h 84"/>
                <a:gd name="T30" fmla="*/ 93 w 93"/>
                <a:gd name="T31" fmla="*/ 45 h 84"/>
                <a:gd name="T32" fmla="*/ 52 w 93"/>
                <a:gd name="T33" fmla="*/ 0 h 84"/>
                <a:gd name="T34" fmla="*/ 46 w 93"/>
                <a:gd name="T35"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 h="84">
                  <a:moveTo>
                    <a:pt x="46" y="7"/>
                  </a:moveTo>
                  <a:cubicBezTo>
                    <a:pt x="48" y="7"/>
                    <a:pt x="50" y="7"/>
                    <a:pt x="51" y="8"/>
                  </a:cubicBezTo>
                  <a:cubicBezTo>
                    <a:pt x="70" y="10"/>
                    <a:pt x="84" y="27"/>
                    <a:pt x="85" y="45"/>
                  </a:cubicBezTo>
                  <a:cubicBezTo>
                    <a:pt x="86" y="55"/>
                    <a:pt x="82" y="65"/>
                    <a:pt x="76" y="72"/>
                  </a:cubicBezTo>
                  <a:cubicBezTo>
                    <a:pt x="73" y="75"/>
                    <a:pt x="70" y="77"/>
                    <a:pt x="65" y="77"/>
                  </a:cubicBezTo>
                  <a:cubicBezTo>
                    <a:pt x="29" y="77"/>
                    <a:pt x="29" y="77"/>
                    <a:pt x="29" y="77"/>
                  </a:cubicBezTo>
                  <a:cubicBezTo>
                    <a:pt x="24" y="77"/>
                    <a:pt x="19" y="74"/>
                    <a:pt x="16" y="70"/>
                  </a:cubicBezTo>
                  <a:cubicBezTo>
                    <a:pt x="11" y="63"/>
                    <a:pt x="8" y="55"/>
                    <a:pt x="8" y="46"/>
                  </a:cubicBezTo>
                  <a:cubicBezTo>
                    <a:pt x="8" y="25"/>
                    <a:pt x="25" y="7"/>
                    <a:pt x="46" y="7"/>
                  </a:cubicBezTo>
                  <a:moveTo>
                    <a:pt x="46" y="0"/>
                  </a:moveTo>
                  <a:cubicBezTo>
                    <a:pt x="21" y="0"/>
                    <a:pt x="0" y="20"/>
                    <a:pt x="0" y="46"/>
                  </a:cubicBezTo>
                  <a:cubicBezTo>
                    <a:pt x="0" y="57"/>
                    <a:pt x="3" y="66"/>
                    <a:pt x="9" y="75"/>
                  </a:cubicBezTo>
                  <a:cubicBezTo>
                    <a:pt x="14" y="81"/>
                    <a:pt x="22" y="84"/>
                    <a:pt x="29" y="84"/>
                  </a:cubicBezTo>
                  <a:cubicBezTo>
                    <a:pt x="65" y="84"/>
                    <a:pt x="65" y="84"/>
                    <a:pt x="65" y="84"/>
                  </a:cubicBezTo>
                  <a:cubicBezTo>
                    <a:pt x="72" y="84"/>
                    <a:pt x="78" y="82"/>
                    <a:pt x="82" y="77"/>
                  </a:cubicBezTo>
                  <a:cubicBezTo>
                    <a:pt x="90" y="68"/>
                    <a:pt x="93" y="57"/>
                    <a:pt x="93" y="45"/>
                  </a:cubicBezTo>
                  <a:cubicBezTo>
                    <a:pt x="92" y="22"/>
                    <a:pt x="74" y="3"/>
                    <a:pt x="52" y="0"/>
                  </a:cubicBezTo>
                  <a:cubicBezTo>
                    <a:pt x="50" y="0"/>
                    <a:pt x="48" y="0"/>
                    <a:pt x="4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1" name="Line 70">
              <a:extLst>
                <a:ext uri="{FF2B5EF4-FFF2-40B4-BE49-F238E27FC236}">
                  <a16:creationId xmlns:a16="http://schemas.microsoft.com/office/drawing/2014/main" id="{4A30B33F-417B-4912-BCF2-6EF992C99BD6}"/>
                </a:ext>
              </a:extLst>
            </p:cNvPr>
            <p:cNvSpPr>
              <a:spLocks noChangeShapeType="1"/>
            </p:cNvSpPr>
            <p:nvPr/>
          </p:nvSpPr>
          <p:spPr bwMode="auto">
            <a:xfrm flipV="1">
              <a:off x="3425324" y="6031671"/>
              <a:ext cx="0" cy="198110"/>
            </a:xfrm>
            <a:prstGeom prst="line">
              <a:avLst/>
            </a:prstGeom>
            <a:noFill/>
            <a:ln w="4763" cap="rnd">
              <a:solidFill>
                <a:srgbClr val="EB5A9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PE" dirty="0"/>
            </a:p>
          </p:txBody>
        </p:sp>
        <p:sp>
          <p:nvSpPr>
            <p:cNvPr id="32" name="Line 71">
              <a:extLst>
                <a:ext uri="{FF2B5EF4-FFF2-40B4-BE49-F238E27FC236}">
                  <a16:creationId xmlns:a16="http://schemas.microsoft.com/office/drawing/2014/main" id="{2948F23C-5903-4BF9-9D94-84B37423B6B1}"/>
                </a:ext>
              </a:extLst>
            </p:cNvPr>
            <p:cNvSpPr>
              <a:spLocks noChangeShapeType="1"/>
            </p:cNvSpPr>
            <p:nvPr/>
          </p:nvSpPr>
          <p:spPr bwMode="auto">
            <a:xfrm flipV="1">
              <a:off x="3586293" y="6130726"/>
              <a:ext cx="0" cy="210496"/>
            </a:xfrm>
            <a:prstGeom prst="line">
              <a:avLst/>
            </a:prstGeom>
            <a:noFill/>
            <a:ln w="4763" cap="rnd">
              <a:solidFill>
                <a:srgbClr val="EB5A9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PE" dirty="0"/>
            </a:p>
          </p:txBody>
        </p:sp>
      </p:grpSp>
      <p:grpSp>
        <p:nvGrpSpPr>
          <p:cNvPr id="38" name="Grupo 37">
            <a:extLst>
              <a:ext uri="{FF2B5EF4-FFF2-40B4-BE49-F238E27FC236}">
                <a16:creationId xmlns:a16="http://schemas.microsoft.com/office/drawing/2014/main" id="{47E53C6C-C5FB-46C6-9324-4D4BB475019C}"/>
              </a:ext>
            </a:extLst>
          </p:cNvPr>
          <p:cNvGrpSpPr/>
          <p:nvPr/>
        </p:nvGrpSpPr>
        <p:grpSpPr>
          <a:xfrm>
            <a:off x="4861623" y="5585924"/>
            <a:ext cx="1262952" cy="1262951"/>
            <a:chOff x="4861623" y="5585924"/>
            <a:chExt cx="1262952" cy="1262951"/>
          </a:xfrm>
        </p:grpSpPr>
        <p:sp>
          <p:nvSpPr>
            <p:cNvPr id="17" name="Oval 56">
              <a:extLst>
                <a:ext uri="{FF2B5EF4-FFF2-40B4-BE49-F238E27FC236}">
                  <a16:creationId xmlns:a16="http://schemas.microsoft.com/office/drawing/2014/main" id="{7EEAA9CB-4E06-4ECF-9C2D-00F061C969B7}"/>
                </a:ext>
              </a:extLst>
            </p:cNvPr>
            <p:cNvSpPr>
              <a:spLocks noChangeArrowheads="1"/>
            </p:cNvSpPr>
            <p:nvPr/>
          </p:nvSpPr>
          <p:spPr bwMode="auto">
            <a:xfrm>
              <a:off x="4898772" y="5610688"/>
              <a:ext cx="1201047" cy="120104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8" name="Freeform 57">
              <a:extLst>
                <a:ext uri="{FF2B5EF4-FFF2-40B4-BE49-F238E27FC236}">
                  <a16:creationId xmlns:a16="http://schemas.microsoft.com/office/drawing/2014/main" id="{7E00E73D-277B-4DC2-923E-15983620A602}"/>
                </a:ext>
              </a:extLst>
            </p:cNvPr>
            <p:cNvSpPr>
              <a:spLocks noEditPoints="1"/>
            </p:cNvSpPr>
            <p:nvPr/>
          </p:nvSpPr>
          <p:spPr bwMode="auto">
            <a:xfrm>
              <a:off x="4861623" y="5585924"/>
              <a:ext cx="1262952" cy="1262951"/>
            </a:xfrm>
            <a:custGeom>
              <a:avLst/>
              <a:gdLst>
                <a:gd name="T0" fmla="*/ 151 w 301"/>
                <a:gd name="T1" fmla="*/ 13 h 301"/>
                <a:gd name="T2" fmla="*/ 288 w 301"/>
                <a:gd name="T3" fmla="*/ 150 h 301"/>
                <a:gd name="T4" fmla="*/ 151 w 301"/>
                <a:gd name="T5" fmla="*/ 287 h 301"/>
                <a:gd name="T6" fmla="*/ 13 w 301"/>
                <a:gd name="T7" fmla="*/ 150 h 301"/>
                <a:gd name="T8" fmla="*/ 151 w 301"/>
                <a:gd name="T9" fmla="*/ 13 h 301"/>
                <a:gd name="T10" fmla="*/ 151 w 301"/>
                <a:gd name="T11" fmla="*/ 0 h 301"/>
                <a:gd name="T12" fmla="*/ 0 w 301"/>
                <a:gd name="T13" fmla="*/ 150 h 301"/>
                <a:gd name="T14" fmla="*/ 0 w 301"/>
                <a:gd name="T15" fmla="*/ 150 h 301"/>
                <a:gd name="T16" fmla="*/ 151 w 301"/>
                <a:gd name="T17" fmla="*/ 301 h 301"/>
                <a:gd name="T18" fmla="*/ 301 w 301"/>
                <a:gd name="T19" fmla="*/ 150 h 301"/>
                <a:gd name="T20" fmla="*/ 301 w 301"/>
                <a:gd name="T21" fmla="*/ 150 h 301"/>
                <a:gd name="T22" fmla="*/ 151 w 301"/>
                <a:gd name="T2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1" h="301">
                  <a:moveTo>
                    <a:pt x="151" y="13"/>
                  </a:moveTo>
                  <a:cubicBezTo>
                    <a:pt x="226" y="13"/>
                    <a:pt x="288" y="75"/>
                    <a:pt x="288" y="150"/>
                  </a:cubicBezTo>
                  <a:cubicBezTo>
                    <a:pt x="288" y="226"/>
                    <a:pt x="226" y="287"/>
                    <a:pt x="151" y="287"/>
                  </a:cubicBezTo>
                  <a:cubicBezTo>
                    <a:pt x="75" y="287"/>
                    <a:pt x="13" y="226"/>
                    <a:pt x="13" y="150"/>
                  </a:cubicBezTo>
                  <a:cubicBezTo>
                    <a:pt x="13" y="75"/>
                    <a:pt x="75" y="13"/>
                    <a:pt x="151" y="13"/>
                  </a:cubicBezTo>
                  <a:moveTo>
                    <a:pt x="151" y="0"/>
                  </a:moveTo>
                  <a:cubicBezTo>
                    <a:pt x="67" y="0"/>
                    <a:pt x="0" y="67"/>
                    <a:pt x="0" y="150"/>
                  </a:cubicBezTo>
                  <a:cubicBezTo>
                    <a:pt x="0" y="150"/>
                    <a:pt x="0" y="150"/>
                    <a:pt x="0" y="150"/>
                  </a:cubicBezTo>
                  <a:cubicBezTo>
                    <a:pt x="0" y="233"/>
                    <a:pt x="67" y="301"/>
                    <a:pt x="151" y="301"/>
                  </a:cubicBezTo>
                  <a:cubicBezTo>
                    <a:pt x="234" y="301"/>
                    <a:pt x="301" y="233"/>
                    <a:pt x="301" y="150"/>
                  </a:cubicBezTo>
                  <a:cubicBezTo>
                    <a:pt x="301" y="150"/>
                    <a:pt x="301" y="150"/>
                    <a:pt x="301" y="150"/>
                  </a:cubicBezTo>
                  <a:cubicBezTo>
                    <a:pt x="301" y="67"/>
                    <a:pt x="234" y="0"/>
                    <a:pt x="151" y="0"/>
                  </a:cubicBezTo>
                  <a:close/>
                </a:path>
              </a:pathLst>
            </a:custGeom>
            <a:solidFill>
              <a:srgbClr val="EB5B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3" name="Freeform 72">
              <a:extLst>
                <a:ext uri="{FF2B5EF4-FFF2-40B4-BE49-F238E27FC236}">
                  <a16:creationId xmlns:a16="http://schemas.microsoft.com/office/drawing/2014/main" id="{441DE33E-B4B4-4AF7-BDB2-511ACD589E61}"/>
                </a:ext>
              </a:extLst>
            </p:cNvPr>
            <p:cNvSpPr>
              <a:spLocks/>
            </p:cNvSpPr>
            <p:nvPr/>
          </p:nvSpPr>
          <p:spPr bwMode="auto">
            <a:xfrm>
              <a:off x="5208316" y="5870711"/>
              <a:ext cx="272401" cy="668621"/>
            </a:xfrm>
            <a:custGeom>
              <a:avLst/>
              <a:gdLst>
                <a:gd name="T0" fmla="*/ 59 w 65"/>
                <a:gd name="T1" fmla="*/ 110 h 160"/>
                <a:gd name="T2" fmla="*/ 61 w 65"/>
                <a:gd name="T3" fmla="*/ 42 h 160"/>
                <a:gd name="T4" fmla="*/ 40 w 65"/>
                <a:gd name="T5" fmla="*/ 0 h 160"/>
                <a:gd name="T6" fmla="*/ 0 w 65"/>
                <a:gd name="T7" fmla="*/ 51 h 160"/>
                <a:gd name="T8" fmla="*/ 14 w 65"/>
                <a:gd name="T9" fmla="*/ 114 h 160"/>
                <a:gd name="T10" fmla="*/ 48 w 65"/>
                <a:gd name="T11" fmla="*/ 157 h 160"/>
                <a:gd name="T12" fmla="*/ 59 w 65"/>
                <a:gd name="T13" fmla="*/ 110 h 160"/>
              </a:gdLst>
              <a:ahLst/>
              <a:cxnLst>
                <a:cxn ang="0">
                  <a:pos x="T0" y="T1"/>
                </a:cxn>
                <a:cxn ang="0">
                  <a:pos x="T2" y="T3"/>
                </a:cxn>
                <a:cxn ang="0">
                  <a:pos x="T4" y="T5"/>
                </a:cxn>
                <a:cxn ang="0">
                  <a:pos x="T6" y="T7"/>
                </a:cxn>
                <a:cxn ang="0">
                  <a:pos x="T8" y="T9"/>
                </a:cxn>
                <a:cxn ang="0">
                  <a:pos x="T10" y="T11"/>
                </a:cxn>
                <a:cxn ang="0">
                  <a:pos x="T12" y="T13"/>
                </a:cxn>
              </a:cxnLst>
              <a:rect l="0" t="0" r="r" b="b"/>
              <a:pathLst>
                <a:path w="65" h="160">
                  <a:moveTo>
                    <a:pt x="59" y="110"/>
                  </a:moveTo>
                  <a:cubicBezTo>
                    <a:pt x="52" y="75"/>
                    <a:pt x="61" y="65"/>
                    <a:pt x="61" y="42"/>
                  </a:cubicBezTo>
                  <a:cubicBezTo>
                    <a:pt x="61" y="19"/>
                    <a:pt x="60" y="0"/>
                    <a:pt x="40" y="0"/>
                  </a:cubicBezTo>
                  <a:cubicBezTo>
                    <a:pt x="20" y="0"/>
                    <a:pt x="0" y="25"/>
                    <a:pt x="0" y="51"/>
                  </a:cubicBezTo>
                  <a:cubicBezTo>
                    <a:pt x="0" y="68"/>
                    <a:pt x="12" y="102"/>
                    <a:pt x="14" y="114"/>
                  </a:cubicBezTo>
                  <a:cubicBezTo>
                    <a:pt x="19" y="140"/>
                    <a:pt x="26" y="160"/>
                    <a:pt x="48" y="157"/>
                  </a:cubicBezTo>
                  <a:cubicBezTo>
                    <a:pt x="65" y="154"/>
                    <a:pt x="64" y="135"/>
                    <a:pt x="59" y="110"/>
                  </a:cubicBezTo>
                  <a:close/>
                </a:path>
              </a:pathLst>
            </a:custGeom>
            <a:solidFill>
              <a:srgbClr val="EB5A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4" name="Freeform 73">
              <a:extLst>
                <a:ext uri="{FF2B5EF4-FFF2-40B4-BE49-F238E27FC236}">
                  <a16:creationId xmlns:a16="http://schemas.microsoft.com/office/drawing/2014/main" id="{1C50F0B2-E41F-4DF3-AC74-4EDD60C0D702}"/>
                </a:ext>
              </a:extLst>
            </p:cNvPr>
            <p:cNvSpPr>
              <a:spLocks/>
            </p:cNvSpPr>
            <p:nvPr/>
          </p:nvSpPr>
          <p:spPr bwMode="auto">
            <a:xfrm>
              <a:off x="5245465" y="5994530"/>
              <a:ext cx="210496" cy="297165"/>
            </a:xfrm>
            <a:custGeom>
              <a:avLst/>
              <a:gdLst>
                <a:gd name="T0" fmla="*/ 3 w 50"/>
                <a:gd name="T1" fmla="*/ 70 h 70"/>
                <a:gd name="T2" fmla="*/ 0 w 50"/>
                <a:gd name="T3" fmla="*/ 50 h 70"/>
                <a:gd name="T4" fmla="*/ 2 w 50"/>
                <a:gd name="T5" fmla="*/ 30 h 70"/>
                <a:gd name="T6" fmla="*/ 11 w 50"/>
                <a:gd name="T7" fmla="*/ 11 h 70"/>
                <a:gd name="T8" fmla="*/ 20 w 50"/>
                <a:gd name="T9" fmla="*/ 3 h 70"/>
                <a:gd name="T10" fmla="*/ 31 w 50"/>
                <a:gd name="T11" fmla="*/ 0 h 70"/>
                <a:gd name="T12" fmla="*/ 31 w 50"/>
                <a:gd name="T13" fmla="*/ 0 h 70"/>
                <a:gd name="T14" fmla="*/ 33 w 50"/>
                <a:gd name="T15" fmla="*/ 0 h 70"/>
                <a:gd name="T16" fmla="*/ 37 w 50"/>
                <a:gd name="T17" fmla="*/ 3 h 70"/>
                <a:gd name="T18" fmla="*/ 40 w 50"/>
                <a:gd name="T19" fmla="*/ 6 h 70"/>
                <a:gd name="T20" fmla="*/ 44 w 50"/>
                <a:gd name="T21" fmla="*/ 12 h 70"/>
                <a:gd name="T22" fmla="*/ 49 w 50"/>
                <a:gd name="T23" fmla="*/ 27 h 70"/>
                <a:gd name="T24" fmla="*/ 50 w 50"/>
                <a:gd name="T25" fmla="*/ 42 h 70"/>
                <a:gd name="T26" fmla="*/ 48 w 50"/>
                <a:gd name="T27" fmla="*/ 56 h 70"/>
                <a:gd name="T28" fmla="*/ 47 w 50"/>
                <a:gd name="T29" fmla="*/ 49 h 70"/>
                <a:gd name="T30" fmla="*/ 46 w 50"/>
                <a:gd name="T31" fmla="*/ 42 h 70"/>
                <a:gd name="T32" fmla="*/ 45 w 50"/>
                <a:gd name="T33" fmla="*/ 35 h 70"/>
                <a:gd name="T34" fmla="*/ 43 w 50"/>
                <a:gd name="T35" fmla="*/ 28 h 70"/>
                <a:gd name="T36" fmla="*/ 38 w 50"/>
                <a:gd name="T37" fmla="*/ 16 h 70"/>
                <a:gd name="T38" fmla="*/ 34 w 50"/>
                <a:gd name="T39" fmla="*/ 11 h 70"/>
                <a:gd name="T40" fmla="*/ 32 w 50"/>
                <a:gd name="T41" fmla="*/ 9 h 70"/>
                <a:gd name="T42" fmla="*/ 30 w 50"/>
                <a:gd name="T43" fmla="*/ 7 h 70"/>
                <a:gd name="T44" fmla="*/ 32 w 50"/>
                <a:gd name="T45" fmla="*/ 8 h 70"/>
                <a:gd name="T46" fmla="*/ 17 w 50"/>
                <a:gd name="T47" fmla="*/ 16 h 70"/>
                <a:gd name="T48" fmla="*/ 9 w 50"/>
                <a:gd name="T49" fmla="*/ 32 h 70"/>
                <a:gd name="T50" fmla="*/ 5 w 50"/>
                <a:gd name="T51" fmla="*/ 51 h 70"/>
                <a:gd name="T52" fmla="*/ 3 w 50"/>
                <a:gd name="T5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0" h="70">
                  <a:moveTo>
                    <a:pt x="3" y="70"/>
                  </a:moveTo>
                  <a:cubicBezTo>
                    <a:pt x="1" y="64"/>
                    <a:pt x="0" y="57"/>
                    <a:pt x="0" y="50"/>
                  </a:cubicBezTo>
                  <a:cubicBezTo>
                    <a:pt x="0" y="44"/>
                    <a:pt x="1" y="37"/>
                    <a:pt x="2" y="30"/>
                  </a:cubicBezTo>
                  <a:cubicBezTo>
                    <a:pt x="4" y="23"/>
                    <a:pt x="6" y="16"/>
                    <a:pt x="11" y="11"/>
                  </a:cubicBezTo>
                  <a:cubicBezTo>
                    <a:pt x="14" y="8"/>
                    <a:pt x="17" y="5"/>
                    <a:pt x="20" y="3"/>
                  </a:cubicBezTo>
                  <a:cubicBezTo>
                    <a:pt x="23" y="2"/>
                    <a:pt x="27" y="0"/>
                    <a:pt x="31" y="0"/>
                  </a:cubicBezTo>
                  <a:cubicBezTo>
                    <a:pt x="31" y="0"/>
                    <a:pt x="31" y="0"/>
                    <a:pt x="31" y="0"/>
                  </a:cubicBezTo>
                  <a:cubicBezTo>
                    <a:pt x="31" y="0"/>
                    <a:pt x="32" y="0"/>
                    <a:pt x="33" y="0"/>
                  </a:cubicBezTo>
                  <a:cubicBezTo>
                    <a:pt x="35" y="1"/>
                    <a:pt x="36" y="2"/>
                    <a:pt x="37" y="3"/>
                  </a:cubicBezTo>
                  <a:cubicBezTo>
                    <a:pt x="38" y="4"/>
                    <a:pt x="39" y="5"/>
                    <a:pt x="40" y="6"/>
                  </a:cubicBezTo>
                  <a:cubicBezTo>
                    <a:pt x="41" y="8"/>
                    <a:pt x="43" y="10"/>
                    <a:pt x="44" y="12"/>
                  </a:cubicBezTo>
                  <a:cubicBezTo>
                    <a:pt x="46" y="17"/>
                    <a:pt x="48" y="22"/>
                    <a:pt x="49" y="27"/>
                  </a:cubicBezTo>
                  <a:cubicBezTo>
                    <a:pt x="49" y="32"/>
                    <a:pt x="50" y="37"/>
                    <a:pt x="50" y="42"/>
                  </a:cubicBezTo>
                  <a:cubicBezTo>
                    <a:pt x="50" y="47"/>
                    <a:pt x="49" y="52"/>
                    <a:pt x="48" y="56"/>
                  </a:cubicBezTo>
                  <a:cubicBezTo>
                    <a:pt x="48" y="54"/>
                    <a:pt x="48" y="52"/>
                    <a:pt x="47" y="49"/>
                  </a:cubicBezTo>
                  <a:cubicBezTo>
                    <a:pt x="46" y="42"/>
                    <a:pt x="46" y="42"/>
                    <a:pt x="46" y="42"/>
                  </a:cubicBezTo>
                  <a:cubicBezTo>
                    <a:pt x="45" y="35"/>
                    <a:pt x="45" y="35"/>
                    <a:pt x="45" y="35"/>
                  </a:cubicBezTo>
                  <a:cubicBezTo>
                    <a:pt x="44" y="33"/>
                    <a:pt x="44" y="31"/>
                    <a:pt x="43" y="28"/>
                  </a:cubicBezTo>
                  <a:cubicBezTo>
                    <a:pt x="42" y="24"/>
                    <a:pt x="40" y="20"/>
                    <a:pt x="38" y="16"/>
                  </a:cubicBezTo>
                  <a:cubicBezTo>
                    <a:pt x="37" y="14"/>
                    <a:pt x="35" y="12"/>
                    <a:pt x="34" y="11"/>
                  </a:cubicBezTo>
                  <a:cubicBezTo>
                    <a:pt x="33" y="10"/>
                    <a:pt x="32" y="9"/>
                    <a:pt x="32" y="9"/>
                  </a:cubicBezTo>
                  <a:cubicBezTo>
                    <a:pt x="31" y="8"/>
                    <a:pt x="30" y="7"/>
                    <a:pt x="30" y="7"/>
                  </a:cubicBezTo>
                  <a:cubicBezTo>
                    <a:pt x="32" y="8"/>
                    <a:pt x="32" y="8"/>
                    <a:pt x="32" y="8"/>
                  </a:cubicBezTo>
                  <a:cubicBezTo>
                    <a:pt x="26" y="9"/>
                    <a:pt x="21" y="12"/>
                    <a:pt x="17" y="16"/>
                  </a:cubicBezTo>
                  <a:cubicBezTo>
                    <a:pt x="14" y="20"/>
                    <a:pt x="11" y="26"/>
                    <a:pt x="9" y="32"/>
                  </a:cubicBezTo>
                  <a:cubicBezTo>
                    <a:pt x="7" y="38"/>
                    <a:pt x="6" y="44"/>
                    <a:pt x="5" y="51"/>
                  </a:cubicBezTo>
                  <a:cubicBezTo>
                    <a:pt x="4" y="57"/>
                    <a:pt x="3" y="64"/>
                    <a:pt x="3"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5" name="Freeform 74">
              <a:extLst>
                <a:ext uri="{FF2B5EF4-FFF2-40B4-BE49-F238E27FC236}">
                  <a16:creationId xmlns:a16="http://schemas.microsoft.com/office/drawing/2014/main" id="{C4E2B121-BEBC-42D4-A02B-C799C72ED734}"/>
                </a:ext>
              </a:extLst>
            </p:cNvPr>
            <p:cNvSpPr>
              <a:spLocks/>
            </p:cNvSpPr>
            <p:nvPr/>
          </p:nvSpPr>
          <p:spPr bwMode="auto">
            <a:xfrm>
              <a:off x="5530245" y="5870711"/>
              <a:ext cx="272401" cy="668621"/>
            </a:xfrm>
            <a:custGeom>
              <a:avLst/>
              <a:gdLst>
                <a:gd name="T0" fmla="*/ 6 w 65"/>
                <a:gd name="T1" fmla="*/ 110 h 160"/>
                <a:gd name="T2" fmla="*/ 4 w 65"/>
                <a:gd name="T3" fmla="*/ 42 h 160"/>
                <a:gd name="T4" fmla="*/ 25 w 65"/>
                <a:gd name="T5" fmla="*/ 0 h 160"/>
                <a:gd name="T6" fmla="*/ 65 w 65"/>
                <a:gd name="T7" fmla="*/ 51 h 160"/>
                <a:gd name="T8" fmla="*/ 51 w 65"/>
                <a:gd name="T9" fmla="*/ 114 h 160"/>
                <a:gd name="T10" fmla="*/ 17 w 65"/>
                <a:gd name="T11" fmla="*/ 157 h 160"/>
                <a:gd name="T12" fmla="*/ 6 w 65"/>
                <a:gd name="T13" fmla="*/ 110 h 160"/>
              </a:gdLst>
              <a:ahLst/>
              <a:cxnLst>
                <a:cxn ang="0">
                  <a:pos x="T0" y="T1"/>
                </a:cxn>
                <a:cxn ang="0">
                  <a:pos x="T2" y="T3"/>
                </a:cxn>
                <a:cxn ang="0">
                  <a:pos x="T4" y="T5"/>
                </a:cxn>
                <a:cxn ang="0">
                  <a:pos x="T6" y="T7"/>
                </a:cxn>
                <a:cxn ang="0">
                  <a:pos x="T8" y="T9"/>
                </a:cxn>
                <a:cxn ang="0">
                  <a:pos x="T10" y="T11"/>
                </a:cxn>
                <a:cxn ang="0">
                  <a:pos x="T12" y="T13"/>
                </a:cxn>
              </a:cxnLst>
              <a:rect l="0" t="0" r="r" b="b"/>
              <a:pathLst>
                <a:path w="65" h="160">
                  <a:moveTo>
                    <a:pt x="6" y="110"/>
                  </a:moveTo>
                  <a:cubicBezTo>
                    <a:pt x="12" y="75"/>
                    <a:pt x="4" y="65"/>
                    <a:pt x="4" y="42"/>
                  </a:cubicBezTo>
                  <a:cubicBezTo>
                    <a:pt x="4" y="19"/>
                    <a:pt x="5" y="0"/>
                    <a:pt x="25" y="0"/>
                  </a:cubicBezTo>
                  <a:cubicBezTo>
                    <a:pt x="45" y="0"/>
                    <a:pt x="65" y="25"/>
                    <a:pt x="65" y="51"/>
                  </a:cubicBezTo>
                  <a:cubicBezTo>
                    <a:pt x="65" y="68"/>
                    <a:pt x="53" y="102"/>
                    <a:pt x="51" y="114"/>
                  </a:cubicBezTo>
                  <a:cubicBezTo>
                    <a:pt x="46" y="140"/>
                    <a:pt x="39" y="160"/>
                    <a:pt x="17" y="157"/>
                  </a:cubicBezTo>
                  <a:cubicBezTo>
                    <a:pt x="0" y="154"/>
                    <a:pt x="1" y="135"/>
                    <a:pt x="6" y="110"/>
                  </a:cubicBezTo>
                  <a:close/>
                </a:path>
              </a:pathLst>
            </a:custGeom>
            <a:solidFill>
              <a:srgbClr val="EB5A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6" name="Freeform 75">
              <a:extLst>
                <a:ext uri="{FF2B5EF4-FFF2-40B4-BE49-F238E27FC236}">
                  <a16:creationId xmlns:a16="http://schemas.microsoft.com/office/drawing/2014/main" id="{AB322782-4F32-40F2-BD48-A4857C548BF4}"/>
                </a:ext>
              </a:extLst>
            </p:cNvPr>
            <p:cNvSpPr>
              <a:spLocks/>
            </p:cNvSpPr>
            <p:nvPr/>
          </p:nvSpPr>
          <p:spPr bwMode="auto">
            <a:xfrm>
              <a:off x="5555008" y="5994530"/>
              <a:ext cx="210496" cy="297165"/>
            </a:xfrm>
            <a:custGeom>
              <a:avLst/>
              <a:gdLst>
                <a:gd name="T0" fmla="*/ 47 w 50"/>
                <a:gd name="T1" fmla="*/ 70 h 70"/>
                <a:gd name="T2" fmla="*/ 45 w 50"/>
                <a:gd name="T3" fmla="*/ 51 h 70"/>
                <a:gd name="T4" fmla="*/ 41 w 50"/>
                <a:gd name="T5" fmla="*/ 32 h 70"/>
                <a:gd name="T6" fmla="*/ 32 w 50"/>
                <a:gd name="T7" fmla="*/ 16 h 70"/>
                <a:gd name="T8" fmla="*/ 18 w 50"/>
                <a:gd name="T9" fmla="*/ 8 h 70"/>
                <a:gd name="T10" fmla="*/ 20 w 50"/>
                <a:gd name="T11" fmla="*/ 7 h 70"/>
                <a:gd name="T12" fmla="*/ 18 w 50"/>
                <a:gd name="T13" fmla="*/ 9 h 70"/>
                <a:gd name="T14" fmla="*/ 16 w 50"/>
                <a:gd name="T15" fmla="*/ 11 h 70"/>
                <a:gd name="T16" fmla="*/ 12 w 50"/>
                <a:gd name="T17" fmla="*/ 16 h 70"/>
                <a:gd name="T18" fmla="*/ 7 w 50"/>
                <a:gd name="T19" fmla="*/ 28 h 70"/>
                <a:gd name="T20" fmla="*/ 5 w 50"/>
                <a:gd name="T21" fmla="*/ 35 h 70"/>
                <a:gd name="T22" fmla="*/ 4 w 50"/>
                <a:gd name="T23" fmla="*/ 42 h 70"/>
                <a:gd name="T24" fmla="*/ 2 w 50"/>
                <a:gd name="T25" fmla="*/ 49 h 70"/>
                <a:gd name="T26" fmla="*/ 1 w 50"/>
                <a:gd name="T27" fmla="*/ 56 h 70"/>
                <a:gd name="T28" fmla="*/ 0 w 50"/>
                <a:gd name="T29" fmla="*/ 42 h 70"/>
                <a:gd name="T30" fmla="*/ 1 w 50"/>
                <a:gd name="T31" fmla="*/ 27 h 70"/>
                <a:gd name="T32" fmla="*/ 6 w 50"/>
                <a:gd name="T33" fmla="*/ 12 h 70"/>
                <a:gd name="T34" fmla="*/ 10 w 50"/>
                <a:gd name="T35" fmla="*/ 6 h 70"/>
                <a:gd name="T36" fmla="*/ 13 w 50"/>
                <a:gd name="T37" fmla="*/ 3 h 70"/>
                <a:gd name="T38" fmla="*/ 17 w 50"/>
                <a:gd name="T39" fmla="*/ 0 h 70"/>
                <a:gd name="T40" fmla="*/ 19 w 50"/>
                <a:gd name="T41" fmla="*/ 0 h 70"/>
                <a:gd name="T42" fmla="*/ 19 w 50"/>
                <a:gd name="T43" fmla="*/ 0 h 70"/>
                <a:gd name="T44" fmla="*/ 30 w 50"/>
                <a:gd name="T45" fmla="*/ 3 h 70"/>
                <a:gd name="T46" fmla="*/ 39 w 50"/>
                <a:gd name="T47" fmla="*/ 11 h 70"/>
                <a:gd name="T48" fmla="*/ 48 w 50"/>
                <a:gd name="T49" fmla="*/ 30 h 70"/>
                <a:gd name="T50" fmla="*/ 50 w 50"/>
                <a:gd name="T51" fmla="*/ 50 h 70"/>
                <a:gd name="T52" fmla="*/ 47 w 50"/>
                <a:gd name="T5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0" h="70">
                  <a:moveTo>
                    <a:pt x="47" y="70"/>
                  </a:moveTo>
                  <a:cubicBezTo>
                    <a:pt x="47" y="64"/>
                    <a:pt x="46" y="57"/>
                    <a:pt x="45" y="51"/>
                  </a:cubicBezTo>
                  <a:cubicBezTo>
                    <a:pt x="44" y="44"/>
                    <a:pt x="43" y="38"/>
                    <a:pt x="41" y="32"/>
                  </a:cubicBezTo>
                  <a:cubicBezTo>
                    <a:pt x="39" y="26"/>
                    <a:pt x="36" y="20"/>
                    <a:pt x="32" y="16"/>
                  </a:cubicBezTo>
                  <a:cubicBezTo>
                    <a:pt x="29" y="12"/>
                    <a:pt x="24" y="9"/>
                    <a:pt x="18" y="8"/>
                  </a:cubicBezTo>
                  <a:cubicBezTo>
                    <a:pt x="20" y="7"/>
                    <a:pt x="20" y="7"/>
                    <a:pt x="20" y="7"/>
                  </a:cubicBezTo>
                  <a:cubicBezTo>
                    <a:pt x="20" y="7"/>
                    <a:pt x="19" y="8"/>
                    <a:pt x="18" y="9"/>
                  </a:cubicBezTo>
                  <a:cubicBezTo>
                    <a:pt x="17" y="9"/>
                    <a:pt x="17" y="10"/>
                    <a:pt x="16" y="11"/>
                  </a:cubicBezTo>
                  <a:cubicBezTo>
                    <a:pt x="15" y="12"/>
                    <a:pt x="13" y="14"/>
                    <a:pt x="12" y="16"/>
                  </a:cubicBezTo>
                  <a:cubicBezTo>
                    <a:pt x="10" y="20"/>
                    <a:pt x="8" y="24"/>
                    <a:pt x="7" y="28"/>
                  </a:cubicBezTo>
                  <a:cubicBezTo>
                    <a:pt x="6" y="31"/>
                    <a:pt x="6" y="33"/>
                    <a:pt x="5" y="35"/>
                  </a:cubicBezTo>
                  <a:cubicBezTo>
                    <a:pt x="4" y="42"/>
                    <a:pt x="4" y="42"/>
                    <a:pt x="4" y="42"/>
                  </a:cubicBezTo>
                  <a:cubicBezTo>
                    <a:pt x="2" y="49"/>
                    <a:pt x="2" y="49"/>
                    <a:pt x="2" y="49"/>
                  </a:cubicBezTo>
                  <a:cubicBezTo>
                    <a:pt x="2" y="52"/>
                    <a:pt x="2" y="54"/>
                    <a:pt x="1" y="56"/>
                  </a:cubicBezTo>
                  <a:cubicBezTo>
                    <a:pt x="1" y="52"/>
                    <a:pt x="0" y="47"/>
                    <a:pt x="0" y="42"/>
                  </a:cubicBezTo>
                  <a:cubicBezTo>
                    <a:pt x="0" y="37"/>
                    <a:pt x="0" y="32"/>
                    <a:pt x="1" y="27"/>
                  </a:cubicBezTo>
                  <a:cubicBezTo>
                    <a:pt x="2" y="22"/>
                    <a:pt x="4" y="17"/>
                    <a:pt x="6" y="12"/>
                  </a:cubicBezTo>
                  <a:cubicBezTo>
                    <a:pt x="7" y="10"/>
                    <a:pt x="8" y="8"/>
                    <a:pt x="10" y="6"/>
                  </a:cubicBezTo>
                  <a:cubicBezTo>
                    <a:pt x="11" y="5"/>
                    <a:pt x="12" y="4"/>
                    <a:pt x="13" y="3"/>
                  </a:cubicBezTo>
                  <a:cubicBezTo>
                    <a:pt x="14" y="2"/>
                    <a:pt x="15" y="1"/>
                    <a:pt x="17" y="0"/>
                  </a:cubicBezTo>
                  <a:cubicBezTo>
                    <a:pt x="18" y="0"/>
                    <a:pt x="18" y="0"/>
                    <a:pt x="19" y="0"/>
                  </a:cubicBezTo>
                  <a:cubicBezTo>
                    <a:pt x="19" y="0"/>
                    <a:pt x="19" y="0"/>
                    <a:pt x="19" y="0"/>
                  </a:cubicBezTo>
                  <a:cubicBezTo>
                    <a:pt x="23" y="0"/>
                    <a:pt x="27" y="2"/>
                    <a:pt x="30" y="3"/>
                  </a:cubicBezTo>
                  <a:cubicBezTo>
                    <a:pt x="33" y="5"/>
                    <a:pt x="36" y="8"/>
                    <a:pt x="39" y="11"/>
                  </a:cubicBezTo>
                  <a:cubicBezTo>
                    <a:pt x="43" y="16"/>
                    <a:pt x="46" y="23"/>
                    <a:pt x="48" y="30"/>
                  </a:cubicBezTo>
                  <a:cubicBezTo>
                    <a:pt x="49" y="37"/>
                    <a:pt x="50" y="44"/>
                    <a:pt x="50" y="50"/>
                  </a:cubicBezTo>
                  <a:cubicBezTo>
                    <a:pt x="49" y="57"/>
                    <a:pt x="49" y="64"/>
                    <a:pt x="47"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sp>
        <p:nvSpPr>
          <p:cNvPr id="37" name="Text Placeholder 3">
            <a:extLst>
              <a:ext uri="{FF2B5EF4-FFF2-40B4-BE49-F238E27FC236}">
                <a16:creationId xmlns:a16="http://schemas.microsoft.com/office/drawing/2014/main" id="{5B9780EF-2E3B-411C-9501-D4596B507ACE}"/>
              </a:ext>
            </a:extLst>
          </p:cNvPr>
          <p:cNvSpPr txBox="1">
            <a:spLocks/>
          </p:cNvSpPr>
          <p:nvPr/>
        </p:nvSpPr>
        <p:spPr>
          <a:xfrm>
            <a:off x="524719" y="3814239"/>
            <a:ext cx="6775586" cy="1573771"/>
          </a:xfrm>
          <a:prstGeom prst="rect">
            <a:avLst/>
          </a:prstGeom>
        </p:spPr>
        <p:txBody>
          <a:bodyPr spcCol="731520" anchor="ctr"/>
          <a:lstStyle>
            <a:defPPr>
              <a:defRPr lang="en-US"/>
            </a:defPPr>
            <a:lvl1pPr marL="0" algn="r" defTabSz="914286" rtl="0" eaLnBrk="1" latinLnBrk="0" hangingPunct="1">
              <a:defRPr sz="1200" kern="1200">
                <a:solidFill>
                  <a:schemeClr val="tx1">
                    <a:tint val="75000"/>
                  </a:schemeClr>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30" algn="l" defTabSz="914286" rtl="0" eaLnBrk="1" latinLnBrk="0" hangingPunct="1">
              <a:defRPr sz="1800" kern="1200">
                <a:solidFill>
                  <a:schemeClr val="tx1"/>
                </a:solidFill>
                <a:latin typeface="+mn-lt"/>
                <a:ea typeface="+mn-ea"/>
                <a:cs typeface="+mn-cs"/>
              </a:defRPr>
            </a:lvl4pPr>
            <a:lvl5pPr marL="1828573" algn="l" defTabSz="914286" rtl="0" eaLnBrk="1" latinLnBrk="0" hangingPunct="1">
              <a:defRPr sz="1800" kern="1200">
                <a:solidFill>
                  <a:schemeClr val="tx1"/>
                </a:solidFill>
                <a:latin typeface="+mn-lt"/>
                <a:ea typeface="+mn-ea"/>
                <a:cs typeface="+mn-cs"/>
              </a:defRPr>
            </a:lvl5pPr>
            <a:lvl6pPr marL="2285718"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a:lstStyle>
          <a:p>
            <a:pPr marL="301352" indent="-301352" algn="l" fontAlgn="auto">
              <a:lnSpc>
                <a:spcPct val="150000"/>
              </a:lnSpc>
              <a:spcBef>
                <a:spcPts val="0"/>
              </a:spcBef>
              <a:spcAft>
                <a:spcPts val="0"/>
              </a:spcAft>
              <a:buFont typeface="Wingdings" panose="05000000000000000000" pitchFamily="2" charset="2"/>
              <a:buChar char="ü"/>
              <a:defRPr/>
            </a:pPr>
            <a:r>
              <a:rPr lang="en-US" sz="1476" b="1" dirty="0">
                <a:solidFill>
                  <a:schemeClr val="bg2">
                    <a:lumMod val="50000"/>
                  </a:schemeClr>
                </a:solidFill>
              </a:rPr>
              <a:t>Aenean sit amet</a:t>
            </a:r>
            <a:r>
              <a:rPr lang="en-US" sz="1476" dirty="0">
                <a:solidFill>
                  <a:schemeClr val="bg2">
                    <a:lumMod val="50000"/>
                  </a:schemeClr>
                </a:solidFill>
              </a:rPr>
              <a:t> lacus ac purus malesuada blandit at eu felis. </a:t>
            </a:r>
          </a:p>
          <a:p>
            <a:pPr marL="301352" indent="-301352" algn="l" fontAlgn="auto">
              <a:lnSpc>
                <a:spcPct val="150000"/>
              </a:lnSpc>
              <a:spcBef>
                <a:spcPts val="0"/>
              </a:spcBef>
              <a:spcAft>
                <a:spcPts val="0"/>
              </a:spcAft>
              <a:buFont typeface="Wingdings" panose="05000000000000000000" pitchFamily="2" charset="2"/>
              <a:buChar char="ü"/>
              <a:defRPr/>
            </a:pPr>
            <a:r>
              <a:rPr lang="en-US" sz="1476" b="1" dirty="0">
                <a:solidFill>
                  <a:schemeClr val="bg2">
                    <a:lumMod val="50000"/>
                  </a:schemeClr>
                </a:solidFill>
              </a:rPr>
              <a:t>Donec at</a:t>
            </a:r>
            <a:r>
              <a:rPr lang="en-US" sz="1476" dirty="0">
                <a:solidFill>
                  <a:schemeClr val="bg2">
                    <a:lumMod val="50000"/>
                  </a:schemeClr>
                </a:solidFill>
              </a:rPr>
              <a:t> mollis mi. </a:t>
            </a:r>
            <a:r>
              <a:rPr lang="es-ES" sz="1476" dirty="0">
                <a:solidFill>
                  <a:schemeClr val="bg2">
                    <a:lumMod val="50000"/>
                  </a:schemeClr>
                </a:solidFill>
              </a:rPr>
              <a:t>Vestibulum massa risus, rutrum a varius vel</a:t>
            </a:r>
            <a:r>
              <a:rPr lang="id-ID" sz="1476" dirty="0">
                <a:solidFill>
                  <a:schemeClr val="bg2">
                    <a:lumMod val="50000"/>
                  </a:schemeClr>
                </a:solidFill>
              </a:rPr>
              <a:t>.</a:t>
            </a:r>
          </a:p>
          <a:p>
            <a:pPr marL="301352" indent="-301352" algn="l" fontAlgn="auto">
              <a:lnSpc>
                <a:spcPct val="150000"/>
              </a:lnSpc>
              <a:spcBef>
                <a:spcPts val="0"/>
              </a:spcBef>
              <a:spcAft>
                <a:spcPts val="0"/>
              </a:spcAft>
              <a:buFont typeface="Wingdings" panose="05000000000000000000" pitchFamily="2" charset="2"/>
              <a:buChar char="ü"/>
              <a:defRPr/>
            </a:pPr>
            <a:r>
              <a:rPr lang="en-US" sz="1476" b="1" dirty="0">
                <a:solidFill>
                  <a:schemeClr val="bg2">
                    <a:lumMod val="50000"/>
                  </a:schemeClr>
                </a:solidFill>
              </a:rPr>
              <a:t>Etiam in bibendum </a:t>
            </a:r>
            <a:r>
              <a:rPr lang="en-US" sz="1476" dirty="0">
                <a:solidFill>
                  <a:schemeClr val="bg2">
                    <a:lumMod val="50000"/>
                  </a:schemeClr>
                </a:solidFill>
              </a:rPr>
              <a:t>nisl. Aliquam erat volutpat. Nunc iaculis justo sit amet ipsum</a:t>
            </a:r>
            <a:r>
              <a:rPr lang="id-ID" sz="1476" dirty="0">
                <a:solidFill>
                  <a:schemeClr val="bg2">
                    <a:lumMod val="50000"/>
                  </a:schemeClr>
                </a:solidFill>
              </a:rPr>
              <a:t>.</a:t>
            </a:r>
            <a:r>
              <a:rPr lang="en-US" sz="1476" dirty="0">
                <a:solidFill>
                  <a:schemeClr val="bg2">
                    <a:lumMod val="50000"/>
                  </a:schemeClr>
                </a:solidFill>
              </a:rPr>
              <a:t> </a:t>
            </a:r>
            <a:endParaRPr lang="id-ID" sz="1476" dirty="0">
              <a:solidFill>
                <a:schemeClr val="bg2">
                  <a:lumMod val="50000"/>
                </a:schemeClr>
              </a:solidFill>
            </a:endParaRPr>
          </a:p>
          <a:p>
            <a:pPr marL="301352" indent="-301352" algn="l" fontAlgn="auto">
              <a:lnSpc>
                <a:spcPct val="150000"/>
              </a:lnSpc>
              <a:spcBef>
                <a:spcPts val="0"/>
              </a:spcBef>
              <a:spcAft>
                <a:spcPts val="0"/>
              </a:spcAft>
              <a:buFont typeface="Wingdings" panose="05000000000000000000" pitchFamily="2" charset="2"/>
              <a:buChar char="ü"/>
              <a:defRPr/>
            </a:pPr>
            <a:r>
              <a:rPr lang="en-US" sz="1476" b="1" dirty="0">
                <a:solidFill>
                  <a:schemeClr val="bg2">
                    <a:lumMod val="50000"/>
                  </a:schemeClr>
                </a:solidFill>
              </a:rPr>
              <a:t>Aenean laoreet odio</a:t>
            </a:r>
            <a:r>
              <a:rPr lang="en-US" sz="1476" dirty="0">
                <a:solidFill>
                  <a:schemeClr val="bg2">
                    <a:lumMod val="50000"/>
                  </a:schemeClr>
                </a:solidFill>
              </a:rPr>
              <a:t> id ipsum molestie pretium. Nullam condimentum nisi id</a:t>
            </a:r>
            <a:r>
              <a:rPr lang="id-ID" sz="1476" dirty="0">
                <a:solidFill>
                  <a:schemeClr val="bg2">
                    <a:lumMod val="50000"/>
                  </a:schemeClr>
                </a:solidFill>
              </a:rPr>
              <a:t>.</a:t>
            </a:r>
            <a:endParaRPr lang="en-US" sz="1476" dirty="0">
              <a:solidFill>
                <a:schemeClr val="bg2">
                  <a:lumMod val="50000"/>
                </a:schemeClr>
              </a:solidFill>
            </a:endParaRPr>
          </a:p>
        </p:txBody>
      </p:sp>
    </p:spTree>
    <p:extLst>
      <p:ext uri="{BB962C8B-B14F-4D97-AF65-F5344CB8AC3E}">
        <p14:creationId xmlns:p14="http://schemas.microsoft.com/office/powerpoint/2010/main" val="661391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0"/>
                                        </p:tgtEl>
                                        <p:attrNameLst>
                                          <p:attrName>ppt_y</p:attrName>
                                        </p:attrNameLst>
                                      </p:cBhvr>
                                      <p:tavLst>
                                        <p:tav tm="0">
                                          <p:val>
                                            <p:strVal val="#ppt_y"/>
                                          </p:val>
                                        </p:tav>
                                        <p:tav tm="100000">
                                          <p:val>
                                            <p:strVal val="#ppt_y"/>
                                          </p:val>
                                        </p:tav>
                                      </p:tavLst>
                                    </p:anim>
                                    <p:anim calcmode="lin" valueType="num">
                                      <p:cBhvr>
                                        <p:cTn id="13"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0"/>
                                        </p:tgtEl>
                                      </p:cBhvr>
                                    </p:animEffect>
                                  </p:childTnLst>
                                </p:cTn>
                              </p:par>
                            </p:childTnLst>
                          </p:cTn>
                        </p:par>
                        <p:par>
                          <p:cTn id="16" fill="hold">
                            <p:stCondLst>
                              <p:cond delay="1550"/>
                            </p:stCondLst>
                            <p:childTnLst>
                              <p:par>
                                <p:cTn id="17" presetID="26" presetClass="emph" presetSubtype="0" fill="hold" grpId="1" nodeType="afterEffect">
                                  <p:stCondLst>
                                    <p:cond delay="0"/>
                                  </p:stCondLst>
                                  <p:iterate type="lt">
                                    <p:tmPct val="0"/>
                                  </p:iterate>
                                  <p:childTnLst>
                                    <p:animEffect transition="out" filter="fade">
                                      <p:cBhvr>
                                        <p:cTn id="18" dur="500" tmFilter="0, 0; .2, .5; .8, .5; 1, 0"/>
                                        <p:tgtEl>
                                          <p:spTgt spid="10"/>
                                        </p:tgtEl>
                                      </p:cBhvr>
                                    </p:animEffect>
                                    <p:animScale>
                                      <p:cBhvr>
                                        <p:cTn id="19" dur="250" autoRev="1" fill="hold"/>
                                        <p:tgtEl>
                                          <p:spTgt spid="10"/>
                                        </p:tgtEl>
                                      </p:cBhvr>
                                      <p:by x="105000" y="105000"/>
                                    </p:animScale>
                                  </p:childTnLst>
                                </p:cTn>
                              </p:par>
                            </p:childTnLst>
                          </p:cTn>
                        </p:par>
                        <p:par>
                          <p:cTn id="20" fill="hold">
                            <p:stCondLst>
                              <p:cond delay="205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1"/>
                                        </p:tgtEl>
                                        <p:attrNameLst>
                                          <p:attrName>ppt_y</p:attrName>
                                        </p:attrNameLst>
                                      </p:cBhvr>
                                      <p:tavLst>
                                        <p:tav tm="0">
                                          <p:val>
                                            <p:strVal val="#ppt_y"/>
                                          </p:val>
                                        </p:tav>
                                        <p:tav tm="100000">
                                          <p:val>
                                            <p:strVal val="#ppt_y"/>
                                          </p:val>
                                        </p:tav>
                                      </p:tavLst>
                                    </p:anim>
                                    <p:anim calcmode="lin" valueType="num">
                                      <p:cBhvr>
                                        <p:cTn id="25"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1"/>
                                        </p:tgtEl>
                                      </p:cBhvr>
                                    </p:animEffect>
                                  </p:childTnLst>
                                </p:cTn>
                              </p:par>
                            </p:childTnLst>
                          </p:cTn>
                        </p:par>
                        <p:par>
                          <p:cTn id="28" fill="hold">
                            <p:stCondLst>
                              <p:cond delay="3650"/>
                            </p:stCondLst>
                            <p:childTnLst>
                              <p:par>
                                <p:cTn id="29" presetID="26" presetClass="emph" presetSubtype="0" fill="hold" grpId="1" nodeType="afterEffect">
                                  <p:stCondLst>
                                    <p:cond delay="0"/>
                                  </p:stCondLst>
                                  <p:iterate type="lt">
                                    <p:tmPct val="0"/>
                                  </p:iterate>
                                  <p:childTnLst>
                                    <p:animEffect transition="out" filter="fade">
                                      <p:cBhvr>
                                        <p:cTn id="30" dur="500" tmFilter="0, 0; .2, .5; .8, .5; 1, 0"/>
                                        <p:tgtEl>
                                          <p:spTgt spid="11"/>
                                        </p:tgtEl>
                                      </p:cBhvr>
                                    </p:animEffect>
                                    <p:animScale>
                                      <p:cBhvr>
                                        <p:cTn id="31" dur="250" autoRev="1" fill="hold"/>
                                        <p:tgtEl>
                                          <p:spTgt spid="11"/>
                                        </p:tgtEl>
                                      </p:cBhvr>
                                      <p:by x="105000" y="105000"/>
                                    </p:animScale>
                                  </p:childTnLst>
                                </p:cTn>
                              </p:par>
                            </p:childTnLst>
                          </p:cTn>
                        </p:par>
                        <p:par>
                          <p:cTn id="32" fill="hold">
                            <p:stCondLst>
                              <p:cond delay="4150"/>
                            </p:stCondLst>
                            <p:childTnLst>
                              <p:par>
                                <p:cTn id="33" presetID="10" presetClass="entr" presetSubtype="0" fill="hold" grpId="0" nodeType="afterEffect">
                                  <p:stCondLst>
                                    <p:cond delay="0"/>
                                  </p:stCondLst>
                                  <p:childTnLst>
                                    <p:set>
                                      <p:cBhvr>
                                        <p:cTn id="34" dur="1" fill="hold">
                                          <p:stCondLst>
                                            <p:cond delay="0"/>
                                          </p:stCondLst>
                                        </p:cTn>
                                        <p:tgtEl>
                                          <p:spTgt spid="37">
                                            <p:txEl>
                                              <p:pRg st="0" end="0"/>
                                            </p:txEl>
                                          </p:spTgt>
                                        </p:tgtEl>
                                        <p:attrNameLst>
                                          <p:attrName>style.visibility</p:attrName>
                                        </p:attrNameLst>
                                      </p:cBhvr>
                                      <p:to>
                                        <p:strVal val="visible"/>
                                      </p:to>
                                    </p:set>
                                    <p:animEffect transition="in" filter="fade">
                                      <p:cBhvr>
                                        <p:cTn id="35" dur="500"/>
                                        <p:tgtEl>
                                          <p:spTgt spid="37">
                                            <p:txEl>
                                              <p:pRg st="0" end="0"/>
                                            </p:txEl>
                                          </p:spTgt>
                                        </p:tgtEl>
                                      </p:cBhvr>
                                    </p:animEffect>
                                  </p:childTnLst>
                                </p:cTn>
                              </p:par>
                            </p:childTnLst>
                          </p:cTn>
                        </p:par>
                        <p:par>
                          <p:cTn id="36" fill="hold">
                            <p:stCondLst>
                              <p:cond delay="4650"/>
                            </p:stCondLst>
                            <p:childTnLst>
                              <p:par>
                                <p:cTn id="37" presetID="10" presetClass="entr" presetSubtype="0" fill="hold" grpId="0" nodeType="afterEffect">
                                  <p:stCondLst>
                                    <p:cond delay="0"/>
                                  </p:stCondLst>
                                  <p:childTnLst>
                                    <p:set>
                                      <p:cBhvr>
                                        <p:cTn id="38" dur="1" fill="hold">
                                          <p:stCondLst>
                                            <p:cond delay="0"/>
                                          </p:stCondLst>
                                        </p:cTn>
                                        <p:tgtEl>
                                          <p:spTgt spid="37">
                                            <p:txEl>
                                              <p:pRg st="1" end="1"/>
                                            </p:txEl>
                                          </p:spTgt>
                                        </p:tgtEl>
                                        <p:attrNameLst>
                                          <p:attrName>style.visibility</p:attrName>
                                        </p:attrNameLst>
                                      </p:cBhvr>
                                      <p:to>
                                        <p:strVal val="visible"/>
                                      </p:to>
                                    </p:set>
                                    <p:animEffect transition="in" filter="fade">
                                      <p:cBhvr>
                                        <p:cTn id="39" dur="500"/>
                                        <p:tgtEl>
                                          <p:spTgt spid="37">
                                            <p:txEl>
                                              <p:pRg st="1" end="1"/>
                                            </p:txEl>
                                          </p:spTgt>
                                        </p:tgtEl>
                                      </p:cBhvr>
                                    </p:animEffect>
                                  </p:childTnLst>
                                </p:cTn>
                              </p:par>
                            </p:childTnLst>
                          </p:cTn>
                        </p:par>
                        <p:par>
                          <p:cTn id="40" fill="hold">
                            <p:stCondLst>
                              <p:cond delay="5150"/>
                            </p:stCondLst>
                            <p:childTnLst>
                              <p:par>
                                <p:cTn id="41" presetID="10" presetClass="entr" presetSubtype="0" fill="hold" grpId="0" nodeType="afterEffect">
                                  <p:stCondLst>
                                    <p:cond delay="0"/>
                                  </p:stCondLst>
                                  <p:childTnLst>
                                    <p:set>
                                      <p:cBhvr>
                                        <p:cTn id="42" dur="1" fill="hold">
                                          <p:stCondLst>
                                            <p:cond delay="0"/>
                                          </p:stCondLst>
                                        </p:cTn>
                                        <p:tgtEl>
                                          <p:spTgt spid="37">
                                            <p:txEl>
                                              <p:pRg st="2" end="2"/>
                                            </p:txEl>
                                          </p:spTgt>
                                        </p:tgtEl>
                                        <p:attrNameLst>
                                          <p:attrName>style.visibility</p:attrName>
                                        </p:attrNameLst>
                                      </p:cBhvr>
                                      <p:to>
                                        <p:strVal val="visible"/>
                                      </p:to>
                                    </p:set>
                                    <p:animEffect transition="in" filter="fade">
                                      <p:cBhvr>
                                        <p:cTn id="43" dur="500"/>
                                        <p:tgtEl>
                                          <p:spTgt spid="37">
                                            <p:txEl>
                                              <p:pRg st="2" end="2"/>
                                            </p:txEl>
                                          </p:spTgt>
                                        </p:tgtEl>
                                      </p:cBhvr>
                                    </p:animEffect>
                                  </p:childTnLst>
                                </p:cTn>
                              </p:par>
                            </p:childTnLst>
                          </p:cTn>
                        </p:par>
                        <p:par>
                          <p:cTn id="44" fill="hold">
                            <p:stCondLst>
                              <p:cond delay="5650"/>
                            </p:stCondLst>
                            <p:childTnLst>
                              <p:par>
                                <p:cTn id="45" presetID="10" presetClass="entr" presetSubtype="0" fill="hold" grpId="0" nodeType="afterEffect">
                                  <p:stCondLst>
                                    <p:cond delay="0"/>
                                  </p:stCondLst>
                                  <p:childTnLst>
                                    <p:set>
                                      <p:cBhvr>
                                        <p:cTn id="46" dur="1" fill="hold">
                                          <p:stCondLst>
                                            <p:cond delay="0"/>
                                          </p:stCondLst>
                                        </p:cTn>
                                        <p:tgtEl>
                                          <p:spTgt spid="37">
                                            <p:txEl>
                                              <p:pRg st="3" end="3"/>
                                            </p:txEl>
                                          </p:spTgt>
                                        </p:tgtEl>
                                        <p:attrNameLst>
                                          <p:attrName>style.visibility</p:attrName>
                                        </p:attrNameLst>
                                      </p:cBhvr>
                                      <p:to>
                                        <p:strVal val="visible"/>
                                      </p:to>
                                    </p:set>
                                    <p:animEffect transition="in" filter="fade">
                                      <p:cBhvr>
                                        <p:cTn id="47" dur="500"/>
                                        <p:tgtEl>
                                          <p:spTgt spid="37">
                                            <p:txEl>
                                              <p:pRg st="3" end="3"/>
                                            </p:txEl>
                                          </p:spTgt>
                                        </p:tgtEl>
                                      </p:cBhvr>
                                    </p:animEffect>
                                  </p:childTnLst>
                                </p:cTn>
                              </p:par>
                            </p:childTnLst>
                          </p:cTn>
                        </p:par>
                        <p:par>
                          <p:cTn id="48" fill="hold">
                            <p:stCondLst>
                              <p:cond delay="6150"/>
                            </p:stCondLst>
                            <p:childTnLst>
                              <p:par>
                                <p:cTn id="49" presetID="10" presetClass="entr" presetSubtype="0" fill="hold" nodeType="after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500"/>
                                        <p:tgtEl>
                                          <p:spTgt spid="2"/>
                                        </p:tgtEl>
                                      </p:cBhvr>
                                    </p:animEffect>
                                  </p:childTnLst>
                                </p:cTn>
                              </p:par>
                            </p:childTnLst>
                          </p:cTn>
                        </p:par>
                        <p:par>
                          <p:cTn id="52" fill="hold">
                            <p:stCondLst>
                              <p:cond delay="6650"/>
                            </p:stCondLst>
                            <p:childTnLst>
                              <p:par>
                                <p:cTn id="53" presetID="10" presetClass="entr" presetSubtype="0" fill="hold" nodeType="after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500"/>
                                        <p:tgtEl>
                                          <p:spTgt spid="5"/>
                                        </p:tgtEl>
                                      </p:cBhvr>
                                    </p:animEffect>
                                  </p:childTnLst>
                                </p:cTn>
                              </p:par>
                            </p:childTnLst>
                          </p:cTn>
                        </p:par>
                        <p:par>
                          <p:cTn id="56" fill="hold">
                            <p:stCondLst>
                              <p:cond delay="7150"/>
                            </p:stCondLst>
                            <p:childTnLst>
                              <p:par>
                                <p:cTn id="57" presetID="10" presetClass="entr" presetSubtype="0" fill="hold" nodeType="after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0" grpId="1"/>
      <p:bldP spid="11" grpId="0"/>
      <p:bldP spid="11" grpId="1"/>
      <p:bldP spid="37"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19430" y="2570078"/>
            <a:ext cx="5327420" cy="923330"/>
          </a:xfrm>
          <a:prstGeom prst="rect">
            <a:avLst/>
          </a:prstGeom>
          <a:noFill/>
        </p:spPr>
        <p:txBody>
          <a:bodyPr wrap="none" rtlCol="0">
            <a:spAutoFit/>
          </a:bodyPr>
          <a:lstStyle/>
          <a:p>
            <a:pPr marL="0" lvl="1"/>
            <a:r>
              <a:rPr lang="en-US" altLang="zh-CN" sz="540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Work completion</a:t>
            </a:r>
            <a:endParaRPr lang="zh-CN" altLang="en-US" sz="5061" b="1" spc="422"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7" name="直接连接符 6"/>
          <p:cNvCxnSpPr/>
          <p:nvPr/>
        </p:nvCxnSpPr>
        <p:spPr>
          <a:xfrm flipV="1">
            <a:off x="5315700" y="2627783"/>
            <a:ext cx="0" cy="1977087"/>
          </a:xfrm>
          <a:prstGeom prst="line">
            <a:avLst/>
          </a:prstGeom>
          <a:ln w="635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文本框 9"/>
          <p:cNvSpPr txBox="1"/>
          <p:nvPr/>
        </p:nvSpPr>
        <p:spPr>
          <a:xfrm>
            <a:off x="5767436" y="3765038"/>
            <a:ext cx="2966192" cy="324576"/>
          </a:xfrm>
          <a:prstGeom prst="rect">
            <a:avLst/>
          </a:prstGeom>
          <a:noFill/>
        </p:spPr>
        <p:txBody>
          <a:bodyPr wrap="square" lIns="0" tIns="0" rIns="0" bIns="0" rtlCol="0">
            <a:spAutoFit/>
          </a:bodyPr>
          <a:lstStyle/>
          <a:p>
            <a:pPr marL="241044" lvl="1" indent="-241044">
              <a:buFont typeface="Wingdings" pitchFamily="2" charset="2"/>
              <a:buChar char="l"/>
            </a:pPr>
            <a:r>
              <a:rPr lang="en-US" altLang="zh-CN"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Annual work overview</a:t>
            </a:r>
            <a:endParaRPr lang="zh-CN" altLang="en-US"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文本框 9"/>
          <p:cNvSpPr txBox="1"/>
          <p:nvPr/>
        </p:nvSpPr>
        <p:spPr>
          <a:xfrm>
            <a:off x="5767435" y="4222606"/>
            <a:ext cx="3398239" cy="324576"/>
          </a:xfrm>
          <a:prstGeom prst="rect">
            <a:avLst/>
          </a:prstGeom>
          <a:noFill/>
        </p:spPr>
        <p:txBody>
          <a:bodyPr wrap="square" lIns="0" tIns="0" rIns="0" bIns="0" rtlCol="0">
            <a:spAutoFit/>
          </a:bodyPr>
          <a:lstStyle/>
          <a:p>
            <a:pPr marL="241044" lvl="1" indent="-241044">
              <a:buFont typeface="Wingdings" pitchFamily="2" charset="2"/>
              <a:buChar char="l"/>
            </a:pPr>
            <a:r>
              <a:rPr lang="en-US" altLang="zh-CN"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Successful project display</a:t>
            </a:r>
            <a:endParaRPr lang="zh-CN" altLang="en-US"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文本框 9"/>
          <p:cNvSpPr txBox="1"/>
          <p:nvPr/>
        </p:nvSpPr>
        <p:spPr>
          <a:xfrm>
            <a:off x="9383997" y="3781926"/>
            <a:ext cx="2659704" cy="324576"/>
          </a:xfrm>
          <a:prstGeom prst="rect">
            <a:avLst/>
          </a:prstGeom>
          <a:noFill/>
        </p:spPr>
        <p:txBody>
          <a:bodyPr wrap="square" lIns="0" tIns="0" rIns="0" bIns="0" rtlCol="0">
            <a:spAutoFit/>
          </a:bodyPr>
          <a:lstStyle/>
          <a:p>
            <a:pPr marL="241044" lvl="1" indent="-241044">
              <a:buFont typeface="Wingdings" pitchFamily="2" charset="2"/>
              <a:buChar char="l"/>
            </a:pPr>
            <a:r>
              <a:rPr lang="en-US" altLang="zh-CN"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Work completion</a:t>
            </a:r>
            <a:endParaRPr lang="zh-CN" altLang="en-US"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文本框 9"/>
          <p:cNvSpPr txBox="1"/>
          <p:nvPr/>
        </p:nvSpPr>
        <p:spPr>
          <a:xfrm>
            <a:off x="9383997" y="4222606"/>
            <a:ext cx="2875728" cy="324576"/>
          </a:xfrm>
          <a:prstGeom prst="rect">
            <a:avLst/>
          </a:prstGeom>
          <a:noFill/>
        </p:spPr>
        <p:txBody>
          <a:bodyPr wrap="square" lIns="0" tIns="0" rIns="0" bIns="0" rtlCol="0">
            <a:spAutoFit/>
          </a:bodyPr>
          <a:lstStyle/>
          <a:p>
            <a:pPr marL="241044" lvl="1" indent="-241044">
              <a:buFont typeface="Wingdings" pitchFamily="2" charset="2"/>
              <a:buChar char="l"/>
            </a:pPr>
            <a:r>
              <a:rPr lang="en-US" altLang="zh-CN"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Insufficient work</a:t>
            </a:r>
            <a:endParaRPr lang="zh-CN" altLang="en-US"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Rectangle 86">
            <a:extLst>
              <a:ext uri="{FF2B5EF4-FFF2-40B4-BE49-F238E27FC236}">
                <a16:creationId xmlns:a16="http://schemas.microsoft.com/office/drawing/2014/main" id="{0B3342FB-9F93-40D8-9B07-3B589808FCD3}"/>
              </a:ext>
            </a:extLst>
          </p:cNvPr>
          <p:cNvSpPr>
            <a:spLocks noChangeArrowheads="1"/>
          </p:cNvSpPr>
          <p:nvPr/>
        </p:nvSpPr>
        <p:spPr bwMode="auto">
          <a:xfrm>
            <a:off x="-1" y="6791633"/>
            <a:ext cx="12858731" cy="425092"/>
          </a:xfrm>
          <a:prstGeom prst="rect">
            <a:avLst/>
          </a:prstGeom>
          <a:solidFill>
            <a:schemeClr val="accent1">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s-PE" dirty="0"/>
          </a:p>
        </p:txBody>
      </p:sp>
      <p:sp>
        <p:nvSpPr>
          <p:cNvPr id="17" name="Rectangle 87">
            <a:extLst>
              <a:ext uri="{FF2B5EF4-FFF2-40B4-BE49-F238E27FC236}">
                <a16:creationId xmlns:a16="http://schemas.microsoft.com/office/drawing/2014/main" id="{A6F3FAB3-DE61-4249-ADEC-95DD8A65188C}"/>
              </a:ext>
            </a:extLst>
          </p:cNvPr>
          <p:cNvSpPr>
            <a:spLocks noChangeArrowheads="1"/>
          </p:cNvSpPr>
          <p:nvPr/>
        </p:nvSpPr>
        <p:spPr bwMode="auto">
          <a:xfrm>
            <a:off x="-1" y="6856685"/>
            <a:ext cx="12858731" cy="347872"/>
          </a:xfrm>
          <a:prstGeom prst="rect">
            <a:avLst/>
          </a:prstGeom>
          <a:solidFill>
            <a:srgbClr val="EF4C6D"/>
          </a:solidFill>
          <a:ln>
            <a:noFill/>
          </a:ln>
        </p:spPr>
        <p:txBody>
          <a:bodyPr vert="horz" wrap="square" lIns="91440" tIns="45720" rIns="91440" bIns="45720" numCol="1" anchor="t" anchorCtr="0" compatLnSpc="1">
            <a:prstTxWarp prst="textNoShape">
              <a:avLst/>
            </a:prstTxWarp>
          </a:bodyPr>
          <a:lstStyle/>
          <a:p>
            <a:endParaRPr lang="es-PE" dirty="0"/>
          </a:p>
        </p:txBody>
      </p:sp>
      <p:grpSp>
        <p:nvGrpSpPr>
          <p:cNvPr id="18" name="Grupo 17">
            <a:extLst>
              <a:ext uri="{FF2B5EF4-FFF2-40B4-BE49-F238E27FC236}">
                <a16:creationId xmlns:a16="http://schemas.microsoft.com/office/drawing/2014/main" id="{67944385-17F3-4BD6-9FFC-4C01B6265508}"/>
              </a:ext>
            </a:extLst>
          </p:cNvPr>
          <p:cNvGrpSpPr/>
          <p:nvPr/>
        </p:nvGrpSpPr>
        <p:grpSpPr>
          <a:xfrm>
            <a:off x="2873159" y="2464198"/>
            <a:ext cx="2376264" cy="2376264"/>
            <a:chOff x="3182617" y="2701650"/>
            <a:chExt cx="1829353" cy="1829353"/>
          </a:xfrm>
        </p:grpSpPr>
        <p:sp>
          <p:nvSpPr>
            <p:cNvPr id="19" name="椭圆 4">
              <a:extLst>
                <a:ext uri="{FF2B5EF4-FFF2-40B4-BE49-F238E27FC236}">
                  <a16:creationId xmlns:a16="http://schemas.microsoft.com/office/drawing/2014/main" id="{BB9A2128-F7A6-4D96-A030-7D8BEE7AEFC1}"/>
                </a:ext>
              </a:extLst>
            </p:cNvPr>
            <p:cNvSpPr/>
            <p:nvPr/>
          </p:nvSpPr>
          <p:spPr>
            <a:xfrm>
              <a:off x="3182617" y="2701650"/>
              <a:ext cx="1829353" cy="182935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1" name="Grupo 20">
              <a:extLst>
                <a:ext uri="{FF2B5EF4-FFF2-40B4-BE49-F238E27FC236}">
                  <a16:creationId xmlns:a16="http://schemas.microsoft.com/office/drawing/2014/main" id="{CD772801-46FD-495B-B1A7-D89E31A562D0}"/>
                </a:ext>
              </a:extLst>
            </p:cNvPr>
            <p:cNvGrpSpPr/>
            <p:nvPr/>
          </p:nvGrpSpPr>
          <p:grpSpPr>
            <a:xfrm>
              <a:off x="3359565" y="2859689"/>
              <a:ext cx="1341618" cy="1415223"/>
              <a:chOff x="8123958" y="2574181"/>
              <a:chExt cx="636588" cy="671513"/>
            </a:xfrm>
            <a:solidFill>
              <a:schemeClr val="bg1"/>
            </a:solidFill>
          </p:grpSpPr>
          <p:sp>
            <p:nvSpPr>
              <p:cNvPr id="22" name="Freeform 23">
                <a:extLst>
                  <a:ext uri="{FF2B5EF4-FFF2-40B4-BE49-F238E27FC236}">
                    <a16:creationId xmlns:a16="http://schemas.microsoft.com/office/drawing/2014/main" id="{42AAAFB5-4C41-4FE4-9B12-47AC2EBFD744}"/>
                  </a:ext>
                </a:extLst>
              </p:cNvPr>
              <p:cNvSpPr>
                <a:spLocks/>
              </p:cNvSpPr>
              <p:nvPr/>
            </p:nvSpPr>
            <p:spPr bwMode="auto">
              <a:xfrm>
                <a:off x="8222383" y="2574181"/>
                <a:ext cx="382588" cy="666750"/>
              </a:xfrm>
              <a:custGeom>
                <a:avLst/>
                <a:gdLst>
                  <a:gd name="T0" fmla="*/ 473 w 713"/>
                  <a:gd name="T1" fmla="*/ 1018 h 1242"/>
                  <a:gd name="T2" fmla="*/ 346 w 713"/>
                  <a:gd name="T3" fmla="*/ 750 h 1242"/>
                  <a:gd name="T4" fmla="*/ 413 w 713"/>
                  <a:gd name="T5" fmla="*/ 654 h 1242"/>
                  <a:gd name="T6" fmla="*/ 572 w 713"/>
                  <a:gd name="T7" fmla="*/ 494 h 1242"/>
                  <a:gd name="T8" fmla="*/ 693 w 713"/>
                  <a:gd name="T9" fmla="*/ 288 h 1242"/>
                  <a:gd name="T10" fmla="*/ 697 w 713"/>
                  <a:gd name="T11" fmla="*/ 262 h 1242"/>
                  <a:gd name="T12" fmla="*/ 609 w 713"/>
                  <a:gd name="T13" fmla="*/ 399 h 1242"/>
                  <a:gd name="T14" fmla="*/ 417 w 713"/>
                  <a:gd name="T15" fmla="*/ 552 h 1242"/>
                  <a:gd name="T16" fmla="*/ 235 w 713"/>
                  <a:gd name="T17" fmla="*/ 654 h 1242"/>
                  <a:gd name="T18" fmla="*/ 58 w 713"/>
                  <a:gd name="T19" fmla="*/ 886 h 1242"/>
                  <a:gd name="T20" fmla="*/ 217 w 713"/>
                  <a:gd name="T21" fmla="*/ 1210 h 1242"/>
                  <a:gd name="T22" fmla="*/ 367 w 713"/>
                  <a:gd name="T23" fmla="*/ 1229 h 1242"/>
                  <a:gd name="T24" fmla="*/ 395 w 713"/>
                  <a:gd name="T25" fmla="*/ 1226 h 1242"/>
                  <a:gd name="T26" fmla="*/ 395 w 713"/>
                  <a:gd name="T27" fmla="*/ 1235 h 1242"/>
                  <a:gd name="T28" fmla="*/ 251 w 713"/>
                  <a:gd name="T29" fmla="*/ 1234 h 1242"/>
                  <a:gd name="T30" fmla="*/ 50 w 713"/>
                  <a:gd name="T31" fmla="*/ 1033 h 1242"/>
                  <a:gd name="T32" fmla="*/ 186 w 713"/>
                  <a:gd name="T33" fmla="*/ 654 h 1242"/>
                  <a:gd name="T34" fmla="*/ 351 w 713"/>
                  <a:gd name="T35" fmla="*/ 559 h 1242"/>
                  <a:gd name="T36" fmla="*/ 599 w 713"/>
                  <a:gd name="T37" fmla="*/ 378 h 1242"/>
                  <a:gd name="T38" fmla="*/ 697 w 713"/>
                  <a:gd name="T39" fmla="*/ 130 h 1242"/>
                  <a:gd name="T40" fmla="*/ 689 w 713"/>
                  <a:gd name="T41" fmla="*/ 0 h 1242"/>
                  <a:gd name="T42" fmla="*/ 712 w 713"/>
                  <a:gd name="T43" fmla="*/ 118 h 1242"/>
                  <a:gd name="T44" fmla="*/ 699 w 713"/>
                  <a:gd name="T45" fmla="*/ 308 h 1242"/>
                  <a:gd name="T46" fmla="*/ 551 w 713"/>
                  <a:gd name="T47" fmla="*/ 553 h 1242"/>
                  <a:gd name="T48" fmla="*/ 393 w 713"/>
                  <a:gd name="T49" fmla="*/ 722 h 1242"/>
                  <a:gd name="T50" fmla="*/ 353 w 713"/>
                  <a:gd name="T51" fmla="*/ 794 h 1242"/>
                  <a:gd name="T52" fmla="*/ 395 w 713"/>
                  <a:gd name="T53" fmla="*/ 966 h 1242"/>
                  <a:gd name="T54" fmla="*/ 473 w 713"/>
                  <a:gd name="T55" fmla="*/ 1018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3" h="1242">
                    <a:moveTo>
                      <a:pt x="473" y="1018"/>
                    </a:moveTo>
                    <a:cubicBezTo>
                      <a:pt x="338" y="988"/>
                      <a:pt x="282" y="870"/>
                      <a:pt x="346" y="750"/>
                    </a:cubicBezTo>
                    <a:cubicBezTo>
                      <a:pt x="364" y="715"/>
                      <a:pt x="387" y="682"/>
                      <a:pt x="413" y="654"/>
                    </a:cubicBezTo>
                    <a:cubicBezTo>
                      <a:pt x="464" y="598"/>
                      <a:pt x="520" y="548"/>
                      <a:pt x="572" y="494"/>
                    </a:cubicBezTo>
                    <a:cubicBezTo>
                      <a:pt x="628" y="435"/>
                      <a:pt x="675" y="370"/>
                      <a:pt x="693" y="288"/>
                    </a:cubicBezTo>
                    <a:cubicBezTo>
                      <a:pt x="696" y="277"/>
                      <a:pt x="696" y="266"/>
                      <a:pt x="697" y="262"/>
                    </a:cubicBezTo>
                    <a:cubicBezTo>
                      <a:pt x="670" y="305"/>
                      <a:pt x="644" y="355"/>
                      <a:pt x="609" y="399"/>
                    </a:cubicBezTo>
                    <a:cubicBezTo>
                      <a:pt x="558" y="464"/>
                      <a:pt x="488" y="510"/>
                      <a:pt x="417" y="552"/>
                    </a:cubicBezTo>
                    <a:cubicBezTo>
                      <a:pt x="357" y="587"/>
                      <a:pt x="295" y="619"/>
                      <a:pt x="235" y="654"/>
                    </a:cubicBezTo>
                    <a:cubicBezTo>
                      <a:pt x="144" y="707"/>
                      <a:pt x="77" y="778"/>
                      <a:pt x="58" y="886"/>
                    </a:cubicBezTo>
                    <a:cubicBezTo>
                      <a:pt x="37" y="1008"/>
                      <a:pt x="112" y="1165"/>
                      <a:pt x="217" y="1210"/>
                    </a:cubicBezTo>
                    <a:cubicBezTo>
                      <a:pt x="265" y="1231"/>
                      <a:pt x="316" y="1235"/>
                      <a:pt x="367" y="1229"/>
                    </a:cubicBezTo>
                    <a:cubicBezTo>
                      <a:pt x="377" y="1228"/>
                      <a:pt x="386" y="1227"/>
                      <a:pt x="395" y="1226"/>
                    </a:cubicBezTo>
                    <a:cubicBezTo>
                      <a:pt x="395" y="1229"/>
                      <a:pt x="395" y="1232"/>
                      <a:pt x="395" y="1235"/>
                    </a:cubicBezTo>
                    <a:cubicBezTo>
                      <a:pt x="347" y="1235"/>
                      <a:pt x="298" y="1242"/>
                      <a:pt x="251" y="1234"/>
                    </a:cubicBezTo>
                    <a:cubicBezTo>
                      <a:pt x="138" y="1215"/>
                      <a:pt x="83" y="1132"/>
                      <a:pt x="50" y="1033"/>
                    </a:cubicBezTo>
                    <a:cubicBezTo>
                      <a:pt x="0" y="883"/>
                      <a:pt x="49" y="747"/>
                      <a:pt x="186" y="654"/>
                    </a:cubicBezTo>
                    <a:cubicBezTo>
                      <a:pt x="238" y="619"/>
                      <a:pt x="296" y="591"/>
                      <a:pt x="351" y="559"/>
                    </a:cubicBezTo>
                    <a:cubicBezTo>
                      <a:pt x="441" y="508"/>
                      <a:pt x="531" y="457"/>
                      <a:pt x="599" y="378"/>
                    </a:cubicBezTo>
                    <a:cubicBezTo>
                      <a:pt x="660" y="307"/>
                      <a:pt x="699" y="225"/>
                      <a:pt x="697" y="130"/>
                    </a:cubicBezTo>
                    <a:cubicBezTo>
                      <a:pt x="697" y="87"/>
                      <a:pt x="691" y="44"/>
                      <a:pt x="689" y="0"/>
                    </a:cubicBezTo>
                    <a:cubicBezTo>
                      <a:pt x="697" y="39"/>
                      <a:pt x="712" y="79"/>
                      <a:pt x="712" y="118"/>
                    </a:cubicBezTo>
                    <a:cubicBezTo>
                      <a:pt x="713" y="181"/>
                      <a:pt x="710" y="246"/>
                      <a:pt x="699" y="308"/>
                    </a:cubicBezTo>
                    <a:cubicBezTo>
                      <a:pt x="682" y="407"/>
                      <a:pt x="619" y="482"/>
                      <a:pt x="551" y="553"/>
                    </a:cubicBezTo>
                    <a:cubicBezTo>
                      <a:pt x="498" y="609"/>
                      <a:pt x="444" y="664"/>
                      <a:pt x="393" y="722"/>
                    </a:cubicBezTo>
                    <a:cubicBezTo>
                      <a:pt x="375" y="742"/>
                      <a:pt x="364" y="769"/>
                      <a:pt x="353" y="794"/>
                    </a:cubicBezTo>
                    <a:cubicBezTo>
                      <a:pt x="326" y="858"/>
                      <a:pt x="341" y="921"/>
                      <a:pt x="395" y="966"/>
                    </a:cubicBezTo>
                    <a:cubicBezTo>
                      <a:pt x="419" y="985"/>
                      <a:pt x="447" y="1001"/>
                      <a:pt x="473" y="10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3" name="Freeform 24">
                <a:extLst>
                  <a:ext uri="{FF2B5EF4-FFF2-40B4-BE49-F238E27FC236}">
                    <a16:creationId xmlns:a16="http://schemas.microsoft.com/office/drawing/2014/main" id="{73F3F1F9-3FF8-4072-A9D7-D3280A268EBF}"/>
                  </a:ext>
                </a:extLst>
              </p:cNvPr>
              <p:cNvSpPr>
                <a:spLocks/>
              </p:cNvSpPr>
              <p:nvPr/>
            </p:nvSpPr>
            <p:spPr bwMode="auto">
              <a:xfrm>
                <a:off x="8123958" y="2685306"/>
                <a:ext cx="449263" cy="500063"/>
              </a:xfrm>
              <a:custGeom>
                <a:avLst/>
                <a:gdLst>
                  <a:gd name="T0" fmla="*/ 838 w 838"/>
                  <a:gd name="T1" fmla="*/ 0 h 931"/>
                  <a:gd name="T2" fmla="*/ 664 w 838"/>
                  <a:gd name="T3" fmla="*/ 115 h 931"/>
                  <a:gd name="T4" fmla="*/ 429 w 838"/>
                  <a:gd name="T5" fmla="*/ 188 h 931"/>
                  <a:gd name="T6" fmla="*/ 216 w 838"/>
                  <a:gd name="T7" fmla="*/ 292 h 931"/>
                  <a:gd name="T8" fmla="*/ 92 w 838"/>
                  <a:gd name="T9" fmla="*/ 744 h 931"/>
                  <a:gd name="T10" fmla="*/ 195 w 838"/>
                  <a:gd name="T11" fmla="*/ 908 h 931"/>
                  <a:gd name="T12" fmla="*/ 210 w 838"/>
                  <a:gd name="T13" fmla="*/ 931 h 931"/>
                  <a:gd name="T14" fmla="*/ 28 w 838"/>
                  <a:gd name="T15" fmla="*/ 510 h 931"/>
                  <a:gd name="T16" fmla="*/ 167 w 838"/>
                  <a:gd name="T17" fmla="*/ 292 h 931"/>
                  <a:gd name="T18" fmla="*/ 535 w 838"/>
                  <a:gd name="T19" fmla="*/ 129 h 931"/>
                  <a:gd name="T20" fmla="*/ 774 w 838"/>
                  <a:gd name="T21" fmla="*/ 45 h 931"/>
                  <a:gd name="T22" fmla="*/ 838 w 838"/>
                  <a:gd name="T23"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8" h="931">
                    <a:moveTo>
                      <a:pt x="838" y="0"/>
                    </a:moveTo>
                    <a:cubicBezTo>
                      <a:pt x="792" y="58"/>
                      <a:pt x="731" y="92"/>
                      <a:pt x="664" y="115"/>
                    </a:cubicBezTo>
                    <a:cubicBezTo>
                      <a:pt x="586" y="142"/>
                      <a:pt x="505" y="159"/>
                      <a:pt x="429" y="188"/>
                    </a:cubicBezTo>
                    <a:cubicBezTo>
                      <a:pt x="355" y="217"/>
                      <a:pt x="282" y="249"/>
                      <a:pt x="216" y="292"/>
                    </a:cubicBezTo>
                    <a:cubicBezTo>
                      <a:pt x="43" y="403"/>
                      <a:pt x="2" y="559"/>
                      <a:pt x="92" y="744"/>
                    </a:cubicBezTo>
                    <a:cubicBezTo>
                      <a:pt x="121" y="802"/>
                      <a:pt x="160" y="854"/>
                      <a:pt x="195" y="908"/>
                    </a:cubicBezTo>
                    <a:cubicBezTo>
                      <a:pt x="200" y="916"/>
                      <a:pt x="206" y="923"/>
                      <a:pt x="210" y="931"/>
                    </a:cubicBezTo>
                    <a:cubicBezTo>
                      <a:pt x="119" y="849"/>
                      <a:pt x="0" y="666"/>
                      <a:pt x="28" y="510"/>
                    </a:cubicBezTo>
                    <a:cubicBezTo>
                      <a:pt x="44" y="418"/>
                      <a:pt x="96" y="348"/>
                      <a:pt x="167" y="292"/>
                    </a:cubicBezTo>
                    <a:cubicBezTo>
                      <a:pt x="276" y="207"/>
                      <a:pt x="403" y="163"/>
                      <a:pt x="535" y="129"/>
                    </a:cubicBezTo>
                    <a:cubicBezTo>
                      <a:pt x="617" y="107"/>
                      <a:pt x="700" y="90"/>
                      <a:pt x="774" y="45"/>
                    </a:cubicBezTo>
                    <a:cubicBezTo>
                      <a:pt x="796" y="31"/>
                      <a:pt x="817" y="15"/>
                      <a:pt x="83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4" name="Freeform 25">
                <a:extLst>
                  <a:ext uri="{FF2B5EF4-FFF2-40B4-BE49-F238E27FC236}">
                    <a16:creationId xmlns:a16="http://schemas.microsoft.com/office/drawing/2014/main" id="{15F498C2-D1AF-45BB-9BD8-F27C6E0D04B8}"/>
                  </a:ext>
                </a:extLst>
              </p:cNvPr>
              <p:cNvSpPr>
                <a:spLocks noEditPoints="1"/>
              </p:cNvSpPr>
              <p:nvPr/>
            </p:nvSpPr>
            <p:spPr bwMode="auto">
              <a:xfrm>
                <a:off x="8517658" y="2974231"/>
                <a:ext cx="242888" cy="271463"/>
              </a:xfrm>
              <a:custGeom>
                <a:avLst/>
                <a:gdLst>
                  <a:gd name="T0" fmla="*/ 3 w 455"/>
                  <a:gd name="T1" fmla="*/ 364 h 506"/>
                  <a:gd name="T2" fmla="*/ 53 w 455"/>
                  <a:gd name="T3" fmla="*/ 338 h 506"/>
                  <a:gd name="T4" fmla="*/ 106 w 455"/>
                  <a:gd name="T5" fmla="*/ 303 h 506"/>
                  <a:gd name="T6" fmla="*/ 142 w 455"/>
                  <a:gd name="T7" fmla="*/ 296 h 506"/>
                  <a:gd name="T8" fmla="*/ 241 w 455"/>
                  <a:gd name="T9" fmla="*/ 227 h 506"/>
                  <a:gd name="T10" fmla="*/ 287 w 455"/>
                  <a:gd name="T11" fmla="*/ 175 h 506"/>
                  <a:gd name="T12" fmla="*/ 389 w 455"/>
                  <a:gd name="T13" fmla="*/ 0 h 506"/>
                  <a:gd name="T14" fmla="*/ 331 w 455"/>
                  <a:gd name="T15" fmla="*/ 154 h 506"/>
                  <a:gd name="T16" fmla="*/ 450 w 455"/>
                  <a:gd name="T17" fmla="*/ 61 h 506"/>
                  <a:gd name="T18" fmla="*/ 455 w 455"/>
                  <a:gd name="T19" fmla="*/ 67 h 506"/>
                  <a:gd name="T20" fmla="*/ 360 w 455"/>
                  <a:gd name="T21" fmla="*/ 164 h 506"/>
                  <a:gd name="T22" fmla="*/ 255 w 455"/>
                  <a:gd name="T23" fmla="*/ 384 h 506"/>
                  <a:gd name="T24" fmla="*/ 261 w 455"/>
                  <a:gd name="T25" fmla="*/ 401 h 506"/>
                  <a:gd name="T26" fmla="*/ 276 w 455"/>
                  <a:gd name="T27" fmla="*/ 423 h 506"/>
                  <a:gd name="T28" fmla="*/ 247 w 455"/>
                  <a:gd name="T29" fmla="*/ 496 h 506"/>
                  <a:gd name="T30" fmla="*/ 189 w 455"/>
                  <a:gd name="T31" fmla="*/ 472 h 506"/>
                  <a:gd name="T32" fmla="*/ 217 w 455"/>
                  <a:gd name="T33" fmla="*/ 399 h 506"/>
                  <a:gd name="T34" fmla="*/ 246 w 455"/>
                  <a:gd name="T35" fmla="*/ 361 h 506"/>
                  <a:gd name="T36" fmla="*/ 259 w 455"/>
                  <a:gd name="T37" fmla="*/ 283 h 506"/>
                  <a:gd name="T38" fmla="*/ 232 w 455"/>
                  <a:gd name="T39" fmla="*/ 264 h 506"/>
                  <a:gd name="T40" fmla="*/ 142 w 455"/>
                  <a:gd name="T41" fmla="*/ 320 h 506"/>
                  <a:gd name="T42" fmla="*/ 133 w 455"/>
                  <a:gd name="T43" fmla="*/ 339 h 506"/>
                  <a:gd name="T44" fmla="*/ 87 w 455"/>
                  <a:gd name="T45" fmla="*/ 375 h 506"/>
                  <a:gd name="T46" fmla="*/ 32 w 455"/>
                  <a:gd name="T47" fmla="*/ 379 h 506"/>
                  <a:gd name="T48" fmla="*/ 0 w 455"/>
                  <a:gd name="T49" fmla="*/ 374 h 506"/>
                  <a:gd name="T50" fmla="*/ 3 w 455"/>
                  <a:gd name="T51" fmla="*/ 364 h 506"/>
                  <a:gd name="T52" fmla="*/ 202 w 455"/>
                  <a:gd name="T53" fmla="*/ 447 h 506"/>
                  <a:gd name="T54" fmla="*/ 205 w 455"/>
                  <a:gd name="T55" fmla="*/ 462 h 506"/>
                  <a:gd name="T56" fmla="*/ 232 w 455"/>
                  <a:gd name="T57" fmla="*/ 483 h 506"/>
                  <a:gd name="T58" fmla="*/ 266 w 455"/>
                  <a:gd name="T59" fmla="*/ 445 h 506"/>
                  <a:gd name="T60" fmla="*/ 236 w 455"/>
                  <a:gd name="T61" fmla="*/ 412 h 506"/>
                  <a:gd name="T62" fmla="*/ 202 w 455"/>
                  <a:gd name="T63" fmla="*/ 447 h 506"/>
                  <a:gd name="T64" fmla="*/ 84 w 455"/>
                  <a:gd name="T65" fmla="*/ 359 h 506"/>
                  <a:gd name="T66" fmla="*/ 96 w 455"/>
                  <a:gd name="T67" fmla="*/ 359 h 506"/>
                  <a:gd name="T68" fmla="*/ 118 w 455"/>
                  <a:gd name="T69" fmla="*/ 334 h 506"/>
                  <a:gd name="T70" fmla="*/ 94 w 455"/>
                  <a:gd name="T71" fmla="*/ 317 h 506"/>
                  <a:gd name="T72" fmla="*/ 69 w 455"/>
                  <a:gd name="T73" fmla="*/ 337 h 506"/>
                  <a:gd name="T74" fmla="*/ 84 w 455"/>
                  <a:gd name="T75" fmla="*/ 359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5" h="506">
                    <a:moveTo>
                      <a:pt x="3" y="364"/>
                    </a:moveTo>
                    <a:cubicBezTo>
                      <a:pt x="34" y="377"/>
                      <a:pt x="48" y="370"/>
                      <a:pt x="53" y="338"/>
                    </a:cubicBezTo>
                    <a:cubicBezTo>
                      <a:pt x="57" y="315"/>
                      <a:pt x="80" y="301"/>
                      <a:pt x="106" y="303"/>
                    </a:cubicBezTo>
                    <a:cubicBezTo>
                      <a:pt x="118" y="304"/>
                      <a:pt x="132" y="302"/>
                      <a:pt x="142" y="296"/>
                    </a:cubicBezTo>
                    <a:cubicBezTo>
                      <a:pt x="176" y="274"/>
                      <a:pt x="209" y="252"/>
                      <a:pt x="241" y="227"/>
                    </a:cubicBezTo>
                    <a:cubicBezTo>
                      <a:pt x="258" y="213"/>
                      <a:pt x="275" y="195"/>
                      <a:pt x="287" y="175"/>
                    </a:cubicBezTo>
                    <a:cubicBezTo>
                      <a:pt x="321" y="117"/>
                      <a:pt x="352" y="57"/>
                      <a:pt x="389" y="0"/>
                    </a:cubicBezTo>
                    <a:cubicBezTo>
                      <a:pt x="370" y="49"/>
                      <a:pt x="352" y="98"/>
                      <a:pt x="331" y="154"/>
                    </a:cubicBezTo>
                    <a:cubicBezTo>
                      <a:pt x="374" y="120"/>
                      <a:pt x="412" y="91"/>
                      <a:pt x="450" y="61"/>
                    </a:cubicBezTo>
                    <a:cubicBezTo>
                      <a:pt x="452" y="63"/>
                      <a:pt x="453" y="65"/>
                      <a:pt x="455" y="67"/>
                    </a:cubicBezTo>
                    <a:cubicBezTo>
                      <a:pt x="424" y="99"/>
                      <a:pt x="395" y="136"/>
                      <a:pt x="360" y="164"/>
                    </a:cubicBezTo>
                    <a:cubicBezTo>
                      <a:pt x="288" y="221"/>
                      <a:pt x="278" y="305"/>
                      <a:pt x="255" y="384"/>
                    </a:cubicBezTo>
                    <a:cubicBezTo>
                      <a:pt x="254" y="389"/>
                      <a:pt x="258" y="396"/>
                      <a:pt x="261" y="401"/>
                    </a:cubicBezTo>
                    <a:cubicBezTo>
                      <a:pt x="266" y="409"/>
                      <a:pt x="273" y="415"/>
                      <a:pt x="276" y="423"/>
                    </a:cubicBezTo>
                    <a:cubicBezTo>
                      <a:pt x="286" y="449"/>
                      <a:pt x="271" y="485"/>
                      <a:pt x="247" y="496"/>
                    </a:cubicBezTo>
                    <a:cubicBezTo>
                      <a:pt x="224" y="506"/>
                      <a:pt x="199" y="496"/>
                      <a:pt x="189" y="472"/>
                    </a:cubicBezTo>
                    <a:cubicBezTo>
                      <a:pt x="177" y="445"/>
                      <a:pt x="189" y="408"/>
                      <a:pt x="217" y="399"/>
                    </a:cubicBezTo>
                    <a:cubicBezTo>
                      <a:pt x="239" y="392"/>
                      <a:pt x="243" y="378"/>
                      <a:pt x="246" y="361"/>
                    </a:cubicBezTo>
                    <a:cubicBezTo>
                      <a:pt x="251" y="335"/>
                      <a:pt x="256" y="309"/>
                      <a:pt x="259" y="283"/>
                    </a:cubicBezTo>
                    <a:cubicBezTo>
                      <a:pt x="262" y="262"/>
                      <a:pt x="252" y="252"/>
                      <a:pt x="232" y="264"/>
                    </a:cubicBezTo>
                    <a:cubicBezTo>
                      <a:pt x="201" y="281"/>
                      <a:pt x="171" y="300"/>
                      <a:pt x="142" y="320"/>
                    </a:cubicBezTo>
                    <a:cubicBezTo>
                      <a:pt x="137" y="323"/>
                      <a:pt x="134" y="332"/>
                      <a:pt x="133" y="339"/>
                    </a:cubicBezTo>
                    <a:cubicBezTo>
                      <a:pt x="128" y="365"/>
                      <a:pt x="112" y="375"/>
                      <a:pt x="87" y="375"/>
                    </a:cubicBezTo>
                    <a:cubicBezTo>
                      <a:pt x="69" y="376"/>
                      <a:pt x="50" y="379"/>
                      <a:pt x="32" y="379"/>
                    </a:cubicBezTo>
                    <a:cubicBezTo>
                      <a:pt x="21" y="380"/>
                      <a:pt x="11" y="376"/>
                      <a:pt x="0" y="374"/>
                    </a:cubicBezTo>
                    <a:cubicBezTo>
                      <a:pt x="1" y="371"/>
                      <a:pt x="2" y="367"/>
                      <a:pt x="3" y="364"/>
                    </a:cubicBezTo>
                    <a:close/>
                    <a:moveTo>
                      <a:pt x="202" y="447"/>
                    </a:moveTo>
                    <a:cubicBezTo>
                      <a:pt x="200" y="452"/>
                      <a:pt x="202" y="458"/>
                      <a:pt x="205" y="462"/>
                    </a:cubicBezTo>
                    <a:cubicBezTo>
                      <a:pt x="214" y="470"/>
                      <a:pt x="221" y="480"/>
                      <a:pt x="232" y="483"/>
                    </a:cubicBezTo>
                    <a:cubicBezTo>
                      <a:pt x="249" y="488"/>
                      <a:pt x="266" y="465"/>
                      <a:pt x="266" y="445"/>
                    </a:cubicBezTo>
                    <a:cubicBezTo>
                      <a:pt x="265" y="425"/>
                      <a:pt x="255" y="413"/>
                      <a:pt x="236" y="412"/>
                    </a:cubicBezTo>
                    <a:cubicBezTo>
                      <a:pt x="221" y="410"/>
                      <a:pt x="208" y="426"/>
                      <a:pt x="202" y="447"/>
                    </a:cubicBezTo>
                    <a:close/>
                    <a:moveTo>
                      <a:pt x="84" y="359"/>
                    </a:moveTo>
                    <a:cubicBezTo>
                      <a:pt x="89" y="360"/>
                      <a:pt x="91" y="360"/>
                      <a:pt x="96" y="359"/>
                    </a:cubicBezTo>
                    <a:cubicBezTo>
                      <a:pt x="111" y="355"/>
                      <a:pt x="116" y="342"/>
                      <a:pt x="118" y="334"/>
                    </a:cubicBezTo>
                    <a:cubicBezTo>
                      <a:pt x="119" y="329"/>
                      <a:pt x="101" y="316"/>
                      <a:pt x="94" y="317"/>
                    </a:cubicBezTo>
                    <a:cubicBezTo>
                      <a:pt x="84" y="318"/>
                      <a:pt x="73" y="328"/>
                      <a:pt x="69" y="337"/>
                    </a:cubicBezTo>
                    <a:cubicBezTo>
                      <a:pt x="67" y="341"/>
                      <a:pt x="68" y="355"/>
                      <a:pt x="84" y="3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5" name="Freeform 26">
                <a:extLst>
                  <a:ext uri="{FF2B5EF4-FFF2-40B4-BE49-F238E27FC236}">
                    <a16:creationId xmlns:a16="http://schemas.microsoft.com/office/drawing/2014/main" id="{CD573457-4550-4EC2-BB88-C219CF0AFA84}"/>
                  </a:ext>
                </a:extLst>
              </p:cNvPr>
              <p:cNvSpPr>
                <a:spLocks/>
              </p:cNvSpPr>
              <p:nvPr/>
            </p:nvSpPr>
            <p:spPr bwMode="auto">
              <a:xfrm>
                <a:off x="8301758" y="3026619"/>
                <a:ext cx="236538" cy="200025"/>
              </a:xfrm>
              <a:custGeom>
                <a:avLst/>
                <a:gdLst>
                  <a:gd name="T0" fmla="*/ 0 w 442"/>
                  <a:gd name="T1" fmla="*/ 58 h 374"/>
                  <a:gd name="T2" fmla="*/ 7 w 442"/>
                  <a:gd name="T3" fmla="*/ 45 h 374"/>
                  <a:gd name="T4" fmla="*/ 78 w 442"/>
                  <a:gd name="T5" fmla="*/ 37 h 374"/>
                  <a:gd name="T6" fmla="*/ 416 w 442"/>
                  <a:gd name="T7" fmla="*/ 347 h 374"/>
                  <a:gd name="T8" fmla="*/ 442 w 442"/>
                  <a:gd name="T9" fmla="*/ 365 h 374"/>
                  <a:gd name="T10" fmla="*/ 433 w 442"/>
                  <a:gd name="T11" fmla="*/ 374 h 374"/>
                  <a:gd name="T12" fmla="*/ 322 w 442"/>
                  <a:gd name="T13" fmla="*/ 283 h 374"/>
                  <a:gd name="T14" fmla="*/ 265 w 442"/>
                  <a:gd name="T15" fmla="*/ 237 h 374"/>
                  <a:gd name="T16" fmla="*/ 217 w 442"/>
                  <a:gd name="T17" fmla="*/ 220 h 374"/>
                  <a:gd name="T18" fmla="*/ 150 w 442"/>
                  <a:gd name="T19" fmla="*/ 194 h 374"/>
                  <a:gd name="T20" fmla="*/ 0 w 442"/>
                  <a:gd name="T21" fmla="*/ 5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2" h="374">
                    <a:moveTo>
                      <a:pt x="0" y="58"/>
                    </a:moveTo>
                    <a:cubicBezTo>
                      <a:pt x="4" y="50"/>
                      <a:pt x="5" y="48"/>
                      <a:pt x="7" y="45"/>
                    </a:cubicBezTo>
                    <a:cubicBezTo>
                      <a:pt x="39" y="0"/>
                      <a:pt x="39" y="1"/>
                      <a:pt x="78" y="37"/>
                    </a:cubicBezTo>
                    <a:cubicBezTo>
                      <a:pt x="191" y="140"/>
                      <a:pt x="303" y="244"/>
                      <a:pt x="416" y="347"/>
                    </a:cubicBezTo>
                    <a:cubicBezTo>
                      <a:pt x="424" y="354"/>
                      <a:pt x="433" y="359"/>
                      <a:pt x="442" y="365"/>
                    </a:cubicBezTo>
                    <a:cubicBezTo>
                      <a:pt x="439" y="368"/>
                      <a:pt x="436" y="371"/>
                      <a:pt x="433" y="374"/>
                    </a:cubicBezTo>
                    <a:cubicBezTo>
                      <a:pt x="396" y="344"/>
                      <a:pt x="359" y="314"/>
                      <a:pt x="322" y="283"/>
                    </a:cubicBezTo>
                    <a:cubicBezTo>
                      <a:pt x="303" y="268"/>
                      <a:pt x="285" y="251"/>
                      <a:pt x="265" y="237"/>
                    </a:cubicBezTo>
                    <a:cubicBezTo>
                      <a:pt x="250" y="228"/>
                      <a:pt x="231" y="217"/>
                      <a:pt x="217" y="220"/>
                    </a:cubicBezTo>
                    <a:cubicBezTo>
                      <a:pt x="186" y="227"/>
                      <a:pt x="169" y="211"/>
                      <a:pt x="150" y="194"/>
                    </a:cubicBezTo>
                    <a:cubicBezTo>
                      <a:pt x="100" y="148"/>
                      <a:pt x="50" y="103"/>
                      <a:pt x="0"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6" name="Freeform 27">
                <a:extLst>
                  <a:ext uri="{FF2B5EF4-FFF2-40B4-BE49-F238E27FC236}">
                    <a16:creationId xmlns:a16="http://schemas.microsoft.com/office/drawing/2014/main" id="{48FC47A1-D9B1-4BAA-859B-8E1FC83000BA}"/>
                  </a:ext>
                </a:extLst>
              </p:cNvPr>
              <p:cNvSpPr>
                <a:spLocks/>
              </p:cNvSpPr>
              <p:nvPr/>
            </p:nvSpPr>
            <p:spPr bwMode="auto">
              <a:xfrm>
                <a:off x="8489083" y="2998044"/>
                <a:ext cx="144463" cy="53975"/>
              </a:xfrm>
              <a:custGeom>
                <a:avLst/>
                <a:gdLst>
                  <a:gd name="T0" fmla="*/ 271 w 271"/>
                  <a:gd name="T1" fmla="*/ 20 h 98"/>
                  <a:gd name="T2" fmla="*/ 196 w 271"/>
                  <a:gd name="T3" fmla="*/ 76 h 98"/>
                  <a:gd name="T4" fmla="*/ 51 w 271"/>
                  <a:gd name="T5" fmla="*/ 62 h 98"/>
                  <a:gd name="T6" fmla="*/ 0 w 271"/>
                  <a:gd name="T7" fmla="*/ 19 h 98"/>
                  <a:gd name="T8" fmla="*/ 271 w 271"/>
                  <a:gd name="T9" fmla="*/ 20 h 98"/>
                </a:gdLst>
                <a:ahLst/>
                <a:cxnLst>
                  <a:cxn ang="0">
                    <a:pos x="T0" y="T1"/>
                  </a:cxn>
                  <a:cxn ang="0">
                    <a:pos x="T2" y="T3"/>
                  </a:cxn>
                  <a:cxn ang="0">
                    <a:pos x="T4" y="T5"/>
                  </a:cxn>
                  <a:cxn ang="0">
                    <a:pos x="T6" y="T7"/>
                  </a:cxn>
                  <a:cxn ang="0">
                    <a:pos x="T8" y="T9"/>
                  </a:cxn>
                </a:cxnLst>
                <a:rect l="0" t="0" r="r" b="b"/>
                <a:pathLst>
                  <a:path w="271" h="98">
                    <a:moveTo>
                      <a:pt x="271" y="20"/>
                    </a:moveTo>
                    <a:cubicBezTo>
                      <a:pt x="248" y="37"/>
                      <a:pt x="223" y="58"/>
                      <a:pt x="196" y="76"/>
                    </a:cubicBezTo>
                    <a:cubicBezTo>
                      <a:pt x="161" y="98"/>
                      <a:pt x="83" y="88"/>
                      <a:pt x="51" y="62"/>
                    </a:cubicBezTo>
                    <a:cubicBezTo>
                      <a:pt x="33" y="46"/>
                      <a:pt x="15" y="31"/>
                      <a:pt x="0" y="19"/>
                    </a:cubicBezTo>
                    <a:cubicBezTo>
                      <a:pt x="88" y="0"/>
                      <a:pt x="181" y="0"/>
                      <a:pt x="271"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7" name="Freeform 28">
                <a:extLst>
                  <a:ext uri="{FF2B5EF4-FFF2-40B4-BE49-F238E27FC236}">
                    <a16:creationId xmlns:a16="http://schemas.microsoft.com/office/drawing/2014/main" id="{1502BCE7-202E-4254-9AAF-980FB061A6AF}"/>
                  </a:ext>
                </a:extLst>
              </p:cNvPr>
              <p:cNvSpPr>
                <a:spLocks/>
              </p:cNvSpPr>
              <p:nvPr/>
            </p:nvSpPr>
            <p:spPr bwMode="auto">
              <a:xfrm>
                <a:off x="8597033" y="2820244"/>
                <a:ext cx="112713" cy="42863"/>
              </a:xfrm>
              <a:custGeom>
                <a:avLst/>
                <a:gdLst>
                  <a:gd name="T0" fmla="*/ 128 w 210"/>
                  <a:gd name="T1" fmla="*/ 50 h 80"/>
                  <a:gd name="T2" fmla="*/ 125 w 210"/>
                  <a:gd name="T3" fmla="*/ 75 h 80"/>
                  <a:gd name="T4" fmla="*/ 89 w 210"/>
                  <a:gd name="T5" fmla="*/ 71 h 80"/>
                  <a:gd name="T6" fmla="*/ 76 w 210"/>
                  <a:gd name="T7" fmla="*/ 50 h 80"/>
                  <a:gd name="T8" fmla="*/ 71 w 210"/>
                  <a:gd name="T9" fmla="*/ 80 h 80"/>
                  <a:gd name="T10" fmla="*/ 58 w 210"/>
                  <a:gd name="T11" fmla="*/ 43 h 80"/>
                  <a:gd name="T12" fmla="*/ 46 w 210"/>
                  <a:gd name="T13" fmla="*/ 70 h 80"/>
                  <a:gd name="T14" fmla="*/ 42 w 210"/>
                  <a:gd name="T15" fmla="*/ 39 h 80"/>
                  <a:gd name="T16" fmla="*/ 29 w 210"/>
                  <a:gd name="T17" fmla="*/ 74 h 80"/>
                  <a:gd name="T18" fmla="*/ 24 w 210"/>
                  <a:gd name="T19" fmla="*/ 40 h 80"/>
                  <a:gd name="T20" fmla="*/ 8 w 210"/>
                  <a:gd name="T21" fmla="*/ 50 h 80"/>
                  <a:gd name="T22" fmla="*/ 0 w 210"/>
                  <a:gd name="T23" fmla="*/ 25 h 80"/>
                  <a:gd name="T24" fmla="*/ 153 w 210"/>
                  <a:gd name="T25" fmla="*/ 0 h 80"/>
                  <a:gd name="T26" fmla="*/ 210 w 210"/>
                  <a:gd name="T27" fmla="*/ 38 h 80"/>
                  <a:gd name="T28" fmla="*/ 156 w 210"/>
                  <a:gd name="T29" fmla="*/ 34 h 80"/>
                  <a:gd name="T30" fmla="*/ 128 w 210"/>
                  <a:gd name="T31" fmla="*/ 5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0" h="80">
                    <a:moveTo>
                      <a:pt x="128" y="50"/>
                    </a:moveTo>
                    <a:cubicBezTo>
                      <a:pt x="127" y="58"/>
                      <a:pt x="126" y="67"/>
                      <a:pt x="125" y="75"/>
                    </a:cubicBezTo>
                    <a:cubicBezTo>
                      <a:pt x="114" y="74"/>
                      <a:pt x="105" y="73"/>
                      <a:pt x="89" y="71"/>
                    </a:cubicBezTo>
                    <a:cubicBezTo>
                      <a:pt x="88" y="70"/>
                      <a:pt x="82" y="61"/>
                      <a:pt x="76" y="50"/>
                    </a:cubicBezTo>
                    <a:cubicBezTo>
                      <a:pt x="74" y="60"/>
                      <a:pt x="73" y="67"/>
                      <a:pt x="71" y="80"/>
                    </a:cubicBezTo>
                    <a:cubicBezTo>
                      <a:pt x="66" y="65"/>
                      <a:pt x="62" y="56"/>
                      <a:pt x="58" y="43"/>
                    </a:cubicBezTo>
                    <a:cubicBezTo>
                      <a:pt x="54" y="53"/>
                      <a:pt x="50" y="60"/>
                      <a:pt x="46" y="70"/>
                    </a:cubicBezTo>
                    <a:cubicBezTo>
                      <a:pt x="45" y="60"/>
                      <a:pt x="44" y="53"/>
                      <a:pt x="42" y="39"/>
                    </a:cubicBezTo>
                    <a:cubicBezTo>
                      <a:pt x="37" y="53"/>
                      <a:pt x="33" y="61"/>
                      <a:pt x="29" y="74"/>
                    </a:cubicBezTo>
                    <a:cubicBezTo>
                      <a:pt x="27" y="60"/>
                      <a:pt x="26" y="51"/>
                      <a:pt x="24" y="40"/>
                    </a:cubicBezTo>
                    <a:cubicBezTo>
                      <a:pt x="17" y="44"/>
                      <a:pt x="12" y="48"/>
                      <a:pt x="8" y="50"/>
                    </a:cubicBezTo>
                    <a:cubicBezTo>
                      <a:pt x="5" y="43"/>
                      <a:pt x="3" y="34"/>
                      <a:pt x="0" y="25"/>
                    </a:cubicBezTo>
                    <a:cubicBezTo>
                      <a:pt x="51" y="35"/>
                      <a:pt x="103" y="29"/>
                      <a:pt x="153" y="0"/>
                    </a:cubicBezTo>
                    <a:cubicBezTo>
                      <a:pt x="158" y="37"/>
                      <a:pt x="186" y="32"/>
                      <a:pt x="210" y="38"/>
                    </a:cubicBezTo>
                    <a:cubicBezTo>
                      <a:pt x="191" y="37"/>
                      <a:pt x="172" y="35"/>
                      <a:pt x="156" y="34"/>
                    </a:cubicBezTo>
                    <a:cubicBezTo>
                      <a:pt x="155" y="49"/>
                      <a:pt x="144" y="50"/>
                      <a:pt x="128"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8" name="Freeform 29">
                <a:extLst>
                  <a:ext uri="{FF2B5EF4-FFF2-40B4-BE49-F238E27FC236}">
                    <a16:creationId xmlns:a16="http://schemas.microsoft.com/office/drawing/2014/main" id="{C5133E3A-B30B-4F61-A8FB-1415347D1C6B}"/>
                  </a:ext>
                </a:extLst>
              </p:cNvPr>
              <p:cNvSpPr>
                <a:spLocks/>
              </p:cNvSpPr>
              <p:nvPr/>
            </p:nvSpPr>
            <p:spPr bwMode="auto">
              <a:xfrm>
                <a:off x="8622433" y="2920256"/>
                <a:ext cx="92075" cy="168275"/>
              </a:xfrm>
              <a:custGeom>
                <a:avLst/>
                <a:gdLst>
                  <a:gd name="T0" fmla="*/ 173 w 173"/>
                  <a:gd name="T1" fmla="*/ 0 h 313"/>
                  <a:gd name="T2" fmla="*/ 0 w 173"/>
                  <a:gd name="T3" fmla="*/ 313 h 313"/>
                  <a:gd name="T4" fmla="*/ 107 w 173"/>
                  <a:gd name="T5" fmla="*/ 165 h 313"/>
                  <a:gd name="T6" fmla="*/ 173 w 173"/>
                  <a:gd name="T7" fmla="*/ 0 h 313"/>
                </a:gdLst>
                <a:ahLst/>
                <a:cxnLst>
                  <a:cxn ang="0">
                    <a:pos x="T0" y="T1"/>
                  </a:cxn>
                  <a:cxn ang="0">
                    <a:pos x="T2" y="T3"/>
                  </a:cxn>
                  <a:cxn ang="0">
                    <a:pos x="T4" y="T5"/>
                  </a:cxn>
                  <a:cxn ang="0">
                    <a:pos x="T6" y="T7"/>
                  </a:cxn>
                </a:cxnLst>
                <a:rect l="0" t="0" r="r" b="b"/>
                <a:pathLst>
                  <a:path w="173" h="313">
                    <a:moveTo>
                      <a:pt x="173" y="0"/>
                    </a:moveTo>
                    <a:cubicBezTo>
                      <a:pt x="161" y="124"/>
                      <a:pt x="97" y="228"/>
                      <a:pt x="0" y="313"/>
                    </a:cubicBezTo>
                    <a:cubicBezTo>
                      <a:pt x="35" y="265"/>
                      <a:pt x="77" y="219"/>
                      <a:pt x="107" y="165"/>
                    </a:cubicBezTo>
                    <a:cubicBezTo>
                      <a:pt x="137" y="111"/>
                      <a:pt x="154" y="50"/>
                      <a:pt x="17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9" name="Freeform 30">
                <a:extLst>
                  <a:ext uri="{FF2B5EF4-FFF2-40B4-BE49-F238E27FC236}">
                    <a16:creationId xmlns:a16="http://schemas.microsoft.com/office/drawing/2014/main" id="{31B54847-5584-4088-B27D-618C8F4DC635}"/>
                  </a:ext>
                </a:extLst>
              </p:cNvPr>
              <p:cNvSpPr>
                <a:spLocks/>
              </p:cNvSpPr>
              <p:nvPr/>
            </p:nvSpPr>
            <p:spPr bwMode="auto">
              <a:xfrm>
                <a:off x="8587508" y="2751981"/>
                <a:ext cx="119063" cy="41275"/>
              </a:xfrm>
              <a:custGeom>
                <a:avLst/>
                <a:gdLst>
                  <a:gd name="T0" fmla="*/ 223 w 223"/>
                  <a:gd name="T1" fmla="*/ 46 h 77"/>
                  <a:gd name="T2" fmla="*/ 6 w 223"/>
                  <a:gd name="T3" fmla="*/ 77 h 77"/>
                  <a:gd name="T4" fmla="*/ 0 w 223"/>
                  <a:gd name="T5" fmla="*/ 64 h 77"/>
                  <a:gd name="T6" fmla="*/ 28 w 223"/>
                  <a:gd name="T7" fmla="*/ 37 h 77"/>
                  <a:gd name="T8" fmla="*/ 223 w 223"/>
                  <a:gd name="T9" fmla="*/ 46 h 77"/>
                </a:gdLst>
                <a:ahLst/>
                <a:cxnLst>
                  <a:cxn ang="0">
                    <a:pos x="T0" y="T1"/>
                  </a:cxn>
                  <a:cxn ang="0">
                    <a:pos x="T2" y="T3"/>
                  </a:cxn>
                  <a:cxn ang="0">
                    <a:pos x="T4" y="T5"/>
                  </a:cxn>
                  <a:cxn ang="0">
                    <a:pos x="T6" y="T7"/>
                  </a:cxn>
                  <a:cxn ang="0">
                    <a:pos x="T8" y="T9"/>
                  </a:cxn>
                </a:cxnLst>
                <a:rect l="0" t="0" r="r" b="b"/>
                <a:pathLst>
                  <a:path w="223" h="77">
                    <a:moveTo>
                      <a:pt x="223" y="46"/>
                    </a:moveTo>
                    <a:cubicBezTo>
                      <a:pt x="144" y="0"/>
                      <a:pt x="74" y="33"/>
                      <a:pt x="6" y="77"/>
                    </a:cubicBezTo>
                    <a:cubicBezTo>
                      <a:pt x="4" y="72"/>
                      <a:pt x="2" y="68"/>
                      <a:pt x="0" y="64"/>
                    </a:cubicBezTo>
                    <a:cubicBezTo>
                      <a:pt x="9" y="55"/>
                      <a:pt x="17" y="42"/>
                      <a:pt x="28" y="37"/>
                    </a:cubicBezTo>
                    <a:cubicBezTo>
                      <a:pt x="94" y="5"/>
                      <a:pt x="160" y="10"/>
                      <a:pt x="22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0" name="Freeform 31">
                <a:extLst>
                  <a:ext uri="{FF2B5EF4-FFF2-40B4-BE49-F238E27FC236}">
                    <a16:creationId xmlns:a16="http://schemas.microsoft.com/office/drawing/2014/main" id="{4DDF288D-4B44-471F-91FC-6CE5332482F9}"/>
                  </a:ext>
                </a:extLst>
              </p:cNvPr>
              <p:cNvSpPr>
                <a:spLocks/>
              </p:cNvSpPr>
              <p:nvPr/>
            </p:nvSpPr>
            <p:spPr bwMode="auto">
              <a:xfrm>
                <a:off x="8447808" y="3034556"/>
                <a:ext cx="85725" cy="76200"/>
              </a:xfrm>
              <a:custGeom>
                <a:avLst/>
                <a:gdLst>
                  <a:gd name="T0" fmla="*/ 159 w 159"/>
                  <a:gd name="T1" fmla="*/ 142 h 142"/>
                  <a:gd name="T2" fmla="*/ 0 w 159"/>
                  <a:gd name="T3" fmla="*/ 0 h 142"/>
                  <a:gd name="T4" fmla="*/ 159 w 159"/>
                  <a:gd name="T5" fmla="*/ 142 h 142"/>
                </a:gdLst>
                <a:ahLst/>
                <a:cxnLst>
                  <a:cxn ang="0">
                    <a:pos x="T0" y="T1"/>
                  </a:cxn>
                  <a:cxn ang="0">
                    <a:pos x="T2" y="T3"/>
                  </a:cxn>
                  <a:cxn ang="0">
                    <a:pos x="T4" y="T5"/>
                  </a:cxn>
                </a:cxnLst>
                <a:rect l="0" t="0" r="r" b="b"/>
                <a:pathLst>
                  <a:path w="159" h="142">
                    <a:moveTo>
                      <a:pt x="159" y="142"/>
                    </a:moveTo>
                    <a:cubicBezTo>
                      <a:pt x="85" y="118"/>
                      <a:pt x="39" y="63"/>
                      <a:pt x="0" y="0"/>
                    </a:cubicBezTo>
                    <a:cubicBezTo>
                      <a:pt x="47" y="54"/>
                      <a:pt x="93" y="109"/>
                      <a:pt x="159" y="1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1" name="Freeform 32">
                <a:extLst>
                  <a:ext uri="{FF2B5EF4-FFF2-40B4-BE49-F238E27FC236}">
                    <a16:creationId xmlns:a16="http://schemas.microsoft.com/office/drawing/2014/main" id="{063AE66E-FF3C-4CA1-818D-CC20F0AB934A}"/>
                  </a:ext>
                </a:extLst>
              </p:cNvPr>
              <p:cNvSpPr>
                <a:spLocks/>
              </p:cNvSpPr>
              <p:nvPr/>
            </p:nvSpPr>
            <p:spPr bwMode="auto">
              <a:xfrm>
                <a:off x="8622433" y="3193306"/>
                <a:ext cx="36513" cy="42863"/>
              </a:xfrm>
              <a:custGeom>
                <a:avLst/>
                <a:gdLst>
                  <a:gd name="T0" fmla="*/ 0 w 70"/>
                  <a:gd name="T1" fmla="*/ 47 h 78"/>
                  <a:gd name="T2" fmla="*/ 40 w 70"/>
                  <a:gd name="T3" fmla="*/ 2 h 78"/>
                  <a:gd name="T4" fmla="*/ 70 w 70"/>
                  <a:gd name="T5" fmla="*/ 35 h 78"/>
                  <a:gd name="T6" fmla="*/ 36 w 70"/>
                  <a:gd name="T7" fmla="*/ 73 h 78"/>
                  <a:gd name="T8" fmla="*/ 0 w 70"/>
                  <a:gd name="T9" fmla="*/ 47 h 78"/>
                </a:gdLst>
                <a:ahLst/>
                <a:cxnLst>
                  <a:cxn ang="0">
                    <a:pos x="T0" y="T1"/>
                  </a:cxn>
                  <a:cxn ang="0">
                    <a:pos x="T2" y="T3"/>
                  </a:cxn>
                  <a:cxn ang="0">
                    <a:pos x="T4" y="T5"/>
                  </a:cxn>
                  <a:cxn ang="0">
                    <a:pos x="T6" y="T7"/>
                  </a:cxn>
                  <a:cxn ang="0">
                    <a:pos x="T8" y="T9"/>
                  </a:cxn>
                </a:cxnLst>
                <a:rect l="0" t="0" r="r" b="b"/>
                <a:pathLst>
                  <a:path w="70" h="78">
                    <a:moveTo>
                      <a:pt x="0" y="47"/>
                    </a:moveTo>
                    <a:cubicBezTo>
                      <a:pt x="5" y="21"/>
                      <a:pt x="23" y="0"/>
                      <a:pt x="40" y="2"/>
                    </a:cubicBezTo>
                    <a:cubicBezTo>
                      <a:pt x="59" y="3"/>
                      <a:pt x="69" y="15"/>
                      <a:pt x="70" y="35"/>
                    </a:cubicBezTo>
                    <a:cubicBezTo>
                      <a:pt x="70" y="55"/>
                      <a:pt x="53" y="78"/>
                      <a:pt x="36" y="73"/>
                    </a:cubicBezTo>
                    <a:cubicBezTo>
                      <a:pt x="23" y="70"/>
                      <a:pt x="12" y="56"/>
                      <a:pt x="0"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2" name="Freeform 49">
                <a:extLst>
                  <a:ext uri="{FF2B5EF4-FFF2-40B4-BE49-F238E27FC236}">
                    <a16:creationId xmlns:a16="http://schemas.microsoft.com/office/drawing/2014/main" id="{A5C3BBE4-A5B2-4D84-991C-71B0010EA9B4}"/>
                  </a:ext>
                </a:extLst>
              </p:cNvPr>
              <p:cNvSpPr>
                <a:spLocks/>
              </p:cNvSpPr>
              <p:nvPr/>
            </p:nvSpPr>
            <p:spPr bwMode="auto">
              <a:xfrm>
                <a:off x="8531945" y="3015506"/>
                <a:ext cx="58738" cy="1588"/>
              </a:xfrm>
              <a:custGeom>
                <a:avLst/>
                <a:gdLst>
                  <a:gd name="T0" fmla="*/ 0 w 109"/>
                  <a:gd name="T1" fmla="*/ 1 h 4"/>
                  <a:gd name="T2" fmla="*/ 51 w 109"/>
                  <a:gd name="T3" fmla="*/ 4 h 4"/>
                  <a:gd name="T4" fmla="*/ 109 w 109"/>
                  <a:gd name="T5" fmla="*/ 0 h 4"/>
                </a:gdLst>
                <a:ahLst/>
                <a:cxnLst>
                  <a:cxn ang="0">
                    <a:pos x="T0" y="T1"/>
                  </a:cxn>
                  <a:cxn ang="0">
                    <a:pos x="T2" y="T3"/>
                  </a:cxn>
                  <a:cxn ang="0">
                    <a:pos x="T4" y="T5"/>
                  </a:cxn>
                </a:cxnLst>
                <a:rect l="0" t="0" r="r" b="b"/>
                <a:pathLst>
                  <a:path w="109" h="4">
                    <a:moveTo>
                      <a:pt x="0" y="1"/>
                    </a:moveTo>
                    <a:cubicBezTo>
                      <a:pt x="15" y="3"/>
                      <a:pt x="32" y="4"/>
                      <a:pt x="51" y="4"/>
                    </a:cubicBezTo>
                    <a:cubicBezTo>
                      <a:pt x="73" y="4"/>
                      <a:pt x="92" y="3"/>
                      <a:pt x="109" y="0"/>
                    </a:cubicBezTo>
                  </a:path>
                </a:pathLst>
              </a:custGeom>
              <a:solidFill>
                <a:srgbClr val="EF4C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4" name="Oval 50">
                <a:extLst>
                  <a:ext uri="{FF2B5EF4-FFF2-40B4-BE49-F238E27FC236}">
                    <a16:creationId xmlns:a16="http://schemas.microsoft.com/office/drawing/2014/main" id="{4191B162-CE62-4B97-BADA-908F9CEC2997}"/>
                  </a:ext>
                </a:extLst>
              </p:cNvPr>
              <p:cNvSpPr>
                <a:spLocks noChangeArrowheads="1"/>
              </p:cNvSpPr>
              <p:nvPr/>
            </p:nvSpPr>
            <p:spPr bwMode="auto">
              <a:xfrm>
                <a:off x="8538295" y="2974231"/>
                <a:ext cx="12700" cy="47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5" name="Oval 51">
                <a:extLst>
                  <a:ext uri="{FF2B5EF4-FFF2-40B4-BE49-F238E27FC236}">
                    <a16:creationId xmlns:a16="http://schemas.microsoft.com/office/drawing/2014/main" id="{6674BB53-C158-486C-A0DF-EB6368E21B80}"/>
                  </a:ext>
                </a:extLst>
              </p:cNvPr>
              <p:cNvSpPr>
                <a:spLocks noChangeArrowheads="1"/>
              </p:cNvSpPr>
              <p:nvPr/>
            </p:nvSpPr>
            <p:spPr bwMode="auto">
              <a:xfrm>
                <a:off x="8570045" y="2974231"/>
                <a:ext cx="12700" cy="47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grpSp>
      <p:grpSp>
        <p:nvGrpSpPr>
          <p:cNvPr id="36" name="Grupo 35">
            <a:extLst>
              <a:ext uri="{FF2B5EF4-FFF2-40B4-BE49-F238E27FC236}">
                <a16:creationId xmlns:a16="http://schemas.microsoft.com/office/drawing/2014/main" id="{6FBAA37E-609E-4A11-AB68-0FE5DAB2DD71}"/>
              </a:ext>
            </a:extLst>
          </p:cNvPr>
          <p:cNvGrpSpPr/>
          <p:nvPr/>
        </p:nvGrpSpPr>
        <p:grpSpPr>
          <a:xfrm>
            <a:off x="8836" y="247513"/>
            <a:ext cx="11857164" cy="992547"/>
            <a:chOff x="2108895" y="1211004"/>
            <a:chExt cx="1763713" cy="147638"/>
          </a:xfrm>
        </p:grpSpPr>
        <p:sp>
          <p:nvSpPr>
            <p:cNvPr id="37" name="Freeform 88">
              <a:extLst>
                <a:ext uri="{FF2B5EF4-FFF2-40B4-BE49-F238E27FC236}">
                  <a16:creationId xmlns:a16="http://schemas.microsoft.com/office/drawing/2014/main" id="{8E4DF8A9-0387-439B-9429-AC09F93CCDCF}"/>
                </a:ext>
              </a:extLst>
            </p:cNvPr>
            <p:cNvSpPr>
              <a:spLocks/>
            </p:cNvSpPr>
            <p:nvPr/>
          </p:nvSpPr>
          <p:spPr bwMode="auto">
            <a:xfrm>
              <a:off x="2110483" y="1239579"/>
              <a:ext cx="1762125" cy="119063"/>
            </a:xfrm>
            <a:custGeom>
              <a:avLst/>
              <a:gdLst>
                <a:gd name="T0" fmla="*/ 3289 w 3289"/>
                <a:gd name="T1" fmla="*/ 154 h 223"/>
                <a:gd name="T2" fmla="*/ 3129 w 3289"/>
                <a:gd name="T3" fmla="*/ 174 h 223"/>
                <a:gd name="T4" fmla="*/ 2841 w 3289"/>
                <a:gd name="T5" fmla="*/ 196 h 223"/>
                <a:gd name="T6" fmla="*/ 2458 w 3289"/>
                <a:gd name="T7" fmla="*/ 188 h 223"/>
                <a:gd name="T8" fmla="*/ 2246 w 3289"/>
                <a:gd name="T9" fmla="*/ 168 h 223"/>
                <a:gd name="T10" fmla="*/ 1897 w 3289"/>
                <a:gd name="T11" fmla="*/ 116 h 223"/>
                <a:gd name="T12" fmla="*/ 1461 w 3289"/>
                <a:gd name="T13" fmla="*/ 57 h 223"/>
                <a:gd name="T14" fmla="*/ 948 w 3289"/>
                <a:gd name="T15" fmla="*/ 10 h 223"/>
                <a:gd name="T16" fmla="*/ 5 w 3289"/>
                <a:gd name="T17" fmla="*/ 97 h 223"/>
                <a:gd name="T18" fmla="*/ 0 w 3289"/>
                <a:gd name="T19" fmla="*/ 146 h 223"/>
                <a:gd name="T20" fmla="*/ 116 w 3289"/>
                <a:gd name="T21" fmla="*/ 109 h 223"/>
                <a:gd name="T22" fmla="*/ 340 w 3289"/>
                <a:gd name="T23" fmla="*/ 75 h 223"/>
                <a:gd name="T24" fmla="*/ 579 w 3289"/>
                <a:gd name="T25" fmla="*/ 53 h 223"/>
                <a:gd name="T26" fmla="*/ 911 w 3289"/>
                <a:gd name="T27" fmla="*/ 56 h 223"/>
                <a:gd name="T28" fmla="*/ 1250 w 3289"/>
                <a:gd name="T29" fmla="*/ 77 h 223"/>
                <a:gd name="T30" fmla="*/ 1468 w 3289"/>
                <a:gd name="T31" fmla="*/ 104 h 223"/>
                <a:gd name="T32" fmla="*/ 1777 w 3289"/>
                <a:gd name="T33" fmla="*/ 147 h 223"/>
                <a:gd name="T34" fmla="*/ 2293 w 3289"/>
                <a:gd name="T35" fmla="*/ 206 h 223"/>
                <a:gd name="T36" fmla="*/ 2466 w 3289"/>
                <a:gd name="T37" fmla="*/ 216 h 223"/>
                <a:gd name="T38" fmla="*/ 2729 w 3289"/>
                <a:gd name="T39" fmla="*/ 221 h 223"/>
                <a:gd name="T40" fmla="*/ 2995 w 3289"/>
                <a:gd name="T41" fmla="*/ 207 h 223"/>
                <a:gd name="T42" fmla="*/ 3289 w 3289"/>
                <a:gd name="T43" fmla="*/ 154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89" h="223">
                  <a:moveTo>
                    <a:pt x="3289" y="154"/>
                  </a:moveTo>
                  <a:cubicBezTo>
                    <a:pt x="3289" y="152"/>
                    <a:pt x="3229" y="163"/>
                    <a:pt x="3129" y="174"/>
                  </a:cubicBezTo>
                  <a:cubicBezTo>
                    <a:pt x="3083" y="180"/>
                    <a:pt x="2977" y="192"/>
                    <a:pt x="2841" y="196"/>
                  </a:cubicBezTo>
                  <a:cubicBezTo>
                    <a:pt x="2658" y="201"/>
                    <a:pt x="2518" y="192"/>
                    <a:pt x="2458" y="188"/>
                  </a:cubicBezTo>
                  <a:cubicBezTo>
                    <a:pt x="2369" y="182"/>
                    <a:pt x="2302" y="174"/>
                    <a:pt x="2246" y="168"/>
                  </a:cubicBezTo>
                  <a:cubicBezTo>
                    <a:pt x="2098" y="150"/>
                    <a:pt x="2011" y="134"/>
                    <a:pt x="1897" y="116"/>
                  </a:cubicBezTo>
                  <a:cubicBezTo>
                    <a:pt x="1728" y="89"/>
                    <a:pt x="1604" y="74"/>
                    <a:pt x="1461" y="57"/>
                  </a:cubicBezTo>
                  <a:cubicBezTo>
                    <a:pt x="1434" y="54"/>
                    <a:pt x="1143" y="20"/>
                    <a:pt x="948" y="10"/>
                  </a:cubicBezTo>
                  <a:cubicBezTo>
                    <a:pt x="741" y="0"/>
                    <a:pt x="422" y="5"/>
                    <a:pt x="5" y="97"/>
                  </a:cubicBezTo>
                  <a:cubicBezTo>
                    <a:pt x="3" y="113"/>
                    <a:pt x="2" y="130"/>
                    <a:pt x="0" y="146"/>
                  </a:cubicBezTo>
                  <a:cubicBezTo>
                    <a:pt x="27" y="135"/>
                    <a:pt x="67" y="121"/>
                    <a:pt x="116" y="109"/>
                  </a:cubicBezTo>
                  <a:cubicBezTo>
                    <a:pt x="184" y="91"/>
                    <a:pt x="237" y="85"/>
                    <a:pt x="340" y="75"/>
                  </a:cubicBezTo>
                  <a:cubicBezTo>
                    <a:pt x="476" y="62"/>
                    <a:pt x="545" y="55"/>
                    <a:pt x="579" y="53"/>
                  </a:cubicBezTo>
                  <a:cubicBezTo>
                    <a:pt x="682" y="48"/>
                    <a:pt x="758" y="51"/>
                    <a:pt x="911" y="56"/>
                  </a:cubicBezTo>
                  <a:cubicBezTo>
                    <a:pt x="1035" y="61"/>
                    <a:pt x="1126" y="64"/>
                    <a:pt x="1250" y="77"/>
                  </a:cubicBezTo>
                  <a:cubicBezTo>
                    <a:pt x="1295" y="81"/>
                    <a:pt x="1353" y="89"/>
                    <a:pt x="1468" y="104"/>
                  </a:cubicBezTo>
                  <a:cubicBezTo>
                    <a:pt x="1628" y="126"/>
                    <a:pt x="1661" y="131"/>
                    <a:pt x="1777" y="147"/>
                  </a:cubicBezTo>
                  <a:cubicBezTo>
                    <a:pt x="2123" y="193"/>
                    <a:pt x="2247" y="203"/>
                    <a:pt x="2293" y="206"/>
                  </a:cubicBezTo>
                  <a:cubicBezTo>
                    <a:pt x="2319" y="208"/>
                    <a:pt x="2383" y="212"/>
                    <a:pt x="2466" y="216"/>
                  </a:cubicBezTo>
                  <a:cubicBezTo>
                    <a:pt x="2545" y="219"/>
                    <a:pt x="2627" y="223"/>
                    <a:pt x="2729" y="221"/>
                  </a:cubicBezTo>
                  <a:cubicBezTo>
                    <a:pt x="2801" y="220"/>
                    <a:pt x="2885" y="219"/>
                    <a:pt x="2995" y="207"/>
                  </a:cubicBezTo>
                  <a:cubicBezTo>
                    <a:pt x="3155" y="189"/>
                    <a:pt x="3289" y="157"/>
                    <a:pt x="3289" y="154"/>
                  </a:cubicBezTo>
                  <a:close/>
                </a:path>
              </a:pathLst>
            </a:custGeom>
            <a:solidFill>
              <a:srgbClr val="F9B7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8" name="Freeform 89">
              <a:extLst>
                <a:ext uri="{FF2B5EF4-FFF2-40B4-BE49-F238E27FC236}">
                  <a16:creationId xmlns:a16="http://schemas.microsoft.com/office/drawing/2014/main" id="{E26B1A80-3738-4C2A-BD3D-6F3F0295AB49}"/>
                </a:ext>
              </a:extLst>
            </p:cNvPr>
            <p:cNvSpPr>
              <a:spLocks/>
            </p:cNvSpPr>
            <p:nvPr/>
          </p:nvSpPr>
          <p:spPr bwMode="auto">
            <a:xfrm>
              <a:off x="2108895" y="1211004"/>
              <a:ext cx="1757363" cy="114300"/>
            </a:xfrm>
            <a:custGeom>
              <a:avLst/>
              <a:gdLst>
                <a:gd name="T0" fmla="*/ 0 w 3281"/>
                <a:gd name="T1" fmla="*/ 95 h 212"/>
                <a:gd name="T2" fmla="*/ 0 w 3281"/>
                <a:gd name="T3" fmla="*/ 191 h 212"/>
                <a:gd name="T4" fmla="*/ 362 w 3281"/>
                <a:gd name="T5" fmla="*/ 107 h 212"/>
                <a:gd name="T6" fmla="*/ 826 w 3281"/>
                <a:gd name="T7" fmla="*/ 79 h 212"/>
                <a:gd name="T8" fmla="*/ 1189 w 3281"/>
                <a:gd name="T9" fmla="*/ 96 h 212"/>
                <a:gd name="T10" fmla="*/ 1520 w 3281"/>
                <a:gd name="T11" fmla="*/ 124 h 212"/>
                <a:gd name="T12" fmla="*/ 1915 w 3281"/>
                <a:gd name="T13" fmla="*/ 170 h 212"/>
                <a:gd name="T14" fmla="*/ 2284 w 3281"/>
                <a:gd name="T15" fmla="*/ 201 h 212"/>
                <a:gd name="T16" fmla="*/ 2764 w 3281"/>
                <a:gd name="T17" fmla="*/ 203 h 212"/>
                <a:gd name="T18" fmla="*/ 3049 w 3281"/>
                <a:gd name="T19" fmla="*/ 181 h 212"/>
                <a:gd name="T20" fmla="*/ 3281 w 3281"/>
                <a:gd name="T21" fmla="*/ 133 h 212"/>
                <a:gd name="T22" fmla="*/ 3158 w 3281"/>
                <a:gd name="T23" fmla="*/ 151 h 212"/>
                <a:gd name="T24" fmla="*/ 2952 w 3281"/>
                <a:gd name="T25" fmla="*/ 177 h 212"/>
                <a:gd name="T26" fmla="*/ 2696 w 3281"/>
                <a:gd name="T27" fmla="*/ 183 h 212"/>
                <a:gd name="T28" fmla="*/ 2162 w 3281"/>
                <a:gd name="T29" fmla="*/ 159 h 212"/>
                <a:gd name="T30" fmla="*/ 1626 w 3281"/>
                <a:gd name="T31" fmla="*/ 92 h 212"/>
                <a:gd name="T32" fmla="*/ 873 w 3281"/>
                <a:gd name="T33" fmla="*/ 16 h 212"/>
                <a:gd name="T34" fmla="*/ 340 w 3281"/>
                <a:gd name="T35" fmla="*/ 23 h 212"/>
                <a:gd name="T36" fmla="*/ 0 w 3281"/>
                <a:gd name="T37" fmla="*/ 95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81" h="212">
                  <a:moveTo>
                    <a:pt x="0" y="95"/>
                  </a:moveTo>
                  <a:cubicBezTo>
                    <a:pt x="0" y="127"/>
                    <a:pt x="0" y="159"/>
                    <a:pt x="0" y="191"/>
                  </a:cubicBezTo>
                  <a:cubicBezTo>
                    <a:pt x="141" y="147"/>
                    <a:pt x="265" y="122"/>
                    <a:pt x="362" y="107"/>
                  </a:cubicBezTo>
                  <a:cubicBezTo>
                    <a:pt x="552" y="78"/>
                    <a:pt x="702" y="78"/>
                    <a:pt x="826" y="79"/>
                  </a:cubicBezTo>
                  <a:cubicBezTo>
                    <a:pt x="937" y="79"/>
                    <a:pt x="1021" y="85"/>
                    <a:pt x="1189" y="96"/>
                  </a:cubicBezTo>
                  <a:cubicBezTo>
                    <a:pt x="1354" y="107"/>
                    <a:pt x="1480" y="120"/>
                    <a:pt x="1520" y="124"/>
                  </a:cubicBezTo>
                  <a:cubicBezTo>
                    <a:pt x="1709" y="143"/>
                    <a:pt x="1733" y="151"/>
                    <a:pt x="1915" y="170"/>
                  </a:cubicBezTo>
                  <a:cubicBezTo>
                    <a:pt x="2024" y="182"/>
                    <a:pt x="2136" y="194"/>
                    <a:pt x="2284" y="201"/>
                  </a:cubicBezTo>
                  <a:cubicBezTo>
                    <a:pt x="2500" y="212"/>
                    <a:pt x="2659" y="207"/>
                    <a:pt x="2764" y="203"/>
                  </a:cubicBezTo>
                  <a:cubicBezTo>
                    <a:pt x="2926" y="198"/>
                    <a:pt x="2999" y="189"/>
                    <a:pt x="3049" y="181"/>
                  </a:cubicBezTo>
                  <a:cubicBezTo>
                    <a:pt x="3145" y="167"/>
                    <a:pt x="3225" y="148"/>
                    <a:pt x="3281" y="133"/>
                  </a:cubicBezTo>
                  <a:cubicBezTo>
                    <a:pt x="3252" y="137"/>
                    <a:pt x="3209" y="144"/>
                    <a:pt x="3158" y="151"/>
                  </a:cubicBezTo>
                  <a:cubicBezTo>
                    <a:pt x="3081" y="162"/>
                    <a:pt x="3010" y="171"/>
                    <a:pt x="2952" y="177"/>
                  </a:cubicBezTo>
                  <a:cubicBezTo>
                    <a:pt x="2868" y="185"/>
                    <a:pt x="2801" y="185"/>
                    <a:pt x="2696" y="183"/>
                  </a:cubicBezTo>
                  <a:cubicBezTo>
                    <a:pt x="2464" y="178"/>
                    <a:pt x="2348" y="175"/>
                    <a:pt x="2162" y="159"/>
                  </a:cubicBezTo>
                  <a:cubicBezTo>
                    <a:pt x="1971" y="142"/>
                    <a:pt x="1955" y="133"/>
                    <a:pt x="1626" y="92"/>
                  </a:cubicBezTo>
                  <a:cubicBezTo>
                    <a:pt x="1171" y="35"/>
                    <a:pt x="949" y="21"/>
                    <a:pt x="873" y="16"/>
                  </a:cubicBezTo>
                  <a:cubicBezTo>
                    <a:pt x="592" y="0"/>
                    <a:pt x="462" y="7"/>
                    <a:pt x="340" y="23"/>
                  </a:cubicBezTo>
                  <a:cubicBezTo>
                    <a:pt x="198" y="42"/>
                    <a:pt x="81" y="71"/>
                    <a:pt x="0" y="95"/>
                  </a:cubicBezTo>
                  <a:close/>
                </a:path>
              </a:pathLst>
            </a:custGeom>
            <a:solidFill>
              <a:srgbClr val="EF4C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spTree>
    <p:extLst>
      <p:ext uri="{BB962C8B-B14F-4D97-AF65-F5344CB8AC3E}">
        <p14:creationId xmlns:p14="http://schemas.microsoft.com/office/powerpoint/2010/main" val="207484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2" presetClass="entr" presetSubtype="4"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353" y="0"/>
            <a:ext cx="12858044" cy="440823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sp>
        <p:nvSpPr>
          <p:cNvPr id="22" name="Rectangle 21"/>
          <p:cNvSpPr/>
          <p:nvPr/>
        </p:nvSpPr>
        <p:spPr>
          <a:xfrm>
            <a:off x="353" y="1"/>
            <a:ext cx="12858044" cy="4416604"/>
          </a:xfrm>
          <a:prstGeom prst="rect">
            <a:avLst/>
          </a:prstGeom>
          <a:solidFill>
            <a:schemeClr val="accent1">
              <a:lumMod val="60000"/>
              <a:lumOff val="40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grpSp>
        <p:nvGrpSpPr>
          <p:cNvPr id="50186" name="Group 31"/>
          <p:cNvGrpSpPr>
            <a:grpSpLocks/>
          </p:cNvGrpSpPr>
          <p:nvPr/>
        </p:nvGrpSpPr>
        <p:grpSpPr bwMode="auto">
          <a:xfrm>
            <a:off x="1932408" y="5032719"/>
            <a:ext cx="9241719" cy="1088246"/>
            <a:chOff x="1736190" y="4921051"/>
            <a:chExt cx="8762742" cy="1031800"/>
          </a:xfrm>
        </p:grpSpPr>
        <p:sp>
          <p:nvSpPr>
            <p:cNvPr id="33" name="TextBox 32"/>
            <p:cNvSpPr txBox="1"/>
            <p:nvPr/>
          </p:nvSpPr>
          <p:spPr>
            <a:xfrm>
              <a:off x="2845913" y="5048042"/>
              <a:ext cx="1204692" cy="333700"/>
            </a:xfrm>
            <a:prstGeom prst="rect">
              <a:avLst/>
            </a:prstGeom>
            <a:noFill/>
          </p:spPr>
          <p:txBody>
            <a:bodyPr wrap="none">
              <a:spAutoFit/>
            </a:bodyPr>
            <a:lstStyle/>
            <a:p>
              <a:pPr algn="ctr" fontAlgn="auto">
                <a:spcBef>
                  <a:spcPts val="0"/>
                </a:spcBef>
                <a:spcAft>
                  <a:spcPts val="0"/>
                </a:spcAft>
                <a:defRPr/>
              </a:pPr>
              <a:r>
                <a:rPr lang="id-ID" sz="1687" b="1" dirty="0">
                  <a:solidFill>
                    <a:schemeClr val="accent1"/>
                  </a:solidFill>
                  <a:latin typeface="+mj-lt"/>
                  <a:ea typeface="+mn-ea"/>
                </a:rPr>
                <a:t>Photography</a:t>
              </a:r>
            </a:p>
          </p:txBody>
        </p:sp>
        <p:sp>
          <p:nvSpPr>
            <p:cNvPr id="34" name="TextBox 33"/>
            <p:cNvSpPr txBox="1"/>
            <p:nvPr/>
          </p:nvSpPr>
          <p:spPr>
            <a:xfrm>
              <a:off x="9081582" y="5048042"/>
              <a:ext cx="1090089" cy="333700"/>
            </a:xfrm>
            <a:prstGeom prst="rect">
              <a:avLst/>
            </a:prstGeom>
            <a:noFill/>
          </p:spPr>
          <p:txBody>
            <a:bodyPr wrap="none">
              <a:spAutoFit/>
            </a:bodyPr>
            <a:lstStyle/>
            <a:p>
              <a:pPr algn="ctr" fontAlgn="auto">
                <a:spcBef>
                  <a:spcPts val="0"/>
                </a:spcBef>
                <a:spcAft>
                  <a:spcPts val="0"/>
                </a:spcAft>
                <a:defRPr/>
              </a:pPr>
              <a:r>
                <a:rPr lang="id-ID" sz="1687" b="1" dirty="0">
                  <a:solidFill>
                    <a:schemeClr val="accent3"/>
                  </a:solidFill>
                  <a:latin typeface="+mj-lt"/>
                  <a:ea typeface="+mn-ea"/>
                </a:rPr>
                <a:t>Mail Server</a:t>
              </a:r>
            </a:p>
          </p:txBody>
        </p:sp>
        <p:sp>
          <p:nvSpPr>
            <p:cNvPr id="35" name="TextBox 34"/>
            <p:cNvSpPr txBox="1"/>
            <p:nvPr/>
          </p:nvSpPr>
          <p:spPr>
            <a:xfrm>
              <a:off x="6109685" y="5051217"/>
              <a:ext cx="1347625" cy="333700"/>
            </a:xfrm>
            <a:prstGeom prst="rect">
              <a:avLst/>
            </a:prstGeom>
            <a:noFill/>
          </p:spPr>
          <p:txBody>
            <a:bodyPr wrap="none">
              <a:spAutoFit/>
            </a:bodyPr>
            <a:lstStyle/>
            <a:p>
              <a:pPr algn="ctr" fontAlgn="auto">
                <a:spcBef>
                  <a:spcPts val="0"/>
                </a:spcBef>
                <a:spcAft>
                  <a:spcPts val="0"/>
                </a:spcAft>
                <a:defRPr/>
              </a:pPr>
              <a:r>
                <a:rPr lang="id-ID" sz="1687" b="1" dirty="0">
                  <a:solidFill>
                    <a:schemeClr val="accent2"/>
                  </a:solidFill>
                  <a:latin typeface="+mj-lt"/>
                  <a:ea typeface="+mn-ea"/>
                </a:rPr>
                <a:t>Bundle Packed</a:t>
              </a:r>
            </a:p>
          </p:txBody>
        </p:sp>
        <p:sp>
          <p:nvSpPr>
            <p:cNvPr id="37" name="Oval 36"/>
            <p:cNvSpPr/>
            <p:nvPr/>
          </p:nvSpPr>
          <p:spPr>
            <a:xfrm>
              <a:off x="1736190" y="4973435"/>
              <a:ext cx="923898" cy="923858"/>
            </a:xfrm>
            <a:prstGeom prst="ellipse">
              <a:avLst/>
            </a:prstGeom>
            <a:solidFill>
              <a:schemeClr val="accent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grpSp>
          <p:nvGrpSpPr>
            <p:cNvPr id="38" name="Group 37"/>
            <p:cNvGrpSpPr/>
            <p:nvPr/>
          </p:nvGrpSpPr>
          <p:grpSpPr>
            <a:xfrm>
              <a:off x="1987745" y="5241355"/>
              <a:ext cx="422173" cy="356663"/>
              <a:chOff x="13828713" y="2805113"/>
              <a:chExt cx="1381125" cy="1166812"/>
            </a:xfrm>
            <a:solidFill>
              <a:schemeClr val="bg1"/>
            </a:solidFill>
          </p:grpSpPr>
          <p:sp>
            <p:nvSpPr>
              <p:cNvPr id="50" name="Freeform 10"/>
              <p:cNvSpPr>
                <a:spLocks noEditPoints="1"/>
              </p:cNvSpPr>
              <p:nvPr/>
            </p:nvSpPr>
            <p:spPr bwMode="auto">
              <a:xfrm>
                <a:off x="14173200" y="3109913"/>
                <a:ext cx="690563" cy="690562"/>
              </a:xfrm>
              <a:custGeom>
                <a:avLst/>
                <a:gdLst>
                  <a:gd name="T0" fmla="*/ 92 w 184"/>
                  <a:gd name="T1" fmla="*/ 0 h 184"/>
                  <a:gd name="T2" fmla="*/ 0 w 184"/>
                  <a:gd name="T3" fmla="*/ 92 h 184"/>
                  <a:gd name="T4" fmla="*/ 92 w 184"/>
                  <a:gd name="T5" fmla="*/ 184 h 184"/>
                  <a:gd name="T6" fmla="*/ 184 w 184"/>
                  <a:gd name="T7" fmla="*/ 92 h 184"/>
                  <a:gd name="T8" fmla="*/ 92 w 184"/>
                  <a:gd name="T9" fmla="*/ 0 h 184"/>
                  <a:gd name="T10" fmla="*/ 144 w 184"/>
                  <a:gd name="T11" fmla="*/ 137 h 184"/>
                  <a:gd name="T12" fmla="*/ 47 w 184"/>
                  <a:gd name="T13" fmla="*/ 144 h 184"/>
                  <a:gd name="T14" fmla="*/ 39 w 184"/>
                  <a:gd name="T15" fmla="*/ 47 h 184"/>
                  <a:gd name="T16" fmla="*/ 137 w 184"/>
                  <a:gd name="T17" fmla="*/ 39 h 184"/>
                  <a:gd name="T18" fmla="*/ 144 w 184"/>
                  <a:gd name="T19" fmla="*/ 13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84">
                    <a:moveTo>
                      <a:pt x="92" y="0"/>
                    </a:moveTo>
                    <a:cubicBezTo>
                      <a:pt x="41" y="0"/>
                      <a:pt x="0" y="41"/>
                      <a:pt x="0" y="92"/>
                    </a:cubicBezTo>
                    <a:cubicBezTo>
                      <a:pt x="0" y="143"/>
                      <a:pt x="41" y="184"/>
                      <a:pt x="92" y="184"/>
                    </a:cubicBezTo>
                    <a:cubicBezTo>
                      <a:pt x="143" y="184"/>
                      <a:pt x="184" y="143"/>
                      <a:pt x="184" y="92"/>
                    </a:cubicBezTo>
                    <a:cubicBezTo>
                      <a:pt x="184" y="41"/>
                      <a:pt x="143" y="0"/>
                      <a:pt x="92" y="0"/>
                    </a:cubicBezTo>
                    <a:close/>
                    <a:moveTo>
                      <a:pt x="144" y="137"/>
                    </a:moveTo>
                    <a:cubicBezTo>
                      <a:pt x="119" y="166"/>
                      <a:pt x="76" y="169"/>
                      <a:pt x="47" y="144"/>
                    </a:cubicBezTo>
                    <a:cubicBezTo>
                      <a:pt x="18" y="120"/>
                      <a:pt x="15" y="76"/>
                      <a:pt x="39" y="47"/>
                    </a:cubicBezTo>
                    <a:cubicBezTo>
                      <a:pt x="64" y="18"/>
                      <a:pt x="108" y="15"/>
                      <a:pt x="137" y="39"/>
                    </a:cubicBezTo>
                    <a:cubicBezTo>
                      <a:pt x="166" y="64"/>
                      <a:pt x="169" y="108"/>
                      <a:pt x="144" y="137"/>
                    </a:cubicBez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sp>
            <p:nvSpPr>
              <p:cNvPr id="51" name="Freeform 11"/>
              <p:cNvSpPr>
                <a:spLocks/>
              </p:cNvSpPr>
              <p:nvPr/>
            </p:nvSpPr>
            <p:spPr bwMode="auto">
              <a:xfrm>
                <a:off x="14346238" y="3281363"/>
                <a:ext cx="195263" cy="195262"/>
              </a:xfrm>
              <a:custGeom>
                <a:avLst/>
                <a:gdLst>
                  <a:gd name="T0" fmla="*/ 46 w 52"/>
                  <a:gd name="T1" fmla="*/ 0 h 52"/>
                  <a:gd name="T2" fmla="*/ 0 w 52"/>
                  <a:gd name="T3" fmla="*/ 46 h 52"/>
                  <a:gd name="T4" fmla="*/ 0 w 52"/>
                  <a:gd name="T5" fmla="*/ 46 h 52"/>
                  <a:gd name="T6" fmla="*/ 6 w 52"/>
                  <a:gd name="T7" fmla="*/ 52 h 52"/>
                  <a:gd name="T8" fmla="*/ 11 w 52"/>
                  <a:gd name="T9" fmla="*/ 46 h 52"/>
                  <a:gd name="T10" fmla="*/ 11 w 52"/>
                  <a:gd name="T11" fmla="*/ 46 h 52"/>
                  <a:gd name="T12" fmla="*/ 46 w 52"/>
                  <a:gd name="T13" fmla="*/ 11 h 52"/>
                  <a:gd name="T14" fmla="*/ 52 w 52"/>
                  <a:gd name="T15" fmla="*/ 6 h 52"/>
                  <a:gd name="T16" fmla="*/ 46 w 52"/>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52">
                    <a:moveTo>
                      <a:pt x="46" y="0"/>
                    </a:moveTo>
                    <a:cubicBezTo>
                      <a:pt x="20" y="0"/>
                      <a:pt x="0" y="20"/>
                      <a:pt x="0" y="46"/>
                    </a:cubicBezTo>
                    <a:cubicBezTo>
                      <a:pt x="0" y="46"/>
                      <a:pt x="0" y="46"/>
                      <a:pt x="0" y="46"/>
                    </a:cubicBezTo>
                    <a:cubicBezTo>
                      <a:pt x="0" y="49"/>
                      <a:pt x="2" y="52"/>
                      <a:pt x="6" y="52"/>
                    </a:cubicBezTo>
                    <a:cubicBezTo>
                      <a:pt x="9" y="52"/>
                      <a:pt x="11" y="49"/>
                      <a:pt x="11" y="46"/>
                    </a:cubicBezTo>
                    <a:cubicBezTo>
                      <a:pt x="11" y="46"/>
                      <a:pt x="11" y="46"/>
                      <a:pt x="11" y="46"/>
                    </a:cubicBezTo>
                    <a:cubicBezTo>
                      <a:pt x="11" y="27"/>
                      <a:pt x="27" y="11"/>
                      <a:pt x="46" y="11"/>
                    </a:cubicBezTo>
                    <a:cubicBezTo>
                      <a:pt x="49" y="11"/>
                      <a:pt x="52" y="9"/>
                      <a:pt x="52" y="6"/>
                    </a:cubicBezTo>
                    <a:cubicBezTo>
                      <a:pt x="52" y="2"/>
                      <a:pt x="49" y="0"/>
                      <a:pt x="46" y="0"/>
                    </a:cubicBez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sp>
            <p:nvSpPr>
              <p:cNvPr id="52" name="Freeform 12"/>
              <p:cNvSpPr>
                <a:spLocks noEditPoints="1"/>
              </p:cNvSpPr>
              <p:nvPr/>
            </p:nvSpPr>
            <p:spPr bwMode="auto">
              <a:xfrm>
                <a:off x="13828713" y="2805113"/>
                <a:ext cx="1381125" cy="1166812"/>
              </a:xfrm>
              <a:custGeom>
                <a:avLst/>
                <a:gdLst>
                  <a:gd name="T0" fmla="*/ 339 w 368"/>
                  <a:gd name="T1" fmla="*/ 70 h 311"/>
                  <a:gd name="T2" fmla="*/ 289 w 368"/>
                  <a:gd name="T3" fmla="*/ 61 h 311"/>
                  <a:gd name="T4" fmla="*/ 273 w 368"/>
                  <a:gd name="T5" fmla="*/ 22 h 311"/>
                  <a:gd name="T6" fmla="*/ 241 w 368"/>
                  <a:gd name="T7" fmla="*/ 0 h 311"/>
                  <a:gd name="T8" fmla="*/ 126 w 368"/>
                  <a:gd name="T9" fmla="*/ 0 h 311"/>
                  <a:gd name="T10" fmla="*/ 94 w 368"/>
                  <a:gd name="T11" fmla="*/ 22 h 311"/>
                  <a:gd name="T12" fmla="*/ 78 w 368"/>
                  <a:gd name="T13" fmla="*/ 61 h 311"/>
                  <a:gd name="T14" fmla="*/ 29 w 368"/>
                  <a:gd name="T15" fmla="*/ 70 h 311"/>
                  <a:gd name="T16" fmla="*/ 0 w 368"/>
                  <a:gd name="T17" fmla="*/ 104 h 311"/>
                  <a:gd name="T18" fmla="*/ 0 w 368"/>
                  <a:gd name="T19" fmla="*/ 277 h 311"/>
                  <a:gd name="T20" fmla="*/ 34 w 368"/>
                  <a:gd name="T21" fmla="*/ 311 h 311"/>
                  <a:gd name="T22" fmla="*/ 333 w 368"/>
                  <a:gd name="T23" fmla="*/ 311 h 311"/>
                  <a:gd name="T24" fmla="*/ 368 w 368"/>
                  <a:gd name="T25" fmla="*/ 277 h 311"/>
                  <a:gd name="T26" fmla="*/ 368 w 368"/>
                  <a:gd name="T27" fmla="*/ 104 h 311"/>
                  <a:gd name="T28" fmla="*/ 339 w 368"/>
                  <a:gd name="T29" fmla="*/ 70 h 311"/>
                  <a:gd name="T30" fmla="*/ 345 w 368"/>
                  <a:gd name="T31" fmla="*/ 277 h 311"/>
                  <a:gd name="T32" fmla="*/ 333 w 368"/>
                  <a:gd name="T33" fmla="*/ 288 h 311"/>
                  <a:gd name="T34" fmla="*/ 34 w 368"/>
                  <a:gd name="T35" fmla="*/ 288 h 311"/>
                  <a:gd name="T36" fmla="*/ 23 w 368"/>
                  <a:gd name="T37" fmla="*/ 277 h 311"/>
                  <a:gd name="T38" fmla="*/ 23 w 368"/>
                  <a:gd name="T39" fmla="*/ 104 h 311"/>
                  <a:gd name="T40" fmla="*/ 32 w 368"/>
                  <a:gd name="T41" fmla="*/ 92 h 311"/>
                  <a:gd name="T42" fmla="*/ 95 w 368"/>
                  <a:gd name="T43" fmla="*/ 82 h 311"/>
                  <a:gd name="T44" fmla="*/ 116 w 368"/>
                  <a:gd name="T45" fmla="*/ 31 h 311"/>
                  <a:gd name="T46" fmla="*/ 126 w 368"/>
                  <a:gd name="T47" fmla="*/ 23 h 311"/>
                  <a:gd name="T48" fmla="*/ 241 w 368"/>
                  <a:gd name="T49" fmla="*/ 23 h 311"/>
                  <a:gd name="T50" fmla="*/ 252 w 368"/>
                  <a:gd name="T51" fmla="*/ 31 h 311"/>
                  <a:gd name="T52" fmla="*/ 273 w 368"/>
                  <a:gd name="T53" fmla="*/ 82 h 311"/>
                  <a:gd name="T54" fmla="*/ 335 w 368"/>
                  <a:gd name="T55" fmla="*/ 92 h 311"/>
                  <a:gd name="T56" fmla="*/ 345 w 368"/>
                  <a:gd name="T57" fmla="*/ 104 h 311"/>
                  <a:gd name="T58" fmla="*/ 345 w 368"/>
                  <a:gd name="T59" fmla="*/ 277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8" h="311">
                    <a:moveTo>
                      <a:pt x="339" y="70"/>
                    </a:moveTo>
                    <a:cubicBezTo>
                      <a:pt x="289" y="61"/>
                      <a:pt x="289" y="61"/>
                      <a:pt x="289" y="61"/>
                    </a:cubicBezTo>
                    <a:cubicBezTo>
                      <a:pt x="273" y="22"/>
                      <a:pt x="273" y="22"/>
                      <a:pt x="273" y="22"/>
                    </a:cubicBezTo>
                    <a:cubicBezTo>
                      <a:pt x="268" y="9"/>
                      <a:pt x="256" y="0"/>
                      <a:pt x="241" y="0"/>
                    </a:cubicBezTo>
                    <a:cubicBezTo>
                      <a:pt x="126" y="0"/>
                      <a:pt x="126" y="0"/>
                      <a:pt x="126" y="0"/>
                    </a:cubicBezTo>
                    <a:cubicBezTo>
                      <a:pt x="112" y="0"/>
                      <a:pt x="99" y="9"/>
                      <a:pt x="94" y="22"/>
                    </a:cubicBezTo>
                    <a:cubicBezTo>
                      <a:pt x="78" y="61"/>
                      <a:pt x="78" y="61"/>
                      <a:pt x="78" y="61"/>
                    </a:cubicBezTo>
                    <a:cubicBezTo>
                      <a:pt x="29" y="70"/>
                      <a:pt x="29" y="70"/>
                      <a:pt x="29" y="70"/>
                    </a:cubicBezTo>
                    <a:cubicBezTo>
                      <a:pt x="12" y="73"/>
                      <a:pt x="0" y="87"/>
                      <a:pt x="0" y="104"/>
                    </a:cubicBezTo>
                    <a:cubicBezTo>
                      <a:pt x="0" y="277"/>
                      <a:pt x="0" y="277"/>
                      <a:pt x="0" y="277"/>
                    </a:cubicBezTo>
                    <a:cubicBezTo>
                      <a:pt x="0" y="296"/>
                      <a:pt x="15" y="311"/>
                      <a:pt x="34" y="311"/>
                    </a:cubicBezTo>
                    <a:cubicBezTo>
                      <a:pt x="333" y="311"/>
                      <a:pt x="333" y="311"/>
                      <a:pt x="333" y="311"/>
                    </a:cubicBezTo>
                    <a:cubicBezTo>
                      <a:pt x="353" y="311"/>
                      <a:pt x="368" y="296"/>
                      <a:pt x="368" y="277"/>
                    </a:cubicBezTo>
                    <a:cubicBezTo>
                      <a:pt x="368" y="104"/>
                      <a:pt x="368" y="104"/>
                      <a:pt x="368" y="104"/>
                    </a:cubicBezTo>
                    <a:cubicBezTo>
                      <a:pt x="368" y="87"/>
                      <a:pt x="356" y="73"/>
                      <a:pt x="339" y="70"/>
                    </a:cubicBezTo>
                    <a:close/>
                    <a:moveTo>
                      <a:pt x="345" y="277"/>
                    </a:moveTo>
                    <a:cubicBezTo>
                      <a:pt x="345" y="283"/>
                      <a:pt x="340" y="288"/>
                      <a:pt x="333" y="288"/>
                    </a:cubicBezTo>
                    <a:cubicBezTo>
                      <a:pt x="34" y="288"/>
                      <a:pt x="34" y="288"/>
                      <a:pt x="34" y="288"/>
                    </a:cubicBezTo>
                    <a:cubicBezTo>
                      <a:pt x="28" y="288"/>
                      <a:pt x="23" y="283"/>
                      <a:pt x="23" y="277"/>
                    </a:cubicBezTo>
                    <a:cubicBezTo>
                      <a:pt x="23" y="104"/>
                      <a:pt x="23" y="104"/>
                      <a:pt x="23" y="104"/>
                    </a:cubicBezTo>
                    <a:cubicBezTo>
                      <a:pt x="23" y="98"/>
                      <a:pt x="27" y="93"/>
                      <a:pt x="32" y="92"/>
                    </a:cubicBezTo>
                    <a:cubicBezTo>
                      <a:pt x="95" y="82"/>
                      <a:pt x="95" y="82"/>
                      <a:pt x="95" y="82"/>
                    </a:cubicBezTo>
                    <a:cubicBezTo>
                      <a:pt x="116" y="31"/>
                      <a:pt x="116" y="31"/>
                      <a:pt x="116" y="31"/>
                    </a:cubicBezTo>
                    <a:cubicBezTo>
                      <a:pt x="117" y="26"/>
                      <a:pt x="122" y="23"/>
                      <a:pt x="126" y="23"/>
                    </a:cubicBezTo>
                    <a:cubicBezTo>
                      <a:pt x="241" y="23"/>
                      <a:pt x="241" y="23"/>
                      <a:pt x="241" y="23"/>
                    </a:cubicBezTo>
                    <a:cubicBezTo>
                      <a:pt x="246" y="23"/>
                      <a:pt x="250" y="26"/>
                      <a:pt x="252" y="31"/>
                    </a:cubicBezTo>
                    <a:cubicBezTo>
                      <a:pt x="273" y="82"/>
                      <a:pt x="273" y="82"/>
                      <a:pt x="273" y="82"/>
                    </a:cubicBezTo>
                    <a:cubicBezTo>
                      <a:pt x="335" y="92"/>
                      <a:pt x="335" y="92"/>
                      <a:pt x="335" y="92"/>
                    </a:cubicBezTo>
                    <a:cubicBezTo>
                      <a:pt x="341" y="93"/>
                      <a:pt x="345" y="98"/>
                      <a:pt x="345" y="104"/>
                    </a:cubicBezTo>
                    <a:lnTo>
                      <a:pt x="345" y="277"/>
                    </a:ln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grpSp>
        <p:sp>
          <p:nvSpPr>
            <p:cNvPr id="40" name="Oval 39"/>
            <p:cNvSpPr/>
            <p:nvPr/>
          </p:nvSpPr>
          <p:spPr>
            <a:xfrm>
              <a:off x="5017456" y="4924226"/>
              <a:ext cx="923898" cy="923858"/>
            </a:xfrm>
            <a:prstGeom prst="ellipse">
              <a:avLst/>
            </a:prstGeom>
            <a:solidFill>
              <a:schemeClr val="accent2"/>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grpSp>
          <p:nvGrpSpPr>
            <p:cNvPr id="41" name="Group 40"/>
            <p:cNvGrpSpPr/>
            <p:nvPr/>
          </p:nvGrpSpPr>
          <p:grpSpPr>
            <a:xfrm>
              <a:off x="5268289" y="5201806"/>
              <a:ext cx="423629" cy="370251"/>
              <a:chOff x="8296275" y="8293096"/>
              <a:chExt cx="1385888" cy="1211261"/>
            </a:xfrm>
            <a:solidFill>
              <a:schemeClr val="bg1"/>
            </a:solidFill>
          </p:grpSpPr>
          <p:sp>
            <p:nvSpPr>
              <p:cNvPr id="48" name="Freeform 8"/>
              <p:cNvSpPr>
                <a:spLocks noEditPoints="1"/>
              </p:cNvSpPr>
              <p:nvPr/>
            </p:nvSpPr>
            <p:spPr bwMode="auto">
              <a:xfrm>
                <a:off x="8296275" y="8293096"/>
                <a:ext cx="1385888" cy="1211261"/>
              </a:xfrm>
              <a:custGeom>
                <a:avLst/>
                <a:gdLst>
                  <a:gd name="T0" fmla="*/ 368 w 369"/>
                  <a:gd name="T1" fmla="*/ 190 h 323"/>
                  <a:gd name="T2" fmla="*/ 322 w 369"/>
                  <a:gd name="T3" fmla="*/ 17 h 323"/>
                  <a:gd name="T4" fmla="*/ 299 w 369"/>
                  <a:gd name="T5" fmla="*/ 0 h 323"/>
                  <a:gd name="T6" fmla="*/ 184 w 369"/>
                  <a:gd name="T7" fmla="*/ 0 h 323"/>
                  <a:gd name="T8" fmla="*/ 69 w 369"/>
                  <a:gd name="T9" fmla="*/ 0 h 323"/>
                  <a:gd name="T10" fmla="*/ 47 w 369"/>
                  <a:gd name="T11" fmla="*/ 17 h 323"/>
                  <a:gd name="T12" fmla="*/ 1 w 369"/>
                  <a:gd name="T13" fmla="*/ 190 h 323"/>
                  <a:gd name="T14" fmla="*/ 0 w 369"/>
                  <a:gd name="T15" fmla="*/ 196 h 323"/>
                  <a:gd name="T16" fmla="*/ 0 w 369"/>
                  <a:gd name="T17" fmla="*/ 276 h 323"/>
                  <a:gd name="T18" fmla="*/ 46 w 369"/>
                  <a:gd name="T19" fmla="*/ 323 h 323"/>
                  <a:gd name="T20" fmla="*/ 323 w 369"/>
                  <a:gd name="T21" fmla="*/ 323 h 323"/>
                  <a:gd name="T22" fmla="*/ 369 w 369"/>
                  <a:gd name="T23" fmla="*/ 276 h 323"/>
                  <a:gd name="T24" fmla="*/ 369 w 369"/>
                  <a:gd name="T25" fmla="*/ 196 h 323"/>
                  <a:gd name="T26" fmla="*/ 368 w 369"/>
                  <a:gd name="T27" fmla="*/ 190 h 323"/>
                  <a:gd name="T28" fmla="*/ 346 w 369"/>
                  <a:gd name="T29" fmla="*/ 276 h 323"/>
                  <a:gd name="T30" fmla="*/ 323 w 369"/>
                  <a:gd name="T31" fmla="*/ 299 h 323"/>
                  <a:gd name="T32" fmla="*/ 46 w 369"/>
                  <a:gd name="T33" fmla="*/ 299 h 323"/>
                  <a:gd name="T34" fmla="*/ 23 w 369"/>
                  <a:gd name="T35" fmla="*/ 276 h 323"/>
                  <a:gd name="T36" fmla="*/ 23 w 369"/>
                  <a:gd name="T37" fmla="*/ 196 h 323"/>
                  <a:gd name="T38" fmla="*/ 69 w 369"/>
                  <a:gd name="T39" fmla="*/ 23 h 323"/>
                  <a:gd name="T40" fmla="*/ 299 w 369"/>
                  <a:gd name="T41" fmla="*/ 23 h 323"/>
                  <a:gd name="T42" fmla="*/ 346 w 369"/>
                  <a:gd name="T43" fmla="*/ 196 h 323"/>
                  <a:gd name="T44" fmla="*/ 346 w 369"/>
                  <a:gd name="T45" fmla="*/ 27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9" h="323">
                    <a:moveTo>
                      <a:pt x="368" y="190"/>
                    </a:moveTo>
                    <a:cubicBezTo>
                      <a:pt x="322" y="17"/>
                      <a:pt x="322" y="17"/>
                      <a:pt x="322" y="17"/>
                    </a:cubicBezTo>
                    <a:cubicBezTo>
                      <a:pt x="319" y="7"/>
                      <a:pt x="310" y="0"/>
                      <a:pt x="299" y="0"/>
                    </a:cubicBezTo>
                    <a:cubicBezTo>
                      <a:pt x="184" y="0"/>
                      <a:pt x="184" y="0"/>
                      <a:pt x="184" y="0"/>
                    </a:cubicBezTo>
                    <a:cubicBezTo>
                      <a:pt x="69" y="0"/>
                      <a:pt x="69" y="0"/>
                      <a:pt x="69" y="0"/>
                    </a:cubicBezTo>
                    <a:cubicBezTo>
                      <a:pt x="59" y="0"/>
                      <a:pt x="50" y="7"/>
                      <a:pt x="47" y="17"/>
                    </a:cubicBezTo>
                    <a:cubicBezTo>
                      <a:pt x="1" y="190"/>
                      <a:pt x="1" y="190"/>
                      <a:pt x="1" y="190"/>
                    </a:cubicBezTo>
                    <a:cubicBezTo>
                      <a:pt x="0" y="192"/>
                      <a:pt x="0" y="194"/>
                      <a:pt x="0" y="196"/>
                    </a:cubicBezTo>
                    <a:cubicBezTo>
                      <a:pt x="0" y="276"/>
                      <a:pt x="0" y="276"/>
                      <a:pt x="0" y="276"/>
                    </a:cubicBezTo>
                    <a:cubicBezTo>
                      <a:pt x="0" y="302"/>
                      <a:pt x="21" y="323"/>
                      <a:pt x="46" y="323"/>
                    </a:cubicBezTo>
                    <a:cubicBezTo>
                      <a:pt x="323" y="323"/>
                      <a:pt x="323" y="323"/>
                      <a:pt x="323" y="323"/>
                    </a:cubicBezTo>
                    <a:cubicBezTo>
                      <a:pt x="348" y="323"/>
                      <a:pt x="369" y="302"/>
                      <a:pt x="369" y="276"/>
                    </a:cubicBezTo>
                    <a:cubicBezTo>
                      <a:pt x="369" y="196"/>
                      <a:pt x="369" y="196"/>
                      <a:pt x="369" y="196"/>
                    </a:cubicBezTo>
                    <a:cubicBezTo>
                      <a:pt x="369" y="194"/>
                      <a:pt x="368" y="192"/>
                      <a:pt x="368" y="190"/>
                    </a:cubicBezTo>
                    <a:close/>
                    <a:moveTo>
                      <a:pt x="346" y="276"/>
                    </a:moveTo>
                    <a:cubicBezTo>
                      <a:pt x="346" y="289"/>
                      <a:pt x="335" y="299"/>
                      <a:pt x="323" y="299"/>
                    </a:cubicBezTo>
                    <a:cubicBezTo>
                      <a:pt x="46" y="299"/>
                      <a:pt x="46" y="299"/>
                      <a:pt x="46" y="299"/>
                    </a:cubicBezTo>
                    <a:cubicBezTo>
                      <a:pt x="34" y="299"/>
                      <a:pt x="23" y="289"/>
                      <a:pt x="23" y="276"/>
                    </a:cubicBezTo>
                    <a:cubicBezTo>
                      <a:pt x="23" y="196"/>
                      <a:pt x="23" y="196"/>
                      <a:pt x="23" y="196"/>
                    </a:cubicBezTo>
                    <a:cubicBezTo>
                      <a:pt x="69" y="23"/>
                      <a:pt x="69" y="23"/>
                      <a:pt x="69" y="23"/>
                    </a:cubicBezTo>
                    <a:cubicBezTo>
                      <a:pt x="299" y="23"/>
                      <a:pt x="299" y="23"/>
                      <a:pt x="299" y="23"/>
                    </a:cubicBezTo>
                    <a:cubicBezTo>
                      <a:pt x="346" y="196"/>
                      <a:pt x="346" y="196"/>
                      <a:pt x="346" y="196"/>
                    </a:cubicBezTo>
                    <a:lnTo>
                      <a:pt x="346" y="276"/>
                    </a:ln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sp>
            <p:nvSpPr>
              <p:cNvPr id="49" name="Freeform 9"/>
              <p:cNvSpPr>
                <a:spLocks noEditPoints="1"/>
              </p:cNvSpPr>
              <p:nvPr/>
            </p:nvSpPr>
            <p:spPr bwMode="auto">
              <a:xfrm>
                <a:off x="8461376" y="8466137"/>
                <a:ext cx="1055689" cy="776288"/>
              </a:xfrm>
              <a:custGeom>
                <a:avLst/>
                <a:gdLst>
                  <a:gd name="T0" fmla="*/ 229 w 281"/>
                  <a:gd name="T1" fmla="*/ 0 h 207"/>
                  <a:gd name="T2" fmla="*/ 51 w 281"/>
                  <a:gd name="T3" fmla="*/ 0 h 207"/>
                  <a:gd name="T4" fmla="*/ 40 w 281"/>
                  <a:gd name="T5" fmla="*/ 9 h 207"/>
                  <a:gd name="T6" fmla="*/ 0 w 281"/>
                  <a:gd name="T7" fmla="*/ 147 h 207"/>
                  <a:gd name="T8" fmla="*/ 2 w 281"/>
                  <a:gd name="T9" fmla="*/ 157 h 207"/>
                  <a:gd name="T10" fmla="*/ 12 w 281"/>
                  <a:gd name="T11" fmla="*/ 161 h 207"/>
                  <a:gd name="T12" fmla="*/ 45 w 281"/>
                  <a:gd name="T13" fmla="*/ 161 h 207"/>
                  <a:gd name="T14" fmla="*/ 58 w 281"/>
                  <a:gd name="T15" fmla="*/ 161 h 207"/>
                  <a:gd name="T16" fmla="*/ 64 w 281"/>
                  <a:gd name="T17" fmla="*/ 161 h 207"/>
                  <a:gd name="T18" fmla="*/ 81 w 281"/>
                  <a:gd name="T19" fmla="*/ 195 h 207"/>
                  <a:gd name="T20" fmla="*/ 101 w 281"/>
                  <a:gd name="T21" fmla="*/ 207 h 207"/>
                  <a:gd name="T22" fmla="*/ 179 w 281"/>
                  <a:gd name="T23" fmla="*/ 207 h 207"/>
                  <a:gd name="T24" fmla="*/ 200 w 281"/>
                  <a:gd name="T25" fmla="*/ 195 h 207"/>
                  <a:gd name="T26" fmla="*/ 217 w 281"/>
                  <a:gd name="T27" fmla="*/ 161 h 207"/>
                  <a:gd name="T28" fmla="*/ 223 w 281"/>
                  <a:gd name="T29" fmla="*/ 161 h 207"/>
                  <a:gd name="T30" fmla="*/ 236 w 281"/>
                  <a:gd name="T31" fmla="*/ 161 h 207"/>
                  <a:gd name="T32" fmla="*/ 269 w 281"/>
                  <a:gd name="T33" fmla="*/ 161 h 207"/>
                  <a:gd name="T34" fmla="*/ 278 w 281"/>
                  <a:gd name="T35" fmla="*/ 157 h 207"/>
                  <a:gd name="T36" fmla="*/ 280 w 281"/>
                  <a:gd name="T37" fmla="*/ 147 h 207"/>
                  <a:gd name="T38" fmla="*/ 241 w 281"/>
                  <a:gd name="T39" fmla="*/ 9 h 207"/>
                  <a:gd name="T40" fmla="*/ 229 w 281"/>
                  <a:gd name="T41" fmla="*/ 0 h 207"/>
                  <a:gd name="T42" fmla="*/ 236 w 281"/>
                  <a:gd name="T43" fmla="*/ 138 h 207"/>
                  <a:gd name="T44" fmla="*/ 217 w 281"/>
                  <a:gd name="T45" fmla="*/ 138 h 207"/>
                  <a:gd name="T46" fmla="*/ 196 w 281"/>
                  <a:gd name="T47" fmla="*/ 151 h 207"/>
                  <a:gd name="T48" fmla="*/ 179 w 281"/>
                  <a:gd name="T49" fmla="*/ 184 h 207"/>
                  <a:gd name="T50" fmla="*/ 101 w 281"/>
                  <a:gd name="T51" fmla="*/ 184 h 207"/>
                  <a:gd name="T52" fmla="*/ 85 w 281"/>
                  <a:gd name="T53" fmla="*/ 151 h 207"/>
                  <a:gd name="T54" fmla="*/ 64 w 281"/>
                  <a:gd name="T55" fmla="*/ 138 h 207"/>
                  <a:gd name="T56" fmla="*/ 45 w 281"/>
                  <a:gd name="T57" fmla="*/ 138 h 207"/>
                  <a:gd name="T58" fmla="*/ 18 w 281"/>
                  <a:gd name="T59" fmla="*/ 138 h 207"/>
                  <a:gd name="T60" fmla="*/ 51 w 281"/>
                  <a:gd name="T61" fmla="*/ 12 h 207"/>
                  <a:gd name="T62" fmla="*/ 229 w 281"/>
                  <a:gd name="T63" fmla="*/ 12 h 207"/>
                  <a:gd name="T64" fmla="*/ 263 w 281"/>
                  <a:gd name="T65" fmla="*/ 138 h 207"/>
                  <a:gd name="T66" fmla="*/ 236 w 281"/>
                  <a:gd name="T67" fmla="*/ 13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1" h="207">
                    <a:moveTo>
                      <a:pt x="229" y="0"/>
                    </a:moveTo>
                    <a:cubicBezTo>
                      <a:pt x="51" y="0"/>
                      <a:pt x="51" y="0"/>
                      <a:pt x="51" y="0"/>
                    </a:cubicBezTo>
                    <a:cubicBezTo>
                      <a:pt x="46" y="0"/>
                      <a:pt x="41" y="4"/>
                      <a:pt x="40" y="9"/>
                    </a:cubicBezTo>
                    <a:cubicBezTo>
                      <a:pt x="0" y="147"/>
                      <a:pt x="0" y="147"/>
                      <a:pt x="0" y="147"/>
                    </a:cubicBezTo>
                    <a:cubicBezTo>
                      <a:pt x="0" y="150"/>
                      <a:pt x="0" y="154"/>
                      <a:pt x="2" y="157"/>
                    </a:cubicBezTo>
                    <a:cubicBezTo>
                      <a:pt x="5" y="160"/>
                      <a:pt x="8" y="161"/>
                      <a:pt x="12" y="161"/>
                    </a:cubicBezTo>
                    <a:cubicBezTo>
                      <a:pt x="45" y="161"/>
                      <a:pt x="45" y="161"/>
                      <a:pt x="45" y="161"/>
                    </a:cubicBezTo>
                    <a:cubicBezTo>
                      <a:pt x="58" y="161"/>
                      <a:pt x="58" y="161"/>
                      <a:pt x="58" y="161"/>
                    </a:cubicBezTo>
                    <a:cubicBezTo>
                      <a:pt x="64" y="161"/>
                      <a:pt x="64" y="161"/>
                      <a:pt x="64" y="161"/>
                    </a:cubicBezTo>
                    <a:cubicBezTo>
                      <a:pt x="81" y="195"/>
                      <a:pt x="81" y="195"/>
                      <a:pt x="81" y="195"/>
                    </a:cubicBezTo>
                    <a:cubicBezTo>
                      <a:pt x="85" y="203"/>
                      <a:pt x="93" y="207"/>
                      <a:pt x="101" y="207"/>
                    </a:cubicBezTo>
                    <a:cubicBezTo>
                      <a:pt x="179" y="207"/>
                      <a:pt x="179" y="207"/>
                      <a:pt x="179" y="207"/>
                    </a:cubicBezTo>
                    <a:cubicBezTo>
                      <a:pt x="188" y="207"/>
                      <a:pt x="196" y="203"/>
                      <a:pt x="200" y="195"/>
                    </a:cubicBezTo>
                    <a:cubicBezTo>
                      <a:pt x="217" y="161"/>
                      <a:pt x="217" y="161"/>
                      <a:pt x="217" y="161"/>
                    </a:cubicBezTo>
                    <a:cubicBezTo>
                      <a:pt x="223" y="161"/>
                      <a:pt x="223" y="161"/>
                      <a:pt x="223" y="161"/>
                    </a:cubicBezTo>
                    <a:cubicBezTo>
                      <a:pt x="236" y="161"/>
                      <a:pt x="236" y="161"/>
                      <a:pt x="236" y="161"/>
                    </a:cubicBezTo>
                    <a:cubicBezTo>
                      <a:pt x="269" y="161"/>
                      <a:pt x="269" y="161"/>
                      <a:pt x="269" y="161"/>
                    </a:cubicBezTo>
                    <a:cubicBezTo>
                      <a:pt x="273" y="161"/>
                      <a:pt x="276" y="160"/>
                      <a:pt x="278" y="157"/>
                    </a:cubicBezTo>
                    <a:cubicBezTo>
                      <a:pt x="280" y="154"/>
                      <a:pt x="281" y="150"/>
                      <a:pt x="280" y="147"/>
                    </a:cubicBezTo>
                    <a:cubicBezTo>
                      <a:pt x="241" y="9"/>
                      <a:pt x="241" y="9"/>
                      <a:pt x="241" y="9"/>
                    </a:cubicBezTo>
                    <a:cubicBezTo>
                      <a:pt x="239" y="4"/>
                      <a:pt x="235" y="0"/>
                      <a:pt x="229" y="0"/>
                    </a:cubicBezTo>
                    <a:close/>
                    <a:moveTo>
                      <a:pt x="236" y="138"/>
                    </a:moveTo>
                    <a:cubicBezTo>
                      <a:pt x="217" y="138"/>
                      <a:pt x="217" y="138"/>
                      <a:pt x="217" y="138"/>
                    </a:cubicBezTo>
                    <a:cubicBezTo>
                      <a:pt x="208" y="138"/>
                      <a:pt x="200" y="143"/>
                      <a:pt x="196" y="151"/>
                    </a:cubicBezTo>
                    <a:cubicBezTo>
                      <a:pt x="179" y="184"/>
                      <a:pt x="179" y="184"/>
                      <a:pt x="179" y="184"/>
                    </a:cubicBezTo>
                    <a:cubicBezTo>
                      <a:pt x="101" y="184"/>
                      <a:pt x="101" y="184"/>
                      <a:pt x="101" y="184"/>
                    </a:cubicBezTo>
                    <a:cubicBezTo>
                      <a:pt x="85" y="151"/>
                      <a:pt x="85" y="151"/>
                      <a:pt x="85" y="151"/>
                    </a:cubicBezTo>
                    <a:cubicBezTo>
                      <a:pt x="81" y="143"/>
                      <a:pt x="73" y="138"/>
                      <a:pt x="64" y="138"/>
                    </a:cubicBezTo>
                    <a:cubicBezTo>
                      <a:pt x="45" y="138"/>
                      <a:pt x="45" y="138"/>
                      <a:pt x="45" y="138"/>
                    </a:cubicBezTo>
                    <a:cubicBezTo>
                      <a:pt x="18" y="138"/>
                      <a:pt x="18" y="138"/>
                      <a:pt x="18" y="138"/>
                    </a:cubicBezTo>
                    <a:cubicBezTo>
                      <a:pt x="51" y="12"/>
                      <a:pt x="51" y="12"/>
                      <a:pt x="51" y="12"/>
                    </a:cubicBezTo>
                    <a:cubicBezTo>
                      <a:pt x="229" y="12"/>
                      <a:pt x="229" y="12"/>
                      <a:pt x="229" y="12"/>
                    </a:cubicBezTo>
                    <a:cubicBezTo>
                      <a:pt x="263" y="138"/>
                      <a:pt x="263" y="138"/>
                      <a:pt x="263" y="138"/>
                    </a:cubicBezTo>
                    <a:lnTo>
                      <a:pt x="236" y="138"/>
                    </a:ln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grpSp>
        <p:sp>
          <p:nvSpPr>
            <p:cNvPr id="43" name="Oval 42"/>
            <p:cNvSpPr/>
            <p:nvPr/>
          </p:nvSpPr>
          <p:spPr>
            <a:xfrm>
              <a:off x="8071716" y="4921051"/>
              <a:ext cx="923898" cy="923858"/>
            </a:xfrm>
            <a:prstGeom prst="ellipse">
              <a:avLst/>
            </a:prstGeom>
            <a:solidFill>
              <a:schemeClr val="accent3"/>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sp>
          <p:nvSpPr>
            <p:cNvPr id="50210" name="Freeform 84"/>
            <p:cNvSpPr>
              <a:spLocks noEditPoints="1"/>
            </p:cNvSpPr>
            <p:nvPr/>
          </p:nvSpPr>
          <p:spPr bwMode="auto">
            <a:xfrm>
              <a:off x="8374921" y="5253906"/>
              <a:ext cx="356535" cy="233544"/>
            </a:xfrm>
            <a:custGeom>
              <a:avLst/>
              <a:gdLst>
                <a:gd name="T0" fmla="*/ 311968 w 128"/>
                <a:gd name="T1" fmla="*/ 0 h 84"/>
                <a:gd name="T2" fmla="*/ 44567 w 128"/>
                <a:gd name="T3" fmla="*/ 0 h 84"/>
                <a:gd name="T4" fmla="*/ 0 w 128"/>
                <a:gd name="T5" fmla="*/ 44485 h 84"/>
                <a:gd name="T6" fmla="*/ 0 w 128"/>
                <a:gd name="T7" fmla="*/ 189059 h 84"/>
                <a:gd name="T8" fmla="*/ 44567 w 128"/>
                <a:gd name="T9" fmla="*/ 233544 h 84"/>
                <a:gd name="T10" fmla="*/ 311968 w 128"/>
                <a:gd name="T11" fmla="*/ 233544 h 84"/>
                <a:gd name="T12" fmla="*/ 356535 w 128"/>
                <a:gd name="T13" fmla="*/ 189059 h 84"/>
                <a:gd name="T14" fmla="*/ 356535 w 128"/>
                <a:gd name="T15" fmla="*/ 44485 h 84"/>
                <a:gd name="T16" fmla="*/ 311968 w 128"/>
                <a:gd name="T17" fmla="*/ 0 h 84"/>
                <a:gd name="T18" fmla="*/ 22283 w 128"/>
                <a:gd name="T19" fmla="*/ 58386 h 84"/>
                <a:gd name="T20" fmla="*/ 100275 w 128"/>
                <a:gd name="T21" fmla="*/ 116772 h 84"/>
                <a:gd name="T22" fmla="*/ 22283 w 128"/>
                <a:gd name="T23" fmla="*/ 175158 h 84"/>
                <a:gd name="T24" fmla="*/ 22283 w 128"/>
                <a:gd name="T25" fmla="*/ 58386 h 84"/>
                <a:gd name="T26" fmla="*/ 334251 w 128"/>
                <a:gd name="T27" fmla="*/ 189059 h 84"/>
                <a:gd name="T28" fmla="*/ 311968 w 128"/>
                <a:gd name="T29" fmla="*/ 211302 h 84"/>
                <a:gd name="T30" fmla="*/ 44567 w 128"/>
                <a:gd name="T31" fmla="*/ 211302 h 84"/>
                <a:gd name="T32" fmla="*/ 22283 w 128"/>
                <a:gd name="T33" fmla="*/ 189059 h 84"/>
                <a:gd name="T34" fmla="*/ 108632 w 128"/>
                <a:gd name="T35" fmla="*/ 125113 h 84"/>
                <a:gd name="T36" fmla="*/ 158769 w 128"/>
                <a:gd name="T37" fmla="*/ 161257 h 84"/>
                <a:gd name="T38" fmla="*/ 178268 w 128"/>
                <a:gd name="T39" fmla="*/ 166817 h 84"/>
                <a:gd name="T40" fmla="*/ 197765 w 128"/>
                <a:gd name="T41" fmla="*/ 161257 h 84"/>
                <a:gd name="T42" fmla="*/ 247903 w 128"/>
                <a:gd name="T43" fmla="*/ 125113 h 84"/>
                <a:gd name="T44" fmla="*/ 334251 w 128"/>
                <a:gd name="T45" fmla="*/ 189059 h 84"/>
                <a:gd name="T46" fmla="*/ 334251 w 128"/>
                <a:gd name="T47" fmla="*/ 175158 h 84"/>
                <a:gd name="T48" fmla="*/ 256259 w 128"/>
                <a:gd name="T49" fmla="*/ 116772 h 84"/>
                <a:gd name="T50" fmla="*/ 334251 w 128"/>
                <a:gd name="T51" fmla="*/ 58386 h 84"/>
                <a:gd name="T52" fmla="*/ 334251 w 128"/>
                <a:gd name="T53" fmla="*/ 175158 h 84"/>
                <a:gd name="T54" fmla="*/ 192195 w 128"/>
                <a:gd name="T55" fmla="*/ 150135 h 84"/>
                <a:gd name="T56" fmla="*/ 178268 w 128"/>
                <a:gd name="T57" fmla="*/ 155696 h 84"/>
                <a:gd name="T58" fmla="*/ 164340 w 128"/>
                <a:gd name="T59" fmla="*/ 150135 h 84"/>
                <a:gd name="T60" fmla="*/ 119773 w 128"/>
                <a:gd name="T61" fmla="*/ 116772 h 84"/>
                <a:gd name="T62" fmla="*/ 108632 w 128"/>
                <a:gd name="T63" fmla="*/ 111211 h 84"/>
                <a:gd name="T64" fmla="*/ 22283 w 128"/>
                <a:gd name="T65" fmla="*/ 44485 h 84"/>
                <a:gd name="T66" fmla="*/ 22283 w 128"/>
                <a:gd name="T67" fmla="*/ 44485 h 84"/>
                <a:gd name="T68" fmla="*/ 44567 w 128"/>
                <a:gd name="T69" fmla="*/ 22242 h 84"/>
                <a:gd name="T70" fmla="*/ 311968 w 128"/>
                <a:gd name="T71" fmla="*/ 22242 h 84"/>
                <a:gd name="T72" fmla="*/ 334251 w 128"/>
                <a:gd name="T73" fmla="*/ 44485 h 84"/>
                <a:gd name="T74" fmla="*/ 192195 w 128"/>
                <a:gd name="T75" fmla="*/ 150135 h 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8"/>
                <a:gd name="T115" fmla="*/ 0 h 84"/>
                <a:gd name="T116" fmla="*/ 128 w 128"/>
                <a:gd name="T117" fmla="*/ 84 h 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8" h="84">
                  <a:moveTo>
                    <a:pt x="112" y="0"/>
                  </a:moveTo>
                  <a:cubicBezTo>
                    <a:pt x="16" y="0"/>
                    <a:pt x="16" y="0"/>
                    <a:pt x="16" y="0"/>
                  </a:cubicBezTo>
                  <a:cubicBezTo>
                    <a:pt x="7" y="0"/>
                    <a:pt x="0" y="7"/>
                    <a:pt x="0" y="16"/>
                  </a:cubicBezTo>
                  <a:cubicBezTo>
                    <a:pt x="0" y="68"/>
                    <a:pt x="0" y="68"/>
                    <a:pt x="0" y="68"/>
                  </a:cubicBezTo>
                  <a:cubicBezTo>
                    <a:pt x="0" y="77"/>
                    <a:pt x="7" y="84"/>
                    <a:pt x="16" y="84"/>
                  </a:cubicBezTo>
                  <a:cubicBezTo>
                    <a:pt x="112" y="84"/>
                    <a:pt x="112" y="84"/>
                    <a:pt x="112" y="84"/>
                  </a:cubicBezTo>
                  <a:cubicBezTo>
                    <a:pt x="121" y="84"/>
                    <a:pt x="128" y="77"/>
                    <a:pt x="128" y="68"/>
                  </a:cubicBezTo>
                  <a:cubicBezTo>
                    <a:pt x="128" y="16"/>
                    <a:pt x="128" y="16"/>
                    <a:pt x="128" y="16"/>
                  </a:cubicBezTo>
                  <a:cubicBezTo>
                    <a:pt x="128" y="7"/>
                    <a:pt x="121" y="0"/>
                    <a:pt x="112" y="0"/>
                  </a:cubicBezTo>
                  <a:close/>
                  <a:moveTo>
                    <a:pt x="8" y="21"/>
                  </a:moveTo>
                  <a:cubicBezTo>
                    <a:pt x="36" y="42"/>
                    <a:pt x="36" y="42"/>
                    <a:pt x="36" y="42"/>
                  </a:cubicBezTo>
                  <a:cubicBezTo>
                    <a:pt x="8" y="63"/>
                    <a:pt x="8" y="63"/>
                    <a:pt x="8" y="63"/>
                  </a:cubicBezTo>
                  <a:lnTo>
                    <a:pt x="8" y="21"/>
                  </a:lnTo>
                  <a:close/>
                  <a:moveTo>
                    <a:pt x="120" y="68"/>
                  </a:moveTo>
                  <a:cubicBezTo>
                    <a:pt x="120" y="72"/>
                    <a:pt x="116" y="76"/>
                    <a:pt x="112" y="76"/>
                  </a:cubicBezTo>
                  <a:cubicBezTo>
                    <a:pt x="16" y="76"/>
                    <a:pt x="16" y="76"/>
                    <a:pt x="16" y="76"/>
                  </a:cubicBezTo>
                  <a:cubicBezTo>
                    <a:pt x="12" y="76"/>
                    <a:pt x="8" y="72"/>
                    <a:pt x="8" y="68"/>
                  </a:cubicBezTo>
                  <a:cubicBezTo>
                    <a:pt x="39" y="45"/>
                    <a:pt x="39" y="45"/>
                    <a:pt x="39" y="45"/>
                  </a:cubicBezTo>
                  <a:cubicBezTo>
                    <a:pt x="57" y="58"/>
                    <a:pt x="57" y="58"/>
                    <a:pt x="57" y="58"/>
                  </a:cubicBezTo>
                  <a:cubicBezTo>
                    <a:pt x="59" y="59"/>
                    <a:pt x="61" y="60"/>
                    <a:pt x="64" y="60"/>
                  </a:cubicBezTo>
                  <a:cubicBezTo>
                    <a:pt x="67" y="60"/>
                    <a:pt x="69" y="59"/>
                    <a:pt x="71" y="58"/>
                  </a:cubicBezTo>
                  <a:cubicBezTo>
                    <a:pt x="89" y="45"/>
                    <a:pt x="89" y="45"/>
                    <a:pt x="89" y="45"/>
                  </a:cubicBezTo>
                  <a:cubicBezTo>
                    <a:pt x="120" y="68"/>
                    <a:pt x="120" y="68"/>
                    <a:pt x="120" y="68"/>
                  </a:cubicBezTo>
                  <a:close/>
                  <a:moveTo>
                    <a:pt x="120" y="63"/>
                  </a:moveTo>
                  <a:cubicBezTo>
                    <a:pt x="92" y="42"/>
                    <a:pt x="92" y="42"/>
                    <a:pt x="92" y="42"/>
                  </a:cubicBezTo>
                  <a:cubicBezTo>
                    <a:pt x="120" y="21"/>
                    <a:pt x="120" y="21"/>
                    <a:pt x="120" y="21"/>
                  </a:cubicBezTo>
                  <a:lnTo>
                    <a:pt x="120" y="63"/>
                  </a:lnTo>
                  <a:close/>
                  <a:moveTo>
                    <a:pt x="69" y="54"/>
                  </a:moveTo>
                  <a:cubicBezTo>
                    <a:pt x="67" y="55"/>
                    <a:pt x="66" y="56"/>
                    <a:pt x="64" y="56"/>
                  </a:cubicBezTo>
                  <a:cubicBezTo>
                    <a:pt x="62" y="56"/>
                    <a:pt x="61" y="55"/>
                    <a:pt x="59" y="54"/>
                  </a:cubicBezTo>
                  <a:cubicBezTo>
                    <a:pt x="43" y="42"/>
                    <a:pt x="43" y="42"/>
                    <a:pt x="43" y="42"/>
                  </a:cubicBezTo>
                  <a:cubicBezTo>
                    <a:pt x="39" y="40"/>
                    <a:pt x="39" y="40"/>
                    <a:pt x="39" y="40"/>
                  </a:cubicBezTo>
                  <a:cubicBezTo>
                    <a:pt x="8" y="16"/>
                    <a:pt x="8" y="16"/>
                    <a:pt x="8" y="16"/>
                  </a:cubicBezTo>
                  <a:cubicBezTo>
                    <a:pt x="8" y="16"/>
                    <a:pt x="8" y="16"/>
                    <a:pt x="8" y="16"/>
                  </a:cubicBezTo>
                  <a:cubicBezTo>
                    <a:pt x="8" y="12"/>
                    <a:pt x="12" y="8"/>
                    <a:pt x="16" y="8"/>
                  </a:cubicBezTo>
                  <a:cubicBezTo>
                    <a:pt x="112" y="8"/>
                    <a:pt x="112" y="8"/>
                    <a:pt x="112" y="8"/>
                  </a:cubicBezTo>
                  <a:cubicBezTo>
                    <a:pt x="116" y="8"/>
                    <a:pt x="120" y="12"/>
                    <a:pt x="120" y="16"/>
                  </a:cubicBezTo>
                  <a:lnTo>
                    <a:pt x="69" y="54"/>
                  </a:lnTo>
                  <a:close/>
                </a:path>
              </a:pathLst>
            </a:custGeom>
            <a:solidFill>
              <a:schemeClr val="bg1"/>
            </a:solidFill>
            <a:ln w="9525">
              <a:noFill/>
              <a:miter lim="800000"/>
              <a:headEnd/>
              <a:tailEnd/>
            </a:ln>
          </p:spPr>
          <p:txBody>
            <a:bodyPr/>
            <a:lstStyle/>
            <a:p>
              <a:endParaRPr lang="en-US" altLang="zh-CN" dirty="0">
                <a:latin typeface="Calibri" pitchFamily="34" charset="0"/>
              </a:endParaRPr>
            </a:p>
          </p:txBody>
        </p:sp>
        <p:sp>
          <p:nvSpPr>
            <p:cNvPr id="45" name="Rectangle 3"/>
            <p:cNvSpPr>
              <a:spLocks/>
            </p:cNvSpPr>
            <p:nvPr/>
          </p:nvSpPr>
          <p:spPr bwMode="auto">
            <a:xfrm>
              <a:off x="2936305" y="5343295"/>
              <a:ext cx="1336636" cy="609556"/>
            </a:xfrm>
            <a:prstGeom prst="rect">
              <a:avLst/>
            </a:prstGeom>
            <a:noFill/>
            <a:ln>
              <a:noFill/>
            </a:ln>
            <a:extLst>
              <a:ext uri="{909E8E84-426E-40dd-AFC4-6F175D3DCCD1}"/>
              <a:ext uri="{91240B29-F687-4f45-9708-019B960494DF}"/>
            </a:extLst>
          </p:spPr>
          <p:txBody>
            <a:bodyPr lIns="0" tIns="0" rIns="0" bIns="0"/>
            <a:lstStyle/>
            <a:p>
              <a:pPr fontAlgn="auto">
                <a:spcBef>
                  <a:spcPts val="0"/>
                </a:spcBef>
                <a:spcAft>
                  <a:spcPts val="0"/>
                </a:spcAft>
                <a:defRPr/>
              </a:pPr>
              <a:r>
                <a:rPr lang="en-US" sz="1266" dirty="0">
                  <a:solidFill>
                    <a:schemeClr val="accent6"/>
                  </a:solidFill>
                  <a:latin typeface="+mn-lt"/>
                  <a:ea typeface="ＭＳ Ｐゴシック" charset="0"/>
                  <a:cs typeface="Lato Regular" charset="0"/>
                  <a:sym typeface="Lato Regular" charset="0"/>
                </a:rPr>
                <a:t>Lorem ipsum dolor sit amet, consectetur adipiscing elit. </a:t>
              </a:r>
            </a:p>
          </p:txBody>
        </p:sp>
        <p:sp>
          <p:nvSpPr>
            <p:cNvPr id="46" name="Rectangle 3"/>
            <p:cNvSpPr>
              <a:spLocks/>
            </p:cNvSpPr>
            <p:nvPr/>
          </p:nvSpPr>
          <p:spPr bwMode="auto">
            <a:xfrm>
              <a:off x="6214396" y="5330596"/>
              <a:ext cx="1335048" cy="609556"/>
            </a:xfrm>
            <a:prstGeom prst="rect">
              <a:avLst/>
            </a:prstGeom>
            <a:noFill/>
            <a:ln>
              <a:noFill/>
            </a:ln>
            <a:extLst>
              <a:ext uri="{909E8E84-426E-40dd-AFC4-6F175D3DCCD1}"/>
              <a:ext uri="{91240B29-F687-4f45-9708-019B960494DF}"/>
            </a:extLst>
          </p:spPr>
          <p:txBody>
            <a:bodyPr lIns="0" tIns="0" rIns="0" bIns="0"/>
            <a:lstStyle/>
            <a:p>
              <a:pPr fontAlgn="auto">
                <a:spcBef>
                  <a:spcPts val="0"/>
                </a:spcBef>
                <a:spcAft>
                  <a:spcPts val="0"/>
                </a:spcAft>
                <a:defRPr/>
              </a:pPr>
              <a:r>
                <a:rPr lang="en-US" sz="1266" dirty="0">
                  <a:solidFill>
                    <a:schemeClr val="accent6"/>
                  </a:solidFill>
                  <a:latin typeface="+mn-lt"/>
                  <a:ea typeface="ＭＳ Ｐゴシック" charset="0"/>
                  <a:cs typeface="Lato Regular" charset="0"/>
                  <a:sym typeface="Lato Regular" charset="0"/>
                </a:rPr>
                <a:t>Lorem ipsum dolor sit amet, consectetur adipiscing elit. </a:t>
              </a:r>
            </a:p>
          </p:txBody>
        </p:sp>
        <p:sp>
          <p:nvSpPr>
            <p:cNvPr id="47" name="Rectangle 3"/>
            <p:cNvSpPr>
              <a:spLocks/>
            </p:cNvSpPr>
            <p:nvPr/>
          </p:nvSpPr>
          <p:spPr bwMode="auto">
            <a:xfrm>
              <a:off x="9162296" y="5343295"/>
              <a:ext cx="1336636" cy="609556"/>
            </a:xfrm>
            <a:prstGeom prst="rect">
              <a:avLst/>
            </a:prstGeom>
            <a:noFill/>
            <a:ln>
              <a:noFill/>
            </a:ln>
            <a:extLst>
              <a:ext uri="{909E8E84-426E-40dd-AFC4-6F175D3DCCD1}"/>
              <a:ext uri="{91240B29-F687-4f45-9708-019B960494DF}"/>
            </a:extLst>
          </p:spPr>
          <p:txBody>
            <a:bodyPr lIns="0" tIns="0" rIns="0" bIns="0"/>
            <a:lstStyle/>
            <a:p>
              <a:pPr fontAlgn="auto">
                <a:spcBef>
                  <a:spcPts val="0"/>
                </a:spcBef>
                <a:spcAft>
                  <a:spcPts val="0"/>
                </a:spcAft>
                <a:defRPr/>
              </a:pPr>
              <a:r>
                <a:rPr lang="en-US" sz="1266" dirty="0">
                  <a:solidFill>
                    <a:schemeClr val="accent6"/>
                  </a:solidFill>
                  <a:latin typeface="+mn-lt"/>
                  <a:ea typeface="ＭＳ Ｐゴシック" charset="0"/>
                  <a:cs typeface="Lato Regular" charset="0"/>
                  <a:sym typeface="Lato Regular" charset="0"/>
                </a:rPr>
                <a:t>Lorem ipsum dolor sit amet, consectetur adipiscing elit. </a:t>
              </a:r>
            </a:p>
          </p:txBody>
        </p:sp>
      </p:grpSp>
      <p:pic>
        <p:nvPicPr>
          <p:cNvPr id="55" name="Picture 54" descr="iPhone White 5S.png"/>
          <p:cNvPicPr>
            <a:picLocks noChangeAspect="1"/>
          </p:cNvPicPr>
          <p:nvPr/>
        </p:nvPicPr>
        <p:blipFill>
          <a:blip r:embed="rId3"/>
          <a:srcRect r="6160" b="29520"/>
          <a:stretch>
            <a:fillRect/>
          </a:stretch>
        </p:blipFill>
        <p:spPr bwMode="auto">
          <a:xfrm>
            <a:off x="7792194" y="239414"/>
            <a:ext cx="3725150" cy="4177190"/>
          </a:xfrm>
          <a:prstGeom prst="rect">
            <a:avLst/>
          </a:prstGeom>
          <a:noFill/>
          <a:ln w="9525">
            <a:noFill/>
            <a:miter lim="800000"/>
            <a:headEnd/>
            <a:tailEnd/>
          </a:ln>
        </p:spPr>
      </p:pic>
      <p:sp>
        <p:nvSpPr>
          <p:cNvPr id="2" name="Rectangle 1"/>
          <p:cNvSpPr/>
          <p:nvPr/>
        </p:nvSpPr>
        <p:spPr>
          <a:xfrm>
            <a:off x="8523831" y="1238926"/>
            <a:ext cx="2566586" cy="31693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sp>
        <p:nvSpPr>
          <p:cNvPr id="88" name="文本框 87"/>
          <p:cNvSpPr txBox="1"/>
          <p:nvPr/>
        </p:nvSpPr>
        <p:spPr>
          <a:xfrm>
            <a:off x="976827" y="268262"/>
            <a:ext cx="5390602" cy="553870"/>
          </a:xfrm>
          <a:prstGeom prst="rect">
            <a:avLst/>
          </a:prstGeom>
          <a:noFill/>
        </p:spPr>
        <p:txBody>
          <a:bodyPr wrap="square" lIns="0" tIns="0" rIns="0" bIns="0" rtlCol="0">
            <a:spAutoFit/>
          </a:bodyPr>
          <a:lstStyle/>
          <a:p>
            <a:pPr defTabSz="964020"/>
            <a:r>
              <a:rPr lang="en-US" altLang="zh-CN"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Annual work overview</a:t>
            </a:r>
            <a:endParaRPr lang="zh-CN" altLang="en-US"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9" name="文本框 88"/>
          <p:cNvSpPr txBox="1"/>
          <p:nvPr/>
        </p:nvSpPr>
        <p:spPr>
          <a:xfrm>
            <a:off x="976829" y="776838"/>
            <a:ext cx="3315666" cy="215315"/>
          </a:xfrm>
          <a:prstGeom prst="rect">
            <a:avLst/>
          </a:prstGeom>
          <a:noFill/>
        </p:spPr>
        <p:txBody>
          <a:bodyPr wrap="square" lIns="0" tIns="0" rIns="0" bIns="0" rtlCol="0">
            <a:spAutoFit/>
          </a:bodyPr>
          <a:lstStyle/>
          <a:p>
            <a:pPr defTabSz="964020"/>
            <a:r>
              <a:rPr lang="en-US" altLang="zh-CN"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0" name="椭圆 89"/>
          <p:cNvSpPr/>
          <p:nvPr/>
        </p:nvSpPr>
        <p:spPr>
          <a:xfrm>
            <a:off x="417825" y="344455"/>
            <a:ext cx="410238" cy="410238"/>
          </a:xfrm>
          <a:prstGeom prst="ellipse">
            <a:avLst/>
          </a:prstGeom>
          <a:solidFill>
            <a:schemeClr val="accent1"/>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91" name="椭圆 90"/>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1404582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420" name="Group 21"/>
          <p:cNvGrpSpPr>
            <a:grpSpLocks/>
          </p:cNvGrpSpPr>
          <p:nvPr/>
        </p:nvGrpSpPr>
        <p:grpSpPr bwMode="auto">
          <a:xfrm>
            <a:off x="7634817" y="2112872"/>
            <a:ext cx="4011442" cy="5119779"/>
            <a:chOff x="3403156" y="332508"/>
            <a:chExt cx="5203660" cy="6525491"/>
          </a:xfrm>
        </p:grpSpPr>
        <p:pic>
          <p:nvPicPr>
            <p:cNvPr id="60436" name="Picture 23"/>
            <p:cNvPicPr>
              <a:picLocks noChangeAspect="1"/>
            </p:cNvPicPr>
            <p:nvPr/>
          </p:nvPicPr>
          <p:blipFill>
            <a:blip r:embed="rId3"/>
            <a:srcRect/>
            <a:stretch>
              <a:fillRect/>
            </a:stretch>
          </p:blipFill>
          <p:spPr bwMode="auto">
            <a:xfrm>
              <a:off x="3403156" y="332508"/>
              <a:ext cx="5203660" cy="6525491"/>
            </a:xfrm>
            <a:prstGeom prst="rect">
              <a:avLst/>
            </a:prstGeom>
            <a:noFill/>
            <a:ln w="9525">
              <a:noFill/>
              <a:miter lim="800000"/>
              <a:headEnd/>
              <a:tailEnd/>
            </a:ln>
          </p:spPr>
        </p:pic>
        <p:sp>
          <p:nvSpPr>
            <p:cNvPr id="25" name="Rectangle 24"/>
            <p:cNvSpPr/>
            <p:nvPr/>
          </p:nvSpPr>
          <p:spPr>
            <a:xfrm>
              <a:off x="4087277" y="872387"/>
              <a:ext cx="3312012" cy="439158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grpSp>
        <p:nvGrpSpPr>
          <p:cNvPr id="60421" name="Group 26"/>
          <p:cNvGrpSpPr>
            <a:grpSpLocks/>
          </p:cNvGrpSpPr>
          <p:nvPr/>
        </p:nvGrpSpPr>
        <p:grpSpPr bwMode="auto">
          <a:xfrm>
            <a:off x="298365" y="4302758"/>
            <a:ext cx="7502201" cy="1964203"/>
            <a:chOff x="3968275" y="4183094"/>
            <a:chExt cx="7114509" cy="1862001"/>
          </a:xfrm>
        </p:grpSpPr>
        <p:sp>
          <p:nvSpPr>
            <p:cNvPr id="28" name="TextBox 27"/>
            <p:cNvSpPr txBox="1"/>
            <p:nvPr/>
          </p:nvSpPr>
          <p:spPr>
            <a:xfrm>
              <a:off x="4209768" y="5148057"/>
              <a:ext cx="1481005" cy="333643"/>
            </a:xfrm>
            <a:prstGeom prst="rect">
              <a:avLst/>
            </a:prstGeom>
            <a:noFill/>
          </p:spPr>
          <p:txBody>
            <a:bodyPr wrap="none">
              <a:spAutoFit/>
            </a:bodyPr>
            <a:lstStyle/>
            <a:p>
              <a:pPr algn="ctr" fontAlgn="auto">
                <a:spcBef>
                  <a:spcPts val="0"/>
                </a:spcBef>
                <a:spcAft>
                  <a:spcPts val="0"/>
                </a:spcAft>
                <a:defRPr/>
              </a:pPr>
              <a:r>
                <a:rPr lang="id-ID" sz="1687" b="1" dirty="0">
                  <a:solidFill>
                    <a:schemeClr val="accent1"/>
                  </a:solidFill>
                  <a:latin typeface="+mj-lt"/>
                  <a:ea typeface="+mn-ea"/>
                </a:rPr>
                <a:t>Lovely Audience</a:t>
              </a:r>
            </a:p>
          </p:txBody>
        </p:sp>
        <p:sp>
          <p:nvSpPr>
            <p:cNvPr id="29" name="Rectangle 28"/>
            <p:cNvSpPr/>
            <p:nvPr/>
          </p:nvSpPr>
          <p:spPr>
            <a:xfrm>
              <a:off x="3968275" y="5403583"/>
              <a:ext cx="1963992" cy="641512"/>
            </a:xfrm>
            <a:prstGeom prst="rect">
              <a:avLst/>
            </a:prstGeom>
          </p:spPr>
          <p:txBody>
            <a:bodyPr>
              <a:spAutoFit/>
            </a:bodyPr>
            <a:lstStyle/>
            <a:p>
              <a:pPr algn="ctr" fontAlgn="auto">
                <a:spcBef>
                  <a:spcPts val="0"/>
                </a:spcBef>
                <a:spcAft>
                  <a:spcPts val="0"/>
                </a:spcAft>
                <a:defRPr/>
              </a:pPr>
              <a:r>
                <a:rPr lang="id-ID" sz="1266" dirty="0">
                  <a:solidFill>
                    <a:schemeClr val="bg1">
                      <a:lumMod val="65000"/>
                    </a:schemeClr>
                  </a:solidFill>
                  <a:latin typeface="+mn-lt"/>
                  <a:ea typeface="+mn-ea"/>
                </a:rPr>
                <a:t>Suitable for all categories business and personal presentation</a:t>
              </a:r>
            </a:p>
          </p:txBody>
        </p:sp>
        <p:sp>
          <p:nvSpPr>
            <p:cNvPr id="30" name="TextBox 29"/>
            <p:cNvSpPr txBox="1"/>
            <p:nvPr/>
          </p:nvSpPr>
          <p:spPr>
            <a:xfrm>
              <a:off x="9404825" y="5148057"/>
              <a:ext cx="1090262" cy="333643"/>
            </a:xfrm>
            <a:prstGeom prst="rect">
              <a:avLst/>
            </a:prstGeom>
            <a:noFill/>
          </p:spPr>
          <p:txBody>
            <a:bodyPr wrap="none">
              <a:spAutoFit/>
            </a:bodyPr>
            <a:lstStyle/>
            <a:p>
              <a:pPr algn="ctr" fontAlgn="auto">
                <a:spcBef>
                  <a:spcPts val="0"/>
                </a:spcBef>
                <a:spcAft>
                  <a:spcPts val="0"/>
                </a:spcAft>
                <a:defRPr/>
              </a:pPr>
              <a:r>
                <a:rPr lang="id-ID" sz="1687" b="1" dirty="0">
                  <a:solidFill>
                    <a:schemeClr val="accent3"/>
                  </a:solidFill>
                  <a:latin typeface="+mj-lt"/>
                  <a:ea typeface="+mn-ea"/>
                </a:rPr>
                <a:t>Mail Server</a:t>
              </a:r>
            </a:p>
          </p:txBody>
        </p:sp>
        <p:sp>
          <p:nvSpPr>
            <p:cNvPr id="31" name="Rectangle 30"/>
            <p:cNvSpPr/>
            <p:nvPr/>
          </p:nvSpPr>
          <p:spPr>
            <a:xfrm>
              <a:off x="8817128" y="5403583"/>
              <a:ext cx="2265656" cy="641512"/>
            </a:xfrm>
            <a:prstGeom prst="rect">
              <a:avLst/>
            </a:prstGeom>
          </p:spPr>
          <p:txBody>
            <a:bodyPr>
              <a:spAutoFit/>
            </a:bodyPr>
            <a:lstStyle/>
            <a:p>
              <a:pPr algn="ctr" fontAlgn="auto">
                <a:spcBef>
                  <a:spcPts val="0"/>
                </a:spcBef>
                <a:spcAft>
                  <a:spcPts val="0"/>
                </a:spcAft>
                <a:defRPr/>
              </a:pPr>
              <a:r>
                <a:rPr lang="id-ID" sz="1266" dirty="0">
                  <a:solidFill>
                    <a:schemeClr val="bg1">
                      <a:lumMod val="65000"/>
                    </a:schemeClr>
                  </a:solidFill>
                  <a:latin typeface="+mn-lt"/>
                  <a:ea typeface="+mn-ea"/>
                </a:rPr>
                <a:t>Suitable for all categories business and personal presentation</a:t>
              </a:r>
            </a:p>
          </p:txBody>
        </p:sp>
        <p:sp>
          <p:nvSpPr>
            <p:cNvPr id="32" name="TextBox 31"/>
            <p:cNvSpPr txBox="1"/>
            <p:nvPr/>
          </p:nvSpPr>
          <p:spPr>
            <a:xfrm>
              <a:off x="6779369" y="5148057"/>
              <a:ext cx="1347839" cy="333643"/>
            </a:xfrm>
            <a:prstGeom prst="rect">
              <a:avLst/>
            </a:prstGeom>
            <a:noFill/>
          </p:spPr>
          <p:txBody>
            <a:bodyPr wrap="none">
              <a:spAutoFit/>
            </a:bodyPr>
            <a:lstStyle/>
            <a:p>
              <a:pPr algn="ctr" fontAlgn="auto">
                <a:spcBef>
                  <a:spcPts val="0"/>
                </a:spcBef>
                <a:spcAft>
                  <a:spcPts val="0"/>
                </a:spcAft>
                <a:defRPr/>
              </a:pPr>
              <a:r>
                <a:rPr lang="id-ID" sz="1687" b="1" dirty="0">
                  <a:solidFill>
                    <a:schemeClr val="accent2"/>
                  </a:solidFill>
                  <a:latin typeface="+mj-lt"/>
                  <a:ea typeface="+mn-ea"/>
                </a:rPr>
                <a:t>Bundle Packed</a:t>
              </a:r>
            </a:p>
          </p:txBody>
        </p:sp>
        <p:sp>
          <p:nvSpPr>
            <p:cNvPr id="33" name="Rectangle 32"/>
            <p:cNvSpPr/>
            <p:nvPr/>
          </p:nvSpPr>
          <p:spPr>
            <a:xfrm>
              <a:off x="6429219" y="5403583"/>
              <a:ext cx="2032263" cy="641512"/>
            </a:xfrm>
            <a:prstGeom prst="rect">
              <a:avLst/>
            </a:prstGeom>
          </p:spPr>
          <p:txBody>
            <a:bodyPr>
              <a:spAutoFit/>
            </a:bodyPr>
            <a:lstStyle/>
            <a:p>
              <a:pPr algn="ctr" fontAlgn="auto">
                <a:spcBef>
                  <a:spcPts val="0"/>
                </a:spcBef>
                <a:spcAft>
                  <a:spcPts val="0"/>
                </a:spcAft>
                <a:defRPr/>
              </a:pPr>
              <a:r>
                <a:rPr lang="id-ID" sz="1266" dirty="0">
                  <a:solidFill>
                    <a:schemeClr val="bg1">
                      <a:lumMod val="65000"/>
                    </a:schemeClr>
                  </a:solidFill>
                  <a:latin typeface="+mn-lt"/>
                  <a:ea typeface="+mn-ea"/>
                </a:rPr>
                <a:t>Suitable for all categories business and personal presentation</a:t>
              </a:r>
            </a:p>
          </p:txBody>
        </p:sp>
        <p:sp>
          <p:nvSpPr>
            <p:cNvPr id="35" name="Oval 34"/>
            <p:cNvSpPr/>
            <p:nvPr/>
          </p:nvSpPr>
          <p:spPr>
            <a:xfrm>
              <a:off x="4489042" y="4183094"/>
              <a:ext cx="924045" cy="923698"/>
            </a:xfrm>
            <a:prstGeom prst="ellipse">
              <a:avLst/>
            </a:prstGeom>
            <a:solidFill>
              <a:schemeClr val="accent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grpSp>
          <p:nvGrpSpPr>
            <p:cNvPr id="36" name="Group 35"/>
            <p:cNvGrpSpPr/>
            <p:nvPr/>
          </p:nvGrpSpPr>
          <p:grpSpPr>
            <a:xfrm>
              <a:off x="4726773" y="4459882"/>
              <a:ext cx="447407" cy="385293"/>
              <a:chOff x="2727325" y="-39687"/>
              <a:chExt cx="1463675" cy="1260475"/>
            </a:xfrm>
            <a:solidFill>
              <a:schemeClr val="bg1"/>
            </a:solidFill>
          </p:grpSpPr>
          <p:sp>
            <p:nvSpPr>
              <p:cNvPr id="45" name="Freeform 20"/>
              <p:cNvSpPr>
                <a:spLocks noEditPoints="1"/>
              </p:cNvSpPr>
              <p:nvPr/>
            </p:nvSpPr>
            <p:spPr bwMode="auto">
              <a:xfrm>
                <a:off x="2727325" y="-39687"/>
                <a:ext cx="1463675" cy="1260475"/>
              </a:xfrm>
              <a:custGeom>
                <a:avLst/>
                <a:gdLst>
                  <a:gd name="T0" fmla="*/ 347 w 390"/>
                  <a:gd name="T1" fmla="*/ 42 h 336"/>
                  <a:gd name="T2" fmla="*/ 195 w 390"/>
                  <a:gd name="T3" fmla="*/ 38 h 336"/>
                  <a:gd name="T4" fmla="*/ 43 w 390"/>
                  <a:gd name="T5" fmla="*/ 42 h 336"/>
                  <a:gd name="T6" fmla="*/ 43 w 390"/>
                  <a:gd name="T7" fmla="*/ 196 h 336"/>
                  <a:gd name="T8" fmla="*/ 170 w 390"/>
                  <a:gd name="T9" fmla="*/ 322 h 336"/>
                  <a:gd name="T10" fmla="*/ 220 w 390"/>
                  <a:gd name="T11" fmla="*/ 322 h 336"/>
                  <a:gd name="T12" fmla="*/ 347 w 390"/>
                  <a:gd name="T13" fmla="*/ 196 h 336"/>
                  <a:gd name="T14" fmla="*/ 347 w 390"/>
                  <a:gd name="T15" fmla="*/ 42 h 336"/>
                  <a:gd name="T16" fmla="*/ 330 w 390"/>
                  <a:gd name="T17" fmla="*/ 180 h 336"/>
                  <a:gd name="T18" fmla="*/ 203 w 390"/>
                  <a:gd name="T19" fmla="*/ 306 h 336"/>
                  <a:gd name="T20" fmla="*/ 187 w 390"/>
                  <a:gd name="T21" fmla="*/ 306 h 336"/>
                  <a:gd name="T22" fmla="*/ 59 w 390"/>
                  <a:gd name="T23" fmla="*/ 180 h 336"/>
                  <a:gd name="T24" fmla="*/ 59 w 390"/>
                  <a:gd name="T25" fmla="*/ 58 h 336"/>
                  <a:gd name="T26" fmla="*/ 179 w 390"/>
                  <a:gd name="T27" fmla="*/ 55 h 336"/>
                  <a:gd name="T28" fmla="*/ 195 w 390"/>
                  <a:gd name="T29" fmla="*/ 70 h 336"/>
                  <a:gd name="T30" fmla="*/ 210 w 390"/>
                  <a:gd name="T31" fmla="*/ 55 h 336"/>
                  <a:gd name="T32" fmla="*/ 330 w 390"/>
                  <a:gd name="T33" fmla="*/ 58 h 336"/>
                  <a:gd name="T34" fmla="*/ 330 w 390"/>
                  <a:gd name="T35" fmla="*/ 18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0" h="336">
                    <a:moveTo>
                      <a:pt x="347" y="42"/>
                    </a:moveTo>
                    <a:cubicBezTo>
                      <a:pt x="305" y="0"/>
                      <a:pt x="238" y="0"/>
                      <a:pt x="195" y="38"/>
                    </a:cubicBezTo>
                    <a:cubicBezTo>
                      <a:pt x="152" y="0"/>
                      <a:pt x="85" y="0"/>
                      <a:pt x="43" y="42"/>
                    </a:cubicBezTo>
                    <a:cubicBezTo>
                      <a:pt x="0" y="84"/>
                      <a:pt x="0" y="154"/>
                      <a:pt x="43" y="196"/>
                    </a:cubicBezTo>
                    <a:cubicBezTo>
                      <a:pt x="55" y="208"/>
                      <a:pt x="170" y="322"/>
                      <a:pt x="170" y="322"/>
                    </a:cubicBezTo>
                    <a:cubicBezTo>
                      <a:pt x="184" y="336"/>
                      <a:pt x="206" y="336"/>
                      <a:pt x="220" y="322"/>
                    </a:cubicBezTo>
                    <a:cubicBezTo>
                      <a:pt x="220" y="322"/>
                      <a:pt x="345" y="198"/>
                      <a:pt x="347" y="196"/>
                    </a:cubicBezTo>
                    <a:cubicBezTo>
                      <a:pt x="390" y="154"/>
                      <a:pt x="390" y="84"/>
                      <a:pt x="347" y="42"/>
                    </a:cubicBezTo>
                    <a:close/>
                    <a:moveTo>
                      <a:pt x="330" y="180"/>
                    </a:moveTo>
                    <a:cubicBezTo>
                      <a:pt x="203" y="306"/>
                      <a:pt x="203" y="306"/>
                      <a:pt x="203" y="306"/>
                    </a:cubicBezTo>
                    <a:cubicBezTo>
                      <a:pt x="199" y="310"/>
                      <a:pt x="191" y="310"/>
                      <a:pt x="187" y="306"/>
                    </a:cubicBezTo>
                    <a:cubicBezTo>
                      <a:pt x="59" y="180"/>
                      <a:pt x="59" y="180"/>
                      <a:pt x="59" y="180"/>
                    </a:cubicBezTo>
                    <a:cubicBezTo>
                      <a:pt x="25" y="146"/>
                      <a:pt x="25" y="92"/>
                      <a:pt x="59" y="58"/>
                    </a:cubicBezTo>
                    <a:cubicBezTo>
                      <a:pt x="92" y="26"/>
                      <a:pt x="145" y="25"/>
                      <a:pt x="179" y="55"/>
                    </a:cubicBezTo>
                    <a:cubicBezTo>
                      <a:pt x="195" y="70"/>
                      <a:pt x="195" y="70"/>
                      <a:pt x="195" y="70"/>
                    </a:cubicBezTo>
                    <a:cubicBezTo>
                      <a:pt x="210" y="55"/>
                      <a:pt x="210" y="55"/>
                      <a:pt x="210" y="55"/>
                    </a:cubicBezTo>
                    <a:cubicBezTo>
                      <a:pt x="245" y="25"/>
                      <a:pt x="298" y="26"/>
                      <a:pt x="330" y="58"/>
                    </a:cubicBezTo>
                    <a:cubicBezTo>
                      <a:pt x="364" y="92"/>
                      <a:pt x="364" y="146"/>
                      <a:pt x="330" y="180"/>
                    </a:cubicBez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sp>
            <p:nvSpPr>
              <p:cNvPr id="46" name="Freeform 21"/>
              <p:cNvSpPr>
                <a:spLocks/>
              </p:cNvSpPr>
              <p:nvPr/>
            </p:nvSpPr>
            <p:spPr bwMode="auto">
              <a:xfrm>
                <a:off x="2982913" y="215900"/>
                <a:ext cx="206375" cy="201612"/>
              </a:xfrm>
              <a:custGeom>
                <a:avLst/>
                <a:gdLst>
                  <a:gd name="T0" fmla="*/ 49 w 55"/>
                  <a:gd name="T1" fmla="*/ 0 h 54"/>
                  <a:gd name="T2" fmla="*/ 49 w 55"/>
                  <a:gd name="T3" fmla="*/ 0 h 54"/>
                  <a:gd name="T4" fmla="*/ 0 w 55"/>
                  <a:gd name="T5" fmla="*/ 48 h 54"/>
                  <a:gd name="T6" fmla="*/ 0 w 55"/>
                  <a:gd name="T7" fmla="*/ 48 h 54"/>
                  <a:gd name="T8" fmla="*/ 6 w 55"/>
                  <a:gd name="T9" fmla="*/ 54 h 54"/>
                  <a:gd name="T10" fmla="*/ 12 w 55"/>
                  <a:gd name="T11" fmla="*/ 48 h 54"/>
                  <a:gd name="T12" fmla="*/ 12 w 55"/>
                  <a:gd name="T13" fmla="*/ 48 h 54"/>
                  <a:gd name="T14" fmla="*/ 49 w 55"/>
                  <a:gd name="T15" fmla="*/ 11 h 54"/>
                  <a:gd name="T16" fmla="*/ 49 w 55"/>
                  <a:gd name="T17" fmla="*/ 11 h 54"/>
                  <a:gd name="T18" fmla="*/ 55 w 55"/>
                  <a:gd name="T19" fmla="*/ 5 h 54"/>
                  <a:gd name="T20" fmla="*/ 49 w 55"/>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54">
                    <a:moveTo>
                      <a:pt x="49" y="0"/>
                    </a:moveTo>
                    <a:cubicBezTo>
                      <a:pt x="49" y="0"/>
                      <a:pt x="49" y="0"/>
                      <a:pt x="49" y="0"/>
                    </a:cubicBezTo>
                    <a:cubicBezTo>
                      <a:pt x="22" y="0"/>
                      <a:pt x="0" y="21"/>
                      <a:pt x="0" y="48"/>
                    </a:cubicBezTo>
                    <a:cubicBezTo>
                      <a:pt x="0" y="48"/>
                      <a:pt x="0" y="48"/>
                      <a:pt x="0" y="48"/>
                    </a:cubicBezTo>
                    <a:cubicBezTo>
                      <a:pt x="0" y="52"/>
                      <a:pt x="3" y="54"/>
                      <a:pt x="6" y="54"/>
                    </a:cubicBezTo>
                    <a:cubicBezTo>
                      <a:pt x="9" y="54"/>
                      <a:pt x="12" y="52"/>
                      <a:pt x="12" y="48"/>
                    </a:cubicBezTo>
                    <a:cubicBezTo>
                      <a:pt x="12" y="48"/>
                      <a:pt x="12" y="48"/>
                      <a:pt x="12" y="48"/>
                    </a:cubicBezTo>
                    <a:cubicBezTo>
                      <a:pt x="12" y="28"/>
                      <a:pt x="29" y="11"/>
                      <a:pt x="49" y="11"/>
                    </a:cubicBezTo>
                    <a:cubicBezTo>
                      <a:pt x="49" y="11"/>
                      <a:pt x="49" y="11"/>
                      <a:pt x="49" y="11"/>
                    </a:cubicBezTo>
                    <a:cubicBezTo>
                      <a:pt x="52" y="11"/>
                      <a:pt x="55" y="8"/>
                      <a:pt x="55" y="5"/>
                    </a:cubicBezTo>
                    <a:cubicBezTo>
                      <a:pt x="55" y="2"/>
                      <a:pt x="52" y="0"/>
                      <a:pt x="49" y="0"/>
                    </a:cubicBez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grpSp>
        <p:sp>
          <p:nvSpPr>
            <p:cNvPr id="38" name="Oval 37"/>
            <p:cNvSpPr/>
            <p:nvPr/>
          </p:nvSpPr>
          <p:spPr>
            <a:xfrm>
              <a:off x="6991266" y="4183094"/>
              <a:ext cx="924045" cy="923698"/>
            </a:xfrm>
            <a:prstGeom prst="ellipse">
              <a:avLst/>
            </a:prstGeom>
            <a:solidFill>
              <a:schemeClr val="accent2"/>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grpSp>
          <p:nvGrpSpPr>
            <p:cNvPr id="39" name="Group 38"/>
            <p:cNvGrpSpPr/>
            <p:nvPr/>
          </p:nvGrpSpPr>
          <p:grpSpPr>
            <a:xfrm>
              <a:off x="7241274" y="4459882"/>
              <a:ext cx="423629" cy="370251"/>
              <a:chOff x="8296275" y="8293096"/>
              <a:chExt cx="1385888" cy="1211261"/>
            </a:xfrm>
            <a:solidFill>
              <a:schemeClr val="bg1"/>
            </a:solidFill>
          </p:grpSpPr>
          <p:sp>
            <p:nvSpPr>
              <p:cNvPr id="43" name="Freeform 8"/>
              <p:cNvSpPr>
                <a:spLocks noEditPoints="1"/>
              </p:cNvSpPr>
              <p:nvPr/>
            </p:nvSpPr>
            <p:spPr bwMode="auto">
              <a:xfrm>
                <a:off x="8296275" y="8293096"/>
                <a:ext cx="1385888" cy="1211261"/>
              </a:xfrm>
              <a:custGeom>
                <a:avLst/>
                <a:gdLst>
                  <a:gd name="T0" fmla="*/ 368 w 369"/>
                  <a:gd name="T1" fmla="*/ 190 h 323"/>
                  <a:gd name="T2" fmla="*/ 322 w 369"/>
                  <a:gd name="T3" fmla="*/ 17 h 323"/>
                  <a:gd name="T4" fmla="*/ 299 w 369"/>
                  <a:gd name="T5" fmla="*/ 0 h 323"/>
                  <a:gd name="T6" fmla="*/ 184 w 369"/>
                  <a:gd name="T7" fmla="*/ 0 h 323"/>
                  <a:gd name="T8" fmla="*/ 69 w 369"/>
                  <a:gd name="T9" fmla="*/ 0 h 323"/>
                  <a:gd name="T10" fmla="*/ 47 w 369"/>
                  <a:gd name="T11" fmla="*/ 17 h 323"/>
                  <a:gd name="T12" fmla="*/ 1 w 369"/>
                  <a:gd name="T13" fmla="*/ 190 h 323"/>
                  <a:gd name="T14" fmla="*/ 0 w 369"/>
                  <a:gd name="T15" fmla="*/ 196 h 323"/>
                  <a:gd name="T16" fmla="*/ 0 w 369"/>
                  <a:gd name="T17" fmla="*/ 276 h 323"/>
                  <a:gd name="T18" fmla="*/ 46 w 369"/>
                  <a:gd name="T19" fmla="*/ 323 h 323"/>
                  <a:gd name="T20" fmla="*/ 323 w 369"/>
                  <a:gd name="T21" fmla="*/ 323 h 323"/>
                  <a:gd name="T22" fmla="*/ 369 w 369"/>
                  <a:gd name="T23" fmla="*/ 276 h 323"/>
                  <a:gd name="T24" fmla="*/ 369 w 369"/>
                  <a:gd name="T25" fmla="*/ 196 h 323"/>
                  <a:gd name="T26" fmla="*/ 368 w 369"/>
                  <a:gd name="T27" fmla="*/ 190 h 323"/>
                  <a:gd name="T28" fmla="*/ 346 w 369"/>
                  <a:gd name="T29" fmla="*/ 276 h 323"/>
                  <a:gd name="T30" fmla="*/ 323 w 369"/>
                  <a:gd name="T31" fmla="*/ 299 h 323"/>
                  <a:gd name="T32" fmla="*/ 46 w 369"/>
                  <a:gd name="T33" fmla="*/ 299 h 323"/>
                  <a:gd name="T34" fmla="*/ 23 w 369"/>
                  <a:gd name="T35" fmla="*/ 276 h 323"/>
                  <a:gd name="T36" fmla="*/ 23 w 369"/>
                  <a:gd name="T37" fmla="*/ 196 h 323"/>
                  <a:gd name="T38" fmla="*/ 69 w 369"/>
                  <a:gd name="T39" fmla="*/ 23 h 323"/>
                  <a:gd name="T40" fmla="*/ 299 w 369"/>
                  <a:gd name="T41" fmla="*/ 23 h 323"/>
                  <a:gd name="T42" fmla="*/ 346 w 369"/>
                  <a:gd name="T43" fmla="*/ 196 h 323"/>
                  <a:gd name="T44" fmla="*/ 346 w 369"/>
                  <a:gd name="T45" fmla="*/ 27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9" h="323">
                    <a:moveTo>
                      <a:pt x="368" y="190"/>
                    </a:moveTo>
                    <a:cubicBezTo>
                      <a:pt x="322" y="17"/>
                      <a:pt x="322" y="17"/>
                      <a:pt x="322" y="17"/>
                    </a:cubicBezTo>
                    <a:cubicBezTo>
                      <a:pt x="319" y="7"/>
                      <a:pt x="310" y="0"/>
                      <a:pt x="299" y="0"/>
                    </a:cubicBezTo>
                    <a:cubicBezTo>
                      <a:pt x="184" y="0"/>
                      <a:pt x="184" y="0"/>
                      <a:pt x="184" y="0"/>
                    </a:cubicBezTo>
                    <a:cubicBezTo>
                      <a:pt x="69" y="0"/>
                      <a:pt x="69" y="0"/>
                      <a:pt x="69" y="0"/>
                    </a:cubicBezTo>
                    <a:cubicBezTo>
                      <a:pt x="59" y="0"/>
                      <a:pt x="50" y="7"/>
                      <a:pt x="47" y="17"/>
                    </a:cubicBezTo>
                    <a:cubicBezTo>
                      <a:pt x="1" y="190"/>
                      <a:pt x="1" y="190"/>
                      <a:pt x="1" y="190"/>
                    </a:cubicBezTo>
                    <a:cubicBezTo>
                      <a:pt x="0" y="192"/>
                      <a:pt x="0" y="194"/>
                      <a:pt x="0" y="196"/>
                    </a:cubicBezTo>
                    <a:cubicBezTo>
                      <a:pt x="0" y="276"/>
                      <a:pt x="0" y="276"/>
                      <a:pt x="0" y="276"/>
                    </a:cubicBezTo>
                    <a:cubicBezTo>
                      <a:pt x="0" y="302"/>
                      <a:pt x="21" y="323"/>
                      <a:pt x="46" y="323"/>
                    </a:cubicBezTo>
                    <a:cubicBezTo>
                      <a:pt x="323" y="323"/>
                      <a:pt x="323" y="323"/>
                      <a:pt x="323" y="323"/>
                    </a:cubicBezTo>
                    <a:cubicBezTo>
                      <a:pt x="348" y="323"/>
                      <a:pt x="369" y="302"/>
                      <a:pt x="369" y="276"/>
                    </a:cubicBezTo>
                    <a:cubicBezTo>
                      <a:pt x="369" y="196"/>
                      <a:pt x="369" y="196"/>
                      <a:pt x="369" y="196"/>
                    </a:cubicBezTo>
                    <a:cubicBezTo>
                      <a:pt x="369" y="194"/>
                      <a:pt x="368" y="192"/>
                      <a:pt x="368" y="190"/>
                    </a:cubicBezTo>
                    <a:close/>
                    <a:moveTo>
                      <a:pt x="346" y="276"/>
                    </a:moveTo>
                    <a:cubicBezTo>
                      <a:pt x="346" y="289"/>
                      <a:pt x="335" y="299"/>
                      <a:pt x="323" y="299"/>
                    </a:cubicBezTo>
                    <a:cubicBezTo>
                      <a:pt x="46" y="299"/>
                      <a:pt x="46" y="299"/>
                      <a:pt x="46" y="299"/>
                    </a:cubicBezTo>
                    <a:cubicBezTo>
                      <a:pt x="34" y="299"/>
                      <a:pt x="23" y="289"/>
                      <a:pt x="23" y="276"/>
                    </a:cubicBezTo>
                    <a:cubicBezTo>
                      <a:pt x="23" y="196"/>
                      <a:pt x="23" y="196"/>
                      <a:pt x="23" y="196"/>
                    </a:cubicBezTo>
                    <a:cubicBezTo>
                      <a:pt x="69" y="23"/>
                      <a:pt x="69" y="23"/>
                      <a:pt x="69" y="23"/>
                    </a:cubicBezTo>
                    <a:cubicBezTo>
                      <a:pt x="299" y="23"/>
                      <a:pt x="299" y="23"/>
                      <a:pt x="299" y="23"/>
                    </a:cubicBezTo>
                    <a:cubicBezTo>
                      <a:pt x="346" y="196"/>
                      <a:pt x="346" y="196"/>
                      <a:pt x="346" y="196"/>
                    </a:cubicBezTo>
                    <a:lnTo>
                      <a:pt x="346" y="276"/>
                    </a:ln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sp>
            <p:nvSpPr>
              <p:cNvPr id="44" name="Freeform 9"/>
              <p:cNvSpPr>
                <a:spLocks noEditPoints="1"/>
              </p:cNvSpPr>
              <p:nvPr/>
            </p:nvSpPr>
            <p:spPr bwMode="auto">
              <a:xfrm>
                <a:off x="8461376" y="8466137"/>
                <a:ext cx="1055689" cy="776288"/>
              </a:xfrm>
              <a:custGeom>
                <a:avLst/>
                <a:gdLst>
                  <a:gd name="T0" fmla="*/ 229 w 281"/>
                  <a:gd name="T1" fmla="*/ 0 h 207"/>
                  <a:gd name="T2" fmla="*/ 51 w 281"/>
                  <a:gd name="T3" fmla="*/ 0 h 207"/>
                  <a:gd name="T4" fmla="*/ 40 w 281"/>
                  <a:gd name="T5" fmla="*/ 9 h 207"/>
                  <a:gd name="T6" fmla="*/ 0 w 281"/>
                  <a:gd name="T7" fmla="*/ 147 h 207"/>
                  <a:gd name="T8" fmla="*/ 2 w 281"/>
                  <a:gd name="T9" fmla="*/ 157 h 207"/>
                  <a:gd name="T10" fmla="*/ 12 w 281"/>
                  <a:gd name="T11" fmla="*/ 161 h 207"/>
                  <a:gd name="T12" fmla="*/ 45 w 281"/>
                  <a:gd name="T13" fmla="*/ 161 h 207"/>
                  <a:gd name="T14" fmla="*/ 58 w 281"/>
                  <a:gd name="T15" fmla="*/ 161 h 207"/>
                  <a:gd name="T16" fmla="*/ 64 w 281"/>
                  <a:gd name="T17" fmla="*/ 161 h 207"/>
                  <a:gd name="T18" fmla="*/ 81 w 281"/>
                  <a:gd name="T19" fmla="*/ 195 h 207"/>
                  <a:gd name="T20" fmla="*/ 101 w 281"/>
                  <a:gd name="T21" fmla="*/ 207 h 207"/>
                  <a:gd name="T22" fmla="*/ 179 w 281"/>
                  <a:gd name="T23" fmla="*/ 207 h 207"/>
                  <a:gd name="T24" fmla="*/ 200 w 281"/>
                  <a:gd name="T25" fmla="*/ 195 h 207"/>
                  <a:gd name="T26" fmla="*/ 217 w 281"/>
                  <a:gd name="T27" fmla="*/ 161 h 207"/>
                  <a:gd name="T28" fmla="*/ 223 w 281"/>
                  <a:gd name="T29" fmla="*/ 161 h 207"/>
                  <a:gd name="T30" fmla="*/ 236 w 281"/>
                  <a:gd name="T31" fmla="*/ 161 h 207"/>
                  <a:gd name="T32" fmla="*/ 269 w 281"/>
                  <a:gd name="T33" fmla="*/ 161 h 207"/>
                  <a:gd name="T34" fmla="*/ 278 w 281"/>
                  <a:gd name="T35" fmla="*/ 157 h 207"/>
                  <a:gd name="T36" fmla="*/ 280 w 281"/>
                  <a:gd name="T37" fmla="*/ 147 h 207"/>
                  <a:gd name="T38" fmla="*/ 241 w 281"/>
                  <a:gd name="T39" fmla="*/ 9 h 207"/>
                  <a:gd name="T40" fmla="*/ 229 w 281"/>
                  <a:gd name="T41" fmla="*/ 0 h 207"/>
                  <a:gd name="T42" fmla="*/ 236 w 281"/>
                  <a:gd name="T43" fmla="*/ 138 h 207"/>
                  <a:gd name="T44" fmla="*/ 217 w 281"/>
                  <a:gd name="T45" fmla="*/ 138 h 207"/>
                  <a:gd name="T46" fmla="*/ 196 w 281"/>
                  <a:gd name="T47" fmla="*/ 151 h 207"/>
                  <a:gd name="T48" fmla="*/ 179 w 281"/>
                  <a:gd name="T49" fmla="*/ 184 h 207"/>
                  <a:gd name="T50" fmla="*/ 101 w 281"/>
                  <a:gd name="T51" fmla="*/ 184 h 207"/>
                  <a:gd name="T52" fmla="*/ 85 w 281"/>
                  <a:gd name="T53" fmla="*/ 151 h 207"/>
                  <a:gd name="T54" fmla="*/ 64 w 281"/>
                  <a:gd name="T55" fmla="*/ 138 h 207"/>
                  <a:gd name="T56" fmla="*/ 45 w 281"/>
                  <a:gd name="T57" fmla="*/ 138 h 207"/>
                  <a:gd name="T58" fmla="*/ 18 w 281"/>
                  <a:gd name="T59" fmla="*/ 138 h 207"/>
                  <a:gd name="T60" fmla="*/ 51 w 281"/>
                  <a:gd name="T61" fmla="*/ 12 h 207"/>
                  <a:gd name="T62" fmla="*/ 229 w 281"/>
                  <a:gd name="T63" fmla="*/ 12 h 207"/>
                  <a:gd name="T64" fmla="*/ 263 w 281"/>
                  <a:gd name="T65" fmla="*/ 138 h 207"/>
                  <a:gd name="T66" fmla="*/ 236 w 281"/>
                  <a:gd name="T67" fmla="*/ 13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1" h="207">
                    <a:moveTo>
                      <a:pt x="229" y="0"/>
                    </a:moveTo>
                    <a:cubicBezTo>
                      <a:pt x="51" y="0"/>
                      <a:pt x="51" y="0"/>
                      <a:pt x="51" y="0"/>
                    </a:cubicBezTo>
                    <a:cubicBezTo>
                      <a:pt x="46" y="0"/>
                      <a:pt x="41" y="4"/>
                      <a:pt x="40" y="9"/>
                    </a:cubicBezTo>
                    <a:cubicBezTo>
                      <a:pt x="0" y="147"/>
                      <a:pt x="0" y="147"/>
                      <a:pt x="0" y="147"/>
                    </a:cubicBezTo>
                    <a:cubicBezTo>
                      <a:pt x="0" y="150"/>
                      <a:pt x="0" y="154"/>
                      <a:pt x="2" y="157"/>
                    </a:cubicBezTo>
                    <a:cubicBezTo>
                      <a:pt x="5" y="160"/>
                      <a:pt x="8" y="161"/>
                      <a:pt x="12" y="161"/>
                    </a:cubicBezTo>
                    <a:cubicBezTo>
                      <a:pt x="45" y="161"/>
                      <a:pt x="45" y="161"/>
                      <a:pt x="45" y="161"/>
                    </a:cubicBezTo>
                    <a:cubicBezTo>
                      <a:pt x="58" y="161"/>
                      <a:pt x="58" y="161"/>
                      <a:pt x="58" y="161"/>
                    </a:cubicBezTo>
                    <a:cubicBezTo>
                      <a:pt x="64" y="161"/>
                      <a:pt x="64" y="161"/>
                      <a:pt x="64" y="161"/>
                    </a:cubicBezTo>
                    <a:cubicBezTo>
                      <a:pt x="81" y="195"/>
                      <a:pt x="81" y="195"/>
                      <a:pt x="81" y="195"/>
                    </a:cubicBezTo>
                    <a:cubicBezTo>
                      <a:pt x="85" y="203"/>
                      <a:pt x="93" y="207"/>
                      <a:pt x="101" y="207"/>
                    </a:cubicBezTo>
                    <a:cubicBezTo>
                      <a:pt x="179" y="207"/>
                      <a:pt x="179" y="207"/>
                      <a:pt x="179" y="207"/>
                    </a:cubicBezTo>
                    <a:cubicBezTo>
                      <a:pt x="188" y="207"/>
                      <a:pt x="196" y="203"/>
                      <a:pt x="200" y="195"/>
                    </a:cubicBezTo>
                    <a:cubicBezTo>
                      <a:pt x="217" y="161"/>
                      <a:pt x="217" y="161"/>
                      <a:pt x="217" y="161"/>
                    </a:cubicBezTo>
                    <a:cubicBezTo>
                      <a:pt x="223" y="161"/>
                      <a:pt x="223" y="161"/>
                      <a:pt x="223" y="161"/>
                    </a:cubicBezTo>
                    <a:cubicBezTo>
                      <a:pt x="236" y="161"/>
                      <a:pt x="236" y="161"/>
                      <a:pt x="236" y="161"/>
                    </a:cubicBezTo>
                    <a:cubicBezTo>
                      <a:pt x="269" y="161"/>
                      <a:pt x="269" y="161"/>
                      <a:pt x="269" y="161"/>
                    </a:cubicBezTo>
                    <a:cubicBezTo>
                      <a:pt x="273" y="161"/>
                      <a:pt x="276" y="160"/>
                      <a:pt x="278" y="157"/>
                    </a:cubicBezTo>
                    <a:cubicBezTo>
                      <a:pt x="280" y="154"/>
                      <a:pt x="281" y="150"/>
                      <a:pt x="280" y="147"/>
                    </a:cubicBezTo>
                    <a:cubicBezTo>
                      <a:pt x="241" y="9"/>
                      <a:pt x="241" y="9"/>
                      <a:pt x="241" y="9"/>
                    </a:cubicBezTo>
                    <a:cubicBezTo>
                      <a:pt x="239" y="4"/>
                      <a:pt x="235" y="0"/>
                      <a:pt x="229" y="0"/>
                    </a:cubicBezTo>
                    <a:close/>
                    <a:moveTo>
                      <a:pt x="236" y="138"/>
                    </a:moveTo>
                    <a:cubicBezTo>
                      <a:pt x="217" y="138"/>
                      <a:pt x="217" y="138"/>
                      <a:pt x="217" y="138"/>
                    </a:cubicBezTo>
                    <a:cubicBezTo>
                      <a:pt x="208" y="138"/>
                      <a:pt x="200" y="143"/>
                      <a:pt x="196" y="151"/>
                    </a:cubicBezTo>
                    <a:cubicBezTo>
                      <a:pt x="179" y="184"/>
                      <a:pt x="179" y="184"/>
                      <a:pt x="179" y="184"/>
                    </a:cubicBezTo>
                    <a:cubicBezTo>
                      <a:pt x="101" y="184"/>
                      <a:pt x="101" y="184"/>
                      <a:pt x="101" y="184"/>
                    </a:cubicBezTo>
                    <a:cubicBezTo>
                      <a:pt x="85" y="151"/>
                      <a:pt x="85" y="151"/>
                      <a:pt x="85" y="151"/>
                    </a:cubicBezTo>
                    <a:cubicBezTo>
                      <a:pt x="81" y="143"/>
                      <a:pt x="73" y="138"/>
                      <a:pt x="64" y="138"/>
                    </a:cubicBezTo>
                    <a:cubicBezTo>
                      <a:pt x="45" y="138"/>
                      <a:pt x="45" y="138"/>
                      <a:pt x="45" y="138"/>
                    </a:cubicBezTo>
                    <a:cubicBezTo>
                      <a:pt x="18" y="138"/>
                      <a:pt x="18" y="138"/>
                      <a:pt x="18" y="138"/>
                    </a:cubicBezTo>
                    <a:cubicBezTo>
                      <a:pt x="51" y="12"/>
                      <a:pt x="51" y="12"/>
                      <a:pt x="51" y="12"/>
                    </a:cubicBezTo>
                    <a:cubicBezTo>
                      <a:pt x="229" y="12"/>
                      <a:pt x="229" y="12"/>
                      <a:pt x="229" y="12"/>
                    </a:cubicBezTo>
                    <a:cubicBezTo>
                      <a:pt x="263" y="138"/>
                      <a:pt x="263" y="138"/>
                      <a:pt x="263" y="138"/>
                    </a:cubicBezTo>
                    <a:lnTo>
                      <a:pt x="236" y="138"/>
                    </a:ln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grpSp>
        <p:sp>
          <p:nvSpPr>
            <p:cNvPr id="41" name="Oval 40"/>
            <p:cNvSpPr/>
            <p:nvPr/>
          </p:nvSpPr>
          <p:spPr>
            <a:xfrm>
              <a:off x="9488728" y="4183094"/>
              <a:ext cx="924045" cy="923698"/>
            </a:xfrm>
            <a:prstGeom prst="ellipse">
              <a:avLst/>
            </a:prstGeom>
            <a:solidFill>
              <a:schemeClr val="accent3"/>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sp>
          <p:nvSpPr>
            <p:cNvPr id="60435" name="Freeform 84"/>
            <p:cNvSpPr>
              <a:spLocks noEditPoints="1"/>
            </p:cNvSpPr>
            <p:nvPr/>
          </p:nvSpPr>
          <p:spPr bwMode="auto">
            <a:xfrm>
              <a:off x="9790813" y="4515949"/>
              <a:ext cx="356535" cy="233544"/>
            </a:xfrm>
            <a:custGeom>
              <a:avLst/>
              <a:gdLst>
                <a:gd name="T0" fmla="*/ 311968 w 128"/>
                <a:gd name="T1" fmla="*/ 0 h 84"/>
                <a:gd name="T2" fmla="*/ 44567 w 128"/>
                <a:gd name="T3" fmla="*/ 0 h 84"/>
                <a:gd name="T4" fmla="*/ 0 w 128"/>
                <a:gd name="T5" fmla="*/ 44485 h 84"/>
                <a:gd name="T6" fmla="*/ 0 w 128"/>
                <a:gd name="T7" fmla="*/ 189059 h 84"/>
                <a:gd name="T8" fmla="*/ 44567 w 128"/>
                <a:gd name="T9" fmla="*/ 233544 h 84"/>
                <a:gd name="T10" fmla="*/ 311968 w 128"/>
                <a:gd name="T11" fmla="*/ 233544 h 84"/>
                <a:gd name="T12" fmla="*/ 356535 w 128"/>
                <a:gd name="T13" fmla="*/ 189059 h 84"/>
                <a:gd name="T14" fmla="*/ 356535 w 128"/>
                <a:gd name="T15" fmla="*/ 44485 h 84"/>
                <a:gd name="T16" fmla="*/ 311968 w 128"/>
                <a:gd name="T17" fmla="*/ 0 h 84"/>
                <a:gd name="T18" fmla="*/ 22283 w 128"/>
                <a:gd name="T19" fmla="*/ 58386 h 84"/>
                <a:gd name="T20" fmla="*/ 100275 w 128"/>
                <a:gd name="T21" fmla="*/ 116772 h 84"/>
                <a:gd name="T22" fmla="*/ 22283 w 128"/>
                <a:gd name="T23" fmla="*/ 175158 h 84"/>
                <a:gd name="T24" fmla="*/ 22283 w 128"/>
                <a:gd name="T25" fmla="*/ 58386 h 84"/>
                <a:gd name="T26" fmla="*/ 334251 w 128"/>
                <a:gd name="T27" fmla="*/ 189059 h 84"/>
                <a:gd name="T28" fmla="*/ 311968 w 128"/>
                <a:gd name="T29" fmla="*/ 211302 h 84"/>
                <a:gd name="T30" fmla="*/ 44567 w 128"/>
                <a:gd name="T31" fmla="*/ 211302 h 84"/>
                <a:gd name="T32" fmla="*/ 22283 w 128"/>
                <a:gd name="T33" fmla="*/ 189059 h 84"/>
                <a:gd name="T34" fmla="*/ 108632 w 128"/>
                <a:gd name="T35" fmla="*/ 125113 h 84"/>
                <a:gd name="T36" fmla="*/ 158769 w 128"/>
                <a:gd name="T37" fmla="*/ 161257 h 84"/>
                <a:gd name="T38" fmla="*/ 178268 w 128"/>
                <a:gd name="T39" fmla="*/ 166817 h 84"/>
                <a:gd name="T40" fmla="*/ 197765 w 128"/>
                <a:gd name="T41" fmla="*/ 161257 h 84"/>
                <a:gd name="T42" fmla="*/ 247903 w 128"/>
                <a:gd name="T43" fmla="*/ 125113 h 84"/>
                <a:gd name="T44" fmla="*/ 334251 w 128"/>
                <a:gd name="T45" fmla="*/ 189059 h 84"/>
                <a:gd name="T46" fmla="*/ 334251 w 128"/>
                <a:gd name="T47" fmla="*/ 175158 h 84"/>
                <a:gd name="T48" fmla="*/ 256259 w 128"/>
                <a:gd name="T49" fmla="*/ 116772 h 84"/>
                <a:gd name="T50" fmla="*/ 334251 w 128"/>
                <a:gd name="T51" fmla="*/ 58386 h 84"/>
                <a:gd name="T52" fmla="*/ 334251 w 128"/>
                <a:gd name="T53" fmla="*/ 175158 h 84"/>
                <a:gd name="T54" fmla="*/ 192195 w 128"/>
                <a:gd name="T55" fmla="*/ 150135 h 84"/>
                <a:gd name="T56" fmla="*/ 178268 w 128"/>
                <a:gd name="T57" fmla="*/ 155696 h 84"/>
                <a:gd name="T58" fmla="*/ 164340 w 128"/>
                <a:gd name="T59" fmla="*/ 150135 h 84"/>
                <a:gd name="T60" fmla="*/ 119773 w 128"/>
                <a:gd name="T61" fmla="*/ 116772 h 84"/>
                <a:gd name="T62" fmla="*/ 108632 w 128"/>
                <a:gd name="T63" fmla="*/ 111211 h 84"/>
                <a:gd name="T64" fmla="*/ 22283 w 128"/>
                <a:gd name="T65" fmla="*/ 44485 h 84"/>
                <a:gd name="T66" fmla="*/ 22283 w 128"/>
                <a:gd name="T67" fmla="*/ 44485 h 84"/>
                <a:gd name="T68" fmla="*/ 44567 w 128"/>
                <a:gd name="T69" fmla="*/ 22242 h 84"/>
                <a:gd name="T70" fmla="*/ 311968 w 128"/>
                <a:gd name="T71" fmla="*/ 22242 h 84"/>
                <a:gd name="T72" fmla="*/ 334251 w 128"/>
                <a:gd name="T73" fmla="*/ 44485 h 84"/>
                <a:gd name="T74" fmla="*/ 192195 w 128"/>
                <a:gd name="T75" fmla="*/ 150135 h 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8"/>
                <a:gd name="T115" fmla="*/ 0 h 84"/>
                <a:gd name="T116" fmla="*/ 128 w 128"/>
                <a:gd name="T117" fmla="*/ 84 h 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8" h="84">
                  <a:moveTo>
                    <a:pt x="112" y="0"/>
                  </a:moveTo>
                  <a:cubicBezTo>
                    <a:pt x="16" y="0"/>
                    <a:pt x="16" y="0"/>
                    <a:pt x="16" y="0"/>
                  </a:cubicBezTo>
                  <a:cubicBezTo>
                    <a:pt x="7" y="0"/>
                    <a:pt x="0" y="7"/>
                    <a:pt x="0" y="16"/>
                  </a:cubicBezTo>
                  <a:cubicBezTo>
                    <a:pt x="0" y="68"/>
                    <a:pt x="0" y="68"/>
                    <a:pt x="0" y="68"/>
                  </a:cubicBezTo>
                  <a:cubicBezTo>
                    <a:pt x="0" y="77"/>
                    <a:pt x="7" y="84"/>
                    <a:pt x="16" y="84"/>
                  </a:cubicBezTo>
                  <a:cubicBezTo>
                    <a:pt x="112" y="84"/>
                    <a:pt x="112" y="84"/>
                    <a:pt x="112" y="84"/>
                  </a:cubicBezTo>
                  <a:cubicBezTo>
                    <a:pt x="121" y="84"/>
                    <a:pt x="128" y="77"/>
                    <a:pt x="128" y="68"/>
                  </a:cubicBezTo>
                  <a:cubicBezTo>
                    <a:pt x="128" y="16"/>
                    <a:pt x="128" y="16"/>
                    <a:pt x="128" y="16"/>
                  </a:cubicBezTo>
                  <a:cubicBezTo>
                    <a:pt x="128" y="7"/>
                    <a:pt x="121" y="0"/>
                    <a:pt x="112" y="0"/>
                  </a:cubicBezTo>
                  <a:close/>
                  <a:moveTo>
                    <a:pt x="8" y="21"/>
                  </a:moveTo>
                  <a:cubicBezTo>
                    <a:pt x="36" y="42"/>
                    <a:pt x="36" y="42"/>
                    <a:pt x="36" y="42"/>
                  </a:cubicBezTo>
                  <a:cubicBezTo>
                    <a:pt x="8" y="63"/>
                    <a:pt x="8" y="63"/>
                    <a:pt x="8" y="63"/>
                  </a:cubicBezTo>
                  <a:lnTo>
                    <a:pt x="8" y="21"/>
                  </a:lnTo>
                  <a:close/>
                  <a:moveTo>
                    <a:pt x="120" y="68"/>
                  </a:moveTo>
                  <a:cubicBezTo>
                    <a:pt x="120" y="72"/>
                    <a:pt x="116" y="76"/>
                    <a:pt x="112" y="76"/>
                  </a:cubicBezTo>
                  <a:cubicBezTo>
                    <a:pt x="16" y="76"/>
                    <a:pt x="16" y="76"/>
                    <a:pt x="16" y="76"/>
                  </a:cubicBezTo>
                  <a:cubicBezTo>
                    <a:pt x="12" y="76"/>
                    <a:pt x="8" y="72"/>
                    <a:pt x="8" y="68"/>
                  </a:cubicBezTo>
                  <a:cubicBezTo>
                    <a:pt x="39" y="45"/>
                    <a:pt x="39" y="45"/>
                    <a:pt x="39" y="45"/>
                  </a:cubicBezTo>
                  <a:cubicBezTo>
                    <a:pt x="57" y="58"/>
                    <a:pt x="57" y="58"/>
                    <a:pt x="57" y="58"/>
                  </a:cubicBezTo>
                  <a:cubicBezTo>
                    <a:pt x="59" y="59"/>
                    <a:pt x="61" y="60"/>
                    <a:pt x="64" y="60"/>
                  </a:cubicBezTo>
                  <a:cubicBezTo>
                    <a:pt x="67" y="60"/>
                    <a:pt x="69" y="59"/>
                    <a:pt x="71" y="58"/>
                  </a:cubicBezTo>
                  <a:cubicBezTo>
                    <a:pt x="89" y="45"/>
                    <a:pt x="89" y="45"/>
                    <a:pt x="89" y="45"/>
                  </a:cubicBezTo>
                  <a:cubicBezTo>
                    <a:pt x="120" y="68"/>
                    <a:pt x="120" y="68"/>
                    <a:pt x="120" y="68"/>
                  </a:cubicBezTo>
                  <a:close/>
                  <a:moveTo>
                    <a:pt x="120" y="63"/>
                  </a:moveTo>
                  <a:cubicBezTo>
                    <a:pt x="92" y="42"/>
                    <a:pt x="92" y="42"/>
                    <a:pt x="92" y="42"/>
                  </a:cubicBezTo>
                  <a:cubicBezTo>
                    <a:pt x="120" y="21"/>
                    <a:pt x="120" y="21"/>
                    <a:pt x="120" y="21"/>
                  </a:cubicBezTo>
                  <a:lnTo>
                    <a:pt x="120" y="63"/>
                  </a:lnTo>
                  <a:close/>
                  <a:moveTo>
                    <a:pt x="69" y="54"/>
                  </a:moveTo>
                  <a:cubicBezTo>
                    <a:pt x="67" y="55"/>
                    <a:pt x="66" y="56"/>
                    <a:pt x="64" y="56"/>
                  </a:cubicBezTo>
                  <a:cubicBezTo>
                    <a:pt x="62" y="56"/>
                    <a:pt x="61" y="55"/>
                    <a:pt x="59" y="54"/>
                  </a:cubicBezTo>
                  <a:cubicBezTo>
                    <a:pt x="43" y="42"/>
                    <a:pt x="43" y="42"/>
                    <a:pt x="43" y="42"/>
                  </a:cubicBezTo>
                  <a:cubicBezTo>
                    <a:pt x="39" y="40"/>
                    <a:pt x="39" y="40"/>
                    <a:pt x="39" y="40"/>
                  </a:cubicBezTo>
                  <a:cubicBezTo>
                    <a:pt x="8" y="16"/>
                    <a:pt x="8" y="16"/>
                    <a:pt x="8" y="16"/>
                  </a:cubicBezTo>
                  <a:cubicBezTo>
                    <a:pt x="8" y="16"/>
                    <a:pt x="8" y="16"/>
                    <a:pt x="8" y="16"/>
                  </a:cubicBezTo>
                  <a:cubicBezTo>
                    <a:pt x="8" y="12"/>
                    <a:pt x="12" y="8"/>
                    <a:pt x="16" y="8"/>
                  </a:cubicBezTo>
                  <a:cubicBezTo>
                    <a:pt x="112" y="8"/>
                    <a:pt x="112" y="8"/>
                    <a:pt x="112" y="8"/>
                  </a:cubicBezTo>
                  <a:cubicBezTo>
                    <a:pt x="116" y="8"/>
                    <a:pt x="120" y="12"/>
                    <a:pt x="120" y="16"/>
                  </a:cubicBezTo>
                  <a:lnTo>
                    <a:pt x="69" y="54"/>
                  </a:lnTo>
                  <a:close/>
                </a:path>
              </a:pathLst>
            </a:custGeom>
            <a:solidFill>
              <a:schemeClr val="bg1"/>
            </a:solidFill>
            <a:ln w="9525">
              <a:noFill/>
              <a:miter lim="800000"/>
              <a:headEnd/>
              <a:tailEnd/>
            </a:ln>
          </p:spPr>
          <p:txBody>
            <a:bodyPr/>
            <a:lstStyle/>
            <a:p>
              <a:endParaRPr lang="en-US" altLang="zh-CN" dirty="0">
                <a:latin typeface="Calibri" pitchFamily="34" charset="0"/>
              </a:endParaRPr>
            </a:p>
          </p:txBody>
        </p:sp>
      </p:grpSp>
      <p:sp>
        <p:nvSpPr>
          <p:cNvPr id="47" name="Title 13"/>
          <p:cNvSpPr txBox="1">
            <a:spLocks/>
          </p:cNvSpPr>
          <p:nvPr/>
        </p:nvSpPr>
        <p:spPr>
          <a:xfrm>
            <a:off x="651627" y="1483363"/>
            <a:ext cx="6430696" cy="669690"/>
          </a:xfrm>
          <a:prstGeom prst="rect">
            <a:avLst/>
          </a:prstGeom>
        </p:spPr>
        <p:txBody>
          <a:bodyPr lIns="128580" tIns="64290" rIns="128580" bIns="64290" anchor="ctr"/>
          <a:lstStyle/>
          <a:p>
            <a:pPr fontAlgn="auto">
              <a:spcAft>
                <a:spcPts val="0"/>
              </a:spcAft>
              <a:defRPr/>
            </a:pPr>
            <a:r>
              <a:rPr lang="id-ID" sz="5062" b="1">
                <a:solidFill>
                  <a:schemeClr val="accent5"/>
                </a:solidFill>
                <a:latin typeface="Roboto" panose="02000000000000000000" pitchFamily="2" charset="0"/>
                <a:ea typeface="Roboto" panose="02000000000000000000" pitchFamily="2" charset="0"/>
                <a:cs typeface="+mj-cs"/>
              </a:rPr>
              <a:t>Smart Phone Project</a:t>
            </a:r>
            <a:endParaRPr lang="en-US" sz="5062" b="1" dirty="0">
              <a:solidFill>
                <a:schemeClr val="accent5"/>
              </a:solidFill>
              <a:latin typeface="Roboto" panose="02000000000000000000" pitchFamily="2" charset="0"/>
              <a:ea typeface="Roboto" panose="02000000000000000000" pitchFamily="2" charset="0"/>
              <a:cs typeface="+mj-cs"/>
            </a:endParaRPr>
          </a:p>
        </p:txBody>
      </p:sp>
      <p:sp>
        <p:nvSpPr>
          <p:cNvPr id="48" name="Text Placeholder 3"/>
          <p:cNvSpPr txBox="1">
            <a:spLocks/>
          </p:cNvSpPr>
          <p:nvPr/>
        </p:nvSpPr>
        <p:spPr>
          <a:xfrm>
            <a:off x="661672" y="2355634"/>
            <a:ext cx="6775586" cy="1573771"/>
          </a:xfrm>
          <a:prstGeom prst="rect">
            <a:avLst/>
          </a:prstGeom>
        </p:spPr>
        <p:txBody>
          <a:bodyPr spcCol="731520" anchor="ctr"/>
          <a:lstStyle>
            <a:defPPr>
              <a:defRPr lang="en-US"/>
            </a:defPPr>
            <a:lvl1pPr marL="0" algn="r" defTabSz="914286" rtl="0" eaLnBrk="1" latinLnBrk="0" hangingPunct="1">
              <a:defRPr sz="1200" kern="1200">
                <a:solidFill>
                  <a:schemeClr val="tx1">
                    <a:tint val="75000"/>
                  </a:schemeClr>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30" algn="l" defTabSz="914286" rtl="0" eaLnBrk="1" latinLnBrk="0" hangingPunct="1">
              <a:defRPr sz="1800" kern="1200">
                <a:solidFill>
                  <a:schemeClr val="tx1"/>
                </a:solidFill>
                <a:latin typeface="+mn-lt"/>
                <a:ea typeface="+mn-ea"/>
                <a:cs typeface="+mn-cs"/>
              </a:defRPr>
            </a:lvl4pPr>
            <a:lvl5pPr marL="1828573" algn="l" defTabSz="914286" rtl="0" eaLnBrk="1" latinLnBrk="0" hangingPunct="1">
              <a:defRPr sz="1800" kern="1200">
                <a:solidFill>
                  <a:schemeClr val="tx1"/>
                </a:solidFill>
                <a:latin typeface="+mn-lt"/>
                <a:ea typeface="+mn-ea"/>
                <a:cs typeface="+mn-cs"/>
              </a:defRPr>
            </a:lvl5pPr>
            <a:lvl6pPr marL="2285718"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a:lstStyle>
          <a:p>
            <a:pPr marL="301352" indent="-301352" algn="l" fontAlgn="auto">
              <a:lnSpc>
                <a:spcPct val="150000"/>
              </a:lnSpc>
              <a:spcBef>
                <a:spcPts val="0"/>
              </a:spcBef>
              <a:spcAft>
                <a:spcPts val="0"/>
              </a:spcAft>
              <a:buFont typeface="Wingdings" panose="05000000000000000000" pitchFamily="2" charset="2"/>
              <a:buChar char="ü"/>
              <a:defRPr/>
            </a:pPr>
            <a:r>
              <a:rPr lang="en-US" sz="1476" b="1" dirty="0">
                <a:solidFill>
                  <a:schemeClr val="bg2">
                    <a:lumMod val="50000"/>
                  </a:schemeClr>
                </a:solidFill>
              </a:rPr>
              <a:t>Aenean sit amet</a:t>
            </a:r>
            <a:r>
              <a:rPr lang="en-US" sz="1476" dirty="0">
                <a:solidFill>
                  <a:schemeClr val="bg2">
                    <a:lumMod val="50000"/>
                  </a:schemeClr>
                </a:solidFill>
              </a:rPr>
              <a:t> lacus ac purus malesuada blandit at eu felis. </a:t>
            </a:r>
          </a:p>
          <a:p>
            <a:pPr marL="301352" indent="-301352" algn="l" fontAlgn="auto">
              <a:lnSpc>
                <a:spcPct val="150000"/>
              </a:lnSpc>
              <a:spcBef>
                <a:spcPts val="0"/>
              </a:spcBef>
              <a:spcAft>
                <a:spcPts val="0"/>
              </a:spcAft>
              <a:buFont typeface="Wingdings" panose="05000000000000000000" pitchFamily="2" charset="2"/>
              <a:buChar char="ü"/>
              <a:defRPr/>
            </a:pPr>
            <a:r>
              <a:rPr lang="en-US" sz="1476" b="1" dirty="0">
                <a:solidFill>
                  <a:schemeClr val="bg2">
                    <a:lumMod val="50000"/>
                  </a:schemeClr>
                </a:solidFill>
              </a:rPr>
              <a:t>Donec at</a:t>
            </a:r>
            <a:r>
              <a:rPr lang="en-US" sz="1476" dirty="0">
                <a:solidFill>
                  <a:schemeClr val="bg2">
                    <a:lumMod val="50000"/>
                  </a:schemeClr>
                </a:solidFill>
              </a:rPr>
              <a:t> mollis mi. </a:t>
            </a:r>
            <a:r>
              <a:rPr lang="es-ES" sz="1476" dirty="0">
                <a:solidFill>
                  <a:schemeClr val="bg2">
                    <a:lumMod val="50000"/>
                  </a:schemeClr>
                </a:solidFill>
              </a:rPr>
              <a:t>Vestibulum massa risus, rutrum a varius vel</a:t>
            </a:r>
            <a:r>
              <a:rPr lang="id-ID" sz="1476" dirty="0">
                <a:solidFill>
                  <a:schemeClr val="bg2">
                    <a:lumMod val="50000"/>
                  </a:schemeClr>
                </a:solidFill>
              </a:rPr>
              <a:t>.</a:t>
            </a:r>
          </a:p>
          <a:p>
            <a:pPr marL="301352" indent="-301352" algn="l" fontAlgn="auto">
              <a:lnSpc>
                <a:spcPct val="150000"/>
              </a:lnSpc>
              <a:spcBef>
                <a:spcPts val="0"/>
              </a:spcBef>
              <a:spcAft>
                <a:spcPts val="0"/>
              </a:spcAft>
              <a:buFont typeface="Wingdings" panose="05000000000000000000" pitchFamily="2" charset="2"/>
              <a:buChar char="ü"/>
              <a:defRPr/>
            </a:pPr>
            <a:r>
              <a:rPr lang="en-US" sz="1476" b="1" dirty="0">
                <a:solidFill>
                  <a:schemeClr val="bg2">
                    <a:lumMod val="50000"/>
                  </a:schemeClr>
                </a:solidFill>
              </a:rPr>
              <a:t>Etiam in bibendum </a:t>
            </a:r>
            <a:r>
              <a:rPr lang="en-US" sz="1476" dirty="0">
                <a:solidFill>
                  <a:schemeClr val="bg2">
                    <a:lumMod val="50000"/>
                  </a:schemeClr>
                </a:solidFill>
              </a:rPr>
              <a:t>nisl. Aliquam erat volutpat. Nunc iaculis justo sit amet ipsum</a:t>
            </a:r>
            <a:r>
              <a:rPr lang="id-ID" sz="1476" dirty="0">
                <a:solidFill>
                  <a:schemeClr val="bg2">
                    <a:lumMod val="50000"/>
                  </a:schemeClr>
                </a:solidFill>
              </a:rPr>
              <a:t>.</a:t>
            </a:r>
            <a:r>
              <a:rPr lang="en-US" sz="1476" dirty="0">
                <a:solidFill>
                  <a:schemeClr val="bg2">
                    <a:lumMod val="50000"/>
                  </a:schemeClr>
                </a:solidFill>
              </a:rPr>
              <a:t> </a:t>
            </a:r>
            <a:endParaRPr lang="id-ID" sz="1476" dirty="0">
              <a:solidFill>
                <a:schemeClr val="bg2">
                  <a:lumMod val="50000"/>
                </a:schemeClr>
              </a:solidFill>
            </a:endParaRPr>
          </a:p>
          <a:p>
            <a:pPr marL="301352" indent="-301352" algn="l" fontAlgn="auto">
              <a:lnSpc>
                <a:spcPct val="150000"/>
              </a:lnSpc>
              <a:spcBef>
                <a:spcPts val="0"/>
              </a:spcBef>
              <a:spcAft>
                <a:spcPts val="0"/>
              </a:spcAft>
              <a:buFont typeface="Wingdings" panose="05000000000000000000" pitchFamily="2" charset="2"/>
              <a:buChar char="ü"/>
              <a:defRPr/>
            </a:pPr>
            <a:r>
              <a:rPr lang="en-US" sz="1476" b="1" dirty="0">
                <a:solidFill>
                  <a:schemeClr val="bg2">
                    <a:lumMod val="50000"/>
                  </a:schemeClr>
                </a:solidFill>
              </a:rPr>
              <a:t>Aenean laoreet odio</a:t>
            </a:r>
            <a:r>
              <a:rPr lang="en-US" sz="1476" dirty="0">
                <a:solidFill>
                  <a:schemeClr val="bg2">
                    <a:lumMod val="50000"/>
                  </a:schemeClr>
                </a:solidFill>
              </a:rPr>
              <a:t> id ipsum molestie pretium. Nullam condimentum nisi id</a:t>
            </a:r>
            <a:r>
              <a:rPr lang="id-ID" sz="1476" dirty="0">
                <a:solidFill>
                  <a:schemeClr val="bg2">
                    <a:lumMod val="50000"/>
                  </a:schemeClr>
                </a:solidFill>
              </a:rPr>
              <a:t>.</a:t>
            </a:r>
            <a:endParaRPr lang="en-US" sz="1476" dirty="0">
              <a:solidFill>
                <a:schemeClr val="bg2">
                  <a:lumMod val="50000"/>
                </a:schemeClr>
              </a:solidFill>
            </a:endParaRPr>
          </a:p>
        </p:txBody>
      </p:sp>
      <p:sp>
        <p:nvSpPr>
          <p:cNvPr id="24" name="文本框 23"/>
          <p:cNvSpPr txBox="1"/>
          <p:nvPr/>
        </p:nvSpPr>
        <p:spPr>
          <a:xfrm>
            <a:off x="976827" y="268261"/>
            <a:ext cx="5308532" cy="553870"/>
          </a:xfrm>
          <a:prstGeom prst="rect">
            <a:avLst/>
          </a:prstGeom>
          <a:noFill/>
        </p:spPr>
        <p:txBody>
          <a:bodyPr wrap="square" lIns="0" tIns="0" rIns="0" bIns="0" rtlCol="0">
            <a:spAutoFit/>
          </a:bodyPr>
          <a:lstStyle/>
          <a:p>
            <a:pPr defTabSz="964020"/>
            <a:r>
              <a:rPr lang="en-US" altLang="zh-CN"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Annual work overview</a:t>
            </a:r>
            <a:endParaRPr lang="zh-CN" altLang="en-US"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文本框 25"/>
          <p:cNvSpPr txBox="1"/>
          <p:nvPr/>
        </p:nvSpPr>
        <p:spPr>
          <a:xfrm>
            <a:off x="976829" y="776838"/>
            <a:ext cx="3315666" cy="215315"/>
          </a:xfrm>
          <a:prstGeom prst="rect">
            <a:avLst/>
          </a:prstGeom>
          <a:noFill/>
        </p:spPr>
        <p:txBody>
          <a:bodyPr wrap="square" lIns="0" tIns="0" rIns="0" bIns="0" rtlCol="0">
            <a:spAutoFit/>
          </a:bodyPr>
          <a:lstStyle/>
          <a:p>
            <a:pPr defTabSz="964020"/>
            <a:r>
              <a:rPr lang="en-US" altLang="zh-CN"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 name="椭圆 26"/>
          <p:cNvSpPr/>
          <p:nvPr/>
        </p:nvSpPr>
        <p:spPr>
          <a:xfrm>
            <a:off x="417825" y="344455"/>
            <a:ext cx="410238" cy="410238"/>
          </a:xfrm>
          <a:prstGeom prst="ellipse">
            <a:avLst/>
          </a:prstGeom>
          <a:solidFill>
            <a:schemeClr val="accent1"/>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椭圆 33"/>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1083791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8">
                                            <p:txEl>
                                              <p:pRg st="0" end="0"/>
                                            </p:txEl>
                                          </p:spTgt>
                                        </p:tgtEl>
                                        <p:attrNameLst>
                                          <p:attrName>style.visibility</p:attrName>
                                        </p:attrNameLst>
                                      </p:cBhvr>
                                      <p:to>
                                        <p:strVal val="visible"/>
                                      </p:to>
                                    </p:set>
                                    <p:animEffect transition="in" filter="fade">
                                      <p:cBhvr>
                                        <p:cTn id="11" dur="500"/>
                                        <p:tgtEl>
                                          <p:spTgt spid="48">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8">
                                            <p:txEl>
                                              <p:pRg st="1" end="1"/>
                                            </p:txEl>
                                          </p:spTgt>
                                        </p:tgtEl>
                                        <p:attrNameLst>
                                          <p:attrName>style.visibility</p:attrName>
                                        </p:attrNameLst>
                                      </p:cBhvr>
                                      <p:to>
                                        <p:strVal val="visible"/>
                                      </p:to>
                                    </p:set>
                                    <p:animEffect transition="in" filter="fade">
                                      <p:cBhvr>
                                        <p:cTn id="15" dur="500"/>
                                        <p:tgtEl>
                                          <p:spTgt spid="48">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8">
                                            <p:txEl>
                                              <p:pRg st="2" end="2"/>
                                            </p:txEl>
                                          </p:spTgt>
                                        </p:tgtEl>
                                        <p:attrNameLst>
                                          <p:attrName>style.visibility</p:attrName>
                                        </p:attrNameLst>
                                      </p:cBhvr>
                                      <p:to>
                                        <p:strVal val="visible"/>
                                      </p:to>
                                    </p:set>
                                    <p:animEffect transition="in" filter="fade">
                                      <p:cBhvr>
                                        <p:cTn id="19" dur="500"/>
                                        <p:tgtEl>
                                          <p:spTgt spid="48">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8">
                                            <p:txEl>
                                              <p:pRg st="3" end="3"/>
                                            </p:txEl>
                                          </p:spTgt>
                                        </p:tgtEl>
                                        <p:attrNameLst>
                                          <p:attrName>style.visibility</p:attrName>
                                        </p:attrNameLst>
                                      </p:cBhvr>
                                      <p:to>
                                        <p:strVal val="visible"/>
                                      </p:to>
                                    </p:set>
                                    <p:animEffect transition="in" filter="fade">
                                      <p:cBhvr>
                                        <p:cTn id="23" dur="500"/>
                                        <p:tgtEl>
                                          <p:spTgt spid="4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bwMode="auto">
          <a:xfrm>
            <a:off x="452711" y="1483363"/>
            <a:ext cx="5123127" cy="4774888"/>
          </a:xfrm>
          <a:prstGeom prst="rect">
            <a:avLst/>
          </a:prstGeom>
          <a:solidFill>
            <a:schemeClr val="accent1">
              <a:lumMod val="60000"/>
              <a:lumOff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3" name="Rectangle 22"/>
          <p:cNvSpPr/>
          <p:nvPr/>
        </p:nvSpPr>
        <p:spPr bwMode="auto">
          <a:xfrm>
            <a:off x="5701405" y="1483364"/>
            <a:ext cx="3750263" cy="2709026"/>
          </a:xfrm>
          <a:prstGeom prst="rect">
            <a:avLst/>
          </a:prstGeom>
          <a:solidFill>
            <a:schemeClr val="accent1">
              <a:lumMod val="60000"/>
              <a:lumOff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0" name="Rectangle 29"/>
          <p:cNvSpPr/>
          <p:nvPr/>
        </p:nvSpPr>
        <p:spPr>
          <a:xfrm>
            <a:off x="9577236" y="1808163"/>
            <a:ext cx="2633090" cy="1824730"/>
          </a:xfrm>
          <a:prstGeom prst="rect">
            <a:avLst/>
          </a:prstGeom>
        </p:spPr>
        <p:txBody>
          <a:bodyPr wrap="square">
            <a:spAutoFit/>
          </a:bodyPr>
          <a:lstStyle/>
          <a:p>
            <a:pPr algn="just">
              <a:lnSpc>
                <a:spcPts val="1740"/>
              </a:lnSpc>
              <a:spcAft>
                <a:spcPts val="1582"/>
              </a:spcAft>
            </a:pPr>
            <a:r>
              <a:rPr lang="en-US" altLang="zh-CN" sz="1266" dirty="0">
                <a:solidFill>
                  <a:srgbClr val="2C3E50"/>
                </a:solidFill>
                <a:cs typeface="Times New Roman" pitchFamily="18" charset="0"/>
              </a:rPr>
              <a:t>Lorem ipsum dolor sit amet, consectetur adipiscing elit. Nam viverra euismod odio, gravida pellentesque urna varius vitae. Sed dui lorem, adipiscing in adipiscing et, interdum nec metus. Mauris ultricies, justo eu convallis placerat, felis enim ornare nisi</a:t>
            </a:r>
            <a:r>
              <a:rPr lang="id-ID" altLang="zh-CN" sz="1266" dirty="0">
                <a:solidFill>
                  <a:srgbClr val="2C3E50"/>
                </a:solidFill>
                <a:cs typeface="Times New Roman" pitchFamily="18" charset="0"/>
              </a:rPr>
              <a:t>.</a:t>
            </a:r>
            <a:endParaRPr lang="en-US" altLang="zh-CN" sz="1266" dirty="0">
              <a:solidFill>
                <a:srgbClr val="2C3E50"/>
              </a:solidFill>
              <a:cs typeface="Times New Roman" pitchFamily="18" charset="0"/>
            </a:endParaRPr>
          </a:p>
        </p:txBody>
      </p:sp>
      <p:sp>
        <p:nvSpPr>
          <p:cNvPr id="31" name="Rectangle 1436"/>
          <p:cNvSpPr>
            <a:spLocks noChangeArrowheads="1"/>
          </p:cNvSpPr>
          <p:nvPr/>
        </p:nvSpPr>
        <p:spPr bwMode="auto">
          <a:xfrm>
            <a:off x="9516963" y="1573772"/>
            <a:ext cx="1684270" cy="259623"/>
          </a:xfrm>
          <a:prstGeom prst="rect">
            <a:avLst/>
          </a:prstGeom>
          <a:noFill/>
          <a:ln w="9525">
            <a:noFill/>
            <a:miter lim="800000"/>
            <a:headEnd/>
            <a:tailEnd/>
          </a:ln>
        </p:spPr>
        <p:txBody>
          <a:bodyPr lIns="0" tIns="0" rIns="0" bIns="0">
            <a:spAutoFit/>
          </a:bodyPr>
          <a:lstStyle/>
          <a:p>
            <a:pPr algn="ctr">
              <a:defRPr/>
            </a:pPr>
            <a:r>
              <a:rPr lang="id-ID" sz="1687" b="1">
                <a:solidFill>
                  <a:schemeClr val="accent5"/>
                </a:solidFill>
                <a:latin typeface="+mn-lt"/>
                <a:ea typeface="+mn-ea"/>
                <a:cs typeface="Arial" pitchFamily="34" charset="0"/>
              </a:rPr>
              <a:t>Design Graphic</a:t>
            </a:r>
            <a:endParaRPr lang="en-US" sz="1687" b="1" dirty="0">
              <a:solidFill>
                <a:schemeClr val="accent5"/>
              </a:solidFill>
              <a:latin typeface="+mn-lt"/>
              <a:ea typeface="+mn-ea"/>
              <a:cs typeface="Arial" pitchFamily="34" charset="0"/>
            </a:endParaRPr>
          </a:p>
        </p:txBody>
      </p:sp>
      <p:sp>
        <p:nvSpPr>
          <p:cNvPr id="13" name="文本框 12"/>
          <p:cNvSpPr txBox="1"/>
          <p:nvPr/>
        </p:nvSpPr>
        <p:spPr>
          <a:xfrm>
            <a:off x="976827" y="268262"/>
            <a:ext cx="5452548" cy="553870"/>
          </a:xfrm>
          <a:prstGeom prst="rect">
            <a:avLst/>
          </a:prstGeom>
          <a:noFill/>
        </p:spPr>
        <p:txBody>
          <a:bodyPr wrap="square" lIns="0" tIns="0" rIns="0" bIns="0" rtlCol="0">
            <a:spAutoFit/>
          </a:bodyPr>
          <a:lstStyle/>
          <a:p>
            <a:pPr defTabSz="964020"/>
            <a:r>
              <a:rPr lang="en-US" altLang="zh-CN"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Annual work overview</a:t>
            </a:r>
            <a:endParaRPr lang="zh-CN" altLang="en-US"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文本框 13"/>
          <p:cNvSpPr txBox="1"/>
          <p:nvPr/>
        </p:nvSpPr>
        <p:spPr>
          <a:xfrm>
            <a:off x="976829" y="776838"/>
            <a:ext cx="3315666" cy="215315"/>
          </a:xfrm>
          <a:prstGeom prst="rect">
            <a:avLst/>
          </a:prstGeom>
          <a:noFill/>
        </p:spPr>
        <p:txBody>
          <a:bodyPr wrap="square" lIns="0" tIns="0" rIns="0" bIns="0" rtlCol="0">
            <a:spAutoFit/>
          </a:bodyPr>
          <a:lstStyle/>
          <a:p>
            <a:pPr defTabSz="964020"/>
            <a:r>
              <a:rPr lang="en-US" altLang="zh-CN"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椭圆 14"/>
          <p:cNvSpPr/>
          <p:nvPr/>
        </p:nvSpPr>
        <p:spPr>
          <a:xfrm>
            <a:off x="417825" y="344455"/>
            <a:ext cx="410238" cy="410238"/>
          </a:xfrm>
          <a:prstGeom prst="ellipse">
            <a:avLst/>
          </a:prstGeom>
          <a:solidFill>
            <a:schemeClr val="accent1"/>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椭圆 15"/>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8" name="Grupo 7">
            <a:extLst>
              <a:ext uri="{FF2B5EF4-FFF2-40B4-BE49-F238E27FC236}">
                <a16:creationId xmlns:a16="http://schemas.microsoft.com/office/drawing/2014/main" id="{ED4B414A-CF26-4F75-843B-01E896F987C2}"/>
              </a:ext>
            </a:extLst>
          </p:cNvPr>
          <p:cNvGrpSpPr/>
          <p:nvPr/>
        </p:nvGrpSpPr>
        <p:grpSpPr>
          <a:xfrm>
            <a:off x="5701404" y="4231040"/>
            <a:ext cx="6508921" cy="2027211"/>
            <a:chOff x="5249047" y="4486922"/>
            <a:chExt cx="5687340" cy="1771329"/>
          </a:xfrm>
        </p:grpSpPr>
        <p:sp>
          <p:nvSpPr>
            <p:cNvPr id="24" name="Rectangle 23"/>
            <p:cNvSpPr/>
            <p:nvPr/>
          </p:nvSpPr>
          <p:spPr bwMode="auto">
            <a:xfrm>
              <a:off x="5249047" y="4486922"/>
              <a:ext cx="1826578" cy="1771329"/>
            </a:xfrm>
            <a:prstGeom prst="rect">
              <a:avLst/>
            </a:prstGeom>
            <a:solidFill>
              <a:schemeClr val="accent1">
                <a:lumMod val="60000"/>
                <a:lumOff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7" name="Rectangle 26"/>
            <p:cNvSpPr/>
            <p:nvPr/>
          </p:nvSpPr>
          <p:spPr bwMode="auto">
            <a:xfrm>
              <a:off x="7171057" y="4486922"/>
              <a:ext cx="1828253" cy="1771329"/>
            </a:xfrm>
            <a:prstGeom prst="rect">
              <a:avLst/>
            </a:prstGeom>
            <a:solidFill>
              <a:schemeClr val="accent1">
                <a:lumMod val="60000"/>
                <a:lumOff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8" name="Rectangle 27"/>
            <p:cNvSpPr/>
            <p:nvPr/>
          </p:nvSpPr>
          <p:spPr bwMode="auto">
            <a:xfrm>
              <a:off x="9108134" y="4486922"/>
              <a:ext cx="1828253" cy="1771329"/>
            </a:xfrm>
            <a:prstGeom prst="rect">
              <a:avLst/>
            </a:prstGeom>
            <a:solidFill>
              <a:schemeClr val="accent1">
                <a:lumMod val="60000"/>
                <a:lumOff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pic>
          <p:nvPicPr>
            <p:cNvPr id="3" name="Imagen 2" descr="Imagen que contiene artículos, cosmético&#10;&#10;Descripción generada automáticamente">
              <a:extLst>
                <a:ext uri="{FF2B5EF4-FFF2-40B4-BE49-F238E27FC236}">
                  <a16:creationId xmlns:a16="http://schemas.microsoft.com/office/drawing/2014/main" id="{087E9FA9-61EB-4B78-BA06-ABA51A3202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0107" y="4560049"/>
              <a:ext cx="1721928" cy="1656183"/>
            </a:xfrm>
            <a:prstGeom prst="rect">
              <a:avLst/>
            </a:prstGeom>
          </p:spPr>
        </p:pic>
        <p:pic>
          <p:nvPicPr>
            <p:cNvPr id="5" name="Imagen 4">
              <a:extLst>
                <a:ext uri="{FF2B5EF4-FFF2-40B4-BE49-F238E27FC236}">
                  <a16:creationId xmlns:a16="http://schemas.microsoft.com/office/drawing/2014/main" id="{4304C571-CE6D-40B9-84F6-62673E3E82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5394" y="4560049"/>
              <a:ext cx="1734261" cy="1656183"/>
            </a:xfrm>
            <a:prstGeom prst="rect">
              <a:avLst/>
            </a:prstGeom>
          </p:spPr>
        </p:pic>
        <p:pic>
          <p:nvPicPr>
            <p:cNvPr id="7" name="Imagen 6">
              <a:extLst>
                <a:ext uri="{FF2B5EF4-FFF2-40B4-BE49-F238E27FC236}">
                  <a16:creationId xmlns:a16="http://schemas.microsoft.com/office/drawing/2014/main" id="{59E3108C-EE3A-4894-97D8-C04CC057EE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3339" y="4560048"/>
              <a:ext cx="1740532" cy="1656183"/>
            </a:xfrm>
            <a:prstGeom prst="rect">
              <a:avLst/>
            </a:prstGeom>
          </p:spPr>
        </p:pic>
      </p:grpSp>
      <p:pic>
        <p:nvPicPr>
          <p:cNvPr id="1028" name="Picture 4" descr="2017 Nuevo Kylie Jenner Maquillaje Kylie Cosméticos Royal Peach Sombra De  Paleta Kyshadow es Kit De Sombra De Ojos Con Cepillo Por Makeup2015, 2,53 €  | Es.Dhgate.Com">
            <a:extLst>
              <a:ext uri="{FF2B5EF4-FFF2-40B4-BE49-F238E27FC236}">
                <a16:creationId xmlns:a16="http://schemas.microsoft.com/office/drawing/2014/main" id="{D3DC7A9E-FBA9-4FD2-B183-FB14ABC347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928" y="1548906"/>
            <a:ext cx="5040447" cy="46305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ylie Jenner oculta su verdadera personalidad en redes – El Heraldo de San  Luis Potosi">
            <a:extLst>
              <a:ext uri="{FF2B5EF4-FFF2-40B4-BE49-F238E27FC236}">
                <a16:creationId xmlns:a16="http://schemas.microsoft.com/office/drawing/2014/main" id="{1DBD8082-6346-4F34-BB68-4CB16E1581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52465" y="1533899"/>
            <a:ext cx="3649548" cy="2602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788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13" grpId="0"/>
      <p:bldP spid="14" grpId="0"/>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322" y="2188213"/>
            <a:ext cx="2615140" cy="25280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375" dirty="0"/>
          </a:p>
        </p:txBody>
      </p:sp>
      <p:sp>
        <p:nvSpPr>
          <p:cNvPr id="22" name="Rectangle 21"/>
          <p:cNvSpPr/>
          <p:nvPr/>
        </p:nvSpPr>
        <p:spPr>
          <a:xfrm>
            <a:off x="5141897" y="2188213"/>
            <a:ext cx="2571609" cy="252807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375" dirty="0"/>
          </a:p>
        </p:txBody>
      </p:sp>
      <p:grpSp>
        <p:nvGrpSpPr>
          <p:cNvPr id="23" name="Group 22"/>
          <p:cNvGrpSpPr>
            <a:grpSpLocks/>
          </p:cNvGrpSpPr>
          <p:nvPr/>
        </p:nvGrpSpPr>
        <p:grpSpPr bwMode="auto">
          <a:xfrm>
            <a:off x="7713506" y="2188213"/>
            <a:ext cx="2571609" cy="2528079"/>
            <a:chOff x="5485880" y="-456"/>
            <a:chExt cx="1829060" cy="1486109"/>
          </a:xfrm>
        </p:grpSpPr>
        <p:sp>
          <p:nvSpPr>
            <p:cNvPr id="24" name="Rectangle 23"/>
            <p:cNvSpPr/>
            <p:nvPr/>
          </p:nvSpPr>
          <p:spPr>
            <a:xfrm>
              <a:off x="5485880" y="-456"/>
              <a:ext cx="1829060" cy="14861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375" dirty="0"/>
            </a:p>
          </p:txBody>
        </p:sp>
        <p:sp>
          <p:nvSpPr>
            <p:cNvPr id="66599" name="Content Placeholder 2"/>
            <p:cNvSpPr txBox="1">
              <a:spLocks/>
            </p:cNvSpPr>
            <p:nvPr/>
          </p:nvSpPr>
          <p:spPr bwMode="auto">
            <a:xfrm>
              <a:off x="5690540" y="556866"/>
              <a:ext cx="1614581" cy="646732"/>
            </a:xfrm>
            <a:prstGeom prst="rect">
              <a:avLst/>
            </a:prstGeom>
            <a:noFill/>
            <a:ln w="9525">
              <a:noFill/>
              <a:miter lim="800000"/>
              <a:headEnd/>
              <a:tailEnd/>
            </a:ln>
          </p:spPr>
          <p:txBody>
            <a:bodyPr lIns="128580" tIns="64290" rIns="128580" bIns="64290"/>
            <a:lstStyle/>
            <a:p>
              <a:pPr>
                <a:spcBef>
                  <a:spcPct val="20000"/>
                </a:spcBef>
                <a:buFont typeface="Arial" charset="0"/>
                <a:buNone/>
              </a:pPr>
              <a:r>
                <a:rPr lang="en-US" altLang="zh-CN" sz="1266" dirty="0">
                  <a:solidFill>
                    <a:schemeClr val="bg1"/>
                  </a:solidFill>
                </a:rPr>
                <a:t>Lorem Ipsum has been the industry's standard dummy text ever since the 1500s, when an unknown.</a:t>
              </a:r>
            </a:p>
          </p:txBody>
        </p:sp>
        <p:sp>
          <p:nvSpPr>
            <p:cNvPr id="27" name="Title 13"/>
            <p:cNvSpPr txBox="1">
              <a:spLocks/>
            </p:cNvSpPr>
            <p:nvPr/>
          </p:nvSpPr>
          <p:spPr>
            <a:xfrm>
              <a:off x="5689505" y="315465"/>
              <a:ext cx="1615908" cy="272618"/>
            </a:xfrm>
            <a:prstGeom prst="rect">
              <a:avLst/>
            </a:prstGeom>
          </p:spPr>
          <p:txBody>
            <a:bodyPr lIns="128580" tIns="64290" rIns="128580" bIns="64290" anchor="ct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fontAlgn="auto">
                <a:spcAft>
                  <a:spcPts val="0"/>
                </a:spcAft>
                <a:defRPr/>
              </a:pPr>
              <a:r>
                <a:rPr lang="id-ID" sz="2109">
                  <a:solidFill>
                    <a:schemeClr val="bg1"/>
                  </a:solidFill>
                  <a:latin typeface="+mn-lt"/>
                  <a:ea typeface="Open Sans" pitchFamily="34" charset="0"/>
                  <a:cs typeface="Open Sans" pitchFamily="34" charset="0"/>
                </a:rPr>
                <a:t>Satisfaction</a:t>
              </a:r>
              <a:endParaRPr lang="en-US" sz="2109" dirty="0">
                <a:solidFill>
                  <a:schemeClr val="bg1"/>
                </a:solidFill>
                <a:latin typeface="+mn-lt"/>
                <a:ea typeface="Open Sans" pitchFamily="34" charset="0"/>
                <a:cs typeface="Open Sans" pitchFamily="34" charset="0"/>
              </a:endParaRPr>
            </a:p>
          </p:txBody>
        </p:sp>
      </p:grpSp>
      <p:sp>
        <p:nvSpPr>
          <p:cNvPr id="28" name="Rectangle 27"/>
          <p:cNvSpPr/>
          <p:nvPr/>
        </p:nvSpPr>
        <p:spPr>
          <a:xfrm>
            <a:off x="10285115" y="2188213"/>
            <a:ext cx="2571609" cy="252807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375" dirty="0"/>
          </a:p>
        </p:txBody>
      </p:sp>
      <p:grpSp>
        <p:nvGrpSpPr>
          <p:cNvPr id="29" name="Group 28"/>
          <p:cNvGrpSpPr>
            <a:grpSpLocks/>
          </p:cNvGrpSpPr>
          <p:nvPr/>
        </p:nvGrpSpPr>
        <p:grpSpPr bwMode="auto">
          <a:xfrm>
            <a:off x="2580333" y="2188213"/>
            <a:ext cx="2571609" cy="2528079"/>
            <a:chOff x="5485880" y="-456"/>
            <a:chExt cx="1829060" cy="1486109"/>
          </a:xfrm>
        </p:grpSpPr>
        <p:sp>
          <p:nvSpPr>
            <p:cNvPr id="30" name="Rectangle 29"/>
            <p:cNvSpPr/>
            <p:nvPr/>
          </p:nvSpPr>
          <p:spPr>
            <a:xfrm>
              <a:off x="5485880" y="-456"/>
              <a:ext cx="1829060" cy="14861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375" dirty="0"/>
            </a:p>
          </p:txBody>
        </p:sp>
        <p:sp>
          <p:nvSpPr>
            <p:cNvPr id="66596" name="Content Placeholder 2"/>
            <p:cNvSpPr txBox="1">
              <a:spLocks/>
            </p:cNvSpPr>
            <p:nvPr/>
          </p:nvSpPr>
          <p:spPr bwMode="auto">
            <a:xfrm>
              <a:off x="5690540" y="556866"/>
              <a:ext cx="1614581" cy="646732"/>
            </a:xfrm>
            <a:prstGeom prst="rect">
              <a:avLst/>
            </a:prstGeom>
            <a:noFill/>
            <a:ln w="9525">
              <a:noFill/>
              <a:miter lim="800000"/>
              <a:headEnd/>
              <a:tailEnd/>
            </a:ln>
          </p:spPr>
          <p:txBody>
            <a:bodyPr lIns="128580" tIns="64290" rIns="128580" bIns="64290"/>
            <a:lstStyle/>
            <a:p>
              <a:pPr>
                <a:spcBef>
                  <a:spcPct val="20000"/>
                </a:spcBef>
                <a:buFont typeface="Arial" charset="0"/>
                <a:buNone/>
              </a:pPr>
              <a:r>
                <a:rPr lang="en-US" altLang="zh-CN" sz="1266" dirty="0">
                  <a:solidFill>
                    <a:schemeClr val="bg1"/>
                  </a:solidFill>
                </a:rPr>
                <a:t>Lorem Ipsum has been the industry's standard dummy text ever since the 1500s, when an unknown.</a:t>
              </a:r>
            </a:p>
          </p:txBody>
        </p:sp>
        <p:sp>
          <p:nvSpPr>
            <p:cNvPr id="32" name="Title 13"/>
            <p:cNvSpPr txBox="1">
              <a:spLocks/>
            </p:cNvSpPr>
            <p:nvPr/>
          </p:nvSpPr>
          <p:spPr>
            <a:xfrm>
              <a:off x="5689505" y="315465"/>
              <a:ext cx="1615908" cy="272618"/>
            </a:xfrm>
            <a:prstGeom prst="rect">
              <a:avLst/>
            </a:prstGeom>
          </p:spPr>
          <p:txBody>
            <a:bodyPr lIns="128580" tIns="64290" rIns="128580" bIns="64290" anchor="ct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fontAlgn="auto">
                <a:spcAft>
                  <a:spcPts val="0"/>
                </a:spcAft>
                <a:defRPr/>
              </a:pPr>
              <a:r>
                <a:rPr lang="id-ID" sz="2109">
                  <a:solidFill>
                    <a:schemeClr val="bg1"/>
                  </a:solidFill>
                  <a:latin typeface="+mn-lt"/>
                  <a:ea typeface="Open Sans" pitchFamily="34" charset="0"/>
                  <a:cs typeface="Open Sans" pitchFamily="34" charset="0"/>
                </a:rPr>
                <a:t>Responsive</a:t>
              </a:r>
              <a:endParaRPr lang="en-US" sz="2109" dirty="0">
                <a:solidFill>
                  <a:schemeClr val="bg1"/>
                </a:solidFill>
                <a:latin typeface="+mn-lt"/>
                <a:ea typeface="Open Sans" pitchFamily="34" charset="0"/>
                <a:cs typeface="Open Sans" pitchFamily="34" charset="0"/>
              </a:endParaRPr>
            </a:p>
          </p:txBody>
        </p:sp>
      </p:grpSp>
      <p:sp>
        <p:nvSpPr>
          <p:cNvPr id="33" name="Rectangle 32"/>
          <p:cNvSpPr/>
          <p:nvPr/>
        </p:nvSpPr>
        <p:spPr>
          <a:xfrm>
            <a:off x="-1322" y="4359681"/>
            <a:ext cx="2579981" cy="356610"/>
          </a:xfrm>
          <a:prstGeom prst="rect">
            <a:avLst/>
          </a:prstGeom>
          <a:solidFill>
            <a:schemeClr val="tx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d-ID" sz="1476" dirty="0">
                <a:solidFill>
                  <a:schemeClr val="bg1">
                    <a:lumMod val="95000"/>
                  </a:schemeClr>
                </a:solidFill>
                <a:latin typeface="Roboto" panose="02000000000000000000" pitchFamily="2" charset="0"/>
                <a:ea typeface="Roboto" panose="02000000000000000000" pitchFamily="2" charset="0"/>
              </a:rPr>
              <a:t>Portfolio 01</a:t>
            </a:r>
            <a:endParaRPr lang="en-US" sz="1476" dirty="0">
              <a:solidFill>
                <a:schemeClr val="bg1">
                  <a:lumMod val="95000"/>
                </a:schemeClr>
              </a:solidFill>
              <a:latin typeface="Roboto" panose="02000000000000000000" pitchFamily="2" charset="0"/>
              <a:ea typeface="Roboto" panose="02000000000000000000" pitchFamily="2" charset="0"/>
            </a:endParaRPr>
          </a:p>
        </p:txBody>
      </p:sp>
      <p:sp>
        <p:nvSpPr>
          <p:cNvPr id="34" name="Rectangle 33"/>
          <p:cNvSpPr/>
          <p:nvPr/>
        </p:nvSpPr>
        <p:spPr>
          <a:xfrm>
            <a:off x="5138549" y="4359681"/>
            <a:ext cx="2579979" cy="356610"/>
          </a:xfrm>
          <a:prstGeom prst="rect">
            <a:avLst/>
          </a:prstGeom>
          <a:solidFill>
            <a:schemeClr val="tx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d-ID" sz="1476">
                <a:solidFill>
                  <a:schemeClr val="bg1">
                    <a:lumMod val="95000"/>
                  </a:schemeClr>
                </a:solidFill>
                <a:latin typeface="Roboto" panose="02000000000000000000" pitchFamily="2" charset="0"/>
                <a:ea typeface="Roboto" panose="02000000000000000000" pitchFamily="2" charset="0"/>
              </a:rPr>
              <a:t>Portfolio 02</a:t>
            </a:r>
            <a:endParaRPr lang="en-US" sz="1476" dirty="0">
              <a:solidFill>
                <a:schemeClr val="bg1">
                  <a:lumMod val="95000"/>
                </a:schemeClr>
              </a:solidFill>
              <a:latin typeface="Roboto" panose="02000000000000000000" pitchFamily="2" charset="0"/>
              <a:ea typeface="Roboto" panose="02000000000000000000" pitchFamily="2" charset="0"/>
            </a:endParaRPr>
          </a:p>
        </p:txBody>
      </p:sp>
      <p:sp>
        <p:nvSpPr>
          <p:cNvPr id="35" name="Rectangle 34"/>
          <p:cNvSpPr/>
          <p:nvPr/>
        </p:nvSpPr>
        <p:spPr>
          <a:xfrm>
            <a:off x="10288464" y="4361356"/>
            <a:ext cx="2579979" cy="356609"/>
          </a:xfrm>
          <a:prstGeom prst="rect">
            <a:avLst/>
          </a:prstGeom>
          <a:solidFill>
            <a:schemeClr val="tx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d-ID" sz="1476">
                <a:solidFill>
                  <a:schemeClr val="bg1">
                    <a:lumMod val="95000"/>
                  </a:schemeClr>
                </a:solidFill>
                <a:latin typeface="Roboto" panose="02000000000000000000" pitchFamily="2" charset="0"/>
                <a:ea typeface="Roboto" panose="02000000000000000000" pitchFamily="2" charset="0"/>
              </a:rPr>
              <a:t>Portfolio 03</a:t>
            </a:r>
            <a:endParaRPr lang="en-US" sz="1476" dirty="0">
              <a:solidFill>
                <a:schemeClr val="bg1">
                  <a:lumMod val="95000"/>
                </a:schemeClr>
              </a:solidFill>
              <a:latin typeface="Roboto" panose="02000000000000000000" pitchFamily="2" charset="0"/>
              <a:ea typeface="Roboto" panose="02000000000000000000" pitchFamily="2" charset="0"/>
            </a:endParaRPr>
          </a:p>
        </p:txBody>
      </p:sp>
      <p:cxnSp>
        <p:nvCxnSpPr>
          <p:cNvPr id="36" name="Straight Connector 35"/>
          <p:cNvCxnSpPr/>
          <p:nvPr/>
        </p:nvCxnSpPr>
        <p:spPr>
          <a:xfrm>
            <a:off x="3077578" y="4237463"/>
            <a:ext cx="141806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173917" y="4182213"/>
            <a:ext cx="141806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2578659" y="5021001"/>
            <a:ext cx="0" cy="179142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123480" y="4950683"/>
            <a:ext cx="0" cy="179142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7713506" y="4950683"/>
            <a:ext cx="0" cy="179142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0271721" y="4923896"/>
            <a:ext cx="0" cy="179142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66580" name="Group 41"/>
          <p:cNvGrpSpPr>
            <a:grpSpLocks/>
          </p:cNvGrpSpPr>
          <p:nvPr/>
        </p:nvGrpSpPr>
        <p:grpSpPr bwMode="auto">
          <a:xfrm>
            <a:off x="177821" y="4982492"/>
            <a:ext cx="2176492" cy="1520196"/>
            <a:chOff x="168051" y="4925734"/>
            <a:chExt cx="2063417" cy="1441909"/>
          </a:xfrm>
        </p:grpSpPr>
        <p:sp>
          <p:nvSpPr>
            <p:cNvPr id="43" name="Content Placeholder 2"/>
            <p:cNvSpPr txBox="1">
              <a:spLocks/>
            </p:cNvSpPr>
            <p:nvPr/>
          </p:nvSpPr>
          <p:spPr>
            <a:xfrm>
              <a:off x="168051" y="5151231"/>
              <a:ext cx="2063417" cy="1216412"/>
            </a:xfrm>
            <a:prstGeom prst="rect">
              <a:avLst/>
            </a:prstGeom>
          </p:spPr>
          <p:txBody>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fontAlgn="auto">
                <a:spcAft>
                  <a:spcPts val="0"/>
                </a:spcAft>
                <a:buNone/>
                <a:defRPr/>
              </a:pPr>
              <a:r>
                <a:rPr lang="en-US" sz="1160" dirty="0">
                  <a:solidFill>
                    <a:schemeClr val="bg1">
                      <a:lumMod val="75000"/>
                    </a:schemeClr>
                  </a:solidFill>
                </a:rPr>
                <a:t>Lorem ipsum dolor sit amet, consectetur adipiscing elit. Curabitur elementum posuere pretium. Quisque nibh dolor, dignissim ac dignissim ut, luctus ac urna. </a:t>
              </a:r>
              <a:endParaRPr lang="id-ID" sz="1160" dirty="0">
                <a:solidFill>
                  <a:schemeClr val="bg1">
                    <a:lumMod val="75000"/>
                  </a:schemeClr>
                </a:solidFill>
              </a:endParaRPr>
            </a:p>
          </p:txBody>
        </p:sp>
        <p:sp>
          <p:nvSpPr>
            <p:cNvPr id="44" name="Rectangle 1436"/>
            <p:cNvSpPr>
              <a:spLocks noChangeArrowheads="1"/>
            </p:cNvSpPr>
            <p:nvPr/>
          </p:nvSpPr>
          <p:spPr bwMode="auto">
            <a:xfrm>
              <a:off x="245517" y="4925734"/>
              <a:ext cx="1273589" cy="246253"/>
            </a:xfrm>
            <a:prstGeom prst="rect">
              <a:avLst/>
            </a:prstGeom>
            <a:noFill/>
            <a:ln w="9525">
              <a:noFill/>
              <a:miter lim="800000"/>
              <a:headEnd/>
              <a:tailEnd/>
            </a:ln>
          </p:spPr>
          <p:txBody>
            <a:bodyPr wrap="none" lIns="0" tIns="0" rIns="0" bIns="0">
              <a:spAutoFit/>
            </a:bodyPr>
            <a:lstStyle/>
            <a:p>
              <a:pPr algn="ctr">
                <a:defRPr/>
              </a:pPr>
              <a:r>
                <a:rPr lang="id-ID" sz="1687" b="1">
                  <a:solidFill>
                    <a:schemeClr val="accent1"/>
                  </a:solidFill>
                  <a:latin typeface="+mn-lt"/>
                  <a:ea typeface="+mn-ea"/>
                  <a:cs typeface="Arial" pitchFamily="34" charset="0"/>
                </a:rPr>
                <a:t>Design Graphic</a:t>
              </a:r>
              <a:endParaRPr lang="en-US" sz="1687" b="1" dirty="0">
                <a:solidFill>
                  <a:schemeClr val="accent1"/>
                </a:solidFill>
                <a:latin typeface="+mn-lt"/>
                <a:ea typeface="+mn-ea"/>
                <a:cs typeface="Arial" pitchFamily="34" charset="0"/>
              </a:endParaRPr>
            </a:p>
          </p:txBody>
        </p:sp>
      </p:grpSp>
      <p:grpSp>
        <p:nvGrpSpPr>
          <p:cNvPr id="66581" name="Group 44"/>
          <p:cNvGrpSpPr>
            <a:grpSpLocks/>
          </p:cNvGrpSpPr>
          <p:nvPr/>
        </p:nvGrpSpPr>
        <p:grpSpPr bwMode="auto">
          <a:xfrm>
            <a:off x="2781240" y="4982492"/>
            <a:ext cx="2176492" cy="1520196"/>
            <a:chOff x="168051" y="4925734"/>
            <a:chExt cx="2063417" cy="1441909"/>
          </a:xfrm>
        </p:grpSpPr>
        <p:sp>
          <p:nvSpPr>
            <p:cNvPr id="46" name="Content Placeholder 2"/>
            <p:cNvSpPr txBox="1">
              <a:spLocks/>
            </p:cNvSpPr>
            <p:nvPr/>
          </p:nvSpPr>
          <p:spPr>
            <a:xfrm>
              <a:off x="168051" y="5151231"/>
              <a:ext cx="2063417" cy="1216412"/>
            </a:xfrm>
            <a:prstGeom prst="rect">
              <a:avLst/>
            </a:prstGeom>
          </p:spPr>
          <p:txBody>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fontAlgn="auto">
                <a:spcAft>
                  <a:spcPts val="0"/>
                </a:spcAft>
                <a:buNone/>
                <a:defRPr/>
              </a:pPr>
              <a:r>
                <a:rPr lang="en-US" sz="1160" dirty="0">
                  <a:solidFill>
                    <a:schemeClr val="bg1">
                      <a:lumMod val="75000"/>
                    </a:schemeClr>
                  </a:solidFill>
                </a:rPr>
                <a:t>Lorem ipsum dolor sit amet, consectetur adipiscing elit. Curabitur elementum posuere pretium. Quisque nibh dolor, dignissim ac dignissim ut, luctus ac urna. </a:t>
              </a:r>
              <a:endParaRPr lang="id-ID" sz="1160" dirty="0">
                <a:solidFill>
                  <a:schemeClr val="bg1">
                    <a:lumMod val="75000"/>
                  </a:schemeClr>
                </a:solidFill>
              </a:endParaRPr>
            </a:p>
          </p:txBody>
        </p:sp>
        <p:sp>
          <p:nvSpPr>
            <p:cNvPr id="47" name="Rectangle 1436"/>
            <p:cNvSpPr>
              <a:spLocks noChangeArrowheads="1"/>
            </p:cNvSpPr>
            <p:nvPr/>
          </p:nvSpPr>
          <p:spPr bwMode="auto">
            <a:xfrm>
              <a:off x="245517" y="4925734"/>
              <a:ext cx="1273589" cy="246253"/>
            </a:xfrm>
            <a:prstGeom prst="rect">
              <a:avLst/>
            </a:prstGeom>
            <a:noFill/>
            <a:ln w="9525">
              <a:noFill/>
              <a:miter lim="800000"/>
              <a:headEnd/>
              <a:tailEnd/>
            </a:ln>
          </p:spPr>
          <p:txBody>
            <a:bodyPr wrap="none" lIns="0" tIns="0" rIns="0" bIns="0">
              <a:spAutoFit/>
            </a:bodyPr>
            <a:lstStyle/>
            <a:p>
              <a:pPr algn="ctr">
                <a:defRPr/>
              </a:pPr>
              <a:r>
                <a:rPr lang="id-ID" sz="1687" b="1" dirty="0">
                  <a:solidFill>
                    <a:schemeClr val="accent2"/>
                  </a:solidFill>
                  <a:latin typeface="+mn-lt"/>
                  <a:ea typeface="+mn-ea"/>
                  <a:cs typeface="Arial" pitchFamily="34" charset="0"/>
                </a:rPr>
                <a:t>Design Graphic</a:t>
              </a:r>
              <a:endParaRPr lang="en-US" sz="1687" b="1" dirty="0">
                <a:solidFill>
                  <a:schemeClr val="accent2"/>
                </a:solidFill>
                <a:latin typeface="+mn-lt"/>
                <a:ea typeface="+mn-ea"/>
                <a:cs typeface="Arial" pitchFamily="34" charset="0"/>
              </a:endParaRPr>
            </a:p>
          </p:txBody>
        </p:sp>
      </p:grpSp>
      <p:grpSp>
        <p:nvGrpSpPr>
          <p:cNvPr id="66582" name="Group 47"/>
          <p:cNvGrpSpPr>
            <a:grpSpLocks/>
          </p:cNvGrpSpPr>
          <p:nvPr/>
        </p:nvGrpSpPr>
        <p:grpSpPr bwMode="auto">
          <a:xfrm>
            <a:off x="5346152" y="4982492"/>
            <a:ext cx="2176492" cy="1520196"/>
            <a:chOff x="168051" y="4925734"/>
            <a:chExt cx="2063417" cy="1441909"/>
          </a:xfrm>
        </p:grpSpPr>
        <p:sp>
          <p:nvSpPr>
            <p:cNvPr id="49" name="Content Placeholder 2"/>
            <p:cNvSpPr txBox="1">
              <a:spLocks/>
            </p:cNvSpPr>
            <p:nvPr/>
          </p:nvSpPr>
          <p:spPr>
            <a:xfrm>
              <a:off x="168051" y="5151231"/>
              <a:ext cx="2063417" cy="1216412"/>
            </a:xfrm>
            <a:prstGeom prst="rect">
              <a:avLst/>
            </a:prstGeom>
          </p:spPr>
          <p:txBody>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fontAlgn="auto">
                <a:spcAft>
                  <a:spcPts val="0"/>
                </a:spcAft>
                <a:buNone/>
                <a:defRPr/>
              </a:pPr>
              <a:r>
                <a:rPr lang="en-US" sz="1160" dirty="0">
                  <a:solidFill>
                    <a:schemeClr val="bg1">
                      <a:lumMod val="75000"/>
                    </a:schemeClr>
                  </a:solidFill>
                </a:rPr>
                <a:t>Lorem ipsum dolor sit amet, consectetur adipiscing elit. Curabitur elementum posuere pretium. Quisque nibh dolor, dignissim ac dignissim ut, luctus ac urna. </a:t>
              </a:r>
              <a:endParaRPr lang="id-ID" sz="1160" dirty="0">
                <a:solidFill>
                  <a:schemeClr val="bg1">
                    <a:lumMod val="75000"/>
                  </a:schemeClr>
                </a:solidFill>
              </a:endParaRPr>
            </a:p>
          </p:txBody>
        </p:sp>
        <p:sp>
          <p:nvSpPr>
            <p:cNvPr id="50" name="Rectangle 1436"/>
            <p:cNvSpPr>
              <a:spLocks noChangeArrowheads="1"/>
            </p:cNvSpPr>
            <p:nvPr/>
          </p:nvSpPr>
          <p:spPr bwMode="auto">
            <a:xfrm>
              <a:off x="245517" y="4925734"/>
              <a:ext cx="1273589" cy="246253"/>
            </a:xfrm>
            <a:prstGeom prst="rect">
              <a:avLst/>
            </a:prstGeom>
            <a:noFill/>
            <a:ln w="9525">
              <a:noFill/>
              <a:miter lim="800000"/>
              <a:headEnd/>
              <a:tailEnd/>
            </a:ln>
          </p:spPr>
          <p:txBody>
            <a:bodyPr wrap="none" lIns="0" tIns="0" rIns="0" bIns="0">
              <a:spAutoFit/>
            </a:bodyPr>
            <a:lstStyle/>
            <a:p>
              <a:pPr algn="ctr">
                <a:defRPr/>
              </a:pPr>
              <a:r>
                <a:rPr lang="id-ID" sz="1687" b="1" dirty="0">
                  <a:solidFill>
                    <a:schemeClr val="accent3"/>
                  </a:solidFill>
                  <a:latin typeface="+mn-lt"/>
                  <a:ea typeface="+mn-ea"/>
                  <a:cs typeface="Arial" pitchFamily="34" charset="0"/>
                </a:rPr>
                <a:t>Design Graphic</a:t>
              </a:r>
              <a:endParaRPr lang="en-US" sz="1687" b="1" dirty="0">
                <a:solidFill>
                  <a:schemeClr val="accent3"/>
                </a:solidFill>
                <a:latin typeface="+mn-lt"/>
                <a:ea typeface="+mn-ea"/>
                <a:cs typeface="Arial" pitchFamily="34" charset="0"/>
              </a:endParaRPr>
            </a:p>
          </p:txBody>
        </p:sp>
      </p:grpSp>
      <p:grpSp>
        <p:nvGrpSpPr>
          <p:cNvPr id="66583" name="Group 50"/>
          <p:cNvGrpSpPr>
            <a:grpSpLocks/>
          </p:cNvGrpSpPr>
          <p:nvPr/>
        </p:nvGrpSpPr>
        <p:grpSpPr bwMode="auto">
          <a:xfrm>
            <a:off x="7911064" y="4982492"/>
            <a:ext cx="2176492" cy="1520196"/>
            <a:chOff x="168051" y="4925734"/>
            <a:chExt cx="2063417" cy="1441909"/>
          </a:xfrm>
        </p:grpSpPr>
        <p:sp>
          <p:nvSpPr>
            <p:cNvPr id="52" name="Content Placeholder 2"/>
            <p:cNvSpPr txBox="1">
              <a:spLocks/>
            </p:cNvSpPr>
            <p:nvPr/>
          </p:nvSpPr>
          <p:spPr>
            <a:xfrm>
              <a:off x="168051" y="5151231"/>
              <a:ext cx="2063417" cy="1216412"/>
            </a:xfrm>
            <a:prstGeom prst="rect">
              <a:avLst/>
            </a:prstGeom>
          </p:spPr>
          <p:txBody>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fontAlgn="auto">
                <a:spcAft>
                  <a:spcPts val="0"/>
                </a:spcAft>
                <a:buNone/>
                <a:defRPr/>
              </a:pPr>
              <a:r>
                <a:rPr lang="en-US" sz="1160" dirty="0">
                  <a:solidFill>
                    <a:schemeClr val="bg1">
                      <a:lumMod val="75000"/>
                    </a:schemeClr>
                  </a:solidFill>
                </a:rPr>
                <a:t>Lorem ipsum dolor sit amet, consectetur adipiscing elit. Curabitur elementum posuere pretium. Quisque nibh dolor, dignissim ac dignissim ut, luctus ac urna. </a:t>
              </a:r>
              <a:endParaRPr lang="id-ID" sz="1160" dirty="0">
                <a:solidFill>
                  <a:schemeClr val="bg1">
                    <a:lumMod val="75000"/>
                  </a:schemeClr>
                </a:solidFill>
              </a:endParaRPr>
            </a:p>
          </p:txBody>
        </p:sp>
        <p:sp>
          <p:nvSpPr>
            <p:cNvPr id="53" name="Rectangle 1436"/>
            <p:cNvSpPr>
              <a:spLocks noChangeArrowheads="1"/>
            </p:cNvSpPr>
            <p:nvPr/>
          </p:nvSpPr>
          <p:spPr bwMode="auto">
            <a:xfrm>
              <a:off x="245517" y="4925734"/>
              <a:ext cx="1273589" cy="246253"/>
            </a:xfrm>
            <a:prstGeom prst="rect">
              <a:avLst/>
            </a:prstGeom>
            <a:noFill/>
            <a:ln w="9525">
              <a:noFill/>
              <a:miter lim="800000"/>
              <a:headEnd/>
              <a:tailEnd/>
            </a:ln>
          </p:spPr>
          <p:txBody>
            <a:bodyPr wrap="none" lIns="0" tIns="0" rIns="0" bIns="0">
              <a:spAutoFit/>
            </a:bodyPr>
            <a:lstStyle/>
            <a:p>
              <a:pPr algn="ctr">
                <a:defRPr/>
              </a:pPr>
              <a:r>
                <a:rPr lang="id-ID" sz="1687" b="1" dirty="0">
                  <a:solidFill>
                    <a:schemeClr val="accent4"/>
                  </a:solidFill>
                  <a:latin typeface="+mn-lt"/>
                  <a:ea typeface="+mn-ea"/>
                  <a:cs typeface="Arial" pitchFamily="34" charset="0"/>
                </a:rPr>
                <a:t>Design Graphic</a:t>
              </a:r>
              <a:endParaRPr lang="en-US" sz="1687" b="1" dirty="0">
                <a:solidFill>
                  <a:schemeClr val="accent4"/>
                </a:solidFill>
                <a:latin typeface="+mn-lt"/>
                <a:ea typeface="+mn-ea"/>
                <a:cs typeface="Arial" pitchFamily="34" charset="0"/>
              </a:endParaRPr>
            </a:p>
          </p:txBody>
        </p:sp>
      </p:grpSp>
      <p:grpSp>
        <p:nvGrpSpPr>
          <p:cNvPr id="66584" name="Group 53"/>
          <p:cNvGrpSpPr>
            <a:grpSpLocks/>
          </p:cNvGrpSpPr>
          <p:nvPr/>
        </p:nvGrpSpPr>
        <p:grpSpPr bwMode="auto">
          <a:xfrm>
            <a:off x="10482673" y="4975795"/>
            <a:ext cx="2176492" cy="1520196"/>
            <a:chOff x="168051" y="4925734"/>
            <a:chExt cx="2063417" cy="1441909"/>
          </a:xfrm>
        </p:grpSpPr>
        <p:sp>
          <p:nvSpPr>
            <p:cNvPr id="55" name="Content Placeholder 2"/>
            <p:cNvSpPr txBox="1">
              <a:spLocks/>
            </p:cNvSpPr>
            <p:nvPr/>
          </p:nvSpPr>
          <p:spPr>
            <a:xfrm>
              <a:off x="168051" y="5151231"/>
              <a:ext cx="2063417" cy="1216412"/>
            </a:xfrm>
            <a:prstGeom prst="rect">
              <a:avLst/>
            </a:prstGeom>
          </p:spPr>
          <p:txBody>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fontAlgn="auto">
                <a:spcAft>
                  <a:spcPts val="0"/>
                </a:spcAft>
                <a:buNone/>
                <a:defRPr/>
              </a:pPr>
              <a:r>
                <a:rPr lang="en-US" sz="1160" dirty="0">
                  <a:solidFill>
                    <a:schemeClr val="bg1">
                      <a:lumMod val="75000"/>
                    </a:schemeClr>
                  </a:solidFill>
                </a:rPr>
                <a:t>Lorem ipsum dolor sit amet, consectetur adipiscing elit. Curabitur elementum posuere pretium. Quisque nibh dolor, dignissim ac dignissim ut, luctus ac urna. </a:t>
              </a:r>
              <a:endParaRPr lang="id-ID" sz="1160" dirty="0">
                <a:solidFill>
                  <a:schemeClr val="bg1">
                    <a:lumMod val="75000"/>
                  </a:schemeClr>
                </a:solidFill>
              </a:endParaRPr>
            </a:p>
          </p:txBody>
        </p:sp>
        <p:sp>
          <p:nvSpPr>
            <p:cNvPr id="56" name="Rectangle 1436"/>
            <p:cNvSpPr>
              <a:spLocks noChangeArrowheads="1"/>
            </p:cNvSpPr>
            <p:nvPr/>
          </p:nvSpPr>
          <p:spPr bwMode="auto">
            <a:xfrm>
              <a:off x="245517" y="4925734"/>
              <a:ext cx="1273589" cy="246253"/>
            </a:xfrm>
            <a:prstGeom prst="rect">
              <a:avLst/>
            </a:prstGeom>
            <a:noFill/>
            <a:ln w="9525">
              <a:noFill/>
              <a:miter lim="800000"/>
              <a:headEnd/>
              <a:tailEnd/>
            </a:ln>
          </p:spPr>
          <p:txBody>
            <a:bodyPr wrap="none" lIns="0" tIns="0" rIns="0" bIns="0">
              <a:spAutoFit/>
            </a:bodyPr>
            <a:lstStyle/>
            <a:p>
              <a:pPr algn="ctr">
                <a:defRPr/>
              </a:pPr>
              <a:r>
                <a:rPr lang="id-ID" sz="1687" b="1" dirty="0">
                  <a:solidFill>
                    <a:schemeClr val="accent5"/>
                  </a:solidFill>
                  <a:latin typeface="+mn-lt"/>
                  <a:ea typeface="+mn-ea"/>
                  <a:cs typeface="Arial" pitchFamily="34" charset="0"/>
                </a:rPr>
                <a:t>Design Graphic</a:t>
              </a:r>
              <a:endParaRPr lang="en-US" sz="1687" b="1" dirty="0">
                <a:solidFill>
                  <a:schemeClr val="accent5"/>
                </a:solidFill>
                <a:latin typeface="+mn-lt"/>
                <a:ea typeface="+mn-ea"/>
                <a:cs typeface="Arial" pitchFamily="34" charset="0"/>
              </a:endParaRPr>
            </a:p>
          </p:txBody>
        </p:sp>
      </p:grpSp>
      <p:sp>
        <p:nvSpPr>
          <p:cNvPr id="42" name="文本框 41"/>
          <p:cNvSpPr txBox="1"/>
          <p:nvPr/>
        </p:nvSpPr>
        <p:spPr>
          <a:xfrm>
            <a:off x="976827" y="268261"/>
            <a:ext cx="5164516" cy="553870"/>
          </a:xfrm>
          <a:prstGeom prst="rect">
            <a:avLst/>
          </a:prstGeom>
          <a:noFill/>
        </p:spPr>
        <p:txBody>
          <a:bodyPr wrap="square" lIns="0" tIns="0" rIns="0" bIns="0" rtlCol="0">
            <a:spAutoFit/>
          </a:bodyPr>
          <a:lstStyle/>
          <a:p>
            <a:pPr defTabSz="964020"/>
            <a:r>
              <a:rPr lang="en-US" altLang="zh-CN"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Annual work overview</a:t>
            </a:r>
            <a:endParaRPr lang="zh-CN" altLang="en-US"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5" name="文本框 44"/>
          <p:cNvSpPr txBox="1"/>
          <p:nvPr/>
        </p:nvSpPr>
        <p:spPr>
          <a:xfrm>
            <a:off x="976829" y="776838"/>
            <a:ext cx="3315666" cy="215315"/>
          </a:xfrm>
          <a:prstGeom prst="rect">
            <a:avLst/>
          </a:prstGeom>
          <a:noFill/>
        </p:spPr>
        <p:txBody>
          <a:bodyPr wrap="square" lIns="0" tIns="0" rIns="0" bIns="0" rtlCol="0">
            <a:spAutoFit/>
          </a:bodyPr>
          <a:lstStyle/>
          <a:p>
            <a:pPr defTabSz="964020"/>
            <a:r>
              <a:rPr lang="en-US" altLang="zh-CN"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8" name="椭圆 47"/>
          <p:cNvSpPr/>
          <p:nvPr/>
        </p:nvSpPr>
        <p:spPr>
          <a:xfrm>
            <a:off x="417825" y="344455"/>
            <a:ext cx="410238" cy="410238"/>
          </a:xfrm>
          <a:prstGeom prst="ellipse">
            <a:avLst/>
          </a:prstGeom>
          <a:solidFill>
            <a:schemeClr val="accent1"/>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1" name="椭圆 50"/>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pic>
        <p:nvPicPr>
          <p:cNvPr id="54" name="Imagen 53">
            <a:extLst>
              <a:ext uri="{FF2B5EF4-FFF2-40B4-BE49-F238E27FC236}">
                <a16:creationId xmlns:a16="http://schemas.microsoft.com/office/drawing/2014/main" id="{7C0F2F7C-9EE5-4EE9-9BA8-F711F89736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36" y="1960291"/>
            <a:ext cx="2831976" cy="2831976"/>
          </a:xfrm>
          <a:prstGeom prst="rect">
            <a:avLst/>
          </a:prstGeom>
        </p:spPr>
      </p:pic>
      <p:pic>
        <p:nvPicPr>
          <p:cNvPr id="57" name="Imagen 56">
            <a:extLst>
              <a:ext uri="{FF2B5EF4-FFF2-40B4-BE49-F238E27FC236}">
                <a16:creationId xmlns:a16="http://schemas.microsoft.com/office/drawing/2014/main" id="{F1F18269-9554-4A53-B4E1-F46A1D3866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1637" y="2150646"/>
            <a:ext cx="2270058" cy="2270058"/>
          </a:xfrm>
          <a:prstGeom prst="rect">
            <a:avLst/>
          </a:prstGeom>
        </p:spPr>
      </p:pic>
      <p:pic>
        <p:nvPicPr>
          <p:cNvPr id="58" name="Imagen 57" descr="Patrón de fondo&#10;&#10;Descripción generada automáticamente">
            <a:extLst>
              <a:ext uri="{FF2B5EF4-FFF2-40B4-BE49-F238E27FC236}">
                <a16:creationId xmlns:a16="http://schemas.microsoft.com/office/drawing/2014/main" id="{6C733996-2E57-49EF-B5B1-26B1C5F193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67740" y="2024597"/>
            <a:ext cx="2396107" cy="2396107"/>
          </a:xfrm>
          <a:prstGeom prst="rect">
            <a:avLst/>
          </a:prstGeom>
        </p:spPr>
      </p:pic>
    </p:spTree>
    <p:extLst>
      <p:ext uri="{BB962C8B-B14F-4D97-AF65-F5344CB8AC3E}">
        <p14:creationId xmlns:p14="http://schemas.microsoft.com/office/powerpoint/2010/main" val="6342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down)">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p:cNvSpPr/>
          <p:nvPr/>
        </p:nvSpPr>
        <p:spPr>
          <a:xfrm>
            <a:off x="834117" y="3388631"/>
            <a:ext cx="3639764" cy="1182375"/>
          </a:xfrm>
          <a:prstGeom prst="rect">
            <a:avLst/>
          </a:prstGeom>
        </p:spPr>
        <p:txBody>
          <a:bodyPr>
            <a:spAutoFit/>
          </a:bodyPr>
          <a:lstStyle/>
          <a:p>
            <a:pPr algn="just">
              <a:lnSpc>
                <a:spcPts val="1740"/>
              </a:lnSpc>
              <a:spcAft>
                <a:spcPts val="1582"/>
              </a:spcAft>
            </a:pPr>
            <a:r>
              <a:rPr lang="en-US" altLang="zh-CN" sz="1266" dirty="0">
                <a:solidFill>
                  <a:srgbClr val="A6A6A6"/>
                </a:solidFill>
                <a:cs typeface="Times New Roman" pitchFamily="18" charset="0"/>
              </a:rPr>
              <a:t>Lorem ipsum dolor sit amet, consectetur adipiscing elit. Nam viverra euismod odio, gravida pellentesque urna varius vitae. Sed dui lorem, adipiscing in adipiscing et, interdum nec metus. Mauris ultricies, justo eu convallis placerat, felis enim ornare nisi</a:t>
            </a:r>
            <a:r>
              <a:rPr lang="id-ID" altLang="zh-CN" sz="1266" dirty="0">
                <a:solidFill>
                  <a:srgbClr val="A6A6A6"/>
                </a:solidFill>
                <a:cs typeface="Times New Roman" pitchFamily="18" charset="0"/>
              </a:rPr>
              <a:t>.</a:t>
            </a:r>
            <a:endParaRPr lang="en-US" altLang="zh-CN" sz="1266" dirty="0">
              <a:solidFill>
                <a:srgbClr val="A6A6A6"/>
              </a:solidFill>
              <a:cs typeface="Times New Roman" pitchFamily="18" charset="0"/>
            </a:endParaRPr>
          </a:p>
        </p:txBody>
      </p:sp>
      <p:sp>
        <p:nvSpPr>
          <p:cNvPr id="82" name="Oval 81"/>
          <p:cNvSpPr/>
          <p:nvPr/>
        </p:nvSpPr>
        <p:spPr>
          <a:xfrm>
            <a:off x="976427" y="5139870"/>
            <a:ext cx="974399" cy="974399"/>
          </a:xfrm>
          <a:prstGeom prst="ellipse">
            <a:avLst/>
          </a:prstGeom>
          <a:solidFill>
            <a:schemeClr val="accent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sp>
        <p:nvSpPr>
          <p:cNvPr id="83" name="Oval 82"/>
          <p:cNvSpPr/>
          <p:nvPr/>
        </p:nvSpPr>
        <p:spPr>
          <a:xfrm>
            <a:off x="2240466" y="5139870"/>
            <a:ext cx="974399" cy="974399"/>
          </a:xfrm>
          <a:prstGeom prst="ellipse">
            <a:avLst/>
          </a:prstGeom>
          <a:solidFill>
            <a:schemeClr val="accent2"/>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sp>
        <p:nvSpPr>
          <p:cNvPr id="84" name="Oval 83"/>
          <p:cNvSpPr/>
          <p:nvPr/>
        </p:nvSpPr>
        <p:spPr>
          <a:xfrm>
            <a:off x="3499482" y="5139870"/>
            <a:ext cx="974399" cy="974399"/>
          </a:xfrm>
          <a:prstGeom prst="ellipse">
            <a:avLst/>
          </a:prstGeom>
          <a:solidFill>
            <a:schemeClr val="accent3"/>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sp>
        <p:nvSpPr>
          <p:cNvPr id="82954" name="Freeform 113"/>
          <p:cNvSpPr>
            <a:spLocks noEditPoints="1"/>
          </p:cNvSpPr>
          <p:nvPr/>
        </p:nvSpPr>
        <p:spPr bwMode="auto">
          <a:xfrm>
            <a:off x="1269415" y="5437881"/>
            <a:ext cx="388420" cy="376701"/>
          </a:xfrm>
          <a:custGeom>
            <a:avLst/>
            <a:gdLst>
              <a:gd name="T0" fmla="*/ 261769 w 132"/>
              <a:gd name="T1" fmla="*/ 0 h 128"/>
              <a:gd name="T2" fmla="*/ 155948 w 132"/>
              <a:gd name="T3" fmla="*/ 75207 h 128"/>
              <a:gd name="T4" fmla="*/ 153163 w 132"/>
              <a:gd name="T5" fmla="*/ 75207 h 128"/>
              <a:gd name="T6" fmla="*/ 38987 w 132"/>
              <a:gd name="T7" fmla="*/ 192195 h 128"/>
              <a:gd name="T8" fmla="*/ 2785 w 132"/>
              <a:gd name="T9" fmla="*/ 306397 h 128"/>
              <a:gd name="T10" fmla="*/ 38987 w 132"/>
              <a:gd name="T11" fmla="*/ 356535 h 128"/>
              <a:gd name="T12" fmla="*/ 147593 w 132"/>
              <a:gd name="T13" fmla="*/ 328681 h 128"/>
              <a:gd name="T14" fmla="*/ 334174 w 132"/>
              <a:gd name="T15" fmla="*/ 147628 h 128"/>
              <a:gd name="T16" fmla="*/ 178226 w 132"/>
              <a:gd name="T17" fmla="*/ 264616 h 128"/>
              <a:gd name="T18" fmla="*/ 275693 w 132"/>
              <a:gd name="T19" fmla="*/ 130915 h 128"/>
              <a:gd name="T20" fmla="*/ 264554 w 132"/>
              <a:gd name="T21" fmla="*/ 186624 h 128"/>
              <a:gd name="T22" fmla="*/ 178226 w 132"/>
              <a:gd name="T23" fmla="*/ 272972 h 128"/>
              <a:gd name="T24" fmla="*/ 164302 w 132"/>
              <a:gd name="T25" fmla="*/ 225620 h 128"/>
              <a:gd name="T26" fmla="*/ 128100 w 132"/>
              <a:gd name="T27" fmla="*/ 189409 h 128"/>
              <a:gd name="T28" fmla="*/ 256200 w 132"/>
              <a:gd name="T29" fmla="*/ 100275 h 128"/>
              <a:gd name="T30" fmla="*/ 164302 w 132"/>
              <a:gd name="T31" fmla="*/ 225620 h 128"/>
              <a:gd name="T32" fmla="*/ 83543 w 132"/>
              <a:gd name="T33" fmla="*/ 178268 h 128"/>
              <a:gd name="T34" fmla="*/ 222782 w 132"/>
              <a:gd name="T35" fmla="*/ 80777 h 128"/>
              <a:gd name="T36" fmla="*/ 47341 w 132"/>
              <a:gd name="T37" fmla="*/ 331466 h 128"/>
              <a:gd name="T38" fmla="*/ 22278 w 132"/>
              <a:gd name="T39" fmla="*/ 317539 h 128"/>
              <a:gd name="T40" fmla="*/ 36202 w 132"/>
              <a:gd name="T41" fmla="*/ 267401 h 128"/>
              <a:gd name="T42" fmla="*/ 89113 w 132"/>
              <a:gd name="T43" fmla="*/ 323110 h 128"/>
              <a:gd name="T44" fmla="*/ 97467 w 132"/>
              <a:gd name="T45" fmla="*/ 320324 h 128"/>
              <a:gd name="T46" fmla="*/ 38987 w 132"/>
              <a:gd name="T47" fmla="*/ 256259 h 128"/>
              <a:gd name="T48" fmla="*/ 52911 w 132"/>
              <a:gd name="T49" fmla="*/ 208907 h 128"/>
              <a:gd name="T50" fmla="*/ 144809 w 132"/>
              <a:gd name="T51" fmla="*/ 306397 h 128"/>
              <a:gd name="T52" fmla="*/ 97467 w 132"/>
              <a:gd name="T53" fmla="*/ 320324 h 128"/>
              <a:gd name="T54" fmla="*/ 300756 w 132"/>
              <a:gd name="T55" fmla="*/ 150413 h 128"/>
              <a:gd name="T56" fmla="*/ 272908 w 132"/>
              <a:gd name="T57" fmla="*/ 83563 h 128"/>
              <a:gd name="T58" fmla="*/ 225567 w 132"/>
              <a:gd name="T59" fmla="*/ 36211 h 128"/>
              <a:gd name="T60" fmla="*/ 311895 w 132"/>
              <a:gd name="T61" fmla="*/ 44567 h 128"/>
              <a:gd name="T62" fmla="*/ 320250 w 132"/>
              <a:gd name="T63" fmla="*/ 130915 h 1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2"/>
              <a:gd name="T97" fmla="*/ 0 h 128"/>
              <a:gd name="T98" fmla="*/ 132 w 132"/>
              <a:gd name="T99" fmla="*/ 128 h 12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2" h="128">
                <a:moveTo>
                  <a:pt x="118" y="10"/>
                </a:moveTo>
                <a:cubicBezTo>
                  <a:pt x="111" y="4"/>
                  <a:pt x="102" y="0"/>
                  <a:pt x="94" y="0"/>
                </a:cubicBezTo>
                <a:cubicBezTo>
                  <a:pt x="87" y="0"/>
                  <a:pt x="80" y="3"/>
                  <a:pt x="75" y="8"/>
                </a:cubicBezTo>
                <a:cubicBezTo>
                  <a:pt x="56" y="27"/>
                  <a:pt x="56" y="27"/>
                  <a:pt x="56" y="27"/>
                </a:cubicBezTo>
                <a:cubicBezTo>
                  <a:pt x="56" y="27"/>
                  <a:pt x="56" y="27"/>
                  <a:pt x="55" y="27"/>
                </a:cubicBezTo>
                <a:cubicBezTo>
                  <a:pt x="55" y="27"/>
                  <a:pt x="55" y="27"/>
                  <a:pt x="55" y="27"/>
                </a:cubicBezTo>
                <a:cubicBezTo>
                  <a:pt x="55" y="27"/>
                  <a:pt x="55" y="27"/>
                  <a:pt x="55" y="27"/>
                </a:cubicBezTo>
                <a:cubicBezTo>
                  <a:pt x="14" y="69"/>
                  <a:pt x="14" y="69"/>
                  <a:pt x="14" y="69"/>
                </a:cubicBezTo>
                <a:cubicBezTo>
                  <a:pt x="12" y="71"/>
                  <a:pt x="11" y="73"/>
                  <a:pt x="10" y="76"/>
                </a:cubicBezTo>
                <a:cubicBezTo>
                  <a:pt x="1" y="110"/>
                  <a:pt x="1" y="110"/>
                  <a:pt x="1" y="110"/>
                </a:cubicBezTo>
                <a:cubicBezTo>
                  <a:pt x="1" y="110"/>
                  <a:pt x="0" y="113"/>
                  <a:pt x="0" y="114"/>
                </a:cubicBezTo>
                <a:cubicBezTo>
                  <a:pt x="0" y="122"/>
                  <a:pt x="6" y="128"/>
                  <a:pt x="14" y="128"/>
                </a:cubicBezTo>
                <a:cubicBezTo>
                  <a:pt x="16" y="128"/>
                  <a:pt x="19" y="127"/>
                  <a:pt x="19" y="127"/>
                </a:cubicBezTo>
                <a:cubicBezTo>
                  <a:pt x="53" y="118"/>
                  <a:pt x="53" y="118"/>
                  <a:pt x="53" y="118"/>
                </a:cubicBezTo>
                <a:cubicBezTo>
                  <a:pt x="55" y="118"/>
                  <a:pt x="57" y="116"/>
                  <a:pt x="59" y="114"/>
                </a:cubicBezTo>
                <a:cubicBezTo>
                  <a:pt x="120" y="53"/>
                  <a:pt x="120" y="53"/>
                  <a:pt x="120" y="53"/>
                </a:cubicBezTo>
                <a:cubicBezTo>
                  <a:pt x="132" y="42"/>
                  <a:pt x="130" y="23"/>
                  <a:pt x="118" y="10"/>
                </a:cubicBezTo>
                <a:close/>
                <a:moveTo>
                  <a:pt x="64" y="95"/>
                </a:moveTo>
                <a:cubicBezTo>
                  <a:pt x="64" y="92"/>
                  <a:pt x="63" y="88"/>
                  <a:pt x="61" y="85"/>
                </a:cubicBezTo>
                <a:cubicBezTo>
                  <a:pt x="99" y="47"/>
                  <a:pt x="99" y="47"/>
                  <a:pt x="99" y="47"/>
                </a:cubicBezTo>
                <a:cubicBezTo>
                  <a:pt x="101" y="54"/>
                  <a:pt x="100" y="62"/>
                  <a:pt x="95" y="67"/>
                </a:cubicBezTo>
                <a:cubicBezTo>
                  <a:pt x="95" y="67"/>
                  <a:pt x="95" y="67"/>
                  <a:pt x="95" y="67"/>
                </a:cubicBezTo>
                <a:cubicBezTo>
                  <a:pt x="95" y="67"/>
                  <a:pt x="95" y="67"/>
                  <a:pt x="95" y="67"/>
                </a:cubicBezTo>
                <a:cubicBezTo>
                  <a:pt x="64" y="98"/>
                  <a:pt x="64" y="98"/>
                  <a:pt x="64" y="98"/>
                </a:cubicBezTo>
                <a:cubicBezTo>
                  <a:pt x="64" y="97"/>
                  <a:pt x="64" y="96"/>
                  <a:pt x="64" y="95"/>
                </a:cubicBezTo>
                <a:close/>
                <a:moveTo>
                  <a:pt x="59" y="81"/>
                </a:moveTo>
                <a:cubicBezTo>
                  <a:pt x="58" y="79"/>
                  <a:pt x="56" y="76"/>
                  <a:pt x="54" y="74"/>
                </a:cubicBezTo>
                <a:cubicBezTo>
                  <a:pt x="51" y="72"/>
                  <a:pt x="49" y="70"/>
                  <a:pt x="46" y="68"/>
                </a:cubicBezTo>
                <a:cubicBezTo>
                  <a:pt x="84" y="30"/>
                  <a:pt x="84" y="30"/>
                  <a:pt x="84" y="30"/>
                </a:cubicBezTo>
                <a:cubicBezTo>
                  <a:pt x="87" y="31"/>
                  <a:pt x="90" y="33"/>
                  <a:pt x="92" y="36"/>
                </a:cubicBezTo>
                <a:cubicBezTo>
                  <a:pt x="94" y="38"/>
                  <a:pt x="96" y="40"/>
                  <a:pt x="97" y="43"/>
                </a:cubicBezTo>
                <a:lnTo>
                  <a:pt x="59" y="81"/>
                </a:lnTo>
                <a:close/>
                <a:moveTo>
                  <a:pt x="42" y="66"/>
                </a:moveTo>
                <a:cubicBezTo>
                  <a:pt x="38" y="65"/>
                  <a:pt x="34" y="64"/>
                  <a:pt x="30" y="64"/>
                </a:cubicBezTo>
                <a:cubicBezTo>
                  <a:pt x="61" y="33"/>
                  <a:pt x="61" y="33"/>
                  <a:pt x="61" y="33"/>
                </a:cubicBezTo>
                <a:cubicBezTo>
                  <a:pt x="66" y="28"/>
                  <a:pt x="73" y="27"/>
                  <a:pt x="80" y="29"/>
                </a:cubicBezTo>
                <a:lnTo>
                  <a:pt x="42" y="66"/>
                </a:lnTo>
                <a:close/>
                <a:moveTo>
                  <a:pt x="17" y="119"/>
                </a:moveTo>
                <a:cubicBezTo>
                  <a:pt x="16" y="120"/>
                  <a:pt x="15" y="120"/>
                  <a:pt x="14" y="120"/>
                </a:cubicBezTo>
                <a:cubicBezTo>
                  <a:pt x="11" y="120"/>
                  <a:pt x="8" y="117"/>
                  <a:pt x="8" y="114"/>
                </a:cubicBezTo>
                <a:cubicBezTo>
                  <a:pt x="8" y="113"/>
                  <a:pt x="8" y="112"/>
                  <a:pt x="8" y="112"/>
                </a:cubicBezTo>
                <a:cubicBezTo>
                  <a:pt x="13" y="96"/>
                  <a:pt x="13" y="96"/>
                  <a:pt x="13" y="96"/>
                </a:cubicBezTo>
                <a:cubicBezTo>
                  <a:pt x="17" y="96"/>
                  <a:pt x="22" y="98"/>
                  <a:pt x="26" y="102"/>
                </a:cubicBezTo>
                <a:cubicBezTo>
                  <a:pt x="30" y="106"/>
                  <a:pt x="32" y="111"/>
                  <a:pt x="32" y="116"/>
                </a:cubicBezTo>
                <a:lnTo>
                  <a:pt x="17" y="119"/>
                </a:lnTo>
                <a:close/>
                <a:moveTo>
                  <a:pt x="35" y="115"/>
                </a:moveTo>
                <a:cubicBezTo>
                  <a:pt x="35" y="109"/>
                  <a:pt x="33" y="104"/>
                  <a:pt x="29" y="99"/>
                </a:cubicBezTo>
                <a:cubicBezTo>
                  <a:pt x="25" y="95"/>
                  <a:pt x="19" y="93"/>
                  <a:pt x="14" y="92"/>
                </a:cubicBezTo>
                <a:cubicBezTo>
                  <a:pt x="18" y="78"/>
                  <a:pt x="18" y="78"/>
                  <a:pt x="18" y="78"/>
                </a:cubicBezTo>
                <a:cubicBezTo>
                  <a:pt x="18" y="77"/>
                  <a:pt x="19" y="76"/>
                  <a:pt x="19" y="75"/>
                </a:cubicBezTo>
                <a:cubicBezTo>
                  <a:pt x="27" y="69"/>
                  <a:pt x="40" y="71"/>
                  <a:pt x="48" y="80"/>
                </a:cubicBezTo>
                <a:cubicBezTo>
                  <a:pt x="57" y="89"/>
                  <a:pt x="59" y="102"/>
                  <a:pt x="52" y="110"/>
                </a:cubicBezTo>
                <a:cubicBezTo>
                  <a:pt x="51" y="110"/>
                  <a:pt x="51" y="111"/>
                  <a:pt x="50" y="111"/>
                </a:cubicBezTo>
                <a:lnTo>
                  <a:pt x="35" y="115"/>
                </a:lnTo>
                <a:close/>
                <a:moveTo>
                  <a:pt x="115" y="47"/>
                </a:moveTo>
                <a:cubicBezTo>
                  <a:pt x="108" y="54"/>
                  <a:pt x="108" y="54"/>
                  <a:pt x="108" y="54"/>
                </a:cubicBezTo>
                <a:cubicBezTo>
                  <a:pt x="108" y="53"/>
                  <a:pt x="108" y="52"/>
                  <a:pt x="108" y="51"/>
                </a:cubicBezTo>
                <a:cubicBezTo>
                  <a:pt x="107" y="43"/>
                  <a:pt x="104" y="36"/>
                  <a:pt x="98" y="30"/>
                </a:cubicBezTo>
                <a:cubicBezTo>
                  <a:pt x="91" y="24"/>
                  <a:pt x="83" y="20"/>
                  <a:pt x="74" y="20"/>
                </a:cubicBezTo>
                <a:cubicBezTo>
                  <a:pt x="81" y="13"/>
                  <a:pt x="81" y="13"/>
                  <a:pt x="81" y="13"/>
                </a:cubicBezTo>
                <a:cubicBezTo>
                  <a:pt x="84" y="10"/>
                  <a:pt x="89" y="8"/>
                  <a:pt x="94" y="8"/>
                </a:cubicBezTo>
                <a:cubicBezTo>
                  <a:pt x="100" y="8"/>
                  <a:pt x="107" y="11"/>
                  <a:pt x="112" y="16"/>
                </a:cubicBezTo>
                <a:cubicBezTo>
                  <a:pt x="117" y="21"/>
                  <a:pt x="120" y="27"/>
                  <a:pt x="120" y="33"/>
                </a:cubicBezTo>
                <a:cubicBezTo>
                  <a:pt x="120" y="38"/>
                  <a:pt x="118" y="43"/>
                  <a:pt x="115" y="47"/>
                </a:cubicBezTo>
                <a:close/>
              </a:path>
            </a:pathLst>
          </a:custGeom>
          <a:solidFill>
            <a:schemeClr val="bg1"/>
          </a:solidFill>
          <a:ln w="9525">
            <a:noFill/>
            <a:miter lim="800000"/>
            <a:headEnd/>
            <a:tailEnd/>
          </a:ln>
        </p:spPr>
        <p:txBody>
          <a:bodyPr/>
          <a:lstStyle/>
          <a:p>
            <a:endParaRPr lang="en-US" altLang="zh-CN" dirty="0">
              <a:latin typeface="Calibri" pitchFamily="34" charset="0"/>
            </a:endParaRPr>
          </a:p>
        </p:txBody>
      </p:sp>
      <p:sp>
        <p:nvSpPr>
          <p:cNvPr id="82955" name="Freeform 49"/>
          <p:cNvSpPr>
            <a:spLocks noEditPoints="1"/>
          </p:cNvSpPr>
          <p:nvPr/>
        </p:nvSpPr>
        <p:spPr bwMode="auto">
          <a:xfrm>
            <a:off x="2561917" y="5479738"/>
            <a:ext cx="331496" cy="375026"/>
          </a:xfrm>
          <a:custGeom>
            <a:avLst/>
            <a:gdLst>
              <a:gd name="T0" fmla="*/ 156848 w 112"/>
              <a:gd name="T1" fmla="*/ 0 h 128"/>
              <a:gd name="T2" fmla="*/ 0 w 112"/>
              <a:gd name="T3" fmla="*/ 72421 h 128"/>
              <a:gd name="T4" fmla="*/ 0 w 112"/>
              <a:gd name="T5" fmla="*/ 284114 h 128"/>
              <a:gd name="T6" fmla="*/ 156848 w 112"/>
              <a:gd name="T7" fmla="*/ 356535 h 128"/>
              <a:gd name="T8" fmla="*/ 313696 w 112"/>
              <a:gd name="T9" fmla="*/ 284114 h 128"/>
              <a:gd name="T10" fmla="*/ 313696 w 112"/>
              <a:gd name="T11" fmla="*/ 72421 h 128"/>
              <a:gd name="T12" fmla="*/ 156848 w 112"/>
              <a:gd name="T13" fmla="*/ 0 h 128"/>
              <a:gd name="T14" fmla="*/ 291289 w 112"/>
              <a:gd name="T15" fmla="*/ 284114 h 128"/>
              <a:gd name="T16" fmla="*/ 156848 w 112"/>
              <a:gd name="T17" fmla="*/ 334251 h 128"/>
              <a:gd name="T18" fmla="*/ 22407 w 112"/>
              <a:gd name="T19" fmla="*/ 284114 h 128"/>
              <a:gd name="T20" fmla="*/ 22407 w 112"/>
              <a:gd name="T21" fmla="*/ 242332 h 128"/>
              <a:gd name="T22" fmla="*/ 156848 w 112"/>
              <a:gd name="T23" fmla="*/ 278543 h 128"/>
              <a:gd name="T24" fmla="*/ 291289 w 112"/>
              <a:gd name="T25" fmla="*/ 242332 h 128"/>
              <a:gd name="T26" fmla="*/ 291289 w 112"/>
              <a:gd name="T27" fmla="*/ 284114 h 128"/>
              <a:gd name="T28" fmla="*/ 291289 w 112"/>
              <a:gd name="T29" fmla="*/ 217263 h 128"/>
              <a:gd name="T30" fmla="*/ 291289 w 112"/>
              <a:gd name="T31" fmla="*/ 217263 h 128"/>
              <a:gd name="T32" fmla="*/ 291289 w 112"/>
              <a:gd name="T33" fmla="*/ 217263 h 128"/>
              <a:gd name="T34" fmla="*/ 156848 w 112"/>
              <a:gd name="T35" fmla="*/ 267401 h 128"/>
              <a:gd name="T36" fmla="*/ 22407 w 112"/>
              <a:gd name="T37" fmla="*/ 217263 h 128"/>
              <a:gd name="T38" fmla="*/ 22407 w 112"/>
              <a:gd name="T39" fmla="*/ 217263 h 128"/>
              <a:gd name="T40" fmla="*/ 22407 w 112"/>
              <a:gd name="T41" fmla="*/ 217263 h 128"/>
              <a:gd name="T42" fmla="*/ 22407 w 112"/>
              <a:gd name="T43" fmla="*/ 175482 h 128"/>
              <a:gd name="T44" fmla="*/ 156848 w 112"/>
              <a:gd name="T45" fmla="*/ 211693 h 128"/>
              <a:gd name="T46" fmla="*/ 291289 w 112"/>
              <a:gd name="T47" fmla="*/ 175482 h 128"/>
              <a:gd name="T48" fmla="*/ 291289 w 112"/>
              <a:gd name="T49" fmla="*/ 217263 h 128"/>
              <a:gd name="T50" fmla="*/ 291289 w 112"/>
              <a:gd name="T51" fmla="*/ 150413 h 128"/>
              <a:gd name="T52" fmla="*/ 291289 w 112"/>
              <a:gd name="T53" fmla="*/ 150413 h 128"/>
              <a:gd name="T54" fmla="*/ 291289 w 112"/>
              <a:gd name="T55" fmla="*/ 150413 h 128"/>
              <a:gd name="T56" fmla="*/ 156848 w 112"/>
              <a:gd name="T57" fmla="*/ 200551 h 128"/>
              <a:gd name="T58" fmla="*/ 22407 w 112"/>
              <a:gd name="T59" fmla="*/ 150413 h 128"/>
              <a:gd name="T60" fmla="*/ 22407 w 112"/>
              <a:gd name="T61" fmla="*/ 150413 h 128"/>
              <a:gd name="T62" fmla="*/ 22407 w 112"/>
              <a:gd name="T63" fmla="*/ 150413 h 128"/>
              <a:gd name="T64" fmla="*/ 22407 w 112"/>
              <a:gd name="T65" fmla="*/ 111417 h 128"/>
              <a:gd name="T66" fmla="*/ 156848 w 112"/>
              <a:gd name="T67" fmla="*/ 144842 h 128"/>
              <a:gd name="T68" fmla="*/ 291289 w 112"/>
              <a:gd name="T69" fmla="*/ 111417 h 128"/>
              <a:gd name="T70" fmla="*/ 291289 w 112"/>
              <a:gd name="T71" fmla="*/ 150413 h 128"/>
              <a:gd name="T72" fmla="*/ 156848 w 112"/>
              <a:gd name="T73" fmla="*/ 122559 h 128"/>
              <a:gd name="T74" fmla="*/ 22407 w 112"/>
              <a:gd name="T75" fmla="*/ 72421 h 128"/>
              <a:gd name="T76" fmla="*/ 156848 w 112"/>
              <a:gd name="T77" fmla="*/ 22283 h 128"/>
              <a:gd name="T78" fmla="*/ 291289 w 112"/>
              <a:gd name="T79" fmla="*/ 72421 h 128"/>
              <a:gd name="T80" fmla="*/ 156848 w 112"/>
              <a:gd name="T81" fmla="*/ 122559 h 1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2"/>
              <a:gd name="T124" fmla="*/ 0 h 128"/>
              <a:gd name="T125" fmla="*/ 112 w 112"/>
              <a:gd name="T126" fmla="*/ 128 h 1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2" h="128">
                <a:moveTo>
                  <a:pt x="56" y="0"/>
                </a:moveTo>
                <a:cubicBezTo>
                  <a:pt x="29" y="0"/>
                  <a:pt x="0" y="8"/>
                  <a:pt x="0" y="26"/>
                </a:cubicBezTo>
                <a:cubicBezTo>
                  <a:pt x="0" y="102"/>
                  <a:pt x="0" y="102"/>
                  <a:pt x="0" y="102"/>
                </a:cubicBezTo>
                <a:cubicBezTo>
                  <a:pt x="0" y="120"/>
                  <a:pt x="29" y="128"/>
                  <a:pt x="56" y="128"/>
                </a:cubicBezTo>
                <a:cubicBezTo>
                  <a:pt x="83" y="128"/>
                  <a:pt x="112" y="120"/>
                  <a:pt x="112" y="102"/>
                </a:cubicBezTo>
                <a:cubicBezTo>
                  <a:pt x="112" y="26"/>
                  <a:pt x="112" y="26"/>
                  <a:pt x="112" y="26"/>
                </a:cubicBezTo>
                <a:cubicBezTo>
                  <a:pt x="112" y="8"/>
                  <a:pt x="83" y="0"/>
                  <a:pt x="56" y="0"/>
                </a:cubicBezTo>
                <a:close/>
                <a:moveTo>
                  <a:pt x="104" y="102"/>
                </a:moveTo>
                <a:cubicBezTo>
                  <a:pt x="104" y="112"/>
                  <a:pt x="83" y="120"/>
                  <a:pt x="56" y="120"/>
                </a:cubicBezTo>
                <a:cubicBezTo>
                  <a:pt x="29" y="120"/>
                  <a:pt x="8" y="112"/>
                  <a:pt x="8" y="102"/>
                </a:cubicBezTo>
                <a:cubicBezTo>
                  <a:pt x="8" y="87"/>
                  <a:pt x="8" y="87"/>
                  <a:pt x="8" y="87"/>
                </a:cubicBezTo>
                <a:cubicBezTo>
                  <a:pt x="16" y="96"/>
                  <a:pt x="36" y="100"/>
                  <a:pt x="56" y="100"/>
                </a:cubicBezTo>
                <a:cubicBezTo>
                  <a:pt x="76" y="100"/>
                  <a:pt x="96" y="96"/>
                  <a:pt x="104" y="87"/>
                </a:cubicBezTo>
                <a:lnTo>
                  <a:pt x="104" y="102"/>
                </a:lnTo>
                <a:close/>
                <a:moveTo>
                  <a:pt x="104" y="78"/>
                </a:moveTo>
                <a:cubicBezTo>
                  <a:pt x="104" y="78"/>
                  <a:pt x="104" y="78"/>
                  <a:pt x="104" y="78"/>
                </a:cubicBezTo>
                <a:cubicBezTo>
                  <a:pt x="104" y="78"/>
                  <a:pt x="104" y="78"/>
                  <a:pt x="104" y="78"/>
                </a:cubicBezTo>
                <a:cubicBezTo>
                  <a:pt x="104" y="88"/>
                  <a:pt x="83" y="96"/>
                  <a:pt x="56" y="96"/>
                </a:cubicBezTo>
                <a:cubicBezTo>
                  <a:pt x="29" y="96"/>
                  <a:pt x="8" y="88"/>
                  <a:pt x="8" y="78"/>
                </a:cubicBezTo>
                <a:cubicBezTo>
                  <a:pt x="8" y="78"/>
                  <a:pt x="8" y="78"/>
                  <a:pt x="8" y="78"/>
                </a:cubicBezTo>
                <a:cubicBezTo>
                  <a:pt x="8" y="78"/>
                  <a:pt x="8" y="78"/>
                  <a:pt x="8" y="78"/>
                </a:cubicBezTo>
                <a:cubicBezTo>
                  <a:pt x="8" y="63"/>
                  <a:pt x="8" y="63"/>
                  <a:pt x="8" y="63"/>
                </a:cubicBezTo>
                <a:cubicBezTo>
                  <a:pt x="16" y="72"/>
                  <a:pt x="36" y="76"/>
                  <a:pt x="56" y="76"/>
                </a:cubicBezTo>
                <a:cubicBezTo>
                  <a:pt x="76" y="76"/>
                  <a:pt x="96" y="72"/>
                  <a:pt x="104" y="63"/>
                </a:cubicBezTo>
                <a:lnTo>
                  <a:pt x="104" y="78"/>
                </a:lnTo>
                <a:close/>
                <a:moveTo>
                  <a:pt x="104" y="54"/>
                </a:moveTo>
                <a:cubicBezTo>
                  <a:pt x="104" y="54"/>
                  <a:pt x="104" y="54"/>
                  <a:pt x="104" y="54"/>
                </a:cubicBezTo>
                <a:cubicBezTo>
                  <a:pt x="104" y="54"/>
                  <a:pt x="104" y="54"/>
                  <a:pt x="104" y="54"/>
                </a:cubicBezTo>
                <a:cubicBezTo>
                  <a:pt x="104" y="64"/>
                  <a:pt x="83" y="72"/>
                  <a:pt x="56" y="72"/>
                </a:cubicBezTo>
                <a:cubicBezTo>
                  <a:pt x="29" y="72"/>
                  <a:pt x="8" y="64"/>
                  <a:pt x="8" y="54"/>
                </a:cubicBezTo>
                <a:cubicBezTo>
                  <a:pt x="8" y="54"/>
                  <a:pt x="8" y="54"/>
                  <a:pt x="8" y="54"/>
                </a:cubicBezTo>
                <a:cubicBezTo>
                  <a:pt x="8" y="54"/>
                  <a:pt x="8" y="54"/>
                  <a:pt x="8" y="54"/>
                </a:cubicBezTo>
                <a:cubicBezTo>
                  <a:pt x="8" y="40"/>
                  <a:pt x="8" y="40"/>
                  <a:pt x="8" y="40"/>
                </a:cubicBezTo>
                <a:cubicBezTo>
                  <a:pt x="18" y="48"/>
                  <a:pt x="38" y="52"/>
                  <a:pt x="56" y="52"/>
                </a:cubicBezTo>
                <a:cubicBezTo>
                  <a:pt x="74" y="52"/>
                  <a:pt x="94" y="48"/>
                  <a:pt x="104" y="40"/>
                </a:cubicBezTo>
                <a:lnTo>
                  <a:pt x="104" y="54"/>
                </a:lnTo>
                <a:close/>
                <a:moveTo>
                  <a:pt x="56" y="44"/>
                </a:moveTo>
                <a:cubicBezTo>
                  <a:pt x="29" y="44"/>
                  <a:pt x="8" y="36"/>
                  <a:pt x="8" y="26"/>
                </a:cubicBezTo>
                <a:cubicBezTo>
                  <a:pt x="8" y="16"/>
                  <a:pt x="29" y="8"/>
                  <a:pt x="56" y="8"/>
                </a:cubicBezTo>
                <a:cubicBezTo>
                  <a:pt x="83" y="8"/>
                  <a:pt x="104" y="16"/>
                  <a:pt x="104" y="26"/>
                </a:cubicBezTo>
                <a:cubicBezTo>
                  <a:pt x="104" y="36"/>
                  <a:pt x="83" y="44"/>
                  <a:pt x="56" y="44"/>
                </a:cubicBezTo>
                <a:close/>
              </a:path>
            </a:pathLst>
          </a:custGeom>
          <a:solidFill>
            <a:schemeClr val="bg1"/>
          </a:solidFill>
          <a:ln w="9525">
            <a:noFill/>
            <a:miter lim="800000"/>
            <a:headEnd/>
            <a:tailEnd/>
          </a:ln>
        </p:spPr>
        <p:txBody>
          <a:bodyPr/>
          <a:lstStyle/>
          <a:p>
            <a:endParaRPr lang="en-US" altLang="zh-CN" dirty="0">
              <a:latin typeface="Calibri" pitchFamily="34" charset="0"/>
            </a:endParaRPr>
          </a:p>
        </p:txBody>
      </p:sp>
      <p:sp>
        <p:nvSpPr>
          <p:cNvPr id="82956" name="Freeform 47"/>
          <p:cNvSpPr>
            <a:spLocks noEditPoints="1"/>
          </p:cNvSpPr>
          <p:nvPr/>
        </p:nvSpPr>
        <p:spPr bwMode="auto">
          <a:xfrm>
            <a:off x="3792472" y="5437881"/>
            <a:ext cx="376700" cy="376701"/>
          </a:xfrm>
          <a:custGeom>
            <a:avLst/>
            <a:gdLst>
              <a:gd name="T0" fmla="*/ 225620 w 128"/>
              <a:gd name="T1" fmla="*/ 38996 h 128"/>
              <a:gd name="T2" fmla="*/ 147628 w 128"/>
              <a:gd name="T3" fmla="*/ 100275 h 128"/>
              <a:gd name="T4" fmla="*/ 91919 w 128"/>
              <a:gd name="T5" fmla="*/ 100275 h 128"/>
              <a:gd name="T6" fmla="*/ 0 w 128"/>
              <a:gd name="T7" fmla="*/ 155984 h 128"/>
              <a:gd name="T8" fmla="*/ 66850 w 128"/>
              <a:gd name="T9" fmla="*/ 233976 h 128"/>
              <a:gd name="T10" fmla="*/ 89134 w 128"/>
              <a:gd name="T11" fmla="*/ 356535 h 128"/>
              <a:gd name="T12" fmla="*/ 155984 w 128"/>
              <a:gd name="T13" fmla="*/ 334251 h 128"/>
              <a:gd name="T14" fmla="*/ 144842 w 128"/>
              <a:gd name="T15" fmla="*/ 300826 h 128"/>
              <a:gd name="T16" fmla="*/ 144842 w 128"/>
              <a:gd name="T17" fmla="*/ 222834 h 128"/>
              <a:gd name="T18" fmla="*/ 147628 w 128"/>
              <a:gd name="T19" fmla="*/ 217263 h 128"/>
              <a:gd name="T20" fmla="*/ 150413 w 128"/>
              <a:gd name="T21" fmla="*/ 214478 h 128"/>
              <a:gd name="T22" fmla="*/ 153199 w 128"/>
              <a:gd name="T23" fmla="*/ 211693 h 128"/>
              <a:gd name="T24" fmla="*/ 225620 w 128"/>
              <a:gd name="T25" fmla="*/ 272972 h 128"/>
              <a:gd name="T26" fmla="*/ 356535 w 128"/>
              <a:gd name="T27" fmla="*/ 155984 h 128"/>
              <a:gd name="T28" fmla="*/ 222834 w 128"/>
              <a:gd name="T29" fmla="*/ 155984 h 128"/>
              <a:gd name="T30" fmla="*/ 256259 w 128"/>
              <a:gd name="T31" fmla="*/ 122559 h 128"/>
              <a:gd name="T32" fmla="*/ 256259 w 128"/>
              <a:gd name="T33" fmla="*/ 189409 h 128"/>
              <a:gd name="T34" fmla="*/ 222834 w 128"/>
              <a:gd name="T35" fmla="*/ 155984 h 128"/>
              <a:gd name="T36" fmla="*/ 44567 w 128"/>
              <a:gd name="T37" fmla="*/ 122559 h 128"/>
              <a:gd name="T38" fmla="*/ 111417 w 128"/>
              <a:gd name="T39" fmla="*/ 155984 h 128"/>
              <a:gd name="T40" fmla="*/ 44567 w 128"/>
              <a:gd name="T41" fmla="*/ 189409 h 128"/>
              <a:gd name="T42" fmla="*/ 133701 w 128"/>
              <a:gd name="T43" fmla="*/ 334251 h 128"/>
              <a:gd name="T44" fmla="*/ 89134 w 128"/>
              <a:gd name="T45" fmla="*/ 233976 h 128"/>
              <a:gd name="T46" fmla="*/ 91919 w 128"/>
              <a:gd name="T47" fmla="*/ 211693 h 128"/>
              <a:gd name="T48" fmla="*/ 125344 w 128"/>
              <a:gd name="T49" fmla="*/ 211693 h 128"/>
              <a:gd name="T50" fmla="*/ 122559 w 128"/>
              <a:gd name="T51" fmla="*/ 300826 h 128"/>
              <a:gd name="T52" fmla="*/ 133701 w 128"/>
              <a:gd name="T53" fmla="*/ 325895 h 128"/>
              <a:gd name="T54" fmla="*/ 147628 w 128"/>
              <a:gd name="T55" fmla="*/ 189409 h 128"/>
              <a:gd name="T56" fmla="*/ 144842 w 128"/>
              <a:gd name="T57" fmla="*/ 189409 h 128"/>
              <a:gd name="T58" fmla="*/ 144842 w 128"/>
              <a:gd name="T59" fmla="*/ 122559 h 128"/>
              <a:gd name="T60" fmla="*/ 206122 w 128"/>
              <a:gd name="T61" fmla="*/ 100275 h 128"/>
              <a:gd name="T62" fmla="*/ 206122 w 128"/>
              <a:gd name="T63" fmla="*/ 211693 h 128"/>
              <a:gd name="T64" fmla="*/ 278543 w 128"/>
              <a:gd name="T65" fmla="*/ 289685 h 128"/>
              <a:gd name="T66" fmla="*/ 256259 w 128"/>
              <a:gd name="T67" fmla="*/ 211693 h 128"/>
              <a:gd name="T68" fmla="*/ 256259 w 128"/>
              <a:gd name="T69" fmla="*/ 100275 h 128"/>
              <a:gd name="T70" fmla="*/ 278543 w 128"/>
              <a:gd name="T71" fmla="*/ 22283 h 128"/>
              <a:gd name="T72" fmla="*/ 278543 w 128"/>
              <a:gd name="T73" fmla="*/ 289685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8"/>
              <a:gd name="T112" fmla="*/ 0 h 128"/>
              <a:gd name="T113" fmla="*/ 128 w 128"/>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8" h="128">
                <a:moveTo>
                  <a:pt x="100" y="0"/>
                </a:moveTo>
                <a:cubicBezTo>
                  <a:pt x="92" y="0"/>
                  <a:pt x="85" y="6"/>
                  <a:pt x="81" y="14"/>
                </a:cubicBezTo>
                <a:cubicBezTo>
                  <a:pt x="81" y="14"/>
                  <a:pt x="81" y="14"/>
                  <a:pt x="81" y="14"/>
                </a:cubicBezTo>
                <a:cubicBezTo>
                  <a:pt x="74" y="27"/>
                  <a:pt x="64" y="36"/>
                  <a:pt x="53" y="36"/>
                </a:cubicBezTo>
                <a:cubicBezTo>
                  <a:pt x="50" y="36"/>
                  <a:pt x="50" y="36"/>
                  <a:pt x="50" y="36"/>
                </a:cubicBezTo>
                <a:cubicBezTo>
                  <a:pt x="33" y="36"/>
                  <a:pt x="33" y="36"/>
                  <a:pt x="33" y="36"/>
                </a:cubicBezTo>
                <a:cubicBezTo>
                  <a:pt x="16" y="36"/>
                  <a:pt x="16" y="36"/>
                  <a:pt x="16" y="36"/>
                </a:cubicBezTo>
                <a:cubicBezTo>
                  <a:pt x="7" y="36"/>
                  <a:pt x="0" y="45"/>
                  <a:pt x="0" y="56"/>
                </a:cubicBezTo>
                <a:cubicBezTo>
                  <a:pt x="0" y="67"/>
                  <a:pt x="7" y="76"/>
                  <a:pt x="16" y="76"/>
                </a:cubicBezTo>
                <a:cubicBezTo>
                  <a:pt x="20" y="76"/>
                  <a:pt x="24" y="80"/>
                  <a:pt x="24" y="84"/>
                </a:cubicBezTo>
                <a:cubicBezTo>
                  <a:pt x="24" y="120"/>
                  <a:pt x="24" y="120"/>
                  <a:pt x="24" y="120"/>
                </a:cubicBezTo>
                <a:cubicBezTo>
                  <a:pt x="24" y="124"/>
                  <a:pt x="28" y="128"/>
                  <a:pt x="32" y="128"/>
                </a:cubicBezTo>
                <a:cubicBezTo>
                  <a:pt x="48" y="128"/>
                  <a:pt x="48" y="128"/>
                  <a:pt x="48" y="128"/>
                </a:cubicBezTo>
                <a:cubicBezTo>
                  <a:pt x="52" y="128"/>
                  <a:pt x="56" y="124"/>
                  <a:pt x="56" y="120"/>
                </a:cubicBezTo>
                <a:cubicBezTo>
                  <a:pt x="56" y="116"/>
                  <a:pt x="56" y="116"/>
                  <a:pt x="56" y="116"/>
                </a:cubicBezTo>
                <a:cubicBezTo>
                  <a:pt x="56" y="112"/>
                  <a:pt x="52" y="110"/>
                  <a:pt x="52" y="108"/>
                </a:cubicBezTo>
                <a:cubicBezTo>
                  <a:pt x="52" y="80"/>
                  <a:pt x="52" y="80"/>
                  <a:pt x="52" y="80"/>
                </a:cubicBezTo>
                <a:cubicBezTo>
                  <a:pt x="52" y="80"/>
                  <a:pt x="52" y="80"/>
                  <a:pt x="52" y="80"/>
                </a:cubicBezTo>
                <a:cubicBezTo>
                  <a:pt x="52" y="79"/>
                  <a:pt x="52" y="79"/>
                  <a:pt x="53" y="78"/>
                </a:cubicBezTo>
                <a:cubicBezTo>
                  <a:pt x="53" y="78"/>
                  <a:pt x="53" y="78"/>
                  <a:pt x="53" y="78"/>
                </a:cubicBezTo>
                <a:cubicBezTo>
                  <a:pt x="53" y="77"/>
                  <a:pt x="53" y="77"/>
                  <a:pt x="54" y="77"/>
                </a:cubicBezTo>
                <a:cubicBezTo>
                  <a:pt x="54" y="77"/>
                  <a:pt x="54" y="77"/>
                  <a:pt x="54" y="77"/>
                </a:cubicBezTo>
                <a:cubicBezTo>
                  <a:pt x="54" y="77"/>
                  <a:pt x="54" y="77"/>
                  <a:pt x="54" y="77"/>
                </a:cubicBezTo>
                <a:cubicBezTo>
                  <a:pt x="54" y="76"/>
                  <a:pt x="55" y="76"/>
                  <a:pt x="55" y="76"/>
                </a:cubicBezTo>
                <a:cubicBezTo>
                  <a:pt x="65" y="77"/>
                  <a:pt x="74" y="85"/>
                  <a:pt x="81" y="98"/>
                </a:cubicBezTo>
                <a:cubicBezTo>
                  <a:pt x="81" y="98"/>
                  <a:pt x="81" y="98"/>
                  <a:pt x="81" y="98"/>
                </a:cubicBezTo>
                <a:cubicBezTo>
                  <a:pt x="85" y="106"/>
                  <a:pt x="92" y="112"/>
                  <a:pt x="100" y="112"/>
                </a:cubicBezTo>
                <a:cubicBezTo>
                  <a:pt x="118" y="112"/>
                  <a:pt x="128" y="84"/>
                  <a:pt x="128" y="56"/>
                </a:cubicBezTo>
                <a:cubicBezTo>
                  <a:pt x="128" y="28"/>
                  <a:pt x="118" y="0"/>
                  <a:pt x="100" y="0"/>
                </a:cubicBezTo>
                <a:close/>
                <a:moveTo>
                  <a:pt x="80" y="56"/>
                </a:moveTo>
                <a:cubicBezTo>
                  <a:pt x="80" y="52"/>
                  <a:pt x="80" y="48"/>
                  <a:pt x="81" y="44"/>
                </a:cubicBezTo>
                <a:cubicBezTo>
                  <a:pt x="92" y="44"/>
                  <a:pt x="92" y="44"/>
                  <a:pt x="92" y="44"/>
                </a:cubicBezTo>
                <a:cubicBezTo>
                  <a:pt x="96" y="44"/>
                  <a:pt x="100" y="49"/>
                  <a:pt x="100" y="56"/>
                </a:cubicBezTo>
                <a:cubicBezTo>
                  <a:pt x="100" y="63"/>
                  <a:pt x="96" y="68"/>
                  <a:pt x="92" y="68"/>
                </a:cubicBezTo>
                <a:cubicBezTo>
                  <a:pt x="81" y="68"/>
                  <a:pt x="81" y="68"/>
                  <a:pt x="81" y="68"/>
                </a:cubicBezTo>
                <a:cubicBezTo>
                  <a:pt x="80" y="64"/>
                  <a:pt x="80" y="60"/>
                  <a:pt x="80" y="56"/>
                </a:cubicBezTo>
                <a:close/>
                <a:moveTo>
                  <a:pt x="8" y="56"/>
                </a:moveTo>
                <a:cubicBezTo>
                  <a:pt x="8" y="49"/>
                  <a:pt x="12" y="44"/>
                  <a:pt x="16" y="44"/>
                </a:cubicBezTo>
                <a:cubicBezTo>
                  <a:pt x="44" y="44"/>
                  <a:pt x="44" y="44"/>
                  <a:pt x="44" y="44"/>
                </a:cubicBezTo>
                <a:cubicBezTo>
                  <a:pt x="42" y="47"/>
                  <a:pt x="40" y="51"/>
                  <a:pt x="40" y="56"/>
                </a:cubicBezTo>
                <a:cubicBezTo>
                  <a:pt x="40" y="61"/>
                  <a:pt x="42" y="65"/>
                  <a:pt x="44" y="68"/>
                </a:cubicBezTo>
                <a:cubicBezTo>
                  <a:pt x="16" y="68"/>
                  <a:pt x="16" y="68"/>
                  <a:pt x="16" y="68"/>
                </a:cubicBezTo>
                <a:cubicBezTo>
                  <a:pt x="12" y="68"/>
                  <a:pt x="8" y="63"/>
                  <a:pt x="8" y="56"/>
                </a:cubicBezTo>
                <a:close/>
                <a:moveTo>
                  <a:pt x="48" y="120"/>
                </a:moveTo>
                <a:cubicBezTo>
                  <a:pt x="32" y="120"/>
                  <a:pt x="32" y="120"/>
                  <a:pt x="32" y="120"/>
                </a:cubicBezTo>
                <a:cubicBezTo>
                  <a:pt x="32" y="84"/>
                  <a:pt x="32" y="84"/>
                  <a:pt x="32" y="84"/>
                </a:cubicBezTo>
                <a:cubicBezTo>
                  <a:pt x="32" y="81"/>
                  <a:pt x="31" y="78"/>
                  <a:pt x="30" y="76"/>
                </a:cubicBezTo>
                <a:cubicBezTo>
                  <a:pt x="33" y="76"/>
                  <a:pt x="33" y="76"/>
                  <a:pt x="33" y="76"/>
                </a:cubicBezTo>
                <a:cubicBezTo>
                  <a:pt x="33" y="76"/>
                  <a:pt x="33" y="76"/>
                  <a:pt x="33" y="76"/>
                </a:cubicBezTo>
                <a:cubicBezTo>
                  <a:pt x="45" y="76"/>
                  <a:pt x="45" y="76"/>
                  <a:pt x="45" y="76"/>
                </a:cubicBezTo>
                <a:cubicBezTo>
                  <a:pt x="44" y="77"/>
                  <a:pt x="44" y="79"/>
                  <a:pt x="44" y="80"/>
                </a:cubicBezTo>
                <a:cubicBezTo>
                  <a:pt x="44" y="108"/>
                  <a:pt x="44" y="108"/>
                  <a:pt x="44" y="108"/>
                </a:cubicBezTo>
                <a:cubicBezTo>
                  <a:pt x="44" y="112"/>
                  <a:pt x="46" y="114"/>
                  <a:pt x="47" y="116"/>
                </a:cubicBezTo>
                <a:cubicBezTo>
                  <a:pt x="48" y="116"/>
                  <a:pt x="48" y="116"/>
                  <a:pt x="48" y="117"/>
                </a:cubicBezTo>
                <a:lnTo>
                  <a:pt x="48" y="120"/>
                </a:lnTo>
                <a:close/>
                <a:moveTo>
                  <a:pt x="53" y="68"/>
                </a:moveTo>
                <a:cubicBezTo>
                  <a:pt x="52" y="68"/>
                  <a:pt x="52" y="68"/>
                  <a:pt x="52" y="68"/>
                </a:cubicBezTo>
                <a:cubicBezTo>
                  <a:pt x="52" y="68"/>
                  <a:pt x="52" y="68"/>
                  <a:pt x="52" y="68"/>
                </a:cubicBezTo>
                <a:cubicBezTo>
                  <a:pt x="48" y="68"/>
                  <a:pt x="44" y="63"/>
                  <a:pt x="44" y="56"/>
                </a:cubicBezTo>
                <a:cubicBezTo>
                  <a:pt x="44" y="49"/>
                  <a:pt x="48" y="44"/>
                  <a:pt x="52" y="44"/>
                </a:cubicBezTo>
                <a:cubicBezTo>
                  <a:pt x="53" y="44"/>
                  <a:pt x="53" y="44"/>
                  <a:pt x="53" y="44"/>
                </a:cubicBezTo>
                <a:cubicBezTo>
                  <a:pt x="60" y="44"/>
                  <a:pt x="68" y="41"/>
                  <a:pt x="74" y="36"/>
                </a:cubicBezTo>
                <a:cubicBezTo>
                  <a:pt x="73" y="42"/>
                  <a:pt x="72" y="49"/>
                  <a:pt x="72" y="56"/>
                </a:cubicBezTo>
                <a:cubicBezTo>
                  <a:pt x="72" y="63"/>
                  <a:pt x="73" y="70"/>
                  <a:pt x="74" y="76"/>
                </a:cubicBezTo>
                <a:cubicBezTo>
                  <a:pt x="68" y="71"/>
                  <a:pt x="60" y="68"/>
                  <a:pt x="53" y="68"/>
                </a:cubicBezTo>
                <a:close/>
                <a:moveTo>
                  <a:pt x="100" y="104"/>
                </a:moveTo>
                <a:cubicBezTo>
                  <a:pt x="92" y="104"/>
                  <a:pt x="85" y="93"/>
                  <a:pt x="82" y="76"/>
                </a:cubicBezTo>
                <a:cubicBezTo>
                  <a:pt x="92" y="76"/>
                  <a:pt x="92" y="76"/>
                  <a:pt x="92" y="76"/>
                </a:cubicBezTo>
                <a:cubicBezTo>
                  <a:pt x="101" y="76"/>
                  <a:pt x="108" y="67"/>
                  <a:pt x="108" y="56"/>
                </a:cubicBezTo>
                <a:cubicBezTo>
                  <a:pt x="108" y="45"/>
                  <a:pt x="101" y="36"/>
                  <a:pt x="92" y="36"/>
                </a:cubicBezTo>
                <a:cubicBezTo>
                  <a:pt x="82" y="36"/>
                  <a:pt x="82" y="36"/>
                  <a:pt x="82" y="36"/>
                </a:cubicBezTo>
                <a:cubicBezTo>
                  <a:pt x="85" y="19"/>
                  <a:pt x="92" y="8"/>
                  <a:pt x="100" y="8"/>
                </a:cubicBezTo>
                <a:cubicBezTo>
                  <a:pt x="111" y="8"/>
                  <a:pt x="120" y="29"/>
                  <a:pt x="120" y="56"/>
                </a:cubicBezTo>
                <a:cubicBezTo>
                  <a:pt x="120" y="83"/>
                  <a:pt x="111" y="104"/>
                  <a:pt x="100" y="104"/>
                </a:cubicBezTo>
                <a:close/>
              </a:path>
            </a:pathLst>
          </a:custGeom>
          <a:solidFill>
            <a:schemeClr val="bg1"/>
          </a:solidFill>
          <a:ln w="9525">
            <a:noFill/>
            <a:miter lim="800000"/>
            <a:headEnd/>
            <a:tailEnd/>
          </a:ln>
        </p:spPr>
        <p:txBody>
          <a:bodyPr/>
          <a:lstStyle/>
          <a:p>
            <a:endParaRPr lang="en-US" altLang="zh-CN" dirty="0">
              <a:latin typeface="Calibri" pitchFamily="34" charset="0"/>
            </a:endParaRPr>
          </a:p>
        </p:txBody>
      </p:sp>
      <p:sp>
        <p:nvSpPr>
          <p:cNvPr id="40" name="TextBox 39"/>
          <p:cNvSpPr txBox="1"/>
          <p:nvPr/>
        </p:nvSpPr>
        <p:spPr>
          <a:xfrm>
            <a:off x="4925922" y="3432160"/>
            <a:ext cx="1483363" cy="287130"/>
          </a:xfrm>
          <a:prstGeom prst="rect">
            <a:avLst/>
          </a:prstGeom>
          <a:noFill/>
        </p:spPr>
        <p:txBody>
          <a:bodyPr>
            <a:spAutoFit/>
          </a:bodyPr>
          <a:lstStyle/>
          <a:p>
            <a:pPr fontAlgn="auto">
              <a:spcBef>
                <a:spcPts val="0"/>
              </a:spcBef>
              <a:spcAft>
                <a:spcPts val="0"/>
              </a:spcAft>
              <a:defRPr/>
            </a:pPr>
            <a:r>
              <a:rPr lang="id-ID" sz="1266" b="1">
                <a:solidFill>
                  <a:schemeClr val="bg1">
                    <a:lumMod val="50000"/>
                  </a:schemeClr>
                </a:solidFill>
                <a:latin typeface="+mj-lt"/>
                <a:ea typeface="+mn-ea"/>
                <a:cs typeface="Raavi" panose="02000500000000000000" pitchFamily="2"/>
              </a:rPr>
              <a:t>Management</a:t>
            </a:r>
            <a:endParaRPr lang="en-US" sz="1266" b="1" dirty="0">
              <a:solidFill>
                <a:schemeClr val="bg1">
                  <a:lumMod val="50000"/>
                </a:schemeClr>
              </a:solidFill>
              <a:latin typeface="+mj-lt"/>
              <a:ea typeface="+mn-ea"/>
              <a:cs typeface="Raavi" panose="02000500000000000000" pitchFamily="2"/>
            </a:endParaRPr>
          </a:p>
        </p:txBody>
      </p:sp>
      <p:grpSp>
        <p:nvGrpSpPr>
          <p:cNvPr id="41" name="Group 40"/>
          <p:cNvGrpSpPr>
            <a:grpSpLocks/>
          </p:cNvGrpSpPr>
          <p:nvPr/>
        </p:nvGrpSpPr>
        <p:grpSpPr bwMode="auto">
          <a:xfrm>
            <a:off x="6409285" y="3499130"/>
            <a:ext cx="2481201" cy="159052"/>
            <a:chOff x="5279680" y="3506146"/>
            <a:chExt cx="2352034" cy="150443"/>
          </a:xfrm>
        </p:grpSpPr>
        <p:sp>
          <p:nvSpPr>
            <p:cNvPr id="47" name="Parallelogram 46"/>
            <p:cNvSpPr/>
            <p:nvPr/>
          </p:nvSpPr>
          <p:spPr>
            <a:xfrm>
              <a:off x="7158768" y="3506146"/>
              <a:ext cx="472946" cy="150443"/>
            </a:xfrm>
            <a:prstGeom prst="parallelogram">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66" dirty="0">
                <a:solidFill>
                  <a:schemeClr val="accent3"/>
                </a:solidFill>
              </a:endParaRPr>
            </a:p>
          </p:txBody>
        </p:sp>
        <p:sp>
          <p:nvSpPr>
            <p:cNvPr id="48" name="Parallelogram 47"/>
            <p:cNvSpPr/>
            <p:nvPr/>
          </p:nvSpPr>
          <p:spPr>
            <a:xfrm>
              <a:off x="6688996" y="3506146"/>
              <a:ext cx="472946" cy="150443"/>
            </a:xfrm>
            <a:prstGeom prst="parallelogram">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66" dirty="0">
                <a:solidFill>
                  <a:schemeClr val="accent3"/>
                </a:solidFill>
              </a:endParaRPr>
            </a:p>
          </p:txBody>
        </p:sp>
        <p:sp>
          <p:nvSpPr>
            <p:cNvPr id="49" name="Parallelogram 48"/>
            <p:cNvSpPr/>
            <p:nvPr/>
          </p:nvSpPr>
          <p:spPr>
            <a:xfrm>
              <a:off x="6219224" y="3506146"/>
              <a:ext cx="472946" cy="150443"/>
            </a:xfrm>
            <a:prstGeom prst="parallelogram">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66" dirty="0">
                <a:solidFill>
                  <a:schemeClr val="accent3"/>
                </a:solidFill>
              </a:endParaRPr>
            </a:p>
          </p:txBody>
        </p:sp>
        <p:sp>
          <p:nvSpPr>
            <p:cNvPr id="50" name="Parallelogram 49"/>
            <p:cNvSpPr/>
            <p:nvPr/>
          </p:nvSpPr>
          <p:spPr>
            <a:xfrm>
              <a:off x="5749452" y="3506146"/>
              <a:ext cx="472946" cy="150443"/>
            </a:xfrm>
            <a:prstGeom prst="parallelogram">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66" dirty="0">
                <a:solidFill>
                  <a:schemeClr val="accent3"/>
                </a:solidFill>
              </a:endParaRPr>
            </a:p>
          </p:txBody>
        </p:sp>
        <p:sp>
          <p:nvSpPr>
            <p:cNvPr id="51" name="Parallelogram 50"/>
            <p:cNvSpPr/>
            <p:nvPr/>
          </p:nvSpPr>
          <p:spPr>
            <a:xfrm>
              <a:off x="5279680" y="3506146"/>
              <a:ext cx="472946" cy="150443"/>
            </a:xfrm>
            <a:prstGeom prst="parallelogram">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66" dirty="0">
                <a:solidFill>
                  <a:schemeClr val="accent3"/>
                </a:solidFill>
              </a:endParaRPr>
            </a:p>
          </p:txBody>
        </p:sp>
      </p:grpSp>
      <p:sp>
        <p:nvSpPr>
          <p:cNvPr id="52" name="TextBox 51"/>
          <p:cNvSpPr txBox="1"/>
          <p:nvPr/>
        </p:nvSpPr>
        <p:spPr>
          <a:xfrm>
            <a:off x="4925922" y="3849043"/>
            <a:ext cx="1483363" cy="287130"/>
          </a:xfrm>
          <a:prstGeom prst="rect">
            <a:avLst/>
          </a:prstGeom>
          <a:noFill/>
        </p:spPr>
        <p:txBody>
          <a:bodyPr>
            <a:spAutoFit/>
          </a:bodyPr>
          <a:lstStyle/>
          <a:p>
            <a:pPr fontAlgn="auto">
              <a:spcBef>
                <a:spcPts val="0"/>
              </a:spcBef>
              <a:spcAft>
                <a:spcPts val="0"/>
              </a:spcAft>
              <a:defRPr/>
            </a:pPr>
            <a:r>
              <a:rPr lang="id-ID" sz="1266" b="1">
                <a:solidFill>
                  <a:schemeClr val="bg1">
                    <a:lumMod val="50000"/>
                  </a:schemeClr>
                </a:solidFill>
                <a:latin typeface="+mj-lt"/>
                <a:ea typeface="+mn-ea"/>
                <a:cs typeface="Raavi" panose="02000500000000000000" pitchFamily="2"/>
              </a:rPr>
              <a:t>Negotiation</a:t>
            </a:r>
            <a:endParaRPr lang="en-US" sz="1266" b="1" dirty="0">
              <a:solidFill>
                <a:schemeClr val="bg1">
                  <a:lumMod val="50000"/>
                </a:schemeClr>
              </a:solidFill>
              <a:latin typeface="+mj-lt"/>
              <a:ea typeface="+mn-ea"/>
              <a:cs typeface="Raavi" panose="02000500000000000000" pitchFamily="2"/>
            </a:endParaRPr>
          </a:p>
        </p:txBody>
      </p:sp>
      <p:grpSp>
        <p:nvGrpSpPr>
          <p:cNvPr id="53" name="Group 52"/>
          <p:cNvGrpSpPr>
            <a:grpSpLocks/>
          </p:cNvGrpSpPr>
          <p:nvPr/>
        </p:nvGrpSpPr>
        <p:grpSpPr bwMode="auto">
          <a:xfrm>
            <a:off x="6409285" y="3916012"/>
            <a:ext cx="2481201" cy="159051"/>
            <a:chOff x="5279680" y="3902230"/>
            <a:chExt cx="2352034" cy="150443"/>
          </a:xfrm>
        </p:grpSpPr>
        <p:sp>
          <p:nvSpPr>
            <p:cNvPr id="54" name="Parallelogram 53"/>
            <p:cNvSpPr/>
            <p:nvPr/>
          </p:nvSpPr>
          <p:spPr>
            <a:xfrm>
              <a:off x="7158768" y="3902230"/>
              <a:ext cx="472946" cy="150443"/>
            </a:xfrm>
            <a:prstGeom prst="parallelogram">
              <a:avLst/>
            </a:pr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66" dirty="0">
                <a:solidFill>
                  <a:schemeClr val="tx2"/>
                </a:solidFill>
              </a:endParaRPr>
            </a:p>
          </p:txBody>
        </p:sp>
        <p:sp>
          <p:nvSpPr>
            <p:cNvPr id="55" name="Parallelogram 54"/>
            <p:cNvSpPr/>
            <p:nvPr/>
          </p:nvSpPr>
          <p:spPr>
            <a:xfrm>
              <a:off x="6688996" y="3902230"/>
              <a:ext cx="472946" cy="150443"/>
            </a:xfrm>
            <a:prstGeom prst="parallelogram">
              <a:avLst/>
            </a:prstGeom>
            <a:solidFill>
              <a:schemeClr val="accent2"/>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66" dirty="0">
                <a:solidFill>
                  <a:schemeClr val="tx2"/>
                </a:solidFill>
              </a:endParaRPr>
            </a:p>
          </p:txBody>
        </p:sp>
        <p:sp>
          <p:nvSpPr>
            <p:cNvPr id="56" name="Parallelogram 55"/>
            <p:cNvSpPr/>
            <p:nvPr/>
          </p:nvSpPr>
          <p:spPr>
            <a:xfrm>
              <a:off x="6219224" y="3902230"/>
              <a:ext cx="472946" cy="150443"/>
            </a:xfrm>
            <a:prstGeom prst="parallelogram">
              <a:avLst/>
            </a:prstGeom>
            <a:solidFill>
              <a:schemeClr val="accent2"/>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66" dirty="0">
                <a:solidFill>
                  <a:schemeClr val="tx2"/>
                </a:solidFill>
              </a:endParaRPr>
            </a:p>
          </p:txBody>
        </p:sp>
        <p:sp>
          <p:nvSpPr>
            <p:cNvPr id="57" name="Parallelogram 56"/>
            <p:cNvSpPr/>
            <p:nvPr/>
          </p:nvSpPr>
          <p:spPr>
            <a:xfrm>
              <a:off x="5749452" y="3902230"/>
              <a:ext cx="472946" cy="150443"/>
            </a:xfrm>
            <a:prstGeom prst="parallelogram">
              <a:avLst/>
            </a:prstGeom>
            <a:solidFill>
              <a:schemeClr val="accent2"/>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66" dirty="0">
                <a:solidFill>
                  <a:schemeClr val="tx2"/>
                </a:solidFill>
              </a:endParaRPr>
            </a:p>
          </p:txBody>
        </p:sp>
        <p:sp>
          <p:nvSpPr>
            <p:cNvPr id="58" name="Parallelogram 57"/>
            <p:cNvSpPr/>
            <p:nvPr/>
          </p:nvSpPr>
          <p:spPr>
            <a:xfrm>
              <a:off x="5279680" y="3902230"/>
              <a:ext cx="472946" cy="150443"/>
            </a:xfrm>
            <a:prstGeom prst="parallelogram">
              <a:avLst/>
            </a:prstGeom>
            <a:solidFill>
              <a:schemeClr val="accent2"/>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66" dirty="0">
                <a:solidFill>
                  <a:schemeClr val="tx2"/>
                </a:solidFill>
              </a:endParaRPr>
            </a:p>
          </p:txBody>
        </p:sp>
      </p:grpSp>
      <p:sp>
        <p:nvSpPr>
          <p:cNvPr id="59" name="TextBox 58"/>
          <p:cNvSpPr txBox="1"/>
          <p:nvPr/>
        </p:nvSpPr>
        <p:spPr>
          <a:xfrm>
            <a:off x="4925922" y="4292712"/>
            <a:ext cx="1483363" cy="287130"/>
          </a:xfrm>
          <a:prstGeom prst="rect">
            <a:avLst/>
          </a:prstGeom>
          <a:noFill/>
        </p:spPr>
        <p:txBody>
          <a:bodyPr>
            <a:spAutoFit/>
          </a:bodyPr>
          <a:lstStyle/>
          <a:p>
            <a:pPr fontAlgn="auto">
              <a:spcBef>
                <a:spcPts val="0"/>
              </a:spcBef>
              <a:spcAft>
                <a:spcPts val="0"/>
              </a:spcAft>
              <a:defRPr/>
            </a:pPr>
            <a:r>
              <a:rPr lang="id-ID" sz="1266" b="1">
                <a:solidFill>
                  <a:schemeClr val="bg1">
                    <a:lumMod val="50000"/>
                  </a:schemeClr>
                </a:solidFill>
                <a:latin typeface="+mj-lt"/>
                <a:ea typeface="+mn-ea"/>
                <a:cs typeface="Raavi" panose="02000500000000000000" pitchFamily="2"/>
              </a:rPr>
              <a:t>Computer</a:t>
            </a:r>
            <a:endParaRPr lang="en-US" sz="1266" b="1" dirty="0">
              <a:solidFill>
                <a:schemeClr val="bg1">
                  <a:lumMod val="50000"/>
                </a:schemeClr>
              </a:solidFill>
              <a:latin typeface="+mj-lt"/>
              <a:ea typeface="+mn-ea"/>
              <a:cs typeface="Raavi" panose="02000500000000000000" pitchFamily="2"/>
            </a:endParaRPr>
          </a:p>
        </p:txBody>
      </p:sp>
      <p:grpSp>
        <p:nvGrpSpPr>
          <p:cNvPr id="60" name="Group 59"/>
          <p:cNvGrpSpPr>
            <a:grpSpLocks/>
          </p:cNvGrpSpPr>
          <p:nvPr/>
        </p:nvGrpSpPr>
        <p:grpSpPr bwMode="auto">
          <a:xfrm>
            <a:off x="6409285" y="4359681"/>
            <a:ext cx="2481201" cy="157377"/>
            <a:chOff x="5279680" y="4321797"/>
            <a:chExt cx="2352034" cy="150443"/>
          </a:xfrm>
        </p:grpSpPr>
        <p:sp>
          <p:nvSpPr>
            <p:cNvPr id="61" name="Parallelogram 60"/>
            <p:cNvSpPr/>
            <p:nvPr/>
          </p:nvSpPr>
          <p:spPr>
            <a:xfrm>
              <a:off x="7158768" y="4321797"/>
              <a:ext cx="472946" cy="150443"/>
            </a:xfrm>
            <a:prstGeom prst="parallelogram">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66" dirty="0">
                <a:solidFill>
                  <a:schemeClr val="tx2"/>
                </a:solidFill>
              </a:endParaRPr>
            </a:p>
          </p:txBody>
        </p:sp>
        <p:sp>
          <p:nvSpPr>
            <p:cNvPr id="62" name="Parallelogram 61"/>
            <p:cNvSpPr/>
            <p:nvPr/>
          </p:nvSpPr>
          <p:spPr>
            <a:xfrm>
              <a:off x="6688996" y="4321797"/>
              <a:ext cx="472946" cy="150443"/>
            </a:xfrm>
            <a:prstGeom prst="parallelogram">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66" dirty="0">
                <a:solidFill>
                  <a:schemeClr val="tx2"/>
                </a:solidFill>
              </a:endParaRPr>
            </a:p>
          </p:txBody>
        </p:sp>
        <p:sp>
          <p:nvSpPr>
            <p:cNvPr id="63" name="Parallelogram 62"/>
            <p:cNvSpPr/>
            <p:nvPr/>
          </p:nvSpPr>
          <p:spPr>
            <a:xfrm>
              <a:off x="6219224" y="4321797"/>
              <a:ext cx="472946" cy="150443"/>
            </a:xfrm>
            <a:prstGeom prst="parallelogram">
              <a:avLst/>
            </a:prstGeom>
            <a:solidFill>
              <a:schemeClr val="accent3"/>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66" dirty="0">
                <a:solidFill>
                  <a:schemeClr val="tx2"/>
                </a:solidFill>
              </a:endParaRPr>
            </a:p>
          </p:txBody>
        </p:sp>
        <p:sp>
          <p:nvSpPr>
            <p:cNvPr id="64" name="Parallelogram 63"/>
            <p:cNvSpPr/>
            <p:nvPr/>
          </p:nvSpPr>
          <p:spPr>
            <a:xfrm>
              <a:off x="5749452" y="4321797"/>
              <a:ext cx="472946" cy="150443"/>
            </a:xfrm>
            <a:prstGeom prst="parallelogram">
              <a:avLst/>
            </a:prstGeom>
            <a:solidFill>
              <a:schemeClr val="accent3"/>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66" dirty="0">
                <a:solidFill>
                  <a:schemeClr val="tx2"/>
                </a:solidFill>
              </a:endParaRPr>
            </a:p>
          </p:txBody>
        </p:sp>
        <p:sp>
          <p:nvSpPr>
            <p:cNvPr id="65" name="Parallelogram 64"/>
            <p:cNvSpPr/>
            <p:nvPr/>
          </p:nvSpPr>
          <p:spPr>
            <a:xfrm>
              <a:off x="5279680" y="4321797"/>
              <a:ext cx="472946" cy="150443"/>
            </a:xfrm>
            <a:prstGeom prst="parallelogram">
              <a:avLst/>
            </a:prstGeom>
            <a:solidFill>
              <a:schemeClr val="accent3"/>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66" dirty="0">
                <a:solidFill>
                  <a:schemeClr val="tx2"/>
                </a:solidFill>
              </a:endParaRPr>
            </a:p>
          </p:txBody>
        </p:sp>
      </p:grpSp>
      <p:sp>
        <p:nvSpPr>
          <p:cNvPr id="79" name="TextBox 78"/>
          <p:cNvSpPr txBox="1"/>
          <p:nvPr/>
        </p:nvSpPr>
        <p:spPr>
          <a:xfrm>
            <a:off x="4925922" y="4719639"/>
            <a:ext cx="1483363" cy="287130"/>
          </a:xfrm>
          <a:prstGeom prst="rect">
            <a:avLst/>
          </a:prstGeom>
          <a:noFill/>
        </p:spPr>
        <p:txBody>
          <a:bodyPr>
            <a:spAutoFit/>
          </a:bodyPr>
          <a:lstStyle/>
          <a:p>
            <a:pPr fontAlgn="auto">
              <a:spcBef>
                <a:spcPts val="0"/>
              </a:spcBef>
              <a:spcAft>
                <a:spcPts val="0"/>
              </a:spcAft>
              <a:defRPr/>
            </a:pPr>
            <a:r>
              <a:rPr lang="id-ID" sz="1266" b="1">
                <a:solidFill>
                  <a:schemeClr val="bg1">
                    <a:lumMod val="50000"/>
                  </a:schemeClr>
                </a:solidFill>
                <a:latin typeface="+mj-lt"/>
                <a:ea typeface="+mn-ea"/>
                <a:cs typeface="Raavi" panose="02000500000000000000" pitchFamily="2"/>
              </a:rPr>
              <a:t>Languages</a:t>
            </a:r>
            <a:endParaRPr lang="en-US" sz="1266" b="1" dirty="0">
              <a:solidFill>
                <a:schemeClr val="bg1">
                  <a:lumMod val="50000"/>
                </a:schemeClr>
              </a:solidFill>
              <a:latin typeface="+mj-lt"/>
              <a:ea typeface="+mn-ea"/>
              <a:cs typeface="Raavi" panose="02000500000000000000" pitchFamily="2"/>
            </a:endParaRPr>
          </a:p>
        </p:txBody>
      </p:sp>
      <p:grpSp>
        <p:nvGrpSpPr>
          <p:cNvPr id="81" name="Group 80"/>
          <p:cNvGrpSpPr>
            <a:grpSpLocks/>
          </p:cNvGrpSpPr>
          <p:nvPr/>
        </p:nvGrpSpPr>
        <p:grpSpPr bwMode="auto">
          <a:xfrm>
            <a:off x="6409285" y="4786608"/>
            <a:ext cx="2481201" cy="159051"/>
            <a:chOff x="5279680" y="4727406"/>
            <a:chExt cx="2352034" cy="150443"/>
          </a:xfrm>
        </p:grpSpPr>
        <p:sp>
          <p:nvSpPr>
            <p:cNvPr id="88" name="Parallelogram 87"/>
            <p:cNvSpPr/>
            <p:nvPr/>
          </p:nvSpPr>
          <p:spPr>
            <a:xfrm>
              <a:off x="7158768" y="4727406"/>
              <a:ext cx="472946" cy="150443"/>
            </a:xfrm>
            <a:prstGeom prst="parallelogram">
              <a:avLst/>
            </a:prstGeom>
            <a:no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66" dirty="0">
                <a:solidFill>
                  <a:schemeClr val="tx2"/>
                </a:solidFill>
              </a:endParaRPr>
            </a:p>
          </p:txBody>
        </p:sp>
        <p:sp>
          <p:nvSpPr>
            <p:cNvPr id="89" name="Parallelogram 88"/>
            <p:cNvSpPr/>
            <p:nvPr/>
          </p:nvSpPr>
          <p:spPr>
            <a:xfrm>
              <a:off x="6688996" y="4727406"/>
              <a:ext cx="472946" cy="150443"/>
            </a:xfrm>
            <a:prstGeom prst="parallelogram">
              <a:avLst/>
            </a:prstGeom>
            <a:no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66" dirty="0">
                <a:solidFill>
                  <a:schemeClr val="tx2"/>
                </a:solidFill>
              </a:endParaRPr>
            </a:p>
          </p:txBody>
        </p:sp>
        <p:sp>
          <p:nvSpPr>
            <p:cNvPr id="90" name="Parallelogram 89"/>
            <p:cNvSpPr/>
            <p:nvPr/>
          </p:nvSpPr>
          <p:spPr>
            <a:xfrm>
              <a:off x="6219224" y="4727406"/>
              <a:ext cx="472946" cy="150443"/>
            </a:xfrm>
            <a:prstGeom prst="parallelogram">
              <a:avLst/>
            </a:prstGeom>
            <a:no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66" dirty="0">
                <a:solidFill>
                  <a:schemeClr val="tx2"/>
                </a:solidFill>
              </a:endParaRPr>
            </a:p>
          </p:txBody>
        </p:sp>
        <p:sp>
          <p:nvSpPr>
            <p:cNvPr id="91" name="Parallelogram 90"/>
            <p:cNvSpPr/>
            <p:nvPr/>
          </p:nvSpPr>
          <p:spPr>
            <a:xfrm>
              <a:off x="5749452" y="4727406"/>
              <a:ext cx="472946" cy="150443"/>
            </a:xfrm>
            <a:prstGeom prst="parallelogram">
              <a:avLst/>
            </a:prstGeom>
            <a:solidFill>
              <a:schemeClr val="accent4"/>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66" dirty="0">
                <a:solidFill>
                  <a:schemeClr val="tx2"/>
                </a:solidFill>
              </a:endParaRPr>
            </a:p>
          </p:txBody>
        </p:sp>
        <p:sp>
          <p:nvSpPr>
            <p:cNvPr id="92" name="Parallelogram 91"/>
            <p:cNvSpPr/>
            <p:nvPr/>
          </p:nvSpPr>
          <p:spPr>
            <a:xfrm>
              <a:off x="5279680" y="4727406"/>
              <a:ext cx="472946" cy="150443"/>
            </a:xfrm>
            <a:prstGeom prst="parallelogram">
              <a:avLst/>
            </a:prstGeom>
            <a:solidFill>
              <a:schemeClr val="accent4"/>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66" dirty="0">
                <a:solidFill>
                  <a:schemeClr val="tx2"/>
                </a:solidFill>
              </a:endParaRPr>
            </a:p>
          </p:txBody>
        </p:sp>
      </p:grpSp>
      <p:sp>
        <p:nvSpPr>
          <p:cNvPr id="93" name="TextBox 92"/>
          <p:cNvSpPr txBox="1"/>
          <p:nvPr/>
        </p:nvSpPr>
        <p:spPr>
          <a:xfrm>
            <a:off x="4925922" y="5163308"/>
            <a:ext cx="1483363" cy="287130"/>
          </a:xfrm>
          <a:prstGeom prst="rect">
            <a:avLst/>
          </a:prstGeom>
          <a:noFill/>
        </p:spPr>
        <p:txBody>
          <a:bodyPr>
            <a:spAutoFit/>
          </a:bodyPr>
          <a:lstStyle/>
          <a:p>
            <a:pPr fontAlgn="auto">
              <a:spcBef>
                <a:spcPts val="0"/>
              </a:spcBef>
              <a:spcAft>
                <a:spcPts val="0"/>
              </a:spcAft>
              <a:defRPr/>
            </a:pPr>
            <a:r>
              <a:rPr lang="id-ID" sz="1266" b="1">
                <a:solidFill>
                  <a:schemeClr val="bg1">
                    <a:lumMod val="50000"/>
                  </a:schemeClr>
                </a:solidFill>
                <a:latin typeface="+mj-lt"/>
                <a:ea typeface="+mn-ea"/>
                <a:cs typeface="Raavi" panose="02000500000000000000" pitchFamily="2"/>
              </a:rPr>
              <a:t>Handsome</a:t>
            </a:r>
            <a:endParaRPr lang="en-US" sz="1266" b="1" dirty="0">
              <a:solidFill>
                <a:schemeClr val="bg1">
                  <a:lumMod val="50000"/>
                </a:schemeClr>
              </a:solidFill>
              <a:latin typeface="+mj-lt"/>
              <a:ea typeface="+mn-ea"/>
              <a:cs typeface="Raavi" panose="02000500000000000000" pitchFamily="2"/>
            </a:endParaRPr>
          </a:p>
        </p:txBody>
      </p:sp>
      <p:grpSp>
        <p:nvGrpSpPr>
          <p:cNvPr id="94" name="Group 93"/>
          <p:cNvGrpSpPr>
            <a:grpSpLocks/>
          </p:cNvGrpSpPr>
          <p:nvPr/>
        </p:nvGrpSpPr>
        <p:grpSpPr bwMode="auto">
          <a:xfrm>
            <a:off x="6409285" y="5228604"/>
            <a:ext cx="2481201" cy="159051"/>
            <a:chOff x="5279680" y="5146968"/>
            <a:chExt cx="2352034" cy="150443"/>
          </a:xfrm>
        </p:grpSpPr>
        <p:sp>
          <p:nvSpPr>
            <p:cNvPr id="95" name="Parallelogram 94"/>
            <p:cNvSpPr/>
            <p:nvPr/>
          </p:nvSpPr>
          <p:spPr>
            <a:xfrm>
              <a:off x="7158768" y="5146968"/>
              <a:ext cx="472946" cy="150443"/>
            </a:xfrm>
            <a:prstGeom prst="parallelogram">
              <a:avLst/>
            </a:prstGeom>
            <a:no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66" dirty="0">
                <a:solidFill>
                  <a:schemeClr val="tx2"/>
                </a:solidFill>
              </a:endParaRPr>
            </a:p>
          </p:txBody>
        </p:sp>
        <p:sp>
          <p:nvSpPr>
            <p:cNvPr id="96" name="Parallelogram 95"/>
            <p:cNvSpPr/>
            <p:nvPr/>
          </p:nvSpPr>
          <p:spPr>
            <a:xfrm>
              <a:off x="6688996" y="5146968"/>
              <a:ext cx="472946" cy="150443"/>
            </a:xfrm>
            <a:prstGeom prst="parallelogram">
              <a:avLst/>
            </a:prstGeom>
            <a:no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66" dirty="0">
                <a:solidFill>
                  <a:schemeClr val="tx2"/>
                </a:solidFill>
              </a:endParaRPr>
            </a:p>
          </p:txBody>
        </p:sp>
        <p:sp>
          <p:nvSpPr>
            <p:cNvPr id="97" name="Parallelogram 96"/>
            <p:cNvSpPr/>
            <p:nvPr/>
          </p:nvSpPr>
          <p:spPr>
            <a:xfrm>
              <a:off x="6219224" y="5146968"/>
              <a:ext cx="472946" cy="150443"/>
            </a:xfrm>
            <a:prstGeom prst="parallelogram">
              <a:avLst/>
            </a:prstGeom>
            <a:solidFill>
              <a:schemeClr val="accent5"/>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66" dirty="0">
                <a:solidFill>
                  <a:schemeClr val="tx2"/>
                </a:solidFill>
              </a:endParaRPr>
            </a:p>
          </p:txBody>
        </p:sp>
        <p:sp>
          <p:nvSpPr>
            <p:cNvPr id="98" name="Parallelogram 97"/>
            <p:cNvSpPr/>
            <p:nvPr/>
          </p:nvSpPr>
          <p:spPr>
            <a:xfrm>
              <a:off x="5749452" y="5146968"/>
              <a:ext cx="472946" cy="150443"/>
            </a:xfrm>
            <a:prstGeom prst="parallelogram">
              <a:avLst/>
            </a:prstGeom>
            <a:solidFill>
              <a:schemeClr val="accent5"/>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66" dirty="0">
                <a:solidFill>
                  <a:schemeClr val="tx2"/>
                </a:solidFill>
              </a:endParaRPr>
            </a:p>
          </p:txBody>
        </p:sp>
        <p:sp>
          <p:nvSpPr>
            <p:cNvPr id="99" name="Parallelogram 98"/>
            <p:cNvSpPr/>
            <p:nvPr/>
          </p:nvSpPr>
          <p:spPr>
            <a:xfrm>
              <a:off x="5279680" y="5146968"/>
              <a:ext cx="472946" cy="150443"/>
            </a:xfrm>
            <a:prstGeom prst="parallelogram">
              <a:avLst/>
            </a:prstGeom>
            <a:solidFill>
              <a:schemeClr val="accent5"/>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66" dirty="0">
                <a:solidFill>
                  <a:schemeClr val="tx2"/>
                </a:solidFill>
              </a:endParaRPr>
            </a:p>
          </p:txBody>
        </p:sp>
      </p:grpSp>
      <p:sp>
        <p:nvSpPr>
          <p:cNvPr id="45" name="文本框 44"/>
          <p:cNvSpPr txBox="1"/>
          <p:nvPr/>
        </p:nvSpPr>
        <p:spPr>
          <a:xfrm>
            <a:off x="976827" y="268261"/>
            <a:ext cx="4876484" cy="553870"/>
          </a:xfrm>
          <a:prstGeom prst="rect">
            <a:avLst/>
          </a:prstGeom>
          <a:noFill/>
        </p:spPr>
        <p:txBody>
          <a:bodyPr wrap="square" lIns="0" tIns="0" rIns="0" bIns="0" rtlCol="0">
            <a:spAutoFit/>
          </a:bodyPr>
          <a:lstStyle/>
          <a:p>
            <a:pPr defTabSz="964020"/>
            <a:r>
              <a:rPr lang="en-US" altLang="zh-CN"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Annual work overview</a:t>
            </a:r>
            <a:endParaRPr lang="zh-CN" altLang="en-US"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 name="文本框 45"/>
          <p:cNvSpPr txBox="1"/>
          <p:nvPr/>
        </p:nvSpPr>
        <p:spPr>
          <a:xfrm>
            <a:off x="976829" y="776838"/>
            <a:ext cx="3315666" cy="215315"/>
          </a:xfrm>
          <a:prstGeom prst="rect">
            <a:avLst/>
          </a:prstGeom>
          <a:noFill/>
        </p:spPr>
        <p:txBody>
          <a:bodyPr wrap="square" lIns="0" tIns="0" rIns="0" bIns="0" rtlCol="0">
            <a:spAutoFit/>
          </a:bodyPr>
          <a:lstStyle/>
          <a:p>
            <a:pPr defTabSz="964020"/>
            <a:r>
              <a:rPr lang="en-US" altLang="zh-CN"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6" name="椭圆 65"/>
          <p:cNvSpPr/>
          <p:nvPr/>
        </p:nvSpPr>
        <p:spPr>
          <a:xfrm>
            <a:off x="417825" y="344455"/>
            <a:ext cx="410238" cy="410238"/>
          </a:xfrm>
          <a:prstGeom prst="ellipse">
            <a:avLst/>
          </a:prstGeom>
          <a:solidFill>
            <a:schemeClr val="accent1"/>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7" name="椭圆 66"/>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2" name="Grupo 1">
            <a:extLst>
              <a:ext uri="{FF2B5EF4-FFF2-40B4-BE49-F238E27FC236}">
                <a16:creationId xmlns:a16="http://schemas.microsoft.com/office/drawing/2014/main" id="{BF0C65AD-A607-43D2-B834-8A548AD0D7BF}"/>
              </a:ext>
            </a:extLst>
          </p:cNvPr>
          <p:cNvGrpSpPr/>
          <p:nvPr/>
        </p:nvGrpSpPr>
        <p:grpSpPr>
          <a:xfrm>
            <a:off x="9093671" y="1117934"/>
            <a:ext cx="2585365" cy="4508297"/>
            <a:chOff x="8164490" y="810215"/>
            <a:chExt cx="618513" cy="1078548"/>
          </a:xfrm>
          <a:solidFill>
            <a:srgbClr val="EF4C6D"/>
          </a:solidFill>
        </p:grpSpPr>
        <p:sp>
          <p:nvSpPr>
            <p:cNvPr id="68" name="Freeform 5">
              <a:extLst>
                <a:ext uri="{FF2B5EF4-FFF2-40B4-BE49-F238E27FC236}">
                  <a16:creationId xmlns:a16="http://schemas.microsoft.com/office/drawing/2014/main" id="{C3E31FFE-756B-4AB8-84C1-89D4449A1E73}"/>
                </a:ext>
              </a:extLst>
            </p:cNvPr>
            <p:cNvSpPr>
              <a:spLocks/>
            </p:cNvSpPr>
            <p:nvPr/>
          </p:nvSpPr>
          <p:spPr bwMode="auto">
            <a:xfrm>
              <a:off x="8455038" y="814617"/>
              <a:ext cx="303754" cy="1074146"/>
            </a:xfrm>
            <a:custGeom>
              <a:avLst/>
              <a:gdLst>
                <a:gd name="T0" fmla="*/ 215 w 408"/>
                <a:gd name="T1" fmla="*/ 629 h 1445"/>
                <a:gd name="T2" fmla="*/ 209 w 408"/>
                <a:gd name="T3" fmla="*/ 582 h 1445"/>
                <a:gd name="T4" fmla="*/ 192 w 408"/>
                <a:gd name="T5" fmla="*/ 499 h 1445"/>
                <a:gd name="T6" fmla="*/ 168 w 408"/>
                <a:gd name="T7" fmla="*/ 395 h 1445"/>
                <a:gd name="T8" fmla="*/ 150 w 408"/>
                <a:gd name="T9" fmla="*/ 303 h 1445"/>
                <a:gd name="T10" fmla="*/ 139 w 408"/>
                <a:gd name="T11" fmla="*/ 215 h 1445"/>
                <a:gd name="T12" fmla="*/ 147 w 408"/>
                <a:gd name="T13" fmla="*/ 79 h 1445"/>
                <a:gd name="T14" fmla="*/ 192 w 408"/>
                <a:gd name="T15" fmla="*/ 6 h 1445"/>
                <a:gd name="T16" fmla="*/ 200 w 408"/>
                <a:gd name="T17" fmla="*/ 0 h 1445"/>
                <a:gd name="T18" fmla="*/ 191 w 408"/>
                <a:gd name="T19" fmla="*/ 37 h 1445"/>
                <a:gd name="T20" fmla="*/ 181 w 408"/>
                <a:gd name="T21" fmla="*/ 156 h 1445"/>
                <a:gd name="T22" fmla="*/ 215 w 408"/>
                <a:gd name="T23" fmla="*/ 250 h 1445"/>
                <a:gd name="T24" fmla="*/ 261 w 408"/>
                <a:gd name="T25" fmla="*/ 306 h 1445"/>
                <a:gd name="T26" fmla="*/ 356 w 408"/>
                <a:gd name="T27" fmla="*/ 432 h 1445"/>
                <a:gd name="T28" fmla="*/ 405 w 408"/>
                <a:gd name="T29" fmla="*/ 570 h 1445"/>
                <a:gd name="T30" fmla="*/ 405 w 408"/>
                <a:gd name="T31" fmla="*/ 665 h 1445"/>
                <a:gd name="T32" fmla="*/ 401 w 408"/>
                <a:gd name="T33" fmla="*/ 736 h 1445"/>
                <a:gd name="T34" fmla="*/ 377 w 408"/>
                <a:gd name="T35" fmla="*/ 799 h 1445"/>
                <a:gd name="T36" fmla="*/ 248 w 408"/>
                <a:gd name="T37" fmla="*/ 984 h 1445"/>
                <a:gd name="T38" fmla="*/ 157 w 408"/>
                <a:gd name="T39" fmla="*/ 1085 h 1445"/>
                <a:gd name="T40" fmla="*/ 54 w 408"/>
                <a:gd name="T41" fmla="*/ 1239 h 1445"/>
                <a:gd name="T42" fmla="*/ 47 w 408"/>
                <a:gd name="T43" fmla="*/ 1332 h 1445"/>
                <a:gd name="T44" fmla="*/ 63 w 408"/>
                <a:gd name="T45" fmla="*/ 1415 h 1445"/>
                <a:gd name="T46" fmla="*/ 70 w 408"/>
                <a:gd name="T47" fmla="*/ 1445 h 1445"/>
                <a:gd name="T48" fmla="*/ 64 w 408"/>
                <a:gd name="T49" fmla="*/ 1439 h 1445"/>
                <a:gd name="T50" fmla="*/ 5 w 408"/>
                <a:gd name="T51" fmla="*/ 1310 h 1445"/>
                <a:gd name="T52" fmla="*/ 7 w 408"/>
                <a:gd name="T53" fmla="*/ 1222 h 1445"/>
                <a:gd name="T54" fmla="*/ 23 w 408"/>
                <a:gd name="T55" fmla="*/ 1124 h 1445"/>
                <a:gd name="T56" fmla="*/ 76 w 408"/>
                <a:gd name="T57" fmla="*/ 985 h 1445"/>
                <a:gd name="T58" fmla="*/ 168 w 408"/>
                <a:gd name="T59" fmla="*/ 814 h 1445"/>
                <a:gd name="T60" fmla="*/ 210 w 408"/>
                <a:gd name="T61" fmla="*/ 683 h 1445"/>
                <a:gd name="T62" fmla="*/ 213 w 408"/>
                <a:gd name="T63" fmla="*/ 657 h 1445"/>
                <a:gd name="T64" fmla="*/ 206 w 408"/>
                <a:gd name="T65" fmla="*/ 651 h 1445"/>
                <a:gd name="T66" fmla="*/ 116 w 408"/>
                <a:gd name="T67" fmla="*/ 658 h 1445"/>
                <a:gd name="T68" fmla="*/ 38 w 408"/>
                <a:gd name="T69" fmla="*/ 652 h 1445"/>
                <a:gd name="T70" fmla="*/ 23 w 408"/>
                <a:gd name="T71" fmla="*/ 648 h 1445"/>
                <a:gd name="T72" fmla="*/ 23 w 408"/>
                <a:gd name="T73" fmla="*/ 646 h 1445"/>
                <a:gd name="T74" fmla="*/ 52 w 408"/>
                <a:gd name="T75" fmla="*/ 629 h 1445"/>
                <a:gd name="T76" fmla="*/ 71 w 408"/>
                <a:gd name="T77" fmla="*/ 611 h 1445"/>
                <a:gd name="T78" fmla="*/ 92 w 408"/>
                <a:gd name="T79" fmla="*/ 598 h 1445"/>
                <a:gd name="T80" fmla="*/ 111 w 408"/>
                <a:gd name="T81" fmla="*/ 600 h 1445"/>
                <a:gd name="T82" fmla="*/ 142 w 408"/>
                <a:gd name="T83" fmla="*/ 600 h 1445"/>
                <a:gd name="T84" fmla="*/ 172 w 408"/>
                <a:gd name="T85" fmla="*/ 601 h 1445"/>
                <a:gd name="T86" fmla="*/ 206 w 408"/>
                <a:gd name="T87" fmla="*/ 626 h 1445"/>
                <a:gd name="T88" fmla="*/ 212 w 408"/>
                <a:gd name="T89" fmla="*/ 631 h 1445"/>
                <a:gd name="T90" fmla="*/ 215 w 408"/>
                <a:gd name="T91" fmla="*/ 629 h 1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8" h="1445">
                  <a:moveTo>
                    <a:pt x="215" y="629"/>
                  </a:moveTo>
                  <a:cubicBezTo>
                    <a:pt x="213" y="614"/>
                    <a:pt x="212" y="598"/>
                    <a:pt x="209" y="582"/>
                  </a:cubicBezTo>
                  <a:cubicBezTo>
                    <a:pt x="204" y="554"/>
                    <a:pt x="198" y="526"/>
                    <a:pt x="192" y="499"/>
                  </a:cubicBezTo>
                  <a:cubicBezTo>
                    <a:pt x="184" y="464"/>
                    <a:pt x="176" y="430"/>
                    <a:pt x="168" y="395"/>
                  </a:cubicBezTo>
                  <a:cubicBezTo>
                    <a:pt x="162" y="365"/>
                    <a:pt x="155" y="334"/>
                    <a:pt x="150" y="303"/>
                  </a:cubicBezTo>
                  <a:cubicBezTo>
                    <a:pt x="146" y="274"/>
                    <a:pt x="141" y="244"/>
                    <a:pt x="139" y="215"/>
                  </a:cubicBezTo>
                  <a:cubicBezTo>
                    <a:pt x="135" y="169"/>
                    <a:pt x="135" y="124"/>
                    <a:pt x="147" y="79"/>
                  </a:cubicBezTo>
                  <a:cubicBezTo>
                    <a:pt x="155" y="51"/>
                    <a:pt x="168" y="25"/>
                    <a:pt x="192" y="6"/>
                  </a:cubicBezTo>
                  <a:cubicBezTo>
                    <a:pt x="194" y="4"/>
                    <a:pt x="196" y="3"/>
                    <a:pt x="200" y="0"/>
                  </a:cubicBezTo>
                  <a:cubicBezTo>
                    <a:pt x="197" y="14"/>
                    <a:pt x="193" y="25"/>
                    <a:pt x="191" y="37"/>
                  </a:cubicBezTo>
                  <a:cubicBezTo>
                    <a:pt x="181" y="76"/>
                    <a:pt x="177" y="115"/>
                    <a:pt x="181" y="156"/>
                  </a:cubicBezTo>
                  <a:cubicBezTo>
                    <a:pt x="185" y="190"/>
                    <a:pt x="194" y="222"/>
                    <a:pt x="215" y="250"/>
                  </a:cubicBezTo>
                  <a:cubicBezTo>
                    <a:pt x="229" y="269"/>
                    <a:pt x="245" y="287"/>
                    <a:pt x="261" y="306"/>
                  </a:cubicBezTo>
                  <a:cubicBezTo>
                    <a:pt x="295" y="346"/>
                    <a:pt x="328" y="387"/>
                    <a:pt x="356" y="432"/>
                  </a:cubicBezTo>
                  <a:cubicBezTo>
                    <a:pt x="382" y="475"/>
                    <a:pt x="402" y="520"/>
                    <a:pt x="405" y="570"/>
                  </a:cubicBezTo>
                  <a:cubicBezTo>
                    <a:pt x="408" y="602"/>
                    <a:pt x="406" y="633"/>
                    <a:pt x="405" y="665"/>
                  </a:cubicBezTo>
                  <a:cubicBezTo>
                    <a:pt x="405" y="688"/>
                    <a:pt x="402" y="712"/>
                    <a:pt x="401" y="736"/>
                  </a:cubicBezTo>
                  <a:cubicBezTo>
                    <a:pt x="399" y="759"/>
                    <a:pt x="390" y="780"/>
                    <a:pt x="377" y="799"/>
                  </a:cubicBezTo>
                  <a:cubicBezTo>
                    <a:pt x="337" y="863"/>
                    <a:pt x="294" y="924"/>
                    <a:pt x="248" y="984"/>
                  </a:cubicBezTo>
                  <a:cubicBezTo>
                    <a:pt x="220" y="1020"/>
                    <a:pt x="188" y="1052"/>
                    <a:pt x="157" y="1085"/>
                  </a:cubicBezTo>
                  <a:cubicBezTo>
                    <a:pt x="114" y="1130"/>
                    <a:pt x="79" y="1181"/>
                    <a:pt x="54" y="1239"/>
                  </a:cubicBezTo>
                  <a:cubicBezTo>
                    <a:pt x="41" y="1269"/>
                    <a:pt x="40" y="1300"/>
                    <a:pt x="47" y="1332"/>
                  </a:cubicBezTo>
                  <a:cubicBezTo>
                    <a:pt x="53" y="1360"/>
                    <a:pt x="57" y="1387"/>
                    <a:pt x="63" y="1415"/>
                  </a:cubicBezTo>
                  <a:cubicBezTo>
                    <a:pt x="65" y="1425"/>
                    <a:pt x="68" y="1434"/>
                    <a:pt x="70" y="1445"/>
                  </a:cubicBezTo>
                  <a:cubicBezTo>
                    <a:pt x="68" y="1443"/>
                    <a:pt x="65" y="1441"/>
                    <a:pt x="64" y="1439"/>
                  </a:cubicBezTo>
                  <a:cubicBezTo>
                    <a:pt x="32" y="1401"/>
                    <a:pt x="12" y="1359"/>
                    <a:pt x="5" y="1310"/>
                  </a:cubicBezTo>
                  <a:cubicBezTo>
                    <a:pt x="0" y="1280"/>
                    <a:pt x="2" y="1251"/>
                    <a:pt x="7" y="1222"/>
                  </a:cubicBezTo>
                  <a:cubicBezTo>
                    <a:pt x="13" y="1189"/>
                    <a:pt x="18" y="1157"/>
                    <a:pt x="23" y="1124"/>
                  </a:cubicBezTo>
                  <a:cubicBezTo>
                    <a:pt x="31" y="1074"/>
                    <a:pt x="52" y="1029"/>
                    <a:pt x="76" y="985"/>
                  </a:cubicBezTo>
                  <a:cubicBezTo>
                    <a:pt x="107" y="928"/>
                    <a:pt x="142" y="873"/>
                    <a:pt x="168" y="814"/>
                  </a:cubicBezTo>
                  <a:cubicBezTo>
                    <a:pt x="187" y="772"/>
                    <a:pt x="202" y="729"/>
                    <a:pt x="210" y="683"/>
                  </a:cubicBezTo>
                  <a:cubicBezTo>
                    <a:pt x="212" y="674"/>
                    <a:pt x="212" y="666"/>
                    <a:pt x="213" y="657"/>
                  </a:cubicBezTo>
                  <a:cubicBezTo>
                    <a:pt x="214" y="651"/>
                    <a:pt x="211" y="649"/>
                    <a:pt x="206" y="651"/>
                  </a:cubicBezTo>
                  <a:cubicBezTo>
                    <a:pt x="177" y="659"/>
                    <a:pt x="146" y="659"/>
                    <a:pt x="116" y="658"/>
                  </a:cubicBezTo>
                  <a:cubicBezTo>
                    <a:pt x="90" y="657"/>
                    <a:pt x="64" y="655"/>
                    <a:pt x="38" y="652"/>
                  </a:cubicBezTo>
                  <a:cubicBezTo>
                    <a:pt x="33" y="652"/>
                    <a:pt x="28" y="649"/>
                    <a:pt x="23" y="648"/>
                  </a:cubicBezTo>
                  <a:cubicBezTo>
                    <a:pt x="23" y="647"/>
                    <a:pt x="23" y="646"/>
                    <a:pt x="23" y="646"/>
                  </a:cubicBezTo>
                  <a:cubicBezTo>
                    <a:pt x="33" y="640"/>
                    <a:pt x="43" y="636"/>
                    <a:pt x="52" y="629"/>
                  </a:cubicBezTo>
                  <a:cubicBezTo>
                    <a:pt x="59" y="624"/>
                    <a:pt x="64" y="617"/>
                    <a:pt x="71" y="611"/>
                  </a:cubicBezTo>
                  <a:cubicBezTo>
                    <a:pt x="78" y="606"/>
                    <a:pt x="84" y="600"/>
                    <a:pt x="92" y="598"/>
                  </a:cubicBezTo>
                  <a:cubicBezTo>
                    <a:pt x="97" y="596"/>
                    <a:pt x="106" y="597"/>
                    <a:pt x="111" y="600"/>
                  </a:cubicBezTo>
                  <a:cubicBezTo>
                    <a:pt x="122" y="607"/>
                    <a:pt x="131" y="607"/>
                    <a:pt x="142" y="600"/>
                  </a:cubicBezTo>
                  <a:cubicBezTo>
                    <a:pt x="155" y="591"/>
                    <a:pt x="159" y="592"/>
                    <a:pt x="172" y="601"/>
                  </a:cubicBezTo>
                  <a:cubicBezTo>
                    <a:pt x="183" y="609"/>
                    <a:pt x="195" y="618"/>
                    <a:pt x="206" y="626"/>
                  </a:cubicBezTo>
                  <a:cubicBezTo>
                    <a:pt x="208" y="628"/>
                    <a:pt x="210" y="629"/>
                    <a:pt x="212" y="631"/>
                  </a:cubicBezTo>
                  <a:cubicBezTo>
                    <a:pt x="213" y="630"/>
                    <a:pt x="214" y="630"/>
                    <a:pt x="215" y="6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69" name="Freeform 6">
              <a:extLst>
                <a:ext uri="{FF2B5EF4-FFF2-40B4-BE49-F238E27FC236}">
                  <a16:creationId xmlns:a16="http://schemas.microsoft.com/office/drawing/2014/main" id="{77FEF67B-DCAF-46CA-901E-498B51BEADE7}"/>
                </a:ext>
              </a:extLst>
            </p:cNvPr>
            <p:cNvSpPr>
              <a:spLocks noEditPoints="1"/>
            </p:cNvSpPr>
            <p:nvPr/>
          </p:nvSpPr>
          <p:spPr bwMode="auto">
            <a:xfrm>
              <a:off x="8228322" y="810215"/>
              <a:ext cx="277341" cy="763789"/>
            </a:xfrm>
            <a:custGeom>
              <a:avLst/>
              <a:gdLst>
                <a:gd name="T0" fmla="*/ 320 w 374"/>
                <a:gd name="T1" fmla="*/ 1025 h 1026"/>
                <a:gd name="T2" fmla="*/ 332 w 374"/>
                <a:gd name="T3" fmla="*/ 975 h 1026"/>
                <a:gd name="T4" fmla="*/ 283 w 374"/>
                <a:gd name="T5" fmla="*/ 794 h 1026"/>
                <a:gd name="T6" fmla="*/ 154 w 374"/>
                <a:gd name="T7" fmla="*/ 662 h 1026"/>
                <a:gd name="T8" fmla="*/ 65 w 374"/>
                <a:gd name="T9" fmla="*/ 555 h 1026"/>
                <a:gd name="T10" fmla="*/ 28 w 374"/>
                <a:gd name="T11" fmla="*/ 467 h 1026"/>
                <a:gd name="T12" fmla="*/ 11 w 374"/>
                <a:gd name="T13" fmla="*/ 395 h 1026"/>
                <a:gd name="T14" fmla="*/ 5 w 374"/>
                <a:gd name="T15" fmla="*/ 270 h 1026"/>
                <a:gd name="T16" fmla="*/ 42 w 374"/>
                <a:gd name="T17" fmla="*/ 162 h 1026"/>
                <a:gd name="T18" fmla="*/ 116 w 374"/>
                <a:gd name="T19" fmla="*/ 78 h 1026"/>
                <a:gd name="T20" fmla="*/ 244 w 374"/>
                <a:gd name="T21" fmla="*/ 2 h 1026"/>
                <a:gd name="T22" fmla="*/ 253 w 374"/>
                <a:gd name="T23" fmla="*/ 0 h 1026"/>
                <a:gd name="T24" fmla="*/ 249 w 374"/>
                <a:gd name="T25" fmla="*/ 6 h 1026"/>
                <a:gd name="T26" fmla="*/ 163 w 374"/>
                <a:gd name="T27" fmla="*/ 161 h 1026"/>
                <a:gd name="T28" fmla="*/ 147 w 374"/>
                <a:gd name="T29" fmla="*/ 249 h 1026"/>
                <a:gd name="T30" fmla="*/ 153 w 374"/>
                <a:gd name="T31" fmla="*/ 258 h 1026"/>
                <a:gd name="T32" fmla="*/ 166 w 374"/>
                <a:gd name="T33" fmla="*/ 265 h 1026"/>
                <a:gd name="T34" fmla="*/ 195 w 374"/>
                <a:gd name="T35" fmla="*/ 269 h 1026"/>
                <a:gd name="T36" fmla="*/ 180 w 374"/>
                <a:gd name="T37" fmla="*/ 244 h 1026"/>
                <a:gd name="T38" fmla="*/ 195 w 374"/>
                <a:gd name="T39" fmla="*/ 253 h 1026"/>
                <a:gd name="T40" fmla="*/ 227 w 374"/>
                <a:gd name="T41" fmla="*/ 262 h 1026"/>
                <a:gd name="T42" fmla="*/ 321 w 374"/>
                <a:gd name="T43" fmla="*/ 273 h 1026"/>
                <a:gd name="T44" fmla="*/ 369 w 374"/>
                <a:gd name="T45" fmla="*/ 305 h 1026"/>
                <a:gd name="T46" fmla="*/ 373 w 374"/>
                <a:gd name="T47" fmla="*/ 317 h 1026"/>
                <a:gd name="T48" fmla="*/ 360 w 374"/>
                <a:gd name="T49" fmla="*/ 314 h 1026"/>
                <a:gd name="T50" fmla="*/ 326 w 374"/>
                <a:gd name="T51" fmla="*/ 296 h 1026"/>
                <a:gd name="T52" fmla="*/ 312 w 374"/>
                <a:gd name="T53" fmla="*/ 328 h 1026"/>
                <a:gd name="T54" fmla="*/ 313 w 374"/>
                <a:gd name="T55" fmla="*/ 330 h 1026"/>
                <a:gd name="T56" fmla="*/ 330 w 374"/>
                <a:gd name="T57" fmla="*/ 329 h 1026"/>
                <a:gd name="T58" fmla="*/ 345 w 374"/>
                <a:gd name="T59" fmla="*/ 327 h 1026"/>
                <a:gd name="T60" fmla="*/ 353 w 374"/>
                <a:gd name="T61" fmla="*/ 331 h 1026"/>
                <a:gd name="T62" fmla="*/ 348 w 374"/>
                <a:gd name="T63" fmla="*/ 338 h 1026"/>
                <a:gd name="T64" fmla="*/ 331 w 374"/>
                <a:gd name="T65" fmla="*/ 342 h 1026"/>
                <a:gd name="T66" fmla="*/ 236 w 374"/>
                <a:gd name="T67" fmla="*/ 340 h 1026"/>
                <a:gd name="T68" fmla="*/ 156 w 374"/>
                <a:gd name="T69" fmla="*/ 297 h 1026"/>
                <a:gd name="T70" fmla="*/ 149 w 374"/>
                <a:gd name="T71" fmla="*/ 287 h 1026"/>
                <a:gd name="T72" fmla="*/ 147 w 374"/>
                <a:gd name="T73" fmla="*/ 289 h 1026"/>
                <a:gd name="T74" fmla="*/ 147 w 374"/>
                <a:gd name="T75" fmla="*/ 307 h 1026"/>
                <a:gd name="T76" fmla="*/ 168 w 374"/>
                <a:gd name="T77" fmla="*/ 421 h 1026"/>
                <a:gd name="T78" fmla="*/ 211 w 374"/>
                <a:gd name="T79" fmla="*/ 526 h 1026"/>
                <a:gd name="T80" fmla="*/ 323 w 374"/>
                <a:gd name="T81" fmla="*/ 759 h 1026"/>
                <a:gd name="T82" fmla="*/ 358 w 374"/>
                <a:gd name="T83" fmla="*/ 845 h 1026"/>
                <a:gd name="T84" fmla="*/ 359 w 374"/>
                <a:gd name="T85" fmla="*/ 932 h 1026"/>
                <a:gd name="T86" fmla="*/ 328 w 374"/>
                <a:gd name="T87" fmla="*/ 1015 h 1026"/>
                <a:gd name="T88" fmla="*/ 321 w 374"/>
                <a:gd name="T89" fmla="*/ 1026 h 1026"/>
                <a:gd name="T90" fmla="*/ 320 w 374"/>
                <a:gd name="T91" fmla="*/ 1025 h 1026"/>
                <a:gd name="T92" fmla="*/ 254 w 374"/>
                <a:gd name="T93" fmla="*/ 330 h 1026"/>
                <a:gd name="T94" fmla="*/ 243 w 374"/>
                <a:gd name="T95" fmla="*/ 308 h 1026"/>
                <a:gd name="T96" fmla="*/ 245 w 374"/>
                <a:gd name="T97" fmla="*/ 283 h 1026"/>
                <a:gd name="T98" fmla="*/ 191 w 374"/>
                <a:gd name="T99" fmla="*/ 296 h 1026"/>
                <a:gd name="T100" fmla="*/ 254 w 374"/>
                <a:gd name="T101" fmla="*/ 330 h 1026"/>
                <a:gd name="T102" fmla="*/ 269 w 374"/>
                <a:gd name="T103" fmla="*/ 292 h 1026"/>
                <a:gd name="T104" fmla="*/ 271 w 374"/>
                <a:gd name="T105" fmla="*/ 293 h 1026"/>
                <a:gd name="T106" fmla="*/ 271 w 374"/>
                <a:gd name="T107" fmla="*/ 296 h 1026"/>
                <a:gd name="T108" fmla="*/ 278 w 374"/>
                <a:gd name="T109" fmla="*/ 308 h 1026"/>
                <a:gd name="T110" fmla="*/ 284 w 374"/>
                <a:gd name="T111" fmla="*/ 296 h 1026"/>
                <a:gd name="T112" fmla="*/ 285 w 374"/>
                <a:gd name="T113" fmla="*/ 294 h 1026"/>
                <a:gd name="T114" fmla="*/ 276 w 374"/>
                <a:gd name="T115" fmla="*/ 284 h 1026"/>
                <a:gd name="T116" fmla="*/ 269 w 374"/>
                <a:gd name="T117" fmla="*/ 292 h 1026"/>
                <a:gd name="T118" fmla="*/ 147 w 374"/>
                <a:gd name="T119" fmla="*/ 264 h 1026"/>
                <a:gd name="T120" fmla="*/ 155 w 374"/>
                <a:gd name="T121" fmla="*/ 277 h 1026"/>
                <a:gd name="T122" fmla="*/ 147 w 374"/>
                <a:gd name="T123" fmla="*/ 264 h 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4" h="1026">
                  <a:moveTo>
                    <a:pt x="320" y="1025"/>
                  </a:moveTo>
                  <a:cubicBezTo>
                    <a:pt x="324" y="1008"/>
                    <a:pt x="329" y="992"/>
                    <a:pt x="332" y="975"/>
                  </a:cubicBezTo>
                  <a:cubicBezTo>
                    <a:pt x="344" y="907"/>
                    <a:pt x="332" y="845"/>
                    <a:pt x="283" y="794"/>
                  </a:cubicBezTo>
                  <a:cubicBezTo>
                    <a:pt x="241" y="749"/>
                    <a:pt x="197" y="706"/>
                    <a:pt x="154" y="662"/>
                  </a:cubicBezTo>
                  <a:cubicBezTo>
                    <a:pt x="121" y="629"/>
                    <a:pt x="91" y="594"/>
                    <a:pt x="65" y="555"/>
                  </a:cubicBezTo>
                  <a:cubicBezTo>
                    <a:pt x="47" y="528"/>
                    <a:pt x="36" y="498"/>
                    <a:pt x="28" y="467"/>
                  </a:cubicBezTo>
                  <a:cubicBezTo>
                    <a:pt x="23" y="443"/>
                    <a:pt x="16" y="419"/>
                    <a:pt x="11" y="395"/>
                  </a:cubicBezTo>
                  <a:cubicBezTo>
                    <a:pt x="3" y="353"/>
                    <a:pt x="0" y="312"/>
                    <a:pt x="5" y="270"/>
                  </a:cubicBezTo>
                  <a:cubicBezTo>
                    <a:pt x="10" y="231"/>
                    <a:pt x="22" y="195"/>
                    <a:pt x="42" y="162"/>
                  </a:cubicBezTo>
                  <a:cubicBezTo>
                    <a:pt x="61" y="129"/>
                    <a:pt x="87" y="102"/>
                    <a:pt x="116" y="78"/>
                  </a:cubicBezTo>
                  <a:cubicBezTo>
                    <a:pt x="155" y="46"/>
                    <a:pt x="199" y="23"/>
                    <a:pt x="244" y="2"/>
                  </a:cubicBezTo>
                  <a:cubicBezTo>
                    <a:pt x="246" y="1"/>
                    <a:pt x="249" y="1"/>
                    <a:pt x="253" y="0"/>
                  </a:cubicBezTo>
                  <a:cubicBezTo>
                    <a:pt x="251" y="3"/>
                    <a:pt x="250" y="5"/>
                    <a:pt x="249" y="6"/>
                  </a:cubicBezTo>
                  <a:cubicBezTo>
                    <a:pt x="208" y="51"/>
                    <a:pt x="180" y="103"/>
                    <a:pt x="163" y="161"/>
                  </a:cubicBezTo>
                  <a:cubicBezTo>
                    <a:pt x="154" y="189"/>
                    <a:pt x="149" y="219"/>
                    <a:pt x="147" y="249"/>
                  </a:cubicBezTo>
                  <a:cubicBezTo>
                    <a:pt x="146" y="254"/>
                    <a:pt x="147" y="257"/>
                    <a:pt x="153" y="258"/>
                  </a:cubicBezTo>
                  <a:cubicBezTo>
                    <a:pt x="157" y="260"/>
                    <a:pt x="162" y="262"/>
                    <a:pt x="166" y="265"/>
                  </a:cubicBezTo>
                  <a:cubicBezTo>
                    <a:pt x="175" y="270"/>
                    <a:pt x="184" y="272"/>
                    <a:pt x="195" y="269"/>
                  </a:cubicBezTo>
                  <a:cubicBezTo>
                    <a:pt x="191" y="261"/>
                    <a:pt x="180" y="257"/>
                    <a:pt x="180" y="244"/>
                  </a:cubicBezTo>
                  <a:cubicBezTo>
                    <a:pt x="186" y="248"/>
                    <a:pt x="191" y="250"/>
                    <a:pt x="195" y="253"/>
                  </a:cubicBezTo>
                  <a:cubicBezTo>
                    <a:pt x="205" y="260"/>
                    <a:pt x="215" y="263"/>
                    <a:pt x="227" y="262"/>
                  </a:cubicBezTo>
                  <a:cubicBezTo>
                    <a:pt x="259" y="261"/>
                    <a:pt x="291" y="261"/>
                    <a:pt x="321" y="273"/>
                  </a:cubicBezTo>
                  <a:cubicBezTo>
                    <a:pt x="338" y="280"/>
                    <a:pt x="353" y="294"/>
                    <a:pt x="369" y="305"/>
                  </a:cubicBezTo>
                  <a:cubicBezTo>
                    <a:pt x="372" y="308"/>
                    <a:pt x="374" y="315"/>
                    <a:pt x="373" y="317"/>
                  </a:cubicBezTo>
                  <a:cubicBezTo>
                    <a:pt x="369" y="322"/>
                    <a:pt x="364" y="318"/>
                    <a:pt x="360" y="314"/>
                  </a:cubicBezTo>
                  <a:cubicBezTo>
                    <a:pt x="351" y="306"/>
                    <a:pt x="339" y="301"/>
                    <a:pt x="326" y="296"/>
                  </a:cubicBezTo>
                  <a:cubicBezTo>
                    <a:pt x="327" y="310"/>
                    <a:pt x="323" y="321"/>
                    <a:pt x="312" y="328"/>
                  </a:cubicBezTo>
                  <a:cubicBezTo>
                    <a:pt x="312" y="329"/>
                    <a:pt x="312" y="330"/>
                    <a:pt x="313" y="330"/>
                  </a:cubicBezTo>
                  <a:cubicBezTo>
                    <a:pt x="318" y="330"/>
                    <a:pt x="324" y="330"/>
                    <a:pt x="330" y="329"/>
                  </a:cubicBezTo>
                  <a:cubicBezTo>
                    <a:pt x="335" y="328"/>
                    <a:pt x="340" y="327"/>
                    <a:pt x="345" y="327"/>
                  </a:cubicBezTo>
                  <a:cubicBezTo>
                    <a:pt x="348" y="327"/>
                    <a:pt x="351" y="330"/>
                    <a:pt x="353" y="331"/>
                  </a:cubicBezTo>
                  <a:cubicBezTo>
                    <a:pt x="351" y="334"/>
                    <a:pt x="350" y="337"/>
                    <a:pt x="348" y="338"/>
                  </a:cubicBezTo>
                  <a:cubicBezTo>
                    <a:pt x="342" y="340"/>
                    <a:pt x="337" y="342"/>
                    <a:pt x="331" y="342"/>
                  </a:cubicBezTo>
                  <a:cubicBezTo>
                    <a:pt x="299" y="342"/>
                    <a:pt x="267" y="343"/>
                    <a:pt x="236" y="340"/>
                  </a:cubicBezTo>
                  <a:cubicBezTo>
                    <a:pt x="204" y="338"/>
                    <a:pt x="177" y="321"/>
                    <a:pt x="156" y="297"/>
                  </a:cubicBezTo>
                  <a:cubicBezTo>
                    <a:pt x="154" y="294"/>
                    <a:pt x="152" y="290"/>
                    <a:pt x="149" y="287"/>
                  </a:cubicBezTo>
                  <a:cubicBezTo>
                    <a:pt x="148" y="288"/>
                    <a:pt x="148" y="288"/>
                    <a:pt x="147" y="289"/>
                  </a:cubicBezTo>
                  <a:cubicBezTo>
                    <a:pt x="147" y="295"/>
                    <a:pt x="146" y="301"/>
                    <a:pt x="147" y="307"/>
                  </a:cubicBezTo>
                  <a:cubicBezTo>
                    <a:pt x="149" y="346"/>
                    <a:pt x="157" y="384"/>
                    <a:pt x="168" y="421"/>
                  </a:cubicBezTo>
                  <a:cubicBezTo>
                    <a:pt x="179" y="457"/>
                    <a:pt x="195" y="491"/>
                    <a:pt x="211" y="526"/>
                  </a:cubicBezTo>
                  <a:cubicBezTo>
                    <a:pt x="249" y="603"/>
                    <a:pt x="287" y="681"/>
                    <a:pt x="323" y="759"/>
                  </a:cubicBezTo>
                  <a:cubicBezTo>
                    <a:pt x="337" y="787"/>
                    <a:pt x="347" y="816"/>
                    <a:pt x="358" y="845"/>
                  </a:cubicBezTo>
                  <a:cubicBezTo>
                    <a:pt x="368" y="874"/>
                    <a:pt x="368" y="903"/>
                    <a:pt x="359" y="932"/>
                  </a:cubicBezTo>
                  <a:cubicBezTo>
                    <a:pt x="351" y="960"/>
                    <a:pt x="342" y="989"/>
                    <a:pt x="328" y="1015"/>
                  </a:cubicBezTo>
                  <a:cubicBezTo>
                    <a:pt x="326" y="1018"/>
                    <a:pt x="324" y="1022"/>
                    <a:pt x="321" y="1026"/>
                  </a:cubicBezTo>
                  <a:cubicBezTo>
                    <a:pt x="321" y="1025"/>
                    <a:pt x="321" y="1025"/>
                    <a:pt x="320" y="1025"/>
                  </a:cubicBezTo>
                  <a:close/>
                  <a:moveTo>
                    <a:pt x="254" y="330"/>
                  </a:moveTo>
                  <a:cubicBezTo>
                    <a:pt x="250" y="323"/>
                    <a:pt x="244" y="316"/>
                    <a:pt x="243" y="308"/>
                  </a:cubicBezTo>
                  <a:cubicBezTo>
                    <a:pt x="241" y="301"/>
                    <a:pt x="244" y="292"/>
                    <a:pt x="245" y="283"/>
                  </a:cubicBezTo>
                  <a:cubicBezTo>
                    <a:pt x="227" y="287"/>
                    <a:pt x="209" y="291"/>
                    <a:pt x="191" y="296"/>
                  </a:cubicBezTo>
                  <a:cubicBezTo>
                    <a:pt x="198" y="315"/>
                    <a:pt x="231" y="332"/>
                    <a:pt x="254" y="330"/>
                  </a:cubicBezTo>
                  <a:close/>
                  <a:moveTo>
                    <a:pt x="269" y="292"/>
                  </a:moveTo>
                  <a:cubicBezTo>
                    <a:pt x="270" y="292"/>
                    <a:pt x="270" y="293"/>
                    <a:pt x="271" y="293"/>
                  </a:cubicBezTo>
                  <a:cubicBezTo>
                    <a:pt x="271" y="294"/>
                    <a:pt x="271" y="295"/>
                    <a:pt x="271" y="296"/>
                  </a:cubicBezTo>
                  <a:cubicBezTo>
                    <a:pt x="273" y="300"/>
                    <a:pt x="275" y="308"/>
                    <a:pt x="278" y="308"/>
                  </a:cubicBezTo>
                  <a:cubicBezTo>
                    <a:pt x="284" y="308"/>
                    <a:pt x="283" y="301"/>
                    <a:pt x="284" y="296"/>
                  </a:cubicBezTo>
                  <a:cubicBezTo>
                    <a:pt x="285" y="295"/>
                    <a:pt x="285" y="295"/>
                    <a:pt x="285" y="294"/>
                  </a:cubicBezTo>
                  <a:cubicBezTo>
                    <a:pt x="285" y="288"/>
                    <a:pt x="284" y="282"/>
                    <a:pt x="276" y="284"/>
                  </a:cubicBezTo>
                  <a:cubicBezTo>
                    <a:pt x="274" y="284"/>
                    <a:pt x="272" y="289"/>
                    <a:pt x="269" y="292"/>
                  </a:cubicBezTo>
                  <a:close/>
                  <a:moveTo>
                    <a:pt x="147" y="264"/>
                  </a:moveTo>
                  <a:cubicBezTo>
                    <a:pt x="144" y="279"/>
                    <a:pt x="145" y="280"/>
                    <a:pt x="155" y="277"/>
                  </a:cubicBezTo>
                  <a:cubicBezTo>
                    <a:pt x="153" y="273"/>
                    <a:pt x="150" y="270"/>
                    <a:pt x="147"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70" name="Freeform 7">
              <a:extLst>
                <a:ext uri="{FF2B5EF4-FFF2-40B4-BE49-F238E27FC236}">
                  <a16:creationId xmlns:a16="http://schemas.microsoft.com/office/drawing/2014/main" id="{4CDF9078-9FD3-4270-BE4E-97F2FA909969}"/>
                </a:ext>
              </a:extLst>
            </p:cNvPr>
            <p:cNvSpPr>
              <a:spLocks/>
            </p:cNvSpPr>
            <p:nvPr/>
          </p:nvSpPr>
          <p:spPr bwMode="auto">
            <a:xfrm>
              <a:off x="8518869" y="1466148"/>
              <a:ext cx="264134" cy="416012"/>
            </a:xfrm>
            <a:custGeom>
              <a:avLst/>
              <a:gdLst>
                <a:gd name="T0" fmla="*/ 330 w 357"/>
                <a:gd name="T1" fmla="*/ 0 h 557"/>
                <a:gd name="T2" fmla="*/ 336 w 357"/>
                <a:gd name="T3" fmla="*/ 19 h 557"/>
                <a:gd name="T4" fmla="*/ 357 w 357"/>
                <a:gd name="T5" fmla="*/ 142 h 557"/>
                <a:gd name="T6" fmla="*/ 260 w 357"/>
                <a:gd name="T7" fmla="*/ 351 h 557"/>
                <a:gd name="T8" fmla="*/ 137 w 357"/>
                <a:gd name="T9" fmla="*/ 427 h 557"/>
                <a:gd name="T10" fmla="*/ 66 w 357"/>
                <a:gd name="T11" fmla="*/ 468 h 557"/>
                <a:gd name="T12" fmla="*/ 24 w 357"/>
                <a:gd name="T13" fmla="*/ 553 h 557"/>
                <a:gd name="T14" fmla="*/ 21 w 357"/>
                <a:gd name="T15" fmla="*/ 557 h 557"/>
                <a:gd name="T16" fmla="*/ 16 w 357"/>
                <a:gd name="T17" fmla="*/ 544 h 557"/>
                <a:gd name="T18" fmla="*/ 2 w 357"/>
                <a:gd name="T19" fmla="*/ 472 h 557"/>
                <a:gd name="T20" fmla="*/ 27 w 357"/>
                <a:gd name="T21" fmla="*/ 373 h 557"/>
                <a:gd name="T22" fmla="*/ 83 w 357"/>
                <a:gd name="T23" fmla="*/ 311 h 557"/>
                <a:gd name="T24" fmla="*/ 264 w 357"/>
                <a:gd name="T25" fmla="*/ 163 h 557"/>
                <a:gd name="T26" fmla="*/ 313 w 357"/>
                <a:gd name="T27" fmla="*/ 81 h 557"/>
                <a:gd name="T28" fmla="*/ 326 w 357"/>
                <a:gd name="T29" fmla="*/ 6 h 557"/>
                <a:gd name="T30" fmla="*/ 327 w 357"/>
                <a:gd name="T31" fmla="*/ 0 h 557"/>
                <a:gd name="T32" fmla="*/ 330 w 357"/>
                <a:gd name="T33" fmla="*/ 0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7" h="557">
                  <a:moveTo>
                    <a:pt x="330" y="0"/>
                  </a:moveTo>
                  <a:cubicBezTo>
                    <a:pt x="332" y="6"/>
                    <a:pt x="334" y="13"/>
                    <a:pt x="336" y="19"/>
                  </a:cubicBezTo>
                  <a:cubicBezTo>
                    <a:pt x="349" y="59"/>
                    <a:pt x="357" y="100"/>
                    <a:pt x="357" y="142"/>
                  </a:cubicBezTo>
                  <a:cubicBezTo>
                    <a:pt x="357" y="227"/>
                    <a:pt x="324" y="296"/>
                    <a:pt x="260" y="351"/>
                  </a:cubicBezTo>
                  <a:cubicBezTo>
                    <a:pt x="222" y="382"/>
                    <a:pt x="180" y="405"/>
                    <a:pt x="137" y="427"/>
                  </a:cubicBezTo>
                  <a:cubicBezTo>
                    <a:pt x="112" y="439"/>
                    <a:pt x="87" y="450"/>
                    <a:pt x="66" y="468"/>
                  </a:cubicBezTo>
                  <a:cubicBezTo>
                    <a:pt x="40" y="491"/>
                    <a:pt x="24" y="518"/>
                    <a:pt x="24" y="553"/>
                  </a:cubicBezTo>
                  <a:cubicBezTo>
                    <a:pt x="24" y="554"/>
                    <a:pt x="23" y="555"/>
                    <a:pt x="21" y="557"/>
                  </a:cubicBezTo>
                  <a:cubicBezTo>
                    <a:pt x="20" y="553"/>
                    <a:pt x="18" y="549"/>
                    <a:pt x="16" y="544"/>
                  </a:cubicBezTo>
                  <a:cubicBezTo>
                    <a:pt x="8" y="521"/>
                    <a:pt x="3" y="497"/>
                    <a:pt x="2" y="472"/>
                  </a:cubicBezTo>
                  <a:cubicBezTo>
                    <a:pt x="0" y="436"/>
                    <a:pt x="10" y="404"/>
                    <a:pt x="27" y="373"/>
                  </a:cubicBezTo>
                  <a:cubicBezTo>
                    <a:pt x="41" y="348"/>
                    <a:pt x="61" y="329"/>
                    <a:pt x="83" y="311"/>
                  </a:cubicBezTo>
                  <a:cubicBezTo>
                    <a:pt x="143" y="261"/>
                    <a:pt x="203" y="211"/>
                    <a:pt x="264" y="163"/>
                  </a:cubicBezTo>
                  <a:cubicBezTo>
                    <a:pt x="292" y="141"/>
                    <a:pt x="305" y="113"/>
                    <a:pt x="313" y="81"/>
                  </a:cubicBezTo>
                  <a:cubicBezTo>
                    <a:pt x="318" y="57"/>
                    <a:pt x="322" y="31"/>
                    <a:pt x="326" y="6"/>
                  </a:cubicBezTo>
                  <a:cubicBezTo>
                    <a:pt x="326" y="4"/>
                    <a:pt x="327" y="2"/>
                    <a:pt x="327" y="0"/>
                  </a:cubicBezTo>
                  <a:cubicBezTo>
                    <a:pt x="328" y="0"/>
                    <a:pt x="329" y="0"/>
                    <a:pt x="33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71" name="Freeform 8">
              <a:extLst>
                <a:ext uri="{FF2B5EF4-FFF2-40B4-BE49-F238E27FC236}">
                  <a16:creationId xmlns:a16="http://schemas.microsoft.com/office/drawing/2014/main" id="{B563B8D8-C9D4-4317-9EFE-2F8CCD873B1B}"/>
                </a:ext>
              </a:extLst>
            </p:cNvPr>
            <p:cNvSpPr>
              <a:spLocks/>
            </p:cNvSpPr>
            <p:nvPr/>
          </p:nvSpPr>
          <p:spPr bwMode="auto">
            <a:xfrm>
              <a:off x="8164490" y="1032527"/>
              <a:ext cx="213509" cy="347777"/>
            </a:xfrm>
            <a:custGeom>
              <a:avLst/>
              <a:gdLst>
                <a:gd name="T0" fmla="*/ 287 w 288"/>
                <a:gd name="T1" fmla="*/ 467 h 467"/>
                <a:gd name="T2" fmla="*/ 265 w 288"/>
                <a:gd name="T3" fmla="*/ 452 h 467"/>
                <a:gd name="T4" fmla="*/ 185 w 288"/>
                <a:gd name="T5" fmla="*/ 433 h 467"/>
                <a:gd name="T6" fmla="*/ 77 w 288"/>
                <a:gd name="T7" fmla="*/ 405 h 467"/>
                <a:gd name="T8" fmla="*/ 23 w 288"/>
                <a:gd name="T9" fmla="*/ 336 h 467"/>
                <a:gd name="T10" fmla="*/ 7 w 288"/>
                <a:gd name="T11" fmla="*/ 156 h 467"/>
                <a:gd name="T12" fmla="*/ 21 w 288"/>
                <a:gd name="T13" fmla="*/ 81 h 467"/>
                <a:gd name="T14" fmla="*/ 22 w 288"/>
                <a:gd name="T15" fmla="*/ 16 h 467"/>
                <a:gd name="T16" fmla="*/ 19 w 288"/>
                <a:gd name="T17" fmla="*/ 0 h 467"/>
                <a:gd name="T18" fmla="*/ 27 w 288"/>
                <a:gd name="T19" fmla="*/ 9 h 467"/>
                <a:gd name="T20" fmla="*/ 48 w 288"/>
                <a:gd name="T21" fmla="*/ 59 h 467"/>
                <a:gd name="T22" fmla="*/ 67 w 288"/>
                <a:gd name="T23" fmla="*/ 178 h 467"/>
                <a:gd name="T24" fmla="*/ 94 w 288"/>
                <a:gd name="T25" fmla="*/ 294 h 467"/>
                <a:gd name="T26" fmla="*/ 149 w 288"/>
                <a:gd name="T27" fmla="*/ 360 h 467"/>
                <a:gd name="T28" fmla="*/ 256 w 288"/>
                <a:gd name="T29" fmla="*/ 435 h 467"/>
                <a:gd name="T30" fmla="*/ 285 w 288"/>
                <a:gd name="T31" fmla="*/ 461 h 467"/>
                <a:gd name="T32" fmla="*/ 288 w 288"/>
                <a:gd name="T33" fmla="*/ 466 h 467"/>
                <a:gd name="T34" fmla="*/ 287 w 288"/>
                <a:gd name="T35" fmla="*/ 467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8" h="467">
                  <a:moveTo>
                    <a:pt x="287" y="467"/>
                  </a:moveTo>
                  <a:cubicBezTo>
                    <a:pt x="280" y="462"/>
                    <a:pt x="272" y="457"/>
                    <a:pt x="265" y="452"/>
                  </a:cubicBezTo>
                  <a:cubicBezTo>
                    <a:pt x="241" y="437"/>
                    <a:pt x="213" y="435"/>
                    <a:pt x="185" y="433"/>
                  </a:cubicBezTo>
                  <a:cubicBezTo>
                    <a:pt x="148" y="430"/>
                    <a:pt x="111" y="424"/>
                    <a:pt x="77" y="405"/>
                  </a:cubicBezTo>
                  <a:cubicBezTo>
                    <a:pt x="49" y="390"/>
                    <a:pt x="32" y="366"/>
                    <a:pt x="23" y="336"/>
                  </a:cubicBezTo>
                  <a:cubicBezTo>
                    <a:pt x="4" y="277"/>
                    <a:pt x="0" y="217"/>
                    <a:pt x="7" y="156"/>
                  </a:cubicBezTo>
                  <a:cubicBezTo>
                    <a:pt x="10" y="131"/>
                    <a:pt x="17" y="106"/>
                    <a:pt x="21" y="81"/>
                  </a:cubicBezTo>
                  <a:cubicBezTo>
                    <a:pt x="25" y="60"/>
                    <a:pt x="29" y="38"/>
                    <a:pt x="22" y="16"/>
                  </a:cubicBezTo>
                  <a:cubicBezTo>
                    <a:pt x="21" y="11"/>
                    <a:pt x="19" y="6"/>
                    <a:pt x="19" y="0"/>
                  </a:cubicBezTo>
                  <a:cubicBezTo>
                    <a:pt x="21" y="3"/>
                    <a:pt x="25" y="6"/>
                    <a:pt x="27" y="9"/>
                  </a:cubicBezTo>
                  <a:cubicBezTo>
                    <a:pt x="34" y="26"/>
                    <a:pt x="42" y="42"/>
                    <a:pt x="48" y="59"/>
                  </a:cubicBezTo>
                  <a:cubicBezTo>
                    <a:pt x="60" y="98"/>
                    <a:pt x="62" y="138"/>
                    <a:pt x="67" y="178"/>
                  </a:cubicBezTo>
                  <a:cubicBezTo>
                    <a:pt x="72" y="218"/>
                    <a:pt x="77" y="257"/>
                    <a:pt x="94" y="294"/>
                  </a:cubicBezTo>
                  <a:cubicBezTo>
                    <a:pt x="107" y="321"/>
                    <a:pt x="125" y="343"/>
                    <a:pt x="149" y="360"/>
                  </a:cubicBezTo>
                  <a:cubicBezTo>
                    <a:pt x="185" y="385"/>
                    <a:pt x="221" y="410"/>
                    <a:pt x="256" y="435"/>
                  </a:cubicBezTo>
                  <a:cubicBezTo>
                    <a:pt x="266" y="443"/>
                    <a:pt x="275" y="452"/>
                    <a:pt x="285" y="461"/>
                  </a:cubicBezTo>
                  <a:cubicBezTo>
                    <a:pt x="286" y="462"/>
                    <a:pt x="287" y="464"/>
                    <a:pt x="288" y="466"/>
                  </a:cubicBezTo>
                  <a:cubicBezTo>
                    <a:pt x="288" y="466"/>
                    <a:pt x="288" y="466"/>
                    <a:pt x="287" y="4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72" name="Freeform 9">
              <a:extLst>
                <a:ext uri="{FF2B5EF4-FFF2-40B4-BE49-F238E27FC236}">
                  <a16:creationId xmlns:a16="http://schemas.microsoft.com/office/drawing/2014/main" id="{B4614E94-AAD7-471A-9086-F9F4849269AF}"/>
                </a:ext>
              </a:extLst>
            </p:cNvPr>
            <p:cNvSpPr>
              <a:spLocks/>
            </p:cNvSpPr>
            <p:nvPr/>
          </p:nvSpPr>
          <p:spPr bwMode="auto">
            <a:xfrm>
              <a:off x="8193104" y="1384706"/>
              <a:ext cx="202503" cy="149676"/>
            </a:xfrm>
            <a:custGeom>
              <a:avLst/>
              <a:gdLst>
                <a:gd name="T0" fmla="*/ 67 w 274"/>
                <a:gd name="T1" fmla="*/ 177 h 202"/>
                <a:gd name="T2" fmla="*/ 51 w 274"/>
                <a:gd name="T3" fmla="*/ 167 h 202"/>
                <a:gd name="T4" fmla="*/ 6 w 274"/>
                <a:gd name="T5" fmla="*/ 117 h 202"/>
                <a:gd name="T6" fmla="*/ 7 w 274"/>
                <a:gd name="T7" fmla="*/ 75 h 202"/>
                <a:gd name="T8" fmla="*/ 130 w 274"/>
                <a:gd name="T9" fmla="*/ 11 h 202"/>
                <a:gd name="T10" fmla="*/ 205 w 274"/>
                <a:gd name="T11" fmla="*/ 39 h 202"/>
                <a:gd name="T12" fmla="*/ 263 w 274"/>
                <a:gd name="T13" fmla="*/ 120 h 202"/>
                <a:gd name="T14" fmla="*/ 272 w 274"/>
                <a:gd name="T15" fmla="*/ 185 h 202"/>
                <a:gd name="T16" fmla="*/ 269 w 274"/>
                <a:gd name="T17" fmla="*/ 202 h 202"/>
                <a:gd name="T18" fmla="*/ 266 w 274"/>
                <a:gd name="T19" fmla="*/ 202 h 202"/>
                <a:gd name="T20" fmla="*/ 264 w 274"/>
                <a:gd name="T21" fmla="*/ 195 h 202"/>
                <a:gd name="T22" fmla="*/ 250 w 274"/>
                <a:gd name="T23" fmla="*/ 132 h 202"/>
                <a:gd name="T24" fmla="*/ 199 w 274"/>
                <a:gd name="T25" fmla="*/ 79 h 202"/>
                <a:gd name="T26" fmla="*/ 82 w 274"/>
                <a:gd name="T27" fmla="*/ 73 h 202"/>
                <a:gd name="T28" fmla="*/ 52 w 274"/>
                <a:gd name="T29" fmla="*/ 137 h 202"/>
                <a:gd name="T30" fmla="*/ 65 w 274"/>
                <a:gd name="T31" fmla="*/ 168 h 202"/>
                <a:gd name="T32" fmla="*/ 68 w 274"/>
                <a:gd name="T33" fmla="*/ 176 h 202"/>
                <a:gd name="T34" fmla="*/ 67 w 274"/>
                <a:gd name="T35" fmla="*/ 17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202">
                  <a:moveTo>
                    <a:pt x="67" y="177"/>
                  </a:moveTo>
                  <a:cubicBezTo>
                    <a:pt x="61" y="174"/>
                    <a:pt x="56" y="171"/>
                    <a:pt x="51" y="167"/>
                  </a:cubicBezTo>
                  <a:cubicBezTo>
                    <a:pt x="33" y="154"/>
                    <a:pt x="15" y="139"/>
                    <a:pt x="6" y="117"/>
                  </a:cubicBezTo>
                  <a:cubicBezTo>
                    <a:pt x="0" y="103"/>
                    <a:pt x="0" y="89"/>
                    <a:pt x="7" y="75"/>
                  </a:cubicBezTo>
                  <a:cubicBezTo>
                    <a:pt x="29" y="28"/>
                    <a:pt x="76" y="0"/>
                    <a:pt x="130" y="11"/>
                  </a:cubicBezTo>
                  <a:cubicBezTo>
                    <a:pt x="156" y="17"/>
                    <a:pt x="182" y="24"/>
                    <a:pt x="205" y="39"/>
                  </a:cubicBezTo>
                  <a:cubicBezTo>
                    <a:pt x="235" y="58"/>
                    <a:pt x="252" y="86"/>
                    <a:pt x="263" y="120"/>
                  </a:cubicBezTo>
                  <a:cubicBezTo>
                    <a:pt x="269" y="141"/>
                    <a:pt x="274" y="162"/>
                    <a:pt x="272" y="185"/>
                  </a:cubicBezTo>
                  <a:cubicBezTo>
                    <a:pt x="272" y="190"/>
                    <a:pt x="270" y="196"/>
                    <a:pt x="269" y="202"/>
                  </a:cubicBezTo>
                  <a:cubicBezTo>
                    <a:pt x="268" y="202"/>
                    <a:pt x="267" y="202"/>
                    <a:pt x="266" y="202"/>
                  </a:cubicBezTo>
                  <a:cubicBezTo>
                    <a:pt x="266" y="200"/>
                    <a:pt x="264" y="197"/>
                    <a:pt x="264" y="195"/>
                  </a:cubicBezTo>
                  <a:cubicBezTo>
                    <a:pt x="262" y="173"/>
                    <a:pt x="258" y="152"/>
                    <a:pt x="250" y="132"/>
                  </a:cubicBezTo>
                  <a:cubicBezTo>
                    <a:pt x="239" y="108"/>
                    <a:pt x="225" y="86"/>
                    <a:pt x="199" y="79"/>
                  </a:cubicBezTo>
                  <a:cubicBezTo>
                    <a:pt x="161" y="68"/>
                    <a:pt x="122" y="62"/>
                    <a:pt x="82" y="73"/>
                  </a:cubicBezTo>
                  <a:cubicBezTo>
                    <a:pt x="54" y="82"/>
                    <a:pt x="42" y="107"/>
                    <a:pt x="52" y="137"/>
                  </a:cubicBezTo>
                  <a:cubicBezTo>
                    <a:pt x="56" y="148"/>
                    <a:pt x="61" y="158"/>
                    <a:pt x="65" y="168"/>
                  </a:cubicBezTo>
                  <a:cubicBezTo>
                    <a:pt x="66" y="171"/>
                    <a:pt x="67" y="173"/>
                    <a:pt x="68" y="176"/>
                  </a:cubicBezTo>
                  <a:cubicBezTo>
                    <a:pt x="68" y="176"/>
                    <a:pt x="67" y="177"/>
                    <a:pt x="67" y="1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73" name="Freeform 10">
              <a:extLst>
                <a:ext uri="{FF2B5EF4-FFF2-40B4-BE49-F238E27FC236}">
                  <a16:creationId xmlns:a16="http://schemas.microsoft.com/office/drawing/2014/main" id="{C775D1D9-7DE4-42E1-B120-BD0DDA7398D2}"/>
                </a:ext>
              </a:extLst>
            </p:cNvPr>
            <p:cNvSpPr>
              <a:spLocks/>
            </p:cNvSpPr>
            <p:nvPr/>
          </p:nvSpPr>
          <p:spPr bwMode="auto">
            <a:xfrm>
              <a:off x="8349384" y="955489"/>
              <a:ext cx="167285" cy="41822"/>
            </a:xfrm>
            <a:custGeom>
              <a:avLst/>
              <a:gdLst>
                <a:gd name="T0" fmla="*/ 0 w 224"/>
                <a:gd name="T1" fmla="*/ 21 h 57"/>
                <a:gd name="T2" fmla="*/ 19 w 224"/>
                <a:gd name="T3" fmla="*/ 13 h 57"/>
                <a:gd name="T4" fmla="*/ 130 w 224"/>
                <a:gd name="T5" fmla="*/ 10 h 57"/>
                <a:gd name="T6" fmla="*/ 214 w 224"/>
                <a:gd name="T7" fmla="*/ 43 h 57"/>
                <a:gd name="T8" fmla="*/ 224 w 224"/>
                <a:gd name="T9" fmla="*/ 53 h 57"/>
                <a:gd name="T10" fmla="*/ 210 w 224"/>
                <a:gd name="T11" fmla="*/ 56 h 57"/>
                <a:gd name="T12" fmla="*/ 154 w 224"/>
                <a:gd name="T13" fmla="*/ 39 h 57"/>
                <a:gd name="T14" fmla="*/ 30 w 224"/>
                <a:gd name="T15" fmla="*/ 21 h 57"/>
                <a:gd name="T16" fmla="*/ 1 w 224"/>
                <a:gd name="T17" fmla="*/ 23 h 57"/>
                <a:gd name="T18" fmla="*/ 0 w 224"/>
                <a:gd name="T19" fmla="*/ 2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4" h="57">
                  <a:moveTo>
                    <a:pt x="0" y="21"/>
                  </a:moveTo>
                  <a:cubicBezTo>
                    <a:pt x="7" y="18"/>
                    <a:pt x="13" y="15"/>
                    <a:pt x="19" y="13"/>
                  </a:cubicBezTo>
                  <a:cubicBezTo>
                    <a:pt x="56" y="0"/>
                    <a:pt x="93" y="1"/>
                    <a:pt x="130" y="10"/>
                  </a:cubicBezTo>
                  <a:cubicBezTo>
                    <a:pt x="160" y="18"/>
                    <a:pt x="187" y="30"/>
                    <a:pt x="214" y="43"/>
                  </a:cubicBezTo>
                  <a:cubicBezTo>
                    <a:pt x="218" y="45"/>
                    <a:pt x="220" y="50"/>
                    <a:pt x="224" y="53"/>
                  </a:cubicBezTo>
                  <a:cubicBezTo>
                    <a:pt x="219" y="54"/>
                    <a:pt x="214" y="57"/>
                    <a:pt x="210" y="56"/>
                  </a:cubicBezTo>
                  <a:cubicBezTo>
                    <a:pt x="191" y="51"/>
                    <a:pt x="172" y="47"/>
                    <a:pt x="154" y="39"/>
                  </a:cubicBezTo>
                  <a:cubicBezTo>
                    <a:pt x="114" y="22"/>
                    <a:pt x="73" y="16"/>
                    <a:pt x="30" y="21"/>
                  </a:cubicBezTo>
                  <a:cubicBezTo>
                    <a:pt x="21" y="22"/>
                    <a:pt x="11" y="22"/>
                    <a:pt x="1" y="23"/>
                  </a:cubicBezTo>
                  <a:cubicBezTo>
                    <a:pt x="1" y="23"/>
                    <a:pt x="1" y="22"/>
                    <a:pt x="0"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74" name="Freeform 11">
              <a:extLst>
                <a:ext uri="{FF2B5EF4-FFF2-40B4-BE49-F238E27FC236}">
                  <a16:creationId xmlns:a16="http://schemas.microsoft.com/office/drawing/2014/main" id="{CB0FAC65-2D47-49D4-BCC6-AC2C97164694}"/>
                </a:ext>
              </a:extLst>
            </p:cNvPr>
            <p:cNvSpPr>
              <a:spLocks/>
            </p:cNvSpPr>
            <p:nvPr/>
          </p:nvSpPr>
          <p:spPr bwMode="auto">
            <a:xfrm>
              <a:off x="8518869" y="1314270"/>
              <a:ext cx="59431" cy="15409"/>
            </a:xfrm>
            <a:custGeom>
              <a:avLst/>
              <a:gdLst>
                <a:gd name="T0" fmla="*/ 42 w 82"/>
                <a:gd name="T1" fmla="*/ 20 h 20"/>
                <a:gd name="T2" fmla="*/ 8 w 82"/>
                <a:gd name="T3" fmla="*/ 12 h 20"/>
                <a:gd name="T4" fmla="*/ 1 w 82"/>
                <a:gd name="T5" fmla="*/ 6 h 20"/>
                <a:gd name="T6" fmla="*/ 1 w 82"/>
                <a:gd name="T7" fmla="*/ 0 h 20"/>
                <a:gd name="T8" fmla="*/ 7 w 82"/>
                <a:gd name="T9" fmla="*/ 1 h 20"/>
                <a:gd name="T10" fmla="*/ 73 w 82"/>
                <a:gd name="T11" fmla="*/ 3 h 20"/>
                <a:gd name="T12" fmla="*/ 82 w 82"/>
                <a:gd name="T13" fmla="*/ 1 h 20"/>
                <a:gd name="T14" fmla="*/ 77 w 82"/>
                <a:gd name="T15" fmla="*/ 10 h 20"/>
                <a:gd name="T16" fmla="*/ 42 w 82"/>
                <a:gd name="T17" fmla="*/ 18 h 20"/>
                <a:gd name="T18" fmla="*/ 42 w 82"/>
                <a:gd name="T1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20">
                  <a:moveTo>
                    <a:pt x="42" y="20"/>
                  </a:moveTo>
                  <a:cubicBezTo>
                    <a:pt x="30" y="17"/>
                    <a:pt x="19" y="15"/>
                    <a:pt x="8" y="12"/>
                  </a:cubicBezTo>
                  <a:cubicBezTo>
                    <a:pt x="6" y="11"/>
                    <a:pt x="3" y="9"/>
                    <a:pt x="1" y="6"/>
                  </a:cubicBezTo>
                  <a:cubicBezTo>
                    <a:pt x="0" y="5"/>
                    <a:pt x="1" y="2"/>
                    <a:pt x="1" y="0"/>
                  </a:cubicBezTo>
                  <a:cubicBezTo>
                    <a:pt x="3" y="0"/>
                    <a:pt x="5" y="0"/>
                    <a:pt x="7" y="1"/>
                  </a:cubicBezTo>
                  <a:cubicBezTo>
                    <a:pt x="28" y="14"/>
                    <a:pt x="50" y="15"/>
                    <a:pt x="73" y="3"/>
                  </a:cubicBezTo>
                  <a:cubicBezTo>
                    <a:pt x="76" y="2"/>
                    <a:pt x="79" y="2"/>
                    <a:pt x="82" y="1"/>
                  </a:cubicBezTo>
                  <a:cubicBezTo>
                    <a:pt x="80" y="4"/>
                    <a:pt x="79" y="8"/>
                    <a:pt x="77" y="10"/>
                  </a:cubicBezTo>
                  <a:cubicBezTo>
                    <a:pt x="66" y="16"/>
                    <a:pt x="54" y="19"/>
                    <a:pt x="42" y="18"/>
                  </a:cubicBezTo>
                  <a:cubicBezTo>
                    <a:pt x="42" y="19"/>
                    <a:pt x="42" y="20"/>
                    <a:pt x="4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75" name="Freeform 12">
              <a:extLst>
                <a:ext uri="{FF2B5EF4-FFF2-40B4-BE49-F238E27FC236}">
                  <a16:creationId xmlns:a16="http://schemas.microsoft.com/office/drawing/2014/main" id="{C305D52F-844F-4A42-B08A-EC6C5D2AA9E4}"/>
                </a:ext>
              </a:extLst>
            </p:cNvPr>
            <p:cNvSpPr>
              <a:spLocks/>
            </p:cNvSpPr>
            <p:nvPr/>
          </p:nvSpPr>
          <p:spPr bwMode="auto">
            <a:xfrm>
              <a:off x="8369193" y="1021522"/>
              <a:ext cx="48425" cy="37420"/>
            </a:xfrm>
            <a:custGeom>
              <a:avLst/>
              <a:gdLst>
                <a:gd name="T0" fmla="*/ 63 w 63"/>
                <a:gd name="T1" fmla="*/ 47 h 49"/>
                <a:gd name="T2" fmla="*/ 0 w 63"/>
                <a:gd name="T3" fmla="*/ 13 h 49"/>
                <a:gd name="T4" fmla="*/ 54 w 63"/>
                <a:gd name="T5" fmla="*/ 0 h 49"/>
                <a:gd name="T6" fmla="*/ 52 w 63"/>
                <a:gd name="T7" fmla="*/ 25 h 49"/>
                <a:gd name="T8" fmla="*/ 63 w 63"/>
                <a:gd name="T9" fmla="*/ 47 h 49"/>
              </a:gdLst>
              <a:ahLst/>
              <a:cxnLst>
                <a:cxn ang="0">
                  <a:pos x="T0" y="T1"/>
                </a:cxn>
                <a:cxn ang="0">
                  <a:pos x="T2" y="T3"/>
                </a:cxn>
                <a:cxn ang="0">
                  <a:pos x="T4" y="T5"/>
                </a:cxn>
                <a:cxn ang="0">
                  <a:pos x="T6" y="T7"/>
                </a:cxn>
                <a:cxn ang="0">
                  <a:pos x="T8" y="T9"/>
                </a:cxn>
              </a:cxnLst>
              <a:rect l="0" t="0" r="r" b="b"/>
              <a:pathLst>
                <a:path w="63" h="49">
                  <a:moveTo>
                    <a:pt x="63" y="47"/>
                  </a:moveTo>
                  <a:cubicBezTo>
                    <a:pt x="40" y="49"/>
                    <a:pt x="7" y="32"/>
                    <a:pt x="0" y="13"/>
                  </a:cubicBezTo>
                  <a:cubicBezTo>
                    <a:pt x="18" y="8"/>
                    <a:pt x="36" y="4"/>
                    <a:pt x="54" y="0"/>
                  </a:cubicBezTo>
                  <a:cubicBezTo>
                    <a:pt x="53" y="9"/>
                    <a:pt x="50" y="18"/>
                    <a:pt x="52" y="25"/>
                  </a:cubicBezTo>
                  <a:cubicBezTo>
                    <a:pt x="53" y="33"/>
                    <a:pt x="59" y="40"/>
                    <a:pt x="63"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76" name="Freeform 13">
              <a:extLst>
                <a:ext uri="{FF2B5EF4-FFF2-40B4-BE49-F238E27FC236}">
                  <a16:creationId xmlns:a16="http://schemas.microsoft.com/office/drawing/2014/main" id="{1D89A465-7550-42DF-AA12-2980B9769E07}"/>
                </a:ext>
              </a:extLst>
            </p:cNvPr>
            <p:cNvSpPr>
              <a:spLocks/>
            </p:cNvSpPr>
            <p:nvPr/>
          </p:nvSpPr>
          <p:spPr bwMode="auto">
            <a:xfrm>
              <a:off x="8428624" y="1021522"/>
              <a:ext cx="11006" cy="17609"/>
            </a:xfrm>
            <a:custGeom>
              <a:avLst/>
              <a:gdLst>
                <a:gd name="T0" fmla="*/ 0 w 16"/>
                <a:gd name="T1" fmla="*/ 10 h 26"/>
                <a:gd name="T2" fmla="*/ 7 w 16"/>
                <a:gd name="T3" fmla="*/ 2 h 26"/>
                <a:gd name="T4" fmla="*/ 16 w 16"/>
                <a:gd name="T5" fmla="*/ 12 h 26"/>
                <a:gd name="T6" fmla="*/ 15 w 16"/>
                <a:gd name="T7" fmla="*/ 14 h 26"/>
                <a:gd name="T8" fmla="*/ 9 w 16"/>
                <a:gd name="T9" fmla="*/ 26 h 26"/>
                <a:gd name="T10" fmla="*/ 2 w 16"/>
                <a:gd name="T11" fmla="*/ 14 h 26"/>
                <a:gd name="T12" fmla="*/ 2 w 16"/>
                <a:gd name="T13" fmla="*/ 11 h 26"/>
                <a:gd name="T14" fmla="*/ 0 w 16"/>
                <a:gd name="T15" fmla="*/ 10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6">
                  <a:moveTo>
                    <a:pt x="0" y="10"/>
                  </a:moveTo>
                  <a:cubicBezTo>
                    <a:pt x="3" y="7"/>
                    <a:pt x="5" y="2"/>
                    <a:pt x="7" y="2"/>
                  </a:cubicBezTo>
                  <a:cubicBezTo>
                    <a:pt x="15" y="0"/>
                    <a:pt x="16" y="6"/>
                    <a:pt x="16" y="12"/>
                  </a:cubicBezTo>
                  <a:cubicBezTo>
                    <a:pt x="16" y="13"/>
                    <a:pt x="16" y="13"/>
                    <a:pt x="15" y="14"/>
                  </a:cubicBezTo>
                  <a:cubicBezTo>
                    <a:pt x="14" y="19"/>
                    <a:pt x="15" y="26"/>
                    <a:pt x="9" y="26"/>
                  </a:cubicBezTo>
                  <a:cubicBezTo>
                    <a:pt x="6" y="26"/>
                    <a:pt x="4" y="18"/>
                    <a:pt x="2" y="14"/>
                  </a:cubicBezTo>
                  <a:cubicBezTo>
                    <a:pt x="2" y="13"/>
                    <a:pt x="2" y="12"/>
                    <a:pt x="2" y="11"/>
                  </a:cubicBezTo>
                  <a:cubicBezTo>
                    <a:pt x="1" y="11"/>
                    <a:pt x="1" y="10"/>
                    <a:pt x="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77" name="Freeform 14">
              <a:extLst>
                <a:ext uri="{FF2B5EF4-FFF2-40B4-BE49-F238E27FC236}">
                  <a16:creationId xmlns:a16="http://schemas.microsoft.com/office/drawing/2014/main" id="{7E04DFF4-3706-42D9-B35C-116415E1B62C}"/>
                </a:ext>
              </a:extLst>
            </p:cNvPr>
            <p:cNvSpPr>
              <a:spLocks/>
            </p:cNvSpPr>
            <p:nvPr/>
          </p:nvSpPr>
          <p:spPr bwMode="auto">
            <a:xfrm>
              <a:off x="8333975" y="1008316"/>
              <a:ext cx="8804" cy="11006"/>
            </a:xfrm>
            <a:custGeom>
              <a:avLst/>
              <a:gdLst>
                <a:gd name="T0" fmla="*/ 3 w 11"/>
                <a:gd name="T1" fmla="*/ 0 h 16"/>
                <a:gd name="T2" fmla="*/ 11 w 11"/>
                <a:gd name="T3" fmla="*/ 13 h 16"/>
                <a:gd name="T4" fmla="*/ 3 w 11"/>
                <a:gd name="T5" fmla="*/ 0 h 16"/>
              </a:gdLst>
              <a:ahLst/>
              <a:cxnLst>
                <a:cxn ang="0">
                  <a:pos x="T0" y="T1"/>
                </a:cxn>
                <a:cxn ang="0">
                  <a:pos x="T2" y="T3"/>
                </a:cxn>
                <a:cxn ang="0">
                  <a:pos x="T4" y="T5"/>
                </a:cxn>
              </a:cxnLst>
              <a:rect l="0" t="0" r="r" b="b"/>
              <a:pathLst>
                <a:path w="11" h="16">
                  <a:moveTo>
                    <a:pt x="3" y="0"/>
                  </a:moveTo>
                  <a:cubicBezTo>
                    <a:pt x="6" y="6"/>
                    <a:pt x="9" y="9"/>
                    <a:pt x="11" y="13"/>
                  </a:cubicBezTo>
                  <a:cubicBezTo>
                    <a:pt x="1" y="16"/>
                    <a:pt x="0" y="15"/>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grpSp>
        <p:nvGrpSpPr>
          <p:cNvPr id="78" name="Grupo 77">
            <a:extLst>
              <a:ext uri="{FF2B5EF4-FFF2-40B4-BE49-F238E27FC236}">
                <a16:creationId xmlns:a16="http://schemas.microsoft.com/office/drawing/2014/main" id="{D95ACBEF-91B4-447C-8AA5-F5FBEB2A8FB1}"/>
              </a:ext>
            </a:extLst>
          </p:cNvPr>
          <p:cNvGrpSpPr/>
          <p:nvPr/>
        </p:nvGrpSpPr>
        <p:grpSpPr>
          <a:xfrm>
            <a:off x="8517607" y="6817365"/>
            <a:ext cx="4197127" cy="415284"/>
            <a:chOff x="8445599" y="6611636"/>
            <a:chExt cx="4197127" cy="621014"/>
          </a:xfrm>
          <a:solidFill>
            <a:srgbClr val="EF4C6D"/>
          </a:solidFill>
        </p:grpSpPr>
        <p:sp>
          <p:nvSpPr>
            <p:cNvPr id="85" name="Freeform 106">
              <a:extLst>
                <a:ext uri="{FF2B5EF4-FFF2-40B4-BE49-F238E27FC236}">
                  <a16:creationId xmlns:a16="http://schemas.microsoft.com/office/drawing/2014/main" id="{3ABD4C2D-517E-46DC-8CC8-27864E6E2D35}"/>
                </a:ext>
              </a:extLst>
            </p:cNvPr>
            <p:cNvSpPr>
              <a:spLocks/>
            </p:cNvSpPr>
            <p:nvPr/>
          </p:nvSpPr>
          <p:spPr bwMode="auto">
            <a:xfrm flipH="1">
              <a:off x="8445599" y="6692634"/>
              <a:ext cx="3953614" cy="540016"/>
            </a:xfrm>
            <a:custGeom>
              <a:avLst/>
              <a:gdLst>
                <a:gd name="T0" fmla="*/ 817 w 817"/>
                <a:gd name="T1" fmla="*/ 0 h 117"/>
                <a:gd name="T2" fmla="*/ 817 w 817"/>
                <a:gd name="T3" fmla="*/ 117 h 117"/>
                <a:gd name="T4" fmla="*/ 21 w 817"/>
                <a:gd name="T5" fmla="*/ 117 h 117"/>
                <a:gd name="T6" fmla="*/ 24 w 817"/>
                <a:gd name="T7" fmla="*/ 85 h 117"/>
                <a:gd name="T8" fmla="*/ 15 w 817"/>
                <a:gd name="T9" fmla="*/ 52 h 117"/>
                <a:gd name="T10" fmla="*/ 4 w 817"/>
                <a:gd name="T11" fmla="*/ 33 h 117"/>
                <a:gd name="T12" fmla="*/ 6 w 817"/>
                <a:gd name="T13" fmla="*/ 10 h 117"/>
                <a:gd name="T14" fmla="*/ 26 w 817"/>
                <a:gd name="T15" fmla="*/ 0 h 117"/>
                <a:gd name="T16" fmla="*/ 817 w 817"/>
                <a:gd name="T17"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7" h="117">
                  <a:moveTo>
                    <a:pt x="817" y="0"/>
                  </a:moveTo>
                  <a:cubicBezTo>
                    <a:pt x="817" y="39"/>
                    <a:pt x="817" y="78"/>
                    <a:pt x="817" y="117"/>
                  </a:cubicBezTo>
                  <a:cubicBezTo>
                    <a:pt x="552" y="117"/>
                    <a:pt x="287" y="117"/>
                    <a:pt x="21" y="117"/>
                  </a:cubicBezTo>
                  <a:cubicBezTo>
                    <a:pt x="24" y="110"/>
                    <a:pt x="26" y="98"/>
                    <a:pt x="24" y="85"/>
                  </a:cubicBezTo>
                  <a:cubicBezTo>
                    <a:pt x="24" y="78"/>
                    <a:pt x="23" y="66"/>
                    <a:pt x="15" y="52"/>
                  </a:cubicBezTo>
                  <a:cubicBezTo>
                    <a:pt x="10" y="43"/>
                    <a:pt x="6" y="42"/>
                    <a:pt x="4" y="33"/>
                  </a:cubicBezTo>
                  <a:cubicBezTo>
                    <a:pt x="3" y="30"/>
                    <a:pt x="0" y="19"/>
                    <a:pt x="6" y="10"/>
                  </a:cubicBezTo>
                  <a:cubicBezTo>
                    <a:pt x="13" y="1"/>
                    <a:pt x="24" y="0"/>
                    <a:pt x="26" y="0"/>
                  </a:cubicBezTo>
                  <a:cubicBezTo>
                    <a:pt x="290" y="0"/>
                    <a:pt x="553" y="0"/>
                    <a:pt x="81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6" name="Freeform 107">
              <a:extLst>
                <a:ext uri="{FF2B5EF4-FFF2-40B4-BE49-F238E27FC236}">
                  <a16:creationId xmlns:a16="http://schemas.microsoft.com/office/drawing/2014/main" id="{24A88FC6-A768-4EC1-9A87-8799A35B2230}"/>
                </a:ext>
              </a:extLst>
            </p:cNvPr>
            <p:cNvSpPr>
              <a:spLocks/>
            </p:cNvSpPr>
            <p:nvPr/>
          </p:nvSpPr>
          <p:spPr bwMode="auto">
            <a:xfrm flipH="1">
              <a:off x="12341905" y="6611636"/>
              <a:ext cx="300821" cy="621014"/>
            </a:xfrm>
            <a:custGeom>
              <a:avLst/>
              <a:gdLst>
                <a:gd name="T0" fmla="*/ 0 w 60"/>
                <a:gd name="T1" fmla="*/ 135 h 135"/>
                <a:gd name="T2" fmla="*/ 30 w 60"/>
                <a:gd name="T3" fmla="*/ 97 h 135"/>
                <a:gd name="T4" fmla="*/ 28 w 60"/>
                <a:gd name="T5" fmla="*/ 73 h 135"/>
                <a:gd name="T6" fmla="*/ 25 w 60"/>
                <a:gd name="T7" fmla="*/ 44 h 135"/>
                <a:gd name="T8" fmla="*/ 35 w 60"/>
                <a:gd name="T9" fmla="*/ 20 h 135"/>
                <a:gd name="T10" fmla="*/ 54 w 60"/>
                <a:gd name="T11" fmla="*/ 0 h 135"/>
                <a:gd name="T12" fmla="*/ 42 w 60"/>
                <a:gd name="T13" fmla="*/ 31 h 135"/>
                <a:gd name="T14" fmla="*/ 43 w 60"/>
                <a:gd name="T15" fmla="*/ 56 h 135"/>
                <a:gd name="T16" fmla="*/ 59 w 60"/>
                <a:gd name="T17" fmla="*/ 94 h 135"/>
                <a:gd name="T18" fmla="*/ 60 w 60"/>
                <a:gd name="T19" fmla="*/ 111 h 135"/>
                <a:gd name="T20" fmla="*/ 54 w 60"/>
                <a:gd name="T21" fmla="*/ 134 h 135"/>
                <a:gd name="T22" fmla="*/ 0 w 60"/>
                <a:gd name="T23"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135">
                  <a:moveTo>
                    <a:pt x="0" y="135"/>
                  </a:moveTo>
                  <a:cubicBezTo>
                    <a:pt x="2" y="134"/>
                    <a:pt x="26" y="122"/>
                    <a:pt x="30" y="97"/>
                  </a:cubicBezTo>
                  <a:cubicBezTo>
                    <a:pt x="32" y="87"/>
                    <a:pt x="30" y="78"/>
                    <a:pt x="28" y="73"/>
                  </a:cubicBezTo>
                  <a:cubicBezTo>
                    <a:pt x="26" y="67"/>
                    <a:pt x="23" y="57"/>
                    <a:pt x="25" y="44"/>
                  </a:cubicBezTo>
                  <a:cubicBezTo>
                    <a:pt x="27" y="32"/>
                    <a:pt x="32" y="24"/>
                    <a:pt x="35" y="20"/>
                  </a:cubicBezTo>
                  <a:cubicBezTo>
                    <a:pt x="41" y="10"/>
                    <a:pt x="49" y="3"/>
                    <a:pt x="54" y="0"/>
                  </a:cubicBezTo>
                  <a:cubicBezTo>
                    <a:pt x="50" y="6"/>
                    <a:pt x="44" y="16"/>
                    <a:pt x="42" y="31"/>
                  </a:cubicBezTo>
                  <a:cubicBezTo>
                    <a:pt x="41" y="36"/>
                    <a:pt x="40" y="45"/>
                    <a:pt x="43" y="56"/>
                  </a:cubicBezTo>
                  <a:cubicBezTo>
                    <a:pt x="47" y="73"/>
                    <a:pt x="56" y="76"/>
                    <a:pt x="59" y="94"/>
                  </a:cubicBezTo>
                  <a:cubicBezTo>
                    <a:pt x="60" y="101"/>
                    <a:pt x="60" y="108"/>
                    <a:pt x="60" y="111"/>
                  </a:cubicBezTo>
                  <a:cubicBezTo>
                    <a:pt x="59" y="121"/>
                    <a:pt x="56" y="129"/>
                    <a:pt x="54" y="134"/>
                  </a:cubicBezTo>
                  <a:cubicBezTo>
                    <a:pt x="36" y="135"/>
                    <a:pt x="18" y="135"/>
                    <a:pt x="0" y="1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sp>
        <p:nvSpPr>
          <p:cNvPr id="87" name="Rectángulo 86">
            <a:extLst>
              <a:ext uri="{FF2B5EF4-FFF2-40B4-BE49-F238E27FC236}">
                <a16:creationId xmlns:a16="http://schemas.microsoft.com/office/drawing/2014/main" id="{62ECDEAA-0C28-4089-BBBF-408DAA129D4C}"/>
              </a:ext>
            </a:extLst>
          </p:cNvPr>
          <p:cNvSpPr/>
          <p:nvPr/>
        </p:nvSpPr>
        <p:spPr>
          <a:xfrm>
            <a:off x="0" y="6871530"/>
            <a:ext cx="9885759" cy="3611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Tree>
    <p:extLst>
      <p:ext uri="{BB962C8B-B14F-4D97-AF65-F5344CB8AC3E}">
        <p14:creationId xmlns:p14="http://schemas.microsoft.com/office/powerpoint/2010/main" val="2415647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1000"/>
                                        <p:tgtEl>
                                          <p:spTgt spid="80"/>
                                        </p:tgtEl>
                                      </p:cBhvr>
                                    </p:animEffect>
                                    <p:anim calcmode="lin" valueType="num">
                                      <p:cBhvr>
                                        <p:cTn id="8" dur="1000" fill="hold"/>
                                        <p:tgtEl>
                                          <p:spTgt spid="80"/>
                                        </p:tgtEl>
                                        <p:attrNameLst>
                                          <p:attrName>ppt_x</p:attrName>
                                        </p:attrNameLst>
                                      </p:cBhvr>
                                      <p:tavLst>
                                        <p:tav tm="0">
                                          <p:val>
                                            <p:strVal val="#ppt_x"/>
                                          </p:val>
                                        </p:tav>
                                        <p:tav tm="100000">
                                          <p:val>
                                            <p:strVal val="#ppt_x"/>
                                          </p:val>
                                        </p:tav>
                                      </p:tavLst>
                                    </p:anim>
                                    <p:anim calcmode="lin" valueType="num">
                                      <p:cBhvr>
                                        <p:cTn id="9" dur="1000" fill="hold"/>
                                        <p:tgtEl>
                                          <p:spTgt spid="8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82"/>
                                        </p:tgtEl>
                                        <p:attrNameLst>
                                          <p:attrName>style.visibility</p:attrName>
                                        </p:attrNameLst>
                                      </p:cBhvr>
                                      <p:to>
                                        <p:strVal val="visible"/>
                                      </p:to>
                                    </p:set>
                                    <p:animEffect transition="in" filter="fade">
                                      <p:cBhvr>
                                        <p:cTn id="13" dur="500"/>
                                        <p:tgtEl>
                                          <p:spTgt spid="82"/>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83"/>
                                        </p:tgtEl>
                                        <p:attrNameLst>
                                          <p:attrName>style.visibility</p:attrName>
                                        </p:attrNameLst>
                                      </p:cBhvr>
                                      <p:to>
                                        <p:strVal val="visible"/>
                                      </p:to>
                                    </p:set>
                                    <p:animEffect transition="in" filter="fade">
                                      <p:cBhvr>
                                        <p:cTn id="17" dur="500"/>
                                        <p:tgtEl>
                                          <p:spTgt spid="83"/>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84"/>
                                        </p:tgtEl>
                                        <p:attrNameLst>
                                          <p:attrName>style.visibility</p:attrName>
                                        </p:attrNameLst>
                                      </p:cBhvr>
                                      <p:to>
                                        <p:strVal val="visible"/>
                                      </p:to>
                                    </p:set>
                                    <p:animEffect transition="in" filter="fade">
                                      <p:cBhvr>
                                        <p:cTn id="21" dur="500"/>
                                        <p:tgtEl>
                                          <p:spTgt spid="84"/>
                                        </p:tgtEl>
                                      </p:cBhvr>
                                    </p:animEffect>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500"/>
                                        <p:tgtEl>
                                          <p:spTgt spid="40"/>
                                        </p:tgtEl>
                                      </p:cBhvr>
                                    </p:animEffect>
                                  </p:childTnLst>
                                </p:cTn>
                              </p:par>
                            </p:childTnLst>
                          </p:cTn>
                        </p:par>
                        <p:par>
                          <p:cTn id="26" fill="hold">
                            <p:stCondLst>
                              <p:cond delay="3000"/>
                            </p:stCondLst>
                            <p:childTnLst>
                              <p:par>
                                <p:cTn id="27" presetID="22" presetClass="entr" presetSubtype="8" fill="hold" nodeType="after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wipe(left)">
                                      <p:cBhvr>
                                        <p:cTn id="29" dur="500"/>
                                        <p:tgtEl>
                                          <p:spTgt spid="41"/>
                                        </p:tgtEl>
                                      </p:cBhvr>
                                    </p:animEffect>
                                  </p:childTnLst>
                                </p:cTn>
                              </p:par>
                            </p:childTnLst>
                          </p:cTn>
                        </p:par>
                        <p:par>
                          <p:cTn id="30" fill="hold">
                            <p:stCondLst>
                              <p:cond delay="3500"/>
                            </p:stCondLst>
                            <p:childTnLst>
                              <p:par>
                                <p:cTn id="31" presetID="10" presetClass="entr" presetSubtype="0" fill="hold" grpId="0" nodeType="after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500"/>
                                        <p:tgtEl>
                                          <p:spTgt spid="52"/>
                                        </p:tgtEl>
                                      </p:cBhvr>
                                    </p:animEffect>
                                  </p:childTnLst>
                                </p:cTn>
                              </p:par>
                            </p:childTnLst>
                          </p:cTn>
                        </p:par>
                        <p:par>
                          <p:cTn id="34" fill="hold">
                            <p:stCondLst>
                              <p:cond delay="4000"/>
                            </p:stCondLst>
                            <p:childTnLst>
                              <p:par>
                                <p:cTn id="35" presetID="22" presetClass="entr" presetSubtype="8" fill="hold" nodeType="after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wipe(left)">
                                      <p:cBhvr>
                                        <p:cTn id="37" dur="500"/>
                                        <p:tgtEl>
                                          <p:spTgt spid="53"/>
                                        </p:tgtEl>
                                      </p:cBhvr>
                                    </p:animEffect>
                                  </p:childTnLst>
                                </p:cTn>
                              </p:par>
                            </p:childTnLst>
                          </p:cTn>
                        </p:par>
                        <p:par>
                          <p:cTn id="38" fill="hold">
                            <p:stCondLst>
                              <p:cond delay="4500"/>
                            </p:stCondLst>
                            <p:childTnLst>
                              <p:par>
                                <p:cTn id="39" presetID="10" presetClass="entr" presetSubtype="0" fill="hold" grpId="0" nodeType="after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fade">
                                      <p:cBhvr>
                                        <p:cTn id="41" dur="500"/>
                                        <p:tgtEl>
                                          <p:spTgt spid="59"/>
                                        </p:tgtEl>
                                      </p:cBhvr>
                                    </p:animEffect>
                                  </p:childTnLst>
                                </p:cTn>
                              </p:par>
                            </p:childTnLst>
                          </p:cTn>
                        </p:par>
                        <p:par>
                          <p:cTn id="42" fill="hold">
                            <p:stCondLst>
                              <p:cond delay="5000"/>
                            </p:stCondLst>
                            <p:childTnLst>
                              <p:par>
                                <p:cTn id="43" presetID="22" presetClass="entr" presetSubtype="8" fill="hold" nodeType="after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wipe(left)">
                                      <p:cBhvr>
                                        <p:cTn id="45" dur="500"/>
                                        <p:tgtEl>
                                          <p:spTgt spid="60"/>
                                        </p:tgtEl>
                                      </p:cBhvr>
                                    </p:animEffect>
                                  </p:childTnLst>
                                </p:cTn>
                              </p:par>
                            </p:childTnLst>
                          </p:cTn>
                        </p:par>
                        <p:par>
                          <p:cTn id="46" fill="hold">
                            <p:stCondLst>
                              <p:cond delay="5500"/>
                            </p:stCondLst>
                            <p:childTnLst>
                              <p:par>
                                <p:cTn id="47" presetID="10" presetClass="entr" presetSubtype="0" fill="hold" grpId="0" nodeType="afterEffect">
                                  <p:stCondLst>
                                    <p:cond delay="0"/>
                                  </p:stCondLst>
                                  <p:childTnLst>
                                    <p:set>
                                      <p:cBhvr>
                                        <p:cTn id="48" dur="1" fill="hold">
                                          <p:stCondLst>
                                            <p:cond delay="0"/>
                                          </p:stCondLst>
                                        </p:cTn>
                                        <p:tgtEl>
                                          <p:spTgt spid="79"/>
                                        </p:tgtEl>
                                        <p:attrNameLst>
                                          <p:attrName>style.visibility</p:attrName>
                                        </p:attrNameLst>
                                      </p:cBhvr>
                                      <p:to>
                                        <p:strVal val="visible"/>
                                      </p:to>
                                    </p:set>
                                    <p:animEffect transition="in" filter="fade">
                                      <p:cBhvr>
                                        <p:cTn id="49" dur="500"/>
                                        <p:tgtEl>
                                          <p:spTgt spid="79"/>
                                        </p:tgtEl>
                                      </p:cBhvr>
                                    </p:animEffect>
                                  </p:childTnLst>
                                </p:cTn>
                              </p:par>
                            </p:childTnLst>
                          </p:cTn>
                        </p:par>
                        <p:par>
                          <p:cTn id="50" fill="hold">
                            <p:stCondLst>
                              <p:cond delay="6000"/>
                            </p:stCondLst>
                            <p:childTnLst>
                              <p:par>
                                <p:cTn id="51" presetID="22" presetClass="entr" presetSubtype="8" fill="hold" nodeType="afterEffect">
                                  <p:stCondLst>
                                    <p:cond delay="0"/>
                                  </p:stCondLst>
                                  <p:childTnLst>
                                    <p:set>
                                      <p:cBhvr>
                                        <p:cTn id="52" dur="1" fill="hold">
                                          <p:stCondLst>
                                            <p:cond delay="0"/>
                                          </p:stCondLst>
                                        </p:cTn>
                                        <p:tgtEl>
                                          <p:spTgt spid="81"/>
                                        </p:tgtEl>
                                        <p:attrNameLst>
                                          <p:attrName>style.visibility</p:attrName>
                                        </p:attrNameLst>
                                      </p:cBhvr>
                                      <p:to>
                                        <p:strVal val="visible"/>
                                      </p:to>
                                    </p:set>
                                    <p:animEffect transition="in" filter="wipe(left)">
                                      <p:cBhvr>
                                        <p:cTn id="53" dur="500"/>
                                        <p:tgtEl>
                                          <p:spTgt spid="81"/>
                                        </p:tgtEl>
                                      </p:cBhvr>
                                    </p:animEffect>
                                  </p:childTnLst>
                                </p:cTn>
                              </p:par>
                            </p:childTnLst>
                          </p:cTn>
                        </p:par>
                        <p:par>
                          <p:cTn id="54" fill="hold">
                            <p:stCondLst>
                              <p:cond delay="6500"/>
                            </p:stCondLst>
                            <p:childTnLst>
                              <p:par>
                                <p:cTn id="55" presetID="10" presetClass="entr" presetSubtype="0" fill="hold" grpId="0" nodeType="afterEffect">
                                  <p:stCondLst>
                                    <p:cond delay="0"/>
                                  </p:stCondLst>
                                  <p:childTnLst>
                                    <p:set>
                                      <p:cBhvr>
                                        <p:cTn id="56" dur="1" fill="hold">
                                          <p:stCondLst>
                                            <p:cond delay="0"/>
                                          </p:stCondLst>
                                        </p:cTn>
                                        <p:tgtEl>
                                          <p:spTgt spid="93"/>
                                        </p:tgtEl>
                                        <p:attrNameLst>
                                          <p:attrName>style.visibility</p:attrName>
                                        </p:attrNameLst>
                                      </p:cBhvr>
                                      <p:to>
                                        <p:strVal val="visible"/>
                                      </p:to>
                                    </p:set>
                                    <p:animEffect transition="in" filter="fade">
                                      <p:cBhvr>
                                        <p:cTn id="57" dur="500"/>
                                        <p:tgtEl>
                                          <p:spTgt spid="93"/>
                                        </p:tgtEl>
                                      </p:cBhvr>
                                    </p:animEffect>
                                  </p:childTnLst>
                                </p:cTn>
                              </p:par>
                            </p:childTnLst>
                          </p:cTn>
                        </p:par>
                        <p:par>
                          <p:cTn id="58" fill="hold">
                            <p:stCondLst>
                              <p:cond delay="7000"/>
                            </p:stCondLst>
                            <p:childTnLst>
                              <p:par>
                                <p:cTn id="59" presetID="22" presetClass="entr" presetSubtype="8" fill="hold" nodeType="afterEffect">
                                  <p:stCondLst>
                                    <p:cond delay="0"/>
                                  </p:stCondLst>
                                  <p:childTnLst>
                                    <p:set>
                                      <p:cBhvr>
                                        <p:cTn id="60" dur="1" fill="hold">
                                          <p:stCondLst>
                                            <p:cond delay="0"/>
                                          </p:stCondLst>
                                        </p:cTn>
                                        <p:tgtEl>
                                          <p:spTgt spid="94"/>
                                        </p:tgtEl>
                                        <p:attrNameLst>
                                          <p:attrName>style.visibility</p:attrName>
                                        </p:attrNameLst>
                                      </p:cBhvr>
                                      <p:to>
                                        <p:strVal val="visible"/>
                                      </p:to>
                                    </p:set>
                                    <p:animEffect transition="in" filter="wipe(left)">
                                      <p:cBhvr>
                                        <p:cTn id="61"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2" grpId="0" animBg="1"/>
      <p:bldP spid="83" grpId="0" animBg="1"/>
      <p:bldP spid="84" grpId="0" animBg="1"/>
      <p:bldP spid="40" grpId="0"/>
      <p:bldP spid="52" grpId="0"/>
      <p:bldP spid="59" grpId="0"/>
      <p:bldP spid="79" grpId="0"/>
      <p:bldP spid="9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19430" y="2570078"/>
            <a:ext cx="8148384" cy="923330"/>
          </a:xfrm>
          <a:prstGeom prst="rect">
            <a:avLst/>
          </a:prstGeom>
          <a:noFill/>
        </p:spPr>
        <p:txBody>
          <a:bodyPr wrap="none" rtlCol="0">
            <a:spAutoFit/>
          </a:bodyPr>
          <a:lstStyle/>
          <a:p>
            <a:pPr marL="0" lvl="1"/>
            <a:r>
              <a:rPr lang="en-US" altLang="zh-CN" sz="540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Successful project display</a:t>
            </a:r>
            <a:endParaRPr lang="zh-CN" altLang="en-US" sz="5061" b="1" spc="422"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7" name="直接连接符 6"/>
          <p:cNvCxnSpPr/>
          <p:nvPr/>
        </p:nvCxnSpPr>
        <p:spPr>
          <a:xfrm flipV="1">
            <a:off x="5315700" y="2627783"/>
            <a:ext cx="0" cy="1977087"/>
          </a:xfrm>
          <a:prstGeom prst="line">
            <a:avLst/>
          </a:prstGeom>
          <a:ln w="635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文本框 9"/>
          <p:cNvSpPr txBox="1"/>
          <p:nvPr/>
        </p:nvSpPr>
        <p:spPr>
          <a:xfrm>
            <a:off x="5767436" y="3765038"/>
            <a:ext cx="2894186" cy="324576"/>
          </a:xfrm>
          <a:prstGeom prst="rect">
            <a:avLst/>
          </a:prstGeom>
          <a:noFill/>
        </p:spPr>
        <p:txBody>
          <a:bodyPr wrap="square" lIns="0" tIns="0" rIns="0" bIns="0" rtlCol="0">
            <a:spAutoFit/>
          </a:bodyPr>
          <a:lstStyle/>
          <a:p>
            <a:pPr marL="241044" lvl="1" indent="-241044">
              <a:buFont typeface="Wingdings" pitchFamily="2" charset="2"/>
              <a:buChar char="l"/>
            </a:pPr>
            <a:r>
              <a:rPr lang="en-US" altLang="zh-CN"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Annual work overview</a:t>
            </a:r>
            <a:endParaRPr lang="zh-CN" altLang="en-US"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文本框 9"/>
          <p:cNvSpPr txBox="1"/>
          <p:nvPr/>
        </p:nvSpPr>
        <p:spPr>
          <a:xfrm>
            <a:off x="5767435" y="4222606"/>
            <a:ext cx="3326233" cy="324576"/>
          </a:xfrm>
          <a:prstGeom prst="rect">
            <a:avLst/>
          </a:prstGeom>
          <a:noFill/>
        </p:spPr>
        <p:txBody>
          <a:bodyPr wrap="square" lIns="0" tIns="0" rIns="0" bIns="0" rtlCol="0">
            <a:spAutoFit/>
          </a:bodyPr>
          <a:lstStyle/>
          <a:p>
            <a:pPr marL="241044" lvl="1" indent="-241044">
              <a:buFont typeface="Wingdings" pitchFamily="2" charset="2"/>
              <a:buChar char="l"/>
            </a:pPr>
            <a:r>
              <a:rPr lang="en-US" altLang="zh-CN"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Successful project display</a:t>
            </a:r>
            <a:endParaRPr lang="zh-CN" altLang="en-US"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文本框 9"/>
          <p:cNvSpPr txBox="1"/>
          <p:nvPr/>
        </p:nvSpPr>
        <p:spPr>
          <a:xfrm>
            <a:off x="9309695" y="3825658"/>
            <a:ext cx="3451793" cy="324576"/>
          </a:xfrm>
          <a:prstGeom prst="rect">
            <a:avLst/>
          </a:prstGeom>
          <a:noFill/>
        </p:spPr>
        <p:txBody>
          <a:bodyPr wrap="square" lIns="0" tIns="0" rIns="0" bIns="0" rtlCol="0">
            <a:spAutoFit/>
          </a:bodyPr>
          <a:lstStyle/>
          <a:p>
            <a:pPr marL="241044" lvl="1" indent="-241044">
              <a:buFont typeface="Wingdings" pitchFamily="2" charset="2"/>
              <a:buChar char="l"/>
            </a:pPr>
            <a:r>
              <a:rPr lang="en-US" altLang="zh-CN"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Work completion</a:t>
            </a:r>
            <a:endParaRPr lang="zh-CN" altLang="en-US"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文本框 9"/>
          <p:cNvSpPr txBox="1"/>
          <p:nvPr/>
        </p:nvSpPr>
        <p:spPr>
          <a:xfrm>
            <a:off x="9237687" y="4264158"/>
            <a:ext cx="2803720" cy="324576"/>
          </a:xfrm>
          <a:prstGeom prst="rect">
            <a:avLst/>
          </a:prstGeom>
          <a:noFill/>
        </p:spPr>
        <p:txBody>
          <a:bodyPr wrap="square" lIns="0" tIns="0" rIns="0" bIns="0" rtlCol="0">
            <a:spAutoFit/>
          </a:bodyPr>
          <a:lstStyle/>
          <a:p>
            <a:pPr marL="241044" lvl="1" indent="-241044">
              <a:buFont typeface="Wingdings" pitchFamily="2" charset="2"/>
              <a:buChar char="l"/>
            </a:pPr>
            <a:r>
              <a:rPr lang="en-US" altLang="zh-CN"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Insufficient work</a:t>
            </a:r>
            <a:endParaRPr lang="zh-CN" altLang="en-US"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Rectangle 86">
            <a:extLst>
              <a:ext uri="{FF2B5EF4-FFF2-40B4-BE49-F238E27FC236}">
                <a16:creationId xmlns:a16="http://schemas.microsoft.com/office/drawing/2014/main" id="{34785510-4682-49EF-850B-E848BD77DF0D}"/>
              </a:ext>
            </a:extLst>
          </p:cNvPr>
          <p:cNvSpPr>
            <a:spLocks noChangeArrowheads="1"/>
          </p:cNvSpPr>
          <p:nvPr/>
        </p:nvSpPr>
        <p:spPr bwMode="auto">
          <a:xfrm>
            <a:off x="-1" y="6791633"/>
            <a:ext cx="12858731" cy="425092"/>
          </a:xfrm>
          <a:prstGeom prst="rect">
            <a:avLst/>
          </a:prstGeom>
          <a:solidFill>
            <a:schemeClr val="accent1">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s-PE" dirty="0"/>
          </a:p>
        </p:txBody>
      </p:sp>
      <p:sp>
        <p:nvSpPr>
          <p:cNvPr id="17" name="Rectangle 87">
            <a:extLst>
              <a:ext uri="{FF2B5EF4-FFF2-40B4-BE49-F238E27FC236}">
                <a16:creationId xmlns:a16="http://schemas.microsoft.com/office/drawing/2014/main" id="{F30FD8E0-F5DB-492A-913E-6CD381BA4BDB}"/>
              </a:ext>
            </a:extLst>
          </p:cNvPr>
          <p:cNvSpPr>
            <a:spLocks noChangeArrowheads="1"/>
          </p:cNvSpPr>
          <p:nvPr/>
        </p:nvSpPr>
        <p:spPr bwMode="auto">
          <a:xfrm>
            <a:off x="-1" y="6856685"/>
            <a:ext cx="12858731" cy="347872"/>
          </a:xfrm>
          <a:prstGeom prst="rect">
            <a:avLst/>
          </a:prstGeom>
          <a:solidFill>
            <a:srgbClr val="EF4C6D"/>
          </a:solidFill>
          <a:ln>
            <a:noFill/>
          </a:ln>
        </p:spPr>
        <p:txBody>
          <a:bodyPr vert="horz" wrap="square" lIns="91440" tIns="45720" rIns="91440" bIns="45720" numCol="1" anchor="t" anchorCtr="0" compatLnSpc="1">
            <a:prstTxWarp prst="textNoShape">
              <a:avLst/>
            </a:prstTxWarp>
          </a:bodyPr>
          <a:lstStyle/>
          <a:p>
            <a:endParaRPr lang="es-PE" dirty="0"/>
          </a:p>
        </p:txBody>
      </p:sp>
      <p:grpSp>
        <p:nvGrpSpPr>
          <p:cNvPr id="18" name="Grupo 17">
            <a:extLst>
              <a:ext uri="{FF2B5EF4-FFF2-40B4-BE49-F238E27FC236}">
                <a16:creationId xmlns:a16="http://schemas.microsoft.com/office/drawing/2014/main" id="{43B09159-E363-425F-9430-41DF5DE6B22A}"/>
              </a:ext>
            </a:extLst>
          </p:cNvPr>
          <p:cNvGrpSpPr/>
          <p:nvPr/>
        </p:nvGrpSpPr>
        <p:grpSpPr>
          <a:xfrm>
            <a:off x="2873159" y="2464198"/>
            <a:ext cx="2376264" cy="2376264"/>
            <a:chOff x="3182617" y="2701650"/>
            <a:chExt cx="1829353" cy="1829353"/>
          </a:xfrm>
        </p:grpSpPr>
        <p:sp>
          <p:nvSpPr>
            <p:cNvPr id="19" name="椭圆 4">
              <a:extLst>
                <a:ext uri="{FF2B5EF4-FFF2-40B4-BE49-F238E27FC236}">
                  <a16:creationId xmlns:a16="http://schemas.microsoft.com/office/drawing/2014/main" id="{097EE3AB-799D-4AC2-877E-F1CE5D116BA0}"/>
                </a:ext>
              </a:extLst>
            </p:cNvPr>
            <p:cNvSpPr/>
            <p:nvPr/>
          </p:nvSpPr>
          <p:spPr>
            <a:xfrm>
              <a:off x="3182617" y="2701650"/>
              <a:ext cx="1829353" cy="182935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1" name="Grupo 20">
              <a:extLst>
                <a:ext uri="{FF2B5EF4-FFF2-40B4-BE49-F238E27FC236}">
                  <a16:creationId xmlns:a16="http://schemas.microsoft.com/office/drawing/2014/main" id="{B7D2E793-BB49-4FF9-818E-209BF0D3C487}"/>
                </a:ext>
              </a:extLst>
            </p:cNvPr>
            <p:cNvGrpSpPr/>
            <p:nvPr/>
          </p:nvGrpSpPr>
          <p:grpSpPr>
            <a:xfrm>
              <a:off x="3359565" y="2859689"/>
              <a:ext cx="1341618" cy="1415223"/>
              <a:chOff x="8123958" y="2574181"/>
              <a:chExt cx="636588" cy="671513"/>
            </a:xfrm>
            <a:solidFill>
              <a:schemeClr val="bg1"/>
            </a:solidFill>
          </p:grpSpPr>
          <p:sp>
            <p:nvSpPr>
              <p:cNvPr id="22" name="Freeform 23">
                <a:extLst>
                  <a:ext uri="{FF2B5EF4-FFF2-40B4-BE49-F238E27FC236}">
                    <a16:creationId xmlns:a16="http://schemas.microsoft.com/office/drawing/2014/main" id="{C08D5086-837E-44CD-AC9B-4F0EE9360108}"/>
                  </a:ext>
                </a:extLst>
              </p:cNvPr>
              <p:cNvSpPr>
                <a:spLocks/>
              </p:cNvSpPr>
              <p:nvPr/>
            </p:nvSpPr>
            <p:spPr bwMode="auto">
              <a:xfrm>
                <a:off x="8222383" y="2574181"/>
                <a:ext cx="382588" cy="666750"/>
              </a:xfrm>
              <a:custGeom>
                <a:avLst/>
                <a:gdLst>
                  <a:gd name="T0" fmla="*/ 473 w 713"/>
                  <a:gd name="T1" fmla="*/ 1018 h 1242"/>
                  <a:gd name="T2" fmla="*/ 346 w 713"/>
                  <a:gd name="T3" fmla="*/ 750 h 1242"/>
                  <a:gd name="T4" fmla="*/ 413 w 713"/>
                  <a:gd name="T5" fmla="*/ 654 h 1242"/>
                  <a:gd name="T6" fmla="*/ 572 w 713"/>
                  <a:gd name="T7" fmla="*/ 494 h 1242"/>
                  <a:gd name="T8" fmla="*/ 693 w 713"/>
                  <a:gd name="T9" fmla="*/ 288 h 1242"/>
                  <a:gd name="T10" fmla="*/ 697 w 713"/>
                  <a:gd name="T11" fmla="*/ 262 h 1242"/>
                  <a:gd name="T12" fmla="*/ 609 w 713"/>
                  <a:gd name="T13" fmla="*/ 399 h 1242"/>
                  <a:gd name="T14" fmla="*/ 417 w 713"/>
                  <a:gd name="T15" fmla="*/ 552 h 1242"/>
                  <a:gd name="T16" fmla="*/ 235 w 713"/>
                  <a:gd name="T17" fmla="*/ 654 h 1242"/>
                  <a:gd name="T18" fmla="*/ 58 w 713"/>
                  <a:gd name="T19" fmla="*/ 886 h 1242"/>
                  <a:gd name="T20" fmla="*/ 217 w 713"/>
                  <a:gd name="T21" fmla="*/ 1210 h 1242"/>
                  <a:gd name="T22" fmla="*/ 367 w 713"/>
                  <a:gd name="T23" fmla="*/ 1229 h 1242"/>
                  <a:gd name="T24" fmla="*/ 395 w 713"/>
                  <a:gd name="T25" fmla="*/ 1226 h 1242"/>
                  <a:gd name="T26" fmla="*/ 395 w 713"/>
                  <a:gd name="T27" fmla="*/ 1235 h 1242"/>
                  <a:gd name="T28" fmla="*/ 251 w 713"/>
                  <a:gd name="T29" fmla="*/ 1234 h 1242"/>
                  <a:gd name="T30" fmla="*/ 50 w 713"/>
                  <a:gd name="T31" fmla="*/ 1033 h 1242"/>
                  <a:gd name="T32" fmla="*/ 186 w 713"/>
                  <a:gd name="T33" fmla="*/ 654 h 1242"/>
                  <a:gd name="T34" fmla="*/ 351 w 713"/>
                  <a:gd name="T35" fmla="*/ 559 h 1242"/>
                  <a:gd name="T36" fmla="*/ 599 w 713"/>
                  <a:gd name="T37" fmla="*/ 378 h 1242"/>
                  <a:gd name="T38" fmla="*/ 697 w 713"/>
                  <a:gd name="T39" fmla="*/ 130 h 1242"/>
                  <a:gd name="T40" fmla="*/ 689 w 713"/>
                  <a:gd name="T41" fmla="*/ 0 h 1242"/>
                  <a:gd name="T42" fmla="*/ 712 w 713"/>
                  <a:gd name="T43" fmla="*/ 118 h 1242"/>
                  <a:gd name="T44" fmla="*/ 699 w 713"/>
                  <a:gd name="T45" fmla="*/ 308 h 1242"/>
                  <a:gd name="T46" fmla="*/ 551 w 713"/>
                  <a:gd name="T47" fmla="*/ 553 h 1242"/>
                  <a:gd name="T48" fmla="*/ 393 w 713"/>
                  <a:gd name="T49" fmla="*/ 722 h 1242"/>
                  <a:gd name="T50" fmla="*/ 353 w 713"/>
                  <a:gd name="T51" fmla="*/ 794 h 1242"/>
                  <a:gd name="T52" fmla="*/ 395 w 713"/>
                  <a:gd name="T53" fmla="*/ 966 h 1242"/>
                  <a:gd name="T54" fmla="*/ 473 w 713"/>
                  <a:gd name="T55" fmla="*/ 1018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3" h="1242">
                    <a:moveTo>
                      <a:pt x="473" y="1018"/>
                    </a:moveTo>
                    <a:cubicBezTo>
                      <a:pt x="338" y="988"/>
                      <a:pt x="282" y="870"/>
                      <a:pt x="346" y="750"/>
                    </a:cubicBezTo>
                    <a:cubicBezTo>
                      <a:pt x="364" y="715"/>
                      <a:pt x="387" y="682"/>
                      <a:pt x="413" y="654"/>
                    </a:cubicBezTo>
                    <a:cubicBezTo>
                      <a:pt x="464" y="598"/>
                      <a:pt x="520" y="548"/>
                      <a:pt x="572" y="494"/>
                    </a:cubicBezTo>
                    <a:cubicBezTo>
                      <a:pt x="628" y="435"/>
                      <a:pt x="675" y="370"/>
                      <a:pt x="693" y="288"/>
                    </a:cubicBezTo>
                    <a:cubicBezTo>
                      <a:pt x="696" y="277"/>
                      <a:pt x="696" y="266"/>
                      <a:pt x="697" y="262"/>
                    </a:cubicBezTo>
                    <a:cubicBezTo>
                      <a:pt x="670" y="305"/>
                      <a:pt x="644" y="355"/>
                      <a:pt x="609" y="399"/>
                    </a:cubicBezTo>
                    <a:cubicBezTo>
                      <a:pt x="558" y="464"/>
                      <a:pt x="488" y="510"/>
                      <a:pt x="417" y="552"/>
                    </a:cubicBezTo>
                    <a:cubicBezTo>
                      <a:pt x="357" y="587"/>
                      <a:pt x="295" y="619"/>
                      <a:pt x="235" y="654"/>
                    </a:cubicBezTo>
                    <a:cubicBezTo>
                      <a:pt x="144" y="707"/>
                      <a:pt x="77" y="778"/>
                      <a:pt x="58" y="886"/>
                    </a:cubicBezTo>
                    <a:cubicBezTo>
                      <a:pt x="37" y="1008"/>
                      <a:pt x="112" y="1165"/>
                      <a:pt x="217" y="1210"/>
                    </a:cubicBezTo>
                    <a:cubicBezTo>
                      <a:pt x="265" y="1231"/>
                      <a:pt x="316" y="1235"/>
                      <a:pt x="367" y="1229"/>
                    </a:cubicBezTo>
                    <a:cubicBezTo>
                      <a:pt x="377" y="1228"/>
                      <a:pt x="386" y="1227"/>
                      <a:pt x="395" y="1226"/>
                    </a:cubicBezTo>
                    <a:cubicBezTo>
                      <a:pt x="395" y="1229"/>
                      <a:pt x="395" y="1232"/>
                      <a:pt x="395" y="1235"/>
                    </a:cubicBezTo>
                    <a:cubicBezTo>
                      <a:pt x="347" y="1235"/>
                      <a:pt x="298" y="1242"/>
                      <a:pt x="251" y="1234"/>
                    </a:cubicBezTo>
                    <a:cubicBezTo>
                      <a:pt x="138" y="1215"/>
                      <a:pt x="83" y="1132"/>
                      <a:pt x="50" y="1033"/>
                    </a:cubicBezTo>
                    <a:cubicBezTo>
                      <a:pt x="0" y="883"/>
                      <a:pt x="49" y="747"/>
                      <a:pt x="186" y="654"/>
                    </a:cubicBezTo>
                    <a:cubicBezTo>
                      <a:pt x="238" y="619"/>
                      <a:pt x="296" y="591"/>
                      <a:pt x="351" y="559"/>
                    </a:cubicBezTo>
                    <a:cubicBezTo>
                      <a:pt x="441" y="508"/>
                      <a:pt x="531" y="457"/>
                      <a:pt x="599" y="378"/>
                    </a:cubicBezTo>
                    <a:cubicBezTo>
                      <a:pt x="660" y="307"/>
                      <a:pt x="699" y="225"/>
                      <a:pt x="697" y="130"/>
                    </a:cubicBezTo>
                    <a:cubicBezTo>
                      <a:pt x="697" y="87"/>
                      <a:pt x="691" y="44"/>
                      <a:pt x="689" y="0"/>
                    </a:cubicBezTo>
                    <a:cubicBezTo>
                      <a:pt x="697" y="39"/>
                      <a:pt x="712" y="79"/>
                      <a:pt x="712" y="118"/>
                    </a:cubicBezTo>
                    <a:cubicBezTo>
                      <a:pt x="713" y="181"/>
                      <a:pt x="710" y="246"/>
                      <a:pt x="699" y="308"/>
                    </a:cubicBezTo>
                    <a:cubicBezTo>
                      <a:pt x="682" y="407"/>
                      <a:pt x="619" y="482"/>
                      <a:pt x="551" y="553"/>
                    </a:cubicBezTo>
                    <a:cubicBezTo>
                      <a:pt x="498" y="609"/>
                      <a:pt x="444" y="664"/>
                      <a:pt x="393" y="722"/>
                    </a:cubicBezTo>
                    <a:cubicBezTo>
                      <a:pt x="375" y="742"/>
                      <a:pt x="364" y="769"/>
                      <a:pt x="353" y="794"/>
                    </a:cubicBezTo>
                    <a:cubicBezTo>
                      <a:pt x="326" y="858"/>
                      <a:pt x="341" y="921"/>
                      <a:pt x="395" y="966"/>
                    </a:cubicBezTo>
                    <a:cubicBezTo>
                      <a:pt x="419" y="985"/>
                      <a:pt x="447" y="1001"/>
                      <a:pt x="473" y="10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3" name="Freeform 24">
                <a:extLst>
                  <a:ext uri="{FF2B5EF4-FFF2-40B4-BE49-F238E27FC236}">
                    <a16:creationId xmlns:a16="http://schemas.microsoft.com/office/drawing/2014/main" id="{35045A00-F4B4-48DD-9A5E-F8D8BD067188}"/>
                  </a:ext>
                </a:extLst>
              </p:cNvPr>
              <p:cNvSpPr>
                <a:spLocks/>
              </p:cNvSpPr>
              <p:nvPr/>
            </p:nvSpPr>
            <p:spPr bwMode="auto">
              <a:xfrm>
                <a:off x="8123958" y="2685306"/>
                <a:ext cx="449263" cy="500063"/>
              </a:xfrm>
              <a:custGeom>
                <a:avLst/>
                <a:gdLst>
                  <a:gd name="T0" fmla="*/ 838 w 838"/>
                  <a:gd name="T1" fmla="*/ 0 h 931"/>
                  <a:gd name="T2" fmla="*/ 664 w 838"/>
                  <a:gd name="T3" fmla="*/ 115 h 931"/>
                  <a:gd name="T4" fmla="*/ 429 w 838"/>
                  <a:gd name="T5" fmla="*/ 188 h 931"/>
                  <a:gd name="T6" fmla="*/ 216 w 838"/>
                  <a:gd name="T7" fmla="*/ 292 h 931"/>
                  <a:gd name="T8" fmla="*/ 92 w 838"/>
                  <a:gd name="T9" fmla="*/ 744 h 931"/>
                  <a:gd name="T10" fmla="*/ 195 w 838"/>
                  <a:gd name="T11" fmla="*/ 908 h 931"/>
                  <a:gd name="T12" fmla="*/ 210 w 838"/>
                  <a:gd name="T13" fmla="*/ 931 h 931"/>
                  <a:gd name="T14" fmla="*/ 28 w 838"/>
                  <a:gd name="T15" fmla="*/ 510 h 931"/>
                  <a:gd name="T16" fmla="*/ 167 w 838"/>
                  <a:gd name="T17" fmla="*/ 292 h 931"/>
                  <a:gd name="T18" fmla="*/ 535 w 838"/>
                  <a:gd name="T19" fmla="*/ 129 h 931"/>
                  <a:gd name="T20" fmla="*/ 774 w 838"/>
                  <a:gd name="T21" fmla="*/ 45 h 931"/>
                  <a:gd name="T22" fmla="*/ 838 w 838"/>
                  <a:gd name="T23"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8" h="931">
                    <a:moveTo>
                      <a:pt x="838" y="0"/>
                    </a:moveTo>
                    <a:cubicBezTo>
                      <a:pt x="792" y="58"/>
                      <a:pt x="731" y="92"/>
                      <a:pt x="664" y="115"/>
                    </a:cubicBezTo>
                    <a:cubicBezTo>
                      <a:pt x="586" y="142"/>
                      <a:pt x="505" y="159"/>
                      <a:pt x="429" y="188"/>
                    </a:cubicBezTo>
                    <a:cubicBezTo>
                      <a:pt x="355" y="217"/>
                      <a:pt x="282" y="249"/>
                      <a:pt x="216" y="292"/>
                    </a:cubicBezTo>
                    <a:cubicBezTo>
                      <a:pt x="43" y="403"/>
                      <a:pt x="2" y="559"/>
                      <a:pt x="92" y="744"/>
                    </a:cubicBezTo>
                    <a:cubicBezTo>
                      <a:pt x="121" y="802"/>
                      <a:pt x="160" y="854"/>
                      <a:pt x="195" y="908"/>
                    </a:cubicBezTo>
                    <a:cubicBezTo>
                      <a:pt x="200" y="916"/>
                      <a:pt x="206" y="923"/>
                      <a:pt x="210" y="931"/>
                    </a:cubicBezTo>
                    <a:cubicBezTo>
                      <a:pt x="119" y="849"/>
                      <a:pt x="0" y="666"/>
                      <a:pt x="28" y="510"/>
                    </a:cubicBezTo>
                    <a:cubicBezTo>
                      <a:pt x="44" y="418"/>
                      <a:pt x="96" y="348"/>
                      <a:pt x="167" y="292"/>
                    </a:cubicBezTo>
                    <a:cubicBezTo>
                      <a:pt x="276" y="207"/>
                      <a:pt x="403" y="163"/>
                      <a:pt x="535" y="129"/>
                    </a:cubicBezTo>
                    <a:cubicBezTo>
                      <a:pt x="617" y="107"/>
                      <a:pt x="700" y="90"/>
                      <a:pt x="774" y="45"/>
                    </a:cubicBezTo>
                    <a:cubicBezTo>
                      <a:pt x="796" y="31"/>
                      <a:pt x="817" y="15"/>
                      <a:pt x="83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4" name="Freeform 25">
                <a:extLst>
                  <a:ext uri="{FF2B5EF4-FFF2-40B4-BE49-F238E27FC236}">
                    <a16:creationId xmlns:a16="http://schemas.microsoft.com/office/drawing/2014/main" id="{3AD0DA0C-6F03-49FA-883B-F08B5E4D9246}"/>
                  </a:ext>
                </a:extLst>
              </p:cNvPr>
              <p:cNvSpPr>
                <a:spLocks noEditPoints="1"/>
              </p:cNvSpPr>
              <p:nvPr/>
            </p:nvSpPr>
            <p:spPr bwMode="auto">
              <a:xfrm>
                <a:off x="8517658" y="2974231"/>
                <a:ext cx="242888" cy="271463"/>
              </a:xfrm>
              <a:custGeom>
                <a:avLst/>
                <a:gdLst>
                  <a:gd name="T0" fmla="*/ 3 w 455"/>
                  <a:gd name="T1" fmla="*/ 364 h 506"/>
                  <a:gd name="T2" fmla="*/ 53 w 455"/>
                  <a:gd name="T3" fmla="*/ 338 h 506"/>
                  <a:gd name="T4" fmla="*/ 106 w 455"/>
                  <a:gd name="T5" fmla="*/ 303 h 506"/>
                  <a:gd name="T6" fmla="*/ 142 w 455"/>
                  <a:gd name="T7" fmla="*/ 296 h 506"/>
                  <a:gd name="T8" fmla="*/ 241 w 455"/>
                  <a:gd name="T9" fmla="*/ 227 h 506"/>
                  <a:gd name="T10" fmla="*/ 287 w 455"/>
                  <a:gd name="T11" fmla="*/ 175 h 506"/>
                  <a:gd name="T12" fmla="*/ 389 w 455"/>
                  <a:gd name="T13" fmla="*/ 0 h 506"/>
                  <a:gd name="T14" fmla="*/ 331 w 455"/>
                  <a:gd name="T15" fmla="*/ 154 h 506"/>
                  <a:gd name="T16" fmla="*/ 450 w 455"/>
                  <a:gd name="T17" fmla="*/ 61 h 506"/>
                  <a:gd name="T18" fmla="*/ 455 w 455"/>
                  <a:gd name="T19" fmla="*/ 67 h 506"/>
                  <a:gd name="T20" fmla="*/ 360 w 455"/>
                  <a:gd name="T21" fmla="*/ 164 h 506"/>
                  <a:gd name="T22" fmla="*/ 255 w 455"/>
                  <a:gd name="T23" fmla="*/ 384 h 506"/>
                  <a:gd name="T24" fmla="*/ 261 w 455"/>
                  <a:gd name="T25" fmla="*/ 401 h 506"/>
                  <a:gd name="T26" fmla="*/ 276 w 455"/>
                  <a:gd name="T27" fmla="*/ 423 h 506"/>
                  <a:gd name="T28" fmla="*/ 247 w 455"/>
                  <a:gd name="T29" fmla="*/ 496 h 506"/>
                  <a:gd name="T30" fmla="*/ 189 w 455"/>
                  <a:gd name="T31" fmla="*/ 472 h 506"/>
                  <a:gd name="T32" fmla="*/ 217 w 455"/>
                  <a:gd name="T33" fmla="*/ 399 h 506"/>
                  <a:gd name="T34" fmla="*/ 246 w 455"/>
                  <a:gd name="T35" fmla="*/ 361 h 506"/>
                  <a:gd name="T36" fmla="*/ 259 w 455"/>
                  <a:gd name="T37" fmla="*/ 283 h 506"/>
                  <a:gd name="T38" fmla="*/ 232 w 455"/>
                  <a:gd name="T39" fmla="*/ 264 h 506"/>
                  <a:gd name="T40" fmla="*/ 142 w 455"/>
                  <a:gd name="T41" fmla="*/ 320 h 506"/>
                  <a:gd name="T42" fmla="*/ 133 w 455"/>
                  <a:gd name="T43" fmla="*/ 339 h 506"/>
                  <a:gd name="T44" fmla="*/ 87 w 455"/>
                  <a:gd name="T45" fmla="*/ 375 h 506"/>
                  <a:gd name="T46" fmla="*/ 32 w 455"/>
                  <a:gd name="T47" fmla="*/ 379 h 506"/>
                  <a:gd name="T48" fmla="*/ 0 w 455"/>
                  <a:gd name="T49" fmla="*/ 374 h 506"/>
                  <a:gd name="T50" fmla="*/ 3 w 455"/>
                  <a:gd name="T51" fmla="*/ 364 h 506"/>
                  <a:gd name="T52" fmla="*/ 202 w 455"/>
                  <a:gd name="T53" fmla="*/ 447 h 506"/>
                  <a:gd name="T54" fmla="*/ 205 w 455"/>
                  <a:gd name="T55" fmla="*/ 462 h 506"/>
                  <a:gd name="T56" fmla="*/ 232 w 455"/>
                  <a:gd name="T57" fmla="*/ 483 h 506"/>
                  <a:gd name="T58" fmla="*/ 266 w 455"/>
                  <a:gd name="T59" fmla="*/ 445 h 506"/>
                  <a:gd name="T60" fmla="*/ 236 w 455"/>
                  <a:gd name="T61" fmla="*/ 412 h 506"/>
                  <a:gd name="T62" fmla="*/ 202 w 455"/>
                  <a:gd name="T63" fmla="*/ 447 h 506"/>
                  <a:gd name="T64" fmla="*/ 84 w 455"/>
                  <a:gd name="T65" fmla="*/ 359 h 506"/>
                  <a:gd name="T66" fmla="*/ 96 w 455"/>
                  <a:gd name="T67" fmla="*/ 359 h 506"/>
                  <a:gd name="T68" fmla="*/ 118 w 455"/>
                  <a:gd name="T69" fmla="*/ 334 h 506"/>
                  <a:gd name="T70" fmla="*/ 94 w 455"/>
                  <a:gd name="T71" fmla="*/ 317 h 506"/>
                  <a:gd name="T72" fmla="*/ 69 w 455"/>
                  <a:gd name="T73" fmla="*/ 337 h 506"/>
                  <a:gd name="T74" fmla="*/ 84 w 455"/>
                  <a:gd name="T75" fmla="*/ 359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5" h="506">
                    <a:moveTo>
                      <a:pt x="3" y="364"/>
                    </a:moveTo>
                    <a:cubicBezTo>
                      <a:pt x="34" y="377"/>
                      <a:pt x="48" y="370"/>
                      <a:pt x="53" y="338"/>
                    </a:cubicBezTo>
                    <a:cubicBezTo>
                      <a:pt x="57" y="315"/>
                      <a:pt x="80" y="301"/>
                      <a:pt x="106" y="303"/>
                    </a:cubicBezTo>
                    <a:cubicBezTo>
                      <a:pt x="118" y="304"/>
                      <a:pt x="132" y="302"/>
                      <a:pt x="142" y="296"/>
                    </a:cubicBezTo>
                    <a:cubicBezTo>
                      <a:pt x="176" y="274"/>
                      <a:pt x="209" y="252"/>
                      <a:pt x="241" y="227"/>
                    </a:cubicBezTo>
                    <a:cubicBezTo>
                      <a:pt x="258" y="213"/>
                      <a:pt x="275" y="195"/>
                      <a:pt x="287" y="175"/>
                    </a:cubicBezTo>
                    <a:cubicBezTo>
                      <a:pt x="321" y="117"/>
                      <a:pt x="352" y="57"/>
                      <a:pt x="389" y="0"/>
                    </a:cubicBezTo>
                    <a:cubicBezTo>
                      <a:pt x="370" y="49"/>
                      <a:pt x="352" y="98"/>
                      <a:pt x="331" y="154"/>
                    </a:cubicBezTo>
                    <a:cubicBezTo>
                      <a:pt x="374" y="120"/>
                      <a:pt x="412" y="91"/>
                      <a:pt x="450" y="61"/>
                    </a:cubicBezTo>
                    <a:cubicBezTo>
                      <a:pt x="452" y="63"/>
                      <a:pt x="453" y="65"/>
                      <a:pt x="455" y="67"/>
                    </a:cubicBezTo>
                    <a:cubicBezTo>
                      <a:pt x="424" y="99"/>
                      <a:pt x="395" y="136"/>
                      <a:pt x="360" y="164"/>
                    </a:cubicBezTo>
                    <a:cubicBezTo>
                      <a:pt x="288" y="221"/>
                      <a:pt x="278" y="305"/>
                      <a:pt x="255" y="384"/>
                    </a:cubicBezTo>
                    <a:cubicBezTo>
                      <a:pt x="254" y="389"/>
                      <a:pt x="258" y="396"/>
                      <a:pt x="261" y="401"/>
                    </a:cubicBezTo>
                    <a:cubicBezTo>
                      <a:pt x="266" y="409"/>
                      <a:pt x="273" y="415"/>
                      <a:pt x="276" y="423"/>
                    </a:cubicBezTo>
                    <a:cubicBezTo>
                      <a:pt x="286" y="449"/>
                      <a:pt x="271" y="485"/>
                      <a:pt x="247" y="496"/>
                    </a:cubicBezTo>
                    <a:cubicBezTo>
                      <a:pt x="224" y="506"/>
                      <a:pt x="199" y="496"/>
                      <a:pt x="189" y="472"/>
                    </a:cubicBezTo>
                    <a:cubicBezTo>
                      <a:pt x="177" y="445"/>
                      <a:pt x="189" y="408"/>
                      <a:pt x="217" y="399"/>
                    </a:cubicBezTo>
                    <a:cubicBezTo>
                      <a:pt x="239" y="392"/>
                      <a:pt x="243" y="378"/>
                      <a:pt x="246" y="361"/>
                    </a:cubicBezTo>
                    <a:cubicBezTo>
                      <a:pt x="251" y="335"/>
                      <a:pt x="256" y="309"/>
                      <a:pt x="259" y="283"/>
                    </a:cubicBezTo>
                    <a:cubicBezTo>
                      <a:pt x="262" y="262"/>
                      <a:pt x="252" y="252"/>
                      <a:pt x="232" y="264"/>
                    </a:cubicBezTo>
                    <a:cubicBezTo>
                      <a:pt x="201" y="281"/>
                      <a:pt x="171" y="300"/>
                      <a:pt x="142" y="320"/>
                    </a:cubicBezTo>
                    <a:cubicBezTo>
                      <a:pt x="137" y="323"/>
                      <a:pt x="134" y="332"/>
                      <a:pt x="133" y="339"/>
                    </a:cubicBezTo>
                    <a:cubicBezTo>
                      <a:pt x="128" y="365"/>
                      <a:pt x="112" y="375"/>
                      <a:pt x="87" y="375"/>
                    </a:cubicBezTo>
                    <a:cubicBezTo>
                      <a:pt x="69" y="376"/>
                      <a:pt x="50" y="379"/>
                      <a:pt x="32" y="379"/>
                    </a:cubicBezTo>
                    <a:cubicBezTo>
                      <a:pt x="21" y="380"/>
                      <a:pt x="11" y="376"/>
                      <a:pt x="0" y="374"/>
                    </a:cubicBezTo>
                    <a:cubicBezTo>
                      <a:pt x="1" y="371"/>
                      <a:pt x="2" y="367"/>
                      <a:pt x="3" y="364"/>
                    </a:cubicBezTo>
                    <a:close/>
                    <a:moveTo>
                      <a:pt x="202" y="447"/>
                    </a:moveTo>
                    <a:cubicBezTo>
                      <a:pt x="200" y="452"/>
                      <a:pt x="202" y="458"/>
                      <a:pt x="205" y="462"/>
                    </a:cubicBezTo>
                    <a:cubicBezTo>
                      <a:pt x="214" y="470"/>
                      <a:pt x="221" y="480"/>
                      <a:pt x="232" y="483"/>
                    </a:cubicBezTo>
                    <a:cubicBezTo>
                      <a:pt x="249" y="488"/>
                      <a:pt x="266" y="465"/>
                      <a:pt x="266" y="445"/>
                    </a:cubicBezTo>
                    <a:cubicBezTo>
                      <a:pt x="265" y="425"/>
                      <a:pt x="255" y="413"/>
                      <a:pt x="236" y="412"/>
                    </a:cubicBezTo>
                    <a:cubicBezTo>
                      <a:pt x="221" y="410"/>
                      <a:pt x="208" y="426"/>
                      <a:pt x="202" y="447"/>
                    </a:cubicBezTo>
                    <a:close/>
                    <a:moveTo>
                      <a:pt x="84" y="359"/>
                    </a:moveTo>
                    <a:cubicBezTo>
                      <a:pt x="89" y="360"/>
                      <a:pt x="91" y="360"/>
                      <a:pt x="96" y="359"/>
                    </a:cubicBezTo>
                    <a:cubicBezTo>
                      <a:pt x="111" y="355"/>
                      <a:pt x="116" y="342"/>
                      <a:pt x="118" y="334"/>
                    </a:cubicBezTo>
                    <a:cubicBezTo>
                      <a:pt x="119" y="329"/>
                      <a:pt x="101" y="316"/>
                      <a:pt x="94" y="317"/>
                    </a:cubicBezTo>
                    <a:cubicBezTo>
                      <a:pt x="84" y="318"/>
                      <a:pt x="73" y="328"/>
                      <a:pt x="69" y="337"/>
                    </a:cubicBezTo>
                    <a:cubicBezTo>
                      <a:pt x="67" y="341"/>
                      <a:pt x="68" y="355"/>
                      <a:pt x="84" y="3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5" name="Freeform 26">
                <a:extLst>
                  <a:ext uri="{FF2B5EF4-FFF2-40B4-BE49-F238E27FC236}">
                    <a16:creationId xmlns:a16="http://schemas.microsoft.com/office/drawing/2014/main" id="{4DBE0DD3-8F8D-4AF1-9829-70E645CAEDD5}"/>
                  </a:ext>
                </a:extLst>
              </p:cNvPr>
              <p:cNvSpPr>
                <a:spLocks/>
              </p:cNvSpPr>
              <p:nvPr/>
            </p:nvSpPr>
            <p:spPr bwMode="auto">
              <a:xfrm>
                <a:off x="8301758" y="3026619"/>
                <a:ext cx="236538" cy="200025"/>
              </a:xfrm>
              <a:custGeom>
                <a:avLst/>
                <a:gdLst>
                  <a:gd name="T0" fmla="*/ 0 w 442"/>
                  <a:gd name="T1" fmla="*/ 58 h 374"/>
                  <a:gd name="T2" fmla="*/ 7 w 442"/>
                  <a:gd name="T3" fmla="*/ 45 h 374"/>
                  <a:gd name="T4" fmla="*/ 78 w 442"/>
                  <a:gd name="T5" fmla="*/ 37 h 374"/>
                  <a:gd name="T6" fmla="*/ 416 w 442"/>
                  <a:gd name="T7" fmla="*/ 347 h 374"/>
                  <a:gd name="T8" fmla="*/ 442 w 442"/>
                  <a:gd name="T9" fmla="*/ 365 h 374"/>
                  <a:gd name="T10" fmla="*/ 433 w 442"/>
                  <a:gd name="T11" fmla="*/ 374 h 374"/>
                  <a:gd name="T12" fmla="*/ 322 w 442"/>
                  <a:gd name="T13" fmla="*/ 283 h 374"/>
                  <a:gd name="T14" fmla="*/ 265 w 442"/>
                  <a:gd name="T15" fmla="*/ 237 h 374"/>
                  <a:gd name="T16" fmla="*/ 217 w 442"/>
                  <a:gd name="T17" fmla="*/ 220 h 374"/>
                  <a:gd name="T18" fmla="*/ 150 w 442"/>
                  <a:gd name="T19" fmla="*/ 194 h 374"/>
                  <a:gd name="T20" fmla="*/ 0 w 442"/>
                  <a:gd name="T21" fmla="*/ 5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2" h="374">
                    <a:moveTo>
                      <a:pt x="0" y="58"/>
                    </a:moveTo>
                    <a:cubicBezTo>
                      <a:pt x="4" y="50"/>
                      <a:pt x="5" y="48"/>
                      <a:pt x="7" y="45"/>
                    </a:cubicBezTo>
                    <a:cubicBezTo>
                      <a:pt x="39" y="0"/>
                      <a:pt x="39" y="1"/>
                      <a:pt x="78" y="37"/>
                    </a:cubicBezTo>
                    <a:cubicBezTo>
                      <a:pt x="191" y="140"/>
                      <a:pt x="303" y="244"/>
                      <a:pt x="416" y="347"/>
                    </a:cubicBezTo>
                    <a:cubicBezTo>
                      <a:pt x="424" y="354"/>
                      <a:pt x="433" y="359"/>
                      <a:pt x="442" y="365"/>
                    </a:cubicBezTo>
                    <a:cubicBezTo>
                      <a:pt x="439" y="368"/>
                      <a:pt x="436" y="371"/>
                      <a:pt x="433" y="374"/>
                    </a:cubicBezTo>
                    <a:cubicBezTo>
                      <a:pt x="396" y="344"/>
                      <a:pt x="359" y="314"/>
                      <a:pt x="322" y="283"/>
                    </a:cubicBezTo>
                    <a:cubicBezTo>
                      <a:pt x="303" y="268"/>
                      <a:pt x="285" y="251"/>
                      <a:pt x="265" y="237"/>
                    </a:cubicBezTo>
                    <a:cubicBezTo>
                      <a:pt x="250" y="228"/>
                      <a:pt x="231" y="217"/>
                      <a:pt x="217" y="220"/>
                    </a:cubicBezTo>
                    <a:cubicBezTo>
                      <a:pt x="186" y="227"/>
                      <a:pt x="169" y="211"/>
                      <a:pt x="150" y="194"/>
                    </a:cubicBezTo>
                    <a:cubicBezTo>
                      <a:pt x="100" y="148"/>
                      <a:pt x="50" y="103"/>
                      <a:pt x="0"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6" name="Freeform 27">
                <a:extLst>
                  <a:ext uri="{FF2B5EF4-FFF2-40B4-BE49-F238E27FC236}">
                    <a16:creationId xmlns:a16="http://schemas.microsoft.com/office/drawing/2014/main" id="{764F9D90-72D4-4146-A4AD-B77784086620}"/>
                  </a:ext>
                </a:extLst>
              </p:cNvPr>
              <p:cNvSpPr>
                <a:spLocks/>
              </p:cNvSpPr>
              <p:nvPr/>
            </p:nvSpPr>
            <p:spPr bwMode="auto">
              <a:xfrm>
                <a:off x="8489083" y="2998044"/>
                <a:ext cx="144463" cy="53975"/>
              </a:xfrm>
              <a:custGeom>
                <a:avLst/>
                <a:gdLst>
                  <a:gd name="T0" fmla="*/ 271 w 271"/>
                  <a:gd name="T1" fmla="*/ 20 h 98"/>
                  <a:gd name="T2" fmla="*/ 196 w 271"/>
                  <a:gd name="T3" fmla="*/ 76 h 98"/>
                  <a:gd name="T4" fmla="*/ 51 w 271"/>
                  <a:gd name="T5" fmla="*/ 62 h 98"/>
                  <a:gd name="T6" fmla="*/ 0 w 271"/>
                  <a:gd name="T7" fmla="*/ 19 h 98"/>
                  <a:gd name="T8" fmla="*/ 271 w 271"/>
                  <a:gd name="T9" fmla="*/ 20 h 98"/>
                </a:gdLst>
                <a:ahLst/>
                <a:cxnLst>
                  <a:cxn ang="0">
                    <a:pos x="T0" y="T1"/>
                  </a:cxn>
                  <a:cxn ang="0">
                    <a:pos x="T2" y="T3"/>
                  </a:cxn>
                  <a:cxn ang="0">
                    <a:pos x="T4" y="T5"/>
                  </a:cxn>
                  <a:cxn ang="0">
                    <a:pos x="T6" y="T7"/>
                  </a:cxn>
                  <a:cxn ang="0">
                    <a:pos x="T8" y="T9"/>
                  </a:cxn>
                </a:cxnLst>
                <a:rect l="0" t="0" r="r" b="b"/>
                <a:pathLst>
                  <a:path w="271" h="98">
                    <a:moveTo>
                      <a:pt x="271" y="20"/>
                    </a:moveTo>
                    <a:cubicBezTo>
                      <a:pt x="248" y="37"/>
                      <a:pt x="223" y="58"/>
                      <a:pt x="196" y="76"/>
                    </a:cubicBezTo>
                    <a:cubicBezTo>
                      <a:pt x="161" y="98"/>
                      <a:pt x="83" y="88"/>
                      <a:pt x="51" y="62"/>
                    </a:cubicBezTo>
                    <a:cubicBezTo>
                      <a:pt x="33" y="46"/>
                      <a:pt x="15" y="31"/>
                      <a:pt x="0" y="19"/>
                    </a:cubicBezTo>
                    <a:cubicBezTo>
                      <a:pt x="88" y="0"/>
                      <a:pt x="181" y="0"/>
                      <a:pt x="271"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7" name="Freeform 28">
                <a:extLst>
                  <a:ext uri="{FF2B5EF4-FFF2-40B4-BE49-F238E27FC236}">
                    <a16:creationId xmlns:a16="http://schemas.microsoft.com/office/drawing/2014/main" id="{8EB4558B-3C58-4FCF-BE04-DFAF342E7270}"/>
                  </a:ext>
                </a:extLst>
              </p:cNvPr>
              <p:cNvSpPr>
                <a:spLocks/>
              </p:cNvSpPr>
              <p:nvPr/>
            </p:nvSpPr>
            <p:spPr bwMode="auto">
              <a:xfrm>
                <a:off x="8597033" y="2820244"/>
                <a:ext cx="112713" cy="42863"/>
              </a:xfrm>
              <a:custGeom>
                <a:avLst/>
                <a:gdLst>
                  <a:gd name="T0" fmla="*/ 128 w 210"/>
                  <a:gd name="T1" fmla="*/ 50 h 80"/>
                  <a:gd name="T2" fmla="*/ 125 w 210"/>
                  <a:gd name="T3" fmla="*/ 75 h 80"/>
                  <a:gd name="T4" fmla="*/ 89 w 210"/>
                  <a:gd name="T5" fmla="*/ 71 h 80"/>
                  <a:gd name="T6" fmla="*/ 76 w 210"/>
                  <a:gd name="T7" fmla="*/ 50 h 80"/>
                  <a:gd name="T8" fmla="*/ 71 w 210"/>
                  <a:gd name="T9" fmla="*/ 80 h 80"/>
                  <a:gd name="T10" fmla="*/ 58 w 210"/>
                  <a:gd name="T11" fmla="*/ 43 h 80"/>
                  <a:gd name="T12" fmla="*/ 46 w 210"/>
                  <a:gd name="T13" fmla="*/ 70 h 80"/>
                  <a:gd name="T14" fmla="*/ 42 w 210"/>
                  <a:gd name="T15" fmla="*/ 39 h 80"/>
                  <a:gd name="T16" fmla="*/ 29 w 210"/>
                  <a:gd name="T17" fmla="*/ 74 h 80"/>
                  <a:gd name="T18" fmla="*/ 24 w 210"/>
                  <a:gd name="T19" fmla="*/ 40 h 80"/>
                  <a:gd name="T20" fmla="*/ 8 w 210"/>
                  <a:gd name="T21" fmla="*/ 50 h 80"/>
                  <a:gd name="T22" fmla="*/ 0 w 210"/>
                  <a:gd name="T23" fmla="*/ 25 h 80"/>
                  <a:gd name="T24" fmla="*/ 153 w 210"/>
                  <a:gd name="T25" fmla="*/ 0 h 80"/>
                  <a:gd name="T26" fmla="*/ 210 w 210"/>
                  <a:gd name="T27" fmla="*/ 38 h 80"/>
                  <a:gd name="T28" fmla="*/ 156 w 210"/>
                  <a:gd name="T29" fmla="*/ 34 h 80"/>
                  <a:gd name="T30" fmla="*/ 128 w 210"/>
                  <a:gd name="T31" fmla="*/ 5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0" h="80">
                    <a:moveTo>
                      <a:pt x="128" y="50"/>
                    </a:moveTo>
                    <a:cubicBezTo>
                      <a:pt x="127" y="58"/>
                      <a:pt x="126" y="67"/>
                      <a:pt x="125" y="75"/>
                    </a:cubicBezTo>
                    <a:cubicBezTo>
                      <a:pt x="114" y="74"/>
                      <a:pt x="105" y="73"/>
                      <a:pt x="89" y="71"/>
                    </a:cubicBezTo>
                    <a:cubicBezTo>
                      <a:pt x="88" y="70"/>
                      <a:pt x="82" y="61"/>
                      <a:pt x="76" y="50"/>
                    </a:cubicBezTo>
                    <a:cubicBezTo>
                      <a:pt x="74" y="60"/>
                      <a:pt x="73" y="67"/>
                      <a:pt x="71" y="80"/>
                    </a:cubicBezTo>
                    <a:cubicBezTo>
                      <a:pt x="66" y="65"/>
                      <a:pt x="62" y="56"/>
                      <a:pt x="58" y="43"/>
                    </a:cubicBezTo>
                    <a:cubicBezTo>
                      <a:pt x="54" y="53"/>
                      <a:pt x="50" y="60"/>
                      <a:pt x="46" y="70"/>
                    </a:cubicBezTo>
                    <a:cubicBezTo>
                      <a:pt x="45" y="60"/>
                      <a:pt x="44" y="53"/>
                      <a:pt x="42" y="39"/>
                    </a:cubicBezTo>
                    <a:cubicBezTo>
                      <a:pt x="37" y="53"/>
                      <a:pt x="33" y="61"/>
                      <a:pt x="29" y="74"/>
                    </a:cubicBezTo>
                    <a:cubicBezTo>
                      <a:pt x="27" y="60"/>
                      <a:pt x="26" y="51"/>
                      <a:pt x="24" y="40"/>
                    </a:cubicBezTo>
                    <a:cubicBezTo>
                      <a:pt x="17" y="44"/>
                      <a:pt x="12" y="48"/>
                      <a:pt x="8" y="50"/>
                    </a:cubicBezTo>
                    <a:cubicBezTo>
                      <a:pt x="5" y="43"/>
                      <a:pt x="3" y="34"/>
                      <a:pt x="0" y="25"/>
                    </a:cubicBezTo>
                    <a:cubicBezTo>
                      <a:pt x="51" y="35"/>
                      <a:pt x="103" y="29"/>
                      <a:pt x="153" y="0"/>
                    </a:cubicBezTo>
                    <a:cubicBezTo>
                      <a:pt x="158" y="37"/>
                      <a:pt x="186" y="32"/>
                      <a:pt x="210" y="38"/>
                    </a:cubicBezTo>
                    <a:cubicBezTo>
                      <a:pt x="191" y="37"/>
                      <a:pt x="172" y="35"/>
                      <a:pt x="156" y="34"/>
                    </a:cubicBezTo>
                    <a:cubicBezTo>
                      <a:pt x="155" y="49"/>
                      <a:pt x="144" y="50"/>
                      <a:pt x="128"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8" name="Freeform 29">
                <a:extLst>
                  <a:ext uri="{FF2B5EF4-FFF2-40B4-BE49-F238E27FC236}">
                    <a16:creationId xmlns:a16="http://schemas.microsoft.com/office/drawing/2014/main" id="{D65C8125-976D-4ED8-8ED5-9B9EB3B38F53}"/>
                  </a:ext>
                </a:extLst>
              </p:cNvPr>
              <p:cNvSpPr>
                <a:spLocks/>
              </p:cNvSpPr>
              <p:nvPr/>
            </p:nvSpPr>
            <p:spPr bwMode="auto">
              <a:xfrm>
                <a:off x="8622433" y="2920256"/>
                <a:ext cx="92075" cy="168275"/>
              </a:xfrm>
              <a:custGeom>
                <a:avLst/>
                <a:gdLst>
                  <a:gd name="T0" fmla="*/ 173 w 173"/>
                  <a:gd name="T1" fmla="*/ 0 h 313"/>
                  <a:gd name="T2" fmla="*/ 0 w 173"/>
                  <a:gd name="T3" fmla="*/ 313 h 313"/>
                  <a:gd name="T4" fmla="*/ 107 w 173"/>
                  <a:gd name="T5" fmla="*/ 165 h 313"/>
                  <a:gd name="T6" fmla="*/ 173 w 173"/>
                  <a:gd name="T7" fmla="*/ 0 h 313"/>
                </a:gdLst>
                <a:ahLst/>
                <a:cxnLst>
                  <a:cxn ang="0">
                    <a:pos x="T0" y="T1"/>
                  </a:cxn>
                  <a:cxn ang="0">
                    <a:pos x="T2" y="T3"/>
                  </a:cxn>
                  <a:cxn ang="0">
                    <a:pos x="T4" y="T5"/>
                  </a:cxn>
                  <a:cxn ang="0">
                    <a:pos x="T6" y="T7"/>
                  </a:cxn>
                </a:cxnLst>
                <a:rect l="0" t="0" r="r" b="b"/>
                <a:pathLst>
                  <a:path w="173" h="313">
                    <a:moveTo>
                      <a:pt x="173" y="0"/>
                    </a:moveTo>
                    <a:cubicBezTo>
                      <a:pt x="161" y="124"/>
                      <a:pt x="97" y="228"/>
                      <a:pt x="0" y="313"/>
                    </a:cubicBezTo>
                    <a:cubicBezTo>
                      <a:pt x="35" y="265"/>
                      <a:pt x="77" y="219"/>
                      <a:pt x="107" y="165"/>
                    </a:cubicBezTo>
                    <a:cubicBezTo>
                      <a:pt x="137" y="111"/>
                      <a:pt x="154" y="50"/>
                      <a:pt x="17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9" name="Freeform 30">
                <a:extLst>
                  <a:ext uri="{FF2B5EF4-FFF2-40B4-BE49-F238E27FC236}">
                    <a16:creationId xmlns:a16="http://schemas.microsoft.com/office/drawing/2014/main" id="{3EE8F301-8A14-4412-84F5-B2C980BD1A16}"/>
                  </a:ext>
                </a:extLst>
              </p:cNvPr>
              <p:cNvSpPr>
                <a:spLocks/>
              </p:cNvSpPr>
              <p:nvPr/>
            </p:nvSpPr>
            <p:spPr bwMode="auto">
              <a:xfrm>
                <a:off x="8587508" y="2751981"/>
                <a:ext cx="119063" cy="41275"/>
              </a:xfrm>
              <a:custGeom>
                <a:avLst/>
                <a:gdLst>
                  <a:gd name="T0" fmla="*/ 223 w 223"/>
                  <a:gd name="T1" fmla="*/ 46 h 77"/>
                  <a:gd name="T2" fmla="*/ 6 w 223"/>
                  <a:gd name="T3" fmla="*/ 77 h 77"/>
                  <a:gd name="T4" fmla="*/ 0 w 223"/>
                  <a:gd name="T5" fmla="*/ 64 h 77"/>
                  <a:gd name="T6" fmla="*/ 28 w 223"/>
                  <a:gd name="T7" fmla="*/ 37 h 77"/>
                  <a:gd name="T8" fmla="*/ 223 w 223"/>
                  <a:gd name="T9" fmla="*/ 46 h 77"/>
                </a:gdLst>
                <a:ahLst/>
                <a:cxnLst>
                  <a:cxn ang="0">
                    <a:pos x="T0" y="T1"/>
                  </a:cxn>
                  <a:cxn ang="0">
                    <a:pos x="T2" y="T3"/>
                  </a:cxn>
                  <a:cxn ang="0">
                    <a:pos x="T4" y="T5"/>
                  </a:cxn>
                  <a:cxn ang="0">
                    <a:pos x="T6" y="T7"/>
                  </a:cxn>
                  <a:cxn ang="0">
                    <a:pos x="T8" y="T9"/>
                  </a:cxn>
                </a:cxnLst>
                <a:rect l="0" t="0" r="r" b="b"/>
                <a:pathLst>
                  <a:path w="223" h="77">
                    <a:moveTo>
                      <a:pt x="223" y="46"/>
                    </a:moveTo>
                    <a:cubicBezTo>
                      <a:pt x="144" y="0"/>
                      <a:pt x="74" y="33"/>
                      <a:pt x="6" y="77"/>
                    </a:cubicBezTo>
                    <a:cubicBezTo>
                      <a:pt x="4" y="72"/>
                      <a:pt x="2" y="68"/>
                      <a:pt x="0" y="64"/>
                    </a:cubicBezTo>
                    <a:cubicBezTo>
                      <a:pt x="9" y="55"/>
                      <a:pt x="17" y="42"/>
                      <a:pt x="28" y="37"/>
                    </a:cubicBezTo>
                    <a:cubicBezTo>
                      <a:pt x="94" y="5"/>
                      <a:pt x="160" y="10"/>
                      <a:pt x="22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0" name="Freeform 31">
                <a:extLst>
                  <a:ext uri="{FF2B5EF4-FFF2-40B4-BE49-F238E27FC236}">
                    <a16:creationId xmlns:a16="http://schemas.microsoft.com/office/drawing/2014/main" id="{459B8A4E-DD7F-4739-91DF-7E9699BE0F63}"/>
                  </a:ext>
                </a:extLst>
              </p:cNvPr>
              <p:cNvSpPr>
                <a:spLocks/>
              </p:cNvSpPr>
              <p:nvPr/>
            </p:nvSpPr>
            <p:spPr bwMode="auto">
              <a:xfrm>
                <a:off x="8447808" y="3034556"/>
                <a:ext cx="85725" cy="76200"/>
              </a:xfrm>
              <a:custGeom>
                <a:avLst/>
                <a:gdLst>
                  <a:gd name="T0" fmla="*/ 159 w 159"/>
                  <a:gd name="T1" fmla="*/ 142 h 142"/>
                  <a:gd name="T2" fmla="*/ 0 w 159"/>
                  <a:gd name="T3" fmla="*/ 0 h 142"/>
                  <a:gd name="T4" fmla="*/ 159 w 159"/>
                  <a:gd name="T5" fmla="*/ 142 h 142"/>
                </a:gdLst>
                <a:ahLst/>
                <a:cxnLst>
                  <a:cxn ang="0">
                    <a:pos x="T0" y="T1"/>
                  </a:cxn>
                  <a:cxn ang="0">
                    <a:pos x="T2" y="T3"/>
                  </a:cxn>
                  <a:cxn ang="0">
                    <a:pos x="T4" y="T5"/>
                  </a:cxn>
                </a:cxnLst>
                <a:rect l="0" t="0" r="r" b="b"/>
                <a:pathLst>
                  <a:path w="159" h="142">
                    <a:moveTo>
                      <a:pt x="159" y="142"/>
                    </a:moveTo>
                    <a:cubicBezTo>
                      <a:pt x="85" y="118"/>
                      <a:pt x="39" y="63"/>
                      <a:pt x="0" y="0"/>
                    </a:cubicBezTo>
                    <a:cubicBezTo>
                      <a:pt x="47" y="54"/>
                      <a:pt x="93" y="109"/>
                      <a:pt x="159" y="1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1" name="Freeform 32">
                <a:extLst>
                  <a:ext uri="{FF2B5EF4-FFF2-40B4-BE49-F238E27FC236}">
                    <a16:creationId xmlns:a16="http://schemas.microsoft.com/office/drawing/2014/main" id="{83257082-B4AA-45B7-B75E-EA77B60336CE}"/>
                  </a:ext>
                </a:extLst>
              </p:cNvPr>
              <p:cNvSpPr>
                <a:spLocks/>
              </p:cNvSpPr>
              <p:nvPr/>
            </p:nvSpPr>
            <p:spPr bwMode="auto">
              <a:xfrm>
                <a:off x="8622433" y="3193306"/>
                <a:ext cx="36513" cy="42863"/>
              </a:xfrm>
              <a:custGeom>
                <a:avLst/>
                <a:gdLst>
                  <a:gd name="T0" fmla="*/ 0 w 70"/>
                  <a:gd name="T1" fmla="*/ 47 h 78"/>
                  <a:gd name="T2" fmla="*/ 40 w 70"/>
                  <a:gd name="T3" fmla="*/ 2 h 78"/>
                  <a:gd name="T4" fmla="*/ 70 w 70"/>
                  <a:gd name="T5" fmla="*/ 35 h 78"/>
                  <a:gd name="T6" fmla="*/ 36 w 70"/>
                  <a:gd name="T7" fmla="*/ 73 h 78"/>
                  <a:gd name="T8" fmla="*/ 0 w 70"/>
                  <a:gd name="T9" fmla="*/ 47 h 78"/>
                </a:gdLst>
                <a:ahLst/>
                <a:cxnLst>
                  <a:cxn ang="0">
                    <a:pos x="T0" y="T1"/>
                  </a:cxn>
                  <a:cxn ang="0">
                    <a:pos x="T2" y="T3"/>
                  </a:cxn>
                  <a:cxn ang="0">
                    <a:pos x="T4" y="T5"/>
                  </a:cxn>
                  <a:cxn ang="0">
                    <a:pos x="T6" y="T7"/>
                  </a:cxn>
                  <a:cxn ang="0">
                    <a:pos x="T8" y="T9"/>
                  </a:cxn>
                </a:cxnLst>
                <a:rect l="0" t="0" r="r" b="b"/>
                <a:pathLst>
                  <a:path w="70" h="78">
                    <a:moveTo>
                      <a:pt x="0" y="47"/>
                    </a:moveTo>
                    <a:cubicBezTo>
                      <a:pt x="5" y="21"/>
                      <a:pt x="23" y="0"/>
                      <a:pt x="40" y="2"/>
                    </a:cubicBezTo>
                    <a:cubicBezTo>
                      <a:pt x="59" y="3"/>
                      <a:pt x="69" y="15"/>
                      <a:pt x="70" y="35"/>
                    </a:cubicBezTo>
                    <a:cubicBezTo>
                      <a:pt x="70" y="55"/>
                      <a:pt x="53" y="78"/>
                      <a:pt x="36" y="73"/>
                    </a:cubicBezTo>
                    <a:cubicBezTo>
                      <a:pt x="23" y="70"/>
                      <a:pt x="12" y="56"/>
                      <a:pt x="0"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2" name="Freeform 49">
                <a:extLst>
                  <a:ext uri="{FF2B5EF4-FFF2-40B4-BE49-F238E27FC236}">
                    <a16:creationId xmlns:a16="http://schemas.microsoft.com/office/drawing/2014/main" id="{FF84EB0C-7024-4564-A5CB-E98CF3FD763A}"/>
                  </a:ext>
                </a:extLst>
              </p:cNvPr>
              <p:cNvSpPr>
                <a:spLocks/>
              </p:cNvSpPr>
              <p:nvPr/>
            </p:nvSpPr>
            <p:spPr bwMode="auto">
              <a:xfrm>
                <a:off x="8531945" y="3015506"/>
                <a:ext cx="58738" cy="1588"/>
              </a:xfrm>
              <a:custGeom>
                <a:avLst/>
                <a:gdLst>
                  <a:gd name="T0" fmla="*/ 0 w 109"/>
                  <a:gd name="T1" fmla="*/ 1 h 4"/>
                  <a:gd name="T2" fmla="*/ 51 w 109"/>
                  <a:gd name="T3" fmla="*/ 4 h 4"/>
                  <a:gd name="T4" fmla="*/ 109 w 109"/>
                  <a:gd name="T5" fmla="*/ 0 h 4"/>
                </a:gdLst>
                <a:ahLst/>
                <a:cxnLst>
                  <a:cxn ang="0">
                    <a:pos x="T0" y="T1"/>
                  </a:cxn>
                  <a:cxn ang="0">
                    <a:pos x="T2" y="T3"/>
                  </a:cxn>
                  <a:cxn ang="0">
                    <a:pos x="T4" y="T5"/>
                  </a:cxn>
                </a:cxnLst>
                <a:rect l="0" t="0" r="r" b="b"/>
                <a:pathLst>
                  <a:path w="109" h="4">
                    <a:moveTo>
                      <a:pt x="0" y="1"/>
                    </a:moveTo>
                    <a:cubicBezTo>
                      <a:pt x="15" y="3"/>
                      <a:pt x="32" y="4"/>
                      <a:pt x="51" y="4"/>
                    </a:cubicBezTo>
                    <a:cubicBezTo>
                      <a:pt x="73" y="4"/>
                      <a:pt x="92" y="3"/>
                      <a:pt x="109" y="0"/>
                    </a:cubicBezTo>
                  </a:path>
                </a:pathLst>
              </a:custGeom>
              <a:solidFill>
                <a:srgbClr val="EF4C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4" name="Oval 50">
                <a:extLst>
                  <a:ext uri="{FF2B5EF4-FFF2-40B4-BE49-F238E27FC236}">
                    <a16:creationId xmlns:a16="http://schemas.microsoft.com/office/drawing/2014/main" id="{017BF85C-2B0E-4AAC-AF68-F5CA1108B60B}"/>
                  </a:ext>
                </a:extLst>
              </p:cNvPr>
              <p:cNvSpPr>
                <a:spLocks noChangeArrowheads="1"/>
              </p:cNvSpPr>
              <p:nvPr/>
            </p:nvSpPr>
            <p:spPr bwMode="auto">
              <a:xfrm>
                <a:off x="8538295" y="2974231"/>
                <a:ext cx="12700" cy="47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5" name="Oval 51">
                <a:extLst>
                  <a:ext uri="{FF2B5EF4-FFF2-40B4-BE49-F238E27FC236}">
                    <a16:creationId xmlns:a16="http://schemas.microsoft.com/office/drawing/2014/main" id="{FD88096C-877C-4E7F-8188-597D2674A5DF}"/>
                  </a:ext>
                </a:extLst>
              </p:cNvPr>
              <p:cNvSpPr>
                <a:spLocks noChangeArrowheads="1"/>
              </p:cNvSpPr>
              <p:nvPr/>
            </p:nvSpPr>
            <p:spPr bwMode="auto">
              <a:xfrm>
                <a:off x="8570045" y="2974231"/>
                <a:ext cx="12700" cy="47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grpSp>
      <p:grpSp>
        <p:nvGrpSpPr>
          <p:cNvPr id="36" name="Grupo 35">
            <a:extLst>
              <a:ext uri="{FF2B5EF4-FFF2-40B4-BE49-F238E27FC236}">
                <a16:creationId xmlns:a16="http://schemas.microsoft.com/office/drawing/2014/main" id="{C95E45CA-C789-407E-8838-3691C9987025}"/>
              </a:ext>
            </a:extLst>
          </p:cNvPr>
          <p:cNvGrpSpPr/>
          <p:nvPr/>
        </p:nvGrpSpPr>
        <p:grpSpPr>
          <a:xfrm>
            <a:off x="8836" y="247513"/>
            <a:ext cx="11857164" cy="992547"/>
            <a:chOff x="2108895" y="1211004"/>
            <a:chExt cx="1763713" cy="147638"/>
          </a:xfrm>
        </p:grpSpPr>
        <p:sp>
          <p:nvSpPr>
            <p:cNvPr id="37" name="Freeform 88">
              <a:extLst>
                <a:ext uri="{FF2B5EF4-FFF2-40B4-BE49-F238E27FC236}">
                  <a16:creationId xmlns:a16="http://schemas.microsoft.com/office/drawing/2014/main" id="{880AB067-B920-46C2-A2D3-3BBF82CC726A}"/>
                </a:ext>
              </a:extLst>
            </p:cNvPr>
            <p:cNvSpPr>
              <a:spLocks/>
            </p:cNvSpPr>
            <p:nvPr/>
          </p:nvSpPr>
          <p:spPr bwMode="auto">
            <a:xfrm>
              <a:off x="2110483" y="1239579"/>
              <a:ext cx="1762125" cy="119063"/>
            </a:xfrm>
            <a:custGeom>
              <a:avLst/>
              <a:gdLst>
                <a:gd name="T0" fmla="*/ 3289 w 3289"/>
                <a:gd name="T1" fmla="*/ 154 h 223"/>
                <a:gd name="T2" fmla="*/ 3129 w 3289"/>
                <a:gd name="T3" fmla="*/ 174 h 223"/>
                <a:gd name="T4" fmla="*/ 2841 w 3289"/>
                <a:gd name="T5" fmla="*/ 196 h 223"/>
                <a:gd name="T6" fmla="*/ 2458 w 3289"/>
                <a:gd name="T7" fmla="*/ 188 h 223"/>
                <a:gd name="T8" fmla="*/ 2246 w 3289"/>
                <a:gd name="T9" fmla="*/ 168 h 223"/>
                <a:gd name="T10" fmla="*/ 1897 w 3289"/>
                <a:gd name="T11" fmla="*/ 116 h 223"/>
                <a:gd name="T12" fmla="*/ 1461 w 3289"/>
                <a:gd name="T13" fmla="*/ 57 h 223"/>
                <a:gd name="T14" fmla="*/ 948 w 3289"/>
                <a:gd name="T15" fmla="*/ 10 h 223"/>
                <a:gd name="T16" fmla="*/ 5 w 3289"/>
                <a:gd name="T17" fmla="*/ 97 h 223"/>
                <a:gd name="T18" fmla="*/ 0 w 3289"/>
                <a:gd name="T19" fmla="*/ 146 h 223"/>
                <a:gd name="T20" fmla="*/ 116 w 3289"/>
                <a:gd name="T21" fmla="*/ 109 h 223"/>
                <a:gd name="T22" fmla="*/ 340 w 3289"/>
                <a:gd name="T23" fmla="*/ 75 h 223"/>
                <a:gd name="T24" fmla="*/ 579 w 3289"/>
                <a:gd name="T25" fmla="*/ 53 h 223"/>
                <a:gd name="T26" fmla="*/ 911 w 3289"/>
                <a:gd name="T27" fmla="*/ 56 h 223"/>
                <a:gd name="T28" fmla="*/ 1250 w 3289"/>
                <a:gd name="T29" fmla="*/ 77 h 223"/>
                <a:gd name="T30" fmla="*/ 1468 w 3289"/>
                <a:gd name="T31" fmla="*/ 104 h 223"/>
                <a:gd name="T32" fmla="*/ 1777 w 3289"/>
                <a:gd name="T33" fmla="*/ 147 h 223"/>
                <a:gd name="T34" fmla="*/ 2293 w 3289"/>
                <a:gd name="T35" fmla="*/ 206 h 223"/>
                <a:gd name="T36" fmla="*/ 2466 w 3289"/>
                <a:gd name="T37" fmla="*/ 216 h 223"/>
                <a:gd name="T38" fmla="*/ 2729 w 3289"/>
                <a:gd name="T39" fmla="*/ 221 h 223"/>
                <a:gd name="T40" fmla="*/ 2995 w 3289"/>
                <a:gd name="T41" fmla="*/ 207 h 223"/>
                <a:gd name="T42" fmla="*/ 3289 w 3289"/>
                <a:gd name="T43" fmla="*/ 154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89" h="223">
                  <a:moveTo>
                    <a:pt x="3289" y="154"/>
                  </a:moveTo>
                  <a:cubicBezTo>
                    <a:pt x="3289" y="152"/>
                    <a:pt x="3229" y="163"/>
                    <a:pt x="3129" y="174"/>
                  </a:cubicBezTo>
                  <a:cubicBezTo>
                    <a:pt x="3083" y="180"/>
                    <a:pt x="2977" y="192"/>
                    <a:pt x="2841" y="196"/>
                  </a:cubicBezTo>
                  <a:cubicBezTo>
                    <a:pt x="2658" y="201"/>
                    <a:pt x="2518" y="192"/>
                    <a:pt x="2458" y="188"/>
                  </a:cubicBezTo>
                  <a:cubicBezTo>
                    <a:pt x="2369" y="182"/>
                    <a:pt x="2302" y="174"/>
                    <a:pt x="2246" y="168"/>
                  </a:cubicBezTo>
                  <a:cubicBezTo>
                    <a:pt x="2098" y="150"/>
                    <a:pt x="2011" y="134"/>
                    <a:pt x="1897" y="116"/>
                  </a:cubicBezTo>
                  <a:cubicBezTo>
                    <a:pt x="1728" y="89"/>
                    <a:pt x="1604" y="74"/>
                    <a:pt x="1461" y="57"/>
                  </a:cubicBezTo>
                  <a:cubicBezTo>
                    <a:pt x="1434" y="54"/>
                    <a:pt x="1143" y="20"/>
                    <a:pt x="948" y="10"/>
                  </a:cubicBezTo>
                  <a:cubicBezTo>
                    <a:pt x="741" y="0"/>
                    <a:pt x="422" y="5"/>
                    <a:pt x="5" y="97"/>
                  </a:cubicBezTo>
                  <a:cubicBezTo>
                    <a:pt x="3" y="113"/>
                    <a:pt x="2" y="130"/>
                    <a:pt x="0" y="146"/>
                  </a:cubicBezTo>
                  <a:cubicBezTo>
                    <a:pt x="27" y="135"/>
                    <a:pt x="67" y="121"/>
                    <a:pt x="116" y="109"/>
                  </a:cubicBezTo>
                  <a:cubicBezTo>
                    <a:pt x="184" y="91"/>
                    <a:pt x="237" y="85"/>
                    <a:pt x="340" y="75"/>
                  </a:cubicBezTo>
                  <a:cubicBezTo>
                    <a:pt x="476" y="62"/>
                    <a:pt x="545" y="55"/>
                    <a:pt x="579" y="53"/>
                  </a:cubicBezTo>
                  <a:cubicBezTo>
                    <a:pt x="682" y="48"/>
                    <a:pt x="758" y="51"/>
                    <a:pt x="911" y="56"/>
                  </a:cubicBezTo>
                  <a:cubicBezTo>
                    <a:pt x="1035" y="61"/>
                    <a:pt x="1126" y="64"/>
                    <a:pt x="1250" y="77"/>
                  </a:cubicBezTo>
                  <a:cubicBezTo>
                    <a:pt x="1295" y="81"/>
                    <a:pt x="1353" y="89"/>
                    <a:pt x="1468" y="104"/>
                  </a:cubicBezTo>
                  <a:cubicBezTo>
                    <a:pt x="1628" y="126"/>
                    <a:pt x="1661" y="131"/>
                    <a:pt x="1777" y="147"/>
                  </a:cubicBezTo>
                  <a:cubicBezTo>
                    <a:pt x="2123" y="193"/>
                    <a:pt x="2247" y="203"/>
                    <a:pt x="2293" y="206"/>
                  </a:cubicBezTo>
                  <a:cubicBezTo>
                    <a:pt x="2319" y="208"/>
                    <a:pt x="2383" y="212"/>
                    <a:pt x="2466" y="216"/>
                  </a:cubicBezTo>
                  <a:cubicBezTo>
                    <a:pt x="2545" y="219"/>
                    <a:pt x="2627" y="223"/>
                    <a:pt x="2729" y="221"/>
                  </a:cubicBezTo>
                  <a:cubicBezTo>
                    <a:pt x="2801" y="220"/>
                    <a:pt x="2885" y="219"/>
                    <a:pt x="2995" y="207"/>
                  </a:cubicBezTo>
                  <a:cubicBezTo>
                    <a:pt x="3155" y="189"/>
                    <a:pt x="3289" y="157"/>
                    <a:pt x="3289" y="154"/>
                  </a:cubicBezTo>
                  <a:close/>
                </a:path>
              </a:pathLst>
            </a:custGeom>
            <a:solidFill>
              <a:srgbClr val="F9B7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8" name="Freeform 89">
              <a:extLst>
                <a:ext uri="{FF2B5EF4-FFF2-40B4-BE49-F238E27FC236}">
                  <a16:creationId xmlns:a16="http://schemas.microsoft.com/office/drawing/2014/main" id="{01A70E62-2851-43AC-A197-E4027EBB10E0}"/>
                </a:ext>
              </a:extLst>
            </p:cNvPr>
            <p:cNvSpPr>
              <a:spLocks/>
            </p:cNvSpPr>
            <p:nvPr/>
          </p:nvSpPr>
          <p:spPr bwMode="auto">
            <a:xfrm>
              <a:off x="2108895" y="1211004"/>
              <a:ext cx="1757363" cy="114300"/>
            </a:xfrm>
            <a:custGeom>
              <a:avLst/>
              <a:gdLst>
                <a:gd name="T0" fmla="*/ 0 w 3281"/>
                <a:gd name="T1" fmla="*/ 95 h 212"/>
                <a:gd name="T2" fmla="*/ 0 w 3281"/>
                <a:gd name="T3" fmla="*/ 191 h 212"/>
                <a:gd name="T4" fmla="*/ 362 w 3281"/>
                <a:gd name="T5" fmla="*/ 107 h 212"/>
                <a:gd name="T6" fmla="*/ 826 w 3281"/>
                <a:gd name="T7" fmla="*/ 79 h 212"/>
                <a:gd name="T8" fmla="*/ 1189 w 3281"/>
                <a:gd name="T9" fmla="*/ 96 h 212"/>
                <a:gd name="T10" fmla="*/ 1520 w 3281"/>
                <a:gd name="T11" fmla="*/ 124 h 212"/>
                <a:gd name="T12" fmla="*/ 1915 w 3281"/>
                <a:gd name="T13" fmla="*/ 170 h 212"/>
                <a:gd name="T14" fmla="*/ 2284 w 3281"/>
                <a:gd name="T15" fmla="*/ 201 h 212"/>
                <a:gd name="T16" fmla="*/ 2764 w 3281"/>
                <a:gd name="T17" fmla="*/ 203 h 212"/>
                <a:gd name="T18" fmla="*/ 3049 w 3281"/>
                <a:gd name="T19" fmla="*/ 181 h 212"/>
                <a:gd name="T20" fmla="*/ 3281 w 3281"/>
                <a:gd name="T21" fmla="*/ 133 h 212"/>
                <a:gd name="T22" fmla="*/ 3158 w 3281"/>
                <a:gd name="T23" fmla="*/ 151 h 212"/>
                <a:gd name="T24" fmla="*/ 2952 w 3281"/>
                <a:gd name="T25" fmla="*/ 177 h 212"/>
                <a:gd name="T26" fmla="*/ 2696 w 3281"/>
                <a:gd name="T27" fmla="*/ 183 h 212"/>
                <a:gd name="T28" fmla="*/ 2162 w 3281"/>
                <a:gd name="T29" fmla="*/ 159 h 212"/>
                <a:gd name="T30" fmla="*/ 1626 w 3281"/>
                <a:gd name="T31" fmla="*/ 92 h 212"/>
                <a:gd name="T32" fmla="*/ 873 w 3281"/>
                <a:gd name="T33" fmla="*/ 16 h 212"/>
                <a:gd name="T34" fmla="*/ 340 w 3281"/>
                <a:gd name="T35" fmla="*/ 23 h 212"/>
                <a:gd name="T36" fmla="*/ 0 w 3281"/>
                <a:gd name="T37" fmla="*/ 95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81" h="212">
                  <a:moveTo>
                    <a:pt x="0" y="95"/>
                  </a:moveTo>
                  <a:cubicBezTo>
                    <a:pt x="0" y="127"/>
                    <a:pt x="0" y="159"/>
                    <a:pt x="0" y="191"/>
                  </a:cubicBezTo>
                  <a:cubicBezTo>
                    <a:pt x="141" y="147"/>
                    <a:pt x="265" y="122"/>
                    <a:pt x="362" y="107"/>
                  </a:cubicBezTo>
                  <a:cubicBezTo>
                    <a:pt x="552" y="78"/>
                    <a:pt x="702" y="78"/>
                    <a:pt x="826" y="79"/>
                  </a:cubicBezTo>
                  <a:cubicBezTo>
                    <a:pt x="937" y="79"/>
                    <a:pt x="1021" y="85"/>
                    <a:pt x="1189" y="96"/>
                  </a:cubicBezTo>
                  <a:cubicBezTo>
                    <a:pt x="1354" y="107"/>
                    <a:pt x="1480" y="120"/>
                    <a:pt x="1520" y="124"/>
                  </a:cubicBezTo>
                  <a:cubicBezTo>
                    <a:pt x="1709" y="143"/>
                    <a:pt x="1733" y="151"/>
                    <a:pt x="1915" y="170"/>
                  </a:cubicBezTo>
                  <a:cubicBezTo>
                    <a:pt x="2024" y="182"/>
                    <a:pt x="2136" y="194"/>
                    <a:pt x="2284" y="201"/>
                  </a:cubicBezTo>
                  <a:cubicBezTo>
                    <a:pt x="2500" y="212"/>
                    <a:pt x="2659" y="207"/>
                    <a:pt x="2764" y="203"/>
                  </a:cubicBezTo>
                  <a:cubicBezTo>
                    <a:pt x="2926" y="198"/>
                    <a:pt x="2999" y="189"/>
                    <a:pt x="3049" y="181"/>
                  </a:cubicBezTo>
                  <a:cubicBezTo>
                    <a:pt x="3145" y="167"/>
                    <a:pt x="3225" y="148"/>
                    <a:pt x="3281" y="133"/>
                  </a:cubicBezTo>
                  <a:cubicBezTo>
                    <a:pt x="3252" y="137"/>
                    <a:pt x="3209" y="144"/>
                    <a:pt x="3158" y="151"/>
                  </a:cubicBezTo>
                  <a:cubicBezTo>
                    <a:pt x="3081" y="162"/>
                    <a:pt x="3010" y="171"/>
                    <a:pt x="2952" y="177"/>
                  </a:cubicBezTo>
                  <a:cubicBezTo>
                    <a:pt x="2868" y="185"/>
                    <a:pt x="2801" y="185"/>
                    <a:pt x="2696" y="183"/>
                  </a:cubicBezTo>
                  <a:cubicBezTo>
                    <a:pt x="2464" y="178"/>
                    <a:pt x="2348" y="175"/>
                    <a:pt x="2162" y="159"/>
                  </a:cubicBezTo>
                  <a:cubicBezTo>
                    <a:pt x="1971" y="142"/>
                    <a:pt x="1955" y="133"/>
                    <a:pt x="1626" y="92"/>
                  </a:cubicBezTo>
                  <a:cubicBezTo>
                    <a:pt x="1171" y="35"/>
                    <a:pt x="949" y="21"/>
                    <a:pt x="873" y="16"/>
                  </a:cubicBezTo>
                  <a:cubicBezTo>
                    <a:pt x="592" y="0"/>
                    <a:pt x="462" y="7"/>
                    <a:pt x="340" y="23"/>
                  </a:cubicBezTo>
                  <a:cubicBezTo>
                    <a:pt x="198" y="42"/>
                    <a:pt x="81" y="71"/>
                    <a:pt x="0" y="95"/>
                  </a:cubicBezTo>
                  <a:close/>
                </a:path>
              </a:pathLst>
            </a:custGeom>
            <a:solidFill>
              <a:srgbClr val="EF4C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spTree>
    <p:extLst>
      <p:ext uri="{BB962C8B-B14F-4D97-AF65-F5344CB8AC3E}">
        <p14:creationId xmlns:p14="http://schemas.microsoft.com/office/powerpoint/2010/main" val="1558610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2" presetClass="entr" presetSubtype="4"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353" y="0"/>
            <a:ext cx="12858044" cy="35342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sp>
        <p:nvSpPr>
          <p:cNvPr id="22" name="Rectangle 21"/>
          <p:cNvSpPr/>
          <p:nvPr/>
        </p:nvSpPr>
        <p:spPr>
          <a:xfrm>
            <a:off x="353" y="1"/>
            <a:ext cx="12858044" cy="3572795"/>
          </a:xfrm>
          <a:prstGeom prst="rect">
            <a:avLst/>
          </a:prstGeom>
          <a:solidFill>
            <a:schemeClr val="accent5">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grpSp>
        <p:nvGrpSpPr>
          <p:cNvPr id="86" name="Group 85"/>
          <p:cNvGrpSpPr>
            <a:grpSpLocks noChangeAspect="1"/>
          </p:cNvGrpSpPr>
          <p:nvPr/>
        </p:nvGrpSpPr>
        <p:grpSpPr bwMode="auto">
          <a:xfrm>
            <a:off x="3941478" y="1498431"/>
            <a:ext cx="3857413" cy="3105686"/>
            <a:chOff x="4300539" y="1984376"/>
            <a:chExt cx="3589338" cy="2890838"/>
          </a:xfrm>
        </p:grpSpPr>
        <p:sp>
          <p:nvSpPr>
            <p:cNvPr id="49223" name="Freeform 5"/>
            <p:cNvSpPr>
              <a:spLocks/>
            </p:cNvSpPr>
            <p:nvPr/>
          </p:nvSpPr>
          <p:spPr bwMode="auto">
            <a:xfrm>
              <a:off x="4300539" y="1984376"/>
              <a:ext cx="3589338" cy="2170113"/>
            </a:xfrm>
            <a:custGeom>
              <a:avLst/>
              <a:gdLst>
                <a:gd name="T0" fmla="*/ 3589338 w 2537"/>
                <a:gd name="T1" fmla="*/ 2170113 h 1533"/>
                <a:gd name="T2" fmla="*/ 3589338 w 2537"/>
                <a:gd name="T3" fmla="*/ 100508 h 1533"/>
                <a:gd name="T4" fmla="*/ 3490302 w 2537"/>
                <a:gd name="T5" fmla="*/ 0 h 1533"/>
                <a:gd name="T6" fmla="*/ 100451 w 2537"/>
                <a:gd name="T7" fmla="*/ 0 h 1533"/>
                <a:gd name="T8" fmla="*/ 0 w 2537"/>
                <a:gd name="T9" fmla="*/ 100508 h 1533"/>
                <a:gd name="T10" fmla="*/ 0 w 2537"/>
                <a:gd name="T11" fmla="*/ 2170113 h 1533"/>
                <a:gd name="T12" fmla="*/ 3589338 w 2537"/>
                <a:gd name="T13" fmla="*/ 2170113 h 1533"/>
                <a:gd name="T14" fmla="*/ 0 60000 65536"/>
                <a:gd name="T15" fmla="*/ 0 60000 65536"/>
                <a:gd name="T16" fmla="*/ 0 60000 65536"/>
                <a:gd name="T17" fmla="*/ 0 60000 65536"/>
                <a:gd name="T18" fmla="*/ 0 60000 65536"/>
                <a:gd name="T19" fmla="*/ 0 60000 65536"/>
                <a:gd name="T20" fmla="*/ 0 60000 65536"/>
                <a:gd name="T21" fmla="*/ 0 w 2537"/>
                <a:gd name="T22" fmla="*/ 0 h 1533"/>
                <a:gd name="T23" fmla="*/ 2537 w 2537"/>
                <a:gd name="T24" fmla="*/ 1533 h 15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37" h="1533">
                  <a:moveTo>
                    <a:pt x="2537" y="1533"/>
                  </a:moveTo>
                  <a:cubicBezTo>
                    <a:pt x="2537" y="71"/>
                    <a:pt x="2537" y="71"/>
                    <a:pt x="2537" y="71"/>
                  </a:cubicBezTo>
                  <a:cubicBezTo>
                    <a:pt x="2537" y="32"/>
                    <a:pt x="2506" y="0"/>
                    <a:pt x="2467" y="0"/>
                  </a:cubicBezTo>
                  <a:cubicBezTo>
                    <a:pt x="71" y="0"/>
                    <a:pt x="71" y="0"/>
                    <a:pt x="71" y="0"/>
                  </a:cubicBezTo>
                  <a:cubicBezTo>
                    <a:pt x="32" y="0"/>
                    <a:pt x="0" y="32"/>
                    <a:pt x="0" y="71"/>
                  </a:cubicBezTo>
                  <a:cubicBezTo>
                    <a:pt x="0" y="1533"/>
                    <a:pt x="0" y="1533"/>
                    <a:pt x="0" y="1533"/>
                  </a:cubicBezTo>
                  <a:lnTo>
                    <a:pt x="2537" y="1533"/>
                  </a:lnTo>
                  <a:close/>
                </a:path>
              </a:pathLst>
            </a:custGeom>
            <a:solidFill>
              <a:srgbClr val="181818"/>
            </a:solidFill>
            <a:ln w="9525">
              <a:noFill/>
              <a:miter lim="800000"/>
              <a:headEnd/>
              <a:tailEnd/>
            </a:ln>
          </p:spPr>
          <p:txBody>
            <a:bodyPr lIns="48211" tIns="24106" rIns="48211" bIns="24106"/>
            <a:lstStyle/>
            <a:p>
              <a:endParaRPr lang="id-ID" altLang="zh-CN" sz="1266"/>
            </a:p>
          </p:txBody>
        </p:sp>
        <p:sp>
          <p:nvSpPr>
            <p:cNvPr id="49224" name="Freeform 6"/>
            <p:cNvSpPr>
              <a:spLocks noEditPoints="1"/>
            </p:cNvSpPr>
            <p:nvPr/>
          </p:nvSpPr>
          <p:spPr bwMode="auto">
            <a:xfrm>
              <a:off x="4440239" y="2132014"/>
              <a:ext cx="3309938" cy="1873250"/>
            </a:xfrm>
            <a:custGeom>
              <a:avLst/>
              <a:gdLst>
                <a:gd name="T0" fmla="*/ 3294063 w 2085"/>
                <a:gd name="T1" fmla="*/ 15875 h 1180"/>
                <a:gd name="T2" fmla="*/ 3294063 w 2085"/>
                <a:gd name="T3" fmla="*/ 1857375 h 1180"/>
                <a:gd name="T4" fmla="*/ 15875 w 2085"/>
                <a:gd name="T5" fmla="*/ 1857375 h 1180"/>
                <a:gd name="T6" fmla="*/ 15875 w 2085"/>
                <a:gd name="T7" fmla="*/ 15875 h 1180"/>
                <a:gd name="T8" fmla="*/ 3294063 w 2085"/>
                <a:gd name="T9" fmla="*/ 15875 h 1180"/>
                <a:gd name="T10" fmla="*/ 3309938 w 2085"/>
                <a:gd name="T11" fmla="*/ 0 h 1180"/>
                <a:gd name="T12" fmla="*/ 3294063 w 2085"/>
                <a:gd name="T13" fmla="*/ 0 h 1180"/>
                <a:gd name="T14" fmla="*/ 15875 w 2085"/>
                <a:gd name="T15" fmla="*/ 0 h 1180"/>
                <a:gd name="T16" fmla="*/ 0 w 2085"/>
                <a:gd name="T17" fmla="*/ 0 h 1180"/>
                <a:gd name="T18" fmla="*/ 0 w 2085"/>
                <a:gd name="T19" fmla="*/ 15875 h 1180"/>
                <a:gd name="T20" fmla="*/ 0 w 2085"/>
                <a:gd name="T21" fmla="*/ 1857375 h 1180"/>
                <a:gd name="T22" fmla="*/ 0 w 2085"/>
                <a:gd name="T23" fmla="*/ 1873250 h 1180"/>
                <a:gd name="T24" fmla="*/ 15875 w 2085"/>
                <a:gd name="T25" fmla="*/ 1873250 h 1180"/>
                <a:gd name="T26" fmla="*/ 3294063 w 2085"/>
                <a:gd name="T27" fmla="*/ 1873250 h 1180"/>
                <a:gd name="T28" fmla="*/ 3309938 w 2085"/>
                <a:gd name="T29" fmla="*/ 1873250 h 1180"/>
                <a:gd name="T30" fmla="*/ 3309938 w 2085"/>
                <a:gd name="T31" fmla="*/ 1857375 h 1180"/>
                <a:gd name="T32" fmla="*/ 3309938 w 2085"/>
                <a:gd name="T33" fmla="*/ 15875 h 1180"/>
                <a:gd name="T34" fmla="*/ 3309938 w 2085"/>
                <a:gd name="T35" fmla="*/ 0 h 1180"/>
                <a:gd name="T36" fmla="*/ 3309938 w 2085"/>
                <a:gd name="T37" fmla="*/ 0 h 11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85"/>
                <a:gd name="T58" fmla="*/ 0 h 1180"/>
                <a:gd name="T59" fmla="*/ 2085 w 2085"/>
                <a:gd name="T60" fmla="*/ 1180 h 118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85" h="1180">
                  <a:moveTo>
                    <a:pt x="2075" y="10"/>
                  </a:moveTo>
                  <a:lnTo>
                    <a:pt x="2075" y="1170"/>
                  </a:lnTo>
                  <a:lnTo>
                    <a:pt x="10" y="1170"/>
                  </a:lnTo>
                  <a:lnTo>
                    <a:pt x="10" y="10"/>
                  </a:lnTo>
                  <a:lnTo>
                    <a:pt x="2075" y="10"/>
                  </a:lnTo>
                  <a:close/>
                  <a:moveTo>
                    <a:pt x="2085" y="0"/>
                  </a:moveTo>
                  <a:lnTo>
                    <a:pt x="2075" y="0"/>
                  </a:lnTo>
                  <a:lnTo>
                    <a:pt x="10" y="0"/>
                  </a:lnTo>
                  <a:lnTo>
                    <a:pt x="0" y="0"/>
                  </a:lnTo>
                  <a:lnTo>
                    <a:pt x="0" y="10"/>
                  </a:lnTo>
                  <a:lnTo>
                    <a:pt x="0" y="1170"/>
                  </a:lnTo>
                  <a:lnTo>
                    <a:pt x="0" y="1180"/>
                  </a:lnTo>
                  <a:lnTo>
                    <a:pt x="10" y="1180"/>
                  </a:lnTo>
                  <a:lnTo>
                    <a:pt x="2075" y="1180"/>
                  </a:lnTo>
                  <a:lnTo>
                    <a:pt x="2085" y="1180"/>
                  </a:lnTo>
                  <a:lnTo>
                    <a:pt x="2085" y="1170"/>
                  </a:lnTo>
                  <a:lnTo>
                    <a:pt x="2085" y="10"/>
                  </a:lnTo>
                  <a:lnTo>
                    <a:pt x="2085" y="0"/>
                  </a:lnTo>
                  <a:close/>
                </a:path>
              </a:pathLst>
            </a:custGeom>
            <a:solidFill>
              <a:srgbClr val="0C0D11"/>
            </a:solidFill>
            <a:ln w="9525">
              <a:noFill/>
              <a:miter lim="800000"/>
              <a:headEnd/>
              <a:tailEnd/>
            </a:ln>
          </p:spPr>
          <p:txBody>
            <a:bodyPr lIns="48211" tIns="24106" rIns="48211" bIns="24106"/>
            <a:lstStyle/>
            <a:p>
              <a:endParaRPr lang="id-ID" altLang="zh-CN" sz="1266"/>
            </a:p>
          </p:txBody>
        </p:sp>
        <p:sp>
          <p:nvSpPr>
            <p:cNvPr id="49225" name="Freeform 7"/>
            <p:cNvSpPr>
              <a:spLocks noEditPoints="1"/>
            </p:cNvSpPr>
            <p:nvPr/>
          </p:nvSpPr>
          <p:spPr bwMode="auto">
            <a:xfrm>
              <a:off x="4440239" y="2132014"/>
              <a:ext cx="3309938" cy="1873250"/>
            </a:xfrm>
            <a:custGeom>
              <a:avLst/>
              <a:gdLst>
                <a:gd name="T0" fmla="*/ 3294063 w 2085"/>
                <a:gd name="T1" fmla="*/ 15875 h 1180"/>
                <a:gd name="T2" fmla="*/ 3294063 w 2085"/>
                <a:gd name="T3" fmla="*/ 1857375 h 1180"/>
                <a:gd name="T4" fmla="*/ 15875 w 2085"/>
                <a:gd name="T5" fmla="*/ 1857375 h 1180"/>
                <a:gd name="T6" fmla="*/ 15875 w 2085"/>
                <a:gd name="T7" fmla="*/ 15875 h 1180"/>
                <a:gd name="T8" fmla="*/ 3294063 w 2085"/>
                <a:gd name="T9" fmla="*/ 15875 h 1180"/>
                <a:gd name="T10" fmla="*/ 3309938 w 2085"/>
                <a:gd name="T11" fmla="*/ 0 h 1180"/>
                <a:gd name="T12" fmla="*/ 3294063 w 2085"/>
                <a:gd name="T13" fmla="*/ 0 h 1180"/>
                <a:gd name="T14" fmla="*/ 15875 w 2085"/>
                <a:gd name="T15" fmla="*/ 0 h 1180"/>
                <a:gd name="T16" fmla="*/ 0 w 2085"/>
                <a:gd name="T17" fmla="*/ 0 h 1180"/>
                <a:gd name="T18" fmla="*/ 0 w 2085"/>
                <a:gd name="T19" fmla="*/ 15875 h 1180"/>
                <a:gd name="T20" fmla="*/ 0 w 2085"/>
                <a:gd name="T21" fmla="*/ 1857375 h 1180"/>
                <a:gd name="T22" fmla="*/ 0 w 2085"/>
                <a:gd name="T23" fmla="*/ 1873250 h 1180"/>
                <a:gd name="T24" fmla="*/ 15875 w 2085"/>
                <a:gd name="T25" fmla="*/ 1873250 h 1180"/>
                <a:gd name="T26" fmla="*/ 3294063 w 2085"/>
                <a:gd name="T27" fmla="*/ 1873250 h 1180"/>
                <a:gd name="T28" fmla="*/ 3309938 w 2085"/>
                <a:gd name="T29" fmla="*/ 1873250 h 1180"/>
                <a:gd name="T30" fmla="*/ 3309938 w 2085"/>
                <a:gd name="T31" fmla="*/ 1857375 h 1180"/>
                <a:gd name="T32" fmla="*/ 3309938 w 2085"/>
                <a:gd name="T33" fmla="*/ 15875 h 1180"/>
                <a:gd name="T34" fmla="*/ 3309938 w 2085"/>
                <a:gd name="T35" fmla="*/ 0 h 1180"/>
                <a:gd name="T36" fmla="*/ 3309938 w 2085"/>
                <a:gd name="T37" fmla="*/ 0 h 11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85"/>
                <a:gd name="T58" fmla="*/ 0 h 1180"/>
                <a:gd name="T59" fmla="*/ 2085 w 2085"/>
                <a:gd name="T60" fmla="*/ 1180 h 118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85" h="1180">
                  <a:moveTo>
                    <a:pt x="2075" y="10"/>
                  </a:moveTo>
                  <a:lnTo>
                    <a:pt x="2075" y="1170"/>
                  </a:lnTo>
                  <a:lnTo>
                    <a:pt x="10" y="1170"/>
                  </a:lnTo>
                  <a:lnTo>
                    <a:pt x="10" y="10"/>
                  </a:lnTo>
                  <a:lnTo>
                    <a:pt x="2075" y="10"/>
                  </a:lnTo>
                  <a:moveTo>
                    <a:pt x="2085" y="0"/>
                  </a:moveTo>
                  <a:lnTo>
                    <a:pt x="2075" y="0"/>
                  </a:lnTo>
                  <a:lnTo>
                    <a:pt x="10" y="0"/>
                  </a:lnTo>
                  <a:lnTo>
                    <a:pt x="0" y="0"/>
                  </a:lnTo>
                  <a:lnTo>
                    <a:pt x="0" y="10"/>
                  </a:lnTo>
                  <a:lnTo>
                    <a:pt x="0" y="1170"/>
                  </a:lnTo>
                  <a:lnTo>
                    <a:pt x="0" y="1180"/>
                  </a:lnTo>
                  <a:lnTo>
                    <a:pt x="10" y="1180"/>
                  </a:lnTo>
                  <a:lnTo>
                    <a:pt x="2075" y="1180"/>
                  </a:lnTo>
                  <a:lnTo>
                    <a:pt x="2085" y="1180"/>
                  </a:lnTo>
                  <a:lnTo>
                    <a:pt x="2085" y="1170"/>
                  </a:lnTo>
                  <a:lnTo>
                    <a:pt x="2085" y="10"/>
                  </a:lnTo>
                  <a:lnTo>
                    <a:pt x="2085" y="0"/>
                  </a:lnTo>
                </a:path>
              </a:pathLst>
            </a:custGeom>
            <a:noFill/>
            <a:ln w="9525">
              <a:noFill/>
              <a:miter lim="800000"/>
              <a:headEnd/>
              <a:tailEnd/>
            </a:ln>
          </p:spPr>
          <p:txBody>
            <a:bodyPr lIns="48211" tIns="24106" rIns="48211" bIns="24106"/>
            <a:lstStyle/>
            <a:p>
              <a:endParaRPr lang="id-ID" altLang="zh-CN" sz="1266"/>
            </a:p>
          </p:txBody>
        </p:sp>
        <p:sp>
          <p:nvSpPr>
            <p:cNvPr id="90" name="Rectangle 8"/>
            <p:cNvSpPr>
              <a:spLocks noChangeArrowheads="1"/>
            </p:cNvSpPr>
            <p:nvPr/>
          </p:nvSpPr>
          <p:spPr bwMode="auto">
            <a:xfrm>
              <a:off x="4456326" y="2148008"/>
              <a:ext cx="3277764" cy="1842033"/>
            </a:xfrm>
            <a:prstGeom prst="rect">
              <a:avLst/>
            </a:prstGeom>
            <a:solidFill>
              <a:schemeClr val="accent5"/>
            </a:solidFill>
            <a:ln>
              <a:noFill/>
            </a:ln>
            <a:extLst>
              <a:ext uri="{91240B29-F687-4f45-9708-019B960494DF}"/>
            </a:extLst>
          </p:spPr>
          <p:txBody>
            <a:bodyPr lIns="48211" tIns="24106" rIns="48211" bIns="24106"/>
            <a:lstStyle/>
            <a:p>
              <a:pPr fontAlgn="auto">
                <a:spcBef>
                  <a:spcPts val="0"/>
                </a:spcBef>
                <a:spcAft>
                  <a:spcPts val="0"/>
                </a:spcAft>
                <a:defRPr/>
              </a:pPr>
              <a:endParaRPr lang="id-ID" sz="1266">
                <a:latin typeface="+mn-lt"/>
                <a:ea typeface="+mn-ea"/>
              </a:endParaRPr>
            </a:p>
          </p:txBody>
        </p:sp>
        <p:sp>
          <p:nvSpPr>
            <p:cNvPr id="49227" name="Freeform 9"/>
            <p:cNvSpPr>
              <a:spLocks/>
            </p:cNvSpPr>
            <p:nvPr/>
          </p:nvSpPr>
          <p:spPr bwMode="auto">
            <a:xfrm>
              <a:off x="5484814" y="4826001"/>
              <a:ext cx="1208088" cy="49213"/>
            </a:xfrm>
            <a:custGeom>
              <a:avLst/>
              <a:gdLst>
                <a:gd name="T0" fmla="*/ 1205259 w 854"/>
                <a:gd name="T1" fmla="*/ 33746 h 35"/>
                <a:gd name="T2" fmla="*/ 676190 w 854"/>
                <a:gd name="T3" fmla="*/ 7030 h 35"/>
                <a:gd name="T4" fmla="*/ 676190 w 854"/>
                <a:gd name="T5" fmla="*/ 0 h 35"/>
                <a:gd name="T6" fmla="*/ 604044 w 854"/>
                <a:gd name="T7" fmla="*/ 4218 h 35"/>
                <a:gd name="T8" fmla="*/ 530484 w 854"/>
                <a:gd name="T9" fmla="*/ 0 h 35"/>
                <a:gd name="T10" fmla="*/ 530484 w 854"/>
                <a:gd name="T11" fmla="*/ 7030 h 35"/>
                <a:gd name="T12" fmla="*/ 1415 w 854"/>
                <a:gd name="T13" fmla="*/ 33746 h 35"/>
                <a:gd name="T14" fmla="*/ 33951 w 854"/>
                <a:gd name="T15" fmla="*/ 49213 h 35"/>
                <a:gd name="T16" fmla="*/ 530484 w 854"/>
                <a:gd name="T17" fmla="*/ 49213 h 35"/>
                <a:gd name="T18" fmla="*/ 676190 w 854"/>
                <a:gd name="T19" fmla="*/ 49213 h 35"/>
                <a:gd name="T20" fmla="*/ 1172722 w 854"/>
                <a:gd name="T21" fmla="*/ 49213 h 35"/>
                <a:gd name="T22" fmla="*/ 1205259 w 854"/>
                <a:gd name="T23" fmla="*/ 33746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54"/>
                <a:gd name="T37" fmla="*/ 0 h 35"/>
                <a:gd name="T38" fmla="*/ 854 w 854"/>
                <a:gd name="T39" fmla="*/ 35 h 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54" h="35">
                  <a:moveTo>
                    <a:pt x="852" y="24"/>
                  </a:moveTo>
                  <a:cubicBezTo>
                    <a:pt x="478" y="5"/>
                    <a:pt x="478" y="5"/>
                    <a:pt x="478" y="5"/>
                  </a:cubicBezTo>
                  <a:cubicBezTo>
                    <a:pt x="478" y="0"/>
                    <a:pt x="478" y="0"/>
                    <a:pt x="478" y="0"/>
                  </a:cubicBezTo>
                  <a:cubicBezTo>
                    <a:pt x="427" y="3"/>
                    <a:pt x="427" y="3"/>
                    <a:pt x="427" y="3"/>
                  </a:cubicBezTo>
                  <a:cubicBezTo>
                    <a:pt x="375" y="0"/>
                    <a:pt x="375" y="0"/>
                    <a:pt x="375" y="0"/>
                  </a:cubicBezTo>
                  <a:cubicBezTo>
                    <a:pt x="375" y="5"/>
                    <a:pt x="375" y="5"/>
                    <a:pt x="375" y="5"/>
                  </a:cubicBezTo>
                  <a:cubicBezTo>
                    <a:pt x="1" y="24"/>
                    <a:pt x="1" y="24"/>
                    <a:pt x="1" y="24"/>
                  </a:cubicBezTo>
                  <a:cubicBezTo>
                    <a:pt x="1" y="24"/>
                    <a:pt x="0" y="35"/>
                    <a:pt x="24" y="35"/>
                  </a:cubicBezTo>
                  <a:cubicBezTo>
                    <a:pt x="41" y="35"/>
                    <a:pt x="247" y="35"/>
                    <a:pt x="375" y="35"/>
                  </a:cubicBezTo>
                  <a:cubicBezTo>
                    <a:pt x="435" y="35"/>
                    <a:pt x="478" y="35"/>
                    <a:pt x="478" y="35"/>
                  </a:cubicBezTo>
                  <a:cubicBezTo>
                    <a:pt x="606" y="35"/>
                    <a:pt x="812" y="35"/>
                    <a:pt x="829" y="35"/>
                  </a:cubicBezTo>
                  <a:cubicBezTo>
                    <a:pt x="854" y="35"/>
                    <a:pt x="852" y="24"/>
                    <a:pt x="852" y="24"/>
                  </a:cubicBezTo>
                  <a:close/>
                </a:path>
              </a:pathLst>
            </a:custGeom>
            <a:solidFill>
              <a:srgbClr val="181818"/>
            </a:solidFill>
            <a:ln w="9525">
              <a:noFill/>
              <a:miter lim="800000"/>
              <a:headEnd/>
              <a:tailEnd/>
            </a:ln>
          </p:spPr>
          <p:txBody>
            <a:bodyPr lIns="48211" tIns="24106" rIns="48211" bIns="24106"/>
            <a:lstStyle/>
            <a:p>
              <a:endParaRPr lang="id-ID" altLang="zh-CN" sz="1266"/>
            </a:p>
          </p:txBody>
        </p:sp>
        <p:sp>
          <p:nvSpPr>
            <p:cNvPr id="49228" name="Freeform 10"/>
            <p:cNvSpPr>
              <a:spLocks/>
            </p:cNvSpPr>
            <p:nvPr/>
          </p:nvSpPr>
          <p:spPr bwMode="auto">
            <a:xfrm>
              <a:off x="5478464" y="4446589"/>
              <a:ext cx="1219200" cy="417513"/>
            </a:xfrm>
            <a:custGeom>
              <a:avLst/>
              <a:gdLst>
                <a:gd name="T0" fmla="*/ 1118662 w 861"/>
                <a:gd name="T1" fmla="*/ 387792 h 295"/>
                <a:gd name="T2" fmla="*/ 1045029 w 861"/>
                <a:gd name="T3" fmla="*/ 317027 h 295"/>
                <a:gd name="T4" fmla="*/ 1011044 w 861"/>
                <a:gd name="T5" fmla="*/ 0 h 295"/>
                <a:gd name="T6" fmla="*/ 610308 w 861"/>
                <a:gd name="T7" fmla="*/ 5661 h 295"/>
                <a:gd name="T8" fmla="*/ 208156 w 861"/>
                <a:gd name="T9" fmla="*/ 0 h 295"/>
                <a:gd name="T10" fmla="*/ 175587 w 861"/>
                <a:gd name="T11" fmla="*/ 317027 h 295"/>
                <a:gd name="T12" fmla="*/ 101954 w 861"/>
                <a:gd name="T13" fmla="*/ 387792 h 295"/>
                <a:gd name="T14" fmla="*/ 0 w 861"/>
                <a:gd name="T15" fmla="*/ 411852 h 295"/>
                <a:gd name="T16" fmla="*/ 0 w 861"/>
                <a:gd name="T17" fmla="*/ 417513 h 295"/>
                <a:gd name="T18" fmla="*/ 536675 w 861"/>
                <a:gd name="T19" fmla="*/ 417513 h 295"/>
                <a:gd name="T20" fmla="*/ 682525 w 861"/>
                <a:gd name="T21" fmla="*/ 417513 h 295"/>
                <a:gd name="T22" fmla="*/ 1219200 w 861"/>
                <a:gd name="T23" fmla="*/ 417513 h 295"/>
                <a:gd name="T24" fmla="*/ 1219200 w 861"/>
                <a:gd name="T25" fmla="*/ 411852 h 295"/>
                <a:gd name="T26" fmla="*/ 1118662 w 861"/>
                <a:gd name="T27" fmla="*/ 387792 h 29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61"/>
                <a:gd name="T43" fmla="*/ 0 h 295"/>
                <a:gd name="T44" fmla="*/ 861 w 861"/>
                <a:gd name="T45" fmla="*/ 295 h 29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61" h="295">
                  <a:moveTo>
                    <a:pt x="790" y="274"/>
                  </a:moveTo>
                  <a:cubicBezTo>
                    <a:pt x="760" y="268"/>
                    <a:pt x="744" y="271"/>
                    <a:pt x="738" y="224"/>
                  </a:cubicBezTo>
                  <a:cubicBezTo>
                    <a:pt x="731" y="177"/>
                    <a:pt x="714" y="0"/>
                    <a:pt x="714" y="0"/>
                  </a:cubicBezTo>
                  <a:cubicBezTo>
                    <a:pt x="431" y="4"/>
                    <a:pt x="431" y="4"/>
                    <a:pt x="431" y="4"/>
                  </a:cubicBezTo>
                  <a:cubicBezTo>
                    <a:pt x="147" y="0"/>
                    <a:pt x="147" y="0"/>
                    <a:pt x="147" y="0"/>
                  </a:cubicBezTo>
                  <a:cubicBezTo>
                    <a:pt x="147" y="0"/>
                    <a:pt x="130" y="177"/>
                    <a:pt x="124" y="224"/>
                  </a:cubicBezTo>
                  <a:cubicBezTo>
                    <a:pt x="117" y="271"/>
                    <a:pt x="102" y="268"/>
                    <a:pt x="72" y="274"/>
                  </a:cubicBezTo>
                  <a:cubicBezTo>
                    <a:pt x="42" y="280"/>
                    <a:pt x="0" y="287"/>
                    <a:pt x="0" y="291"/>
                  </a:cubicBezTo>
                  <a:cubicBezTo>
                    <a:pt x="0" y="295"/>
                    <a:pt x="0" y="295"/>
                    <a:pt x="0" y="295"/>
                  </a:cubicBezTo>
                  <a:cubicBezTo>
                    <a:pt x="379" y="295"/>
                    <a:pt x="379" y="295"/>
                    <a:pt x="379" y="295"/>
                  </a:cubicBezTo>
                  <a:cubicBezTo>
                    <a:pt x="482" y="295"/>
                    <a:pt x="482" y="295"/>
                    <a:pt x="482" y="295"/>
                  </a:cubicBezTo>
                  <a:cubicBezTo>
                    <a:pt x="861" y="295"/>
                    <a:pt x="861" y="295"/>
                    <a:pt x="861" y="295"/>
                  </a:cubicBezTo>
                  <a:cubicBezTo>
                    <a:pt x="861" y="295"/>
                    <a:pt x="861" y="295"/>
                    <a:pt x="861" y="291"/>
                  </a:cubicBezTo>
                  <a:cubicBezTo>
                    <a:pt x="861" y="287"/>
                    <a:pt x="820" y="280"/>
                    <a:pt x="790" y="274"/>
                  </a:cubicBezTo>
                  <a:close/>
                </a:path>
              </a:pathLst>
            </a:custGeom>
            <a:solidFill>
              <a:srgbClr val="D2D3D5"/>
            </a:solidFill>
            <a:ln w="9525">
              <a:noFill/>
              <a:miter lim="800000"/>
              <a:headEnd/>
              <a:tailEnd/>
            </a:ln>
          </p:spPr>
          <p:txBody>
            <a:bodyPr lIns="48211" tIns="24106" rIns="48211" bIns="24106"/>
            <a:lstStyle/>
            <a:p>
              <a:endParaRPr lang="id-ID" altLang="zh-CN" sz="1266"/>
            </a:p>
          </p:txBody>
        </p:sp>
        <p:sp>
          <p:nvSpPr>
            <p:cNvPr id="49229" name="Oval 11"/>
            <p:cNvSpPr>
              <a:spLocks noChangeArrowheads="1"/>
            </p:cNvSpPr>
            <p:nvPr/>
          </p:nvSpPr>
          <p:spPr bwMode="auto">
            <a:xfrm>
              <a:off x="6070602" y="2044701"/>
              <a:ext cx="49213" cy="49213"/>
            </a:xfrm>
            <a:prstGeom prst="ellipse">
              <a:avLst/>
            </a:prstGeom>
            <a:solidFill>
              <a:srgbClr val="2C2C2C"/>
            </a:solidFill>
            <a:ln w="9525">
              <a:noFill/>
              <a:round/>
              <a:headEnd/>
              <a:tailEnd/>
            </a:ln>
          </p:spPr>
          <p:txBody>
            <a:bodyPr lIns="48211" tIns="24106" rIns="48211" bIns="24106"/>
            <a:lstStyle/>
            <a:p>
              <a:endParaRPr lang="id-ID" altLang="zh-CN" sz="1266"/>
            </a:p>
          </p:txBody>
        </p:sp>
        <p:sp>
          <p:nvSpPr>
            <p:cNvPr id="49230" name="Oval 12"/>
            <p:cNvSpPr>
              <a:spLocks noChangeArrowheads="1"/>
            </p:cNvSpPr>
            <p:nvPr/>
          </p:nvSpPr>
          <p:spPr bwMode="auto">
            <a:xfrm>
              <a:off x="6070602" y="2041526"/>
              <a:ext cx="49213" cy="49213"/>
            </a:xfrm>
            <a:prstGeom prst="ellipse">
              <a:avLst/>
            </a:prstGeom>
            <a:solidFill>
              <a:srgbClr val="0A0A0A"/>
            </a:solidFill>
            <a:ln w="9525">
              <a:noFill/>
              <a:round/>
              <a:headEnd/>
              <a:tailEnd/>
            </a:ln>
          </p:spPr>
          <p:txBody>
            <a:bodyPr lIns="48211" tIns="24106" rIns="48211" bIns="24106"/>
            <a:lstStyle/>
            <a:p>
              <a:endParaRPr lang="id-ID" altLang="zh-CN" sz="1266"/>
            </a:p>
          </p:txBody>
        </p:sp>
        <p:sp>
          <p:nvSpPr>
            <p:cNvPr id="49231" name="Oval 13"/>
            <p:cNvSpPr>
              <a:spLocks noChangeArrowheads="1"/>
            </p:cNvSpPr>
            <p:nvPr/>
          </p:nvSpPr>
          <p:spPr bwMode="auto">
            <a:xfrm>
              <a:off x="6078539" y="2049464"/>
              <a:ext cx="33338" cy="31750"/>
            </a:xfrm>
            <a:prstGeom prst="ellipse">
              <a:avLst/>
            </a:prstGeom>
            <a:solidFill>
              <a:srgbClr val="000000"/>
            </a:solidFill>
            <a:ln w="9525">
              <a:noFill/>
              <a:round/>
              <a:headEnd/>
              <a:tailEnd/>
            </a:ln>
          </p:spPr>
          <p:txBody>
            <a:bodyPr lIns="48211" tIns="24106" rIns="48211" bIns="24106"/>
            <a:lstStyle/>
            <a:p>
              <a:endParaRPr lang="id-ID" altLang="zh-CN" sz="1266"/>
            </a:p>
          </p:txBody>
        </p:sp>
        <p:sp>
          <p:nvSpPr>
            <p:cNvPr id="49232" name="Oval 14"/>
            <p:cNvSpPr>
              <a:spLocks noChangeArrowheads="1"/>
            </p:cNvSpPr>
            <p:nvPr/>
          </p:nvSpPr>
          <p:spPr bwMode="auto">
            <a:xfrm>
              <a:off x="6088064" y="2055814"/>
              <a:ext cx="15875" cy="19050"/>
            </a:xfrm>
            <a:prstGeom prst="ellipse">
              <a:avLst/>
            </a:prstGeom>
            <a:solidFill>
              <a:srgbClr val="2C99B4"/>
            </a:solidFill>
            <a:ln w="9525">
              <a:noFill/>
              <a:round/>
              <a:headEnd/>
              <a:tailEnd/>
            </a:ln>
          </p:spPr>
          <p:txBody>
            <a:bodyPr lIns="48211" tIns="24106" rIns="48211" bIns="24106"/>
            <a:lstStyle/>
            <a:p>
              <a:endParaRPr lang="id-ID" altLang="zh-CN" sz="1266"/>
            </a:p>
          </p:txBody>
        </p:sp>
        <p:sp>
          <p:nvSpPr>
            <p:cNvPr id="49233" name="Oval 15"/>
            <p:cNvSpPr>
              <a:spLocks noChangeArrowheads="1"/>
            </p:cNvSpPr>
            <p:nvPr/>
          </p:nvSpPr>
          <p:spPr bwMode="auto">
            <a:xfrm>
              <a:off x="6092827" y="2063751"/>
              <a:ext cx="4763" cy="4763"/>
            </a:xfrm>
            <a:prstGeom prst="ellipse">
              <a:avLst/>
            </a:prstGeom>
            <a:solidFill>
              <a:srgbClr val="FFFFFF"/>
            </a:solidFill>
            <a:ln w="9525">
              <a:noFill/>
              <a:round/>
              <a:headEnd/>
              <a:tailEnd/>
            </a:ln>
          </p:spPr>
          <p:txBody>
            <a:bodyPr lIns="48211" tIns="24106" rIns="48211" bIns="24106"/>
            <a:lstStyle/>
            <a:p>
              <a:endParaRPr lang="id-ID" altLang="zh-CN" sz="1266"/>
            </a:p>
          </p:txBody>
        </p:sp>
        <p:sp>
          <p:nvSpPr>
            <p:cNvPr id="49234" name="Freeform 16"/>
            <p:cNvSpPr>
              <a:spLocks/>
            </p:cNvSpPr>
            <p:nvPr/>
          </p:nvSpPr>
          <p:spPr bwMode="auto">
            <a:xfrm>
              <a:off x="5478464" y="4446589"/>
              <a:ext cx="985838" cy="417513"/>
            </a:xfrm>
            <a:custGeom>
              <a:avLst/>
              <a:gdLst>
                <a:gd name="T0" fmla="*/ 985838 w 696"/>
                <a:gd name="T1" fmla="*/ 14153 h 295"/>
                <a:gd name="T2" fmla="*/ 811617 w 696"/>
                <a:gd name="T3" fmla="*/ 2831 h 295"/>
                <a:gd name="T4" fmla="*/ 610483 w 696"/>
                <a:gd name="T5" fmla="*/ 5661 h 295"/>
                <a:gd name="T6" fmla="*/ 208216 w 696"/>
                <a:gd name="T7" fmla="*/ 0 h 295"/>
                <a:gd name="T8" fmla="*/ 175638 w 696"/>
                <a:gd name="T9" fmla="*/ 317027 h 295"/>
                <a:gd name="T10" fmla="*/ 101983 w 696"/>
                <a:gd name="T11" fmla="*/ 387792 h 295"/>
                <a:gd name="T12" fmla="*/ 0 w 696"/>
                <a:gd name="T13" fmla="*/ 411852 h 295"/>
                <a:gd name="T14" fmla="*/ 0 w 696"/>
                <a:gd name="T15" fmla="*/ 417513 h 295"/>
                <a:gd name="T16" fmla="*/ 536828 w 696"/>
                <a:gd name="T17" fmla="*/ 417513 h 295"/>
                <a:gd name="T18" fmla="*/ 611899 w 696"/>
                <a:gd name="T19" fmla="*/ 417513 h 295"/>
                <a:gd name="T20" fmla="*/ 985838 w 696"/>
                <a:gd name="T21" fmla="*/ 14153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96"/>
                <a:gd name="T34" fmla="*/ 0 h 295"/>
                <a:gd name="T35" fmla="*/ 696 w 696"/>
                <a:gd name="T36" fmla="*/ 295 h 29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96" h="295">
                  <a:moveTo>
                    <a:pt x="696" y="10"/>
                  </a:moveTo>
                  <a:cubicBezTo>
                    <a:pt x="573" y="2"/>
                    <a:pt x="573" y="2"/>
                    <a:pt x="573" y="2"/>
                  </a:cubicBezTo>
                  <a:cubicBezTo>
                    <a:pt x="431" y="4"/>
                    <a:pt x="431" y="4"/>
                    <a:pt x="431" y="4"/>
                  </a:cubicBezTo>
                  <a:cubicBezTo>
                    <a:pt x="147" y="0"/>
                    <a:pt x="147" y="0"/>
                    <a:pt x="147" y="0"/>
                  </a:cubicBezTo>
                  <a:cubicBezTo>
                    <a:pt x="147" y="0"/>
                    <a:pt x="130" y="177"/>
                    <a:pt x="124" y="224"/>
                  </a:cubicBezTo>
                  <a:cubicBezTo>
                    <a:pt x="117" y="271"/>
                    <a:pt x="102" y="268"/>
                    <a:pt x="72" y="274"/>
                  </a:cubicBezTo>
                  <a:cubicBezTo>
                    <a:pt x="42" y="280"/>
                    <a:pt x="0" y="287"/>
                    <a:pt x="0" y="291"/>
                  </a:cubicBezTo>
                  <a:cubicBezTo>
                    <a:pt x="0" y="295"/>
                    <a:pt x="0" y="295"/>
                    <a:pt x="0" y="295"/>
                  </a:cubicBezTo>
                  <a:cubicBezTo>
                    <a:pt x="379" y="295"/>
                    <a:pt x="379" y="295"/>
                    <a:pt x="379" y="295"/>
                  </a:cubicBezTo>
                  <a:cubicBezTo>
                    <a:pt x="432" y="295"/>
                    <a:pt x="432" y="295"/>
                    <a:pt x="432" y="295"/>
                  </a:cubicBezTo>
                  <a:lnTo>
                    <a:pt x="696" y="10"/>
                  </a:lnTo>
                  <a:close/>
                </a:path>
              </a:pathLst>
            </a:custGeom>
            <a:solidFill>
              <a:srgbClr val="A8A9AA"/>
            </a:solidFill>
            <a:ln w="9525">
              <a:noFill/>
              <a:miter lim="800000"/>
              <a:headEnd/>
              <a:tailEnd/>
            </a:ln>
          </p:spPr>
          <p:txBody>
            <a:bodyPr lIns="48211" tIns="24106" rIns="48211" bIns="24106"/>
            <a:lstStyle/>
            <a:p>
              <a:endParaRPr lang="id-ID" altLang="zh-CN" sz="1266"/>
            </a:p>
          </p:txBody>
        </p:sp>
        <p:sp>
          <p:nvSpPr>
            <p:cNvPr id="49235" name="Freeform 17"/>
            <p:cNvSpPr>
              <a:spLocks/>
            </p:cNvSpPr>
            <p:nvPr/>
          </p:nvSpPr>
          <p:spPr bwMode="auto">
            <a:xfrm>
              <a:off x="4300539" y="4154489"/>
              <a:ext cx="3589338" cy="341313"/>
            </a:xfrm>
            <a:custGeom>
              <a:avLst/>
              <a:gdLst>
                <a:gd name="T0" fmla="*/ 0 w 2537"/>
                <a:gd name="T1" fmla="*/ 0 h 241"/>
                <a:gd name="T2" fmla="*/ 0 w 2537"/>
                <a:gd name="T3" fmla="*/ 240760 h 241"/>
                <a:gd name="T4" fmla="*/ 100451 w 2537"/>
                <a:gd name="T5" fmla="*/ 341313 h 241"/>
                <a:gd name="T6" fmla="*/ 3490302 w 2537"/>
                <a:gd name="T7" fmla="*/ 341313 h 241"/>
                <a:gd name="T8" fmla="*/ 3589338 w 2537"/>
                <a:gd name="T9" fmla="*/ 240760 h 241"/>
                <a:gd name="T10" fmla="*/ 3589338 w 2537"/>
                <a:gd name="T11" fmla="*/ 0 h 241"/>
                <a:gd name="T12" fmla="*/ 0 w 2537"/>
                <a:gd name="T13" fmla="*/ 0 h 241"/>
                <a:gd name="T14" fmla="*/ 0 60000 65536"/>
                <a:gd name="T15" fmla="*/ 0 60000 65536"/>
                <a:gd name="T16" fmla="*/ 0 60000 65536"/>
                <a:gd name="T17" fmla="*/ 0 60000 65536"/>
                <a:gd name="T18" fmla="*/ 0 60000 65536"/>
                <a:gd name="T19" fmla="*/ 0 60000 65536"/>
                <a:gd name="T20" fmla="*/ 0 60000 65536"/>
                <a:gd name="T21" fmla="*/ 0 w 2537"/>
                <a:gd name="T22" fmla="*/ 0 h 241"/>
                <a:gd name="T23" fmla="*/ 2537 w 2537"/>
                <a:gd name="T24" fmla="*/ 241 h 2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37" h="241">
                  <a:moveTo>
                    <a:pt x="0" y="0"/>
                  </a:moveTo>
                  <a:cubicBezTo>
                    <a:pt x="0" y="170"/>
                    <a:pt x="0" y="170"/>
                    <a:pt x="0" y="170"/>
                  </a:cubicBezTo>
                  <a:cubicBezTo>
                    <a:pt x="0" y="209"/>
                    <a:pt x="32" y="241"/>
                    <a:pt x="71" y="241"/>
                  </a:cubicBezTo>
                  <a:cubicBezTo>
                    <a:pt x="2467" y="241"/>
                    <a:pt x="2467" y="241"/>
                    <a:pt x="2467" y="241"/>
                  </a:cubicBezTo>
                  <a:cubicBezTo>
                    <a:pt x="2506" y="241"/>
                    <a:pt x="2537" y="209"/>
                    <a:pt x="2537" y="170"/>
                  </a:cubicBezTo>
                  <a:cubicBezTo>
                    <a:pt x="2537" y="0"/>
                    <a:pt x="2537" y="0"/>
                    <a:pt x="2537" y="0"/>
                  </a:cubicBezTo>
                  <a:lnTo>
                    <a:pt x="0" y="0"/>
                  </a:lnTo>
                  <a:close/>
                </a:path>
              </a:pathLst>
            </a:custGeom>
            <a:solidFill>
              <a:srgbClr val="D2D3D5"/>
            </a:solidFill>
            <a:ln w="9525">
              <a:noFill/>
              <a:miter lim="800000"/>
              <a:headEnd/>
              <a:tailEnd/>
            </a:ln>
          </p:spPr>
          <p:txBody>
            <a:bodyPr lIns="48211" tIns="24106" rIns="48211" bIns="24106"/>
            <a:lstStyle/>
            <a:p>
              <a:endParaRPr lang="id-ID" altLang="zh-CN" sz="1266"/>
            </a:p>
          </p:txBody>
        </p:sp>
      </p:grpSp>
      <p:grpSp>
        <p:nvGrpSpPr>
          <p:cNvPr id="100" name="Group 99"/>
          <p:cNvGrpSpPr>
            <a:grpSpLocks noChangeAspect="1"/>
          </p:cNvGrpSpPr>
          <p:nvPr/>
        </p:nvGrpSpPr>
        <p:grpSpPr bwMode="auto">
          <a:xfrm>
            <a:off x="2449744" y="3428812"/>
            <a:ext cx="570910" cy="1187026"/>
            <a:chOff x="7242184" y="2673668"/>
            <a:chExt cx="652463" cy="1354138"/>
          </a:xfrm>
        </p:grpSpPr>
        <p:sp>
          <p:nvSpPr>
            <p:cNvPr id="49204" name="Freeform 59"/>
            <p:cNvSpPr>
              <a:spLocks/>
            </p:cNvSpPr>
            <p:nvPr/>
          </p:nvSpPr>
          <p:spPr bwMode="auto">
            <a:xfrm>
              <a:off x="7242184" y="2673668"/>
              <a:ext cx="652463" cy="1354138"/>
            </a:xfrm>
            <a:custGeom>
              <a:avLst/>
              <a:gdLst>
                <a:gd name="T0" fmla="*/ 652463 w 411"/>
                <a:gd name="T1" fmla="*/ 1287463 h 853"/>
                <a:gd name="T2" fmla="*/ 587375 w 411"/>
                <a:gd name="T3" fmla="*/ 1354138 h 853"/>
                <a:gd name="T4" fmla="*/ 66675 w 411"/>
                <a:gd name="T5" fmla="*/ 1354138 h 853"/>
                <a:gd name="T6" fmla="*/ 0 w 411"/>
                <a:gd name="T7" fmla="*/ 1287463 h 853"/>
                <a:gd name="T8" fmla="*/ 0 w 411"/>
                <a:gd name="T9" fmla="*/ 66675 h 853"/>
                <a:gd name="T10" fmla="*/ 66675 w 411"/>
                <a:gd name="T11" fmla="*/ 0 h 853"/>
                <a:gd name="T12" fmla="*/ 587375 w 411"/>
                <a:gd name="T13" fmla="*/ 0 h 853"/>
                <a:gd name="T14" fmla="*/ 652463 w 411"/>
                <a:gd name="T15" fmla="*/ 66675 h 853"/>
                <a:gd name="T16" fmla="*/ 652463 w 411"/>
                <a:gd name="T17" fmla="*/ 1287463 h 8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1"/>
                <a:gd name="T28" fmla="*/ 0 h 853"/>
                <a:gd name="T29" fmla="*/ 411 w 411"/>
                <a:gd name="T30" fmla="*/ 853 h 8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1" h="853">
                  <a:moveTo>
                    <a:pt x="411" y="811"/>
                  </a:moveTo>
                  <a:cubicBezTo>
                    <a:pt x="411" y="834"/>
                    <a:pt x="392" y="853"/>
                    <a:pt x="370" y="853"/>
                  </a:cubicBezTo>
                  <a:cubicBezTo>
                    <a:pt x="42" y="853"/>
                    <a:pt x="42" y="853"/>
                    <a:pt x="42" y="853"/>
                  </a:cubicBezTo>
                  <a:cubicBezTo>
                    <a:pt x="19" y="853"/>
                    <a:pt x="0" y="834"/>
                    <a:pt x="0" y="811"/>
                  </a:cubicBezTo>
                  <a:cubicBezTo>
                    <a:pt x="0" y="42"/>
                    <a:pt x="0" y="42"/>
                    <a:pt x="0" y="42"/>
                  </a:cubicBezTo>
                  <a:cubicBezTo>
                    <a:pt x="0" y="19"/>
                    <a:pt x="19" y="0"/>
                    <a:pt x="42" y="0"/>
                  </a:cubicBezTo>
                  <a:cubicBezTo>
                    <a:pt x="370" y="0"/>
                    <a:pt x="370" y="0"/>
                    <a:pt x="370" y="0"/>
                  </a:cubicBezTo>
                  <a:cubicBezTo>
                    <a:pt x="392" y="0"/>
                    <a:pt x="411" y="19"/>
                    <a:pt x="411" y="42"/>
                  </a:cubicBezTo>
                  <a:lnTo>
                    <a:pt x="411" y="811"/>
                  </a:lnTo>
                  <a:close/>
                </a:path>
              </a:pathLst>
            </a:custGeom>
            <a:solidFill>
              <a:srgbClr val="333333"/>
            </a:solidFill>
            <a:ln w="9525">
              <a:noFill/>
              <a:miter lim="800000"/>
              <a:headEnd/>
              <a:tailEnd/>
            </a:ln>
          </p:spPr>
          <p:txBody>
            <a:bodyPr lIns="48211" tIns="24106" rIns="48211" bIns="24106"/>
            <a:lstStyle/>
            <a:p>
              <a:endParaRPr lang="id-ID" altLang="zh-CN" sz="1266"/>
            </a:p>
          </p:txBody>
        </p:sp>
        <p:sp>
          <p:nvSpPr>
            <p:cNvPr id="49205" name="Freeform 60"/>
            <p:cNvSpPr>
              <a:spLocks/>
            </p:cNvSpPr>
            <p:nvPr/>
          </p:nvSpPr>
          <p:spPr bwMode="auto">
            <a:xfrm>
              <a:off x="7250122" y="2681606"/>
              <a:ext cx="636588" cy="1338263"/>
            </a:xfrm>
            <a:custGeom>
              <a:avLst/>
              <a:gdLst>
                <a:gd name="T0" fmla="*/ 58738 w 401"/>
                <a:gd name="T1" fmla="*/ 1338263 h 843"/>
                <a:gd name="T2" fmla="*/ 0 w 401"/>
                <a:gd name="T3" fmla="*/ 1279525 h 843"/>
                <a:gd name="T4" fmla="*/ 0 w 401"/>
                <a:gd name="T5" fmla="*/ 58738 h 843"/>
                <a:gd name="T6" fmla="*/ 58738 w 401"/>
                <a:gd name="T7" fmla="*/ 0 h 843"/>
                <a:gd name="T8" fmla="*/ 579438 w 401"/>
                <a:gd name="T9" fmla="*/ 0 h 843"/>
                <a:gd name="T10" fmla="*/ 636588 w 401"/>
                <a:gd name="T11" fmla="*/ 58738 h 843"/>
                <a:gd name="T12" fmla="*/ 636588 w 401"/>
                <a:gd name="T13" fmla="*/ 1279525 h 843"/>
                <a:gd name="T14" fmla="*/ 579438 w 401"/>
                <a:gd name="T15" fmla="*/ 1338263 h 843"/>
                <a:gd name="T16" fmla="*/ 58738 w 401"/>
                <a:gd name="T17" fmla="*/ 1338263 h 8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1"/>
                <a:gd name="T28" fmla="*/ 0 h 843"/>
                <a:gd name="T29" fmla="*/ 401 w 401"/>
                <a:gd name="T30" fmla="*/ 843 h 8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1" h="843">
                  <a:moveTo>
                    <a:pt x="37" y="843"/>
                  </a:moveTo>
                  <a:cubicBezTo>
                    <a:pt x="16" y="843"/>
                    <a:pt x="0" y="827"/>
                    <a:pt x="0" y="806"/>
                  </a:cubicBezTo>
                  <a:cubicBezTo>
                    <a:pt x="0" y="37"/>
                    <a:pt x="0" y="37"/>
                    <a:pt x="0" y="37"/>
                  </a:cubicBezTo>
                  <a:cubicBezTo>
                    <a:pt x="0" y="16"/>
                    <a:pt x="16" y="0"/>
                    <a:pt x="37" y="0"/>
                  </a:cubicBezTo>
                  <a:cubicBezTo>
                    <a:pt x="365" y="0"/>
                    <a:pt x="365" y="0"/>
                    <a:pt x="365" y="0"/>
                  </a:cubicBezTo>
                  <a:cubicBezTo>
                    <a:pt x="385" y="0"/>
                    <a:pt x="401" y="16"/>
                    <a:pt x="401" y="37"/>
                  </a:cubicBezTo>
                  <a:cubicBezTo>
                    <a:pt x="401" y="806"/>
                    <a:pt x="401" y="806"/>
                    <a:pt x="401" y="806"/>
                  </a:cubicBezTo>
                  <a:cubicBezTo>
                    <a:pt x="401" y="827"/>
                    <a:pt x="385" y="843"/>
                    <a:pt x="365" y="843"/>
                  </a:cubicBezTo>
                  <a:lnTo>
                    <a:pt x="37" y="843"/>
                  </a:lnTo>
                  <a:close/>
                </a:path>
              </a:pathLst>
            </a:custGeom>
            <a:solidFill>
              <a:srgbClr val="181818"/>
            </a:solidFill>
            <a:ln w="9525">
              <a:noFill/>
              <a:miter lim="800000"/>
              <a:headEnd/>
              <a:tailEnd/>
            </a:ln>
          </p:spPr>
          <p:txBody>
            <a:bodyPr lIns="48211" tIns="24106" rIns="48211" bIns="24106"/>
            <a:lstStyle/>
            <a:p>
              <a:endParaRPr lang="id-ID" altLang="zh-CN" sz="1266"/>
            </a:p>
          </p:txBody>
        </p:sp>
        <p:sp>
          <p:nvSpPr>
            <p:cNvPr id="49206" name="Oval 61"/>
            <p:cNvSpPr>
              <a:spLocks noChangeArrowheads="1"/>
            </p:cNvSpPr>
            <p:nvPr/>
          </p:nvSpPr>
          <p:spPr bwMode="auto">
            <a:xfrm>
              <a:off x="7559684" y="2738756"/>
              <a:ext cx="19050" cy="19050"/>
            </a:xfrm>
            <a:prstGeom prst="ellipse">
              <a:avLst/>
            </a:prstGeom>
            <a:solidFill>
              <a:srgbClr val="2C2C2C"/>
            </a:solidFill>
            <a:ln w="9525">
              <a:noFill/>
              <a:round/>
              <a:headEnd/>
              <a:tailEnd/>
            </a:ln>
          </p:spPr>
          <p:txBody>
            <a:bodyPr lIns="48211" tIns="24106" rIns="48211" bIns="24106"/>
            <a:lstStyle/>
            <a:p>
              <a:endParaRPr lang="id-ID" altLang="zh-CN" sz="1266"/>
            </a:p>
          </p:txBody>
        </p:sp>
        <p:sp>
          <p:nvSpPr>
            <p:cNvPr id="49207" name="Oval 62"/>
            <p:cNvSpPr>
              <a:spLocks noChangeArrowheads="1"/>
            </p:cNvSpPr>
            <p:nvPr/>
          </p:nvSpPr>
          <p:spPr bwMode="auto">
            <a:xfrm>
              <a:off x="7566034" y="2745106"/>
              <a:ext cx="4763" cy="4763"/>
            </a:xfrm>
            <a:prstGeom prst="ellipse">
              <a:avLst/>
            </a:prstGeom>
            <a:solidFill>
              <a:srgbClr val="2C2C2C"/>
            </a:solidFill>
            <a:ln w="9525">
              <a:noFill/>
              <a:round/>
              <a:headEnd/>
              <a:tailEnd/>
            </a:ln>
          </p:spPr>
          <p:txBody>
            <a:bodyPr lIns="48211" tIns="24106" rIns="48211" bIns="24106"/>
            <a:lstStyle/>
            <a:p>
              <a:endParaRPr lang="id-ID" altLang="zh-CN" sz="1266"/>
            </a:p>
          </p:txBody>
        </p:sp>
        <p:sp>
          <p:nvSpPr>
            <p:cNvPr id="49208" name="Oval 63"/>
            <p:cNvSpPr>
              <a:spLocks noChangeArrowheads="1"/>
            </p:cNvSpPr>
            <p:nvPr/>
          </p:nvSpPr>
          <p:spPr bwMode="auto">
            <a:xfrm>
              <a:off x="7559684" y="2737168"/>
              <a:ext cx="19050" cy="19050"/>
            </a:xfrm>
            <a:prstGeom prst="ellipse">
              <a:avLst/>
            </a:prstGeom>
            <a:solidFill>
              <a:srgbClr val="0A0A0A"/>
            </a:solidFill>
            <a:ln w="9525">
              <a:noFill/>
              <a:round/>
              <a:headEnd/>
              <a:tailEnd/>
            </a:ln>
          </p:spPr>
          <p:txBody>
            <a:bodyPr lIns="48211" tIns="24106" rIns="48211" bIns="24106"/>
            <a:lstStyle/>
            <a:p>
              <a:endParaRPr lang="id-ID" altLang="zh-CN" sz="1266"/>
            </a:p>
          </p:txBody>
        </p:sp>
        <p:sp>
          <p:nvSpPr>
            <p:cNvPr id="49209" name="Oval 64"/>
            <p:cNvSpPr>
              <a:spLocks noChangeArrowheads="1"/>
            </p:cNvSpPr>
            <p:nvPr/>
          </p:nvSpPr>
          <p:spPr bwMode="auto">
            <a:xfrm>
              <a:off x="7566034" y="2743518"/>
              <a:ext cx="4763" cy="4763"/>
            </a:xfrm>
            <a:prstGeom prst="ellipse">
              <a:avLst/>
            </a:prstGeom>
            <a:solidFill>
              <a:srgbClr val="0A0A0A"/>
            </a:solidFill>
            <a:ln w="9525">
              <a:noFill/>
              <a:round/>
              <a:headEnd/>
              <a:tailEnd/>
            </a:ln>
          </p:spPr>
          <p:txBody>
            <a:bodyPr lIns="48211" tIns="24106" rIns="48211" bIns="24106"/>
            <a:lstStyle/>
            <a:p>
              <a:endParaRPr lang="id-ID" altLang="zh-CN" sz="1266"/>
            </a:p>
          </p:txBody>
        </p:sp>
        <p:sp>
          <p:nvSpPr>
            <p:cNvPr id="49210" name="Oval 65"/>
            <p:cNvSpPr>
              <a:spLocks noChangeArrowheads="1"/>
            </p:cNvSpPr>
            <p:nvPr/>
          </p:nvSpPr>
          <p:spPr bwMode="auto">
            <a:xfrm>
              <a:off x="7562859" y="2740343"/>
              <a:ext cx="12700" cy="12700"/>
            </a:xfrm>
            <a:prstGeom prst="ellipse">
              <a:avLst/>
            </a:prstGeom>
            <a:solidFill>
              <a:srgbClr val="000000"/>
            </a:solidFill>
            <a:ln w="9525">
              <a:noFill/>
              <a:round/>
              <a:headEnd/>
              <a:tailEnd/>
            </a:ln>
          </p:spPr>
          <p:txBody>
            <a:bodyPr lIns="48211" tIns="24106" rIns="48211" bIns="24106"/>
            <a:lstStyle/>
            <a:p>
              <a:endParaRPr lang="id-ID" altLang="zh-CN" sz="1266"/>
            </a:p>
          </p:txBody>
        </p:sp>
        <p:sp>
          <p:nvSpPr>
            <p:cNvPr id="49211" name="Oval 66"/>
            <p:cNvSpPr>
              <a:spLocks noChangeArrowheads="1"/>
            </p:cNvSpPr>
            <p:nvPr/>
          </p:nvSpPr>
          <p:spPr bwMode="auto">
            <a:xfrm>
              <a:off x="7562859" y="2740343"/>
              <a:ext cx="12700" cy="12700"/>
            </a:xfrm>
            <a:prstGeom prst="ellipse">
              <a:avLst/>
            </a:prstGeom>
            <a:solidFill>
              <a:srgbClr val="000000"/>
            </a:solidFill>
            <a:ln w="9525">
              <a:noFill/>
              <a:round/>
              <a:headEnd/>
              <a:tailEnd/>
            </a:ln>
          </p:spPr>
          <p:txBody>
            <a:bodyPr lIns="48211" tIns="24106" rIns="48211" bIns="24106"/>
            <a:lstStyle/>
            <a:p>
              <a:endParaRPr lang="id-ID" altLang="zh-CN" sz="1266"/>
            </a:p>
          </p:txBody>
        </p:sp>
        <p:sp>
          <p:nvSpPr>
            <p:cNvPr id="49212" name="Oval 67"/>
            <p:cNvSpPr>
              <a:spLocks noChangeArrowheads="1"/>
            </p:cNvSpPr>
            <p:nvPr/>
          </p:nvSpPr>
          <p:spPr bwMode="auto">
            <a:xfrm>
              <a:off x="7566034" y="2743518"/>
              <a:ext cx="6350" cy="6350"/>
            </a:xfrm>
            <a:prstGeom prst="ellipse">
              <a:avLst/>
            </a:prstGeom>
            <a:solidFill>
              <a:srgbClr val="2C99B4"/>
            </a:solidFill>
            <a:ln w="9525">
              <a:noFill/>
              <a:round/>
              <a:headEnd/>
              <a:tailEnd/>
            </a:ln>
          </p:spPr>
          <p:txBody>
            <a:bodyPr lIns="48211" tIns="24106" rIns="48211" bIns="24106"/>
            <a:lstStyle/>
            <a:p>
              <a:endParaRPr lang="id-ID" altLang="zh-CN" sz="1266"/>
            </a:p>
          </p:txBody>
        </p:sp>
        <p:sp>
          <p:nvSpPr>
            <p:cNvPr id="49213" name="Oval 68"/>
            <p:cNvSpPr>
              <a:spLocks noChangeArrowheads="1"/>
            </p:cNvSpPr>
            <p:nvPr/>
          </p:nvSpPr>
          <p:spPr bwMode="auto">
            <a:xfrm>
              <a:off x="7566034" y="2743518"/>
              <a:ext cx="6350" cy="6350"/>
            </a:xfrm>
            <a:prstGeom prst="ellipse">
              <a:avLst/>
            </a:prstGeom>
            <a:solidFill>
              <a:srgbClr val="2C99B4"/>
            </a:solidFill>
            <a:ln w="9525">
              <a:noFill/>
              <a:round/>
              <a:headEnd/>
              <a:tailEnd/>
            </a:ln>
          </p:spPr>
          <p:txBody>
            <a:bodyPr lIns="48211" tIns="24106" rIns="48211" bIns="24106"/>
            <a:lstStyle/>
            <a:p>
              <a:endParaRPr lang="id-ID" altLang="zh-CN" sz="1266"/>
            </a:p>
          </p:txBody>
        </p:sp>
        <p:sp>
          <p:nvSpPr>
            <p:cNvPr id="49214" name="Freeform 69"/>
            <p:cNvSpPr>
              <a:spLocks/>
            </p:cNvSpPr>
            <p:nvPr/>
          </p:nvSpPr>
          <p:spPr bwMode="auto">
            <a:xfrm>
              <a:off x="7567622" y="2745106"/>
              <a:ext cx="1588" cy="1588"/>
            </a:xfrm>
            <a:custGeom>
              <a:avLst/>
              <a:gdLst>
                <a:gd name="T0" fmla="*/ 1588 w 1"/>
                <a:gd name="T1" fmla="*/ 1588 h 1"/>
                <a:gd name="T2" fmla="*/ 1588 w 1"/>
                <a:gd name="T3" fmla="*/ 1588 h 1"/>
                <a:gd name="T4" fmla="*/ 0 w 1"/>
                <a:gd name="T5" fmla="*/ 1588 h 1"/>
                <a:gd name="T6" fmla="*/ 1588 w 1"/>
                <a:gd name="T7" fmla="*/ 0 h 1"/>
                <a:gd name="T8" fmla="*/ 1588 w 1"/>
                <a:gd name="T9" fmla="*/ 1588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1" y="1"/>
                  </a:moveTo>
                  <a:lnTo>
                    <a:pt x="1" y="1"/>
                  </a:lnTo>
                  <a:lnTo>
                    <a:pt x="0" y="1"/>
                  </a:lnTo>
                  <a:lnTo>
                    <a:pt x="1" y="0"/>
                  </a:lnTo>
                  <a:lnTo>
                    <a:pt x="1" y="1"/>
                  </a:lnTo>
                  <a:close/>
                </a:path>
              </a:pathLst>
            </a:custGeom>
            <a:solidFill>
              <a:srgbClr val="FFFFFF"/>
            </a:solidFill>
            <a:ln w="9525">
              <a:noFill/>
              <a:miter lim="800000"/>
              <a:headEnd/>
              <a:tailEnd/>
            </a:ln>
          </p:spPr>
          <p:txBody>
            <a:bodyPr lIns="48211" tIns="24106" rIns="48211" bIns="24106"/>
            <a:lstStyle/>
            <a:p>
              <a:endParaRPr lang="id-ID" altLang="zh-CN" sz="1266"/>
            </a:p>
          </p:txBody>
        </p:sp>
        <p:sp>
          <p:nvSpPr>
            <p:cNvPr id="49215" name="Freeform 70"/>
            <p:cNvSpPr>
              <a:spLocks/>
            </p:cNvSpPr>
            <p:nvPr/>
          </p:nvSpPr>
          <p:spPr bwMode="auto">
            <a:xfrm>
              <a:off x="7567622" y="2745106"/>
              <a:ext cx="1588" cy="1588"/>
            </a:xfrm>
            <a:custGeom>
              <a:avLst/>
              <a:gdLst>
                <a:gd name="T0" fmla="*/ 1588 w 1"/>
                <a:gd name="T1" fmla="*/ 1588 h 1"/>
                <a:gd name="T2" fmla="*/ 1588 w 1"/>
                <a:gd name="T3" fmla="*/ 1588 h 1"/>
                <a:gd name="T4" fmla="*/ 0 w 1"/>
                <a:gd name="T5" fmla="*/ 1588 h 1"/>
                <a:gd name="T6" fmla="*/ 1588 w 1"/>
                <a:gd name="T7" fmla="*/ 0 h 1"/>
                <a:gd name="T8" fmla="*/ 1588 w 1"/>
                <a:gd name="T9" fmla="*/ 1588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1" y="1"/>
                  </a:moveTo>
                  <a:lnTo>
                    <a:pt x="1" y="1"/>
                  </a:lnTo>
                  <a:lnTo>
                    <a:pt x="0" y="1"/>
                  </a:lnTo>
                  <a:lnTo>
                    <a:pt x="1" y="0"/>
                  </a:lnTo>
                  <a:lnTo>
                    <a:pt x="1" y="1"/>
                  </a:lnTo>
                  <a:close/>
                </a:path>
              </a:pathLst>
            </a:custGeom>
            <a:solidFill>
              <a:srgbClr val="FFFFFF"/>
            </a:solidFill>
            <a:ln w="9525">
              <a:noFill/>
              <a:miter lim="800000"/>
              <a:headEnd/>
              <a:tailEnd/>
            </a:ln>
          </p:spPr>
          <p:txBody>
            <a:bodyPr lIns="48211" tIns="24106" rIns="48211" bIns="24106"/>
            <a:lstStyle/>
            <a:p>
              <a:endParaRPr lang="id-ID" altLang="zh-CN" sz="1266"/>
            </a:p>
          </p:txBody>
        </p:sp>
        <p:sp>
          <p:nvSpPr>
            <p:cNvPr id="49216" name="Oval 71"/>
            <p:cNvSpPr>
              <a:spLocks noChangeArrowheads="1"/>
            </p:cNvSpPr>
            <p:nvPr/>
          </p:nvSpPr>
          <p:spPr bwMode="auto">
            <a:xfrm>
              <a:off x="7516822" y="3884931"/>
              <a:ext cx="103188" cy="103188"/>
            </a:xfrm>
            <a:prstGeom prst="ellipse">
              <a:avLst/>
            </a:prstGeom>
            <a:solidFill>
              <a:srgbClr val="333333"/>
            </a:solidFill>
            <a:ln w="9525">
              <a:noFill/>
              <a:round/>
              <a:headEnd/>
              <a:tailEnd/>
            </a:ln>
          </p:spPr>
          <p:txBody>
            <a:bodyPr lIns="48211" tIns="24106" rIns="48211" bIns="24106"/>
            <a:lstStyle/>
            <a:p>
              <a:endParaRPr lang="id-ID" altLang="zh-CN" sz="1266"/>
            </a:p>
          </p:txBody>
        </p:sp>
        <p:sp>
          <p:nvSpPr>
            <p:cNvPr id="49217" name="Freeform 72"/>
            <p:cNvSpPr>
              <a:spLocks/>
            </p:cNvSpPr>
            <p:nvPr/>
          </p:nvSpPr>
          <p:spPr bwMode="auto">
            <a:xfrm>
              <a:off x="7542222" y="3910331"/>
              <a:ext cx="52388" cy="52388"/>
            </a:xfrm>
            <a:custGeom>
              <a:avLst/>
              <a:gdLst>
                <a:gd name="T0" fmla="*/ 49213 w 33"/>
                <a:gd name="T1" fmla="*/ 34925 h 33"/>
                <a:gd name="T2" fmla="*/ 46038 w 33"/>
                <a:gd name="T3" fmla="*/ 34925 h 33"/>
                <a:gd name="T4" fmla="*/ 34925 w 33"/>
                <a:gd name="T5" fmla="*/ 46038 h 33"/>
                <a:gd name="T6" fmla="*/ 17463 w 33"/>
                <a:gd name="T7" fmla="*/ 46038 h 33"/>
                <a:gd name="T8" fmla="*/ 6350 w 33"/>
                <a:gd name="T9" fmla="*/ 34925 h 33"/>
                <a:gd name="T10" fmla="*/ 6350 w 33"/>
                <a:gd name="T11" fmla="*/ 17463 h 33"/>
                <a:gd name="T12" fmla="*/ 17463 w 33"/>
                <a:gd name="T13" fmla="*/ 6350 h 33"/>
                <a:gd name="T14" fmla="*/ 34925 w 33"/>
                <a:gd name="T15" fmla="*/ 6350 h 33"/>
                <a:gd name="T16" fmla="*/ 46038 w 33"/>
                <a:gd name="T17" fmla="*/ 17463 h 33"/>
                <a:gd name="T18" fmla="*/ 46038 w 33"/>
                <a:gd name="T19" fmla="*/ 34925 h 33"/>
                <a:gd name="T20" fmla="*/ 49213 w 33"/>
                <a:gd name="T21" fmla="*/ 34925 h 33"/>
                <a:gd name="T22" fmla="*/ 52388 w 33"/>
                <a:gd name="T23" fmla="*/ 34925 h 33"/>
                <a:gd name="T24" fmla="*/ 52388 w 33"/>
                <a:gd name="T25" fmla="*/ 17463 h 33"/>
                <a:gd name="T26" fmla="*/ 34925 w 33"/>
                <a:gd name="T27" fmla="*/ 0 h 33"/>
                <a:gd name="T28" fmla="*/ 17463 w 33"/>
                <a:gd name="T29" fmla="*/ 0 h 33"/>
                <a:gd name="T30" fmla="*/ 0 w 33"/>
                <a:gd name="T31" fmla="*/ 17463 h 33"/>
                <a:gd name="T32" fmla="*/ 0 w 33"/>
                <a:gd name="T33" fmla="*/ 34925 h 33"/>
                <a:gd name="T34" fmla="*/ 17463 w 33"/>
                <a:gd name="T35" fmla="*/ 52388 h 33"/>
                <a:gd name="T36" fmla="*/ 34925 w 33"/>
                <a:gd name="T37" fmla="*/ 52388 h 33"/>
                <a:gd name="T38" fmla="*/ 52388 w 33"/>
                <a:gd name="T39" fmla="*/ 34925 h 33"/>
                <a:gd name="T40" fmla="*/ 49213 w 33"/>
                <a:gd name="T41" fmla="*/ 34925 h 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3"/>
                <a:gd name="T64" fmla="*/ 0 h 33"/>
                <a:gd name="T65" fmla="*/ 33 w 33"/>
                <a:gd name="T66" fmla="*/ 33 h 3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3" h="33">
                  <a:moveTo>
                    <a:pt x="31" y="22"/>
                  </a:moveTo>
                  <a:cubicBezTo>
                    <a:pt x="29" y="22"/>
                    <a:pt x="29" y="22"/>
                    <a:pt x="29" y="22"/>
                  </a:cubicBezTo>
                  <a:cubicBezTo>
                    <a:pt x="29" y="26"/>
                    <a:pt x="26" y="29"/>
                    <a:pt x="22" y="29"/>
                  </a:cubicBezTo>
                  <a:cubicBezTo>
                    <a:pt x="11" y="29"/>
                    <a:pt x="11" y="29"/>
                    <a:pt x="11" y="29"/>
                  </a:cubicBezTo>
                  <a:cubicBezTo>
                    <a:pt x="7" y="29"/>
                    <a:pt x="4" y="26"/>
                    <a:pt x="4" y="22"/>
                  </a:cubicBezTo>
                  <a:cubicBezTo>
                    <a:pt x="4" y="11"/>
                    <a:pt x="4" y="11"/>
                    <a:pt x="4" y="11"/>
                  </a:cubicBezTo>
                  <a:cubicBezTo>
                    <a:pt x="4" y="7"/>
                    <a:pt x="7" y="4"/>
                    <a:pt x="11" y="4"/>
                  </a:cubicBezTo>
                  <a:cubicBezTo>
                    <a:pt x="22" y="4"/>
                    <a:pt x="22" y="4"/>
                    <a:pt x="22" y="4"/>
                  </a:cubicBezTo>
                  <a:cubicBezTo>
                    <a:pt x="26" y="4"/>
                    <a:pt x="29" y="7"/>
                    <a:pt x="29" y="11"/>
                  </a:cubicBezTo>
                  <a:cubicBezTo>
                    <a:pt x="29" y="22"/>
                    <a:pt x="29" y="22"/>
                    <a:pt x="29" y="22"/>
                  </a:cubicBezTo>
                  <a:cubicBezTo>
                    <a:pt x="31" y="22"/>
                    <a:pt x="31" y="22"/>
                    <a:pt x="31" y="22"/>
                  </a:cubicBezTo>
                  <a:cubicBezTo>
                    <a:pt x="33" y="22"/>
                    <a:pt x="33" y="22"/>
                    <a:pt x="33" y="22"/>
                  </a:cubicBezTo>
                  <a:cubicBezTo>
                    <a:pt x="33" y="11"/>
                    <a:pt x="33" y="11"/>
                    <a:pt x="33" y="11"/>
                  </a:cubicBezTo>
                  <a:cubicBezTo>
                    <a:pt x="33" y="5"/>
                    <a:pt x="28" y="0"/>
                    <a:pt x="22" y="0"/>
                  </a:cubicBezTo>
                  <a:cubicBezTo>
                    <a:pt x="11" y="0"/>
                    <a:pt x="11" y="0"/>
                    <a:pt x="11" y="0"/>
                  </a:cubicBezTo>
                  <a:cubicBezTo>
                    <a:pt x="5" y="0"/>
                    <a:pt x="0" y="5"/>
                    <a:pt x="0" y="11"/>
                  </a:cubicBezTo>
                  <a:cubicBezTo>
                    <a:pt x="0" y="22"/>
                    <a:pt x="0" y="22"/>
                    <a:pt x="0" y="22"/>
                  </a:cubicBezTo>
                  <a:cubicBezTo>
                    <a:pt x="0" y="28"/>
                    <a:pt x="5" y="33"/>
                    <a:pt x="11" y="33"/>
                  </a:cubicBezTo>
                  <a:cubicBezTo>
                    <a:pt x="22" y="33"/>
                    <a:pt x="22" y="33"/>
                    <a:pt x="22" y="33"/>
                  </a:cubicBezTo>
                  <a:cubicBezTo>
                    <a:pt x="28" y="33"/>
                    <a:pt x="33" y="28"/>
                    <a:pt x="33" y="22"/>
                  </a:cubicBezTo>
                  <a:lnTo>
                    <a:pt x="31" y="22"/>
                  </a:lnTo>
                  <a:close/>
                </a:path>
              </a:pathLst>
            </a:custGeom>
            <a:solidFill>
              <a:srgbClr val="181818"/>
            </a:solidFill>
            <a:ln w="9525">
              <a:noFill/>
              <a:miter lim="800000"/>
              <a:headEnd/>
              <a:tailEnd/>
            </a:ln>
          </p:spPr>
          <p:txBody>
            <a:bodyPr lIns="48211" tIns="24106" rIns="48211" bIns="24106"/>
            <a:lstStyle/>
            <a:p>
              <a:endParaRPr lang="id-ID" altLang="zh-CN" sz="1266"/>
            </a:p>
          </p:txBody>
        </p:sp>
        <p:sp>
          <p:nvSpPr>
            <p:cNvPr id="49218" name="Rectangle 73"/>
            <p:cNvSpPr>
              <a:spLocks noChangeArrowheads="1"/>
            </p:cNvSpPr>
            <p:nvPr/>
          </p:nvSpPr>
          <p:spPr bwMode="auto">
            <a:xfrm>
              <a:off x="7289809" y="2873693"/>
              <a:ext cx="558800" cy="979488"/>
            </a:xfrm>
            <a:prstGeom prst="rect">
              <a:avLst/>
            </a:prstGeom>
            <a:solidFill>
              <a:srgbClr val="0C0D11"/>
            </a:solidFill>
            <a:ln w="9525">
              <a:noFill/>
              <a:miter lim="800000"/>
              <a:headEnd/>
              <a:tailEnd/>
            </a:ln>
          </p:spPr>
          <p:txBody>
            <a:bodyPr lIns="48211" tIns="24106" rIns="48211" bIns="24106"/>
            <a:lstStyle/>
            <a:p>
              <a:endParaRPr lang="id-ID" altLang="zh-CN" sz="1266"/>
            </a:p>
          </p:txBody>
        </p:sp>
        <p:sp>
          <p:nvSpPr>
            <p:cNvPr id="116" name="Rectangle 74"/>
            <p:cNvSpPr>
              <a:spLocks noChangeArrowheads="1"/>
            </p:cNvSpPr>
            <p:nvPr/>
          </p:nvSpPr>
          <p:spPr bwMode="auto">
            <a:xfrm>
              <a:off x="7293845" y="2879940"/>
              <a:ext cx="549142" cy="966422"/>
            </a:xfrm>
            <a:prstGeom prst="rect">
              <a:avLst/>
            </a:prstGeom>
            <a:solidFill>
              <a:schemeClr val="accent5"/>
            </a:solidFill>
            <a:ln>
              <a:noFill/>
            </a:ln>
            <a:extLst>
              <a:ext uri="{91240B29-F687-4f45-9708-019B960494DF}"/>
            </a:extLst>
          </p:spPr>
          <p:txBody>
            <a:bodyPr lIns="48211" tIns="24106" rIns="48211" bIns="24106"/>
            <a:lstStyle/>
            <a:p>
              <a:pPr fontAlgn="auto">
                <a:spcBef>
                  <a:spcPts val="0"/>
                </a:spcBef>
                <a:spcAft>
                  <a:spcPts val="0"/>
                </a:spcAft>
                <a:defRPr/>
              </a:pPr>
              <a:endParaRPr lang="id-ID" sz="1266">
                <a:latin typeface="+mn-lt"/>
                <a:ea typeface="+mn-ea"/>
              </a:endParaRPr>
            </a:p>
          </p:txBody>
        </p:sp>
        <p:sp>
          <p:nvSpPr>
            <p:cNvPr id="49220" name="Freeform 75"/>
            <p:cNvSpPr>
              <a:spLocks/>
            </p:cNvSpPr>
            <p:nvPr/>
          </p:nvSpPr>
          <p:spPr bwMode="auto">
            <a:xfrm>
              <a:off x="7519997" y="2784793"/>
              <a:ext cx="115888" cy="26988"/>
            </a:xfrm>
            <a:custGeom>
              <a:avLst/>
              <a:gdLst>
                <a:gd name="T0" fmla="*/ 12700 w 73"/>
                <a:gd name="T1" fmla="*/ 26988 h 17"/>
                <a:gd name="T2" fmla="*/ 0 w 73"/>
                <a:gd name="T3" fmla="*/ 14288 h 17"/>
                <a:gd name="T4" fmla="*/ 12700 w 73"/>
                <a:gd name="T5" fmla="*/ 0 h 17"/>
                <a:gd name="T6" fmla="*/ 103188 w 73"/>
                <a:gd name="T7" fmla="*/ 0 h 17"/>
                <a:gd name="T8" fmla="*/ 115888 w 73"/>
                <a:gd name="T9" fmla="*/ 14288 h 17"/>
                <a:gd name="T10" fmla="*/ 103188 w 73"/>
                <a:gd name="T11" fmla="*/ 26988 h 17"/>
                <a:gd name="T12" fmla="*/ 12700 w 73"/>
                <a:gd name="T13" fmla="*/ 26988 h 17"/>
                <a:gd name="T14" fmla="*/ 0 60000 65536"/>
                <a:gd name="T15" fmla="*/ 0 60000 65536"/>
                <a:gd name="T16" fmla="*/ 0 60000 65536"/>
                <a:gd name="T17" fmla="*/ 0 60000 65536"/>
                <a:gd name="T18" fmla="*/ 0 60000 65536"/>
                <a:gd name="T19" fmla="*/ 0 60000 65536"/>
                <a:gd name="T20" fmla="*/ 0 60000 65536"/>
                <a:gd name="T21" fmla="*/ 0 w 73"/>
                <a:gd name="T22" fmla="*/ 0 h 17"/>
                <a:gd name="T23" fmla="*/ 73 w 73"/>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3" h="17">
                  <a:moveTo>
                    <a:pt x="8" y="17"/>
                  </a:moveTo>
                  <a:cubicBezTo>
                    <a:pt x="3" y="17"/>
                    <a:pt x="0" y="13"/>
                    <a:pt x="0" y="9"/>
                  </a:cubicBezTo>
                  <a:cubicBezTo>
                    <a:pt x="0" y="4"/>
                    <a:pt x="3" y="0"/>
                    <a:pt x="8" y="0"/>
                  </a:cubicBezTo>
                  <a:cubicBezTo>
                    <a:pt x="65" y="0"/>
                    <a:pt x="65" y="0"/>
                    <a:pt x="65" y="0"/>
                  </a:cubicBezTo>
                  <a:cubicBezTo>
                    <a:pt x="70" y="0"/>
                    <a:pt x="73" y="4"/>
                    <a:pt x="73" y="9"/>
                  </a:cubicBezTo>
                  <a:cubicBezTo>
                    <a:pt x="73" y="13"/>
                    <a:pt x="70" y="17"/>
                    <a:pt x="65" y="17"/>
                  </a:cubicBezTo>
                  <a:lnTo>
                    <a:pt x="8" y="17"/>
                  </a:lnTo>
                  <a:close/>
                </a:path>
              </a:pathLst>
            </a:custGeom>
            <a:solidFill>
              <a:srgbClr val="0C0D11"/>
            </a:solidFill>
            <a:ln w="9525">
              <a:noFill/>
              <a:miter lim="800000"/>
              <a:headEnd/>
              <a:tailEnd/>
            </a:ln>
          </p:spPr>
          <p:txBody>
            <a:bodyPr lIns="48211" tIns="24106" rIns="48211" bIns="24106"/>
            <a:lstStyle/>
            <a:p>
              <a:endParaRPr lang="id-ID" altLang="zh-CN" sz="1266"/>
            </a:p>
          </p:txBody>
        </p:sp>
        <p:sp>
          <p:nvSpPr>
            <p:cNvPr id="49221" name="Freeform 76"/>
            <p:cNvSpPr>
              <a:spLocks/>
            </p:cNvSpPr>
            <p:nvPr/>
          </p:nvSpPr>
          <p:spPr bwMode="auto">
            <a:xfrm>
              <a:off x="7526347" y="2792731"/>
              <a:ext cx="103188" cy="11113"/>
            </a:xfrm>
            <a:custGeom>
              <a:avLst/>
              <a:gdLst>
                <a:gd name="T0" fmla="*/ 103188 w 65"/>
                <a:gd name="T1" fmla="*/ 6350 h 7"/>
                <a:gd name="T2" fmla="*/ 96838 w 65"/>
                <a:gd name="T3" fmla="*/ 11113 h 7"/>
                <a:gd name="T4" fmla="*/ 6350 w 65"/>
                <a:gd name="T5" fmla="*/ 11113 h 7"/>
                <a:gd name="T6" fmla="*/ 0 w 65"/>
                <a:gd name="T7" fmla="*/ 6350 h 7"/>
                <a:gd name="T8" fmla="*/ 6350 w 65"/>
                <a:gd name="T9" fmla="*/ 0 h 7"/>
                <a:gd name="T10" fmla="*/ 96838 w 65"/>
                <a:gd name="T11" fmla="*/ 0 h 7"/>
                <a:gd name="T12" fmla="*/ 103188 w 65"/>
                <a:gd name="T13" fmla="*/ 6350 h 7"/>
                <a:gd name="T14" fmla="*/ 0 60000 65536"/>
                <a:gd name="T15" fmla="*/ 0 60000 65536"/>
                <a:gd name="T16" fmla="*/ 0 60000 65536"/>
                <a:gd name="T17" fmla="*/ 0 60000 65536"/>
                <a:gd name="T18" fmla="*/ 0 60000 65536"/>
                <a:gd name="T19" fmla="*/ 0 60000 65536"/>
                <a:gd name="T20" fmla="*/ 0 60000 65536"/>
                <a:gd name="T21" fmla="*/ 0 w 65"/>
                <a:gd name="T22" fmla="*/ 0 h 7"/>
                <a:gd name="T23" fmla="*/ 65 w 65"/>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 h="7">
                  <a:moveTo>
                    <a:pt x="65" y="4"/>
                  </a:moveTo>
                  <a:cubicBezTo>
                    <a:pt x="65" y="6"/>
                    <a:pt x="63" y="7"/>
                    <a:pt x="61" y="7"/>
                  </a:cubicBezTo>
                  <a:cubicBezTo>
                    <a:pt x="4" y="7"/>
                    <a:pt x="4" y="7"/>
                    <a:pt x="4" y="7"/>
                  </a:cubicBezTo>
                  <a:cubicBezTo>
                    <a:pt x="2" y="7"/>
                    <a:pt x="0" y="6"/>
                    <a:pt x="0" y="4"/>
                  </a:cubicBezTo>
                  <a:cubicBezTo>
                    <a:pt x="0" y="2"/>
                    <a:pt x="2" y="0"/>
                    <a:pt x="4" y="0"/>
                  </a:cubicBezTo>
                  <a:cubicBezTo>
                    <a:pt x="61" y="0"/>
                    <a:pt x="61" y="0"/>
                    <a:pt x="61" y="0"/>
                  </a:cubicBezTo>
                  <a:cubicBezTo>
                    <a:pt x="63" y="0"/>
                    <a:pt x="65" y="2"/>
                    <a:pt x="65" y="4"/>
                  </a:cubicBezTo>
                  <a:close/>
                </a:path>
              </a:pathLst>
            </a:custGeom>
            <a:solidFill>
              <a:srgbClr val="333333"/>
            </a:solidFill>
            <a:ln w="9525">
              <a:noFill/>
              <a:miter lim="800000"/>
              <a:headEnd/>
              <a:tailEnd/>
            </a:ln>
          </p:spPr>
          <p:txBody>
            <a:bodyPr lIns="48211" tIns="24106" rIns="48211" bIns="24106"/>
            <a:lstStyle/>
            <a:p>
              <a:endParaRPr lang="id-ID" altLang="zh-CN" sz="1266"/>
            </a:p>
          </p:txBody>
        </p:sp>
        <p:sp>
          <p:nvSpPr>
            <p:cNvPr id="49222" name="Oval 77"/>
            <p:cNvSpPr>
              <a:spLocks noChangeArrowheads="1"/>
            </p:cNvSpPr>
            <p:nvPr/>
          </p:nvSpPr>
          <p:spPr bwMode="auto">
            <a:xfrm>
              <a:off x="7481897" y="2789556"/>
              <a:ext cx="17463" cy="17463"/>
            </a:xfrm>
            <a:prstGeom prst="ellipse">
              <a:avLst/>
            </a:prstGeom>
            <a:solidFill>
              <a:srgbClr val="333333"/>
            </a:solidFill>
            <a:ln w="9525">
              <a:noFill/>
              <a:round/>
              <a:headEnd/>
              <a:tailEnd/>
            </a:ln>
          </p:spPr>
          <p:txBody>
            <a:bodyPr lIns="48211" tIns="24106" rIns="48211" bIns="24106"/>
            <a:lstStyle/>
            <a:p>
              <a:endParaRPr lang="id-ID" altLang="zh-CN" sz="1266"/>
            </a:p>
          </p:txBody>
        </p:sp>
      </p:grpSp>
      <p:grpSp>
        <p:nvGrpSpPr>
          <p:cNvPr id="120" name="Group 119"/>
          <p:cNvGrpSpPr>
            <a:grpSpLocks noChangeAspect="1"/>
          </p:cNvGrpSpPr>
          <p:nvPr/>
        </p:nvGrpSpPr>
        <p:grpSpPr bwMode="auto">
          <a:xfrm>
            <a:off x="3101017" y="2794281"/>
            <a:ext cx="1305895" cy="1853366"/>
            <a:chOff x="8099434" y="2121218"/>
            <a:chExt cx="1322388" cy="1878013"/>
          </a:xfrm>
        </p:grpSpPr>
        <p:sp>
          <p:nvSpPr>
            <p:cNvPr id="49192" name="Freeform 33"/>
            <p:cNvSpPr>
              <a:spLocks/>
            </p:cNvSpPr>
            <p:nvPr/>
          </p:nvSpPr>
          <p:spPr bwMode="auto">
            <a:xfrm>
              <a:off x="8099434" y="2121218"/>
              <a:ext cx="1322388" cy="1878013"/>
            </a:xfrm>
            <a:custGeom>
              <a:avLst/>
              <a:gdLst>
                <a:gd name="T0" fmla="*/ 1322388 w 834"/>
                <a:gd name="T1" fmla="*/ 1798638 h 1183"/>
                <a:gd name="T2" fmla="*/ 1244694 w 834"/>
                <a:gd name="T3" fmla="*/ 1878013 h 1183"/>
                <a:gd name="T4" fmla="*/ 79280 w 834"/>
                <a:gd name="T5" fmla="*/ 1878013 h 1183"/>
                <a:gd name="T6" fmla="*/ 0 w 834"/>
                <a:gd name="T7" fmla="*/ 1798638 h 1183"/>
                <a:gd name="T8" fmla="*/ 0 w 834"/>
                <a:gd name="T9" fmla="*/ 77788 h 1183"/>
                <a:gd name="T10" fmla="*/ 79280 w 834"/>
                <a:gd name="T11" fmla="*/ 0 h 1183"/>
                <a:gd name="T12" fmla="*/ 1244694 w 834"/>
                <a:gd name="T13" fmla="*/ 0 h 1183"/>
                <a:gd name="T14" fmla="*/ 1322388 w 834"/>
                <a:gd name="T15" fmla="*/ 77788 h 1183"/>
                <a:gd name="T16" fmla="*/ 1322388 w 834"/>
                <a:gd name="T17" fmla="*/ 1798638 h 11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34"/>
                <a:gd name="T28" fmla="*/ 0 h 1183"/>
                <a:gd name="T29" fmla="*/ 834 w 834"/>
                <a:gd name="T30" fmla="*/ 1183 h 11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34" h="1183">
                  <a:moveTo>
                    <a:pt x="834" y="1133"/>
                  </a:moveTo>
                  <a:cubicBezTo>
                    <a:pt x="834" y="1160"/>
                    <a:pt x="812" y="1183"/>
                    <a:pt x="785" y="1183"/>
                  </a:cubicBezTo>
                  <a:cubicBezTo>
                    <a:pt x="50" y="1183"/>
                    <a:pt x="50" y="1183"/>
                    <a:pt x="50" y="1183"/>
                  </a:cubicBezTo>
                  <a:cubicBezTo>
                    <a:pt x="22" y="1183"/>
                    <a:pt x="0" y="1160"/>
                    <a:pt x="0" y="1133"/>
                  </a:cubicBezTo>
                  <a:cubicBezTo>
                    <a:pt x="0" y="49"/>
                    <a:pt x="0" y="49"/>
                    <a:pt x="0" y="49"/>
                  </a:cubicBezTo>
                  <a:cubicBezTo>
                    <a:pt x="0" y="22"/>
                    <a:pt x="22" y="0"/>
                    <a:pt x="50" y="0"/>
                  </a:cubicBezTo>
                  <a:cubicBezTo>
                    <a:pt x="785" y="0"/>
                    <a:pt x="785" y="0"/>
                    <a:pt x="785" y="0"/>
                  </a:cubicBezTo>
                  <a:cubicBezTo>
                    <a:pt x="812" y="0"/>
                    <a:pt x="834" y="22"/>
                    <a:pt x="834" y="49"/>
                  </a:cubicBezTo>
                  <a:cubicBezTo>
                    <a:pt x="834" y="1133"/>
                    <a:pt x="834" y="1133"/>
                    <a:pt x="834" y="1133"/>
                  </a:cubicBezTo>
                </a:path>
              </a:pathLst>
            </a:custGeom>
            <a:solidFill>
              <a:srgbClr val="333333"/>
            </a:solidFill>
            <a:ln w="9525">
              <a:noFill/>
              <a:miter lim="800000"/>
              <a:headEnd/>
              <a:tailEnd/>
            </a:ln>
          </p:spPr>
          <p:txBody>
            <a:bodyPr lIns="48211" tIns="24106" rIns="48211" bIns="24106"/>
            <a:lstStyle/>
            <a:p>
              <a:endParaRPr lang="id-ID" altLang="zh-CN" sz="1266"/>
            </a:p>
          </p:txBody>
        </p:sp>
        <p:sp>
          <p:nvSpPr>
            <p:cNvPr id="49193" name="Freeform 34"/>
            <p:cNvSpPr>
              <a:spLocks/>
            </p:cNvSpPr>
            <p:nvPr/>
          </p:nvSpPr>
          <p:spPr bwMode="auto">
            <a:xfrm>
              <a:off x="8107372" y="2127568"/>
              <a:ext cx="1308100" cy="1863725"/>
            </a:xfrm>
            <a:custGeom>
              <a:avLst/>
              <a:gdLst>
                <a:gd name="T0" fmla="*/ 71351 w 825"/>
                <a:gd name="T1" fmla="*/ 1863725 h 1174"/>
                <a:gd name="T2" fmla="*/ 0 w 825"/>
                <a:gd name="T3" fmla="*/ 1792288 h 1174"/>
                <a:gd name="T4" fmla="*/ 0 w 825"/>
                <a:gd name="T5" fmla="*/ 71437 h 1174"/>
                <a:gd name="T6" fmla="*/ 71351 w 825"/>
                <a:gd name="T7" fmla="*/ 0 h 1174"/>
                <a:gd name="T8" fmla="*/ 1236749 w 825"/>
                <a:gd name="T9" fmla="*/ 0 h 1174"/>
                <a:gd name="T10" fmla="*/ 1308100 w 825"/>
                <a:gd name="T11" fmla="*/ 71437 h 1174"/>
                <a:gd name="T12" fmla="*/ 1308100 w 825"/>
                <a:gd name="T13" fmla="*/ 1792288 h 1174"/>
                <a:gd name="T14" fmla="*/ 1236749 w 825"/>
                <a:gd name="T15" fmla="*/ 1863725 h 1174"/>
                <a:gd name="T16" fmla="*/ 71351 w 825"/>
                <a:gd name="T17" fmla="*/ 1863725 h 11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25"/>
                <a:gd name="T28" fmla="*/ 0 h 1174"/>
                <a:gd name="T29" fmla="*/ 825 w 825"/>
                <a:gd name="T30" fmla="*/ 1174 h 11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25" h="1174">
                  <a:moveTo>
                    <a:pt x="45" y="1174"/>
                  </a:moveTo>
                  <a:cubicBezTo>
                    <a:pt x="20" y="1174"/>
                    <a:pt x="0" y="1154"/>
                    <a:pt x="0" y="1129"/>
                  </a:cubicBezTo>
                  <a:cubicBezTo>
                    <a:pt x="0" y="45"/>
                    <a:pt x="0" y="45"/>
                    <a:pt x="0" y="45"/>
                  </a:cubicBezTo>
                  <a:cubicBezTo>
                    <a:pt x="0" y="21"/>
                    <a:pt x="20" y="0"/>
                    <a:pt x="45" y="0"/>
                  </a:cubicBezTo>
                  <a:cubicBezTo>
                    <a:pt x="780" y="0"/>
                    <a:pt x="780" y="0"/>
                    <a:pt x="780" y="0"/>
                  </a:cubicBezTo>
                  <a:cubicBezTo>
                    <a:pt x="805" y="0"/>
                    <a:pt x="825" y="21"/>
                    <a:pt x="825" y="45"/>
                  </a:cubicBezTo>
                  <a:cubicBezTo>
                    <a:pt x="825" y="1129"/>
                    <a:pt x="825" y="1129"/>
                    <a:pt x="825" y="1129"/>
                  </a:cubicBezTo>
                  <a:cubicBezTo>
                    <a:pt x="825" y="1154"/>
                    <a:pt x="805" y="1174"/>
                    <a:pt x="780" y="1174"/>
                  </a:cubicBezTo>
                  <a:cubicBezTo>
                    <a:pt x="45" y="1174"/>
                    <a:pt x="45" y="1174"/>
                    <a:pt x="45" y="1174"/>
                  </a:cubicBezTo>
                </a:path>
              </a:pathLst>
            </a:custGeom>
            <a:solidFill>
              <a:srgbClr val="181818"/>
            </a:solidFill>
            <a:ln w="9525">
              <a:noFill/>
              <a:miter lim="800000"/>
              <a:headEnd/>
              <a:tailEnd/>
            </a:ln>
          </p:spPr>
          <p:txBody>
            <a:bodyPr lIns="48211" tIns="24106" rIns="48211" bIns="24106"/>
            <a:lstStyle/>
            <a:p>
              <a:endParaRPr lang="id-ID" altLang="zh-CN" sz="1266"/>
            </a:p>
          </p:txBody>
        </p:sp>
        <p:sp>
          <p:nvSpPr>
            <p:cNvPr id="49194" name="Oval 35"/>
            <p:cNvSpPr>
              <a:spLocks noChangeArrowheads="1"/>
            </p:cNvSpPr>
            <p:nvPr/>
          </p:nvSpPr>
          <p:spPr bwMode="auto">
            <a:xfrm>
              <a:off x="8748722" y="2197418"/>
              <a:ext cx="23813" cy="23813"/>
            </a:xfrm>
            <a:prstGeom prst="ellipse">
              <a:avLst/>
            </a:prstGeom>
            <a:solidFill>
              <a:srgbClr val="2C2C2C"/>
            </a:solidFill>
            <a:ln w="9525">
              <a:noFill/>
              <a:round/>
              <a:headEnd/>
              <a:tailEnd/>
            </a:ln>
          </p:spPr>
          <p:txBody>
            <a:bodyPr lIns="48211" tIns="24106" rIns="48211" bIns="24106"/>
            <a:lstStyle/>
            <a:p>
              <a:endParaRPr lang="id-ID" altLang="zh-CN" sz="1266"/>
            </a:p>
          </p:txBody>
        </p:sp>
        <p:sp>
          <p:nvSpPr>
            <p:cNvPr id="49195" name="Oval 36"/>
            <p:cNvSpPr>
              <a:spLocks noChangeArrowheads="1"/>
            </p:cNvSpPr>
            <p:nvPr/>
          </p:nvSpPr>
          <p:spPr bwMode="auto">
            <a:xfrm>
              <a:off x="8748722" y="2195831"/>
              <a:ext cx="23813" cy="23813"/>
            </a:xfrm>
            <a:prstGeom prst="ellipse">
              <a:avLst/>
            </a:prstGeom>
            <a:solidFill>
              <a:srgbClr val="0A0A0A"/>
            </a:solidFill>
            <a:ln w="9525">
              <a:noFill/>
              <a:round/>
              <a:headEnd/>
              <a:tailEnd/>
            </a:ln>
          </p:spPr>
          <p:txBody>
            <a:bodyPr lIns="48211" tIns="24106" rIns="48211" bIns="24106"/>
            <a:lstStyle/>
            <a:p>
              <a:endParaRPr lang="id-ID" altLang="zh-CN" sz="1266"/>
            </a:p>
          </p:txBody>
        </p:sp>
        <p:sp>
          <p:nvSpPr>
            <p:cNvPr id="49196" name="Oval 37"/>
            <p:cNvSpPr>
              <a:spLocks noChangeArrowheads="1"/>
            </p:cNvSpPr>
            <p:nvPr/>
          </p:nvSpPr>
          <p:spPr bwMode="auto">
            <a:xfrm>
              <a:off x="8753484" y="2200593"/>
              <a:ext cx="14288" cy="14288"/>
            </a:xfrm>
            <a:prstGeom prst="ellipse">
              <a:avLst/>
            </a:prstGeom>
            <a:solidFill>
              <a:srgbClr val="000000"/>
            </a:solidFill>
            <a:ln w="9525">
              <a:noFill/>
              <a:round/>
              <a:headEnd/>
              <a:tailEnd/>
            </a:ln>
          </p:spPr>
          <p:txBody>
            <a:bodyPr lIns="48211" tIns="24106" rIns="48211" bIns="24106"/>
            <a:lstStyle/>
            <a:p>
              <a:endParaRPr lang="id-ID" altLang="zh-CN" sz="1266"/>
            </a:p>
          </p:txBody>
        </p:sp>
        <p:sp>
          <p:nvSpPr>
            <p:cNvPr id="49197" name="Oval 38"/>
            <p:cNvSpPr>
              <a:spLocks noChangeArrowheads="1"/>
            </p:cNvSpPr>
            <p:nvPr/>
          </p:nvSpPr>
          <p:spPr bwMode="auto">
            <a:xfrm>
              <a:off x="8756659" y="2203768"/>
              <a:ext cx="7938" cy="7938"/>
            </a:xfrm>
            <a:prstGeom prst="ellipse">
              <a:avLst/>
            </a:prstGeom>
            <a:solidFill>
              <a:srgbClr val="2C99B4"/>
            </a:solidFill>
            <a:ln w="9525">
              <a:noFill/>
              <a:round/>
              <a:headEnd/>
              <a:tailEnd/>
            </a:ln>
          </p:spPr>
          <p:txBody>
            <a:bodyPr lIns="48211" tIns="24106" rIns="48211" bIns="24106"/>
            <a:lstStyle/>
            <a:p>
              <a:endParaRPr lang="id-ID" altLang="zh-CN" sz="1266"/>
            </a:p>
          </p:txBody>
        </p:sp>
        <p:sp>
          <p:nvSpPr>
            <p:cNvPr id="49198" name="Freeform 39"/>
            <p:cNvSpPr>
              <a:spLocks/>
            </p:cNvSpPr>
            <p:nvPr/>
          </p:nvSpPr>
          <p:spPr bwMode="auto">
            <a:xfrm>
              <a:off x="8759834" y="2206943"/>
              <a:ext cx="1588" cy="1588"/>
            </a:xfrm>
            <a:custGeom>
              <a:avLst/>
              <a:gdLst>
                <a:gd name="T0" fmla="*/ 1588 w 1"/>
                <a:gd name="T1" fmla="*/ 0 h 1"/>
                <a:gd name="T2" fmla="*/ 1588 w 1"/>
                <a:gd name="T3" fmla="*/ 1588 h 1"/>
                <a:gd name="T4" fmla="*/ 0 w 1"/>
                <a:gd name="T5" fmla="*/ 0 h 1"/>
                <a:gd name="T6" fmla="*/ 1588 w 1"/>
                <a:gd name="T7" fmla="*/ 0 h 1"/>
                <a:gd name="T8" fmla="*/ 1588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1" y="0"/>
                  </a:moveTo>
                  <a:lnTo>
                    <a:pt x="1" y="1"/>
                  </a:lnTo>
                  <a:lnTo>
                    <a:pt x="0" y="0"/>
                  </a:lnTo>
                  <a:lnTo>
                    <a:pt x="1" y="0"/>
                  </a:lnTo>
                  <a:close/>
                </a:path>
              </a:pathLst>
            </a:custGeom>
            <a:solidFill>
              <a:srgbClr val="FFFFFF"/>
            </a:solidFill>
            <a:ln w="9525">
              <a:noFill/>
              <a:miter lim="800000"/>
              <a:headEnd/>
              <a:tailEnd/>
            </a:ln>
          </p:spPr>
          <p:txBody>
            <a:bodyPr lIns="48211" tIns="24106" rIns="48211" bIns="24106"/>
            <a:lstStyle/>
            <a:p>
              <a:endParaRPr lang="id-ID" altLang="zh-CN" sz="1266"/>
            </a:p>
          </p:txBody>
        </p:sp>
        <p:sp>
          <p:nvSpPr>
            <p:cNvPr id="49199" name="Rectangle 40"/>
            <p:cNvSpPr>
              <a:spLocks noChangeArrowheads="1"/>
            </p:cNvSpPr>
            <p:nvPr/>
          </p:nvSpPr>
          <p:spPr bwMode="auto">
            <a:xfrm>
              <a:off x="8723322" y="2203768"/>
              <a:ext cx="11113" cy="11113"/>
            </a:xfrm>
            <a:prstGeom prst="rect">
              <a:avLst/>
            </a:prstGeom>
            <a:solidFill>
              <a:srgbClr val="464646"/>
            </a:solidFill>
            <a:ln w="9525">
              <a:noFill/>
              <a:miter lim="800000"/>
              <a:headEnd/>
              <a:tailEnd/>
            </a:ln>
          </p:spPr>
          <p:txBody>
            <a:bodyPr lIns="48211" tIns="24106" rIns="48211" bIns="24106"/>
            <a:lstStyle/>
            <a:p>
              <a:endParaRPr lang="id-ID" altLang="zh-CN" sz="1266"/>
            </a:p>
          </p:txBody>
        </p:sp>
        <p:sp>
          <p:nvSpPr>
            <p:cNvPr id="49200" name="Rectangle 41"/>
            <p:cNvSpPr>
              <a:spLocks noChangeArrowheads="1"/>
            </p:cNvSpPr>
            <p:nvPr/>
          </p:nvSpPr>
          <p:spPr bwMode="auto">
            <a:xfrm>
              <a:off x="8178809" y="2278381"/>
              <a:ext cx="1165225" cy="1554163"/>
            </a:xfrm>
            <a:prstGeom prst="rect">
              <a:avLst/>
            </a:prstGeom>
            <a:solidFill>
              <a:srgbClr val="0C0D11"/>
            </a:solidFill>
            <a:ln w="9525">
              <a:noFill/>
              <a:miter lim="800000"/>
              <a:headEnd/>
              <a:tailEnd/>
            </a:ln>
          </p:spPr>
          <p:txBody>
            <a:bodyPr lIns="48211" tIns="24106" rIns="48211" bIns="24106"/>
            <a:lstStyle/>
            <a:p>
              <a:endParaRPr lang="id-ID" altLang="zh-CN" sz="1266"/>
            </a:p>
          </p:txBody>
        </p:sp>
        <p:sp>
          <p:nvSpPr>
            <p:cNvPr id="130" name="Rectangle 42"/>
            <p:cNvSpPr>
              <a:spLocks noChangeArrowheads="1"/>
            </p:cNvSpPr>
            <p:nvPr/>
          </p:nvSpPr>
          <p:spPr bwMode="auto">
            <a:xfrm>
              <a:off x="8185898" y="2284081"/>
              <a:ext cx="1151155" cy="1542108"/>
            </a:xfrm>
            <a:prstGeom prst="rect">
              <a:avLst/>
            </a:prstGeom>
            <a:solidFill>
              <a:schemeClr val="accent5"/>
            </a:solidFill>
            <a:ln>
              <a:noFill/>
            </a:ln>
            <a:extLst>
              <a:ext uri="{91240B29-F687-4f45-9708-019B960494DF}"/>
            </a:extLst>
          </p:spPr>
          <p:txBody>
            <a:bodyPr lIns="48211" tIns="24106" rIns="48211" bIns="24106"/>
            <a:lstStyle/>
            <a:p>
              <a:pPr fontAlgn="auto">
                <a:spcBef>
                  <a:spcPts val="0"/>
                </a:spcBef>
                <a:spcAft>
                  <a:spcPts val="0"/>
                </a:spcAft>
                <a:defRPr/>
              </a:pPr>
              <a:endParaRPr lang="id-ID" sz="1266">
                <a:latin typeface="+mn-lt"/>
                <a:ea typeface="+mn-ea"/>
              </a:endParaRPr>
            </a:p>
          </p:txBody>
        </p:sp>
        <p:sp>
          <p:nvSpPr>
            <p:cNvPr id="49202" name="Oval 43"/>
            <p:cNvSpPr>
              <a:spLocks noChangeArrowheads="1"/>
            </p:cNvSpPr>
            <p:nvPr/>
          </p:nvSpPr>
          <p:spPr bwMode="auto">
            <a:xfrm>
              <a:off x="8712209" y="3865881"/>
              <a:ext cx="98425" cy="100013"/>
            </a:xfrm>
            <a:prstGeom prst="ellipse">
              <a:avLst/>
            </a:prstGeom>
            <a:solidFill>
              <a:srgbClr val="333333"/>
            </a:solidFill>
            <a:ln w="9525">
              <a:noFill/>
              <a:round/>
              <a:headEnd/>
              <a:tailEnd/>
            </a:ln>
          </p:spPr>
          <p:txBody>
            <a:bodyPr lIns="48211" tIns="24106" rIns="48211" bIns="24106"/>
            <a:lstStyle/>
            <a:p>
              <a:endParaRPr lang="id-ID" altLang="zh-CN" sz="1266"/>
            </a:p>
          </p:txBody>
        </p:sp>
        <p:sp>
          <p:nvSpPr>
            <p:cNvPr id="49203" name="Freeform 44"/>
            <p:cNvSpPr>
              <a:spLocks/>
            </p:cNvSpPr>
            <p:nvPr/>
          </p:nvSpPr>
          <p:spPr bwMode="auto">
            <a:xfrm>
              <a:off x="8736022" y="3889693"/>
              <a:ext cx="50800" cy="50800"/>
            </a:xfrm>
            <a:custGeom>
              <a:avLst/>
              <a:gdLst>
                <a:gd name="T0" fmla="*/ 47625 w 32"/>
                <a:gd name="T1" fmla="*/ 33337 h 32"/>
                <a:gd name="T2" fmla="*/ 44450 w 32"/>
                <a:gd name="T3" fmla="*/ 33337 h 32"/>
                <a:gd name="T4" fmla="*/ 33337 w 32"/>
                <a:gd name="T5" fmla="*/ 44450 h 32"/>
                <a:gd name="T6" fmla="*/ 17462 w 32"/>
                <a:gd name="T7" fmla="*/ 44450 h 32"/>
                <a:gd name="T8" fmla="*/ 6350 w 32"/>
                <a:gd name="T9" fmla="*/ 33337 h 32"/>
                <a:gd name="T10" fmla="*/ 6350 w 32"/>
                <a:gd name="T11" fmla="*/ 17462 h 32"/>
                <a:gd name="T12" fmla="*/ 17462 w 32"/>
                <a:gd name="T13" fmla="*/ 6350 h 32"/>
                <a:gd name="T14" fmla="*/ 33337 w 32"/>
                <a:gd name="T15" fmla="*/ 6350 h 32"/>
                <a:gd name="T16" fmla="*/ 44450 w 32"/>
                <a:gd name="T17" fmla="*/ 17462 h 32"/>
                <a:gd name="T18" fmla="*/ 44450 w 32"/>
                <a:gd name="T19" fmla="*/ 33337 h 32"/>
                <a:gd name="T20" fmla="*/ 47625 w 32"/>
                <a:gd name="T21" fmla="*/ 33337 h 32"/>
                <a:gd name="T22" fmla="*/ 50800 w 32"/>
                <a:gd name="T23" fmla="*/ 33337 h 32"/>
                <a:gd name="T24" fmla="*/ 50800 w 32"/>
                <a:gd name="T25" fmla="*/ 17462 h 32"/>
                <a:gd name="T26" fmla="*/ 33337 w 32"/>
                <a:gd name="T27" fmla="*/ 0 h 32"/>
                <a:gd name="T28" fmla="*/ 17462 w 32"/>
                <a:gd name="T29" fmla="*/ 0 h 32"/>
                <a:gd name="T30" fmla="*/ 0 w 32"/>
                <a:gd name="T31" fmla="*/ 17462 h 32"/>
                <a:gd name="T32" fmla="*/ 0 w 32"/>
                <a:gd name="T33" fmla="*/ 33337 h 32"/>
                <a:gd name="T34" fmla="*/ 17462 w 32"/>
                <a:gd name="T35" fmla="*/ 50800 h 32"/>
                <a:gd name="T36" fmla="*/ 33337 w 32"/>
                <a:gd name="T37" fmla="*/ 50800 h 32"/>
                <a:gd name="T38" fmla="*/ 50800 w 32"/>
                <a:gd name="T39" fmla="*/ 33337 h 32"/>
                <a:gd name="T40" fmla="*/ 47625 w 32"/>
                <a:gd name="T41" fmla="*/ 33337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2"/>
                <a:gd name="T64" fmla="*/ 0 h 32"/>
                <a:gd name="T65" fmla="*/ 32 w 32"/>
                <a:gd name="T66" fmla="*/ 32 h 3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2" h="32">
                  <a:moveTo>
                    <a:pt x="30" y="21"/>
                  </a:moveTo>
                  <a:cubicBezTo>
                    <a:pt x="28" y="21"/>
                    <a:pt x="28" y="21"/>
                    <a:pt x="28" y="21"/>
                  </a:cubicBezTo>
                  <a:cubicBezTo>
                    <a:pt x="28" y="25"/>
                    <a:pt x="25" y="28"/>
                    <a:pt x="21" y="28"/>
                  </a:cubicBezTo>
                  <a:cubicBezTo>
                    <a:pt x="11" y="28"/>
                    <a:pt x="11" y="28"/>
                    <a:pt x="11" y="28"/>
                  </a:cubicBezTo>
                  <a:cubicBezTo>
                    <a:pt x="7" y="28"/>
                    <a:pt x="4" y="25"/>
                    <a:pt x="4" y="21"/>
                  </a:cubicBezTo>
                  <a:cubicBezTo>
                    <a:pt x="4" y="11"/>
                    <a:pt x="4" y="11"/>
                    <a:pt x="4" y="11"/>
                  </a:cubicBezTo>
                  <a:cubicBezTo>
                    <a:pt x="4" y="7"/>
                    <a:pt x="7" y="4"/>
                    <a:pt x="11" y="4"/>
                  </a:cubicBezTo>
                  <a:cubicBezTo>
                    <a:pt x="21" y="4"/>
                    <a:pt x="21" y="4"/>
                    <a:pt x="21" y="4"/>
                  </a:cubicBezTo>
                  <a:cubicBezTo>
                    <a:pt x="25" y="4"/>
                    <a:pt x="28" y="7"/>
                    <a:pt x="28" y="11"/>
                  </a:cubicBezTo>
                  <a:cubicBezTo>
                    <a:pt x="28" y="21"/>
                    <a:pt x="28" y="21"/>
                    <a:pt x="28" y="21"/>
                  </a:cubicBezTo>
                  <a:cubicBezTo>
                    <a:pt x="30" y="21"/>
                    <a:pt x="30" y="21"/>
                    <a:pt x="30" y="21"/>
                  </a:cubicBezTo>
                  <a:cubicBezTo>
                    <a:pt x="32" y="21"/>
                    <a:pt x="32" y="21"/>
                    <a:pt x="32" y="21"/>
                  </a:cubicBezTo>
                  <a:cubicBezTo>
                    <a:pt x="32" y="11"/>
                    <a:pt x="32" y="11"/>
                    <a:pt x="32" y="11"/>
                  </a:cubicBezTo>
                  <a:cubicBezTo>
                    <a:pt x="32" y="5"/>
                    <a:pt x="28" y="0"/>
                    <a:pt x="21" y="0"/>
                  </a:cubicBezTo>
                  <a:cubicBezTo>
                    <a:pt x="11" y="0"/>
                    <a:pt x="11" y="0"/>
                    <a:pt x="11" y="0"/>
                  </a:cubicBezTo>
                  <a:cubicBezTo>
                    <a:pt x="5" y="0"/>
                    <a:pt x="0" y="5"/>
                    <a:pt x="0" y="11"/>
                  </a:cubicBezTo>
                  <a:cubicBezTo>
                    <a:pt x="0" y="21"/>
                    <a:pt x="0" y="21"/>
                    <a:pt x="0" y="21"/>
                  </a:cubicBezTo>
                  <a:cubicBezTo>
                    <a:pt x="0" y="28"/>
                    <a:pt x="5" y="32"/>
                    <a:pt x="11" y="32"/>
                  </a:cubicBezTo>
                  <a:cubicBezTo>
                    <a:pt x="21" y="32"/>
                    <a:pt x="21" y="32"/>
                    <a:pt x="21" y="32"/>
                  </a:cubicBezTo>
                  <a:cubicBezTo>
                    <a:pt x="28" y="32"/>
                    <a:pt x="32" y="28"/>
                    <a:pt x="32" y="21"/>
                  </a:cubicBezTo>
                  <a:lnTo>
                    <a:pt x="30" y="21"/>
                  </a:lnTo>
                  <a:close/>
                </a:path>
              </a:pathLst>
            </a:custGeom>
            <a:solidFill>
              <a:srgbClr val="181818"/>
            </a:solidFill>
            <a:ln w="9525">
              <a:noFill/>
              <a:miter lim="800000"/>
              <a:headEnd/>
              <a:tailEnd/>
            </a:ln>
          </p:spPr>
          <p:txBody>
            <a:bodyPr lIns="48211" tIns="24106" rIns="48211" bIns="24106"/>
            <a:lstStyle/>
            <a:p>
              <a:endParaRPr lang="id-ID" altLang="zh-CN" sz="1266"/>
            </a:p>
          </p:txBody>
        </p:sp>
      </p:grpSp>
      <p:grpSp>
        <p:nvGrpSpPr>
          <p:cNvPr id="133" name="Group 132"/>
          <p:cNvGrpSpPr>
            <a:grpSpLocks noChangeAspect="1"/>
          </p:cNvGrpSpPr>
          <p:nvPr/>
        </p:nvGrpSpPr>
        <p:grpSpPr bwMode="auto">
          <a:xfrm>
            <a:off x="6744129" y="2914826"/>
            <a:ext cx="3006907" cy="1731148"/>
            <a:chOff x="8440747" y="4796156"/>
            <a:chExt cx="2786063" cy="1603375"/>
          </a:xfrm>
        </p:grpSpPr>
        <p:sp>
          <p:nvSpPr>
            <p:cNvPr id="49178" name="Freeform 45"/>
            <p:cNvSpPr>
              <a:spLocks/>
            </p:cNvSpPr>
            <p:nvPr/>
          </p:nvSpPr>
          <p:spPr bwMode="auto">
            <a:xfrm>
              <a:off x="8440747" y="6337618"/>
              <a:ext cx="1403350" cy="61913"/>
            </a:xfrm>
            <a:custGeom>
              <a:avLst/>
              <a:gdLst>
                <a:gd name="T0" fmla="*/ 0 w 885"/>
                <a:gd name="T1" fmla="*/ 25400 h 39"/>
                <a:gd name="T2" fmla="*/ 123685 w 885"/>
                <a:gd name="T3" fmla="*/ 61913 h 39"/>
                <a:gd name="T4" fmla="*/ 1403350 w 885"/>
                <a:gd name="T5" fmla="*/ 61913 h 39"/>
                <a:gd name="T6" fmla="*/ 1403350 w 885"/>
                <a:gd name="T7" fmla="*/ 0 h 39"/>
                <a:gd name="T8" fmla="*/ 0 w 885"/>
                <a:gd name="T9" fmla="*/ 0 h 39"/>
                <a:gd name="T10" fmla="*/ 0 w 885"/>
                <a:gd name="T11" fmla="*/ 25400 h 39"/>
                <a:gd name="T12" fmla="*/ 0 60000 65536"/>
                <a:gd name="T13" fmla="*/ 0 60000 65536"/>
                <a:gd name="T14" fmla="*/ 0 60000 65536"/>
                <a:gd name="T15" fmla="*/ 0 60000 65536"/>
                <a:gd name="T16" fmla="*/ 0 60000 65536"/>
                <a:gd name="T17" fmla="*/ 0 60000 65536"/>
                <a:gd name="T18" fmla="*/ 0 w 885"/>
                <a:gd name="T19" fmla="*/ 0 h 39"/>
                <a:gd name="T20" fmla="*/ 885 w 885"/>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w="9525">
              <a:noFill/>
              <a:miter lim="800000"/>
              <a:headEnd/>
              <a:tailEnd/>
            </a:ln>
          </p:spPr>
          <p:txBody>
            <a:bodyPr lIns="48211" tIns="24106" rIns="48211" bIns="24106"/>
            <a:lstStyle/>
            <a:p>
              <a:endParaRPr lang="id-ID" altLang="zh-CN" sz="1266"/>
            </a:p>
          </p:txBody>
        </p:sp>
        <p:sp>
          <p:nvSpPr>
            <p:cNvPr id="49179" name="Freeform 46"/>
            <p:cNvSpPr>
              <a:spLocks/>
            </p:cNvSpPr>
            <p:nvPr/>
          </p:nvSpPr>
          <p:spPr bwMode="auto">
            <a:xfrm>
              <a:off x="9823459" y="6337618"/>
              <a:ext cx="1403350" cy="61913"/>
            </a:xfrm>
            <a:custGeom>
              <a:avLst/>
              <a:gdLst>
                <a:gd name="T0" fmla="*/ 1403350 w 884"/>
                <a:gd name="T1" fmla="*/ 25400 h 39"/>
                <a:gd name="T2" fmla="*/ 1279525 w 884"/>
                <a:gd name="T3" fmla="*/ 61913 h 39"/>
                <a:gd name="T4" fmla="*/ 0 w 884"/>
                <a:gd name="T5" fmla="*/ 61913 h 39"/>
                <a:gd name="T6" fmla="*/ 0 w 884"/>
                <a:gd name="T7" fmla="*/ 0 h 39"/>
                <a:gd name="T8" fmla="*/ 1403350 w 884"/>
                <a:gd name="T9" fmla="*/ 0 h 39"/>
                <a:gd name="T10" fmla="*/ 1403350 w 884"/>
                <a:gd name="T11" fmla="*/ 25400 h 39"/>
                <a:gd name="T12" fmla="*/ 0 60000 65536"/>
                <a:gd name="T13" fmla="*/ 0 60000 65536"/>
                <a:gd name="T14" fmla="*/ 0 60000 65536"/>
                <a:gd name="T15" fmla="*/ 0 60000 65536"/>
                <a:gd name="T16" fmla="*/ 0 60000 65536"/>
                <a:gd name="T17" fmla="*/ 0 60000 65536"/>
                <a:gd name="T18" fmla="*/ 0 w 884"/>
                <a:gd name="T19" fmla="*/ 0 h 39"/>
                <a:gd name="T20" fmla="*/ 884 w 884"/>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w="9525">
              <a:noFill/>
              <a:miter lim="800000"/>
              <a:headEnd/>
              <a:tailEnd/>
            </a:ln>
          </p:spPr>
          <p:txBody>
            <a:bodyPr lIns="48211" tIns="24106" rIns="48211" bIns="24106"/>
            <a:lstStyle/>
            <a:p>
              <a:endParaRPr lang="id-ID" altLang="zh-CN" sz="1266"/>
            </a:p>
          </p:txBody>
        </p:sp>
        <p:sp>
          <p:nvSpPr>
            <p:cNvPr id="49180" name="Freeform 47"/>
            <p:cNvSpPr>
              <a:spLocks/>
            </p:cNvSpPr>
            <p:nvPr/>
          </p:nvSpPr>
          <p:spPr bwMode="auto">
            <a:xfrm>
              <a:off x="8715384" y="4796156"/>
              <a:ext cx="2257425" cy="1546225"/>
            </a:xfrm>
            <a:custGeom>
              <a:avLst/>
              <a:gdLst>
                <a:gd name="T0" fmla="*/ 2186038 w 1423"/>
                <a:gd name="T1" fmla="*/ 0 h 974"/>
                <a:gd name="T2" fmla="*/ 71387 w 1423"/>
                <a:gd name="T3" fmla="*/ 0 h 974"/>
                <a:gd name="T4" fmla="*/ 0 w 1423"/>
                <a:gd name="T5" fmla="*/ 71438 h 974"/>
                <a:gd name="T6" fmla="*/ 0 w 1423"/>
                <a:gd name="T7" fmla="*/ 346075 h 974"/>
                <a:gd name="T8" fmla="*/ 0 w 1423"/>
                <a:gd name="T9" fmla="*/ 1474788 h 974"/>
                <a:gd name="T10" fmla="*/ 71387 w 1423"/>
                <a:gd name="T11" fmla="*/ 1546225 h 974"/>
                <a:gd name="T12" fmla="*/ 2186038 w 1423"/>
                <a:gd name="T13" fmla="*/ 1546225 h 974"/>
                <a:gd name="T14" fmla="*/ 2257425 w 1423"/>
                <a:gd name="T15" fmla="*/ 1474788 h 974"/>
                <a:gd name="T16" fmla="*/ 2257425 w 1423"/>
                <a:gd name="T17" fmla="*/ 71438 h 974"/>
                <a:gd name="T18" fmla="*/ 2186038 w 1423"/>
                <a:gd name="T19" fmla="*/ 0 h 9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3"/>
                <a:gd name="T31" fmla="*/ 0 h 974"/>
                <a:gd name="T32" fmla="*/ 1423 w 1423"/>
                <a:gd name="T33" fmla="*/ 974 h 9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w="9525">
              <a:noFill/>
              <a:miter lim="800000"/>
              <a:headEnd/>
              <a:tailEnd/>
            </a:ln>
          </p:spPr>
          <p:txBody>
            <a:bodyPr lIns="48211" tIns="24106" rIns="48211" bIns="24106"/>
            <a:lstStyle/>
            <a:p>
              <a:endParaRPr lang="id-ID" altLang="zh-CN" sz="1266"/>
            </a:p>
          </p:txBody>
        </p:sp>
        <p:sp>
          <p:nvSpPr>
            <p:cNvPr id="49181" name="Freeform 48"/>
            <p:cNvSpPr>
              <a:spLocks/>
            </p:cNvSpPr>
            <p:nvPr/>
          </p:nvSpPr>
          <p:spPr bwMode="auto">
            <a:xfrm>
              <a:off x="8723322" y="4804093"/>
              <a:ext cx="2243138" cy="1530350"/>
            </a:xfrm>
            <a:custGeom>
              <a:avLst/>
              <a:gdLst>
                <a:gd name="T0" fmla="*/ 63455 w 1414"/>
                <a:gd name="T1" fmla="*/ 1530350 h 964"/>
                <a:gd name="T2" fmla="*/ 0 w 1414"/>
                <a:gd name="T3" fmla="*/ 1466850 h 964"/>
                <a:gd name="T4" fmla="*/ 0 w 1414"/>
                <a:gd name="T5" fmla="*/ 63500 h 964"/>
                <a:gd name="T6" fmla="*/ 63455 w 1414"/>
                <a:gd name="T7" fmla="*/ 0 h 964"/>
                <a:gd name="T8" fmla="*/ 2178097 w 1414"/>
                <a:gd name="T9" fmla="*/ 0 h 964"/>
                <a:gd name="T10" fmla="*/ 2243138 w 1414"/>
                <a:gd name="T11" fmla="*/ 63500 h 964"/>
                <a:gd name="T12" fmla="*/ 2243138 w 1414"/>
                <a:gd name="T13" fmla="*/ 1466850 h 964"/>
                <a:gd name="T14" fmla="*/ 2178097 w 1414"/>
                <a:gd name="T15" fmla="*/ 1530350 h 964"/>
                <a:gd name="T16" fmla="*/ 63455 w 1414"/>
                <a:gd name="T17" fmla="*/ 1530350 h 9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4"/>
                <a:gd name="T28" fmla="*/ 0 h 964"/>
                <a:gd name="T29" fmla="*/ 1414 w 1414"/>
                <a:gd name="T30" fmla="*/ 964 h 9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rgbClr val="181818"/>
            </a:solidFill>
            <a:ln w="9525">
              <a:noFill/>
              <a:miter lim="800000"/>
              <a:headEnd/>
              <a:tailEnd/>
            </a:ln>
          </p:spPr>
          <p:txBody>
            <a:bodyPr lIns="48211" tIns="24106" rIns="48211" bIns="24106"/>
            <a:lstStyle/>
            <a:p>
              <a:endParaRPr lang="id-ID" altLang="zh-CN" sz="1266"/>
            </a:p>
          </p:txBody>
        </p:sp>
        <p:sp>
          <p:nvSpPr>
            <p:cNvPr id="49182" name="Freeform 49"/>
            <p:cNvSpPr>
              <a:spLocks/>
            </p:cNvSpPr>
            <p:nvPr/>
          </p:nvSpPr>
          <p:spPr bwMode="auto">
            <a:xfrm>
              <a:off x="8723322" y="6269356"/>
              <a:ext cx="2243138" cy="65088"/>
            </a:xfrm>
            <a:custGeom>
              <a:avLst/>
              <a:gdLst>
                <a:gd name="T0" fmla="*/ 2243138 w 1414"/>
                <a:gd name="T1" fmla="*/ 0 h 41"/>
                <a:gd name="T2" fmla="*/ 2214583 w 1414"/>
                <a:gd name="T3" fmla="*/ 14288 h 41"/>
                <a:gd name="T4" fmla="*/ 28555 w 1414"/>
                <a:gd name="T5" fmla="*/ 14288 h 41"/>
                <a:gd name="T6" fmla="*/ 0 w 1414"/>
                <a:gd name="T7" fmla="*/ 0 h 41"/>
                <a:gd name="T8" fmla="*/ 0 w 1414"/>
                <a:gd name="T9" fmla="*/ 1588 h 41"/>
                <a:gd name="T10" fmla="*/ 63455 w 1414"/>
                <a:gd name="T11" fmla="*/ 65088 h 41"/>
                <a:gd name="T12" fmla="*/ 2178097 w 1414"/>
                <a:gd name="T13" fmla="*/ 65088 h 41"/>
                <a:gd name="T14" fmla="*/ 2243138 w 1414"/>
                <a:gd name="T15" fmla="*/ 1588 h 41"/>
                <a:gd name="T16" fmla="*/ 2243138 w 1414"/>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4"/>
                <a:gd name="T28" fmla="*/ 0 h 41"/>
                <a:gd name="T29" fmla="*/ 1414 w 1414"/>
                <a:gd name="T30" fmla="*/ 41 h 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4" h="41">
                  <a:moveTo>
                    <a:pt x="1414" y="0"/>
                  </a:moveTo>
                  <a:cubicBezTo>
                    <a:pt x="1409" y="6"/>
                    <a:pt x="1403" y="9"/>
                    <a:pt x="1396" y="9"/>
                  </a:cubicBezTo>
                  <a:cubicBezTo>
                    <a:pt x="18" y="9"/>
                    <a:pt x="18" y="9"/>
                    <a:pt x="18" y="9"/>
                  </a:cubicBezTo>
                  <a:cubicBezTo>
                    <a:pt x="10" y="9"/>
                    <a:pt x="4" y="6"/>
                    <a:pt x="0" y="0"/>
                  </a:cubicBezTo>
                  <a:cubicBezTo>
                    <a:pt x="0" y="1"/>
                    <a:pt x="0" y="1"/>
                    <a:pt x="0" y="1"/>
                  </a:cubicBezTo>
                  <a:cubicBezTo>
                    <a:pt x="0" y="23"/>
                    <a:pt x="18" y="41"/>
                    <a:pt x="40" y="41"/>
                  </a:cubicBezTo>
                  <a:cubicBezTo>
                    <a:pt x="1373" y="41"/>
                    <a:pt x="1373" y="41"/>
                    <a:pt x="1373" y="41"/>
                  </a:cubicBezTo>
                  <a:cubicBezTo>
                    <a:pt x="1396" y="41"/>
                    <a:pt x="1414" y="23"/>
                    <a:pt x="1414" y="1"/>
                  </a:cubicBezTo>
                  <a:lnTo>
                    <a:pt x="1414" y="0"/>
                  </a:lnTo>
                  <a:close/>
                </a:path>
              </a:pathLst>
            </a:custGeom>
            <a:solidFill>
              <a:srgbClr val="0C0D11"/>
            </a:solidFill>
            <a:ln w="9525">
              <a:noFill/>
              <a:miter lim="800000"/>
              <a:headEnd/>
              <a:tailEnd/>
            </a:ln>
          </p:spPr>
          <p:txBody>
            <a:bodyPr lIns="48211" tIns="24106" rIns="48211" bIns="24106"/>
            <a:lstStyle/>
            <a:p>
              <a:endParaRPr lang="id-ID" altLang="zh-CN" sz="1266"/>
            </a:p>
          </p:txBody>
        </p:sp>
        <p:sp>
          <p:nvSpPr>
            <p:cNvPr id="49183" name="Rectangle 50"/>
            <p:cNvSpPr>
              <a:spLocks noChangeArrowheads="1"/>
            </p:cNvSpPr>
            <p:nvPr/>
          </p:nvSpPr>
          <p:spPr bwMode="auto">
            <a:xfrm>
              <a:off x="8440747" y="6312218"/>
              <a:ext cx="2786063" cy="50800"/>
            </a:xfrm>
            <a:prstGeom prst="rect">
              <a:avLst/>
            </a:prstGeom>
            <a:solidFill>
              <a:srgbClr val="D2D6D7"/>
            </a:solidFill>
            <a:ln w="9525">
              <a:noFill/>
              <a:miter lim="800000"/>
              <a:headEnd/>
              <a:tailEnd/>
            </a:ln>
          </p:spPr>
          <p:txBody>
            <a:bodyPr lIns="48211" tIns="24106" rIns="48211" bIns="24106"/>
            <a:lstStyle/>
            <a:p>
              <a:endParaRPr lang="id-ID" altLang="zh-CN" sz="1266"/>
            </a:p>
          </p:txBody>
        </p:sp>
        <p:sp>
          <p:nvSpPr>
            <p:cNvPr id="49184" name="Freeform 51"/>
            <p:cNvSpPr>
              <a:spLocks/>
            </p:cNvSpPr>
            <p:nvPr/>
          </p:nvSpPr>
          <p:spPr bwMode="auto">
            <a:xfrm>
              <a:off x="9632959" y="6312218"/>
              <a:ext cx="400050" cy="28575"/>
            </a:xfrm>
            <a:custGeom>
              <a:avLst/>
              <a:gdLst>
                <a:gd name="T0" fmla="*/ 0 w 252"/>
                <a:gd name="T1" fmla="*/ 0 h 18"/>
                <a:gd name="T2" fmla="*/ 34925 w 252"/>
                <a:gd name="T3" fmla="*/ 28575 h 18"/>
                <a:gd name="T4" fmla="*/ 365125 w 252"/>
                <a:gd name="T5" fmla="*/ 28575 h 18"/>
                <a:gd name="T6" fmla="*/ 400050 w 252"/>
                <a:gd name="T7" fmla="*/ 0 h 18"/>
                <a:gd name="T8" fmla="*/ 0 w 252"/>
                <a:gd name="T9" fmla="*/ 0 h 18"/>
                <a:gd name="T10" fmla="*/ 0 60000 65536"/>
                <a:gd name="T11" fmla="*/ 0 60000 65536"/>
                <a:gd name="T12" fmla="*/ 0 60000 65536"/>
                <a:gd name="T13" fmla="*/ 0 60000 65536"/>
                <a:gd name="T14" fmla="*/ 0 60000 65536"/>
                <a:gd name="T15" fmla="*/ 0 w 252"/>
                <a:gd name="T16" fmla="*/ 0 h 18"/>
                <a:gd name="T17" fmla="*/ 252 w 252"/>
                <a:gd name="T18" fmla="*/ 18 h 18"/>
              </a:gdLst>
              <a:ahLst/>
              <a:cxnLst>
                <a:cxn ang="T10">
                  <a:pos x="T0" y="T1"/>
                </a:cxn>
                <a:cxn ang="T11">
                  <a:pos x="T2" y="T3"/>
                </a:cxn>
                <a:cxn ang="T12">
                  <a:pos x="T4" y="T5"/>
                </a:cxn>
                <a:cxn ang="T13">
                  <a:pos x="T6" y="T7"/>
                </a:cxn>
                <a:cxn ang="T14">
                  <a:pos x="T8" y="T9"/>
                </a:cxn>
              </a:cxnLst>
              <a:rect l="T15" t="T16" r="T17" b="T18"/>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w="9525">
              <a:noFill/>
              <a:miter lim="800000"/>
              <a:headEnd/>
              <a:tailEnd/>
            </a:ln>
          </p:spPr>
          <p:txBody>
            <a:bodyPr lIns="48211" tIns="24106" rIns="48211" bIns="24106"/>
            <a:lstStyle/>
            <a:p>
              <a:endParaRPr lang="id-ID" altLang="zh-CN" sz="1266"/>
            </a:p>
          </p:txBody>
        </p:sp>
        <p:sp>
          <p:nvSpPr>
            <p:cNvPr id="49185" name="Rectangle 52"/>
            <p:cNvSpPr>
              <a:spLocks noChangeArrowheads="1"/>
            </p:cNvSpPr>
            <p:nvPr/>
          </p:nvSpPr>
          <p:spPr bwMode="auto">
            <a:xfrm>
              <a:off x="8797934" y="4900931"/>
              <a:ext cx="2093913" cy="1322388"/>
            </a:xfrm>
            <a:prstGeom prst="rect">
              <a:avLst/>
            </a:prstGeom>
            <a:solidFill>
              <a:srgbClr val="0C0D11"/>
            </a:solidFill>
            <a:ln w="9525">
              <a:noFill/>
              <a:miter lim="800000"/>
              <a:headEnd/>
              <a:tailEnd/>
            </a:ln>
          </p:spPr>
          <p:txBody>
            <a:bodyPr lIns="48211" tIns="24106" rIns="48211" bIns="24106"/>
            <a:lstStyle/>
            <a:p>
              <a:endParaRPr lang="id-ID" altLang="zh-CN" sz="1266"/>
            </a:p>
          </p:txBody>
        </p:sp>
        <p:sp>
          <p:nvSpPr>
            <p:cNvPr id="142" name="Rectangle 53"/>
            <p:cNvSpPr>
              <a:spLocks noChangeArrowheads="1"/>
            </p:cNvSpPr>
            <p:nvPr/>
          </p:nvSpPr>
          <p:spPr bwMode="auto">
            <a:xfrm>
              <a:off x="8803742" y="4909353"/>
              <a:ext cx="2080240" cy="1307201"/>
            </a:xfrm>
            <a:prstGeom prst="rect">
              <a:avLst/>
            </a:prstGeom>
            <a:solidFill>
              <a:schemeClr val="accent5"/>
            </a:solidFill>
            <a:ln>
              <a:noFill/>
            </a:ln>
            <a:extLst>
              <a:ext uri="{91240B29-F687-4f45-9708-019B960494DF}"/>
            </a:extLst>
          </p:spPr>
          <p:txBody>
            <a:bodyPr lIns="48211" tIns="24106" rIns="48211" bIns="24106"/>
            <a:lstStyle/>
            <a:p>
              <a:pPr fontAlgn="auto">
                <a:spcBef>
                  <a:spcPts val="0"/>
                </a:spcBef>
                <a:spcAft>
                  <a:spcPts val="0"/>
                </a:spcAft>
                <a:defRPr/>
              </a:pPr>
              <a:endParaRPr lang="id-ID" sz="1266">
                <a:latin typeface="+mn-lt"/>
                <a:ea typeface="+mn-ea"/>
              </a:endParaRPr>
            </a:p>
          </p:txBody>
        </p:sp>
        <p:sp>
          <p:nvSpPr>
            <p:cNvPr id="49187" name="Oval 54"/>
            <p:cNvSpPr>
              <a:spLocks noChangeArrowheads="1"/>
            </p:cNvSpPr>
            <p:nvPr/>
          </p:nvSpPr>
          <p:spPr bwMode="auto">
            <a:xfrm>
              <a:off x="9831397" y="4845368"/>
              <a:ext cx="23813" cy="23813"/>
            </a:xfrm>
            <a:prstGeom prst="ellipse">
              <a:avLst/>
            </a:prstGeom>
            <a:solidFill>
              <a:srgbClr val="2C2C2C"/>
            </a:solidFill>
            <a:ln w="9525">
              <a:noFill/>
              <a:round/>
              <a:headEnd/>
              <a:tailEnd/>
            </a:ln>
          </p:spPr>
          <p:txBody>
            <a:bodyPr lIns="48211" tIns="24106" rIns="48211" bIns="24106"/>
            <a:lstStyle/>
            <a:p>
              <a:endParaRPr lang="id-ID" altLang="zh-CN" sz="1266"/>
            </a:p>
          </p:txBody>
        </p:sp>
        <p:sp>
          <p:nvSpPr>
            <p:cNvPr id="49188" name="Oval 55"/>
            <p:cNvSpPr>
              <a:spLocks noChangeArrowheads="1"/>
            </p:cNvSpPr>
            <p:nvPr/>
          </p:nvSpPr>
          <p:spPr bwMode="auto">
            <a:xfrm>
              <a:off x="9831397" y="4843781"/>
              <a:ext cx="23813" cy="22225"/>
            </a:xfrm>
            <a:prstGeom prst="ellipse">
              <a:avLst/>
            </a:prstGeom>
            <a:solidFill>
              <a:srgbClr val="0A0A0A"/>
            </a:solidFill>
            <a:ln w="9525">
              <a:noFill/>
              <a:round/>
              <a:headEnd/>
              <a:tailEnd/>
            </a:ln>
          </p:spPr>
          <p:txBody>
            <a:bodyPr lIns="48211" tIns="24106" rIns="48211" bIns="24106"/>
            <a:lstStyle/>
            <a:p>
              <a:endParaRPr lang="id-ID" altLang="zh-CN" sz="1266"/>
            </a:p>
          </p:txBody>
        </p:sp>
        <p:sp>
          <p:nvSpPr>
            <p:cNvPr id="49189" name="Oval 56"/>
            <p:cNvSpPr>
              <a:spLocks noChangeArrowheads="1"/>
            </p:cNvSpPr>
            <p:nvPr/>
          </p:nvSpPr>
          <p:spPr bwMode="auto">
            <a:xfrm>
              <a:off x="9836159" y="4846956"/>
              <a:ext cx="14288" cy="15875"/>
            </a:xfrm>
            <a:prstGeom prst="ellipse">
              <a:avLst/>
            </a:prstGeom>
            <a:solidFill>
              <a:srgbClr val="000000"/>
            </a:solidFill>
            <a:ln w="9525">
              <a:noFill/>
              <a:round/>
              <a:headEnd/>
              <a:tailEnd/>
            </a:ln>
          </p:spPr>
          <p:txBody>
            <a:bodyPr lIns="48211" tIns="24106" rIns="48211" bIns="24106"/>
            <a:lstStyle/>
            <a:p>
              <a:endParaRPr lang="id-ID" altLang="zh-CN" sz="1266"/>
            </a:p>
          </p:txBody>
        </p:sp>
        <p:sp>
          <p:nvSpPr>
            <p:cNvPr id="49190" name="Oval 57"/>
            <p:cNvSpPr>
              <a:spLocks noChangeArrowheads="1"/>
            </p:cNvSpPr>
            <p:nvPr/>
          </p:nvSpPr>
          <p:spPr bwMode="auto">
            <a:xfrm>
              <a:off x="9839334" y="4851718"/>
              <a:ext cx="7938" cy="7938"/>
            </a:xfrm>
            <a:prstGeom prst="ellipse">
              <a:avLst/>
            </a:prstGeom>
            <a:solidFill>
              <a:srgbClr val="2C99B4"/>
            </a:solidFill>
            <a:ln w="9525">
              <a:noFill/>
              <a:round/>
              <a:headEnd/>
              <a:tailEnd/>
            </a:ln>
          </p:spPr>
          <p:txBody>
            <a:bodyPr lIns="48211" tIns="24106" rIns="48211" bIns="24106"/>
            <a:lstStyle/>
            <a:p>
              <a:endParaRPr lang="id-ID" altLang="zh-CN" sz="1266"/>
            </a:p>
          </p:txBody>
        </p:sp>
        <p:sp>
          <p:nvSpPr>
            <p:cNvPr id="49191" name="Freeform 58"/>
            <p:cNvSpPr>
              <a:spLocks/>
            </p:cNvSpPr>
            <p:nvPr/>
          </p:nvSpPr>
          <p:spPr bwMode="auto">
            <a:xfrm>
              <a:off x="9842509" y="4853306"/>
              <a:ext cx="1588" cy="3175"/>
            </a:xfrm>
            <a:custGeom>
              <a:avLst/>
              <a:gdLst>
                <a:gd name="T0" fmla="*/ 1588 w 1"/>
                <a:gd name="T1" fmla="*/ 1588 h 2"/>
                <a:gd name="T2" fmla="*/ 1588 w 1"/>
                <a:gd name="T3" fmla="*/ 3175 h 2"/>
                <a:gd name="T4" fmla="*/ 0 w 1"/>
                <a:gd name="T5" fmla="*/ 1588 h 2"/>
                <a:gd name="T6" fmla="*/ 1588 w 1"/>
                <a:gd name="T7" fmla="*/ 0 h 2"/>
                <a:gd name="T8" fmla="*/ 1588 w 1"/>
                <a:gd name="T9" fmla="*/ 1588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1" y="1"/>
                  </a:moveTo>
                  <a:lnTo>
                    <a:pt x="1" y="2"/>
                  </a:lnTo>
                  <a:lnTo>
                    <a:pt x="0" y="1"/>
                  </a:lnTo>
                  <a:lnTo>
                    <a:pt x="1" y="0"/>
                  </a:lnTo>
                  <a:lnTo>
                    <a:pt x="1" y="1"/>
                  </a:lnTo>
                  <a:close/>
                </a:path>
              </a:pathLst>
            </a:custGeom>
            <a:solidFill>
              <a:srgbClr val="FFFFFF"/>
            </a:solidFill>
            <a:ln w="9525">
              <a:noFill/>
              <a:miter lim="800000"/>
              <a:headEnd/>
              <a:tailEnd/>
            </a:ln>
          </p:spPr>
          <p:txBody>
            <a:bodyPr lIns="48211" tIns="24106" rIns="48211" bIns="24106"/>
            <a:lstStyle/>
            <a:p>
              <a:endParaRPr lang="id-ID" altLang="zh-CN" sz="1266"/>
            </a:p>
          </p:txBody>
        </p:sp>
      </p:grpSp>
      <p:grpSp>
        <p:nvGrpSpPr>
          <p:cNvPr id="49162" name="Group 1"/>
          <p:cNvGrpSpPr>
            <a:grpSpLocks/>
          </p:cNvGrpSpPr>
          <p:nvPr/>
        </p:nvGrpSpPr>
        <p:grpSpPr bwMode="auto">
          <a:xfrm>
            <a:off x="1831955" y="5190097"/>
            <a:ext cx="9241719" cy="1088246"/>
            <a:chOff x="1736190" y="4921051"/>
            <a:chExt cx="8762742" cy="1031800"/>
          </a:xfrm>
        </p:grpSpPr>
        <p:sp>
          <p:nvSpPr>
            <p:cNvPr id="148" name="TextBox 147"/>
            <p:cNvSpPr txBox="1"/>
            <p:nvPr/>
          </p:nvSpPr>
          <p:spPr>
            <a:xfrm>
              <a:off x="2845913" y="5048042"/>
              <a:ext cx="1204692" cy="333700"/>
            </a:xfrm>
            <a:prstGeom prst="rect">
              <a:avLst/>
            </a:prstGeom>
            <a:noFill/>
          </p:spPr>
          <p:txBody>
            <a:bodyPr wrap="none">
              <a:spAutoFit/>
            </a:bodyPr>
            <a:lstStyle/>
            <a:p>
              <a:pPr algn="ctr" fontAlgn="auto">
                <a:spcBef>
                  <a:spcPts val="0"/>
                </a:spcBef>
                <a:spcAft>
                  <a:spcPts val="0"/>
                </a:spcAft>
                <a:defRPr/>
              </a:pPr>
              <a:r>
                <a:rPr lang="id-ID" sz="1687" b="1" dirty="0">
                  <a:solidFill>
                    <a:schemeClr val="accent1"/>
                  </a:solidFill>
                  <a:latin typeface="+mj-lt"/>
                  <a:ea typeface="+mn-ea"/>
                </a:rPr>
                <a:t>Photography</a:t>
              </a:r>
            </a:p>
          </p:txBody>
        </p:sp>
        <p:sp>
          <p:nvSpPr>
            <p:cNvPr id="150" name="TextBox 149"/>
            <p:cNvSpPr txBox="1"/>
            <p:nvPr/>
          </p:nvSpPr>
          <p:spPr>
            <a:xfrm>
              <a:off x="9081582" y="5048042"/>
              <a:ext cx="1090089" cy="333700"/>
            </a:xfrm>
            <a:prstGeom prst="rect">
              <a:avLst/>
            </a:prstGeom>
            <a:noFill/>
          </p:spPr>
          <p:txBody>
            <a:bodyPr wrap="none">
              <a:spAutoFit/>
            </a:bodyPr>
            <a:lstStyle/>
            <a:p>
              <a:pPr algn="ctr" fontAlgn="auto">
                <a:spcBef>
                  <a:spcPts val="0"/>
                </a:spcBef>
                <a:spcAft>
                  <a:spcPts val="0"/>
                </a:spcAft>
                <a:defRPr/>
              </a:pPr>
              <a:r>
                <a:rPr lang="id-ID" sz="1687" b="1" dirty="0">
                  <a:solidFill>
                    <a:schemeClr val="accent3"/>
                  </a:solidFill>
                  <a:latin typeface="+mj-lt"/>
                  <a:ea typeface="+mn-ea"/>
                </a:rPr>
                <a:t>Mail Server</a:t>
              </a:r>
            </a:p>
          </p:txBody>
        </p:sp>
        <p:sp>
          <p:nvSpPr>
            <p:cNvPr id="151" name="TextBox 150"/>
            <p:cNvSpPr txBox="1"/>
            <p:nvPr/>
          </p:nvSpPr>
          <p:spPr>
            <a:xfrm>
              <a:off x="6109685" y="5051217"/>
              <a:ext cx="1347625" cy="333700"/>
            </a:xfrm>
            <a:prstGeom prst="rect">
              <a:avLst/>
            </a:prstGeom>
            <a:noFill/>
          </p:spPr>
          <p:txBody>
            <a:bodyPr wrap="none">
              <a:spAutoFit/>
            </a:bodyPr>
            <a:lstStyle/>
            <a:p>
              <a:pPr algn="ctr" fontAlgn="auto">
                <a:spcBef>
                  <a:spcPts val="0"/>
                </a:spcBef>
                <a:spcAft>
                  <a:spcPts val="0"/>
                </a:spcAft>
                <a:defRPr/>
              </a:pPr>
              <a:r>
                <a:rPr lang="id-ID" sz="1687" b="1" dirty="0">
                  <a:solidFill>
                    <a:schemeClr val="accent2"/>
                  </a:solidFill>
                  <a:latin typeface="+mj-lt"/>
                  <a:ea typeface="+mn-ea"/>
                </a:rPr>
                <a:t>Bundle Packed</a:t>
              </a:r>
            </a:p>
          </p:txBody>
        </p:sp>
        <p:sp>
          <p:nvSpPr>
            <p:cNvPr id="153" name="Oval 152"/>
            <p:cNvSpPr/>
            <p:nvPr/>
          </p:nvSpPr>
          <p:spPr>
            <a:xfrm>
              <a:off x="1736190" y="4973435"/>
              <a:ext cx="923898" cy="923858"/>
            </a:xfrm>
            <a:prstGeom prst="ellipse">
              <a:avLst/>
            </a:prstGeom>
            <a:solidFill>
              <a:schemeClr val="accent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grpSp>
          <p:nvGrpSpPr>
            <p:cNvPr id="154" name="Group 153"/>
            <p:cNvGrpSpPr/>
            <p:nvPr/>
          </p:nvGrpSpPr>
          <p:grpSpPr>
            <a:xfrm>
              <a:off x="1987745" y="5241355"/>
              <a:ext cx="422173" cy="356663"/>
              <a:chOff x="13828713" y="2805113"/>
              <a:chExt cx="1381125" cy="1166812"/>
            </a:xfrm>
            <a:solidFill>
              <a:schemeClr val="bg1"/>
            </a:solidFill>
          </p:grpSpPr>
          <p:sp>
            <p:nvSpPr>
              <p:cNvPr id="155" name="Freeform 10"/>
              <p:cNvSpPr>
                <a:spLocks noEditPoints="1"/>
              </p:cNvSpPr>
              <p:nvPr/>
            </p:nvSpPr>
            <p:spPr bwMode="auto">
              <a:xfrm>
                <a:off x="14173200" y="3109913"/>
                <a:ext cx="690563" cy="690562"/>
              </a:xfrm>
              <a:custGeom>
                <a:avLst/>
                <a:gdLst>
                  <a:gd name="T0" fmla="*/ 92 w 184"/>
                  <a:gd name="T1" fmla="*/ 0 h 184"/>
                  <a:gd name="T2" fmla="*/ 0 w 184"/>
                  <a:gd name="T3" fmla="*/ 92 h 184"/>
                  <a:gd name="T4" fmla="*/ 92 w 184"/>
                  <a:gd name="T5" fmla="*/ 184 h 184"/>
                  <a:gd name="T6" fmla="*/ 184 w 184"/>
                  <a:gd name="T7" fmla="*/ 92 h 184"/>
                  <a:gd name="T8" fmla="*/ 92 w 184"/>
                  <a:gd name="T9" fmla="*/ 0 h 184"/>
                  <a:gd name="T10" fmla="*/ 144 w 184"/>
                  <a:gd name="T11" fmla="*/ 137 h 184"/>
                  <a:gd name="T12" fmla="*/ 47 w 184"/>
                  <a:gd name="T13" fmla="*/ 144 h 184"/>
                  <a:gd name="T14" fmla="*/ 39 w 184"/>
                  <a:gd name="T15" fmla="*/ 47 h 184"/>
                  <a:gd name="T16" fmla="*/ 137 w 184"/>
                  <a:gd name="T17" fmla="*/ 39 h 184"/>
                  <a:gd name="T18" fmla="*/ 144 w 184"/>
                  <a:gd name="T19" fmla="*/ 13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84">
                    <a:moveTo>
                      <a:pt x="92" y="0"/>
                    </a:moveTo>
                    <a:cubicBezTo>
                      <a:pt x="41" y="0"/>
                      <a:pt x="0" y="41"/>
                      <a:pt x="0" y="92"/>
                    </a:cubicBezTo>
                    <a:cubicBezTo>
                      <a:pt x="0" y="143"/>
                      <a:pt x="41" y="184"/>
                      <a:pt x="92" y="184"/>
                    </a:cubicBezTo>
                    <a:cubicBezTo>
                      <a:pt x="143" y="184"/>
                      <a:pt x="184" y="143"/>
                      <a:pt x="184" y="92"/>
                    </a:cubicBezTo>
                    <a:cubicBezTo>
                      <a:pt x="184" y="41"/>
                      <a:pt x="143" y="0"/>
                      <a:pt x="92" y="0"/>
                    </a:cubicBezTo>
                    <a:close/>
                    <a:moveTo>
                      <a:pt x="144" y="137"/>
                    </a:moveTo>
                    <a:cubicBezTo>
                      <a:pt x="119" y="166"/>
                      <a:pt x="76" y="169"/>
                      <a:pt x="47" y="144"/>
                    </a:cubicBezTo>
                    <a:cubicBezTo>
                      <a:pt x="18" y="120"/>
                      <a:pt x="15" y="76"/>
                      <a:pt x="39" y="47"/>
                    </a:cubicBezTo>
                    <a:cubicBezTo>
                      <a:pt x="64" y="18"/>
                      <a:pt x="108" y="15"/>
                      <a:pt x="137" y="39"/>
                    </a:cubicBezTo>
                    <a:cubicBezTo>
                      <a:pt x="166" y="64"/>
                      <a:pt x="169" y="108"/>
                      <a:pt x="144" y="137"/>
                    </a:cubicBez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sp>
            <p:nvSpPr>
              <p:cNvPr id="156" name="Freeform 11"/>
              <p:cNvSpPr>
                <a:spLocks/>
              </p:cNvSpPr>
              <p:nvPr/>
            </p:nvSpPr>
            <p:spPr bwMode="auto">
              <a:xfrm>
                <a:off x="14346238" y="3281363"/>
                <a:ext cx="195263" cy="195262"/>
              </a:xfrm>
              <a:custGeom>
                <a:avLst/>
                <a:gdLst>
                  <a:gd name="T0" fmla="*/ 46 w 52"/>
                  <a:gd name="T1" fmla="*/ 0 h 52"/>
                  <a:gd name="T2" fmla="*/ 0 w 52"/>
                  <a:gd name="T3" fmla="*/ 46 h 52"/>
                  <a:gd name="T4" fmla="*/ 0 w 52"/>
                  <a:gd name="T5" fmla="*/ 46 h 52"/>
                  <a:gd name="T6" fmla="*/ 6 w 52"/>
                  <a:gd name="T7" fmla="*/ 52 h 52"/>
                  <a:gd name="T8" fmla="*/ 11 w 52"/>
                  <a:gd name="T9" fmla="*/ 46 h 52"/>
                  <a:gd name="T10" fmla="*/ 11 w 52"/>
                  <a:gd name="T11" fmla="*/ 46 h 52"/>
                  <a:gd name="T12" fmla="*/ 46 w 52"/>
                  <a:gd name="T13" fmla="*/ 11 h 52"/>
                  <a:gd name="T14" fmla="*/ 52 w 52"/>
                  <a:gd name="T15" fmla="*/ 6 h 52"/>
                  <a:gd name="T16" fmla="*/ 46 w 52"/>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52">
                    <a:moveTo>
                      <a:pt x="46" y="0"/>
                    </a:moveTo>
                    <a:cubicBezTo>
                      <a:pt x="20" y="0"/>
                      <a:pt x="0" y="20"/>
                      <a:pt x="0" y="46"/>
                    </a:cubicBezTo>
                    <a:cubicBezTo>
                      <a:pt x="0" y="46"/>
                      <a:pt x="0" y="46"/>
                      <a:pt x="0" y="46"/>
                    </a:cubicBezTo>
                    <a:cubicBezTo>
                      <a:pt x="0" y="49"/>
                      <a:pt x="2" y="52"/>
                      <a:pt x="6" y="52"/>
                    </a:cubicBezTo>
                    <a:cubicBezTo>
                      <a:pt x="9" y="52"/>
                      <a:pt x="11" y="49"/>
                      <a:pt x="11" y="46"/>
                    </a:cubicBezTo>
                    <a:cubicBezTo>
                      <a:pt x="11" y="46"/>
                      <a:pt x="11" y="46"/>
                      <a:pt x="11" y="46"/>
                    </a:cubicBezTo>
                    <a:cubicBezTo>
                      <a:pt x="11" y="27"/>
                      <a:pt x="27" y="11"/>
                      <a:pt x="46" y="11"/>
                    </a:cubicBezTo>
                    <a:cubicBezTo>
                      <a:pt x="49" y="11"/>
                      <a:pt x="52" y="9"/>
                      <a:pt x="52" y="6"/>
                    </a:cubicBezTo>
                    <a:cubicBezTo>
                      <a:pt x="52" y="2"/>
                      <a:pt x="49" y="0"/>
                      <a:pt x="46" y="0"/>
                    </a:cubicBez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sp>
            <p:nvSpPr>
              <p:cNvPr id="157" name="Freeform 12"/>
              <p:cNvSpPr>
                <a:spLocks noEditPoints="1"/>
              </p:cNvSpPr>
              <p:nvPr/>
            </p:nvSpPr>
            <p:spPr bwMode="auto">
              <a:xfrm>
                <a:off x="13828713" y="2805113"/>
                <a:ext cx="1381125" cy="1166812"/>
              </a:xfrm>
              <a:custGeom>
                <a:avLst/>
                <a:gdLst>
                  <a:gd name="T0" fmla="*/ 339 w 368"/>
                  <a:gd name="T1" fmla="*/ 70 h 311"/>
                  <a:gd name="T2" fmla="*/ 289 w 368"/>
                  <a:gd name="T3" fmla="*/ 61 h 311"/>
                  <a:gd name="T4" fmla="*/ 273 w 368"/>
                  <a:gd name="T5" fmla="*/ 22 h 311"/>
                  <a:gd name="T6" fmla="*/ 241 w 368"/>
                  <a:gd name="T7" fmla="*/ 0 h 311"/>
                  <a:gd name="T8" fmla="*/ 126 w 368"/>
                  <a:gd name="T9" fmla="*/ 0 h 311"/>
                  <a:gd name="T10" fmla="*/ 94 w 368"/>
                  <a:gd name="T11" fmla="*/ 22 h 311"/>
                  <a:gd name="T12" fmla="*/ 78 w 368"/>
                  <a:gd name="T13" fmla="*/ 61 h 311"/>
                  <a:gd name="T14" fmla="*/ 29 w 368"/>
                  <a:gd name="T15" fmla="*/ 70 h 311"/>
                  <a:gd name="T16" fmla="*/ 0 w 368"/>
                  <a:gd name="T17" fmla="*/ 104 h 311"/>
                  <a:gd name="T18" fmla="*/ 0 w 368"/>
                  <a:gd name="T19" fmla="*/ 277 h 311"/>
                  <a:gd name="T20" fmla="*/ 34 w 368"/>
                  <a:gd name="T21" fmla="*/ 311 h 311"/>
                  <a:gd name="T22" fmla="*/ 333 w 368"/>
                  <a:gd name="T23" fmla="*/ 311 h 311"/>
                  <a:gd name="T24" fmla="*/ 368 w 368"/>
                  <a:gd name="T25" fmla="*/ 277 h 311"/>
                  <a:gd name="T26" fmla="*/ 368 w 368"/>
                  <a:gd name="T27" fmla="*/ 104 h 311"/>
                  <a:gd name="T28" fmla="*/ 339 w 368"/>
                  <a:gd name="T29" fmla="*/ 70 h 311"/>
                  <a:gd name="T30" fmla="*/ 345 w 368"/>
                  <a:gd name="T31" fmla="*/ 277 h 311"/>
                  <a:gd name="T32" fmla="*/ 333 w 368"/>
                  <a:gd name="T33" fmla="*/ 288 h 311"/>
                  <a:gd name="T34" fmla="*/ 34 w 368"/>
                  <a:gd name="T35" fmla="*/ 288 h 311"/>
                  <a:gd name="T36" fmla="*/ 23 w 368"/>
                  <a:gd name="T37" fmla="*/ 277 h 311"/>
                  <a:gd name="T38" fmla="*/ 23 w 368"/>
                  <a:gd name="T39" fmla="*/ 104 h 311"/>
                  <a:gd name="T40" fmla="*/ 32 w 368"/>
                  <a:gd name="T41" fmla="*/ 92 h 311"/>
                  <a:gd name="T42" fmla="*/ 95 w 368"/>
                  <a:gd name="T43" fmla="*/ 82 h 311"/>
                  <a:gd name="T44" fmla="*/ 116 w 368"/>
                  <a:gd name="T45" fmla="*/ 31 h 311"/>
                  <a:gd name="T46" fmla="*/ 126 w 368"/>
                  <a:gd name="T47" fmla="*/ 23 h 311"/>
                  <a:gd name="T48" fmla="*/ 241 w 368"/>
                  <a:gd name="T49" fmla="*/ 23 h 311"/>
                  <a:gd name="T50" fmla="*/ 252 w 368"/>
                  <a:gd name="T51" fmla="*/ 31 h 311"/>
                  <a:gd name="T52" fmla="*/ 273 w 368"/>
                  <a:gd name="T53" fmla="*/ 82 h 311"/>
                  <a:gd name="T54" fmla="*/ 335 w 368"/>
                  <a:gd name="T55" fmla="*/ 92 h 311"/>
                  <a:gd name="T56" fmla="*/ 345 w 368"/>
                  <a:gd name="T57" fmla="*/ 104 h 311"/>
                  <a:gd name="T58" fmla="*/ 345 w 368"/>
                  <a:gd name="T59" fmla="*/ 277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8" h="311">
                    <a:moveTo>
                      <a:pt x="339" y="70"/>
                    </a:moveTo>
                    <a:cubicBezTo>
                      <a:pt x="289" y="61"/>
                      <a:pt x="289" y="61"/>
                      <a:pt x="289" y="61"/>
                    </a:cubicBezTo>
                    <a:cubicBezTo>
                      <a:pt x="273" y="22"/>
                      <a:pt x="273" y="22"/>
                      <a:pt x="273" y="22"/>
                    </a:cubicBezTo>
                    <a:cubicBezTo>
                      <a:pt x="268" y="9"/>
                      <a:pt x="256" y="0"/>
                      <a:pt x="241" y="0"/>
                    </a:cubicBezTo>
                    <a:cubicBezTo>
                      <a:pt x="126" y="0"/>
                      <a:pt x="126" y="0"/>
                      <a:pt x="126" y="0"/>
                    </a:cubicBezTo>
                    <a:cubicBezTo>
                      <a:pt x="112" y="0"/>
                      <a:pt x="99" y="9"/>
                      <a:pt x="94" y="22"/>
                    </a:cubicBezTo>
                    <a:cubicBezTo>
                      <a:pt x="78" y="61"/>
                      <a:pt x="78" y="61"/>
                      <a:pt x="78" y="61"/>
                    </a:cubicBezTo>
                    <a:cubicBezTo>
                      <a:pt x="29" y="70"/>
                      <a:pt x="29" y="70"/>
                      <a:pt x="29" y="70"/>
                    </a:cubicBezTo>
                    <a:cubicBezTo>
                      <a:pt x="12" y="73"/>
                      <a:pt x="0" y="87"/>
                      <a:pt x="0" y="104"/>
                    </a:cubicBezTo>
                    <a:cubicBezTo>
                      <a:pt x="0" y="277"/>
                      <a:pt x="0" y="277"/>
                      <a:pt x="0" y="277"/>
                    </a:cubicBezTo>
                    <a:cubicBezTo>
                      <a:pt x="0" y="296"/>
                      <a:pt x="15" y="311"/>
                      <a:pt x="34" y="311"/>
                    </a:cubicBezTo>
                    <a:cubicBezTo>
                      <a:pt x="333" y="311"/>
                      <a:pt x="333" y="311"/>
                      <a:pt x="333" y="311"/>
                    </a:cubicBezTo>
                    <a:cubicBezTo>
                      <a:pt x="353" y="311"/>
                      <a:pt x="368" y="296"/>
                      <a:pt x="368" y="277"/>
                    </a:cubicBezTo>
                    <a:cubicBezTo>
                      <a:pt x="368" y="104"/>
                      <a:pt x="368" y="104"/>
                      <a:pt x="368" y="104"/>
                    </a:cubicBezTo>
                    <a:cubicBezTo>
                      <a:pt x="368" y="87"/>
                      <a:pt x="356" y="73"/>
                      <a:pt x="339" y="70"/>
                    </a:cubicBezTo>
                    <a:close/>
                    <a:moveTo>
                      <a:pt x="345" y="277"/>
                    </a:moveTo>
                    <a:cubicBezTo>
                      <a:pt x="345" y="283"/>
                      <a:pt x="340" y="288"/>
                      <a:pt x="333" y="288"/>
                    </a:cubicBezTo>
                    <a:cubicBezTo>
                      <a:pt x="34" y="288"/>
                      <a:pt x="34" y="288"/>
                      <a:pt x="34" y="288"/>
                    </a:cubicBezTo>
                    <a:cubicBezTo>
                      <a:pt x="28" y="288"/>
                      <a:pt x="23" y="283"/>
                      <a:pt x="23" y="277"/>
                    </a:cubicBezTo>
                    <a:cubicBezTo>
                      <a:pt x="23" y="104"/>
                      <a:pt x="23" y="104"/>
                      <a:pt x="23" y="104"/>
                    </a:cubicBezTo>
                    <a:cubicBezTo>
                      <a:pt x="23" y="98"/>
                      <a:pt x="27" y="93"/>
                      <a:pt x="32" y="92"/>
                    </a:cubicBezTo>
                    <a:cubicBezTo>
                      <a:pt x="95" y="82"/>
                      <a:pt x="95" y="82"/>
                      <a:pt x="95" y="82"/>
                    </a:cubicBezTo>
                    <a:cubicBezTo>
                      <a:pt x="116" y="31"/>
                      <a:pt x="116" y="31"/>
                      <a:pt x="116" y="31"/>
                    </a:cubicBezTo>
                    <a:cubicBezTo>
                      <a:pt x="117" y="26"/>
                      <a:pt x="122" y="23"/>
                      <a:pt x="126" y="23"/>
                    </a:cubicBezTo>
                    <a:cubicBezTo>
                      <a:pt x="241" y="23"/>
                      <a:pt x="241" y="23"/>
                      <a:pt x="241" y="23"/>
                    </a:cubicBezTo>
                    <a:cubicBezTo>
                      <a:pt x="246" y="23"/>
                      <a:pt x="250" y="26"/>
                      <a:pt x="252" y="31"/>
                    </a:cubicBezTo>
                    <a:cubicBezTo>
                      <a:pt x="273" y="82"/>
                      <a:pt x="273" y="82"/>
                      <a:pt x="273" y="82"/>
                    </a:cubicBezTo>
                    <a:cubicBezTo>
                      <a:pt x="335" y="92"/>
                      <a:pt x="335" y="92"/>
                      <a:pt x="335" y="92"/>
                    </a:cubicBezTo>
                    <a:cubicBezTo>
                      <a:pt x="341" y="93"/>
                      <a:pt x="345" y="98"/>
                      <a:pt x="345" y="104"/>
                    </a:cubicBezTo>
                    <a:lnTo>
                      <a:pt x="345" y="277"/>
                    </a:ln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grpSp>
        <p:sp>
          <p:nvSpPr>
            <p:cNvPr id="164" name="Oval 163"/>
            <p:cNvSpPr/>
            <p:nvPr/>
          </p:nvSpPr>
          <p:spPr>
            <a:xfrm>
              <a:off x="5017456" y="4924226"/>
              <a:ext cx="923898" cy="923858"/>
            </a:xfrm>
            <a:prstGeom prst="ellipse">
              <a:avLst/>
            </a:prstGeom>
            <a:solidFill>
              <a:schemeClr val="accent2"/>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grpSp>
          <p:nvGrpSpPr>
            <p:cNvPr id="165" name="Group 164"/>
            <p:cNvGrpSpPr/>
            <p:nvPr/>
          </p:nvGrpSpPr>
          <p:grpSpPr>
            <a:xfrm>
              <a:off x="5268289" y="5201806"/>
              <a:ext cx="423629" cy="370251"/>
              <a:chOff x="8296275" y="8293096"/>
              <a:chExt cx="1385888" cy="1211261"/>
            </a:xfrm>
            <a:solidFill>
              <a:schemeClr val="bg1"/>
            </a:solidFill>
          </p:grpSpPr>
          <p:sp>
            <p:nvSpPr>
              <p:cNvPr id="166" name="Freeform 8"/>
              <p:cNvSpPr>
                <a:spLocks noEditPoints="1"/>
              </p:cNvSpPr>
              <p:nvPr/>
            </p:nvSpPr>
            <p:spPr bwMode="auto">
              <a:xfrm>
                <a:off x="8296275" y="8293096"/>
                <a:ext cx="1385888" cy="1211261"/>
              </a:xfrm>
              <a:custGeom>
                <a:avLst/>
                <a:gdLst>
                  <a:gd name="T0" fmla="*/ 368 w 369"/>
                  <a:gd name="T1" fmla="*/ 190 h 323"/>
                  <a:gd name="T2" fmla="*/ 322 w 369"/>
                  <a:gd name="T3" fmla="*/ 17 h 323"/>
                  <a:gd name="T4" fmla="*/ 299 w 369"/>
                  <a:gd name="T5" fmla="*/ 0 h 323"/>
                  <a:gd name="T6" fmla="*/ 184 w 369"/>
                  <a:gd name="T7" fmla="*/ 0 h 323"/>
                  <a:gd name="T8" fmla="*/ 69 w 369"/>
                  <a:gd name="T9" fmla="*/ 0 h 323"/>
                  <a:gd name="T10" fmla="*/ 47 w 369"/>
                  <a:gd name="T11" fmla="*/ 17 h 323"/>
                  <a:gd name="T12" fmla="*/ 1 w 369"/>
                  <a:gd name="T13" fmla="*/ 190 h 323"/>
                  <a:gd name="T14" fmla="*/ 0 w 369"/>
                  <a:gd name="T15" fmla="*/ 196 h 323"/>
                  <a:gd name="T16" fmla="*/ 0 w 369"/>
                  <a:gd name="T17" fmla="*/ 276 h 323"/>
                  <a:gd name="T18" fmla="*/ 46 w 369"/>
                  <a:gd name="T19" fmla="*/ 323 h 323"/>
                  <a:gd name="T20" fmla="*/ 323 w 369"/>
                  <a:gd name="T21" fmla="*/ 323 h 323"/>
                  <a:gd name="T22" fmla="*/ 369 w 369"/>
                  <a:gd name="T23" fmla="*/ 276 h 323"/>
                  <a:gd name="T24" fmla="*/ 369 w 369"/>
                  <a:gd name="T25" fmla="*/ 196 h 323"/>
                  <a:gd name="T26" fmla="*/ 368 w 369"/>
                  <a:gd name="T27" fmla="*/ 190 h 323"/>
                  <a:gd name="T28" fmla="*/ 346 w 369"/>
                  <a:gd name="T29" fmla="*/ 276 h 323"/>
                  <a:gd name="T30" fmla="*/ 323 w 369"/>
                  <a:gd name="T31" fmla="*/ 299 h 323"/>
                  <a:gd name="T32" fmla="*/ 46 w 369"/>
                  <a:gd name="T33" fmla="*/ 299 h 323"/>
                  <a:gd name="T34" fmla="*/ 23 w 369"/>
                  <a:gd name="T35" fmla="*/ 276 h 323"/>
                  <a:gd name="T36" fmla="*/ 23 w 369"/>
                  <a:gd name="T37" fmla="*/ 196 h 323"/>
                  <a:gd name="T38" fmla="*/ 69 w 369"/>
                  <a:gd name="T39" fmla="*/ 23 h 323"/>
                  <a:gd name="T40" fmla="*/ 299 w 369"/>
                  <a:gd name="T41" fmla="*/ 23 h 323"/>
                  <a:gd name="T42" fmla="*/ 346 w 369"/>
                  <a:gd name="T43" fmla="*/ 196 h 323"/>
                  <a:gd name="T44" fmla="*/ 346 w 369"/>
                  <a:gd name="T45" fmla="*/ 27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9" h="323">
                    <a:moveTo>
                      <a:pt x="368" y="190"/>
                    </a:moveTo>
                    <a:cubicBezTo>
                      <a:pt x="322" y="17"/>
                      <a:pt x="322" y="17"/>
                      <a:pt x="322" y="17"/>
                    </a:cubicBezTo>
                    <a:cubicBezTo>
                      <a:pt x="319" y="7"/>
                      <a:pt x="310" y="0"/>
                      <a:pt x="299" y="0"/>
                    </a:cubicBezTo>
                    <a:cubicBezTo>
                      <a:pt x="184" y="0"/>
                      <a:pt x="184" y="0"/>
                      <a:pt x="184" y="0"/>
                    </a:cubicBezTo>
                    <a:cubicBezTo>
                      <a:pt x="69" y="0"/>
                      <a:pt x="69" y="0"/>
                      <a:pt x="69" y="0"/>
                    </a:cubicBezTo>
                    <a:cubicBezTo>
                      <a:pt x="59" y="0"/>
                      <a:pt x="50" y="7"/>
                      <a:pt x="47" y="17"/>
                    </a:cubicBezTo>
                    <a:cubicBezTo>
                      <a:pt x="1" y="190"/>
                      <a:pt x="1" y="190"/>
                      <a:pt x="1" y="190"/>
                    </a:cubicBezTo>
                    <a:cubicBezTo>
                      <a:pt x="0" y="192"/>
                      <a:pt x="0" y="194"/>
                      <a:pt x="0" y="196"/>
                    </a:cubicBezTo>
                    <a:cubicBezTo>
                      <a:pt x="0" y="276"/>
                      <a:pt x="0" y="276"/>
                      <a:pt x="0" y="276"/>
                    </a:cubicBezTo>
                    <a:cubicBezTo>
                      <a:pt x="0" y="302"/>
                      <a:pt x="21" y="323"/>
                      <a:pt x="46" y="323"/>
                    </a:cubicBezTo>
                    <a:cubicBezTo>
                      <a:pt x="323" y="323"/>
                      <a:pt x="323" y="323"/>
                      <a:pt x="323" y="323"/>
                    </a:cubicBezTo>
                    <a:cubicBezTo>
                      <a:pt x="348" y="323"/>
                      <a:pt x="369" y="302"/>
                      <a:pt x="369" y="276"/>
                    </a:cubicBezTo>
                    <a:cubicBezTo>
                      <a:pt x="369" y="196"/>
                      <a:pt x="369" y="196"/>
                      <a:pt x="369" y="196"/>
                    </a:cubicBezTo>
                    <a:cubicBezTo>
                      <a:pt x="369" y="194"/>
                      <a:pt x="368" y="192"/>
                      <a:pt x="368" y="190"/>
                    </a:cubicBezTo>
                    <a:close/>
                    <a:moveTo>
                      <a:pt x="346" y="276"/>
                    </a:moveTo>
                    <a:cubicBezTo>
                      <a:pt x="346" y="289"/>
                      <a:pt x="335" y="299"/>
                      <a:pt x="323" y="299"/>
                    </a:cubicBezTo>
                    <a:cubicBezTo>
                      <a:pt x="46" y="299"/>
                      <a:pt x="46" y="299"/>
                      <a:pt x="46" y="299"/>
                    </a:cubicBezTo>
                    <a:cubicBezTo>
                      <a:pt x="34" y="299"/>
                      <a:pt x="23" y="289"/>
                      <a:pt x="23" y="276"/>
                    </a:cubicBezTo>
                    <a:cubicBezTo>
                      <a:pt x="23" y="196"/>
                      <a:pt x="23" y="196"/>
                      <a:pt x="23" y="196"/>
                    </a:cubicBezTo>
                    <a:cubicBezTo>
                      <a:pt x="69" y="23"/>
                      <a:pt x="69" y="23"/>
                      <a:pt x="69" y="23"/>
                    </a:cubicBezTo>
                    <a:cubicBezTo>
                      <a:pt x="299" y="23"/>
                      <a:pt x="299" y="23"/>
                      <a:pt x="299" y="23"/>
                    </a:cubicBezTo>
                    <a:cubicBezTo>
                      <a:pt x="346" y="196"/>
                      <a:pt x="346" y="196"/>
                      <a:pt x="346" y="196"/>
                    </a:cubicBezTo>
                    <a:lnTo>
                      <a:pt x="346" y="276"/>
                    </a:ln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sp>
            <p:nvSpPr>
              <p:cNvPr id="167" name="Freeform 9"/>
              <p:cNvSpPr>
                <a:spLocks noEditPoints="1"/>
              </p:cNvSpPr>
              <p:nvPr/>
            </p:nvSpPr>
            <p:spPr bwMode="auto">
              <a:xfrm>
                <a:off x="8461376" y="8466137"/>
                <a:ext cx="1055689" cy="776288"/>
              </a:xfrm>
              <a:custGeom>
                <a:avLst/>
                <a:gdLst>
                  <a:gd name="T0" fmla="*/ 229 w 281"/>
                  <a:gd name="T1" fmla="*/ 0 h 207"/>
                  <a:gd name="T2" fmla="*/ 51 w 281"/>
                  <a:gd name="T3" fmla="*/ 0 h 207"/>
                  <a:gd name="T4" fmla="*/ 40 w 281"/>
                  <a:gd name="T5" fmla="*/ 9 h 207"/>
                  <a:gd name="T6" fmla="*/ 0 w 281"/>
                  <a:gd name="T7" fmla="*/ 147 h 207"/>
                  <a:gd name="T8" fmla="*/ 2 w 281"/>
                  <a:gd name="T9" fmla="*/ 157 h 207"/>
                  <a:gd name="T10" fmla="*/ 12 w 281"/>
                  <a:gd name="T11" fmla="*/ 161 h 207"/>
                  <a:gd name="T12" fmla="*/ 45 w 281"/>
                  <a:gd name="T13" fmla="*/ 161 h 207"/>
                  <a:gd name="T14" fmla="*/ 58 w 281"/>
                  <a:gd name="T15" fmla="*/ 161 h 207"/>
                  <a:gd name="T16" fmla="*/ 64 w 281"/>
                  <a:gd name="T17" fmla="*/ 161 h 207"/>
                  <a:gd name="T18" fmla="*/ 81 w 281"/>
                  <a:gd name="T19" fmla="*/ 195 h 207"/>
                  <a:gd name="T20" fmla="*/ 101 w 281"/>
                  <a:gd name="T21" fmla="*/ 207 h 207"/>
                  <a:gd name="T22" fmla="*/ 179 w 281"/>
                  <a:gd name="T23" fmla="*/ 207 h 207"/>
                  <a:gd name="T24" fmla="*/ 200 w 281"/>
                  <a:gd name="T25" fmla="*/ 195 h 207"/>
                  <a:gd name="T26" fmla="*/ 217 w 281"/>
                  <a:gd name="T27" fmla="*/ 161 h 207"/>
                  <a:gd name="T28" fmla="*/ 223 w 281"/>
                  <a:gd name="T29" fmla="*/ 161 h 207"/>
                  <a:gd name="T30" fmla="*/ 236 w 281"/>
                  <a:gd name="T31" fmla="*/ 161 h 207"/>
                  <a:gd name="T32" fmla="*/ 269 w 281"/>
                  <a:gd name="T33" fmla="*/ 161 h 207"/>
                  <a:gd name="T34" fmla="*/ 278 w 281"/>
                  <a:gd name="T35" fmla="*/ 157 h 207"/>
                  <a:gd name="T36" fmla="*/ 280 w 281"/>
                  <a:gd name="T37" fmla="*/ 147 h 207"/>
                  <a:gd name="T38" fmla="*/ 241 w 281"/>
                  <a:gd name="T39" fmla="*/ 9 h 207"/>
                  <a:gd name="T40" fmla="*/ 229 w 281"/>
                  <a:gd name="T41" fmla="*/ 0 h 207"/>
                  <a:gd name="T42" fmla="*/ 236 w 281"/>
                  <a:gd name="T43" fmla="*/ 138 h 207"/>
                  <a:gd name="T44" fmla="*/ 217 w 281"/>
                  <a:gd name="T45" fmla="*/ 138 h 207"/>
                  <a:gd name="T46" fmla="*/ 196 w 281"/>
                  <a:gd name="T47" fmla="*/ 151 h 207"/>
                  <a:gd name="T48" fmla="*/ 179 w 281"/>
                  <a:gd name="T49" fmla="*/ 184 h 207"/>
                  <a:gd name="T50" fmla="*/ 101 w 281"/>
                  <a:gd name="T51" fmla="*/ 184 h 207"/>
                  <a:gd name="T52" fmla="*/ 85 w 281"/>
                  <a:gd name="T53" fmla="*/ 151 h 207"/>
                  <a:gd name="T54" fmla="*/ 64 w 281"/>
                  <a:gd name="T55" fmla="*/ 138 h 207"/>
                  <a:gd name="T56" fmla="*/ 45 w 281"/>
                  <a:gd name="T57" fmla="*/ 138 h 207"/>
                  <a:gd name="T58" fmla="*/ 18 w 281"/>
                  <a:gd name="T59" fmla="*/ 138 h 207"/>
                  <a:gd name="T60" fmla="*/ 51 w 281"/>
                  <a:gd name="T61" fmla="*/ 12 h 207"/>
                  <a:gd name="T62" fmla="*/ 229 w 281"/>
                  <a:gd name="T63" fmla="*/ 12 h 207"/>
                  <a:gd name="T64" fmla="*/ 263 w 281"/>
                  <a:gd name="T65" fmla="*/ 138 h 207"/>
                  <a:gd name="T66" fmla="*/ 236 w 281"/>
                  <a:gd name="T67" fmla="*/ 13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1" h="207">
                    <a:moveTo>
                      <a:pt x="229" y="0"/>
                    </a:moveTo>
                    <a:cubicBezTo>
                      <a:pt x="51" y="0"/>
                      <a:pt x="51" y="0"/>
                      <a:pt x="51" y="0"/>
                    </a:cubicBezTo>
                    <a:cubicBezTo>
                      <a:pt x="46" y="0"/>
                      <a:pt x="41" y="4"/>
                      <a:pt x="40" y="9"/>
                    </a:cubicBezTo>
                    <a:cubicBezTo>
                      <a:pt x="0" y="147"/>
                      <a:pt x="0" y="147"/>
                      <a:pt x="0" y="147"/>
                    </a:cubicBezTo>
                    <a:cubicBezTo>
                      <a:pt x="0" y="150"/>
                      <a:pt x="0" y="154"/>
                      <a:pt x="2" y="157"/>
                    </a:cubicBezTo>
                    <a:cubicBezTo>
                      <a:pt x="5" y="160"/>
                      <a:pt x="8" y="161"/>
                      <a:pt x="12" y="161"/>
                    </a:cubicBezTo>
                    <a:cubicBezTo>
                      <a:pt x="45" y="161"/>
                      <a:pt x="45" y="161"/>
                      <a:pt x="45" y="161"/>
                    </a:cubicBezTo>
                    <a:cubicBezTo>
                      <a:pt x="58" y="161"/>
                      <a:pt x="58" y="161"/>
                      <a:pt x="58" y="161"/>
                    </a:cubicBezTo>
                    <a:cubicBezTo>
                      <a:pt x="64" y="161"/>
                      <a:pt x="64" y="161"/>
                      <a:pt x="64" y="161"/>
                    </a:cubicBezTo>
                    <a:cubicBezTo>
                      <a:pt x="81" y="195"/>
                      <a:pt x="81" y="195"/>
                      <a:pt x="81" y="195"/>
                    </a:cubicBezTo>
                    <a:cubicBezTo>
                      <a:pt x="85" y="203"/>
                      <a:pt x="93" y="207"/>
                      <a:pt x="101" y="207"/>
                    </a:cubicBezTo>
                    <a:cubicBezTo>
                      <a:pt x="179" y="207"/>
                      <a:pt x="179" y="207"/>
                      <a:pt x="179" y="207"/>
                    </a:cubicBezTo>
                    <a:cubicBezTo>
                      <a:pt x="188" y="207"/>
                      <a:pt x="196" y="203"/>
                      <a:pt x="200" y="195"/>
                    </a:cubicBezTo>
                    <a:cubicBezTo>
                      <a:pt x="217" y="161"/>
                      <a:pt x="217" y="161"/>
                      <a:pt x="217" y="161"/>
                    </a:cubicBezTo>
                    <a:cubicBezTo>
                      <a:pt x="223" y="161"/>
                      <a:pt x="223" y="161"/>
                      <a:pt x="223" y="161"/>
                    </a:cubicBezTo>
                    <a:cubicBezTo>
                      <a:pt x="236" y="161"/>
                      <a:pt x="236" y="161"/>
                      <a:pt x="236" y="161"/>
                    </a:cubicBezTo>
                    <a:cubicBezTo>
                      <a:pt x="269" y="161"/>
                      <a:pt x="269" y="161"/>
                      <a:pt x="269" y="161"/>
                    </a:cubicBezTo>
                    <a:cubicBezTo>
                      <a:pt x="273" y="161"/>
                      <a:pt x="276" y="160"/>
                      <a:pt x="278" y="157"/>
                    </a:cubicBezTo>
                    <a:cubicBezTo>
                      <a:pt x="280" y="154"/>
                      <a:pt x="281" y="150"/>
                      <a:pt x="280" y="147"/>
                    </a:cubicBezTo>
                    <a:cubicBezTo>
                      <a:pt x="241" y="9"/>
                      <a:pt x="241" y="9"/>
                      <a:pt x="241" y="9"/>
                    </a:cubicBezTo>
                    <a:cubicBezTo>
                      <a:pt x="239" y="4"/>
                      <a:pt x="235" y="0"/>
                      <a:pt x="229" y="0"/>
                    </a:cubicBezTo>
                    <a:close/>
                    <a:moveTo>
                      <a:pt x="236" y="138"/>
                    </a:moveTo>
                    <a:cubicBezTo>
                      <a:pt x="217" y="138"/>
                      <a:pt x="217" y="138"/>
                      <a:pt x="217" y="138"/>
                    </a:cubicBezTo>
                    <a:cubicBezTo>
                      <a:pt x="208" y="138"/>
                      <a:pt x="200" y="143"/>
                      <a:pt x="196" y="151"/>
                    </a:cubicBezTo>
                    <a:cubicBezTo>
                      <a:pt x="179" y="184"/>
                      <a:pt x="179" y="184"/>
                      <a:pt x="179" y="184"/>
                    </a:cubicBezTo>
                    <a:cubicBezTo>
                      <a:pt x="101" y="184"/>
                      <a:pt x="101" y="184"/>
                      <a:pt x="101" y="184"/>
                    </a:cubicBezTo>
                    <a:cubicBezTo>
                      <a:pt x="85" y="151"/>
                      <a:pt x="85" y="151"/>
                      <a:pt x="85" y="151"/>
                    </a:cubicBezTo>
                    <a:cubicBezTo>
                      <a:pt x="81" y="143"/>
                      <a:pt x="73" y="138"/>
                      <a:pt x="64" y="138"/>
                    </a:cubicBezTo>
                    <a:cubicBezTo>
                      <a:pt x="45" y="138"/>
                      <a:pt x="45" y="138"/>
                      <a:pt x="45" y="138"/>
                    </a:cubicBezTo>
                    <a:cubicBezTo>
                      <a:pt x="18" y="138"/>
                      <a:pt x="18" y="138"/>
                      <a:pt x="18" y="138"/>
                    </a:cubicBezTo>
                    <a:cubicBezTo>
                      <a:pt x="51" y="12"/>
                      <a:pt x="51" y="12"/>
                      <a:pt x="51" y="12"/>
                    </a:cubicBezTo>
                    <a:cubicBezTo>
                      <a:pt x="229" y="12"/>
                      <a:pt x="229" y="12"/>
                      <a:pt x="229" y="12"/>
                    </a:cubicBezTo>
                    <a:cubicBezTo>
                      <a:pt x="263" y="138"/>
                      <a:pt x="263" y="138"/>
                      <a:pt x="263" y="138"/>
                    </a:cubicBezTo>
                    <a:lnTo>
                      <a:pt x="236" y="138"/>
                    </a:ln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grpSp>
        <p:sp>
          <p:nvSpPr>
            <p:cNvPr id="169" name="Oval 168"/>
            <p:cNvSpPr/>
            <p:nvPr/>
          </p:nvSpPr>
          <p:spPr>
            <a:xfrm>
              <a:off x="8071716" y="4921051"/>
              <a:ext cx="923898" cy="923858"/>
            </a:xfrm>
            <a:prstGeom prst="ellipse">
              <a:avLst/>
            </a:prstGeom>
            <a:solidFill>
              <a:schemeClr val="accent3"/>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sp>
          <p:nvSpPr>
            <p:cNvPr id="49174" name="Freeform 84"/>
            <p:cNvSpPr>
              <a:spLocks noEditPoints="1"/>
            </p:cNvSpPr>
            <p:nvPr/>
          </p:nvSpPr>
          <p:spPr bwMode="auto">
            <a:xfrm>
              <a:off x="8374921" y="5253906"/>
              <a:ext cx="356535" cy="233544"/>
            </a:xfrm>
            <a:custGeom>
              <a:avLst/>
              <a:gdLst>
                <a:gd name="T0" fmla="*/ 311968 w 128"/>
                <a:gd name="T1" fmla="*/ 0 h 84"/>
                <a:gd name="T2" fmla="*/ 44567 w 128"/>
                <a:gd name="T3" fmla="*/ 0 h 84"/>
                <a:gd name="T4" fmla="*/ 0 w 128"/>
                <a:gd name="T5" fmla="*/ 44485 h 84"/>
                <a:gd name="T6" fmla="*/ 0 w 128"/>
                <a:gd name="T7" fmla="*/ 189059 h 84"/>
                <a:gd name="T8" fmla="*/ 44567 w 128"/>
                <a:gd name="T9" fmla="*/ 233544 h 84"/>
                <a:gd name="T10" fmla="*/ 311968 w 128"/>
                <a:gd name="T11" fmla="*/ 233544 h 84"/>
                <a:gd name="T12" fmla="*/ 356535 w 128"/>
                <a:gd name="T13" fmla="*/ 189059 h 84"/>
                <a:gd name="T14" fmla="*/ 356535 w 128"/>
                <a:gd name="T15" fmla="*/ 44485 h 84"/>
                <a:gd name="T16" fmla="*/ 311968 w 128"/>
                <a:gd name="T17" fmla="*/ 0 h 84"/>
                <a:gd name="T18" fmla="*/ 22283 w 128"/>
                <a:gd name="T19" fmla="*/ 58386 h 84"/>
                <a:gd name="T20" fmla="*/ 100275 w 128"/>
                <a:gd name="T21" fmla="*/ 116772 h 84"/>
                <a:gd name="T22" fmla="*/ 22283 w 128"/>
                <a:gd name="T23" fmla="*/ 175158 h 84"/>
                <a:gd name="T24" fmla="*/ 22283 w 128"/>
                <a:gd name="T25" fmla="*/ 58386 h 84"/>
                <a:gd name="T26" fmla="*/ 334251 w 128"/>
                <a:gd name="T27" fmla="*/ 189059 h 84"/>
                <a:gd name="T28" fmla="*/ 311968 w 128"/>
                <a:gd name="T29" fmla="*/ 211302 h 84"/>
                <a:gd name="T30" fmla="*/ 44567 w 128"/>
                <a:gd name="T31" fmla="*/ 211302 h 84"/>
                <a:gd name="T32" fmla="*/ 22283 w 128"/>
                <a:gd name="T33" fmla="*/ 189059 h 84"/>
                <a:gd name="T34" fmla="*/ 108632 w 128"/>
                <a:gd name="T35" fmla="*/ 125113 h 84"/>
                <a:gd name="T36" fmla="*/ 158769 w 128"/>
                <a:gd name="T37" fmla="*/ 161257 h 84"/>
                <a:gd name="T38" fmla="*/ 178268 w 128"/>
                <a:gd name="T39" fmla="*/ 166817 h 84"/>
                <a:gd name="T40" fmla="*/ 197765 w 128"/>
                <a:gd name="T41" fmla="*/ 161257 h 84"/>
                <a:gd name="T42" fmla="*/ 247903 w 128"/>
                <a:gd name="T43" fmla="*/ 125113 h 84"/>
                <a:gd name="T44" fmla="*/ 334251 w 128"/>
                <a:gd name="T45" fmla="*/ 189059 h 84"/>
                <a:gd name="T46" fmla="*/ 334251 w 128"/>
                <a:gd name="T47" fmla="*/ 175158 h 84"/>
                <a:gd name="T48" fmla="*/ 256259 w 128"/>
                <a:gd name="T49" fmla="*/ 116772 h 84"/>
                <a:gd name="T50" fmla="*/ 334251 w 128"/>
                <a:gd name="T51" fmla="*/ 58386 h 84"/>
                <a:gd name="T52" fmla="*/ 334251 w 128"/>
                <a:gd name="T53" fmla="*/ 175158 h 84"/>
                <a:gd name="T54" fmla="*/ 192195 w 128"/>
                <a:gd name="T55" fmla="*/ 150135 h 84"/>
                <a:gd name="T56" fmla="*/ 178268 w 128"/>
                <a:gd name="T57" fmla="*/ 155696 h 84"/>
                <a:gd name="T58" fmla="*/ 164340 w 128"/>
                <a:gd name="T59" fmla="*/ 150135 h 84"/>
                <a:gd name="T60" fmla="*/ 119773 w 128"/>
                <a:gd name="T61" fmla="*/ 116772 h 84"/>
                <a:gd name="T62" fmla="*/ 108632 w 128"/>
                <a:gd name="T63" fmla="*/ 111211 h 84"/>
                <a:gd name="T64" fmla="*/ 22283 w 128"/>
                <a:gd name="T65" fmla="*/ 44485 h 84"/>
                <a:gd name="T66" fmla="*/ 22283 w 128"/>
                <a:gd name="T67" fmla="*/ 44485 h 84"/>
                <a:gd name="T68" fmla="*/ 44567 w 128"/>
                <a:gd name="T69" fmla="*/ 22242 h 84"/>
                <a:gd name="T70" fmla="*/ 311968 w 128"/>
                <a:gd name="T71" fmla="*/ 22242 h 84"/>
                <a:gd name="T72" fmla="*/ 334251 w 128"/>
                <a:gd name="T73" fmla="*/ 44485 h 84"/>
                <a:gd name="T74" fmla="*/ 192195 w 128"/>
                <a:gd name="T75" fmla="*/ 150135 h 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8"/>
                <a:gd name="T115" fmla="*/ 0 h 84"/>
                <a:gd name="T116" fmla="*/ 128 w 128"/>
                <a:gd name="T117" fmla="*/ 84 h 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8" h="84">
                  <a:moveTo>
                    <a:pt x="112" y="0"/>
                  </a:moveTo>
                  <a:cubicBezTo>
                    <a:pt x="16" y="0"/>
                    <a:pt x="16" y="0"/>
                    <a:pt x="16" y="0"/>
                  </a:cubicBezTo>
                  <a:cubicBezTo>
                    <a:pt x="7" y="0"/>
                    <a:pt x="0" y="7"/>
                    <a:pt x="0" y="16"/>
                  </a:cubicBezTo>
                  <a:cubicBezTo>
                    <a:pt x="0" y="68"/>
                    <a:pt x="0" y="68"/>
                    <a:pt x="0" y="68"/>
                  </a:cubicBezTo>
                  <a:cubicBezTo>
                    <a:pt x="0" y="77"/>
                    <a:pt x="7" y="84"/>
                    <a:pt x="16" y="84"/>
                  </a:cubicBezTo>
                  <a:cubicBezTo>
                    <a:pt x="112" y="84"/>
                    <a:pt x="112" y="84"/>
                    <a:pt x="112" y="84"/>
                  </a:cubicBezTo>
                  <a:cubicBezTo>
                    <a:pt x="121" y="84"/>
                    <a:pt x="128" y="77"/>
                    <a:pt x="128" y="68"/>
                  </a:cubicBezTo>
                  <a:cubicBezTo>
                    <a:pt x="128" y="16"/>
                    <a:pt x="128" y="16"/>
                    <a:pt x="128" y="16"/>
                  </a:cubicBezTo>
                  <a:cubicBezTo>
                    <a:pt x="128" y="7"/>
                    <a:pt x="121" y="0"/>
                    <a:pt x="112" y="0"/>
                  </a:cubicBezTo>
                  <a:close/>
                  <a:moveTo>
                    <a:pt x="8" y="21"/>
                  </a:moveTo>
                  <a:cubicBezTo>
                    <a:pt x="36" y="42"/>
                    <a:pt x="36" y="42"/>
                    <a:pt x="36" y="42"/>
                  </a:cubicBezTo>
                  <a:cubicBezTo>
                    <a:pt x="8" y="63"/>
                    <a:pt x="8" y="63"/>
                    <a:pt x="8" y="63"/>
                  </a:cubicBezTo>
                  <a:lnTo>
                    <a:pt x="8" y="21"/>
                  </a:lnTo>
                  <a:close/>
                  <a:moveTo>
                    <a:pt x="120" y="68"/>
                  </a:moveTo>
                  <a:cubicBezTo>
                    <a:pt x="120" y="72"/>
                    <a:pt x="116" y="76"/>
                    <a:pt x="112" y="76"/>
                  </a:cubicBezTo>
                  <a:cubicBezTo>
                    <a:pt x="16" y="76"/>
                    <a:pt x="16" y="76"/>
                    <a:pt x="16" y="76"/>
                  </a:cubicBezTo>
                  <a:cubicBezTo>
                    <a:pt x="12" y="76"/>
                    <a:pt x="8" y="72"/>
                    <a:pt x="8" y="68"/>
                  </a:cubicBezTo>
                  <a:cubicBezTo>
                    <a:pt x="39" y="45"/>
                    <a:pt x="39" y="45"/>
                    <a:pt x="39" y="45"/>
                  </a:cubicBezTo>
                  <a:cubicBezTo>
                    <a:pt x="57" y="58"/>
                    <a:pt x="57" y="58"/>
                    <a:pt x="57" y="58"/>
                  </a:cubicBezTo>
                  <a:cubicBezTo>
                    <a:pt x="59" y="59"/>
                    <a:pt x="61" y="60"/>
                    <a:pt x="64" y="60"/>
                  </a:cubicBezTo>
                  <a:cubicBezTo>
                    <a:pt x="67" y="60"/>
                    <a:pt x="69" y="59"/>
                    <a:pt x="71" y="58"/>
                  </a:cubicBezTo>
                  <a:cubicBezTo>
                    <a:pt x="89" y="45"/>
                    <a:pt x="89" y="45"/>
                    <a:pt x="89" y="45"/>
                  </a:cubicBezTo>
                  <a:cubicBezTo>
                    <a:pt x="120" y="68"/>
                    <a:pt x="120" y="68"/>
                    <a:pt x="120" y="68"/>
                  </a:cubicBezTo>
                  <a:close/>
                  <a:moveTo>
                    <a:pt x="120" y="63"/>
                  </a:moveTo>
                  <a:cubicBezTo>
                    <a:pt x="92" y="42"/>
                    <a:pt x="92" y="42"/>
                    <a:pt x="92" y="42"/>
                  </a:cubicBezTo>
                  <a:cubicBezTo>
                    <a:pt x="120" y="21"/>
                    <a:pt x="120" y="21"/>
                    <a:pt x="120" y="21"/>
                  </a:cubicBezTo>
                  <a:lnTo>
                    <a:pt x="120" y="63"/>
                  </a:lnTo>
                  <a:close/>
                  <a:moveTo>
                    <a:pt x="69" y="54"/>
                  </a:moveTo>
                  <a:cubicBezTo>
                    <a:pt x="67" y="55"/>
                    <a:pt x="66" y="56"/>
                    <a:pt x="64" y="56"/>
                  </a:cubicBezTo>
                  <a:cubicBezTo>
                    <a:pt x="62" y="56"/>
                    <a:pt x="61" y="55"/>
                    <a:pt x="59" y="54"/>
                  </a:cubicBezTo>
                  <a:cubicBezTo>
                    <a:pt x="43" y="42"/>
                    <a:pt x="43" y="42"/>
                    <a:pt x="43" y="42"/>
                  </a:cubicBezTo>
                  <a:cubicBezTo>
                    <a:pt x="39" y="40"/>
                    <a:pt x="39" y="40"/>
                    <a:pt x="39" y="40"/>
                  </a:cubicBezTo>
                  <a:cubicBezTo>
                    <a:pt x="8" y="16"/>
                    <a:pt x="8" y="16"/>
                    <a:pt x="8" y="16"/>
                  </a:cubicBezTo>
                  <a:cubicBezTo>
                    <a:pt x="8" y="16"/>
                    <a:pt x="8" y="16"/>
                    <a:pt x="8" y="16"/>
                  </a:cubicBezTo>
                  <a:cubicBezTo>
                    <a:pt x="8" y="12"/>
                    <a:pt x="12" y="8"/>
                    <a:pt x="16" y="8"/>
                  </a:cubicBezTo>
                  <a:cubicBezTo>
                    <a:pt x="112" y="8"/>
                    <a:pt x="112" y="8"/>
                    <a:pt x="112" y="8"/>
                  </a:cubicBezTo>
                  <a:cubicBezTo>
                    <a:pt x="116" y="8"/>
                    <a:pt x="120" y="12"/>
                    <a:pt x="120" y="16"/>
                  </a:cubicBezTo>
                  <a:lnTo>
                    <a:pt x="69" y="54"/>
                  </a:lnTo>
                  <a:close/>
                </a:path>
              </a:pathLst>
            </a:custGeom>
            <a:solidFill>
              <a:schemeClr val="bg1"/>
            </a:solidFill>
            <a:ln w="9525">
              <a:noFill/>
              <a:miter lim="800000"/>
              <a:headEnd/>
              <a:tailEnd/>
            </a:ln>
          </p:spPr>
          <p:txBody>
            <a:bodyPr/>
            <a:lstStyle/>
            <a:p>
              <a:endParaRPr lang="en-US" altLang="zh-CN" dirty="0">
                <a:latin typeface="Calibri" pitchFamily="34" charset="0"/>
              </a:endParaRPr>
            </a:p>
          </p:txBody>
        </p:sp>
        <p:sp>
          <p:nvSpPr>
            <p:cNvPr id="175" name="Rectangle 3"/>
            <p:cNvSpPr>
              <a:spLocks/>
            </p:cNvSpPr>
            <p:nvPr/>
          </p:nvSpPr>
          <p:spPr bwMode="auto">
            <a:xfrm>
              <a:off x="2936305" y="5343295"/>
              <a:ext cx="1336636" cy="609556"/>
            </a:xfrm>
            <a:prstGeom prst="rect">
              <a:avLst/>
            </a:prstGeom>
            <a:noFill/>
            <a:ln>
              <a:noFill/>
            </a:ln>
            <a:extLst>
              <a:ext uri="{909E8E84-426E-40dd-AFC4-6F175D3DCCD1}"/>
              <a:ext uri="{91240B29-F687-4f45-9708-019B960494DF}"/>
            </a:extLst>
          </p:spPr>
          <p:txBody>
            <a:bodyPr lIns="0" tIns="0" rIns="0" bIns="0"/>
            <a:lstStyle/>
            <a:p>
              <a:pPr fontAlgn="auto">
                <a:spcBef>
                  <a:spcPts val="0"/>
                </a:spcBef>
                <a:spcAft>
                  <a:spcPts val="0"/>
                </a:spcAft>
                <a:defRPr/>
              </a:pPr>
              <a:r>
                <a:rPr lang="en-US" sz="1266" dirty="0">
                  <a:solidFill>
                    <a:schemeClr val="accent6"/>
                  </a:solidFill>
                  <a:latin typeface="+mn-lt"/>
                  <a:ea typeface="ＭＳ Ｐゴシック" charset="0"/>
                  <a:cs typeface="Lato Regular" charset="0"/>
                  <a:sym typeface="Lato Regular" charset="0"/>
                </a:rPr>
                <a:t>Lorem ipsum dolor sit amet, consectetur adipiscing elit. </a:t>
              </a:r>
            </a:p>
          </p:txBody>
        </p:sp>
        <p:sp>
          <p:nvSpPr>
            <p:cNvPr id="176" name="Rectangle 3"/>
            <p:cNvSpPr>
              <a:spLocks/>
            </p:cNvSpPr>
            <p:nvPr/>
          </p:nvSpPr>
          <p:spPr bwMode="auto">
            <a:xfrm>
              <a:off x="6214396" y="5330596"/>
              <a:ext cx="1335048" cy="609556"/>
            </a:xfrm>
            <a:prstGeom prst="rect">
              <a:avLst/>
            </a:prstGeom>
            <a:noFill/>
            <a:ln>
              <a:noFill/>
            </a:ln>
            <a:extLst>
              <a:ext uri="{909E8E84-426E-40dd-AFC4-6F175D3DCCD1}"/>
              <a:ext uri="{91240B29-F687-4f45-9708-019B960494DF}"/>
            </a:extLst>
          </p:spPr>
          <p:txBody>
            <a:bodyPr lIns="0" tIns="0" rIns="0" bIns="0"/>
            <a:lstStyle/>
            <a:p>
              <a:pPr fontAlgn="auto">
                <a:spcBef>
                  <a:spcPts val="0"/>
                </a:spcBef>
                <a:spcAft>
                  <a:spcPts val="0"/>
                </a:spcAft>
                <a:defRPr/>
              </a:pPr>
              <a:r>
                <a:rPr lang="en-US" sz="1266" dirty="0">
                  <a:solidFill>
                    <a:schemeClr val="accent6"/>
                  </a:solidFill>
                  <a:latin typeface="+mn-lt"/>
                  <a:ea typeface="ＭＳ Ｐゴシック" charset="0"/>
                  <a:cs typeface="Lato Regular" charset="0"/>
                  <a:sym typeface="Lato Regular" charset="0"/>
                </a:rPr>
                <a:t>Lorem ipsum dolor sit amet, consectetur adipiscing elit. </a:t>
              </a:r>
            </a:p>
          </p:txBody>
        </p:sp>
        <p:sp>
          <p:nvSpPr>
            <p:cNvPr id="177" name="Rectangle 3"/>
            <p:cNvSpPr>
              <a:spLocks/>
            </p:cNvSpPr>
            <p:nvPr/>
          </p:nvSpPr>
          <p:spPr bwMode="auto">
            <a:xfrm>
              <a:off x="9162296" y="5343295"/>
              <a:ext cx="1336636" cy="609556"/>
            </a:xfrm>
            <a:prstGeom prst="rect">
              <a:avLst/>
            </a:prstGeom>
            <a:noFill/>
            <a:ln>
              <a:noFill/>
            </a:ln>
            <a:extLst>
              <a:ext uri="{909E8E84-426E-40dd-AFC4-6F175D3DCCD1}"/>
              <a:ext uri="{91240B29-F687-4f45-9708-019B960494DF}"/>
            </a:extLst>
          </p:spPr>
          <p:txBody>
            <a:bodyPr lIns="0" tIns="0" rIns="0" bIns="0"/>
            <a:lstStyle/>
            <a:p>
              <a:pPr fontAlgn="auto">
                <a:spcBef>
                  <a:spcPts val="0"/>
                </a:spcBef>
                <a:spcAft>
                  <a:spcPts val="0"/>
                </a:spcAft>
                <a:defRPr/>
              </a:pPr>
              <a:r>
                <a:rPr lang="en-US" sz="1266" dirty="0">
                  <a:solidFill>
                    <a:schemeClr val="accent6"/>
                  </a:solidFill>
                  <a:latin typeface="+mn-lt"/>
                  <a:ea typeface="ＭＳ Ｐゴシック" charset="0"/>
                  <a:cs typeface="Lato Regular" charset="0"/>
                  <a:sym typeface="Lato Regular" charset="0"/>
                </a:rPr>
                <a:t>Lorem ipsum dolor sit amet, consectetur adipiscing elit. </a:t>
              </a:r>
            </a:p>
          </p:txBody>
        </p:sp>
      </p:grpSp>
      <p:sp>
        <p:nvSpPr>
          <p:cNvPr id="84" name="文本框 83"/>
          <p:cNvSpPr txBox="1"/>
          <p:nvPr/>
        </p:nvSpPr>
        <p:spPr>
          <a:xfrm>
            <a:off x="976827" y="268261"/>
            <a:ext cx="6063709" cy="553870"/>
          </a:xfrm>
          <a:prstGeom prst="rect">
            <a:avLst/>
          </a:prstGeom>
          <a:noFill/>
        </p:spPr>
        <p:txBody>
          <a:bodyPr wrap="square" lIns="0" tIns="0" rIns="0" bIns="0" rtlCol="0">
            <a:spAutoFit/>
          </a:bodyPr>
          <a:lstStyle/>
          <a:p>
            <a:pPr defTabSz="964020"/>
            <a:r>
              <a:rPr lang="en-US" altLang="zh-CN"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Annual work overview</a:t>
            </a:r>
            <a:endParaRPr lang="zh-CN" altLang="en-US"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5" name="文本框 84"/>
          <p:cNvSpPr txBox="1"/>
          <p:nvPr/>
        </p:nvSpPr>
        <p:spPr>
          <a:xfrm>
            <a:off x="976829" y="776838"/>
            <a:ext cx="3315666" cy="215315"/>
          </a:xfrm>
          <a:prstGeom prst="rect">
            <a:avLst/>
          </a:prstGeom>
          <a:noFill/>
        </p:spPr>
        <p:txBody>
          <a:bodyPr wrap="square" lIns="0" tIns="0" rIns="0" bIns="0" rtlCol="0">
            <a:spAutoFit/>
          </a:bodyPr>
          <a:lstStyle/>
          <a:p>
            <a:pPr defTabSz="964020"/>
            <a:r>
              <a:rPr lang="en-US" altLang="zh-CN"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7" name="椭圆 86"/>
          <p:cNvSpPr/>
          <p:nvPr/>
        </p:nvSpPr>
        <p:spPr>
          <a:xfrm>
            <a:off x="417825" y="344455"/>
            <a:ext cx="410238" cy="410238"/>
          </a:xfrm>
          <a:prstGeom prst="ellipse">
            <a:avLst/>
          </a:prstGeom>
          <a:solidFill>
            <a:schemeClr val="accent1"/>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88" name="椭圆 87"/>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3680598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500"/>
                                        <p:tgtEl>
                                          <p:spTgt spid="8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3"/>
                                        </p:tgtEl>
                                        <p:attrNameLst>
                                          <p:attrName>style.visibility</p:attrName>
                                        </p:attrNameLst>
                                      </p:cBhvr>
                                      <p:to>
                                        <p:strVal val="visible"/>
                                      </p:to>
                                    </p:set>
                                    <p:animEffect transition="in" filter="fade">
                                      <p:cBhvr>
                                        <p:cTn id="11" dur="500"/>
                                        <p:tgtEl>
                                          <p:spTgt spid="13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0"/>
                                        </p:tgtEl>
                                        <p:attrNameLst>
                                          <p:attrName>style.visibility</p:attrName>
                                        </p:attrNameLst>
                                      </p:cBhvr>
                                      <p:to>
                                        <p:strVal val="visible"/>
                                      </p:to>
                                    </p:set>
                                    <p:animEffect transition="in" filter="fade">
                                      <p:cBhvr>
                                        <p:cTn id="15" dur="500"/>
                                        <p:tgtEl>
                                          <p:spTgt spid="12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353" y="0"/>
            <a:ext cx="12858044" cy="726232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grpSp>
        <p:nvGrpSpPr>
          <p:cNvPr id="51207" name="Group 21"/>
          <p:cNvGrpSpPr>
            <a:grpSpLocks/>
          </p:cNvGrpSpPr>
          <p:nvPr/>
        </p:nvGrpSpPr>
        <p:grpSpPr bwMode="auto">
          <a:xfrm>
            <a:off x="321804" y="2405862"/>
            <a:ext cx="6271645" cy="3505826"/>
            <a:chOff x="1091650" y="2292968"/>
            <a:chExt cx="5947287" cy="3325345"/>
          </a:xfrm>
        </p:grpSpPr>
        <p:grpSp>
          <p:nvGrpSpPr>
            <p:cNvPr id="51231" name="Group 22"/>
            <p:cNvGrpSpPr>
              <a:grpSpLocks/>
            </p:cNvGrpSpPr>
            <p:nvPr/>
          </p:nvGrpSpPr>
          <p:grpSpPr bwMode="auto">
            <a:xfrm>
              <a:off x="1091650" y="2292968"/>
              <a:ext cx="5947287" cy="3325345"/>
              <a:chOff x="1763688" y="1124744"/>
              <a:chExt cx="5652564" cy="3166095"/>
            </a:xfrm>
          </p:grpSpPr>
          <p:sp>
            <p:nvSpPr>
              <p:cNvPr id="27" name="Rectangle 26"/>
              <p:cNvSpPr/>
              <p:nvPr/>
            </p:nvSpPr>
            <p:spPr>
              <a:xfrm>
                <a:off x="2699243" y="1398413"/>
                <a:ext cx="3745239" cy="2304264"/>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51234" name="Picture 3" descr="F:\Trabajos\Envato\Graphic River\Duckson\Elements\laptop.png"/>
              <p:cNvPicPr>
                <a:picLocks noChangeAspect="1" noChangeArrowheads="1"/>
              </p:cNvPicPr>
              <p:nvPr/>
            </p:nvPicPr>
            <p:blipFill>
              <a:blip r:embed="rId3"/>
              <a:srcRect/>
              <a:stretch>
                <a:fillRect/>
              </a:stretch>
            </p:blipFill>
            <p:spPr bwMode="auto">
              <a:xfrm>
                <a:off x="1763688" y="1124744"/>
                <a:ext cx="5652564" cy="3166095"/>
              </a:xfrm>
              <a:prstGeom prst="rect">
                <a:avLst/>
              </a:prstGeom>
              <a:noFill/>
              <a:ln w="9525">
                <a:noFill/>
                <a:miter lim="800000"/>
                <a:headEnd/>
                <a:tailEnd/>
              </a:ln>
            </p:spPr>
          </p:pic>
        </p:grpSp>
        <p:sp>
          <p:nvSpPr>
            <p:cNvPr id="24" name="Rectangle 23"/>
            <p:cNvSpPr/>
            <p:nvPr/>
          </p:nvSpPr>
          <p:spPr>
            <a:xfrm>
              <a:off x="2277615" y="2601047"/>
              <a:ext cx="3575358" cy="22661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grpSp>
        <p:nvGrpSpPr>
          <p:cNvPr id="51208" name="Group 34"/>
          <p:cNvGrpSpPr>
            <a:grpSpLocks/>
          </p:cNvGrpSpPr>
          <p:nvPr/>
        </p:nvGrpSpPr>
        <p:grpSpPr bwMode="auto">
          <a:xfrm>
            <a:off x="6792682" y="1947125"/>
            <a:ext cx="5114755" cy="1412865"/>
            <a:chOff x="990210" y="2110077"/>
            <a:chExt cx="4850529" cy="1340047"/>
          </a:xfrm>
        </p:grpSpPr>
        <p:pic>
          <p:nvPicPr>
            <p:cNvPr id="51224" name="Picture 35"/>
            <p:cNvPicPr>
              <a:picLocks noChangeAspect="1"/>
            </p:cNvPicPr>
            <p:nvPr/>
          </p:nvPicPr>
          <p:blipFill>
            <a:blip r:embed="rId4"/>
            <a:srcRect/>
            <a:stretch>
              <a:fillRect/>
            </a:stretch>
          </p:blipFill>
          <p:spPr bwMode="auto">
            <a:xfrm>
              <a:off x="990210" y="2976498"/>
              <a:ext cx="845254" cy="196467"/>
            </a:xfrm>
            <a:prstGeom prst="rect">
              <a:avLst/>
            </a:prstGeom>
            <a:noFill/>
            <a:ln w="9525">
              <a:noFill/>
              <a:miter lim="800000"/>
              <a:headEnd/>
              <a:tailEnd/>
            </a:ln>
          </p:spPr>
        </p:pic>
        <p:grpSp>
          <p:nvGrpSpPr>
            <p:cNvPr id="51225" name="Group 36"/>
            <p:cNvGrpSpPr>
              <a:grpSpLocks/>
            </p:cNvGrpSpPr>
            <p:nvPr/>
          </p:nvGrpSpPr>
          <p:grpSpPr bwMode="auto">
            <a:xfrm>
              <a:off x="1133311" y="2110077"/>
              <a:ext cx="4707428" cy="1340047"/>
              <a:chOff x="1133311" y="2110077"/>
              <a:chExt cx="4707428" cy="1340047"/>
            </a:xfrm>
          </p:grpSpPr>
          <p:grpSp>
            <p:nvGrpSpPr>
              <p:cNvPr id="51226" name="Group 332"/>
              <p:cNvGrpSpPr>
                <a:grpSpLocks noChangeAspect="1"/>
              </p:cNvGrpSpPr>
              <p:nvPr/>
            </p:nvGrpSpPr>
            <p:grpSpPr bwMode="auto">
              <a:xfrm>
                <a:off x="1133311" y="2544811"/>
                <a:ext cx="540000" cy="540000"/>
                <a:chOff x="4643438" y="2786064"/>
                <a:chExt cx="288476" cy="288476"/>
              </a:xfrm>
            </p:grpSpPr>
            <p:sp>
              <p:nvSpPr>
                <p:cNvPr id="41" name="Oval 40"/>
                <p:cNvSpPr/>
                <p:nvPr/>
              </p:nvSpPr>
              <p:spPr>
                <a:xfrm>
                  <a:off x="4643328" y="2786257"/>
                  <a:ext cx="288385" cy="28842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76" dirty="0">
                    <a:solidFill>
                      <a:schemeClr val="bg1"/>
                    </a:solidFill>
                  </a:endParaRPr>
                </a:p>
              </p:txBody>
            </p:sp>
            <p:sp>
              <p:nvSpPr>
                <p:cNvPr id="51230" name="Freeform 26"/>
                <p:cNvSpPr>
                  <a:spLocks/>
                </p:cNvSpPr>
                <p:nvPr/>
              </p:nvSpPr>
              <p:spPr bwMode="auto">
                <a:xfrm>
                  <a:off x="4735506" y="2871746"/>
                  <a:ext cx="114518" cy="118766"/>
                </a:xfrm>
                <a:custGeom>
                  <a:avLst/>
                  <a:gdLst>
                    <a:gd name="T0" fmla="*/ 43049 w 274"/>
                    <a:gd name="T1" fmla="*/ 118766 h 284"/>
                    <a:gd name="T2" fmla="*/ 33436 w 274"/>
                    <a:gd name="T3" fmla="*/ 114166 h 284"/>
                    <a:gd name="T4" fmla="*/ 3762 w 274"/>
                    <a:gd name="T5" fmla="*/ 74438 h 284"/>
                    <a:gd name="T6" fmla="*/ 5851 w 274"/>
                    <a:gd name="T7" fmla="*/ 58128 h 284"/>
                    <a:gd name="T8" fmla="*/ 22151 w 274"/>
                    <a:gd name="T9" fmla="*/ 60638 h 284"/>
                    <a:gd name="T10" fmla="*/ 41795 w 274"/>
                    <a:gd name="T11" fmla="*/ 86565 h 284"/>
                    <a:gd name="T12" fmla="*/ 91531 w 274"/>
                    <a:gd name="T13" fmla="*/ 7109 h 284"/>
                    <a:gd name="T14" fmla="*/ 107413 w 274"/>
                    <a:gd name="T15" fmla="*/ 3346 h 284"/>
                    <a:gd name="T16" fmla="*/ 111174 w 274"/>
                    <a:gd name="T17" fmla="*/ 19655 h 284"/>
                    <a:gd name="T18" fmla="*/ 52662 w 274"/>
                    <a:gd name="T19" fmla="*/ 113330 h 284"/>
                    <a:gd name="T20" fmla="*/ 43467 w 274"/>
                    <a:gd name="T21" fmla="*/ 118766 h 284"/>
                    <a:gd name="T22" fmla="*/ 43049 w 274"/>
                    <a:gd name="T23" fmla="*/ 118766 h 2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4"/>
                    <a:gd name="T37" fmla="*/ 0 h 284"/>
                    <a:gd name="T38" fmla="*/ 274 w 274"/>
                    <a:gd name="T39" fmla="*/ 284 h 2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bg1"/>
                </a:solidFill>
                <a:ln w="9525">
                  <a:noFill/>
                  <a:miter lim="800000"/>
                  <a:headEnd/>
                  <a:tailEnd/>
                </a:ln>
              </p:spPr>
              <p:txBody>
                <a:bodyPr/>
                <a:lstStyle/>
                <a:p>
                  <a:endParaRPr lang="en-US" altLang="zh-CN" sz="1476" dirty="0">
                    <a:solidFill>
                      <a:schemeClr val="bg1"/>
                    </a:solidFill>
                  </a:endParaRPr>
                </a:p>
              </p:txBody>
            </p:sp>
          </p:grpSp>
          <p:sp>
            <p:nvSpPr>
              <p:cNvPr id="51227" name="TextBox 38"/>
              <p:cNvSpPr txBox="1">
                <a:spLocks noChangeArrowheads="1"/>
              </p:cNvSpPr>
              <p:nvPr/>
            </p:nvSpPr>
            <p:spPr bwMode="auto">
              <a:xfrm>
                <a:off x="1956335" y="2475618"/>
                <a:ext cx="3884404" cy="974506"/>
              </a:xfrm>
              <a:prstGeom prst="rect">
                <a:avLst/>
              </a:prstGeom>
              <a:noFill/>
              <a:ln w="9525">
                <a:noFill/>
                <a:miter lim="800000"/>
                <a:headEnd/>
                <a:tailEnd/>
              </a:ln>
            </p:spPr>
            <p:txBody>
              <a:bodyPr>
                <a:spAutoFit/>
              </a:bodyPr>
              <a:lstStyle/>
              <a:p>
                <a:pPr>
                  <a:lnSpc>
                    <a:spcPct val="120000"/>
                  </a:lnSpc>
                </a:pPr>
                <a:r>
                  <a:rPr lang="en-US" altLang="zh-CN" sz="1266" dirty="0">
                    <a:solidFill>
                      <a:schemeClr val="bg1"/>
                    </a:solidFill>
                    <a:latin typeface="Lato Light"/>
                  </a:rPr>
                  <a:t>Lorem Ipsum is simply dummy text of the printing and typesetting industry. Lorem Ipsum has been the industry's standard dummy text ever since the 1500s, </a:t>
                </a:r>
              </a:p>
            </p:txBody>
          </p:sp>
          <p:sp>
            <p:nvSpPr>
              <p:cNvPr id="51228" name="TextBox 39"/>
              <p:cNvSpPr txBox="1">
                <a:spLocks noChangeArrowheads="1"/>
              </p:cNvSpPr>
              <p:nvPr/>
            </p:nvSpPr>
            <p:spPr bwMode="auto">
              <a:xfrm>
                <a:off x="1874457" y="2110077"/>
                <a:ext cx="3035275" cy="461628"/>
              </a:xfrm>
              <a:prstGeom prst="rect">
                <a:avLst/>
              </a:prstGeom>
              <a:noFill/>
              <a:ln w="9525">
                <a:noFill/>
                <a:miter lim="800000"/>
                <a:headEnd/>
                <a:tailEnd/>
              </a:ln>
            </p:spPr>
            <p:txBody>
              <a:bodyPr lIns="192832" tIns="96416" rIns="192832" bIns="96416">
                <a:spAutoFit/>
              </a:bodyPr>
              <a:lstStyle/>
              <a:p>
                <a:r>
                  <a:rPr lang="id-ID" altLang="zh-CN" b="1">
                    <a:solidFill>
                      <a:schemeClr val="bg1"/>
                    </a:solidFill>
                    <a:latin typeface="Lato Regular"/>
                    <a:ea typeface="Lato Regular"/>
                    <a:cs typeface="Lato Regular"/>
                  </a:rPr>
                  <a:t>PLANNING</a:t>
                </a:r>
                <a:endParaRPr lang="en-US" altLang="zh-CN" b="1" dirty="0">
                  <a:solidFill>
                    <a:schemeClr val="bg1"/>
                  </a:solidFill>
                  <a:latin typeface="Lato Regular"/>
                  <a:ea typeface="Lato Regular"/>
                  <a:cs typeface="Lato Regular"/>
                </a:endParaRPr>
              </a:p>
            </p:txBody>
          </p:sp>
        </p:grpSp>
      </p:grpSp>
      <p:grpSp>
        <p:nvGrpSpPr>
          <p:cNvPr id="51209" name="Group 42"/>
          <p:cNvGrpSpPr>
            <a:grpSpLocks/>
          </p:cNvGrpSpPr>
          <p:nvPr/>
        </p:nvGrpSpPr>
        <p:grpSpPr bwMode="auto">
          <a:xfrm>
            <a:off x="6789334" y="3398677"/>
            <a:ext cx="5114755" cy="1412866"/>
            <a:chOff x="987044" y="3487047"/>
            <a:chExt cx="4850529" cy="1340047"/>
          </a:xfrm>
        </p:grpSpPr>
        <p:pic>
          <p:nvPicPr>
            <p:cNvPr id="51217" name="Picture 43"/>
            <p:cNvPicPr>
              <a:picLocks noChangeAspect="1"/>
            </p:cNvPicPr>
            <p:nvPr/>
          </p:nvPicPr>
          <p:blipFill>
            <a:blip r:embed="rId4"/>
            <a:srcRect/>
            <a:stretch>
              <a:fillRect/>
            </a:stretch>
          </p:blipFill>
          <p:spPr bwMode="auto">
            <a:xfrm>
              <a:off x="987044" y="4353468"/>
              <a:ext cx="845254" cy="196467"/>
            </a:xfrm>
            <a:prstGeom prst="rect">
              <a:avLst/>
            </a:prstGeom>
            <a:noFill/>
            <a:ln w="9525">
              <a:noFill/>
              <a:miter lim="800000"/>
              <a:headEnd/>
              <a:tailEnd/>
            </a:ln>
          </p:spPr>
        </p:pic>
        <p:grpSp>
          <p:nvGrpSpPr>
            <p:cNvPr id="51218" name="Group 44"/>
            <p:cNvGrpSpPr>
              <a:grpSpLocks/>
            </p:cNvGrpSpPr>
            <p:nvPr/>
          </p:nvGrpSpPr>
          <p:grpSpPr bwMode="auto">
            <a:xfrm>
              <a:off x="1130145" y="3487047"/>
              <a:ext cx="4707428" cy="1340047"/>
              <a:chOff x="1130145" y="3487047"/>
              <a:chExt cx="4707428" cy="1340047"/>
            </a:xfrm>
          </p:grpSpPr>
          <p:grpSp>
            <p:nvGrpSpPr>
              <p:cNvPr id="51219" name="Group 332"/>
              <p:cNvGrpSpPr>
                <a:grpSpLocks noChangeAspect="1"/>
              </p:cNvGrpSpPr>
              <p:nvPr/>
            </p:nvGrpSpPr>
            <p:grpSpPr bwMode="auto">
              <a:xfrm>
                <a:off x="1130145" y="3921781"/>
                <a:ext cx="540000" cy="540000"/>
                <a:chOff x="4643438" y="2786064"/>
                <a:chExt cx="288476" cy="288476"/>
              </a:xfrm>
            </p:grpSpPr>
            <p:sp>
              <p:nvSpPr>
                <p:cNvPr id="49" name="Oval 48"/>
                <p:cNvSpPr/>
                <p:nvPr/>
              </p:nvSpPr>
              <p:spPr>
                <a:xfrm>
                  <a:off x="4643328" y="2786256"/>
                  <a:ext cx="288385" cy="28842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76" dirty="0">
                    <a:solidFill>
                      <a:schemeClr val="bg1"/>
                    </a:solidFill>
                  </a:endParaRPr>
                </a:p>
              </p:txBody>
            </p:sp>
            <p:sp>
              <p:nvSpPr>
                <p:cNvPr id="51223" name="Freeform 26"/>
                <p:cNvSpPr>
                  <a:spLocks/>
                </p:cNvSpPr>
                <p:nvPr/>
              </p:nvSpPr>
              <p:spPr bwMode="auto">
                <a:xfrm>
                  <a:off x="4735506" y="2871746"/>
                  <a:ext cx="114518" cy="118766"/>
                </a:xfrm>
                <a:custGeom>
                  <a:avLst/>
                  <a:gdLst>
                    <a:gd name="T0" fmla="*/ 43049 w 274"/>
                    <a:gd name="T1" fmla="*/ 118766 h 284"/>
                    <a:gd name="T2" fmla="*/ 33436 w 274"/>
                    <a:gd name="T3" fmla="*/ 114166 h 284"/>
                    <a:gd name="T4" fmla="*/ 3762 w 274"/>
                    <a:gd name="T5" fmla="*/ 74438 h 284"/>
                    <a:gd name="T6" fmla="*/ 5851 w 274"/>
                    <a:gd name="T7" fmla="*/ 58128 h 284"/>
                    <a:gd name="T8" fmla="*/ 22151 w 274"/>
                    <a:gd name="T9" fmla="*/ 60638 h 284"/>
                    <a:gd name="T10" fmla="*/ 41795 w 274"/>
                    <a:gd name="T11" fmla="*/ 86565 h 284"/>
                    <a:gd name="T12" fmla="*/ 91531 w 274"/>
                    <a:gd name="T13" fmla="*/ 7109 h 284"/>
                    <a:gd name="T14" fmla="*/ 107413 w 274"/>
                    <a:gd name="T15" fmla="*/ 3346 h 284"/>
                    <a:gd name="T16" fmla="*/ 111174 w 274"/>
                    <a:gd name="T17" fmla="*/ 19655 h 284"/>
                    <a:gd name="T18" fmla="*/ 52662 w 274"/>
                    <a:gd name="T19" fmla="*/ 113330 h 284"/>
                    <a:gd name="T20" fmla="*/ 43467 w 274"/>
                    <a:gd name="T21" fmla="*/ 118766 h 284"/>
                    <a:gd name="T22" fmla="*/ 43049 w 274"/>
                    <a:gd name="T23" fmla="*/ 118766 h 2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4"/>
                    <a:gd name="T37" fmla="*/ 0 h 284"/>
                    <a:gd name="T38" fmla="*/ 274 w 274"/>
                    <a:gd name="T39" fmla="*/ 284 h 2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bg1"/>
                </a:solidFill>
                <a:ln w="9525">
                  <a:noFill/>
                  <a:miter lim="800000"/>
                  <a:headEnd/>
                  <a:tailEnd/>
                </a:ln>
              </p:spPr>
              <p:txBody>
                <a:bodyPr/>
                <a:lstStyle/>
                <a:p>
                  <a:endParaRPr lang="en-US" altLang="zh-CN" sz="1476" dirty="0">
                    <a:solidFill>
                      <a:schemeClr val="bg1"/>
                    </a:solidFill>
                  </a:endParaRPr>
                </a:p>
              </p:txBody>
            </p:sp>
          </p:grpSp>
          <p:sp>
            <p:nvSpPr>
              <p:cNvPr id="51220" name="TextBox 46"/>
              <p:cNvSpPr txBox="1">
                <a:spLocks noChangeArrowheads="1"/>
              </p:cNvSpPr>
              <p:nvPr/>
            </p:nvSpPr>
            <p:spPr bwMode="auto">
              <a:xfrm>
                <a:off x="1953169" y="3852588"/>
                <a:ext cx="3884404" cy="974506"/>
              </a:xfrm>
              <a:prstGeom prst="rect">
                <a:avLst/>
              </a:prstGeom>
              <a:noFill/>
              <a:ln w="9525">
                <a:noFill/>
                <a:miter lim="800000"/>
                <a:headEnd/>
                <a:tailEnd/>
              </a:ln>
            </p:spPr>
            <p:txBody>
              <a:bodyPr>
                <a:spAutoFit/>
              </a:bodyPr>
              <a:lstStyle/>
              <a:p>
                <a:pPr>
                  <a:lnSpc>
                    <a:spcPct val="120000"/>
                  </a:lnSpc>
                </a:pPr>
                <a:r>
                  <a:rPr lang="en-US" altLang="zh-CN" sz="1266" dirty="0">
                    <a:solidFill>
                      <a:schemeClr val="bg1"/>
                    </a:solidFill>
                    <a:latin typeface="Lato Light"/>
                  </a:rPr>
                  <a:t>Lorem Ipsum is simply dummy text of the printing and typesetting industry. Lorem Ipsum has been the industry's standard dummy text ever since the 1500s, </a:t>
                </a:r>
              </a:p>
            </p:txBody>
          </p:sp>
          <p:sp>
            <p:nvSpPr>
              <p:cNvPr id="51221" name="TextBox 47"/>
              <p:cNvSpPr txBox="1">
                <a:spLocks noChangeArrowheads="1"/>
              </p:cNvSpPr>
              <p:nvPr/>
            </p:nvSpPr>
            <p:spPr bwMode="auto">
              <a:xfrm>
                <a:off x="1871291" y="3487047"/>
                <a:ext cx="3035275" cy="461628"/>
              </a:xfrm>
              <a:prstGeom prst="rect">
                <a:avLst/>
              </a:prstGeom>
              <a:noFill/>
              <a:ln w="9525">
                <a:noFill/>
                <a:miter lim="800000"/>
                <a:headEnd/>
                <a:tailEnd/>
              </a:ln>
            </p:spPr>
            <p:txBody>
              <a:bodyPr lIns="192832" tIns="96416" rIns="192832" bIns="96416">
                <a:spAutoFit/>
              </a:bodyPr>
              <a:lstStyle/>
              <a:p>
                <a:r>
                  <a:rPr lang="id-ID" altLang="zh-CN" b="1">
                    <a:solidFill>
                      <a:schemeClr val="bg1"/>
                    </a:solidFill>
                    <a:latin typeface="Lato Regular"/>
                    <a:ea typeface="Lato Regular"/>
                    <a:cs typeface="Lato Regular"/>
                  </a:rPr>
                  <a:t>DELIVERY</a:t>
                </a:r>
                <a:endParaRPr lang="en-US" altLang="zh-CN" b="1" dirty="0">
                  <a:solidFill>
                    <a:schemeClr val="bg1"/>
                  </a:solidFill>
                  <a:latin typeface="Lato Regular"/>
                  <a:ea typeface="Lato Regular"/>
                  <a:cs typeface="Lato Regular"/>
                </a:endParaRPr>
              </a:p>
            </p:txBody>
          </p:sp>
        </p:grpSp>
      </p:grpSp>
      <p:grpSp>
        <p:nvGrpSpPr>
          <p:cNvPr id="51210" name="Group 50"/>
          <p:cNvGrpSpPr>
            <a:grpSpLocks/>
          </p:cNvGrpSpPr>
          <p:nvPr/>
        </p:nvGrpSpPr>
        <p:grpSpPr bwMode="auto">
          <a:xfrm>
            <a:off x="6789334" y="4794980"/>
            <a:ext cx="5114755" cy="1412866"/>
            <a:chOff x="987044" y="4810127"/>
            <a:chExt cx="4850529" cy="1340047"/>
          </a:xfrm>
        </p:grpSpPr>
        <p:pic>
          <p:nvPicPr>
            <p:cNvPr id="51211" name="Picture 51"/>
            <p:cNvPicPr>
              <a:picLocks noChangeAspect="1"/>
            </p:cNvPicPr>
            <p:nvPr/>
          </p:nvPicPr>
          <p:blipFill>
            <a:blip r:embed="rId4"/>
            <a:srcRect/>
            <a:stretch>
              <a:fillRect/>
            </a:stretch>
          </p:blipFill>
          <p:spPr bwMode="auto">
            <a:xfrm>
              <a:off x="987044" y="5676548"/>
              <a:ext cx="845254" cy="196467"/>
            </a:xfrm>
            <a:prstGeom prst="rect">
              <a:avLst/>
            </a:prstGeom>
            <a:noFill/>
            <a:ln w="9525">
              <a:noFill/>
              <a:miter lim="800000"/>
              <a:headEnd/>
              <a:tailEnd/>
            </a:ln>
          </p:spPr>
        </p:pic>
        <p:grpSp>
          <p:nvGrpSpPr>
            <p:cNvPr id="51212" name="Group 332"/>
            <p:cNvGrpSpPr>
              <a:grpSpLocks noChangeAspect="1"/>
            </p:cNvGrpSpPr>
            <p:nvPr/>
          </p:nvGrpSpPr>
          <p:grpSpPr bwMode="auto">
            <a:xfrm>
              <a:off x="1130145" y="5244861"/>
              <a:ext cx="540000" cy="540000"/>
              <a:chOff x="4643438" y="2786064"/>
              <a:chExt cx="288476" cy="288476"/>
            </a:xfrm>
          </p:grpSpPr>
          <p:sp>
            <p:nvSpPr>
              <p:cNvPr id="56" name="Oval 55"/>
              <p:cNvSpPr/>
              <p:nvPr/>
            </p:nvSpPr>
            <p:spPr>
              <a:xfrm>
                <a:off x="4643328" y="2786256"/>
                <a:ext cx="288385" cy="28842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76" dirty="0">
                  <a:solidFill>
                    <a:schemeClr val="bg1"/>
                  </a:solidFill>
                </a:endParaRPr>
              </a:p>
            </p:txBody>
          </p:sp>
          <p:sp>
            <p:nvSpPr>
              <p:cNvPr id="51216" name="Freeform 26"/>
              <p:cNvSpPr>
                <a:spLocks/>
              </p:cNvSpPr>
              <p:nvPr/>
            </p:nvSpPr>
            <p:spPr bwMode="auto">
              <a:xfrm>
                <a:off x="4735506" y="2871746"/>
                <a:ext cx="114518" cy="118766"/>
              </a:xfrm>
              <a:custGeom>
                <a:avLst/>
                <a:gdLst>
                  <a:gd name="T0" fmla="*/ 43049 w 274"/>
                  <a:gd name="T1" fmla="*/ 118766 h 284"/>
                  <a:gd name="T2" fmla="*/ 33436 w 274"/>
                  <a:gd name="T3" fmla="*/ 114166 h 284"/>
                  <a:gd name="T4" fmla="*/ 3762 w 274"/>
                  <a:gd name="T5" fmla="*/ 74438 h 284"/>
                  <a:gd name="T6" fmla="*/ 5851 w 274"/>
                  <a:gd name="T7" fmla="*/ 58128 h 284"/>
                  <a:gd name="T8" fmla="*/ 22151 w 274"/>
                  <a:gd name="T9" fmla="*/ 60638 h 284"/>
                  <a:gd name="T10" fmla="*/ 41795 w 274"/>
                  <a:gd name="T11" fmla="*/ 86565 h 284"/>
                  <a:gd name="T12" fmla="*/ 91531 w 274"/>
                  <a:gd name="T13" fmla="*/ 7109 h 284"/>
                  <a:gd name="T14" fmla="*/ 107413 w 274"/>
                  <a:gd name="T15" fmla="*/ 3346 h 284"/>
                  <a:gd name="T16" fmla="*/ 111174 w 274"/>
                  <a:gd name="T17" fmla="*/ 19655 h 284"/>
                  <a:gd name="T18" fmla="*/ 52662 w 274"/>
                  <a:gd name="T19" fmla="*/ 113330 h 284"/>
                  <a:gd name="T20" fmla="*/ 43467 w 274"/>
                  <a:gd name="T21" fmla="*/ 118766 h 284"/>
                  <a:gd name="T22" fmla="*/ 43049 w 274"/>
                  <a:gd name="T23" fmla="*/ 118766 h 2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4"/>
                  <a:gd name="T37" fmla="*/ 0 h 284"/>
                  <a:gd name="T38" fmla="*/ 274 w 274"/>
                  <a:gd name="T39" fmla="*/ 284 h 2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bg1"/>
              </a:solidFill>
              <a:ln w="9525">
                <a:noFill/>
                <a:miter lim="800000"/>
                <a:headEnd/>
                <a:tailEnd/>
              </a:ln>
            </p:spPr>
            <p:txBody>
              <a:bodyPr/>
              <a:lstStyle/>
              <a:p>
                <a:endParaRPr lang="en-US" altLang="zh-CN" sz="1476" dirty="0">
                  <a:solidFill>
                    <a:schemeClr val="bg1"/>
                  </a:solidFill>
                </a:endParaRPr>
              </a:p>
            </p:txBody>
          </p:sp>
        </p:grpSp>
        <p:sp>
          <p:nvSpPr>
            <p:cNvPr id="51213" name="TextBox 53"/>
            <p:cNvSpPr txBox="1">
              <a:spLocks noChangeArrowheads="1"/>
            </p:cNvSpPr>
            <p:nvPr/>
          </p:nvSpPr>
          <p:spPr bwMode="auto">
            <a:xfrm>
              <a:off x="1953169" y="5175668"/>
              <a:ext cx="3884404" cy="974506"/>
            </a:xfrm>
            <a:prstGeom prst="rect">
              <a:avLst/>
            </a:prstGeom>
            <a:noFill/>
            <a:ln w="9525">
              <a:noFill/>
              <a:miter lim="800000"/>
              <a:headEnd/>
              <a:tailEnd/>
            </a:ln>
          </p:spPr>
          <p:txBody>
            <a:bodyPr>
              <a:spAutoFit/>
            </a:bodyPr>
            <a:lstStyle/>
            <a:p>
              <a:pPr>
                <a:lnSpc>
                  <a:spcPct val="120000"/>
                </a:lnSpc>
              </a:pPr>
              <a:r>
                <a:rPr lang="en-US" altLang="zh-CN" sz="1266" dirty="0">
                  <a:solidFill>
                    <a:schemeClr val="bg1"/>
                  </a:solidFill>
                  <a:latin typeface="Lato Light"/>
                </a:rPr>
                <a:t>Lorem Ipsum is simply dummy text of the printing and typesetting industry. Lorem Ipsum has been the industry's standard dummy text ever since the 1500s, </a:t>
              </a:r>
            </a:p>
          </p:txBody>
        </p:sp>
        <p:sp>
          <p:nvSpPr>
            <p:cNvPr id="51214" name="TextBox 54"/>
            <p:cNvSpPr txBox="1">
              <a:spLocks noChangeArrowheads="1"/>
            </p:cNvSpPr>
            <p:nvPr/>
          </p:nvSpPr>
          <p:spPr bwMode="auto">
            <a:xfrm>
              <a:off x="1871291" y="4810127"/>
              <a:ext cx="3035275" cy="461628"/>
            </a:xfrm>
            <a:prstGeom prst="rect">
              <a:avLst/>
            </a:prstGeom>
            <a:noFill/>
            <a:ln w="9525">
              <a:noFill/>
              <a:miter lim="800000"/>
              <a:headEnd/>
              <a:tailEnd/>
            </a:ln>
          </p:spPr>
          <p:txBody>
            <a:bodyPr lIns="192832" tIns="96416" rIns="192832" bIns="96416">
              <a:spAutoFit/>
            </a:bodyPr>
            <a:lstStyle/>
            <a:p>
              <a:r>
                <a:rPr lang="id-ID" altLang="zh-CN" b="1">
                  <a:solidFill>
                    <a:schemeClr val="bg1"/>
                  </a:solidFill>
                  <a:latin typeface="Lato Regular"/>
                  <a:ea typeface="Lato Regular"/>
                  <a:cs typeface="Lato Regular"/>
                </a:rPr>
                <a:t>MARKETING</a:t>
              </a:r>
              <a:endParaRPr lang="en-US" altLang="zh-CN" b="1" dirty="0">
                <a:solidFill>
                  <a:schemeClr val="bg1"/>
                </a:solidFill>
                <a:latin typeface="Lato Regular"/>
                <a:ea typeface="Lato Regular"/>
                <a:cs typeface="Lato Regular"/>
              </a:endParaRPr>
            </a:p>
          </p:txBody>
        </p:sp>
      </p:grpSp>
      <p:sp>
        <p:nvSpPr>
          <p:cNvPr id="31" name="文本框 30"/>
          <p:cNvSpPr txBox="1"/>
          <p:nvPr/>
        </p:nvSpPr>
        <p:spPr>
          <a:xfrm>
            <a:off x="976827" y="268261"/>
            <a:ext cx="5380540" cy="553870"/>
          </a:xfrm>
          <a:prstGeom prst="rect">
            <a:avLst/>
          </a:prstGeom>
          <a:noFill/>
        </p:spPr>
        <p:txBody>
          <a:bodyPr wrap="square" lIns="0" tIns="0" rIns="0" bIns="0" rtlCol="0">
            <a:spAutoFit/>
          </a:bodyPr>
          <a:lstStyle/>
          <a:p>
            <a:pPr defTabSz="964020"/>
            <a:r>
              <a:rPr lang="en-US" altLang="zh-CN"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Annual work overview</a:t>
            </a:r>
            <a:endParaRPr lang="zh-CN" altLang="en-US"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 name="文本框 31"/>
          <p:cNvSpPr txBox="1"/>
          <p:nvPr/>
        </p:nvSpPr>
        <p:spPr>
          <a:xfrm>
            <a:off x="976829" y="776838"/>
            <a:ext cx="3315666" cy="215315"/>
          </a:xfrm>
          <a:prstGeom prst="rect">
            <a:avLst/>
          </a:prstGeom>
          <a:noFill/>
        </p:spPr>
        <p:txBody>
          <a:bodyPr wrap="square" lIns="0" tIns="0" rIns="0" bIns="0" rtlCol="0">
            <a:spAutoFit/>
          </a:bodyPr>
          <a:lstStyle/>
          <a:p>
            <a:pPr defTabSz="964020"/>
            <a:r>
              <a:rPr lang="en-US" altLang="zh-CN"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 name="椭圆 32"/>
          <p:cNvSpPr/>
          <p:nvPr/>
        </p:nvSpPr>
        <p:spPr>
          <a:xfrm>
            <a:off x="417825" y="344455"/>
            <a:ext cx="410238" cy="410238"/>
          </a:xfrm>
          <a:prstGeom prst="ellipse">
            <a:avLst/>
          </a:prstGeom>
          <a:solidFill>
            <a:schemeClr val="accent1"/>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椭圆 33"/>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912630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1207"/>
                                        </p:tgtEl>
                                        <p:attrNameLst>
                                          <p:attrName>style.visibility</p:attrName>
                                        </p:attrNameLst>
                                      </p:cBhvr>
                                      <p:to>
                                        <p:strVal val="visible"/>
                                      </p:to>
                                    </p:set>
                                    <p:animEffect transition="in" filter="fade">
                                      <p:cBhvr>
                                        <p:cTn id="11" dur="500"/>
                                        <p:tgtEl>
                                          <p:spTgt spid="5120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1208"/>
                                        </p:tgtEl>
                                        <p:attrNameLst>
                                          <p:attrName>style.visibility</p:attrName>
                                        </p:attrNameLst>
                                      </p:cBhvr>
                                      <p:to>
                                        <p:strVal val="visible"/>
                                      </p:to>
                                    </p:set>
                                    <p:animEffect transition="in" filter="fade">
                                      <p:cBhvr>
                                        <p:cTn id="15" dur="500"/>
                                        <p:tgtEl>
                                          <p:spTgt spid="5120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1209"/>
                                        </p:tgtEl>
                                        <p:attrNameLst>
                                          <p:attrName>style.visibility</p:attrName>
                                        </p:attrNameLst>
                                      </p:cBhvr>
                                      <p:to>
                                        <p:strVal val="visible"/>
                                      </p:to>
                                    </p:set>
                                    <p:animEffect transition="in" filter="fade">
                                      <p:cBhvr>
                                        <p:cTn id="19" dur="500"/>
                                        <p:tgtEl>
                                          <p:spTgt spid="5120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1210"/>
                                        </p:tgtEl>
                                        <p:attrNameLst>
                                          <p:attrName>style.visibility</p:attrName>
                                        </p:attrNameLst>
                                      </p:cBhvr>
                                      <p:to>
                                        <p:strVal val="visible"/>
                                      </p:to>
                                    </p:set>
                                    <p:animEffect transition="in" filter="fade">
                                      <p:cBhvr>
                                        <p:cTn id="23" dur="500"/>
                                        <p:tgtEl>
                                          <p:spTgt spid="5121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1" grpId="0"/>
      <p:bldP spid="32" grpId="0"/>
      <p:bldP spid="33" grpId="0" animBg="1"/>
      <p:bldP spid="3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8" name="Group 20"/>
          <p:cNvGrpSpPr>
            <a:grpSpLocks/>
          </p:cNvGrpSpPr>
          <p:nvPr/>
        </p:nvGrpSpPr>
        <p:grpSpPr bwMode="auto">
          <a:xfrm>
            <a:off x="3881206" y="1942100"/>
            <a:ext cx="4650996" cy="5290550"/>
            <a:chOff x="3228108" y="526473"/>
            <a:chExt cx="5167747" cy="6331526"/>
          </a:xfrm>
        </p:grpSpPr>
        <p:pic>
          <p:nvPicPr>
            <p:cNvPr id="54316" name="Picture 21"/>
            <p:cNvPicPr>
              <a:picLocks noChangeAspect="1"/>
            </p:cNvPicPr>
            <p:nvPr/>
          </p:nvPicPr>
          <p:blipFill>
            <a:blip r:embed="rId3"/>
            <a:srcRect l="12286" t="7678" r="15965"/>
            <a:stretch>
              <a:fillRect/>
            </a:stretch>
          </p:blipFill>
          <p:spPr bwMode="auto">
            <a:xfrm>
              <a:off x="3228108" y="526473"/>
              <a:ext cx="5167747" cy="6331526"/>
            </a:xfrm>
            <a:prstGeom prst="rect">
              <a:avLst/>
            </a:prstGeom>
            <a:noFill/>
            <a:ln w="9525">
              <a:noFill/>
              <a:miter lim="800000"/>
              <a:headEnd/>
              <a:tailEnd/>
            </a:ln>
          </p:spPr>
        </p:pic>
        <p:sp>
          <p:nvSpPr>
            <p:cNvPr id="23" name="Rectangle 22"/>
            <p:cNvSpPr/>
            <p:nvPr/>
          </p:nvSpPr>
          <p:spPr>
            <a:xfrm>
              <a:off x="4738623" y="1694600"/>
              <a:ext cx="2520626" cy="37648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sp>
        <p:nvSpPr>
          <p:cNvPr id="24" name="Rectangle 23"/>
          <p:cNvSpPr/>
          <p:nvPr/>
        </p:nvSpPr>
        <p:spPr>
          <a:xfrm>
            <a:off x="5240676" y="2918174"/>
            <a:ext cx="2270248" cy="31458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25" name="Straight Connector 24"/>
          <p:cNvCxnSpPr/>
          <p:nvPr/>
        </p:nvCxnSpPr>
        <p:spPr>
          <a:xfrm>
            <a:off x="7040468" y="3450577"/>
            <a:ext cx="2415905" cy="0"/>
          </a:xfrm>
          <a:prstGeom prst="line">
            <a:avLst/>
          </a:prstGeom>
          <a:ln>
            <a:solidFill>
              <a:schemeClr val="accent6"/>
            </a:solidFill>
            <a:headEnd type="oval" w="lg" len="lg"/>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903181" y="4532126"/>
            <a:ext cx="2496268" cy="0"/>
          </a:xfrm>
          <a:prstGeom prst="line">
            <a:avLst/>
          </a:prstGeom>
          <a:ln>
            <a:solidFill>
              <a:schemeClr val="accent6"/>
            </a:solidFill>
            <a:headEnd type="oval" w="lg" len="lg"/>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421005" y="5568471"/>
            <a:ext cx="3035369" cy="0"/>
          </a:xfrm>
          <a:prstGeom prst="line">
            <a:avLst/>
          </a:prstGeom>
          <a:ln>
            <a:solidFill>
              <a:schemeClr val="accent6"/>
            </a:solidFill>
            <a:headEnd type="oval" w="lg" len="lg"/>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467673" y="3450577"/>
            <a:ext cx="2415905" cy="0"/>
          </a:xfrm>
          <a:prstGeom prst="line">
            <a:avLst/>
          </a:prstGeom>
          <a:ln>
            <a:solidFill>
              <a:schemeClr val="accent6"/>
            </a:solidFill>
            <a:headEnd type="oval" w="lg" len="lg"/>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330386" y="4532126"/>
            <a:ext cx="2496268" cy="0"/>
          </a:xfrm>
          <a:prstGeom prst="line">
            <a:avLst/>
          </a:prstGeom>
          <a:ln>
            <a:solidFill>
              <a:schemeClr val="accent6"/>
            </a:solidFill>
            <a:headEnd type="oval" w="lg" len="lg"/>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330386" y="5568471"/>
            <a:ext cx="3035369" cy="0"/>
          </a:xfrm>
          <a:prstGeom prst="line">
            <a:avLst/>
          </a:prstGeom>
          <a:ln>
            <a:solidFill>
              <a:schemeClr val="accent6"/>
            </a:solidFill>
            <a:headEnd type="oval" w="lg" len="lg"/>
            <a:tailEnd type="none"/>
          </a:ln>
        </p:spPr>
        <p:style>
          <a:lnRef idx="1">
            <a:schemeClr val="accent1"/>
          </a:lnRef>
          <a:fillRef idx="0">
            <a:schemeClr val="accent1"/>
          </a:fillRef>
          <a:effectRef idx="0">
            <a:schemeClr val="accent1"/>
          </a:effectRef>
          <a:fontRef idx="minor">
            <a:schemeClr val="tx1"/>
          </a:fontRef>
        </p:style>
      </p:cxnSp>
      <p:grpSp>
        <p:nvGrpSpPr>
          <p:cNvPr id="54286" name="Group 53"/>
          <p:cNvGrpSpPr>
            <a:grpSpLocks/>
          </p:cNvGrpSpPr>
          <p:nvPr/>
        </p:nvGrpSpPr>
        <p:grpSpPr bwMode="auto">
          <a:xfrm flipH="1">
            <a:off x="8947409" y="2961704"/>
            <a:ext cx="793582" cy="791908"/>
            <a:chOff x="1705521" y="2416711"/>
            <a:chExt cx="823913" cy="823913"/>
          </a:xfrm>
        </p:grpSpPr>
        <p:sp>
          <p:nvSpPr>
            <p:cNvPr id="55" name="Oval 68"/>
            <p:cNvSpPr>
              <a:spLocks noChangeArrowheads="1"/>
            </p:cNvSpPr>
            <p:nvPr/>
          </p:nvSpPr>
          <p:spPr bwMode="auto">
            <a:xfrm>
              <a:off x="1705521" y="2416711"/>
              <a:ext cx="823913" cy="823913"/>
            </a:xfrm>
            <a:prstGeom prst="ellipse">
              <a:avLst/>
            </a:prstGeom>
            <a:solidFill>
              <a:schemeClr val="accent3"/>
            </a:solidFill>
            <a:ln w="57150">
              <a:noFill/>
              <a:round/>
              <a:headEnd/>
              <a:tailEnd/>
            </a:ln>
          </p:spPr>
          <p:txBody>
            <a:bodyPr/>
            <a:lstStyle/>
            <a:p>
              <a:pPr fontAlgn="auto">
                <a:spcBef>
                  <a:spcPts val="0"/>
                </a:spcBef>
                <a:spcAft>
                  <a:spcPts val="0"/>
                </a:spcAft>
                <a:defRPr/>
              </a:pPr>
              <a:endParaRPr lang="en-US" sz="1107" dirty="0">
                <a:latin typeface="+mn-lt"/>
                <a:ea typeface="+mn-ea"/>
              </a:endParaRPr>
            </a:p>
          </p:txBody>
        </p:sp>
        <p:grpSp>
          <p:nvGrpSpPr>
            <p:cNvPr id="56" name="Group 55"/>
            <p:cNvGrpSpPr/>
            <p:nvPr/>
          </p:nvGrpSpPr>
          <p:grpSpPr>
            <a:xfrm>
              <a:off x="1920424" y="2649864"/>
              <a:ext cx="356535" cy="356535"/>
              <a:chOff x="4570491" y="4810943"/>
              <a:chExt cx="356535" cy="356535"/>
            </a:xfrm>
            <a:solidFill>
              <a:schemeClr val="bg1"/>
            </a:solidFill>
          </p:grpSpPr>
          <p:sp>
            <p:nvSpPr>
              <p:cNvPr id="57" name="Freeform 57"/>
              <p:cNvSpPr>
                <a:spLocks noEditPoints="1"/>
              </p:cNvSpPr>
              <p:nvPr/>
            </p:nvSpPr>
            <p:spPr bwMode="auto">
              <a:xfrm>
                <a:off x="4570491" y="4810943"/>
                <a:ext cx="111935" cy="356535"/>
              </a:xfrm>
              <a:custGeom>
                <a:avLst/>
                <a:gdLst>
                  <a:gd name="T0" fmla="*/ 32 w 40"/>
                  <a:gd name="T1" fmla="*/ 24 h 128"/>
                  <a:gd name="T2" fmla="*/ 32 w 40"/>
                  <a:gd name="T3" fmla="*/ 12 h 128"/>
                  <a:gd name="T4" fmla="*/ 20 w 40"/>
                  <a:gd name="T5" fmla="*/ 0 h 128"/>
                  <a:gd name="T6" fmla="*/ 8 w 40"/>
                  <a:gd name="T7" fmla="*/ 12 h 128"/>
                  <a:gd name="T8" fmla="*/ 8 w 40"/>
                  <a:gd name="T9" fmla="*/ 24 h 128"/>
                  <a:gd name="T10" fmla="*/ 0 w 40"/>
                  <a:gd name="T11" fmla="*/ 40 h 128"/>
                  <a:gd name="T12" fmla="*/ 8 w 40"/>
                  <a:gd name="T13" fmla="*/ 56 h 128"/>
                  <a:gd name="T14" fmla="*/ 8 w 40"/>
                  <a:gd name="T15" fmla="*/ 116 h 128"/>
                  <a:gd name="T16" fmla="*/ 20 w 40"/>
                  <a:gd name="T17" fmla="*/ 128 h 128"/>
                  <a:gd name="T18" fmla="*/ 32 w 40"/>
                  <a:gd name="T19" fmla="*/ 116 h 128"/>
                  <a:gd name="T20" fmla="*/ 32 w 40"/>
                  <a:gd name="T21" fmla="*/ 56 h 128"/>
                  <a:gd name="T22" fmla="*/ 40 w 40"/>
                  <a:gd name="T23" fmla="*/ 40 h 128"/>
                  <a:gd name="T24" fmla="*/ 32 w 40"/>
                  <a:gd name="T25" fmla="*/ 24 h 128"/>
                  <a:gd name="T26" fmla="*/ 16 w 40"/>
                  <a:gd name="T27" fmla="*/ 12 h 128"/>
                  <a:gd name="T28" fmla="*/ 20 w 40"/>
                  <a:gd name="T29" fmla="*/ 8 h 128"/>
                  <a:gd name="T30" fmla="*/ 24 w 40"/>
                  <a:gd name="T31" fmla="*/ 12 h 128"/>
                  <a:gd name="T32" fmla="*/ 24 w 40"/>
                  <a:gd name="T33" fmla="*/ 20 h 128"/>
                  <a:gd name="T34" fmla="*/ 20 w 40"/>
                  <a:gd name="T35" fmla="*/ 20 h 128"/>
                  <a:gd name="T36" fmla="*/ 16 w 40"/>
                  <a:gd name="T37" fmla="*/ 20 h 128"/>
                  <a:gd name="T38" fmla="*/ 16 w 40"/>
                  <a:gd name="T39" fmla="*/ 12 h 128"/>
                  <a:gd name="T40" fmla="*/ 24 w 40"/>
                  <a:gd name="T41" fmla="*/ 116 h 128"/>
                  <a:gd name="T42" fmla="*/ 20 w 40"/>
                  <a:gd name="T43" fmla="*/ 120 h 128"/>
                  <a:gd name="T44" fmla="*/ 16 w 40"/>
                  <a:gd name="T45" fmla="*/ 116 h 128"/>
                  <a:gd name="T46" fmla="*/ 16 w 40"/>
                  <a:gd name="T47" fmla="*/ 60 h 128"/>
                  <a:gd name="T48" fmla="*/ 20 w 40"/>
                  <a:gd name="T49" fmla="*/ 60 h 128"/>
                  <a:gd name="T50" fmla="*/ 24 w 40"/>
                  <a:gd name="T51" fmla="*/ 60 h 128"/>
                  <a:gd name="T52" fmla="*/ 24 w 40"/>
                  <a:gd name="T53" fmla="*/ 116 h 128"/>
                  <a:gd name="T54" fmla="*/ 31 w 40"/>
                  <a:gd name="T55" fmla="*/ 43 h 128"/>
                  <a:gd name="T56" fmla="*/ 31 w 40"/>
                  <a:gd name="T57" fmla="*/ 44 h 128"/>
                  <a:gd name="T58" fmla="*/ 30 w 40"/>
                  <a:gd name="T59" fmla="*/ 47 h 128"/>
                  <a:gd name="T60" fmla="*/ 30 w 40"/>
                  <a:gd name="T61" fmla="*/ 47 h 128"/>
                  <a:gd name="T62" fmla="*/ 27 w 40"/>
                  <a:gd name="T63" fmla="*/ 50 h 128"/>
                  <a:gd name="T64" fmla="*/ 27 w 40"/>
                  <a:gd name="T65" fmla="*/ 50 h 128"/>
                  <a:gd name="T66" fmla="*/ 24 w 40"/>
                  <a:gd name="T67" fmla="*/ 51 h 128"/>
                  <a:gd name="T68" fmla="*/ 20 w 40"/>
                  <a:gd name="T69" fmla="*/ 52 h 128"/>
                  <a:gd name="T70" fmla="*/ 16 w 40"/>
                  <a:gd name="T71" fmla="*/ 51 h 128"/>
                  <a:gd name="T72" fmla="*/ 13 w 40"/>
                  <a:gd name="T73" fmla="*/ 50 h 128"/>
                  <a:gd name="T74" fmla="*/ 13 w 40"/>
                  <a:gd name="T75" fmla="*/ 50 h 128"/>
                  <a:gd name="T76" fmla="*/ 10 w 40"/>
                  <a:gd name="T77" fmla="*/ 47 h 128"/>
                  <a:gd name="T78" fmla="*/ 10 w 40"/>
                  <a:gd name="T79" fmla="*/ 47 h 128"/>
                  <a:gd name="T80" fmla="*/ 9 w 40"/>
                  <a:gd name="T81" fmla="*/ 44 h 128"/>
                  <a:gd name="T82" fmla="*/ 9 w 40"/>
                  <a:gd name="T83" fmla="*/ 43 h 128"/>
                  <a:gd name="T84" fmla="*/ 8 w 40"/>
                  <a:gd name="T85" fmla="*/ 40 h 128"/>
                  <a:gd name="T86" fmla="*/ 9 w 40"/>
                  <a:gd name="T87" fmla="*/ 37 h 128"/>
                  <a:gd name="T88" fmla="*/ 9 w 40"/>
                  <a:gd name="T89" fmla="*/ 36 h 128"/>
                  <a:gd name="T90" fmla="*/ 10 w 40"/>
                  <a:gd name="T91" fmla="*/ 33 h 128"/>
                  <a:gd name="T92" fmla="*/ 10 w 40"/>
                  <a:gd name="T93" fmla="*/ 33 h 128"/>
                  <a:gd name="T94" fmla="*/ 13 w 40"/>
                  <a:gd name="T95" fmla="*/ 30 h 128"/>
                  <a:gd name="T96" fmla="*/ 13 w 40"/>
                  <a:gd name="T97" fmla="*/ 30 h 128"/>
                  <a:gd name="T98" fmla="*/ 16 w 40"/>
                  <a:gd name="T99" fmla="*/ 29 h 128"/>
                  <a:gd name="T100" fmla="*/ 20 w 40"/>
                  <a:gd name="T101" fmla="*/ 28 h 128"/>
                  <a:gd name="T102" fmla="*/ 24 w 40"/>
                  <a:gd name="T103" fmla="*/ 29 h 128"/>
                  <a:gd name="T104" fmla="*/ 27 w 40"/>
                  <a:gd name="T105" fmla="*/ 30 h 128"/>
                  <a:gd name="T106" fmla="*/ 27 w 40"/>
                  <a:gd name="T107" fmla="*/ 30 h 128"/>
                  <a:gd name="T108" fmla="*/ 30 w 40"/>
                  <a:gd name="T109" fmla="*/ 33 h 128"/>
                  <a:gd name="T110" fmla="*/ 30 w 40"/>
                  <a:gd name="T111" fmla="*/ 33 h 128"/>
                  <a:gd name="T112" fmla="*/ 31 w 40"/>
                  <a:gd name="T113" fmla="*/ 36 h 128"/>
                  <a:gd name="T114" fmla="*/ 31 w 40"/>
                  <a:gd name="T115" fmla="*/ 37 h 128"/>
                  <a:gd name="T116" fmla="*/ 32 w 40"/>
                  <a:gd name="T117" fmla="*/ 40 h 128"/>
                  <a:gd name="T118" fmla="*/ 31 w 40"/>
                  <a:gd name="T119" fmla="*/ 4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0" h="128">
                    <a:moveTo>
                      <a:pt x="32" y="24"/>
                    </a:moveTo>
                    <a:cubicBezTo>
                      <a:pt x="32" y="12"/>
                      <a:pt x="32" y="12"/>
                      <a:pt x="32" y="12"/>
                    </a:cubicBezTo>
                    <a:cubicBezTo>
                      <a:pt x="32" y="5"/>
                      <a:pt x="27" y="0"/>
                      <a:pt x="20" y="0"/>
                    </a:cubicBezTo>
                    <a:cubicBezTo>
                      <a:pt x="13" y="0"/>
                      <a:pt x="8" y="5"/>
                      <a:pt x="8" y="12"/>
                    </a:cubicBezTo>
                    <a:cubicBezTo>
                      <a:pt x="8" y="24"/>
                      <a:pt x="8" y="24"/>
                      <a:pt x="8" y="24"/>
                    </a:cubicBezTo>
                    <a:cubicBezTo>
                      <a:pt x="3" y="28"/>
                      <a:pt x="0" y="33"/>
                      <a:pt x="0" y="40"/>
                    </a:cubicBezTo>
                    <a:cubicBezTo>
                      <a:pt x="0" y="47"/>
                      <a:pt x="3" y="52"/>
                      <a:pt x="8" y="56"/>
                    </a:cubicBezTo>
                    <a:cubicBezTo>
                      <a:pt x="8" y="116"/>
                      <a:pt x="8" y="116"/>
                      <a:pt x="8" y="116"/>
                    </a:cubicBezTo>
                    <a:cubicBezTo>
                      <a:pt x="8" y="123"/>
                      <a:pt x="13" y="128"/>
                      <a:pt x="20" y="128"/>
                    </a:cubicBezTo>
                    <a:cubicBezTo>
                      <a:pt x="27" y="128"/>
                      <a:pt x="32" y="123"/>
                      <a:pt x="32" y="116"/>
                    </a:cubicBezTo>
                    <a:cubicBezTo>
                      <a:pt x="32" y="56"/>
                      <a:pt x="32" y="56"/>
                      <a:pt x="32" y="56"/>
                    </a:cubicBezTo>
                    <a:cubicBezTo>
                      <a:pt x="37" y="52"/>
                      <a:pt x="40" y="47"/>
                      <a:pt x="40" y="40"/>
                    </a:cubicBezTo>
                    <a:cubicBezTo>
                      <a:pt x="40" y="33"/>
                      <a:pt x="37" y="28"/>
                      <a:pt x="32" y="24"/>
                    </a:cubicBezTo>
                    <a:close/>
                    <a:moveTo>
                      <a:pt x="16" y="12"/>
                    </a:moveTo>
                    <a:cubicBezTo>
                      <a:pt x="16" y="10"/>
                      <a:pt x="18" y="8"/>
                      <a:pt x="20" y="8"/>
                    </a:cubicBezTo>
                    <a:cubicBezTo>
                      <a:pt x="22" y="8"/>
                      <a:pt x="24" y="10"/>
                      <a:pt x="24" y="12"/>
                    </a:cubicBezTo>
                    <a:cubicBezTo>
                      <a:pt x="24" y="20"/>
                      <a:pt x="24" y="20"/>
                      <a:pt x="24" y="20"/>
                    </a:cubicBezTo>
                    <a:cubicBezTo>
                      <a:pt x="23" y="20"/>
                      <a:pt x="21" y="20"/>
                      <a:pt x="20" y="20"/>
                    </a:cubicBezTo>
                    <a:cubicBezTo>
                      <a:pt x="19" y="20"/>
                      <a:pt x="17" y="20"/>
                      <a:pt x="16" y="20"/>
                    </a:cubicBezTo>
                    <a:lnTo>
                      <a:pt x="16" y="12"/>
                    </a:lnTo>
                    <a:close/>
                    <a:moveTo>
                      <a:pt x="24" y="116"/>
                    </a:moveTo>
                    <a:cubicBezTo>
                      <a:pt x="24" y="118"/>
                      <a:pt x="22" y="120"/>
                      <a:pt x="20" y="120"/>
                    </a:cubicBezTo>
                    <a:cubicBezTo>
                      <a:pt x="18" y="120"/>
                      <a:pt x="16" y="118"/>
                      <a:pt x="16" y="116"/>
                    </a:cubicBezTo>
                    <a:cubicBezTo>
                      <a:pt x="16" y="60"/>
                      <a:pt x="16" y="60"/>
                      <a:pt x="16" y="60"/>
                    </a:cubicBezTo>
                    <a:cubicBezTo>
                      <a:pt x="17" y="60"/>
                      <a:pt x="19" y="60"/>
                      <a:pt x="20" y="60"/>
                    </a:cubicBezTo>
                    <a:cubicBezTo>
                      <a:pt x="21" y="60"/>
                      <a:pt x="23" y="60"/>
                      <a:pt x="24" y="60"/>
                    </a:cubicBezTo>
                    <a:lnTo>
                      <a:pt x="24" y="116"/>
                    </a:lnTo>
                    <a:close/>
                    <a:moveTo>
                      <a:pt x="31" y="43"/>
                    </a:moveTo>
                    <a:cubicBezTo>
                      <a:pt x="31" y="44"/>
                      <a:pt x="31" y="44"/>
                      <a:pt x="31" y="44"/>
                    </a:cubicBezTo>
                    <a:cubicBezTo>
                      <a:pt x="31" y="45"/>
                      <a:pt x="30" y="46"/>
                      <a:pt x="30" y="47"/>
                    </a:cubicBezTo>
                    <a:cubicBezTo>
                      <a:pt x="30" y="47"/>
                      <a:pt x="30" y="47"/>
                      <a:pt x="30" y="47"/>
                    </a:cubicBezTo>
                    <a:cubicBezTo>
                      <a:pt x="29" y="48"/>
                      <a:pt x="28" y="49"/>
                      <a:pt x="27" y="50"/>
                    </a:cubicBezTo>
                    <a:cubicBezTo>
                      <a:pt x="27" y="50"/>
                      <a:pt x="27" y="50"/>
                      <a:pt x="27" y="50"/>
                    </a:cubicBezTo>
                    <a:cubicBezTo>
                      <a:pt x="26" y="50"/>
                      <a:pt x="25" y="51"/>
                      <a:pt x="24" y="51"/>
                    </a:cubicBezTo>
                    <a:cubicBezTo>
                      <a:pt x="23" y="52"/>
                      <a:pt x="21" y="52"/>
                      <a:pt x="20" y="52"/>
                    </a:cubicBezTo>
                    <a:cubicBezTo>
                      <a:pt x="19" y="52"/>
                      <a:pt x="17" y="52"/>
                      <a:pt x="16" y="51"/>
                    </a:cubicBezTo>
                    <a:cubicBezTo>
                      <a:pt x="15" y="51"/>
                      <a:pt x="14" y="50"/>
                      <a:pt x="13" y="50"/>
                    </a:cubicBezTo>
                    <a:cubicBezTo>
                      <a:pt x="13" y="50"/>
                      <a:pt x="13" y="50"/>
                      <a:pt x="13" y="50"/>
                    </a:cubicBezTo>
                    <a:cubicBezTo>
                      <a:pt x="12" y="49"/>
                      <a:pt x="11" y="48"/>
                      <a:pt x="10" y="47"/>
                    </a:cubicBezTo>
                    <a:cubicBezTo>
                      <a:pt x="10" y="47"/>
                      <a:pt x="10" y="47"/>
                      <a:pt x="10" y="47"/>
                    </a:cubicBezTo>
                    <a:cubicBezTo>
                      <a:pt x="10" y="46"/>
                      <a:pt x="9" y="45"/>
                      <a:pt x="9" y="44"/>
                    </a:cubicBezTo>
                    <a:cubicBezTo>
                      <a:pt x="9" y="44"/>
                      <a:pt x="9" y="44"/>
                      <a:pt x="9" y="43"/>
                    </a:cubicBezTo>
                    <a:cubicBezTo>
                      <a:pt x="8" y="42"/>
                      <a:pt x="8" y="41"/>
                      <a:pt x="8" y="40"/>
                    </a:cubicBezTo>
                    <a:cubicBezTo>
                      <a:pt x="8" y="39"/>
                      <a:pt x="8" y="38"/>
                      <a:pt x="9" y="37"/>
                    </a:cubicBezTo>
                    <a:cubicBezTo>
                      <a:pt x="9" y="36"/>
                      <a:pt x="9" y="36"/>
                      <a:pt x="9" y="36"/>
                    </a:cubicBezTo>
                    <a:cubicBezTo>
                      <a:pt x="9" y="35"/>
                      <a:pt x="10" y="34"/>
                      <a:pt x="10" y="33"/>
                    </a:cubicBezTo>
                    <a:cubicBezTo>
                      <a:pt x="10" y="33"/>
                      <a:pt x="10" y="33"/>
                      <a:pt x="10" y="33"/>
                    </a:cubicBezTo>
                    <a:cubicBezTo>
                      <a:pt x="11" y="32"/>
                      <a:pt x="12" y="31"/>
                      <a:pt x="13" y="30"/>
                    </a:cubicBezTo>
                    <a:cubicBezTo>
                      <a:pt x="13" y="30"/>
                      <a:pt x="13" y="30"/>
                      <a:pt x="13" y="30"/>
                    </a:cubicBezTo>
                    <a:cubicBezTo>
                      <a:pt x="14" y="30"/>
                      <a:pt x="15" y="29"/>
                      <a:pt x="16" y="29"/>
                    </a:cubicBezTo>
                    <a:cubicBezTo>
                      <a:pt x="17" y="28"/>
                      <a:pt x="19" y="28"/>
                      <a:pt x="20" y="28"/>
                    </a:cubicBezTo>
                    <a:cubicBezTo>
                      <a:pt x="21" y="28"/>
                      <a:pt x="23" y="28"/>
                      <a:pt x="24" y="29"/>
                    </a:cubicBezTo>
                    <a:cubicBezTo>
                      <a:pt x="25" y="29"/>
                      <a:pt x="26" y="30"/>
                      <a:pt x="27" y="30"/>
                    </a:cubicBezTo>
                    <a:cubicBezTo>
                      <a:pt x="27" y="30"/>
                      <a:pt x="27" y="30"/>
                      <a:pt x="27" y="30"/>
                    </a:cubicBezTo>
                    <a:cubicBezTo>
                      <a:pt x="28" y="31"/>
                      <a:pt x="29" y="32"/>
                      <a:pt x="30" y="33"/>
                    </a:cubicBezTo>
                    <a:cubicBezTo>
                      <a:pt x="30" y="33"/>
                      <a:pt x="30" y="33"/>
                      <a:pt x="30" y="33"/>
                    </a:cubicBezTo>
                    <a:cubicBezTo>
                      <a:pt x="30" y="34"/>
                      <a:pt x="31" y="35"/>
                      <a:pt x="31" y="36"/>
                    </a:cubicBezTo>
                    <a:cubicBezTo>
                      <a:pt x="31" y="36"/>
                      <a:pt x="31" y="36"/>
                      <a:pt x="31" y="37"/>
                    </a:cubicBezTo>
                    <a:cubicBezTo>
                      <a:pt x="32" y="38"/>
                      <a:pt x="32" y="39"/>
                      <a:pt x="32" y="40"/>
                    </a:cubicBezTo>
                    <a:cubicBezTo>
                      <a:pt x="32" y="41"/>
                      <a:pt x="32" y="42"/>
                      <a:pt x="31" y="43"/>
                    </a:cubicBezTo>
                    <a:close/>
                  </a:path>
                </a:pathLst>
              </a:custGeom>
              <a:grpFill/>
              <a:ln>
                <a:noFill/>
              </a:ln>
            </p:spPr>
            <p:txBody>
              <a:bodyPr/>
              <a:lstStyle/>
              <a:p>
                <a:pPr fontAlgn="auto">
                  <a:spcBef>
                    <a:spcPts val="0"/>
                  </a:spcBef>
                  <a:spcAft>
                    <a:spcPts val="0"/>
                  </a:spcAft>
                  <a:defRPr/>
                </a:pPr>
                <a:endParaRPr lang="en-US" sz="1107" dirty="0">
                  <a:latin typeface="+mn-lt"/>
                  <a:ea typeface="+mn-ea"/>
                </a:endParaRPr>
              </a:p>
            </p:txBody>
          </p:sp>
          <p:sp>
            <p:nvSpPr>
              <p:cNvPr id="58" name="Freeform 58"/>
              <p:cNvSpPr>
                <a:spLocks noEditPoints="1"/>
              </p:cNvSpPr>
              <p:nvPr/>
            </p:nvSpPr>
            <p:spPr bwMode="auto">
              <a:xfrm>
                <a:off x="4815091" y="4810943"/>
                <a:ext cx="111935" cy="356535"/>
              </a:xfrm>
              <a:custGeom>
                <a:avLst/>
                <a:gdLst>
                  <a:gd name="T0" fmla="*/ 32 w 40"/>
                  <a:gd name="T1" fmla="*/ 24 h 128"/>
                  <a:gd name="T2" fmla="*/ 32 w 40"/>
                  <a:gd name="T3" fmla="*/ 12 h 128"/>
                  <a:gd name="T4" fmla="*/ 20 w 40"/>
                  <a:gd name="T5" fmla="*/ 0 h 128"/>
                  <a:gd name="T6" fmla="*/ 8 w 40"/>
                  <a:gd name="T7" fmla="*/ 12 h 128"/>
                  <a:gd name="T8" fmla="*/ 8 w 40"/>
                  <a:gd name="T9" fmla="*/ 24 h 128"/>
                  <a:gd name="T10" fmla="*/ 0 w 40"/>
                  <a:gd name="T11" fmla="*/ 40 h 128"/>
                  <a:gd name="T12" fmla="*/ 8 w 40"/>
                  <a:gd name="T13" fmla="*/ 56 h 128"/>
                  <a:gd name="T14" fmla="*/ 8 w 40"/>
                  <a:gd name="T15" fmla="*/ 116 h 128"/>
                  <a:gd name="T16" fmla="*/ 20 w 40"/>
                  <a:gd name="T17" fmla="*/ 128 h 128"/>
                  <a:gd name="T18" fmla="*/ 32 w 40"/>
                  <a:gd name="T19" fmla="*/ 116 h 128"/>
                  <a:gd name="T20" fmla="*/ 32 w 40"/>
                  <a:gd name="T21" fmla="*/ 56 h 128"/>
                  <a:gd name="T22" fmla="*/ 40 w 40"/>
                  <a:gd name="T23" fmla="*/ 40 h 128"/>
                  <a:gd name="T24" fmla="*/ 32 w 40"/>
                  <a:gd name="T25" fmla="*/ 24 h 128"/>
                  <a:gd name="T26" fmla="*/ 16 w 40"/>
                  <a:gd name="T27" fmla="*/ 12 h 128"/>
                  <a:gd name="T28" fmla="*/ 20 w 40"/>
                  <a:gd name="T29" fmla="*/ 8 h 128"/>
                  <a:gd name="T30" fmla="*/ 24 w 40"/>
                  <a:gd name="T31" fmla="*/ 12 h 128"/>
                  <a:gd name="T32" fmla="*/ 24 w 40"/>
                  <a:gd name="T33" fmla="*/ 20 h 128"/>
                  <a:gd name="T34" fmla="*/ 20 w 40"/>
                  <a:gd name="T35" fmla="*/ 20 h 128"/>
                  <a:gd name="T36" fmla="*/ 16 w 40"/>
                  <a:gd name="T37" fmla="*/ 20 h 128"/>
                  <a:gd name="T38" fmla="*/ 16 w 40"/>
                  <a:gd name="T39" fmla="*/ 12 h 128"/>
                  <a:gd name="T40" fmla="*/ 24 w 40"/>
                  <a:gd name="T41" fmla="*/ 116 h 128"/>
                  <a:gd name="T42" fmla="*/ 20 w 40"/>
                  <a:gd name="T43" fmla="*/ 120 h 128"/>
                  <a:gd name="T44" fmla="*/ 16 w 40"/>
                  <a:gd name="T45" fmla="*/ 116 h 128"/>
                  <a:gd name="T46" fmla="*/ 16 w 40"/>
                  <a:gd name="T47" fmla="*/ 60 h 128"/>
                  <a:gd name="T48" fmla="*/ 20 w 40"/>
                  <a:gd name="T49" fmla="*/ 60 h 128"/>
                  <a:gd name="T50" fmla="*/ 24 w 40"/>
                  <a:gd name="T51" fmla="*/ 60 h 128"/>
                  <a:gd name="T52" fmla="*/ 24 w 40"/>
                  <a:gd name="T53" fmla="*/ 116 h 128"/>
                  <a:gd name="T54" fmla="*/ 31 w 40"/>
                  <a:gd name="T55" fmla="*/ 43 h 128"/>
                  <a:gd name="T56" fmla="*/ 31 w 40"/>
                  <a:gd name="T57" fmla="*/ 44 h 128"/>
                  <a:gd name="T58" fmla="*/ 30 w 40"/>
                  <a:gd name="T59" fmla="*/ 47 h 128"/>
                  <a:gd name="T60" fmla="*/ 30 w 40"/>
                  <a:gd name="T61" fmla="*/ 47 h 128"/>
                  <a:gd name="T62" fmla="*/ 27 w 40"/>
                  <a:gd name="T63" fmla="*/ 50 h 128"/>
                  <a:gd name="T64" fmla="*/ 27 w 40"/>
                  <a:gd name="T65" fmla="*/ 50 h 128"/>
                  <a:gd name="T66" fmla="*/ 24 w 40"/>
                  <a:gd name="T67" fmla="*/ 51 h 128"/>
                  <a:gd name="T68" fmla="*/ 20 w 40"/>
                  <a:gd name="T69" fmla="*/ 52 h 128"/>
                  <a:gd name="T70" fmla="*/ 16 w 40"/>
                  <a:gd name="T71" fmla="*/ 51 h 128"/>
                  <a:gd name="T72" fmla="*/ 13 w 40"/>
                  <a:gd name="T73" fmla="*/ 50 h 128"/>
                  <a:gd name="T74" fmla="*/ 13 w 40"/>
                  <a:gd name="T75" fmla="*/ 50 h 128"/>
                  <a:gd name="T76" fmla="*/ 10 w 40"/>
                  <a:gd name="T77" fmla="*/ 47 h 128"/>
                  <a:gd name="T78" fmla="*/ 10 w 40"/>
                  <a:gd name="T79" fmla="*/ 47 h 128"/>
                  <a:gd name="T80" fmla="*/ 9 w 40"/>
                  <a:gd name="T81" fmla="*/ 44 h 128"/>
                  <a:gd name="T82" fmla="*/ 9 w 40"/>
                  <a:gd name="T83" fmla="*/ 43 h 128"/>
                  <a:gd name="T84" fmla="*/ 8 w 40"/>
                  <a:gd name="T85" fmla="*/ 40 h 128"/>
                  <a:gd name="T86" fmla="*/ 9 w 40"/>
                  <a:gd name="T87" fmla="*/ 37 h 128"/>
                  <a:gd name="T88" fmla="*/ 9 w 40"/>
                  <a:gd name="T89" fmla="*/ 36 h 128"/>
                  <a:gd name="T90" fmla="*/ 10 w 40"/>
                  <a:gd name="T91" fmla="*/ 33 h 128"/>
                  <a:gd name="T92" fmla="*/ 10 w 40"/>
                  <a:gd name="T93" fmla="*/ 33 h 128"/>
                  <a:gd name="T94" fmla="*/ 13 w 40"/>
                  <a:gd name="T95" fmla="*/ 30 h 128"/>
                  <a:gd name="T96" fmla="*/ 13 w 40"/>
                  <a:gd name="T97" fmla="*/ 30 h 128"/>
                  <a:gd name="T98" fmla="*/ 16 w 40"/>
                  <a:gd name="T99" fmla="*/ 29 h 128"/>
                  <a:gd name="T100" fmla="*/ 20 w 40"/>
                  <a:gd name="T101" fmla="*/ 28 h 128"/>
                  <a:gd name="T102" fmla="*/ 24 w 40"/>
                  <a:gd name="T103" fmla="*/ 29 h 128"/>
                  <a:gd name="T104" fmla="*/ 27 w 40"/>
                  <a:gd name="T105" fmla="*/ 30 h 128"/>
                  <a:gd name="T106" fmla="*/ 27 w 40"/>
                  <a:gd name="T107" fmla="*/ 30 h 128"/>
                  <a:gd name="T108" fmla="*/ 30 w 40"/>
                  <a:gd name="T109" fmla="*/ 33 h 128"/>
                  <a:gd name="T110" fmla="*/ 30 w 40"/>
                  <a:gd name="T111" fmla="*/ 33 h 128"/>
                  <a:gd name="T112" fmla="*/ 31 w 40"/>
                  <a:gd name="T113" fmla="*/ 36 h 128"/>
                  <a:gd name="T114" fmla="*/ 31 w 40"/>
                  <a:gd name="T115" fmla="*/ 37 h 128"/>
                  <a:gd name="T116" fmla="*/ 32 w 40"/>
                  <a:gd name="T117" fmla="*/ 40 h 128"/>
                  <a:gd name="T118" fmla="*/ 31 w 40"/>
                  <a:gd name="T119" fmla="*/ 4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0" h="128">
                    <a:moveTo>
                      <a:pt x="32" y="24"/>
                    </a:moveTo>
                    <a:cubicBezTo>
                      <a:pt x="32" y="12"/>
                      <a:pt x="32" y="12"/>
                      <a:pt x="32" y="12"/>
                    </a:cubicBezTo>
                    <a:cubicBezTo>
                      <a:pt x="32" y="5"/>
                      <a:pt x="27" y="0"/>
                      <a:pt x="20" y="0"/>
                    </a:cubicBezTo>
                    <a:cubicBezTo>
                      <a:pt x="13" y="0"/>
                      <a:pt x="8" y="5"/>
                      <a:pt x="8" y="12"/>
                    </a:cubicBezTo>
                    <a:cubicBezTo>
                      <a:pt x="8" y="24"/>
                      <a:pt x="8" y="24"/>
                      <a:pt x="8" y="24"/>
                    </a:cubicBezTo>
                    <a:cubicBezTo>
                      <a:pt x="3" y="28"/>
                      <a:pt x="0" y="33"/>
                      <a:pt x="0" y="40"/>
                    </a:cubicBezTo>
                    <a:cubicBezTo>
                      <a:pt x="0" y="47"/>
                      <a:pt x="3" y="52"/>
                      <a:pt x="8" y="56"/>
                    </a:cubicBezTo>
                    <a:cubicBezTo>
                      <a:pt x="8" y="116"/>
                      <a:pt x="8" y="116"/>
                      <a:pt x="8" y="116"/>
                    </a:cubicBezTo>
                    <a:cubicBezTo>
                      <a:pt x="8" y="123"/>
                      <a:pt x="13" y="128"/>
                      <a:pt x="20" y="128"/>
                    </a:cubicBezTo>
                    <a:cubicBezTo>
                      <a:pt x="27" y="128"/>
                      <a:pt x="32" y="123"/>
                      <a:pt x="32" y="116"/>
                    </a:cubicBezTo>
                    <a:cubicBezTo>
                      <a:pt x="32" y="56"/>
                      <a:pt x="32" y="56"/>
                      <a:pt x="32" y="56"/>
                    </a:cubicBezTo>
                    <a:cubicBezTo>
                      <a:pt x="37" y="52"/>
                      <a:pt x="40" y="47"/>
                      <a:pt x="40" y="40"/>
                    </a:cubicBezTo>
                    <a:cubicBezTo>
                      <a:pt x="40" y="33"/>
                      <a:pt x="37" y="28"/>
                      <a:pt x="32" y="24"/>
                    </a:cubicBezTo>
                    <a:close/>
                    <a:moveTo>
                      <a:pt x="16" y="12"/>
                    </a:moveTo>
                    <a:cubicBezTo>
                      <a:pt x="16" y="10"/>
                      <a:pt x="18" y="8"/>
                      <a:pt x="20" y="8"/>
                    </a:cubicBezTo>
                    <a:cubicBezTo>
                      <a:pt x="22" y="8"/>
                      <a:pt x="24" y="10"/>
                      <a:pt x="24" y="12"/>
                    </a:cubicBezTo>
                    <a:cubicBezTo>
                      <a:pt x="24" y="20"/>
                      <a:pt x="24" y="20"/>
                      <a:pt x="24" y="20"/>
                    </a:cubicBezTo>
                    <a:cubicBezTo>
                      <a:pt x="23" y="20"/>
                      <a:pt x="21" y="20"/>
                      <a:pt x="20" y="20"/>
                    </a:cubicBezTo>
                    <a:cubicBezTo>
                      <a:pt x="19" y="20"/>
                      <a:pt x="17" y="20"/>
                      <a:pt x="16" y="20"/>
                    </a:cubicBezTo>
                    <a:lnTo>
                      <a:pt x="16" y="12"/>
                    </a:lnTo>
                    <a:close/>
                    <a:moveTo>
                      <a:pt x="24" y="116"/>
                    </a:moveTo>
                    <a:cubicBezTo>
                      <a:pt x="24" y="118"/>
                      <a:pt x="22" y="120"/>
                      <a:pt x="20" y="120"/>
                    </a:cubicBezTo>
                    <a:cubicBezTo>
                      <a:pt x="18" y="120"/>
                      <a:pt x="16" y="118"/>
                      <a:pt x="16" y="116"/>
                    </a:cubicBezTo>
                    <a:cubicBezTo>
                      <a:pt x="16" y="60"/>
                      <a:pt x="16" y="60"/>
                      <a:pt x="16" y="60"/>
                    </a:cubicBezTo>
                    <a:cubicBezTo>
                      <a:pt x="17" y="60"/>
                      <a:pt x="19" y="60"/>
                      <a:pt x="20" y="60"/>
                    </a:cubicBezTo>
                    <a:cubicBezTo>
                      <a:pt x="21" y="60"/>
                      <a:pt x="23" y="60"/>
                      <a:pt x="24" y="60"/>
                    </a:cubicBezTo>
                    <a:lnTo>
                      <a:pt x="24" y="116"/>
                    </a:lnTo>
                    <a:close/>
                    <a:moveTo>
                      <a:pt x="31" y="43"/>
                    </a:moveTo>
                    <a:cubicBezTo>
                      <a:pt x="31" y="44"/>
                      <a:pt x="31" y="44"/>
                      <a:pt x="31" y="44"/>
                    </a:cubicBezTo>
                    <a:cubicBezTo>
                      <a:pt x="31" y="45"/>
                      <a:pt x="30" y="46"/>
                      <a:pt x="30" y="47"/>
                    </a:cubicBezTo>
                    <a:cubicBezTo>
                      <a:pt x="30" y="47"/>
                      <a:pt x="30" y="47"/>
                      <a:pt x="30" y="47"/>
                    </a:cubicBezTo>
                    <a:cubicBezTo>
                      <a:pt x="29" y="48"/>
                      <a:pt x="28" y="49"/>
                      <a:pt x="27" y="50"/>
                    </a:cubicBezTo>
                    <a:cubicBezTo>
                      <a:pt x="27" y="50"/>
                      <a:pt x="27" y="50"/>
                      <a:pt x="27" y="50"/>
                    </a:cubicBezTo>
                    <a:cubicBezTo>
                      <a:pt x="26" y="50"/>
                      <a:pt x="25" y="51"/>
                      <a:pt x="24" y="51"/>
                    </a:cubicBezTo>
                    <a:cubicBezTo>
                      <a:pt x="23" y="52"/>
                      <a:pt x="21" y="52"/>
                      <a:pt x="20" y="52"/>
                    </a:cubicBezTo>
                    <a:cubicBezTo>
                      <a:pt x="19" y="52"/>
                      <a:pt x="17" y="52"/>
                      <a:pt x="16" y="51"/>
                    </a:cubicBezTo>
                    <a:cubicBezTo>
                      <a:pt x="15" y="51"/>
                      <a:pt x="14" y="50"/>
                      <a:pt x="13" y="50"/>
                    </a:cubicBezTo>
                    <a:cubicBezTo>
                      <a:pt x="13" y="50"/>
                      <a:pt x="13" y="50"/>
                      <a:pt x="13" y="50"/>
                    </a:cubicBezTo>
                    <a:cubicBezTo>
                      <a:pt x="12" y="49"/>
                      <a:pt x="11" y="48"/>
                      <a:pt x="10" y="47"/>
                    </a:cubicBezTo>
                    <a:cubicBezTo>
                      <a:pt x="10" y="47"/>
                      <a:pt x="10" y="47"/>
                      <a:pt x="10" y="47"/>
                    </a:cubicBezTo>
                    <a:cubicBezTo>
                      <a:pt x="10" y="46"/>
                      <a:pt x="9" y="45"/>
                      <a:pt x="9" y="44"/>
                    </a:cubicBezTo>
                    <a:cubicBezTo>
                      <a:pt x="9" y="44"/>
                      <a:pt x="9" y="44"/>
                      <a:pt x="9" y="43"/>
                    </a:cubicBezTo>
                    <a:cubicBezTo>
                      <a:pt x="8" y="42"/>
                      <a:pt x="8" y="41"/>
                      <a:pt x="8" y="40"/>
                    </a:cubicBezTo>
                    <a:cubicBezTo>
                      <a:pt x="8" y="39"/>
                      <a:pt x="8" y="38"/>
                      <a:pt x="9" y="37"/>
                    </a:cubicBezTo>
                    <a:cubicBezTo>
                      <a:pt x="9" y="36"/>
                      <a:pt x="9" y="36"/>
                      <a:pt x="9" y="36"/>
                    </a:cubicBezTo>
                    <a:cubicBezTo>
                      <a:pt x="9" y="35"/>
                      <a:pt x="10" y="34"/>
                      <a:pt x="10" y="33"/>
                    </a:cubicBezTo>
                    <a:cubicBezTo>
                      <a:pt x="10" y="33"/>
                      <a:pt x="10" y="33"/>
                      <a:pt x="10" y="33"/>
                    </a:cubicBezTo>
                    <a:cubicBezTo>
                      <a:pt x="11" y="32"/>
                      <a:pt x="12" y="31"/>
                      <a:pt x="13" y="30"/>
                    </a:cubicBezTo>
                    <a:cubicBezTo>
                      <a:pt x="13" y="30"/>
                      <a:pt x="13" y="30"/>
                      <a:pt x="13" y="30"/>
                    </a:cubicBezTo>
                    <a:cubicBezTo>
                      <a:pt x="14" y="30"/>
                      <a:pt x="15" y="29"/>
                      <a:pt x="16" y="29"/>
                    </a:cubicBezTo>
                    <a:cubicBezTo>
                      <a:pt x="17" y="28"/>
                      <a:pt x="19" y="28"/>
                      <a:pt x="20" y="28"/>
                    </a:cubicBezTo>
                    <a:cubicBezTo>
                      <a:pt x="21" y="28"/>
                      <a:pt x="23" y="28"/>
                      <a:pt x="24" y="29"/>
                    </a:cubicBezTo>
                    <a:cubicBezTo>
                      <a:pt x="25" y="29"/>
                      <a:pt x="26" y="30"/>
                      <a:pt x="27" y="30"/>
                    </a:cubicBezTo>
                    <a:cubicBezTo>
                      <a:pt x="27" y="30"/>
                      <a:pt x="27" y="30"/>
                      <a:pt x="27" y="30"/>
                    </a:cubicBezTo>
                    <a:cubicBezTo>
                      <a:pt x="28" y="31"/>
                      <a:pt x="29" y="32"/>
                      <a:pt x="30" y="33"/>
                    </a:cubicBezTo>
                    <a:cubicBezTo>
                      <a:pt x="30" y="33"/>
                      <a:pt x="30" y="33"/>
                      <a:pt x="30" y="33"/>
                    </a:cubicBezTo>
                    <a:cubicBezTo>
                      <a:pt x="30" y="34"/>
                      <a:pt x="31" y="35"/>
                      <a:pt x="31" y="36"/>
                    </a:cubicBezTo>
                    <a:cubicBezTo>
                      <a:pt x="31" y="36"/>
                      <a:pt x="31" y="36"/>
                      <a:pt x="31" y="37"/>
                    </a:cubicBezTo>
                    <a:cubicBezTo>
                      <a:pt x="32" y="38"/>
                      <a:pt x="32" y="39"/>
                      <a:pt x="32" y="40"/>
                    </a:cubicBezTo>
                    <a:cubicBezTo>
                      <a:pt x="32" y="41"/>
                      <a:pt x="32" y="42"/>
                      <a:pt x="31" y="43"/>
                    </a:cubicBezTo>
                    <a:close/>
                  </a:path>
                </a:pathLst>
              </a:custGeom>
              <a:grpFill/>
              <a:ln>
                <a:noFill/>
              </a:ln>
            </p:spPr>
            <p:txBody>
              <a:bodyPr/>
              <a:lstStyle/>
              <a:p>
                <a:pPr fontAlgn="auto">
                  <a:spcBef>
                    <a:spcPts val="0"/>
                  </a:spcBef>
                  <a:spcAft>
                    <a:spcPts val="0"/>
                  </a:spcAft>
                  <a:defRPr/>
                </a:pPr>
                <a:endParaRPr lang="en-US" sz="1107" dirty="0">
                  <a:latin typeface="+mn-lt"/>
                  <a:ea typeface="+mn-ea"/>
                </a:endParaRPr>
              </a:p>
            </p:txBody>
          </p:sp>
          <p:sp>
            <p:nvSpPr>
              <p:cNvPr id="59" name="Freeform 59"/>
              <p:cNvSpPr>
                <a:spLocks noEditPoints="1"/>
              </p:cNvSpPr>
              <p:nvPr/>
            </p:nvSpPr>
            <p:spPr bwMode="auto">
              <a:xfrm>
                <a:off x="4693482" y="4810943"/>
                <a:ext cx="110554" cy="356535"/>
              </a:xfrm>
              <a:custGeom>
                <a:avLst/>
                <a:gdLst>
                  <a:gd name="T0" fmla="*/ 32 w 40"/>
                  <a:gd name="T1" fmla="*/ 72 h 128"/>
                  <a:gd name="T2" fmla="*/ 32 w 40"/>
                  <a:gd name="T3" fmla="*/ 12 h 128"/>
                  <a:gd name="T4" fmla="*/ 20 w 40"/>
                  <a:gd name="T5" fmla="*/ 0 h 128"/>
                  <a:gd name="T6" fmla="*/ 8 w 40"/>
                  <a:gd name="T7" fmla="*/ 12 h 128"/>
                  <a:gd name="T8" fmla="*/ 8 w 40"/>
                  <a:gd name="T9" fmla="*/ 72 h 128"/>
                  <a:gd name="T10" fmla="*/ 0 w 40"/>
                  <a:gd name="T11" fmla="*/ 88 h 128"/>
                  <a:gd name="T12" fmla="*/ 8 w 40"/>
                  <a:gd name="T13" fmla="*/ 104 h 128"/>
                  <a:gd name="T14" fmla="*/ 8 w 40"/>
                  <a:gd name="T15" fmla="*/ 116 h 128"/>
                  <a:gd name="T16" fmla="*/ 20 w 40"/>
                  <a:gd name="T17" fmla="*/ 128 h 128"/>
                  <a:gd name="T18" fmla="*/ 32 w 40"/>
                  <a:gd name="T19" fmla="*/ 116 h 128"/>
                  <a:gd name="T20" fmla="*/ 32 w 40"/>
                  <a:gd name="T21" fmla="*/ 104 h 128"/>
                  <a:gd name="T22" fmla="*/ 40 w 40"/>
                  <a:gd name="T23" fmla="*/ 88 h 128"/>
                  <a:gd name="T24" fmla="*/ 32 w 40"/>
                  <a:gd name="T25" fmla="*/ 72 h 128"/>
                  <a:gd name="T26" fmla="*/ 16 w 40"/>
                  <a:gd name="T27" fmla="*/ 12 h 128"/>
                  <a:gd name="T28" fmla="*/ 20 w 40"/>
                  <a:gd name="T29" fmla="*/ 8 h 128"/>
                  <a:gd name="T30" fmla="*/ 24 w 40"/>
                  <a:gd name="T31" fmla="*/ 12 h 128"/>
                  <a:gd name="T32" fmla="*/ 24 w 40"/>
                  <a:gd name="T33" fmla="*/ 68 h 128"/>
                  <a:gd name="T34" fmla="*/ 20 w 40"/>
                  <a:gd name="T35" fmla="*/ 68 h 128"/>
                  <a:gd name="T36" fmla="*/ 16 w 40"/>
                  <a:gd name="T37" fmla="*/ 68 h 128"/>
                  <a:gd name="T38" fmla="*/ 16 w 40"/>
                  <a:gd name="T39" fmla="*/ 12 h 128"/>
                  <a:gd name="T40" fmla="*/ 24 w 40"/>
                  <a:gd name="T41" fmla="*/ 116 h 128"/>
                  <a:gd name="T42" fmla="*/ 20 w 40"/>
                  <a:gd name="T43" fmla="*/ 120 h 128"/>
                  <a:gd name="T44" fmla="*/ 16 w 40"/>
                  <a:gd name="T45" fmla="*/ 116 h 128"/>
                  <a:gd name="T46" fmla="*/ 16 w 40"/>
                  <a:gd name="T47" fmla="*/ 108 h 128"/>
                  <a:gd name="T48" fmla="*/ 20 w 40"/>
                  <a:gd name="T49" fmla="*/ 108 h 128"/>
                  <a:gd name="T50" fmla="*/ 24 w 40"/>
                  <a:gd name="T51" fmla="*/ 108 h 128"/>
                  <a:gd name="T52" fmla="*/ 24 w 40"/>
                  <a:gd name="T53" fmla="*/ 116 h 128"/>
                  <a:gd name="T54" fmla="*/ 31 w 40"/>
                  <a:gd name="T55" fmla="*/ 91 h 128"/>
                  <a:gd name="T56" fmla="*/ 31 w 40"/>
                  <a:gd name="T57" fmla="*/ 92 h 128"/>
                  <a:gd name="T58" fmla="*/ 30 w 40"/>
                  <a:gd name="T59" fmla="*/ 95 h 128"/>
                  <a:gd name="T60" fmla="*/ 30 w 40"/>
                  <a:gd name="T61" fmla="*/ 95 h 128"/>
                  <a:gd name="T62" fmla="*/ 27 w 40"/>
                  <a:gd name="T63" fmla="*/ 98 h 128"/>
                  <a:gd name="T64" fmla="*/ 27 w 40"/>
                  <a:gd name="T65" fmla="*/ 98 h 128"/>
                  <a:gd name="T66" fmla="*/ 24 w 40"/>
                  <a:gd name="T67" fmla="*/ 99 h 128"/>
                  <a:gd name="T68" fmla="*/ 20 w 40"/>
                  <a:gd name="T69" fmla="*/ 100 h 128"/>
                  <a:gd name="T70" fmla="*/ 16 w 40"/>
                  <a:gd name="T71" fmla="*/ 99 h 128"/>
                  <a:gd name="T72" fmla="*/ 13 w 40"/>
                  <a:gd name="T73" fmla="*/ 98 h 128"/>
                  <a:gd name="T74" fmla="*/ 13 w 40"/>
                  <a:gd name="T75" fmla="*/ 98 h 128"/>
                  <a:gd name="T76" fmla="*/ 10 w 40"/>
                  <a:gd name="T77" fmla="*/ 95 h 128"/>
                  <a:gd name="T78" fmla="*/ 10 w 40"/>
                  <a:gd name="T79" fmla="*/ 95 h 128"/>
                  <a:gd name="T80" fmla="*/ 9 w 40"/>
                  <a:gd name="T81" fmla="*/ 92 h 128"/>
                  <a:gd name="T82" fmla="*/ 9 w 40"/>
                  <a:gd name="T83" fmla="*/ 91 h 128"/>
                  <a:gd name="T84" fmla="*/ 8 w 40"/>
                  <a:gd name="T85" fmla="*/ 88 h 128"/>
                  <a:gd name="T86" fmla="*/ 9 w 40"/>
                  <a:gd name="T87" fmla="*/ 85 h 128"/>
                  <a:gd name="T88" fmla="*/ 9 w 40"/>
                  <a:gd name="T89" fmla="*/ 84 h 128"/>
                  <a:gd name="T90" fmla="*/ 10 w 40"/>
                  <a:gd name="T91" fmla="*/ 81 h 128"/>
                  <a:gd name="T92" fmla="*/ 10 w 40"/>
                  <a:gd name="T93" fmla="*/ 81 h 128"/>
                  <a:gd name="T94" fmla="*/ 13 w 40"/>
                  <a:gd name="T95" fmla="*/ 78 h 128"/>
                  <a:gd name="T96" fmla="*/ 13 w 40"/>
                  <a:gd name="T97" fmla="*/ 78 h 128"/>
                  <a:gd name="T98" fmla="*/ 16 w 40"/>
                  <a:gd name="T99" fmla="*/ 77 h 128"/>
                  <a:gd name="T100" fmla="*/ 20 w 40"/>
                  <a:gd name="T101" fmla="*/ 76 h 128"/>
                  <a:gd name="T102" fmla="*/ 24 w 40"/>
                  <a:gd name="T103" fmla="*/ 77 h 128"/>
                  <a:gd name="T104" fmla="*/ 27 w 40"/>
                  <a:gd name="T105" fmla="*/ 78 h 128"/>
                  <a:gd name="T106" fmla="*/ 27 w 40"/>
                  <a:gd name="T107" fmla="*/ 78 h 128"/>
                  <a:gd name="T108" fmla="*/ 30 w 40"/>
                  <a:gd name="T109" fmla="*/ 81 h 128"/>
                  <a:gd name="T110" fmla="*/ 30 w 40"/>
                  <a:gd name="T111" fmla="*/ 81 h 128"/>
                  <a:gd name="T112" fmla="*/ 31 w 40"/>
                  <a:gd name="T113" fmla="*/ 84 h 128"/>
                  <a:gd name="T114" fmla="*/ 31 w 40"/>
                  <a:gd name="T115" fmla="*/ 85 h 128"/>
                  <a:gd name="T116" fmla="*/ 32 w 40"/>
                  <a:gd name="T117" fmla="*/ 88 h 128"/>
                  <a:gd name="T118" fmla="*/ 31 w 40"/>
                  <a:gd name="T119" fmla="*/ 9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0" h="128">
                    <a:moveTo>
                      <a:pt x="32" y="72"/>
                    </a:moveTo>
                    <a:cubicBezTo>
                      <a:pt x="32" y="12"/>
                      <a:pt x="32" y="12"/>
                      <a:pt x="32" y="12"/>
                    </a:cubicBezTo>
                    <a:cubicBezTo>
                      <a:pt x="32" y="5"/>
                      <a:pt x="27" y="0"/>
                      <a:pt x="20" y="0"/>
                    </a:cubicBezTo>
                    <a:cubicBezTo>
                      <a:pt x="13" y="0"/>
                      <a:pt x="8" y="5"/>
                      <a:pt x="8" y="12"/>
                    </a:cubicBezTo>
                    <a:cubicBezTo>
                      <a:pt x="8" y="72"/>
                      <a:pt x="8" y="72"/>
                      <a:pt x="8" y="72"/>
                    </a:cubicBezTo>
                    <a:cubicBezTo>
                      <a:pt x="3" y="76"/>
                      <a:pt x="0" y="81"/>
                      <a:pt x="0" y="88"/>
                    </a:cubicBezTo>
                    <a:cubicBezTo>
                      <a:pt x="0" y="95"/>
                      <a:pt x="3" y="100"/>
                      <a:pt x="8" y="104"/>
                    </a:cubicBezTo>
                    <a:cubicBezTo>
                      <a:pt x="8" y="116"/>
                      <a:pt x="8" y="116"/>
                      <a:pt x="8" y="116"/>
                    </a:cubicBezTo>
                    <a:cubicBezTo>
                      <a:pt x="8" y="123"/>
                      <a:pt x="13" y="128"/>
                      <a:pt x="20" y="128"/>
                    </a:cubicBezTo>
                    <a:cubicBezTo>
                      <a:pt x="27" y="128"/>
                      <a:pt x="32" y="123"/>
                      <a:pt x="32" y="116"/>
                    </a:cubicBezTo>
                    <a:cubicBezTo>
                      <a:pt x="32" y="104"/>
                      <a:pt x="32" y="104"/>
                      <a:pt x="32" y="104"/>
                    </a:cubicBezTo>
                    <a:cubicBezTo>
                      <a:pt x="37" y="100"/>
                      <a:pt x="40" y="95"/>
                      <a:pt x="40" y="88"/>
                    </a:cubicBezTo>
                    <a:cubicBezTo>
                      <a:pt x="40" y="81"/>
                      <a:pt x="37" y="76"/>
                      <a:pt x="32" y="72"/>
                    </a:cubicBezTo>
                    <a:close/>
                    <a:moveTo>
                      <a:pt x="16" y="12"/>
                    </a:moveTo>
                    <a:cubicBezTo>
                      <a:pt x="16" y="10"/>
                      <a:pt x="18" y="8"/>
                      <a:pt x="20" y="8"/>
                    </a:cubicBezTo>
                    <a:cubicBezTo>
                      <a:pt x="22" y="8"/>
                      <a:pt x="24" y="10"/>
                      <a:pt x="24" y="12"/>
                    </a:cubicBezTo>
                    <a:cubicBezTo>
                      <a:pt x="24" y="68"/>
                      <a:pt x="24" y="68"/>
                      <a:pt x="24" y="68"/>
                    </a:cubicBezTo>
                    <a:cubicBezTo>
                      <a:pt x="23" y="68"/>
                      <a:pt x="21" y="68"/>
                      <a:pt x="20" y="68"/>
                    </a:cubicBezTo>
                    <a:cubicBezTo>
                      <a:pt x="19" y="68"/>
                      <a:pt x="17" y="68"/>
                      <a:pt x="16" y="68"/>
                    </a:cubicBezTo>
                    <a:lnTo>
                      <a:pt x="16" y="12"/>
                    </a:lnTo>
                    <a:close/>
                    <a:moveTo>
                      <a:pt x="24" y="116"/>
                    </a:moveTo>
                    <a:cubicBezTo>
                      <a:pt x="24" y="118"/>
                      <a:pt x="22" y="120"/>
                      <a:pt x="20" y="120"/>
                    </a:cubicBezTo>
                    <a:cubicBezTo>
                      <a:pt x="18" y="120"/>
                      <a:pt x="16" y="118"/>
                      <a:pt x="16" y="116"/>
                    </a:cubicBezTo>
                    <a:cubicBezTo>
                      <a:pt x="16" y="108"/>
                      <a:pt x="16" y="108"/>
                      <a:pt x="16" y="108"/>
                    </a:cubicBezTo>
                    <a:cubicBezTo>
                      <a:pt x="17" y="108"/>
                      <a:pt x="19" y="108"/>
                      <a:pt x="20" y="108"/>
                    </a:cubicBezTo>
                    <a:cubicBezTo>
                      <a:pt x="21" y="108"/>
                      <a:pt x="23" y="108"/>
                      <a:pt x="24" y="108"/>
                    </a:cubicBezTo>
                    <a:lnTo>
                      <a:pt x="24" y="116"/>
                    </a:lnTo>
                    <a:close/>
                    <a:moveTo>
                      <a:pt x="31" y="91"/>
                    </a:moveTo>
                    <a:cubicBezTo>
                      <a:pt x="31" y="92"/>
                      <a:pt x="31" y="92"/>
                      <a:pt x="31" y="92"/>
                    </a:cubicBezTo>
                    <a:cubicBezTo>
                      <a:pt x="31" y="93"/>
                      <a:pt x="30" y="94"/>
                      <a:pt x="30" y="95"/>
                    </a:cubicBezTo>
                    <a:cubicBezTo>
                      <a:pt x="30" y="95"/>
                      <a:pt x="30" y="95"/>
                      <a:pt x="30" y="95"/>
                    </a:cubicBezTo>
                    <a:cubicBezTo>
                      <a:pt x="29" y="96"/>
                      <a:pt x="28" y="97"/>
                      <a:pt x="27" y="98"/>
                    </a:cubicBezTo>
                    <a:cubicBezTo>
                      <a:pt x="27" y="98"/>
                      <a:pt x="27" y="98"/>
                      <a:pt x="27" y="98"/>
                    </a:cubicBezTo>
                    <a:cubicBezTo>
                      <a:pt x="26" y="98"/>
                      <a:pt x="25" y="99"/>
                      <a:pt x="24" y="99"/>
                    </a:cubicBezTo>
                    <a:cubicBezTo>
                      <a:pt x="23" y="100"/>
                      <a:pt x="21" y="100"/>
                      <a:pt x="20" y="100"/>
                    </a:cubicBezTo>
                    <a:cubicBezTo>
                      <a:pt x="19" y="100"/>
                      <a:pt x="17" y="100"/>
                      <a:pt x="16" y="99"/>
                    </a:cubicBezTo>
                    <a:cubicBezTo>
                      <a:pt x="15" y="99"/>
                      <a:pt x="14" y="98"/>
                      <a:pt x="13" y="98"/>
                    </a:cubicBezTo>
                    <a:cubicBezTo>
                      <a:pt x="13" y="98"/>
                      <a:pt x="13" y="98"/>
                      <a:pt x="13" y="98"/>
                    </a:cubicBezTo>
                    <a:cubicBezTo>
                      <a:pt x="12" y="97"/>
                      <a:pt x="11" y="96"/>
                      <a:pt x="10" y="95"/>
                    </a:cubicBezTo>
                    <a:cubicBezTo>
                      <a:pt x="10" y="95"/>
                      <a:pt x="10" y="95"/>
                      <a:pt x="10" y="95"/>
                    </a:cubicBezTo>
                    <a:cubicBezTo>
                      <a:pt x="10" y="94"/>
                      <a:pt x="9" y="93"/>
                      <a:pt x="9" y="92"/>
                    </a:cubicBezTo>
                    <a:cubicBezTo>
                      <a:pt x="9" y="92"/>
                      <a:pt x="9" y="92"/>
                      <a:pt x="9" y="91"/>
                    </a:cubicBezTo>
                    <a:cubicBezTo>
                      <a:pt x="8" y="90"/>
                      <a:pt x="8" y="89"/>
                      <a:pt x="8" y="88"/>
                    </a:cubicBezTo>
                    <a:cubicBezTo>
                      <a:pt x="8" y="87"/>
                      <a:pt x="8" y="86"/>
                      <a:pt x="9" y="85"/>
                    </a:cubicBezTo>
                    <a:cubicBezTo>
                      <a:pt x="9" y="84"/>
                      <a:pt x="9" y="84"/>
                      <a:pt x="9" y="84"/>
                    </a:cubicBezTo>
                    <a:cubicBezTo>
                      <a:pt x="9" y="83"/>
                      <a:pt x="10" y="82"/>
                      <a:pt x="10" y="81"/>
                    </a:cubicBezTo>
                    <a:cubicBezTo>
                      <a:pt x="10" y="81"/>
                      <a:pt x="10" y="81"/>
                      <a:pt x="10" y="81"/>
                    </a:cubicBezTo>
                    <a:cubicBezTo>
                      <a:pt x="11" y="80"/>
                      <a:pt x="12" y="79"/>
                      <a:pt x="13" y="78"/>
                    </a:cubicBezTo>
                    <a:cubicBezTo>
                      <a:pt x="13" y="78"/>
                      <a:pt x="13" y="78"/>
                      <a:pt x="13" y="78"/>
                    </a:cubicBezTo>
                    <a:cubicBezTo>
                      <a:pt x="14" y="78"/>
                      <a:pt x="15" y="77"/>
                      <a:pt x="16" y="77"/>
                    </a:cubicBezTo>
                    <a:cubicBezTo>
                      <a:pt x="17" y="76"/>
                      <a:pt x="19" y="76"/>
                      <a:pt x="20" y="76"/>
                    </a:cubicBezTo>
                    <a:cubicBezTo>
                      <a:pt x="21" y="76"/>
                      <a:pt x="23" y="76"/>
                      <a:pt x="24" y="77"/>
                    </a:cubicBezTo>
                    <a:cubicBezTo>
                      <a:pt x="25" y="77"/>
                      <a:pt x="26" y="78"/>
                      <a:pt x="27" y="78"/>
                    </a:cubicBezTo>
                    <a:cubicBezTo>
                      <a:pt x="27" y="78"/>
                      <a:pt x="27" y="78"/>
                      <a:pt x="27" y="78"/>
                    </a:cubicBezTo>
                    <a:cubicBezTo>
                      <a:pt x="28" y="79"/>
                      <a:pt x="29" y="80"/>
                      <a:pt x="30" y="81"/>
                    </a:cubicBezTo>
                    <a:cubicBezTo>
                      <a:pt x="30" y="81"/>
                      <a:pt x="30" y="81"/>
                      <a:pt x="30" y="81"/>
                    </a:cubicBezTo>
                    <a:cubicBezTo>
                      <a:pt x="30" y="82"/>
                      <a:pt x="31" y="83"/>
                      <a:pt x="31" y="84"/>
                    </a:cubicBezTo>
                    <a:cubicBezTo>
                      <a:pt x="31" y="84"/>
                      <a:pt x="31" y="84"/>
                      <a:pt x="31" y="85"/>
                    </a:cubicBezTo>
                    <a:cubicBezTo>
                      <a:pt x="32" y="86"/>
                      <a:pt x="32" y="87"/>
                      <a:pt x="32" y="88"/>
                    </a:cubicBezTo>
                    <a:cubicBezTo>
                      <a:pt x="32" y="89"/>
                      <a:pt x="32" y="90"/>
                      <a:pt x="31" y="91"/>
                    </a:cubicBezTo>
                    <a:close/>
                  </a:path>
                </a:pathLst>
              </a:custGeom>
              <a:grpFill/>
              <a:ln>
                <a:noFill/>
              </a:ln>
            </p:spPr>
            <p:txBody>
              <a:bodyPr/>
              <a:lstStyle/>
              <a:p>
                <a:pPr fontAlgn="auto">
                  <a:spcBef>
                    <a:spcPts val="0"/>
                  </a:spcBef>
                  <a:spcAft>
                    <a:spcPts val="0"/>
                  </a:spcAft>
                  <a:defRPr/>
                </a:pPr>
                <a:endParaRPr lang="en-US" sz="1107" dirty="0">
                  <a:latin typeface="+mn-lt"/>
                  <a:ea typeface="+mn-ea"/>
                </a:endParaRPr>
              </a:p>
            </p:txBody>
          </p:sp>
        </p:grpSp>
      </p:grpSp>
      <p:grpSp>
        <p:nvGrpSpPr>
          <p:cNvPr id="54287" name="Group 59"/>
          <p:cNvGrpSpPr>
            <a:grpSpLocks/>
          </p:cNvGrpSpPr>
          <p:nvPr/>
        </p:nvGrpSpPr>
        <p:grpSpPr bwMode="auto">
          <a:xfrm flipH="1">
            <a:off x="8947409" y="5205165"/>
            <a:ext cx="793582" cy="791908"/>
            <a:chOff x="2276959" y="3898362"/>
            <a:chExt cx="823913" cy="823913"/>
          </a:xfrm>
        </p:grpSpPr>
        <p:sp>
          <p:nvSpPr>
            <p:cNvPr id="61" name="Oval 68"/>
            <p:cNvSpPr>
              <a:spLocks noChangeArrowheads="1"/>
            </p:cNvSpPr>
            <p:nvPr/>
          </p:nvSpPr>
          <p:spPr bwMode="auto">
            <a:xfrm>
              <a:off x="2276959" y="3898362"/>
              <a:ext cx="823913" cy="823913"/>
            </a:xfrm>
            <a:prstGeom prst="ellipse">
              <a:avLst/>
            </a:prstGeom>
            <a:solidFill>
              <a:schemeClr val="accent5"/>
            </a:solidFill>
            <a:ln w="57150">
              <a:noFill/>
              <a:round/>
              <a:headEnd/>
              <a:tailEnd/>
            </a:ln>
            <a:effectLst/>
          </p:spPr>
          <p:txBody>
            <a:bodyPr/>
            <a:lstStyle/>
            <a:p>
              <a:pPr fontAlgn="auto">
                <a:spcBef>
                  <a:spcPts val="0"/>
                </a:spcBef>
                <a:spcAft>
                  <a:spcPts val="0"/>
                </a:spcAft>
                <a:defRPr/>
              </a:pPr>
              <a:endParaRPr lang="en-US" sz="1107" dirty="0">
                <a:latin typeface="+mn-lt"/>
                <a:ea typeface="+mn-ea"/>
              </a:endParaRPr>
            </a:p>
          </p:txBody>
        </p:sp>
        <p:grpSp>
          <p:nvGrpSpPr>
            <p:cNvPr id="62" name="Group 61"/>
            <p:cNvGrpSpPr/>
            <p:nvPr/>
          </p:nvGrpSpPr>
          <p:grpSpPr>
            <a:xfrm>
              <a:off x="2517771" y="4145383"/>
              <a:ext cx="313696" cy="356535"/>
              <a:chOff x="6020125" y="4810943"/>
              <a:chExt cx="313696" cy="356535"/>
            </a:xfrm>
            <a:solidFill>
              <a:schemeClr val="bg1"/>
            </a:solidFill>
          </p:grpSpPr>
          <p:sp>
            <p:nvSpPr>
              <p:cNvPr id="63" name="Freeform 62"/>
              <p:cNvSpPr>
                <a:spLocks noEditPoints="1"/>
              </p:cNvSpPr>
              <p:nvPr/>
            </p:nvSpPr>
            <p:spPr bwMode="auto">
              <a:xfrm>
                <a:off x="6020125" y="4810943"/>
                <a:ext cx="313696" cy="356535"/>
              </a:xfrm>
              <a:custGeom>
                <a:avLst/>
                <a:gdLst>
                  <a:gd name="T0" fmla="*/ 56 w 112"/>
                  <a:gd name="T1" fmla="*/ 0 h 128"/>
                  <a:gd name="T2" fmla="*/ 0 w 112"/>
                  <a:gd name="T3" fmla="*/ 26 h 128"/>
                  <a:gd name="T4" fmla="*/ 0 w 112"/>
                  <a:gd name="T5" fmla="*/ 102 h 128"/>
                  <a:gd name="T6" fmla="*/ 56 w 112"/>
                  <a:gd name="T7" fmla="*/ 128 h 128"/>
                  <a:gd name="T8" fmla="*/ 112 w 112"/>
                  <a:gd name="T9" fmla="*/ 102 h 128"/>
                  <a:gd name="T10" fmla="*/ 112 w 112"/>
                  <a:gd name="T11" fmla="*/ 26 h 128"/>
                  <a:gd name="T12" fmla="*/ 56 w 112"/>
                  <a:gd name="T13" fmla="*/ 0 h 128"/>
                  <a:gd name="T14" fmla="*/ 104 w 112"/>
                  <a:gd name="T15" fmla="*/ 102 h 128"/>
                  <a:gd name="T16" fmla="*/ 56 w 112"/>
                  <a:gd name="T17" fmla="*/ 120 h 128"/>
                  <a:gd name="T18" fmla="*/ 8 w 112"/>
                  <a:gd name="T19" fmla="*/ 102 h 128"/>
                  <a:gd name="T20" fmla="*/ 8 w 112"/>
                  <a:gd name="T21" fmla="*/ 87 h 128"/>
                  <a:gd name="T22" fmla="*/ 56 w 112"/>
                  <a:gd name="T23" fmla="*/ 100 h 128"/>
                  <a:gd name="T24" fmla="*/ 104 w 112"/>
                  <a:gd name="T25" fmla="*/ 87 h 128"/>
                  <a:gd name="T26" fmla="*/ 104 w 112"/>
                  <a:gd name="T27" fmla="*/ 102 h 128"/>
                  <a:gd name="T28" fmla="*/ 104 w 112"/>
                  <a:gd name="T29" fmla="*/ 78 h 128"/>
                  <a:gd name="T30" fmla="*/ 104 w 112"/>
                  <a:gd name="T31" fmla="*/ 78 h 128"/>
                  <a:gd name="T32" fmla="*/ 104 w 112"/>
                  <a:gd name="T33" fmla="*/ 78 h 128"/>
                  <a:gd name="T34" fmla="*/ 56 w 112"/>
                  <a:gd name="T35" fmla="*/ 96 h 128"/>
                  <a:gd name="T36" fmla="*/ 8 w 112"/>
                  <a:gd name="T37" fmla="*/ 78 h 128"/>
                  <a:gd name="T38" fmla="*/ 8 w 112"/>
                  <a:gd name="T39" fmla="*/ 78 h 128"/>
                  <a:gd name="T40" fmla="*/ 8 w 112"/>
                  <a:gd name="T41" fmla="*/ 78 h 128"/>
                  <a:gd name="T42" fmla="*/ 8 w 112"/>
                  <a:gd name="T43" fmla="*/ 63 h 128"/>
                  <a:gd name="T44" fmla="*/ 56 w 112"/>
                  <a:gd name="T45" fmla="*/ 76 h 128"/>
                  <a:gd name="T46" fmla="*/ 104 w 112"/>
                  <a:gd name="T47" fmla="*/ 63 h 128"/>
                  <a:gd name="T48" fmla="*/ 104 w 112"/>
                  <a:gd name="T49" fmla="*/ 78 h 128"/>
                  <a:gd name="T50" fmla="*/ 104 w 112"/>
                  <a:gd name="T51" fmla="*/ 54 h 128"/>
                  <a:gd name="T52" fmla="*/ 104 w 112"/>
                  <a:gd name="T53" fmla="*/ 54 h 128"/>
                  <a:gd name="T54" fmla="*/ 104 w 112"/>
                  <a:gd name="T55" fmla="*/ 54 h 128"/>
                  <a:gd name="T56" fmla="*/ 56 w 112"/>
                  <a:gd name="T57" fmla="*/ 72 h 128"/>
                  <a:gd name="T58" fmla="*/ 8 w 112"/>
                  <a:gd name="T59" fmla="*/ 54 h 128"/>
                  <a:gd name="T60" fmla="*/ 8 w 112"/>
                  <a:gd name="T61" fmla="*/ 54 h 128"/>
                  <a:gd name="T62" fmla="*/ 8 w 112"/>
                  <a:gd name="T63" fmla="*/ 54 h 128"/>
                  <a:gd name="T64" fmla="*/ 8 w 112"/>
                  <a:gd name="T65" fmla="*/ 40 h 128"/>
                  <a:gd name="T66" fmla="*/ 56 w 112"/>
                  <a:gd name="T67" fmla="*/ 52 h 128"/>
                  <a:gd name="T68" fmla="*/ 104 w 112"/>
                  <a:gd name="T69" fmla="*/ 40 h 128"/>
                  <a:gd name="T70" fmla="*/ 104 w 112"/>
                  <a:gd name="T71" fmla="*/ 54 h 128"/>
                  <a:gd name="T72" fmla="*/ 56 w 112"/>
                  <a:gd name="T73" fmla="*/ 44 h 128"/>
                  <a:gd name="T74" fmla="*/ 8 w 112"/>
                  <a:gd name="T75" fmla="*/ 26 h 128"/>
                  <a:gd name="T76" fmla="*/ 56 w 112"/>
                  <a:gd name="T77" fmla="*/ 8 h 128"/>
                  <a:gd name="T78" fmla="*/ 104 w 112"/>
                  <a:gd name="T79" fmla="*/ 26 h 128"/>
                  <a:gd name="T80" fmla="*/ 56 w 112"/>
                  <a:gd name="T81" fmla="*/ 4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 h="128">
                    <a:moveTo>
                      <a:pt x="56" y="0"/>
                    </a:moveTo>
                    <a:cubicBezTo>
                      <a:pt x="29" y="0"/>
                      <a:pt x="0" y="8"/>
                      <a:pt x="0" y="26"/>
                    </a:cubicBezTo>
                    <a:cubicBezTo>
                      <a:pt x="0" y="102"/>
                      <a:pt x="0" y="102"/>
                      <a:pt x="0" y="102"/>
                    </a:cubicBezTo>
                    <a:cubicBezTo>
                      <a:pt x="0" y="120"/>
                      <a:pt x="29" y="128"/>
                      <a:pt x="56" y="128"/>
                    </a:cubicBezTo>
                    <a:cubicBezTo>
                      <a:pt x="83" y="128"/>
                      <a:pt x="112" y="120"/>
                      <a:pt x="112" y="102"/>
                    </a:cubicBezTo>
                    <a:cubicBezTo>
                      <a:pt x="112" y="26"/>
                      <a:pt x="112" y="26"/>
                      <a:pt x="112" y="26"/>
                    </a:cubicBezTo>
                    <a:cubicBezTo>
                      <a:pt x="112" y="8"/>
                      <a:pt x="83" y="0"/>
                      <a:pt x="56" y="0"/>
                    </a:cubicBezTo>
                    <a:close/>
                    <a:moveTo>
                      <a:pt x="104" y="102"/>
                    </a:moveTo>
                    <a:cubicBezTo>
                      <a:pt x="104" y="112"/>
                      <a:pt x="83" y="120"/>
                      <a:pt x="56" y="120"/>
                    </a:cubicBezTo>
                    <a:cubicBezTo>
                      <a:pt x="29" y="120"/>
                      <a:pt x="8" y="112"/>
                      <a:pt x="8" y="102"/>
                    </a:cubicBezTo>
                    <a:cubicBezTo>
                      <a:pt x="8" y="87"/>
                      <a:pt x="8" y="87"/>
                      <a:pt x="8" y="87"/>
                    </a:cubicBezTo>
                    <a:cubicBezTo>
                      <a:pt x="16" y="96"/>
                      <a:pt x="36" y="100"/>
                      <a:pt x="56" y="100"/>
                    </a:cubicBezTo>
                    <a:cubicBezTo>
                      <a:pt x="76" y="100"/>
                      <a:pt x="96" y="96"/>
                      <a:pt x="104" y="87"/>
                    </a:cubicBezTo>
                    <a:lnTo>
                      <a:pt x="104" y="102"/>
                    </a:lnTo>
                    <a:close/>
                    <a:moveTo>
                      <a:pt x="104" y="78"/>
                    </a:moveTo>
                    <a:cubicBezTo>
                      <a:pt x="104" y="78"/>
                      <a:pt x="104" y="78"/>
                      <a:pt x="104" y="78"/>
                    </a:cubicBezTo>
                    <a:cubicBezTo>
                      <a:pt x="104" y="78"/>
                      <a:pt x="104" y="78"/>
                      <a:pt x="104" y="78"/>
                    </a:cubicBezTo>
                    <a:cubicBezTo>
                      <a:pt x="104" y="88"/>
                      <a:pt x="83" y="96"/>
                      <a:pt x="56" y="96"/>
                    </a:cubicBezTo>
                    <a:cubicBezTo>
                      <a:pt x="29" y="96"/>
                      <a:pt x="8" y="88"/>
                      <a:pt x="8" y="78"/>
                    </a:cubicBezTo>
                    <a:cubicBezTo>
                      <a:pt x="8" y="78"/>
                      <a:pt x="8" y="78"/>
                      <a:pt x="8" y="78"/>
                    </a:cubicBezTo>
                    <a:cubicBezTo>
                      <a:pt x="8" y="78"/>
                      <a:pt x="8" y="78"/>
                      <a:pt x="8" y="78"/>
                    </a:cubicBezTo>
                    <a:cubicBezTo>
                      <a:pt x="8" y="63"/>
                      <a:pt x="8" y="63"/>
                      <a:pt x="8" y="63"/>
                    </a:cubicBezTo>
                    <a:cubicBezTo>
                      <a:pt x="16" y="72"/>
                      <a:pt x="36" y="76"/>
                      <a:pt x="56" y="76"/>
                    </a:cubicBezTo>
                    <a:cubicBezTo>
                      <a:pt x="76" y="76"/>
                      <a:pt x="96" y="72"/>
                      <a:pt x="104" y="63"/>
                    </a:cubicBezTo>
                    <a:lnTo>
                      <a:pt x="104" y="78"/>
                    </a:lnTo>
                    <a:close/>
                    <a:moveTo>
                      <a:pt x="104" y="54"/>
                    </a:moveTo>
                    <a:cubicBezTo>
                      <a:pt x="104" y="54"/>
                      <a:pt x="104" y="54"/>
                      <a:pt x="104" y="54"/>
                    </a:cubicBezTo>
                    <a:cubicBezTo>
                      <a:pt x="104" y="54"/>
                      <a:pt x="104" y="54"/>
                      <a:pt x="104" y="54"/>
                    </a:cubicBezTo>
                    <a:cubicBezTo>
                      <a:pt x="104" y="64"/>
                      <a:pt x="83" y="72"/>
                      <a:pt x="56" y="72"/>
                    </a:cubicBezTo>
                    <a:cubicBezTo>
                      <a:pt x="29" y="72"/>
                      <a:pt x="8" y="64"/>
                      <a:pt x="8" y="54"/>
                    </a:cubicBezTo>
                    <a:cubicBezTo>
                      <a:pt x="8" y="54"/>
                      <a:pt x="8" y="54"/>
                      <a:pt x="8" y="54"/>
                    </a:cubicBezTo>
                    <a:cubicBezTo>
                      <a:pt x="8" y="54"/>
                      <a:pt x="8" y="54"/>
                      <a:pt x="8" y="54"/>
                    </a:cubicBezTo>
                    <a:cubicBezTo>
                      <a:pt x="8" y="40"/>
                      <a:pt x="8" y="40"/>
                      <a:pt x="8" y="40"/>
                    </a:cubicBezTo>
                    <a:cubicBezTo>
                      <a:pt x="18" y="48"/>
                      <a:pt x="38" y="52"/>
                      <a:pt x="56" y="52"/>
                    </a:cubicBezTo>
                    <a:cubicBezTo>
                      <a:pt x="74" y="52"/>
                      <a:pt x="94" y="48"/>
                      <a:pt x="104" y="40"/>
                    </a:cubicBezTo>
                    <a:lnTo>
                      <a:pt x="104" y="54"/>
                    </a:lnTo>
                    <a:close/>
                    <a:moveTo>
                      <a:pt x="56" y="44"/>
                    </a:moveTo>
                    <a:cubicBezTo>
                      <a:pt x="29" y="44"/>
                      <a:pt x="8" y="36"/>
                      <a:pt x="8" y="26"/>
                    </a:cubicBezTo>
                    <a:cubicBezTo>
                      <a:pt x="8" y="16"/>
                      <a:pt x="29" y="8"/>
                      <a:pt x="56" y="8"/>
                    </a:cubicBezTo>
                    <a:cubicBezTo>
                      <a:pt x="83" y="8"/>
                      <a:pt x="104" y="16"/>
                      <a:pt x="104" y="26"/>
                    </a:cubicBezTo>
                    <a:cubicBezTo>
                      <a:pt x="104" y="36"/>
                      <a:pt x="83" y="44"/>
                      <a:pt x="56" y="44"/>
                    </a:cubicBezTo>
                    <a:close/>
                  </a:path>
                </a:pathLst>
              </a:custGeom>
              <a:grpFill/>
              <a:ln>
                <a:noFill/>
              </a:ln>
            </p:spPr>
            <p:txBody>
              <a:bodyPr/>
              <a:lstStyle/>
              <a:p>
                <a:pPr fontAlgn="auto">
                  <a:spcBef>
                    <a:spcPts val="0"/>
                  </a:spcBef>
                  <a:spcAft>
                    <a:spcPts val="0"/>
                  </a:spcAft>
                  <a:defRPr/>
                </a:pPr>
                <a:endParaRPr lang="en-US" sz="1107" dirty="0">
                  <a:latin typeface="+mn-lt"/>
                  <a:ea typeface="+mn-ea"/>
                </a:endParaRPr>
              </a:p>
            </p:txBody>
          </p:sp>
          <p:sp>
            <p:nvSpPr>
              <p:cNvPr id="64" name="Oval 63"/>
              <p:cNvSpPr>
                <a:spLocks noChangeArrowheads="1"/>
              </p:cNvSpPr>
              <p:nvPr/>
            </p:nvSpPr>
            <p:spPr bwMode="auto">
              <a:xfrm>
                <a:off x="6266106" y="5090090"/>
                <a:ext cx="22111" cy="22111"/>
              </a:xfrm>
              <a:prstGeom prst="ellipse">
                <a:avLst/>
              </a:prstGeom>
              <a:grpFill/>
              <a:ln>
                <a:noFill/>
              </a:ln>
            </p:spPr>
            <p:txBody>
              <a:bodyPr/>
              <a:lstStyle/>
              <a:p>
                <a:pPr fontAlgn="auto">
                  <a:spcBef>
                    <a:spcPts val="0"/>
                  </a:spcBef>
                  <a:spcAft>
                    <a:spcPts val="0"/>
                  </a:spcAft>
                  <a:defRPr/>
                </a:pPr>
                <a:endParaRPr lang="en-US" sz="1107" dirty="0">
                  <a:latin typeface="+mn-lt"/>
                  <a:ea typeface="+mn-ea"/>
                </a:endParaRPr>
              </a:p>
            </p:txBody>
          </p:sp>
          <p:sp>
            <p:nvSpPr>
              <p:cNvPr id="65" name="Oval 64"/>
              <p:cNvSpPr>
                <a:spLocks noChangeArrowheads="1"/>
              </p:cNvSpPr>
              <p:nvPr/>
            </p:nvSpPr>
            <p:spPr bwMode="auto">
              <a:xfrm>
                <a:off x="6266106" y="5022376"/>
                <a:ext cx="22111" cy="22111"/>
              </a:xfrm>
              <a:prstGeom prst="ellipse">
                <a:avLst/>
              </a:prstGeom>
              <a:grpFill/>
              <a:ln>
                <a:noFill/>
              </a:ln>
            </p:spPr>
            <p:txBody>
              <a:bodyPr/>
              <a:lstStyle/>
              <a:p>
                <a:pPr fontAlgn="auto">
                  <a:spcBef>
                    <a:spcPts val="0"/>
                  </a:spcBef>
                  <a:spcAft>
                    <a:spcPts val="0"/>
                  </a:spcAft>
                  <a:defRPr/>
                </a:pPr>
                <a:endParaRPr lang="en-US" sz="1107" dirty="0">
                  <a:latin typeface="+mn-lt"/>
                  <a:ea typeface="+mn-ea"/>
                </a:endParaRPr>
              </a:p>
            </p:txBody>
          </p:sp>
          <p:sp>
            <p:nvSpPr>
              <p:cNvPr id="66" name="Oval 65"/>
              <p:cNvSpPr>
                <a:spLocks noChangeArrowheads="1"/>
              </p:cNvSpPr>
              <p:nvPr/>
            </p:nvSpPr>
            <p:spPr bwMode="auto">
              <a:xfrm>
                <a:off x="6266106" y="4956044"/>
                <a:ext cx="22111" cy="22111"/>
              </a:xfrm>
              <a:prstGeom prst="ellipse">
                <a:avLst/>
              </a:prstGeom>
              <a:grpFill/>
              <a:ln>
                <a:noFill/>
              </a:ln>
            </p:spPr>
            <p:txBody>
              <a:bodyPr/>
              <a:lstStyle/>
              <a:p>
                <a:pPr fontAlgn="auto">
                  <a:spcBef>
                    <a:spcPts val="0"/>
                  </a:spcBef>
                  <a:spcAft>
                    <a:spcPts val="0"/>
                  </a:spcAft>
                  <a:defRPr/>
                </a:pPr>
                <a:endParaRPr lang="en-US" sz="1107" dirty="0">
                  <a:latin typeface="+mn-lt"/>
                  <a:ea typeface="+mn-ea"/>
                </a:endParaRPr>
              </a:p>
            </p:txBody>
          </p:sp>
        </p:grpSp>
      </p:grpSp>
      <p:grpSp>
        <p:nvGrpSpPr>
          <p:cNvPr id="54288" name="Group 66"/>
          <p:cNvGrpSpPr>
            <a:grpSpLocks/>
          </p:cNvGrpSpPr>
          <p:nvPr/>
        </p:nvGrpSpPr>
        <p:grpSpPr bwMode="auto">
          <a:xfrm flipH="1">
            <a:off x="9019401" y="4182213"/>
            <a:ext cx="791908" cy="790234"/>
            <a:chOff x="8963079" y="3100785"/>
            <a:chExt cx="823913" cy="823913"/>
          </a:xfrm>
        </p:grpSpPr>
        <p:sp>
          <p:nvSpPr>
            <p:cNvPr id="68" name="Oval 68"/>
            <p:cNvSpPr>
              <a:spLocks noChangeArrowheads="1"/>
            </p:cNvSpPr>
            <p:nvPr/>
          </p:nvSpPr>
          <p:spPr bwMode="auto">
            <a:xfrm>
              <a:off x="8963079" y="3100785"/>
              <a:ext cx="823913" cy="823913"/>
            </a:xfrm>
            <a:prstGeom prst="ellipse">
              <a:avLst/>
            </a:prstGeom>
            <a:solidFill>
              <a:schemeClr val="accent4"/>
            </a:solidFill>
            <a:ln w="57150">
              <a:noFill/>
              <a:round/>
              <a:headEnd/>
              <a:tailEnd/>
            </a:ln>
          </p:spPr>
          <p:txBody>
            <a:bodyPr/>
            <a:lstStyle/>
            <a:p>
              <a:pPr fontAlgn="auto">
                <a:spcBef>
                  <a:spcPts val="0"/>
                </a:spcBef>
                <a:spcAft>
                  <a:spcPts val="0"/>
                </a:spcAft>
                <a:defRPr/>
              </a:pPr>
              <a:endParaRPr lang="en-US" sz="1107" dirty="0">
                <a:latin typeface="+mn-lt"/>
                <a:ea typeface="+mn-ea"/>
              </a:endParaRPr>
            </a:p>
          </p:txBody>
        </p:sp>
        <p:grpSp>
          <p:nvGrpSpPr>
            <p:cNvPr id="69" name="Group 68"/>
            <p:cNvGrpSpPr/>
            <p:nvPr/>
          </p:nvGrpSpPr>
          <p:grpSpPr>
            <a:xfrm>
              <a:off x="9215683" y="3334473"/>
              <a:ext cx="356535" cy="356535"/>
              <a:chOff x="5284944" y="4097872"/>
              <a:chExt cx="356535" cy="356535"/>
            </a:xfrm>
            <a:solidFill>
              <a:schemeClr val="bg1"/>
            </a:solidFill>
          </p:grpSpPr>
          <p:sp>
            <p:nvSpPr>
              <p:cNvPr id="70" name="Freeform 69"/>
              <p:cNvSpPr>
                <a:spLocks noEditPoints="1"/>
              </p:cNvSpPr>
              <p:nvPr/>
            </p:nvSpPr>
            <p:spPr bwMode="auto">
              <a:xfrm>
                <a:off x="5284944" y="4097872"/>
                <a:ext cx="356535" cy="356535"/>
              </a:xfrm>
              <a:custGeom>
                <a:avLst/>
                <a:gdLst>
                  <a:gd name="T0" fmla="*/ 83 w 128"/>
                  <a:gd name="T1" fmla="*/ 40 h 128"/>
                  <a:gd name="T2" fmla="*/ 64 w 128"/>
                  <a:gd name="T3" fmla="*/ 0 h 128"/>
                  <a:gd name="T4" fmla="*/ 36 w 128"/>
                  <a:gd name="T5" fmla="*/ 41 h 128"/>
                  <a:gd name="T6" fmla="*/ 32 w 128"/>
                  <a:gd name="T7" fmla="*/ 43 h 128"/>
                  <a:gd name="T8" fmla="*/ 12 w 128"/>
                  <a:gd name="T9" fmla="*/ 40 h 128"/>
                  <a:gd name="T10" fmla="*/ 0 w 128"/>
                  <a:gd name="T11" fmla="*/ 116 h 128"/>
                  <a:gd name="T12" fmla="*/ 24 w 128"/>
                  <a:gd name="T13" fmla="*/ 128 h 128"/>
                  <a:gd name="T14" fmla="*/ 35 w 128"/>
                  <a:gd name="T15" fmla="*/ 121 h 128"/>
                  <a:gd name="T16" fmla="*/ 36 w 128"/>
                  <a:gd name="T17" fmla="*/ 121 h 128"/>
                  <a:gd name="T18" fmla="*/ 76 w 128"/>
                  <a:gd name="T19" fmla="*/ 128 h 128"/>
                  <a:gd name="T20" fmla="*/ 112 w 128"/>
                  <a:gd name="T21" fmla="*/ 120 h 128"/>
                  <a:gd name="T22" fmla="*/ 114 w 128"/>
                  <a:gd name="T23" fmla="*/ 109 h 128"/>
                  <a:gd name="T24" fmla="*/ 121 w 128"/>
                  <a:gd name="T25" fmla="*/ 88 h 128"/>
                  <a:gd name="T26" fmla="*/ 124 w 128"/>
                  <a:gd name="T27" fmla="*/ 67 h 128"/>
                  <a:gd name="T28" fmla="*/ 128 w 128"/>
                  <a:gd name="T29" fmla="*/ 58 h 128"/>
                  <a:gd name="T30" fmla="*/ 117 w 128"/>
                  <a:gd name="T31" fmla="*/ 42 h 128"/>
                  <a:gd name="T32" fmla="*/ 24 w 128"/>
                  <a:gd name="T33" fmla="*/ 120 h 128"/>
                  <a:gd name="T34" fmla="*/ 8 w 128"/>
                  <a:gd name="T35" fmla="*/ 116 h 128"/>
                  <a:gd name="T36" fmla="*/ 12 w 128"/>
                  <a:gd name="T37" fmla="*/ 48 h 128"/>
                  <a:gd name="T38" fmla="*/ 28 w 128"/>
                  <a:gd name="T39" fmla="*/ 52 h 128"/>
                  <a:gd name="T40" fmla="*/ 120 w 128"/>
                  <a:gd name="T41" fmla="*/ 58 h 128"/>
                  <a:gd name="T42" fmla="*/ 104 w 128"/>
                  <a:gd name="T43" fmla="*/ 64 h 128"/>
                  <a:gd name="T44" fmla="*/ 104 w 128"/>
                  <a:gd name="T45" fmla="*/ 68 h 128"/>
                  <a:gd name="T46" fmla="*/ 118 w 128"/>
                  <a:gd name="T47" fmla="*/ 75 h 128"/>
                  <a:gd name="T48" fmla="*/ 100 w 128"/>
                  <a:gd name="T49" fmla="*/ 84 h 128"/>
                  <a:gd name="T50" fmla="*/ 100 w 128"/>
                  <a:gd name="T51" fmla="*/ 88 h 128"/>
                  <a:gd name="T52" fmla="*/ 113 w 128"/>
                  <a:gd name="T53" fmla="*/ 96 h 128"/>
                  <a:gd name="T54" fmla="*/ 96 w 128"/>
                  <a:gd name="T55" fmla="*/ 104 h 128"/>
                  <a:gd name="T56" fmla="*/ 96 w 128"/>
                  <a:gd name="T57" fmla="*/ 108 h 128"/>
                  <a:gd name="T58" fmla="*/ 106 w 128"/>
                  <a:gd name="T59" fmla="*/ 114 h 128"/>
                  <a:gd name="T60" fmla="*/ 98 w 128"/>
                  <a:gd name="T61" fmla="*/ 120 h 128"/>
                  <a:gd name="T62" fmla="*/ 54 w 128"/>
                  <a:gd name="T63" fmla="*/ 117 h 128"/>
                  <a:gd name="T64" fmla="*/ 32 w 128"/>
                  <a:gd name="T65" fmla="*/ 110 h 128"/>
                  <a:gd name="T66" fmla="*/ 35 w 128"/>
                  <a:gd name="T67" fmla="*/ 50 h 128"/>
                  <a:gd name="T68" fmla="*/ 60 w 128"/>
                  <a:gd name="T69" fmla="*/ 12 h 128"/>
                  <a:gd name="T70" fmla="*/ 76 w 128"/>
                  <a:gd name="T71" fmla="*/ 27 h 128"/>
                  <a:gd name="T72" fmla="*/ 115 w 128"/>
                  <a:gd name="T73" fmla="*/ 50 h 128"/>
                  <a:gd name="T74" fmla="*/ 120 w 128"/>
                  <a:gd name="T75" fmla="*/ 5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8" h="128">
                    <a:moveTo>
                      <a:pt x="117" y="42"/>
                    </a:moveTo>
                    <a:cubicBezTo>
                      <a:pt x="112" y="41"/>
                      <a:pt x="100" y="41"/>
                      <a:pt x="83" y="40"/>
                    </a:cubicBezTo>
                    <a:cubicBezTo>
                      <a:pt x="84" y="36"/>
                      <a:pt x="84" y="33"/>
                      <a:pt x="84" y="27"/>
                    </a:cubicBezTo>
                    <a:cubicBezTo>
                      <a:pt x="84" y="13"/>
                      <a:pt x="73" y="0"/>
                      <a:pt x="64" y="0"/>
                    </a:cubicBezTo>
                    <a:cubicBezTo>
                      <a:pt x="57" y="0"/>
                      <a:pt x="52" y="5"/>
                      <a:pt x="52" y="12"/>
                    </a:cubicBezTo>
                    <a:cubicBezTo>
                      <a:pt x="52" y="20"/>
                      <a:pt x="49" y="34"/>
                      <a:pt x="36" y="41"/>
                    </a:cubicBezTo>
                    <a:cubicBezTo>
                      <a:pt x="35" y="41"/>
                      <a:pt x="32" y="43"/>
                      <a:pt x="32" y="43"/>
                    </a:cubicBezTo>
                    <a:cubicBezTo>
                      <a:pt x="32" y="43"/>
                      <a:pt x="32" y="43"/>
                      <a:pt x="32" y="43"/>
                    </a:cubicBezTo>
                    <a:cubicBezTo>
                      <a:pt x="30" y="41"/>
                      <a:pt x="27" y="40"/>
                      <a:pt x="24" y="40"/>
                    </a:cubicBezTo>
                    <a:cubicBezTo>
                      <a:pt x="12" y="40"/>
                      <a:pt x="12" y="40"/>
                      <a:pt x="12" y="40"/>
                    </a:cubicBezTo>
                    <a:cubicBezTo>
                      <a:pt x="5" y="40"/>
                      <a:pt x="0" y="45"/>
                      <a:pt x="0" y="52"/>
                    </a:cubicBezTo>
                    <a:cubicBezTo>
                      <a:pt x="0" y="116"/>
                      <a:pt x="0" y="116"/>
                      <a:pt x="0" y="116"/>
                    </a:cubicBezTo>
                    <a:cubicBezTo>
                      <a:pt x="0" y="123"/>
                      <a:pt x="5" y="128"/>
                      <a:pt x="12" y="128"/>
                    </a:cubicBezTo>
                    <a:cubicBezTo>
                      <a:pt x="24" y="128"/>
                      <a:pt x="24" y="128"/>
                      <a:pt x="24" y="128"/>
                    </a:cubicBezTo>
                    <a:cubicBezTo>
                      <a:pt x="29" y="128"/>
                      <a:pt x="33" y="125"/>
                      <a:pt x="35" y="121"/>
                    </a:cubicBezTo>
                    <a:cubicBezTo>
                      <a:pt x="35" y="121"/>
                      <a:pt x="35" y="121"/>
                      <a:pt x="35" y="121"/>
                    </a:cubicBezTo>
                    <a:cubicBezTo>
                      <a:pt x="35" y="121"/>
                      <a:pt x="35" y="121"/>
                      <a:pt x="36" y="121"/>
                    </a:cubicBezTo>
                    <a:cubicBezTo>
                      <a:pt x="36" y="121"/>
                      <a:pt x="36" y="121"/>
                      <a:pt x="36" y="121"/>
                    </a:cubicBezTo>
                    <a:cubicBezTo>
                      <a:pt x="38" y="122"/>
                      <a:pt x="43" y="123"/>
                      <a:pt x="52" y="125"/>
                    </a:cubicBezTo>
                    <a:cubicBezTo>
                      <a:pt x="54" y="126"/>
                      <a:pt x="65" y="128"/>
                      <a:pt x="76" y="128"/>
                    </a:cubicBezTo>
                    <a:cubicBezTo>
                      <a:pt x="98" y="128"/>
                      <a:pt x="98" y="128"/>
                      <a:pt x="98" y="128"/>
                    </a:cubicBezTo>
                    <a:cubicBezTo>
                      <a:pt x="105" y="128"/>
                      <a:pt x="109" y="125"/>
                      <a:pt x="112" y="120"/>
                    </a:cubicBezTo>
                    <a:cubicBezTo>
                      <a:pt x="112" y="120"/>
                      <a:pt x="113" y="118"/>
                      <a:pt x="114" y="116"/>
                    </a:cubicBezTo>
                    <a:cubicBezTo>
                      <a:pt x="115" y="114"/>
                      <a:pt x="115" y="112"/>
                      <a:pt x="114" y="109"/>
                    </a:cubicBezTo>
                    <a:cubicBezTo>
                      <a:pt x="118" y="106"/>
                      <a:pt x="120" y="102"/>
                      <a:pt x="121" y="99"/>
                    </a:cubicBezTo>
                    <a:cubicBezTo>
                      <a:pt x="122" y="94"/>
                      <a:pt x="122" y="90"/>
                      <a:pt x="121" y="88"/>
                    </a:cubicBezTo>
                    <a:cubicBezTo>
                      <a:pt x="123" y="85"/>
                      <a:pt x="125" y="82"/>
                      <a:pt x="126" y="77"/>
                    </a:cubicBezTo>
                    <a:cubicBezTo>
                      <a:pt x="127" y="73"/>
                      <a:pt x="126" y="70"/>
                      <a:pt x="124" y="67"/>
                    </a:cubicBezTo>
                    <a:cubicBezTo>
                      <a:pt x="127" y="65"/>
                      <a:pt x="128" y="61"/>
                      <a:pt x="128" y="58"/>
                    </a:cubicBezTo>
                    <a:cubicBezTo>
                      <a:pt x="128" y="58"/>
                      <a:pt x="128" y="58"/>
                      <a:pt x="128" y="58"/>
                    </a:cubicBezTo>
                    <a:cubicBezTo>
                      <a:pt x="128" y="57"/>
                      <a:pt x="128" y="57"/>
                      <a:pt x="128" y="56"/>
                    </a:cubicBezTo>
                    <a:cubicBezTo>
                      <a:pt x="128" y="51"/>
                      <a:pt x="125" y="44"/>
                      <a:pt x="117" y="42"/>
                    </a:cubicBezTo>
                    <a:close/>
                    <a:moveTo>
                      <a:pt x="28" y="116"/>
                    </a:moveTo>
                    <a:cubicBezTo>
                      <a:pt x="28" y="118"/>
                      <a:pt x="26" y="120"/>
                      <a:pt x="24" y="120"/>
                    </a:cubicBezTo>
                    <a:cubicBezTo>
                      <a:pt x="12" y="120"/>
                      <a:pt x="12" y="120"/>
                      <a:pt x="12" y="120"/>
                    </a:cubicBezTo>
                    <a:cubicBezTo>
                      <a:pt x="10" y="120"/>
                      <a:pt x="8" y="118"/>
                      <a:pt x="8" y="116"/>
                    </a:cubicBezTo>
                    <a:cubicBezTo>
                      <a:pt x="8" y="52"/>
                      <a:pt x="8" y="52"/>
                      <a:pt x="8" y="52"/>
                    </a:cubicBezTo>
                    <a:cubicBezTo>
                      <a:pt x="8" y="50"/>
                      <a:pt x="10" y="48"/>
                      <a:pt x="12" y="48"/>
                    </a:cubicBezTo>
                    <a:cubicBezTo>
                      <a:pt x="24" y="48"/>
                      <a:pt x="24" y="48"/>
                      <a:pt x="24" y="48"/>
                    </a:cubicBezTo>
                    <a:cubicBezTo>
                      <a:pt x="26" y="48"/>
                      <a:pt x="28" y="50"/>
                      <a:pt x="28" y="52"/>
                    </a:cubicBezTo>
                    <a:lnTo>
                      <a:pt x="28" y="116"/>
                    </a:lnTo>
                    <a:close/>
                    <a:moveTo>
                      <a:pt x="120" y="58"/>
                    </a:moveTo>
                    <a:cubicBezTo>
                      <a:pt x="120" y="60"/>
                      <a:pt x="119" y="64"/>
                      <a:pt x="112" y="64"/>
                    </a:cubicBezTo>
                    <a:cubicBezTo>
                      <a:pt x="106" y="64"/>
                      <a:pt x="104" y="64"/>
                      <a:pt x="104" y="64"/>
                    </a:cubicBezTo>
                    <a:cubicBezTo>
                      <a:pt x="103" y="64"/>
                      <a:pt x="102" y="65"/>
                      <a:pt x="102" y="66"/>
                    </a:cubicBezTo>
                    <a:cubicBezTo>
                      <a:pt x="102" y="67"/>
                      <a:pt x="103" y="68"/>
                      <a:pt x="104" y="68"/>
                    </a:cubicBezTo>
                    <a:cubicBezTo>
                      <a:pt x="104" y="68"/>
                      <a:pt x="106" y="68"/>
                      <a:pt x="112" y="68"/>
                    </a:cubicBezTo>
                    <a:cubicBezTo>
                      <a:pt x="118" y="68"/>
                      <a:pt x="119" y="73"/>
                      <a:pt x="118" y="75"/>
                    </a:cubicBezTo>
                    <a:cubicBezTo>
                      <a:pt x="118" y="78"/>
                      <a:pt x="116" y="84"/>
                      <a:pt x="110" y="84"/>
                    </a:cubicBezTo>
                    <a:cubicBezTo>
                      <a:pt x="103" y="84"/>
                      <a:pt x="100" y="84"/>
                      <a:pt x="100" y="84"/>
                    </a:cubicBezTo>
                    <a:cubicBezTo>
                      <a:pt x="99" y="84"/>
                      <a:pt x="98" y="85"/>
                      <a:pt x="98" y="86"/>
                    </a:cubicBezTo>
                    <a:cubicBezTo>
                      <a:pt x="98" y="87"/>
                      <a:pt x="99" y="88"/>
                      <a:pt x="100" y="88"/>
                    </a:cubicBezTo>
                    <a:cubicBezTo>
                      <a:pt x="100" y="88"/>
                      <a:pt x="105" y="88"/>
                      <a:pt x="108" y="88"/>
                    </a:cubicBezTo>
                    <a:cubicBezTo>
                      <a:pt x="115" y="88"/>
                      <a:pt x="114" y="93"/>
                      <a:pt x="113" y="96"/>
                    </a:cubicBezTo>
                    <a:cubicBezTo>
                      <a:pt x="112" y="100"/>
                      <a:pt x="111" y="104"/>
                      <a:pt x="103" y="104"/>
                    </a:cubicBezTo>
                    <a:cubicBezTo>
                      <a:pt x="100" y="104"/>
                      <a:pt x="96" y="104"/>
                      <a:pt x="96" y="104"/>
                    </a:cubicBezTo>
                    <a:cubicBezTo>
                      <a:pt x="95" y="104"/>
                      <a:pt x="94" y="105"/>
                      <a:pt x="94" y="106"/>
                    </a:cubicBezTo>
                    <a:cubicBezTo>
                      <a:pt x="94" y="107"/>
                      <a:pt x="95" y="108"/>
                      <a:pt x="96" y="108"/>
                    </a:cubicBezTo>
                    <a:cubicBezTo>
                      <a:pt x="96" y="108"/>
                      <a:pt x="99" y="108"/>
                      <a:pt x="102" y="108"/>
                    </a:cubicBezTo>
                    <a:cubicBezTo>
                      <a:pt x="107" y="108"/>
                      <a:pt x="107" y="112"/>
                      <a:pt x="106" y="114"/>
                    </a:cubicBezTo>
                    <a:cubicBezTo>
                      <a:pt x="106" y="115"/>
                      <a:pt x="105" y="116"/>
                      <a:pt x="105" y="117"/>
                    </a:cubicBezTo>
                    <a:cubicBezTo>
                      <a:pt x="104" y="119"/>
                      <a:pt x="102" y="120"/>
                      <a:pt x="98" y="120"/>
                    </a:cubicBezTo>
                    <a:cubicBezTo>
                      <a:pt x="76" y="120"/>
                      <a:pt x="76" y="120"/>
                      <a:pt x="76" y="120"/>
                    </a:cubicBezTo>
                    <a:cubicBezTo>
                      <a:pt x="65" y="120"/>
                      <a:pt x="54" y="118"/>
                      <a:pt x="54" y="117"/>
                    </a:cubicBezTo>
                    <a:cubicBezTo>
                      <a:pt x="37" y="114"/>
                      <a:pt x="36" y="113"/>
                      <a:pt x="35" y="113"/>
                    </a:cubicBezTo>
                    <a:cubicBezTo>
                      <a:pt x="35" y="113"/>
                      <a:pt x="32" y="112"/>
                      <a:pt x="32" y="110"/>
                    </a:cubicBezTo>
                    <a:cubicBezTo>
                      <a:pt x="32" y="54"/>
                      <a:pt x="32" y="54"/>
                      <a:pt x="32" y="54"/>
                    </a:cubicBezTo>
                    <a:cubicBezTo>
                      <a:pt x="32" y="52"/>
                      <a:pt x="33" y="51"/>
                      <a:pt x="35" y="50"/>
                    </a:cubicBezTo>
                    <a:cubicBezTo>
                      <a:pt x="35" y="50"/>
                      <a:pt x="36" y="50"/>
                      <a:pt x="36" y="50"/>
                    </a:cubicBezTo>
                    <a:cubicBezTo>
                      <a:pt x="54" y="42"/>
                      <a:pt x="60" y="26"/>
                      <a:pt x="60" y="12"/>
                    </a:cubicBezTo>
                    <a:cubicBezTo>
                      <a:pt x="60" y="10"/>
                      <a:pt x="62" y="8"/>
                      <a:pt x="64" y="8"/>
                    </a:cubicBezTo>
                    <a:cubicBezTo>
                      <a:pt x="68" y="8"/>
                      <a:pt x="76" y="16"/>
                      <a:pt x="76" y="27"/>
                    </a:cubicBezTo>
                    <a:cubicBezTo>
                      <a:pt x="76" y="36"/>
                      <a:pt x="75" y="38"/>
                      <a:pt x="72" y="48"/>
                    </a:cubicBezTo>
                    <a:cubicBezTo>
                      <a:pt x="112" y="48"/>
                      <a:pt x="112" y="49"/>
                      <a:pt x="115" y="50"/>
                    </a:cubicBezTo>
                    <a:cubicBezTo>
                      <a:pt x="120" y="51"/>
                      <a:pt x="120" y="54"/>
                      <a:pt x="120" y="56"/>
                    </a:cubicBezTo>
                    <a:cubicBezTo>
                      <a:pt x="120" y="57"/>
                      <a:pt x="120" y="57"/>
                      <a:pt x="120" y="58"/>
                    </a:cubicBezTo>
                    <a:close/>
                  </a:path>
                </a:pathLst>
              </a:custGeom>
              <a:grpFill/>
              <a:ln>
                <a:noFill/>
              </a:ln>
            </p:spPr>
            <p:txBody>
              <a:bodyPr/>
              <a:lstStyle/>
              <a:p>
                <a:pPr fontAlgn="auto">
                  <a:spcBef>
                    <a:spcPts val="0"/>
                  </a:spcBef>
                  <a:spcAft>
                    <a:spcPts val="0"/>
                  </a:spcAft>
                  <a:defRPr/>
                </a:pPr>
                <a:endParaRPr lang="en-US" sz="1107" dirty="0">
                  <a:latin typeface="+mn-lt"/>
                  <a:ea typeface="+mn-ea"/>
                </a:endParaRPr>
              </a:p>
            </p:txBody>
          </p:sp>
          <p:sp>
            <p:nvSpPr>
              <p:cNvPr id="71" name="Freeform 70"/>
              <p:cNvSpPr>
                <a:spLocks noEditPoints="1"/>
              </p:cNvSpPr>
              <p:nvPr/>
            </p:nvSpPr>
            <p:spPr bwMode="auto">
              <a:xfrm>
                <a:off x="5318110" y="4386693"/>
                <a:ext cx="33166" cy="34548"/>
              </a:xfrm>
              <a:custGeom>
                <a:avLst/>
                <a:gdLst>
                  <a:gd name="T0" fmla="*/ 6 w 12"/>
                  <a:gd name="T1" fmla="*/ 0 h 12"/>
                  <a:gd name="T2" fmla="*/ 0 w 12"/>
                  <a:gd name="T3" fmla="*/ 6 h 12"/>
                  <a:gd name="T4" fmla="*/ 6 w 12"/>
                  <a:gd name="T5" fmla="*/ 12 h 12"/>
                  <a:gd name="T6" fmla="*/ 12 w 12"/>
                  <a:gd name="T7" fmla="*/ 6 h 12"/>
                  <a:gd name="T8" fmla="*/ 6 w 12"/>
                  <a:gd name="T9" fmla="*/ 0 h 12"/>
                  <a:gd name="T10" fmla="*/ 6 w 12"/>
                  <a:gd name="T11" fmla="*/ 8 h 12"/>
                  <a:gd name="T12" fmla="*/ 4 w 12"/>
                  <a:gd name="T13" fmla="*/ 6 h 12"/>
                  <a:gd name="T14" fmla="*/ 6 w 12"/>
                  <a:gd name="T15" fmla="*/ 4 h 12"/>
                  <a:gd name="T16" fmla="*/ 8 w 12"/>
                  <a:gd name="T17" fmla="*/ 6 h 12"/>
                  <a:gd name="T18" fmla="*/ 6 w 12"/>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0"/>
                    </a:moveTo>
                    <a:cubicBezTo>
                      <a:pt x="3" y="0"/>
                      <a:pt x="0" y="3"/>
                      <a:pt x="0" y="6"/>
                    </a:cubicBezTo>
                    <a:cubicBezTo>
                      <a:pt x="0" y="9"/>
                      <a:pt x="3" y="12"/>
                      <a:pt x="6" y="12"/>
                    </a:cubicBezTo>
                    <a:cubicBezTo>
                      <a:pt x="9" y="12"/>
                      <a:pt x="12" y="9"/>
                      <a:pt x="12" y="6"/>
                    </a:cubicBezTo>
                    <a:cubicBezTo>
                      <a:pt x="12" y="3"/>
                      <a:pt x="9" y="0"/>
                      <a:pt x="6" y="0"/>
                    </a:cubicBezTo>
                    <a:close/>
                    <a:moveTo>
                      <a:pt x="6" y="8"/>
                    </a:moveTo>
                    <a:cubicBezTo>
                      <a:pt x="5" y="8"/>
                      <a:pt x="4" y="7"/>
                      <a:pt x="4" y="6"/>
                    </a:cubicBezTo>
                    <a:cubicBezTo>
                      <a:pt x="4" y="5"/>
                      <a:pt x="5" y="4"/>
                      <a:pt x="6" y="4"/>
                    </a:cubicBezTo>
                    <a:cubicBezTo>
                      <a:pt x="7" y="4"/>
                      <a:pt x="8" y="5"/>
                      <a:pt x="8" y="6"/>
                    </a:cubicBezTo>
                    <a:cubicBezTo>
                      <a:pt x="8" y="7"/>
                      <a:pt x="7" y="8"/>
                      <a:pt x="6" y="8"/>
                    </a:cubicBezTo>
                    <a:close/>
                  </a:path>
                </a:pathLst>
              </a:custGeom>
              <a:grpFill/>
              <a:ln>
                <a:noFill/>
              </a:ln>
            </p:spPr>
            <p:txBody>
              <a:bodyPr/>
              <a:lstStyle/>
              <a:p>
                <a:pPr fontAlgn="auto">
                  <a:spcBef>
                    <a:spcPts val="0"/>
                  </a:spcBef>
                  <a:spcAft>
                    <a:spcPts val="0"/>
                  </a:spcAft>
                  <a:defRPr/>
                </a:pPr>
                <a:endParaRPr lang="en-US" sz="1107" dirty="0">
                  <a:latin typeface="+mn-lt"/>
                  <a:ea typeface="+mn-ea"/>
                </a:endParaRPr>
              </a:p>
            </p:txBody>
          </p:sp>
        </p:grpSp>
      </p:grpSp>
      <p:grpSp>
        <p:nvGrpSpPr>
          <p:cNvPr id="54289" name="Group 74"/>
          <p:cNvGrpSpPr>
            <a:grpSpLocks/>
          </p:cNvGrpSpPr>
          <p:nvPr/>
        </p:nvGrpSpPr>
        <p:grpSpPr bwMode="auto">
          <a:xfrm flipH="1">
            <a:off x="3080927" y="3013604"/>
            <a:ext cx="793582" cy="791909"/>
            <a:chOff x="1705521" y="2416711"/>
            <a:chExt cx="823913" cy="823913"/>
          </a:xfrm>
        </p:grpSpPr>
        <p:sp>
          <p:nvSpPr>
            <p:cNvPr id="76" name="Oval 68"/>
            <p:cNvSpPr>
              <a:spLocks noChangeArrowheads="1"/>
            </p:cNvSpPr>
            <p:nvPr/>
          </p:nvSpPr>
          <p:spPr bwMode="auto">
            <a:xfrm>
              <a:off x="1705521" y="2416711"/>
              <a:ext cx="823913" cy="823913"/>
            </a:xfrm>
            <a:prstGeom prst="ellipse">
              <a:avLst/>
            </a:prstGeom>
            <a:solidFill>
              <a:schemeClr val="accent6"/>
            </a:solidFill>
            <a:ln w="57150">
              <a:noFill/>
              <a:round/>
              <a:headEnd/>
              <a:tailEnd/>
            </a:ln>
          </p:spPr>
          <p:txBody>
            <a:bodyPr/>
            <a:lstStyle/>
            <a:p>
              <a:pPr fontAlgn="auto">
                <a:spcBef>
                  <a:spcPts val="0"/>
                </a:spcBef>
                <a:spcAft>
                  <a:spcPts val="0"/>
                </a:spcAft>
                <a:defRPr/>
              </a:pPr>
              <a:endParaRPr lang="en-US" sz="1107" dirty="0">
                <a:latin typeface="+mn-lt"/>
                <a:ea typeface="+mn-ea"/>
              </a:endParaRPr>
            </a:p>
          </p:txBody>
        </p:sp>
        <p:grpSp>
          <p:nvGrpSpPr>
            <p:cNvPr id="77" name="Group 76"/>
            <p:cNvGrpSpPr/>
            <p:nvPr/>
          </p:nvGrpSpPr>
          <p:grpSpPr>
            <a:xfrm>
              <a:off x="1920424" y="2649864"/>
              <a:ext cx="356535" cy="356535"/>
              <a:chOff x="4570491" y="4810943"/>
              <a:chExt cx="356535" cy="356535"/>
            </a:xfrm>
            <a:solidFill>
              <a:schemeClr val="bg1"/>
            </a:solidFill>
          </p:grpSpPr>
          <p:sp>
            <p:nvSpPr>
              <p:cNvPr id="78" name="Freeform 57"/>
              <p:cNvSpPr>
                <a:spLocks noEditPoints="1"/>
              </p:cNvSpPr>
              <p:nvPr/>
            </p:nvSpPr>
            <p:spPr bwMode="auto">
              <a:xfrm>
                <a:off x="4570491" y="4810943"/>
                <a:ext cx="111935" cy="356535"/>
              </a:xfrm>
              <a:custGeom>
                <a:avLst/>
                <a:gdLst>
                  <a:gd name="T0" fmla="*/ 32 w 40"/>
                  <a:gd name="T1" fmla="*/ 24 h 128"/>
                  <a:gd name="T2" fmla="*/ 32 w 40"/>
                  <a:gd name="T3" fmla="*/ 12 h 128"/>
                  <a:gd name="T4" fmla="*/ 20 w 40"/>
                  <a:gd name="T5" fmla="*/ 0 h 128"/>
                  <a:gd name="T6" fmla="*/ 8 w 40"/>
                  <a:gd name="T7" fmla="*/ 12 h 128"/>
                  <a:gd name="T8" fmla="*/ 8 w 40"/>
                  <a:gd name="T9" fmla="*/ 24 h 128"/>
                  <a:gd name="T10" fmla="*/ 0 w 40"/>
                  <a:gd name="T11" fmla="*/ 40 h 128"/>
                  <a:gd name="T12" fmla="*/ 8 w 40"/>
                  <a:gd name="T13" fmla="*/ 56 h 128"/>
                  <a:gd name="T14" fmla="*/ 8 w 40"/>
                  <a:gd name="T15" fmla="*/ 116 h 128"/>
                  <a:gd name="T16" fmla="*/ 20 w 40"/>
                  <a:gd name="T17" fmla="*/ 128 h 128"/>
                  <a:gd name="T18" fmla="*/ 32 w 40"/>
                  <a:gd name="T19" fmla="*/ 116 h 128"/>
                  <a:gd name="T20" fmla="*/ 32 w 40"/>
                  <a:gd name="T21" fmla="*/ 56 h 128"/>
                  <a:gd name="T22" fmla="*/ 40 w 40"/>
                  <a:gd name="T23" fmla="*/ 40 h 128"/>
                  <a:gd name="T24" fmla="*/ 32 w 40"/>
                  <a:gd name="T25" fmla="*/ 24 h 128"/>
                  <a:gd name="T26" fmla="*/ 16 w 40"/>
                  <a:gd name="T27" fmla="*/ 12 h 128"/>
                  <a:gd name="T28" fmla="*/ 20 w 40"/>
                  <a:gd name="T29" fmla="*/ 8 h 128"/>
                  <a:gd name="T30" fmla="*/ 24 w 40"/>
                  <a:gd name="T31" fmla="*/ 12 h 128"/>
                  <a:gd name="T32" fmla="*/ 24 w 40"/>
                  <a:gd name="T33" fmla="*/ 20 h 128"/>
                  <a:gd name="T34" fmla="*/ 20 w 40"/>
                  <a:gd name="T35" fmla="*/ 20 h 128"/>
                  <a:gd name="T36" fmla="*/ 16 w 40"/>
                  <a:gd name="T37" fmla="*/ 20 h 128"/>
                  <a:gd name="T38" fmla="*/ 16 w 40"/>
                  <a:gd name="T39" fmla="*/ 12 h 128"/>
                  <a:gd name="T40" fmla="*/ 24 w 40"/>
                  <a:gd name="T41" fmla="*/ 116 h 128"/>
                  <a:gd name="T42" fmla="*/ 20 w 40"/>
                  <a:gd name="T43" fmla="*/ 120 h 128"/>
                  <a:gd name="T44" fmla="*/ 16 w 40"/>
                  <a:gd name="T45" fmla="*/ 116 h 128"/>
                  <a:gd name="T46" fmla="*/ 16 w 40"/>
                  <a:gd name="T47" fmla="*/ 60 h 128"/>
                  <a:gd name="T48" fmla="*/ 20 w 40"/>
                  <a:gd name="T49" fmla="*/ 60 h 128"/>
                  <a:gd name="T50" fmla="*/ 24 w 40"/>
                  <a:gd name="T51" fmla="*/ 60 h 128"/>
                  <a:gd name="T52" fmla="*/ 24 w 40"/>
                  <a:gd name="T53" fmla="*/ 116 h 128"/>
                  <a:gd name="T54" fmla="*/ 31 w 40"/>
                  <a:gd name="T55" fmla="*/ 43 h 128"/>
                  <a:gd name="T56" fmla="*/ 31 w 40"/>
                  <a:gd name="T57" fmla="*/ 44 h 128"/>
                  <a:gd name="T58" fmla="*/ 30 w 40"/>
                  <a:gd name="T59" fmla="*/ 47 h 128"/>
                  <a:gd name="T60" fmla="*/ 30 w 40"/>
                  <a:gd name="T61" fmla="*/ 47 h 128"/>
                  <a:gd name="T62" fmla="*/ 27 w 40"/>
                  <a:gd name="T63" fmla="*/ 50 h 128"/>
                  <a:gd name="T64" fmla="*/ 27 w 40"/>
                  <a:gd name="T65" fmla="*/ 50 h 128"/>
                  <a:gd name="T66" fmla="*/ 24 w 40"/>
                  <a:gd name="T67" fmla="*/ 51 h 128"/>
                  <a:gd name="T68" fmla="*/ 20 w 40"/>
                  <a:gd name="T69" fmla="*/ 52 h 128"/>
                  <a:gd name="T70" fmla="*/ 16 w 40"/>
                  <a:gd name="T71" fmla="*/ 51 h 128"/>
                  <a:gd name="T72" fmla="*/ 13 w 40"/>
                  <a:gd name="T73" fmla="*/ 50 h 128"/>
                  <a:gd name="T74" fmla="*/ 13 w 40"/>
                  <a:gd name="T75" fmla="*/ 50 h 128"/>
                  <a:gd name="T76" fmla="*/ 10 w 40"/>
                  <a:gd name="T77" fmla="*/ 47 h 128"/>
                  <a:gd name="T78" fmla="*/ 10 w 40"/>
                  <a:gd name="T79" fmla="*/ 47 h 128"/>
                  <a:gd name="T80" fmla="*/ 9 w 40"/>
                  <a:gd name="T81" fmla="*/ 44 h 128"/>
                  <a:gd name="T82" fmla="*/ 9 w 40"/>
                  <a:gd name="T83" fmla="*/ 43 h 128"/>
                  <a:gd name="T84" fmla="*/ 8 w 40"/>
                  <a:gd name="T85" fmla="*/ 40 h 128"/>
                  <a:gd name="T86" fmla="*/ 9 w 40"/>
                  <a:gd name="T87" fmla="*/ 37 h 128"/>
                  <a:gd name="T88" fmla="*/ 9 w 40"/>
                  <a:gd name="T89" fmla="*/ 36 h 128"/>
                  <a:gd name="T90" fmla="*/ 10 w 40"/>
                  <a:gd name="T91" fmla="*/ 33 h 128"/>
                  <a:gd name="T92" fmla="*/ 10 w 40"/>
                  <a:gd name="T93" fmla="*/ 33 h 128"/>
                  <a:gd name="T94" fmla="*/ 13 w 40"/>
                  <a:gd name="T95" fmla="*/ 30 h 128"/>
                  <a:gd name="T96" fmla="*/ 13 w 40"/>
                  <a:gd name="T97" fmla="*/ 30 h 128"/>
                  <a:gd name="T98" fmla="*/ 16 w 40"/>
                  <a:gd name="T99" fmla="*/ 29 h 128"/>
                  <a:gd name="T100" fmla="*/ 20 w 40"/>
                  <a:gd name="T101" fmla="*/ 28 h 128"/>
                  <a:gd name="T102" fmla="*/ 24 w 40"/>
                  <a:gd name="T103" fmla="*/ 29 h 128"/>
                  <a:gd name="T104" fmla="*/ 27 w 40"/>
                  <a:gd name="T105" fmla="*/ 30 h 128"/>
                  <a:gd name="T106" fmla="*/ 27 w 40"/>
                  <a:gd name="T107" fmla="*/ 30 h 128"/>
                  <a:gd name="T108" fmla="*/ 30 w 40"/>
                  <a:gd name="T109" fmla="*/ 33 h 128"/>
                  <a:gd name="T110" fmla="*/ 30 w 40"/>
                  <a:gd name="T111" fmla="*/ 33 h 128"/>
                  <a:gd name="T112" fmla="*/ 31 w 40"/>
                  <a:gd name="T113" fmla="*/ 36 h 128"/>
                  <a:gd name="T114" fmla="*/ 31 w 40"/>
                  <a:gd name="T115" fmla="*/ 37 h 128"/>
                  <a:gd name="T116" fmla="*/ 32 w 40"/>
                  <a:gd name="T117" fmla="*/ 40 h 128"/>
                  <a:gd name="T118" fmla="*/ 31 w 40"/>
                  <a:gd name="T119" fmla="*/ 4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0" h="128">
                    <a:moveTo>
                      <a:pt x="32" y="24"/>
                    </a:moveTo>
                    <a:cubicBezTo>
                      <a:pt x="32" y="12"/>
                      <a:pt x="32" y="12"/>
                      <a:pt x="32" y="12"/>
                    </a:cubicBezTo>
                    <a:cubicBezTo>
                      <a:pt x="32" y="5"/>
                      <a:pt x="27" y="0"/>
                      <a:pt x="20" y="0"/>
                    </a:cubicBezTo>
                    <a:cubicBezTo>
                      <a:pt x="13" y="0"/>
                      <a:pt x="8" y="5"/>
                      <a:pt x="8" y="12"/>
                    </a:cubicBezTo>
                    <a:cubicBezTo>
                      <a:pt x="8" y="24"/>
                      <a:pt x="8" y="24"/>
                      <a:pt x="8" y="24"/>
                    </a:cubicBezTo>
                    <a:cubicBezTo>
                      <a:pt x="3" y="28"/>
                      <a:pt x="0" y="33"/>
                      <a:pt x="0" y="40"/>
                    </a:cubicBezTo>
                    <a:cubicBezTo>
                      <a:pt x="0" y="47"/>
                      <a:pt x="3" y="52"/>
                      <a:pt x="8" y="56"/>
                    </a:cubicBezTo>
                    <a:cubicBezTo>
                      <a:pt x="8" y="116"/>
                      <a:pt x="8" y="116"/>
                      <a:pt x="8" y="116"/>
                    </a:cubicBezTo>
                    <a:cubicBezTo>
                      <a:pt x="8" y="123"/>
                      <a:pt x="13" y="128"/>
                      <a:pt x="20" y="128"/>
                    </a:cubicBezTo>
                    <a:cubicBezTo>
                      <a:pt x="27" y="128"/>
                      <a:pt x="32" y="123"/>
                      <a:pt x="32" y="116"/>
                    </a:cubicBezTo>
                    <a:cubicBezTo>
                      <a:pt x="32" y="56"/>
                      <a:pt x="32" y="56"/>
                      <a:pt x="32" y="56"/>
                    </a:cubicBezTo>
                    <a:cubicBezTo>
                      <a:pt x="37" y="52"/>
                      <a:pt x="40" y="47"/>
                      <a:pt x="40" y="40"/>
                    </a:cubicBezTo>
                    <a:cubicBezTo>
                      <a:pt x="40" y="33"/>
                      <a:pt x="37" y="28"/>
                      <a:pt x="32" y="24"/>
                    </a:cubicBezTo>
                    <a:close/>
                    <a:moveTo>
                      <a:pt x="16" y="12"/>
                    </a:moveTo>
                    <a:cubicBezTo>
                      <a:pt x="16" y="10"/>
                      <a:pt x="18" y="8"/>
                      <a:pt x="20" y="8"/>
                    </a:cubicBezTo>
                    <a:cubicBezTo>
                      <a:pt x="22" y="8"/>
                      <a:pt x="24" y="10"/>
                      <a:pt x="24" y="12"/>
                    </a:cubicBezTo>
                    <a:cubicBezTo>
                      <a:pt x="24" y="20"/>
                      <a:pt x="24" y="20"/>
                      <a:pt x="24" y="20"/>
                    </a:cubicBezTo>
                    <a:cubicBezTo>
                      <a:pt x="23" y="20"/>
                      <a:pt x="21" y="20"/>
                      <a:pt x="20" y="20"/>
                    </a:cubicBezTo>
                    <a:cubicBezTo>
                      <a:pt x="19" y="20"/>
                      <a:pt x="17" y="20"/>
                      <a:pt x="16" y="20"/>
                    </a:cubicBezTo>
                    <a:lnTo>
                      <a:pt x="16" y="12"/>
                    </a:lnTo>
                    <a:close/>
                    <a:moveTo>
                      <a:pt x="24" y="116"/>
                    </a:moveTo>
                    <a:cubicBezTo>
                      <a:pt x="24" y="118"/>
                      <a:pt x="22" y="120"/>
                      <a:pt x="20" y="120"/>
                    </a:cubicBezTo>
                    <a:cubicBezTo>
                      <a:pt x="18" y="120"/>
                      <a:pt x="16" y="118"/>
                      <a:pt x="16" y="116"/>
                    </a:cubicBezTo>
                    <a:cubicBezTo>
                      <a:pt x="16" y="60"/>
                      <a:pt x="16" y="60"/>
                      <a:pt x="16" y="60"/>
                    </a:cubicBezTo>
                    <a:cubicBezTo>
                      <a:pt x="17" y="60"/>
                      <a:pt x="19" y="60"/>
                      <a:pt x="20" y="60"/>
                    </a:cubicBezTo>
                    <a:cubicBezTo>
                      <a:pt x="21" y="60"/>
                      <a:pt x="23" y="60"/>
                      <a:pt x="24" y="60"/>
                    </a:cubicBezTo>
                    <a:lnTo>
                      <a:pt x="24" y="116"/>
                    </a:lnTo>
                    <a:close/>
                    <a:moveTo>
                      <a:pt x="31" y="43"/>
                    </a:moveTo>
                    <a:cubicBezTo>
                      <a:pt x="31" y="44"/>
                      <a:pt x="31" y="44"/>
                      <a:pt x="31" y="44"/>
                    </a:cubicBezTo>
                    <a:cubicBezTo>
                      <a:pt x="31" y="45"/>
                      <a:pt x="30" y="46"/>
                      <a:pt x="30" y="47"/>
                    </a:cubicBezTo>
                    <a:cubicBezTo>
                      <a:pt x="30" y="47"/>
                      <a:pt x="30" y="47"/>
                      <a:pt x="30" y="47"/>
                    </a:cubicBezTo>
                    <a:cubicBezTo>
                      <a:pt x="29" y="48"/>
                      <a:pt x="28" y="49"/>
                      <a:pt x="27" y="50"/>
                    </a:cubicBezTo>
                    <a:cubicBezTo>
                      <a:pt x="27" y="50"/>
                      <a:pt x="27" y="50"/>
                      <a:pt x="27" y="50"/>
                    </a:cubicBezTo>
                    <a:cubicBezTo>
                      <a:pt x="26" y="50"/>
                      <a:pt x="25" y="51"/>
                      <a:pt x="24" y="51"/>
                    </a:cubicBezTo>
                    <a:cubicBezTo>
                      <a:pt x="23" y="52"/>
                      <a:pt x="21" y="52"/>
                      <a:pt x="20" y="52"/>
                    </a:cubicBezTo>
                    <a:cubicBezTo>
                      <a:pt x="19" y="52"/>
                      <a:pt x="17" y="52"/>
                      <a:pt x="16" y="51"/>
                    </a:cubicBezTo>
                    <a:cubicBezTo>
                      <a:pt x="15" y="51"/>
                      <a:pt x="14" y="50"/>
                      <a:pt x="13" y="50"/>
                    </a:cubicBezTo>
                    <a:cubicBezTo>
                      <a:pt x="13" y="50"/>
                      <a:pt x="13" y="50"/>
                      <a:pt x="13" y="50"/>
                    </a:cubicBezTo>
                    <a:cubicBezTo>
                      <a:pt x="12" y="49"/>
                      <a:pt x="11" y="48"/>
                      <a:pt x="10" y="47"/>
                    </a:cubicBezTo>
                    <a:cubicBezTo>
                      <a:pt x="10" y="47"/>
                      <a:pt x="10" y="47"/>
                      <a:pt x="10" y="47"/>
                    </a:cubicBezTo>
                    <a:cubicBezTo>
                      <a:pt x="10" y="46"/>
                      <a:pt x="9" y="45"/>
                      <a:pt x="9" y="44"/>
                    </a:cubicBezTo>
                    <a:cubicBezTo>
                      <a:pt x="9" y="44"/>
                      <a:pt x="9" y="44"/>
                      <a:pt x="9" y="43"/>
                    </a:cubicBezTo>
                    <a:cubicBezTo>
                      <a:pt x="8" y="42"/>
                      <a:pt x="8" y="41"/>
                      <a:pt x="8" y="40"/>
                    </a:cubicBezTo>
                    <a:cubicBezTo>
                      <a:pt x="8" y="39"/>
                      <a:pt x="8" y="38"/>
                      <a:pt x="9" y="37"/>
                    </a:cubicBezTo>
                    <a:cubicBezTo>
                      <a:pt x="9" y="36"/>
                      <a:pt x="9" y="36"/>
                      <a:pt x="9" y="36"/>
                    </a:cubicBezTo>
                    <a:cubicBezTo>
                      <a:pt x="9" y="35"/>
                      <a:pt x="10" y="34"/>
                      <a:pt x="10" y="33"/>
                    </a:cubicBezTo>
                    <a:cubicBezTo>
                      <a:pt x="10" y="33"/>
                      <a:pt x="10" y="33"/>
                      <a:pt x="10" y="33"/>
                    </a:cubicBezTo>
                    <a:cubicBezTo>
                      <a:pt x="11" y="32"/>
                      <a:pt x="12" y="31"/>
                      <a:pt x="13" y="30"/>
                    </a:cubicBezTo>
                    <a:cubicBezTo>
                      <a:pt x="13" y="30"/>
                      <a:pt x="13" y="30"/>
                      <a:pt x="13" y="30"/>
                    </a:cubicBezTo>
                    <a:cubicBezTo>
                      <a:pt x="14" y="30"/>
                      <a:pt x="15" y="29"/>
                      <a:pt x="16" y="29"/>
                    </a:cubicBezTo>
                    <a:cubicBezTo>
                      <a:pt x="17" y="28"/>
                      <a:pt x="19" y="28"/>
                      <a:pt x="20" y="28"/>
                    </a:cubicBezTo>
                    <a:cubicBezTo>
                      <a:pt x="21" y="28"/>
                      <a:pt x="23" y="28"/>
                      <a:pt x="24" y="29"/>
                    </a:cubicBezTo>
                    <a:cubicBezTo>
                      <a:pt x="25" y="29"/>
                      <a:pt x="26" y="30"/>
                      <a:pt x="27" y="30"/>
                    </a:cubicBezTo>
                    <a:cubicBezTo>
                      <a:pt x="27" y="30"/>
                      <a:pt x="27" y="30"/>
                      <a:pt x="27" y="30"/>
                    </a:cubicBezTo>
                    <a:cubicBezTo>
                      <a:pt x="28" y="31"/>
                      <a:pt x="29" y="32"/>
                      <a:pt x="30" y="33"/>
                    </a:cubicBezTo>
                    <a:cubicBezTo>
                      <a:pt x="30" y="33"/>
                      <a:pt x="30" y="33"/>
                      <a:pt x="30" y="33"/>
                    </a:cubicBezTo>
                    <a:cubicBezTo>
                      <a:pt x="30" y="34"/>
                      <a:pt x="31" y="35"/>
                      <a:pt x="31" y="36"/>
                    </a:cubicBezTo>
                    <a:cubicBezTo>
                      <a:pt x="31" y="36"/>
                      <a:pt x="31" y="36"/>
                      <a:pt x="31" y="37"/>
                    </a:cubicBezTo>
                    <a:cubicBezTo>
                      <a:pt x="32" y="38"/>
                      <a:pt x="32" y="39"/>
                      <a:pt x="32" y="40"/>
                    </a:cubicBezTo>
                    <a:cubicBezTo>
                      <a:pt x="32" y="41"/>
                      <a:pt x="32" y="42"/>
                      <a:pt x="31" y="43"/>
                    </a:cubicBezTo>
                    <a:close/>
                  </a:path>
                </a:pathLst>
              </a:custGeom>
              <a:grpFill/>
              <a:ln>
                <a:noFill/>
              </a:ln>
            </p:spPr>
            <p:txBody>
              <a:bodyPr/>
              <a:lstStyle/>
              <a:p>
                <a:pPr fontAlgn="auto">
                  <a:spcBef>
                    <a:spcPts val="0"/>
                  </a:spcBef>
                  <a:spcAft>
                    <a:spcPts val="0"/>
                  </a:spcAft>
                  <a:defRPr/>
                </a:pPr>
                <a:endParaRPr lang="en-US" sz="1107" dirty="0">
                  <a:latin typeface="+mn-lt"/>
                  <a:ea typeface="+mn-ea"/>
                </a:endParaRPr>
              </a:p>
            </p:txBody>
          </p:sp>
          <p:sp>
            <p:nvSpPr>
              <p:cNvPr id="79" name="Freeform 58"/>
              <p:cNvSpPr>
                <a:spLocks noEditPoints="1"/>
              </p:cNvSpPr>
              <p:nvPr/>
            </p:nvSpPr>
            <p:spPr bwMode="auto">
              <a:xfrm>
                <a:off x="4815091" y="4810943"/>
                <a:ext cx="111935" cy="356535"/>
              </a:xfrm>
              <a:custGeom>
                <a:avLst/>
                <a:gdLst>
                  <a:gd name="T0" fmla="*/ 32 w 40"/>
                  <a:gd name="T1" fmla="*/ 24 h 128"/>
                  <a:gd name="T2" fmla="*/ 32 w 40"/>
                  <a:gd name="T3" fmla="*/ 12 h 128"/>
                  <a:gd name="T4" fmla="*/ 20 w 40"/>
                  <a:gd name="T5" fmla="*/ 0 h 128"/>
                  <a:gd name="T6" fmla="*/ 8 w 40"/>
                  <a:gd name="T7" fmla="*/ 12 h 128"/>
                  <a:gd name="T8" fmla="*/ 8 w 40"/>
                  <a:gd name="T9" fmla="*/ 24 h 128"/>
                  <a:gd name="T10" fmla="*/ 0 w 40"/>
                  <a:gd name="T11" fmla="*/ 40 h 128"/>
                  <a:gd name="T12" fmla="*/ 8 w 40"/>
                  <a:gd name="T13" fmla="*/ 56 h 128"/>
                  <a:gd name="T14" fmla="*/ 8 w 40"/>
                  <a:gd name="T15" fmla="*/ 116 h 128"/>
                  <a:gd name="T16" fmla="*/ 20 w 40"/>
                  <a:gd name="T17" fmla="*/ 128 h 128"/>
                  <a:gd name="T18" fmla="*/ 32 w 40"/>
                  <a:gd name="T19" fmla="*/ 116 h 128"/>
                  <a:gd name="T20" fmla="*/ 32 w 40"/>
                  <a:gd name="T21" fmla="*/ 56 h 128"/>
                  <a:gd name="T22" fmla="*/ 40 w 40"/>
                  <a:gd name="T23" fmla="*/ 40 h 128"/>
                  <a:gd name="T24" fmla="*/ 32 w 40"/>
                  <a:gd name="T25" fmla="*/ 24 h 128"/>
                  <a:gd name="T26" fmla="*/ 16 w 40"/>
                  <a:gd name="T27" fmla="*/ 12 h 128"/>
                  <a:gd name="T28" fmla="*/ 20 w 40"/>
                  <a:gd name="T29" fmla="*/ 8 h 128"/>
                  <a:gd name="T30" fmla="*/ 24 w 40"/>
                  <a:gd name="T31" fmla="*/ 12 h 128"/>
                  <a:gd name="T32" fmla="*/ 24 w 40"/>
                  <a:gd name="T33" fmla="*/ 20 h 128"/>
                  <a:gd name="T34" fmla="*/ 20 w 40"/>
                  <a:gd name="T35" fmla="*/ 20 h 128"/>
                  <a:gd name="T36" fmla="*/ 16 w 40"/>
                  <a:gd name="T37" fmla="*/ 20 h 128"/>
                  <a:gd name="T38" fmla="*/ 16 w 40"/>
                  <a:gd name="T39" fmla="*/ 12 h 128"/>
                  <a:gd name="T40" fmla="*/ 24 w 40"/>
                  <a:gd name="T41" fmla="*/ 116 h 128"/>
                  <a:gd name="T42" fmla="*/ 20 w 40"/>
                  <a:gd name="T43" fmla="*/ 120 h 128"/>
                  <a:gd name="T44" fmla="*/ 16 w 40"/>
                  <a:gd name="T45" fmla="*/ 116 h 128"/>
                  <a:gd name="T46" fmla="*/ 16 w 40"/>
                  <a:gd name="T47" fmla="*/ 60 h 128"/>
                  <a:gd name="T48" fmla="*/ 20 w 40"/>
                  <a:gd name="T49" fmla="*/ 60 h 128"/>
                  <a:gd name="T50" fmla="*/ 24 w 40"/>
                  <a:gd name="T51" fmla="*/ 60 h 128"/>
                  <a:gd name="T52" fmla="*/ 24 w 40"/>
                  <a:gd name="T53" fmla="*/ 116 h 128"/>
                  <a:gd name="T54" fmla="*/ 31 w 40"/>
                  <a:gd name="T55" fmla="*/ 43 h 128"/>
                  <a:gd name="T56" fmla="*/ 31 w 40"/>
                  <a:gd name="T57" fmla="*/ 44 h 128"/>
                  <a:gd name="T58" fmla="*/ 30 w 40"/>
                  <a:gd name="T59" fmla="*/ 47 h 128"/>
                  <a:gd name="T60" fmla="*/ 30 w 40"/>
                  <a:gd name="T61" fmla="*/ 47 h 128"/>
                  <a:gd name="T62" fmla="*/ 27 w 40"/>
                  <a:gd name="T63" fmla="*/ 50 h 128"/>
                  <a:gd name="T64" fmla="*/ 27 w 40"/>
                  <a:gd name="T65" fmla="*/ 50 h 128"/>
                  <a:gd name="T66" fmla="*/ 24 w 40"/>
                  <a:gd name="T67" fmla="*/ 51 h 128"/>
                  <a:gd name="T68" fmla="*/ 20 w 40"/>
                  <a:gd name="T69" fmla="*/ 52 h 128"/>
                  <a:gd name="T70" fmla="*/ 16 w 40"/>
                  <a:gd name="T71" fmla="*/ 51 h 128"/>
                  <a:gd name="T72" fmla="*/ 13 w 40"/>
                  <a:gd name="T73" fmla="*/ 50 h 128"/>
                  <a:gd name="T74" fmla="*/ 13 w 40"/>
                  <a:gd name="T75" fmla="*/ 50 h 128"/>
                  <a:gd name="T76" fmla="*/ 10 w 40"/>
                  <a:gd name="T77" fmla="*/ 47 h 128"/>
                  <a:gd name="T78" fmla="*/ 10 w 40"/>
                  <a:gd name="T79" fmla="*/ 47 h 128"/>
                  <a:gd name="T80" fmla="*/ 9 w 40"/>
                  <a:gd name="T81" fmla="*/ 44 h 128"/>
                  <a:gd name="T82" fmla="*/ 9 w 40"/>
                  <a:gd name="T83" fmla="*/ 43 h 128"/>
                  <a:gd name="T84" fmla="*/ 8 w 40"/>
                  <a:gd name="T85" fmla="*/ 40 h 128"/>
                  <a:gd name="T86" fmla="*/ 9 w 40"/>
                  <a:gd name="T87" fmla="*/ 37 h 128"/>
                  <a:gd name="T88" fmla="*/ 9 w 40"/>
                  <a:gd name="T89" fmla="*/ 36 h 128"/>
                  <a:gd name="T90" fmla="*/ 10 w 40"/>
                  <a:gd name="T91" fmla="*/ 33 h 128"/>
                  <a:gd name="T92" fmla="*/ 10 w 40"/>
                  <a:gd name="T93" fmla="*/ 33 h 128"/>
                  <a:gd name="T94" fmla="*/ 13 w 40"/>
                  <a:gd name="T95" fmla="*/ 30 h 128"/>
                  <a:gd name="T96" fmla="*/ 13 w 40"/>
                  <a:gd name="T97" fmla="*/ 30 h 128"/>
                  <a:gd name="T98" fmla="*/ 16 w 40"/>
                  <a:gd name="T99" fmla="*/ 29 h 128"/>
                  <a:gd name="T100" fmla="*/ 20 w 40"/>
                  <a:gd name="T101" fmla="*/ 28 h 128"/>
                  <a:gd name="T102" fmla="*/ 24 w 40"/>
                  <a:gd name="T103" fmla="*/ 29 h 128"/>
                  <a:gd name="T104" fmla="*/ 27 w 40"/>
                  <a:gd name="T105" fmla="*/ 30 h 128"/>
                  <a:gd name="T106" fmla="*/ 27 w 40"/>
                  <a:gd name="T107" fmla="*/ 30 h 128"/>
                  <a:gd name="T108" fmla="*/ 30 w 40"/>
                  <a:gd name="T109" fmla="*/ 33 h 128"/>
                  <a:gd name="T110" fmla="*/ 30 w 40"/>
                  <a:gd name="T111" fmla="*/ 33 h 128"/>
                  <a:gd name="T112" fmla="*/ 31 w 40"/>
                  <a:gd name="T113" fmla="*/ 36 h 128"/>
                  <a:gd name="T114" fmla="*/ 31 w 40"/>
                  <a:gd name="T115" fmla="*/ 37 h 128"/>
                  <a:gd name="T116" fmla="*/ 32 w 40"/>
                  <a:gd name="T117" fmla="*/ 40 h 128"/>
                  <a:gd name="T118" fmla="*/ 31 w 40"/>
                  <a:gd name="T119" fmla="*/ 4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0" h="128">
                    <a:moveTo>
                      <a:pt x="32" y="24"/>
                    </a:moveTo>
                    <a:cubicBezTo>
                      <a:pt x="32" y="12"/>
                      <a:pt x="32" y="12"/>
                      <a:pt x="32" y="12"/>
                    </a:cubicBezTo>
                    <a:cubicBezTo>
                      <a:pt x="32" y="5"/>
                      <a:pt x="27" y="0"/>
                      <a:pt x="20" y="0"/>
                    </a:cubicBezTo>
                    <a:cubicBezTo>
                      <a:pt x="13" y="0"/>
                      <a:pt x="8" y="5"/>
                      <a:pt x="8" y="12"/>
                    </a:cubicBezTo>
                    <a:cubicBezTo>
                      <a:pt x="8" y="24"/>
                      <a:pt x="8" y="24"/>
                      <a:pt x="8" y="24"/>
                    </a:cubicBezTo>
                    <a:cubicBezTo>
                      <a:pt x="3" y="28"/>
                      <a:pt x="0" y="33"/>
                      <a:pt x="0" y="40"/>
                    </a:cubicBezTo>
                    <a:cubicBezTo>
                      <a:pt x="0" y="47"/>
                      <a:pt x="3" y="52"/>
                      <a:pt x="8" y="56"/>
                    </a:cubicBezTo>
                    <a:cubicBezTo>
                      <a:pt x="8" y="116"/>
                      <a:pt x="8" y="116"/>
                      <a:pt x="8" y="116"/>
                    </a:cubicBezTo>
                    <a:cubicBezTo>
                      <a:pt x="8" y="123"/>
                      <a:pt x="13" y="128"/>
                      <a:pt x="20" y="128"/>
                    </a:cubicBezTo>
                    <a:cubicBezTo>
                      <a:pt x="27" y="128"/>
                      <a:pt x="32" y="123"/>
                      <a:pt x="32" y="116"/>
                    </a:cubicBezTo>
                    <a:cubicBezTo>
                      <a:pt x="32" y="56"/>
                      <a:pt x="32" y="56"/>
                      <a:pt x="32" y="56"/>
                    </a:cubicBezTo>
                    <a:cubicBezTo>
                      <a:pt x="37" y="52"/>
                      <a:pt x="40" y="47"/>
                      <a:pt x="40" y="40"/>
                    </a:cubicBezTo>
                    <a:cubicBezTo>
                      <a:pt x="40" y="33"/>
                      <a:pt x="37" y="28"/>
                      <a:pt x="32" y="24"/>
                    </a:cubicBezTo>
                    <a:close/>
                    <a:moveTo>
                      <a:pt x="16" y="12"/>
                    </a:moveTo>
                    <a:cubicBezTo>
                      <a:pt x="16" y="10"/>
                      <a:pt x="18" y="8"/>
                      <a:pt x="20" y="8"/>
                    </a:cubicBezTo>
                    <a:cubicBezTo>
                      <a:pt x="22" y="8"/>
                      <a:pt x="24" y="10"/>
                      <a:pt x="24" y="12"/>
                    </a:cubicBezTo>
                    <a:cubicBezTo>
                      <a:pt x="24" y="20"/>
                      <a:pt x="24" y="20"/>
                      <a:pt x="24" y="20"/>
                    </a:cubicBezTo>
                    <a:cubicBezTo>
                      <a:pt x="23" y="20"/>
                      <a:pt x="21" y="20"/>
                      <a:pt x="20" y="20"/>
                    </a:cubicBezTo>
                    <a:cubicBezTo>
                      <a:pt x="19" y="20"/>
                      <a:pt x="17" y="20"/>
                      <a:pt x="16" y="20"/>
                    </a:cubicBezTo>
                    <a:lnTo>
                      <a:pt x="16" y="12"/>
                    </a:lnTo>
                    <a:close/>
                    <a:moveTo>
                      <a:pt x="24" y="116"/>
                    </a:moveTo>
                    <a:cubicBezTo>
                      <a:pt x="24" y="118"/>
                      <a:pt x="22" y="120"/>
                      <a:pt x="20" y="120"/>
                    </a:cubicBezTo>
                    <a:cubicBezTo>
                      <a:pt x="18" y="120"/>
                      <a:pt x="16" y="118"/>
                      <a:pt x="16" y="116"/>
                    </a:cubicBezTo>
                    <a:cubicBezTo>
                      <a:pt x="16" y="60"/>
                      <a:pt x="16" y="60"/>
                      <a:pt x="16" y="60"/>
                    </a:cubicBezTo>
                    <a:cubicBezTo>
                      <a:pt x="17" y="60"/>
                      <a:pt x="19" y="60"/>
                      <a:pt x="20" y="60"/>
                    </a:cubicBezTo>
                    <a:cubicBezTo>
                      <a:pt x="21" y="60"/>
                      <a:pt x="23" y="60"/>
                      <a:pt x="24" y="60"/>
                    </a:cubicBezTo>
                    <a:lnTo>
                      <a:pt x="24" y="116"/>
                    </a:lnTo>
                    <a:close/>
                    <a:moveTo>
                      <a:pt x="31" y="43"/>
                    </a:moveTo>
                    <a:cubicBezTo>
                      <a:pt x="31" y="44"/>
                      <a:pt x="31" y="44"/>
                      <a:pt x="31" y="44"/>
                    </a:cubicBezTo>
                    <a:cubicBezTo>
                      <a:pt x="31" y="45"/>
                      <a:pt x="30" y="46"/>
                      <a:pt x="30" y="47"/>
                    </a:cubicBezTo>
                    <a:cubicBezTo>
                      <a:pt x="30" y="47"/>
                      <a:pt x="30" y="47"/>
                      <a:pt x="30" y="47"/>
                    </a:cubicBezTo>
                    <a:cubicBezTo>
                      <a:pt x="29" y="48"/>
                      <a:pt x="28" y="49"/>
                      <a:pt x="27" y="50"/>
                    </a:cubicBezTo>
                    <a:cubicBezTo>
                      <a:pt x="27" y="50"/>
                      <a:pt x="27" y="50"/>
                      <a:pt x="27" y="50"/>
                    </a:cubicBezTo>
                    <a:cubicBezTo>
                      <a:pt x="26" y="50"/>
                      <a:pt x="25" y="51"/>
                      <a:pt x="24" y="51"/>
                    </a:cubicBezTo>
                    <a:cubicBezTo>
                      <a:pt x="23" y="52"/>
                      <a:pt x="21" y="52"/>
                      <a:pt x="20" y="52"/>
                    </a:cubicBezTo>
                    <a:cubicBezTo>
                      <a:pt x="19" y="52"/>
                      <a:pt x="17" y="52"/>
                      <a:pt x="16" y="51"/>
                    </a:cubicBezTo>
                    <a:cubicBezTo>
                      <a:pt x="15" y="51"/>
                      <a:pt x="14" y="50"/>
                      <a:pt x="13" y="50"/>
                    </a:cubicBezTo>
                    <a:cubicBezTo>
                      <a:pt x="13" y="50"/>
                      <a:pt x="13" y="50"/>
                      <a:pt x="13" y="50"/>
                    </a:cubicBezTo>
                    <a:cubicBezTo>
                      <a:pt x="12" y="49"/>
                      <a:pt x="11" y="48"/>
                      <a:pt x="10" y="47"/>
                    </a:cubicBezTo>
                    <a:cubicBezTo>
                      <a:pt x="10" y="47"/>
                      <a:pt x="10" y="47"/>
                      <a:pt x="10" y="47"/>
                    </a:cubicBezTo>
                    <a:cubicBezTo>
                      <a:pt x="10" y="46"/>
                      <a:pt x="9" y="45"/>
                      <a:pt x="9" y="44"/>
                    </a:cubicBezTo>
                    <a:cubicBezTo>
                      <a:pt x="9" y="44"/>
                      <a:pt x="9" y="44"/>
                      <a:pt x="9" y="43"/>
                    </a:cubicBezTo>
                    <a:cubicBezTo>
                      <a:pt x="8" y="42"/>
                      <a:pt x="8" y="41"/>
                      <a:pt x="8" y="40"/>
                    </a:cubicBezTo>
                    <a:cubicBezTo>
                      <a:pt x="8" y="39"/>
                      <a:pt x="8" y="38"/>
                      <a:pt x="9" y="37"/>
                    </a:cubicBezTo>
                    <a:cubicBezTo>
                      <a:pt x="9" y="36"/>
                      <a:pt x="9" y="36"/>
                      <a:pt x="9" y="36"/>
                    </a:cubicBezTo>
                    <a:cubicBezTo>
                      <a:pt x="9" y="35"/>
                      <a:pt x="10" y="34"/>
                      <a:pt x="10" y="33"/>
                    </a:cubicBezTo>
                    <a:cubicBezTo>
                      <a:pt x="10" y="33"/>
                      <a:pt x="10" y="33"/>
                      <a:pt x="10" y="33"/>
                    </a:cubicBezTo>
                    <a:cubicBezTo>
                      <a:pt x="11" y="32"/>
                      <a:pt x="12" y="31"/>
                      <a:pt x="13" y="30"/>
                    </a:cubicBezTo>
                    <a:cubicBezTo>
                      <a:pt x="13" y="30"/>
                      <a:pt x="13" y="30"/>
                      <a:pt x="13" y="30"/>
                    </a:cubicBezTo>
                    <a:cubicBezTo>
                      <a:pt x="14" y="30"/>
                      <a:pt x="15" y="29"/>
                      <a:pt x="16" y="29"/>
                    </a:cubicBezTo>
                    <a:cubicBezTo>
                      <a:pt x="17" y="28"/>
                      <a:pt x="19" y="28"/>
                      <a:pt x="20" y="28"/>
                    </a:cubicBezTo>
                    <a:cubicBezTo>
                      <a:pt x="21" y="28"/>
                      <a:pt x="23" y="28"/>
                      <a:pt x="24" y="29"/>
                    </a:cubicBezTo>
                    <a:cubicBezTo>
                      <a:pt x="25" y="29"/>
                      <a:pt x="26" y="30"/>
                      <a:pt x="27" y="30"/>
                    </a:cubicBezTo>
                    <a:cubicBezTo>
                      <a:pt x="27" y="30"/>
                      <a:pt x="27" y="30"/>
                      <a:pt x="27" y="30"/>
                    </a:cubicBezTo>
                    <a:cubicBezTo>
                      <a:pt x="28" y="31"/>
                      <a:pt x="29" y="32"/>
                      <a:pt x="30" y="33"/>
                    </a:cubicBezTo>
                    <a:cubicBezTo>
                      <a:pt x="30" y="33"/>
                      <a:pt x="30" y="33"/>
                      <a:pt x="30" y="33"/>
                    </a:cubicBezTo>
                    <a:cubicBezTo>
                      <a:pt x="30" y="34"/>
                      <a:pt x="31" y="35"/>
                      <a:pt x="31" y="36"/>
                    </a:cubicBezTo>
                    <a:cubicBezTo>
                      <a:pt x="31" y="36"/>
                      <a:pt x="31" y="36"/>
                      <a:pt x="31" y="37"/>
                    </a:cubicBezTo>
                    <a:cubicBezTo>
                      <a:pt x="32" y="38"/>
                      <a:pt x="32" y="39"/>
                      <a:pt x="32" y="40"/>
                    </a:cubicBezTo>
                    <a:cubicBezTo>
                      <a:pt x="32" y="41"/>
                      <a:pt x="32" y="42"/>
                      <a:pt x="31" y="43"/>
                    </a:cubicBezTo>
                    <a:close/>
                  </a:path>
                </a:pathLst>
              </a:custGeom>
              <a:grpFill/>
              <a:ln>
                <a:noFill/>
              </a:ln>
            </p:spPr>
            <p:txBody>
              <a:bodyPr/>
              <a:lstStyle/>
              <a:p>
                <a:pPr fontAlgn="auto">
                  <a:spcBef>
                    <a:spcPts val="0"/>
                  </a:spcBef>
                  <a:spcAft>
                    <a:spcPts val="0"/>
                  </a:spcAft>
                  <a:defRPr/>
                </a:pPr>
                <a:endParaRPr lang="en-US" sz="1107" dirty="0">
                  <a:latin typeface="+mn-lt"/>
                  <a:ea typeface="+mn-ea"/>
                </a:endParaRPr>
              </a:p>
            </p:txBody>
          </p:sp>
          <p:sp>
            <p:nvSpPr>
              <p:cNvPr id="80" name="Freeform 59"/>
              <p:cNvSpPr>
                <a:spLocks noEditPoints="1"/>
              </p:cNvSpPr>
              <p:nvPr/>
            </p:nvSpPr>
            <p:spPr bwMode="auto">
              <a:xfrm>
                <a:off x="4693482" y="4810943"/>
                <a:ext cx="110554" cy="356535"/>
              </a:xfrm>
              <a:custGeom>
                <a:avLst/>
                <a:gdLst>
                  <a:gd name="T0" fmla="*/ 32 w 40"/>
                  <a:gd name="T1" fmla="*/ 72 h 128"/>
                  <a:gd name="T2" fmla="*/ 32 w 40"/>
                  <a:gd name="T3" fmla="*/ 12 h 128"/>
                  <a:gd name="T4" fmla="*/ 20 w 40"/>
                  <a:gd name="T5" fmla="*/ 0 h 128"/>
                  <a:gd name="T6" fmla="*/ 8 w 40"/>
                  <a:gd name="T7" fmla="*/ 12 h 128"/>
                  <a:gd name="T8" fmla="*/ 8 w 40"/>
                  <a:gd name="T9" fmla="*/ 72 h 128"/>
                  <a:gd name="T10" fmla="*/ 0 w 40"/>
                  <a:gd name="T11" fmla="*/ 88 h 128"/>
                  <a:gd name="T12" fmla="*/ 8 w 40"/>
                  <a:gd name="T13" fmla="*/ 104 h 128"/>
                  <a:gd name="T14" fmla="*/ 8 w 40"/>
                  <a:gd name="T15" fmla="*/ 116 h 128"/>
                  <a:gd name="T16" fmla="*/ 20 w 40"/>
                  <a:gd name="T17" fmla="*/ 128 h 128"/>
                  <a:gd name="T18" fmla="*/ 32 w 40"/>
                  <a:gd name="T19" fmla="*/ 116 h 128"/>
                  <a:gd name="T20" fmla="*/ 32 w 40"/>
                  <a:gd name="T21" fmla="*/ 104 h 128"/>
                  <a:gd name="T22" fmla="*/ 40 w 40"/>
                  <a:gd name="T23" fmla="*/ 88 h 128"/>
                  <a:gd name="T24" fmla="*/ 32 w 40"/>
                  <a:gd name="T25" fmla="*/ 72 h 128"/>
                  <a:gd name="T26" fmla="*/ 16 w 40"/>
                  <a:gd name="T27" fmla="*/ 12 h 128"/>
                  <a:gd name="T28" fmla="*/ 20 w 40"/>
                  <a:gd name="T29" fmla="*/ 8 h 128"/>
                  <a:gd name="T30" fmla="*/ 24 w 40"/>
                  <a:gd name="T31" fmla="*/ 12 h 128"/>
                  <a:gd name="T32" fmla="*/ 24 w 40"/>
                  <a:gd name="T33" fmla="*/ 68 h 128"/>
                  <a:gd name="T34" fmla="*/ 20 w 40"/>
                  <a:gd name="T35" fmla="*/ 68 h 128"/>
                  <a:gd name="T36" fmla="*/ 16 w 40"/>
                  <a:gd name="T37" fmla="*/ 68 h 128"/>
                  <a:gd name="T38" fmla="*/ 16 w 40"/>
                  <a:gd name="T39" fmla="*/ 12 h 128"/>
                  <a:gd name="T40" fmla="*/ 24 w 40"/>
                  <a:gd name="T41" fmla="*/ 116 h 128"/>
                  <a:gd name="T42" fmla="*/ 20 w 40"/>
                  <a:gd name="T43" fmla="*/ 120 h 128"/>
                  <a:gd name="T44" fmla="*/ 16 w 40"/>
                  <a:gd name="T45" fmla="*/ 116 h 128"/>
                  <a:gd name="T46" fmla="*/ 16 w 40"/>
                  <a:gd name="T47" fmla="*/ 108 h 128"/>
                  <a:gd name="T48" fmla="*/ 20 w 40"/>
                  <a:gd name="T49" fmla="*/ 108 h 128"/>
                  <a:gd name="T50" fmla="*/ 24 w 40"/>
                  <a:gd name="T51" fmla="*/ 108 h 128"/>
                  <a:gd name="T52" fmla="*/ 24 w 40"/>
                  <a:gd name="T53" fmla="*/ 116 h 128"/>
                  <a:gd name="T54" fmla="*/ 31 w 40"/>
                  <a:gd name="T55" fmla="*/ 91 h 128"/>
                  <a:gd name="T56" fmla="*/ 31 w 40"/>
                  <a:gd name="T57" fmla="*/ 92 h 128"/>
                  <a:gd name="T58" fmla="*/ 30 w 40"/>
                  <a:gd name="T59" fmla="*/ 95 h 128"/>
                  <a:gd name="T60" fmla="*/ 30 w 40"/>
                  <a:gd name="T61" fmla="*/ 95 h 128"/>
                  <a:gd name="T62" fmla="*/ 27 w 40"/>
                  <a:gd name="T63" fmla="*/ 98 h 128"/>
                  <a:gd name="T64" fmla="*/ 27 w 40"/>
                  <a:gd name="T65" fmla="*/ 98 h 128"/>
                  <a:gd name="T66" fmla="*/ 24 w 40"/>
                  <a:gd name="T67" fmla="*/ 99 h 128"/>
                  <a:gd name="T68" fmla="*/ 20 w 40"/>
                  <a:gd name="T69" fmla="*/ 100 h 128"/>
                  <a:gd name="T70" fmla="*/ 16 w 40"/>
                  <a:gd name="T71" fmla="*/ 99 h 128"/>
                  <a:gd name="T72" fmla="*/ 13 w 40"/>
                  <a:gd name="T73" fmla="*/ 98 h 128"/>
                  <a:gd name="T74" fmla="*/ 13 w 40"/>
                  <a:gd name="T75" fmla="*/ 98 h 128"/>
                  <a:gd name="T76" fmla="*/ 10 w 40"/>
                  <a:gd name="T77" fmla="*/ 95 h 128"/>
                  <a:gd name="T78" fmla="*/ 10 w 40"/>
                  <a:gd name="T79" fmla="*/ 95 h 128"/>
                  <a:gd name="T80" fmla="*/ 9 w 40"/>
                  <a:gd name="T81" fmla="*/ 92 h 128"/>
                  <a:gd name="T82" fmla="*/ 9 w 40"/>
                  <a:gd name="T83" fmla="*/ 91 h 128"/>
                  <a:gd name="T84" fmla="*/ 8 w 40"/>
                  <a:gd name="T85" fmla="*/ 88 h 128"/>
                  <a:gd name="T86" fmla="*/ 9 w 40"/>
                  <a:gd name="T87" fmla="*/ 85 h 128"/>
                  <a:gd name="T88" fmla="*/ 9 w 40"/>
                  <a:gd name="T89" fmla="*/ 84 h 128"/>
                  <a:gd name="T90" fmla="*/ 10 w 40"/>
                  <a:gd name="T91" fmla="*/ 81 h 128"/>
                  <a:gd name="T92" fmla="*/ 10 w 40"/>
                  <a:gd name="T93" fmla="*/ 81 h 128"/>
                  <a:gd name="T94" fmla="*/ 13 w 40"/>
                  <a:gd name="T95" fmla="*/ 78 h 128"/>
                  <a:gd name="T96" fmla="*/ 13 w 40"/>
                  <a:gd name="T97" fmla="*/ 78 h 128"/>
                  <a:gd name="T98" fmla="*/ 16 w 40"/>
                  <a:gd name="T99" fmla="*/ 77 h 128"/>
                  <a:gd name="T100" fmla="*/ 20 w 40"/>
                  <a:gd name="T101" fmla="*/ 76 h 128"/>
                  <a:gd name="T102" fmla="*/ 24 w 40"/>
                  <a:gd name="T103" fmla="*/ 77 h 128"/>
                  <a:gd name="T104" fmla="*/ 27 w 40"/>
                  <a:gd name="T105" fmla="*/ 78 h 128"/>
                  <a:gd name="T106" fmla="*/ 27 w 40"/>
                  <a:gd name="T107" fmla="*/ 78 h 128"/>
                  <a:gd name="T108" fmla="*/ 30 w 40"/>
                  <a:gd name="T109" fmla="*/ 81 h 128"/>
                  <a:gd name="T110" fmla="*/ 30 w 40"/>
                  <a:gd name="T111" fmla="*/ 81 h 128"/>
                  <a:gd name="T112" fmla="*/ 31 w 40"/>
                  <a:gd name="T113" fmla="*/ 84 h 128"/>
                  <a:gd name="T114" fmla="*/ 31 w 40"/>
                  <a:gd name="T115" fmla="*/ 85 h 128"/>
                  <a:gd name="T116" fmla="*/ 32 w 40"/>
                  <a:gd name="T117" fmla="*/ 88 h 128"/>
                  <a:gd name="T118" fmla="*/ 31 w 40"/>
                  <a:gd name="T119" fmla="*/ 9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0" h="128">
                    <a:moveTo>
                      <a:pt x="32" y="72"/>
                    </a:moveTo>
                    <a:cubicBezTo>
                      <a:pt x="32" y="12"/>
                      <a:pt x="32" y="12"/>
                      <a:pt x="32" y="12"/>
                    </a:cubicBezTo>
                    <a:cubicBezTo>
                      <a:pt x="32" y="5"/>
                      <a:pt x="27" y="0"/>
                      <a:pt x="20" y="0"/>
                    </a:cubicBezTo>
                    <a:cubicBezTo>
                      <a:pt x="13" y="0"/>
                      <a:pt x="8" y="5"/>
                      <a:pt x="8" y="12"/>
                    </a:cubicBezTo>
                    <a:cubicBezTo>
                      <a:pt x="8" y="72"/>
                      <a:pt x="8" y="72"/>
                      <a:pt x="8" y="72"/>
                    </a:cubicBezTo>
                    <a:cubicBezTo>
                      <a:pt x="3" y="76"/>
                      <a:pt x="0" y="81"/>
                      <a:pt x="0" y="88"/>
                    </a:cubicBezTo>
                    <a:cubicBezTo>
                      <a:pt x="0" y="95"/>
                      <a:pt x="3" y="100"/>
                      <a:pt x="8" y="104"/>
                    </a:cubicBezTo>
                    <a:cubicBezTo>
                      <a:pt x="8" y="116"/>
                      <a:pt x="8" y="116"/>
                      <a:pt x="8" y="116"/>
                    </a:cubicBezTo>
                    <a:cubicBezTo>
                      <a:pt x="8" y="123"/>
                      <a:pt x="13" y="128"/>
                      <a:pt x="20" y="128"/>
                    </a:cubicBezTo>
                    <a:cubicBezTo>
                      <a:pt x="27" y="128"/>
                      <a:pt x="32" y="123"/>
                      <a:pt x="32" y="116"/>
                    </a:cubicBezTo>
                    <a:cubicBezTo>
                      <a:pt x="32" y="104"/>
                      <a:pt x="32" y="104"/>
                      <a:pt x="32" y="104"/>
                    </a:cubicBezTo>
                    <a:cubicBezTo>
                      <a:pt x="37" y="100"/>
                      <a:pt x="40" y="95"/>
                      <a:pt x="40" y="88"/>
                    </a:cubicBezTo>
                    <a:cubicBezTo>
                      <a:pt x="40" y="81"/>
                      <a:pt x="37" y="76"/>
                      <a:pt x="32" y="72"/>
                    </a:cubicBezTo>
                    <a:close/>
                    <a:moveTo>
                      <a:pt x="16" y="12"/>
                    </a:moveTo>
                    <a:cubicBezTo>
                      <a:pt x="16" y="10"/>
                      <a:pt x="18" y="8"/>
                      <a:pt x="20" y="8"/>
                    </a:cubicBezTo>
                    <a:cubicBezTo>
                      <a:pt x="22" y="8"/>
                      <a:pt x="24" y="10"/>
                      <a:pt x="24" y="12"/>
                    </a:cubicBezTo>
                    <a:cubicBezTo>
                      <a:pt x="24" y="68"/>
                      <a:pt x="24" y="68"/>
                      <a:pt x="24" y="68"/>
                    </a:cubicBezTo>
                    <a:cubicBezTo>
                      <a:pt x="23" y="68"/>
                      <a:pt x="21" y="68"/>
                      <a:pt x="20" y="68"/>
                    </a:cubicBezTo>
                    <a:cubicBezTo>
                      <a:pt x="19" y="68"/>
                      <a:pt x="17" y="68"/>
                      <a:pt x="16" y="68"/>
                    </a:cubicBezTo>
                    <a:lnTo>
                      <a:pt x="16" y="12"/>
                    </a:lnTo>
                    <a:close/>
                    <a:moveTo>
                      <a:pt x="24" y="116"/>
                    </a:moveTo>
                    <a:cubicBezTo>
                      <a:pt x="24" y="118"/>
                      <a:pt x="22" y="120"/>
                      <a:pt x="20" y="120"/>
                    </a:cubicBezTo>
                    <a:cubicBezTo>
                      <a:pt x="18" y="120"/>
                      <a:pt x="16" y="118"/>
                      <a:pt x="16" y="116"/>
                    </a:cubicBezTo>
                    <a:cubicBezTo>
                      <a:pt x="16" y="108"/>
                      <a:pt x="16" y="108"/>
                      <a:pt x="16" y="108"/>
                    </a:cubicBezTo>
                    <a:cubicBezTo>
                      <a:pt x="17" y="108"/>
                      <a:pt x="19" y="108"/>
                      <a:pt x="20" y="108"/>
                    </a:cubicBezTo>
                    <a:cubicBezTo>
                      <a:pt x="21" y="108"/>
                      <a:pt x="23" y="108"/>
                      <a:pt x="24" y="108"/>
                    </a:cubicBezTo>
                    <a:lnTo>
                      <a:pt x="24" y="116"/>
                    </a:lnTo>
                    <a:close/>
                    <a:moveTo>
                      <a:pt x="31" y="91"/>
                    </a:moveTo>
                    <a:cubicBezTo>
                      <a:pt x="31" y="92"/>
                      <a:pt x="31" y="92"/>
                      <a:pt x="31" y="92"/>
                    </a:cubicBezTo>
                    <a:cubicBezTo>
                      <a:pt x="31" y="93"/>
                      <a:pt x="30" y="94"/>
                      <a:pt x="30" y="95"/>
                    </a:cubicBezTo>
                    <a:cubicBezTo>
                      <a:pt x="30" y="95"/>
                      <a:pt x="30" y="95"/>
                      <a:pt x="30" y="95"/>
                    </a:cubicBezTo>
                    <a:cubicBezTo>
                      <a:pt x="29" y="96"/>
                      <a:pt x="28" y="97"/>
                      <a:pt x="27" y="98"/>
                    </a:cubicBezTo>
                    <a:cubicBezTo>
                      <a:pt x="27" y="98"/>
                      <a:pt x="27" y="98"/>
                      <a:pt x="27" y="98"/>
                    </a:cubicBezTo>
                    <a:cubicBezTo>
                      <a:pt x="26" y="98"/>
                      <a:pt x="25" y="99"/>
                      <a:pt x="24" y="99"/>
                    </a:cubicBezTo>
                    <a:cubicBezTo>
                      <a:pt x="23" y="100"/>
                      <a:pt x="21" y="100"/>
                      <a:pt x="20" y="100"/>
                    </a:cubicBezTo>
                    <a:cubicBezTo>
                      <a:pt x="19" y="100"/>
                      <a:pt x="17" y="100"/>
                      <a:pt x="16" y="99"/>
                    </a:cubicBezTo>
                    <a:cubicBezTo>
                      <a:pt x="15" y="99"/>
                      <a:pt x="14" y="98"/>
                      <a:pt x="13" y="98"/>
                    </a:cubicBezTo>
                    <a:cubicBezTo>
                      <a:pt x="13" y="98"/>
                      <a:pt x="13" y="98"/>
                      <a:pt x="13" y="98"/>
                    </a:cubicBezTo>
                    <a:cubicBezTo>
                      <a:pt x="12" y="97"/>
                      <a:pt x="11" y="96"/>
                      <a:pt x="10" y="95"/>
                    </a:cubicBezTo>
                    <a:cubicBezTo>
                      <a:pt x="10" y="95"/>
                      <a:pt x="10" y="95"/>
                      <a:pt x="10" y="95"/>
                    </a:cubicBezTo>
                    <a:cubicBezTo>
                      <a:pt x="10" y="94"/>
                      <a:pt x="9" y="93"/>
                      <a:pt x="9" y="92"/>
                    </a:cubicBezTo>
                    <a:cubicBezTo>
                      <a:pt x="9" y="92"/>
                      <a:pt x="9" y="92"/>
                      <a:pt x="9" y="91"/>
                    </a:cubicBezTo>
                    <a:cubicBezTo>
                      <a:pt x="8" y="90"/>
                      <a:pt x="8" y="89"/>
                      <a:pt x="8" y="88"/>
                    </a:cubicBezTo>
                    <a:cubicBezTo>
                      <a:pt x="8" y="87"/>
                      <a:pt x="8" y="86"/>
                      <a:pt x="9" y="85"/>
                    </a:cubicBezTo>
                    <a:cubicBezTo>
                      <a:pt x="9" y="84"/>
                      <a:pt x="9" y="84"/>
                      <a:pt x="9" y="84"/>
                    </a:cubicBezTo>
                    <a:cubicBezTo>
                      <a:pt x="9" y="83"/>
                      <a:pt x="10" y="82"/>
                      <a:pt x="10" y="81"/>
                    </a:cubicBezTo>
                    <a:cubicBezTo>
                      <a:pt x="10" y="81"/>
                      <a:pt x="10" y="81"/>
                      <a:pt x="10" y="81"/>
                    </a:cubicBezTo>
                    <a:cubicBezTo>
                      <a:pt x="11" y="80"/>
                      <a:pt x="12" y="79"/>
                      <a:pt x="13" y="78"/>
                    </a:cubicBezTo>
                    <a:cubicBezTo>
                      <a:pt x="13" y="78"/>
                      <a:pt x="13" y="78"/>
                      <a:pt x="13" y="78"/>
                    </a:cubicBezTo>
                    <a:cubicBezTo>
                      <a:pt x="14" y="78"/>
                      <a:pt x="15" y="77"/>
                      <a:pt x="16" y="77"/>
                    </a:cubicBezTo>
                    <a:cubicBezTo>
                      <a:pt x="17" y="76"/>
                      <a:pt x="19" y="76"/>
                      <a:pt x="20" y="76"/>
                    </a:cubicBezTo>
                    <a:cubicBezTo>
                      <a:pt x="21" y="76"/>
                      <a:pt x="23" y="76"/>
                      <a:pt x="24" y="77"/>
                    </a:cubicBezTo>
                    <a:cubicBezTo>
                      <a:pt x="25" y="77"/>
                      <a:pt x="26" y="78"/>
                      <a:pt x="27" y="78"/>
                    </a:cubicBezTo>
                    <a:cubicBezTo>
                      <a:pt x="27" y="78"/>
                      <a:pt x="27" y="78"/>
                      <a:pt x="27" y="78"/>
                    </a:cubicBezTo>
                    <a:cubicBezTo>
                      <a:pt x="28" y="79"/>
                      <a:pt x="29" y="80"/>
                      <a:pt x="30" y="81"/>
                    </a:cubicBezTo>
                    <a:cubicBezTo>
                      <a:pt x="30" y="81"/>
                      <a:pt x="30" y="81"/>
                      <a:pt x="30" y="81"/>
                    </a:cubicBezTo>
                    <a:cubicBezTo>
                      <a:pt x="30" y="82"/>
                      <a:pt x="31" y="83"/>
                      <a:pt x="31" y="84"/>
                    </a:cubicBezTo>
                    <a:cubicBezTo>
                      <a:pt x="31" y="84"/>
                      <a:pt x="31" y="84"/>
                      <a:pt x="31" y="85"/>
                    </a:cubicBezTo>
                    <a:cubicBezTo>
                      <a:pt x="32" y="86"/>
                      <a:pt x="32" y="87"/>
                      <a:pt x="32" y="88"/>
                    </a:cubicBezTo>
                    <a:cubicBezTo>
                      <a:pt x="32" y="89"/>
                      <a:pt x="32" y="90"/>
                      <a:pt x="31" y="91"/>
                    </a:cubicBezTo>
                    <a:close/>
                  </a:path>
                </a:pathLst>
              </a:custGeom>
              <a:grpFill/>
              <a:ln>
                <a:noFill/>
              </a:ln>
            </p:spPr>
            <p:txBody>
              <a:bodyPr/>
              <a:lstStyle/>
              <a:p>
                <a:pPr fontAlgn="auto">
                  <a:spcBef>
                    <a:spcPts val="0"/>
                  </a:spcBef>
                  <a:spcAft>
                    <a:spcPts val="0"/>
                  </a:spcAft>
                  <a:defRPr/>
                </a:pPr>
                <a:endParaRPr lang="en-US" sz="1107" dirty="0">
                  <a:latin typeface="+mn-lt"/>
                  <a:ea typeface="+mn-ea"/>
                </a:endParaRPr>
              </a:p>
            </p:txBody>
          </p:sp>
        </p:grpSp>
      </p:grpSp>
      <p:grpSp>
        <p:nvGrpSpPr>
          <p:cNvPr id="54290" name="Group 80"/>
          <p:cNvGrpSpPr>
            <a:grpSpLocks/>
          </p:cNvGrpSpPr>
          <p:nvPr/>
        </p:nvGrpSpPr>
        <p:grpSpPr bwMode="auto">
          <a:xfrm flipH="1">
            <a:off x="2918527" y="5233626"/>
            <a:ext cx="793582" cy="790234"/>
            <a:chOff x="2276959" y="3898362"/>
            <a:chExt cx="823913" cy="823913"/>
          </a:xfrm>
        </p:grpSpPr>
        <p:sp>
          <p:nvSpPr>
            <p:cNvPr id="82" name="Oval 68"/>
            <p:cNvSpPr>
              <a:spLocks noChangeArrowheads="1"/>
            </p:cNvSpPr>
            <p:nvPr/>
          </p:nvSpPr>
          <p:spPr bwMode="auto">
            <a:xfrm>
              <a:off x="2276959" y="3898362"/>
              <a:ext cx="823913" cy="823913"/>
            </a:xfrm>
            <a:prstGeom prst="ellipse">
              <a:avLst/>
            </a:prstGeom>
            <a:solidFill>
              <a:schemeClr val="accent2"/>
            </a:solidFill>
            <a:ln w="57150">
              <a:noFill/>
              <a:round/>
              <a:headEnd/>
              <a:tailEnd/>
            </a:ln>
          </p:spPr>
          <p:txBody>
            <a:bodyPr/>
            <a:lstStyle/>
            <a:p>
              <a:pPr fontAlgn="auto">
                <a:spcBef>
                  <a:spcPts val="0"/>
                </a:spcBef>
                <a:spcAft>
                  <a:spcPts val="0"/>
                </a:spcAft>
                <a:defRPr/>
              </a:pPr>
              <a:endParaRPr lang="en-US" sz="1107" dirty="0">
                <a:latin typeface="+mn-lt"/>
                <a:ea typeface="+mn-ea"/>
              </a:endParaRPr>
            </a:p>
          </p:txBody>
        </p:sp>
        <p:grpSp>
          <p:nvGrpSpPr>
            <p:cNvPr id="83" name="Group 82"/>
            <p:cNvGrpSpPr/>
            <p:nvPr/>
          </p:nvGrpSpPr>
          <p:grpSpPr>
            <a:xfrm>
              <a:off x="2517771" y="4145383"/>
              <a:ext cx="313696" cy="356535"/>
              <a:chOff x="6020125" y="4810943"/>
              <a:chExt cx="313696" cy="356535"/>
            </a:xfrm>
            <a:solidFill>
              <a:schemeClr val="bg1"/>
            </a:solidFill>
          </p:grpSpPr>
          <p:sp>
            <p:nvSpPr>
              <p:cNvPr id="84" name="Freeform 83"/>
              <p:cNvSpPr>
                <a:spLocks noEditPoints="1"/>
              </p:cNvSpPr>
              <p:nvPr/>
            </p:nvSpPr>
            <p:spPr bwMode="auto">
              <a:xfrm>
                <a:off x="6020125" y="4810943"/>
                <a:ext cx="313696" cy="356535"/>
              </a:xfrm>
              <a:custGeom>
                <a:avLst/>
                <a:gdLst>
                  <a:gd name="T0" fmla="*/ 56 w 112"/>
                  <a:gd name="T1" fmla="*/ 0 h 128"/>
                  <a:gd name="T2" fmla="*/ 0 w 112"/>
                  <a:gd name="T3" fmla="*/ 26 h 128"/>
                  <a:gd name="T4" fmla="*/ 0 w 112"/>
                  <a:gd name="T5" fmla="*/ 102 h 128"/>
                  <a:gd name="T6" fmla="*/ 56 w 112"/>
                  <a:gd name="T7" fmla="*/ 128 h 128"/>
                  <a:gd name="T8" fmla="*/ 112 w 112"/>
                  <a:gd name="T9" fmla="*/ 102 h 128"/>
                  <a:gd name="T10" fmla="*/ 112 w 112"/>
                  <a:gd name="T11" fmla="*/ 26 h 128"/>
                  <a:gd name="T12" fmla="*/ 56 w 112"/>
                  <a:gd name="T13" fmla="*/ 0 h 128"/>
                  <a:gd name="T14" fmla="*/ 104 w 112"/>
                  <a:gd name="T15" fmla="*/ 102 h 128"/>
                  <a:gd name="T16" fmla="*/ 56 w 112"/>
                  <a:gd name="T17" fmla="*/ 120 h 128"/>
                  <a:gd name="T18" fmla="*/ 8 w 112"/>
                  <a:gd name="T19" fmla="*/ 102 h 128"/>
                  <a:gd name="T20" fmla="*/ 8 w 112"/>
                  <a:gd name="T21" fmla="*/ 87 h 128"/>
                  <a:gd name="T22" fmla="*/ 56 w 112"/>
                  <a:gd name="T23" fmla="*/ 100 h 128"/>
                  <a:gd name="T24" fmla="*/ 104 w 112"/>
                  <a:gd name="T25" fmla="*/ 87 h 128"/>
                  <a:gd name="T26" fmla="*/ 104 w 112"/>
                  <a:gd name="T27" fmla="*/ 102 h 128"/>
                  <a:gd name="T28" fmla="*/ 104 w 112"/>
                  <a:gd name="T29" fmla="*/ 78 h 128"/>
                  <a:gd name="T30" fmla="*/ 104 w 112"/>
                  <a:gd name="T31" fmla="*/ 78 h 128"/>
                  <a:gd name="T32" fmla="*/ 104 w 112"/>
                  <a:gd name="T33" fmla="*/ 78 h 128"/>
                  <a:gd name="T34" fmla="*/ 56 w 112"/>
                  <a:gd name="T35" fmla="*/ 96 h 128"/>
                  <a:gd name="T36" fmla="*/ 8 w 112"/>
                  <a:gd name="T37" fmla="*/ 78 h 128"/>
                  <a:gd name="T38" fmla="*/ 8 w 112"/>
                  <a:gd name="T39" fmla="*/ 78 h 128"/>
                  <a:gd name="T40" fmla="*/ 8 w 112"/>
                  <a:gd name="T41" fmla="*/ 78 h 128"/>
                  <a:gd name="T42" fmla="*/ 8 w 112"/>
                  <a:gd name="T43" fmla="*/ 63 h 128"/>
                  <a:gd name="T44" fmla="*/ 56 w 112"/>
                  <a:gd name="T45" fmla="*/ 76 h 128"/>
                  <a:gd name="T46" fmla="*/ 104 w 112"/>
                  <a:gd name="T47" fmla="*/ 63 h 128"/>
                  <a:gd name="T48" fmla="*/ 104 w 112"/>
                  <a:gd name="T49" fmla="*/ 78 h 128"/>
                  <a:gd name="T50" fmla="*/ 104 w 112"/>
                  <a:gd name="T51" fmla="*/ 54 h 128"/>
                  <a:gd name="T52" fmla="*/ 104 w 112"/>
                  <a:gd name="T53" fmla="*/ 54 h 128"/>
                  <a:gd name="T54" fmla="*/ 104 w 112"/>
                  <a:gd name="T55" fmla="*/ 54 h 128"/>
                  <a:gd name="T56" fmla="*/ 56 w 112"/>
                  <a:gd name="T57" fmla="*/ 72 h 128"/>
                  <a:gd name="T58" fmla="*/ 8 w 112"/>
                  <a:gd name="T59" fmla="*/ 54 h 128"/>
                  <a:gd name="T60" fmla="*/ 8 w 112"/>
                  <a:gd name="T61" fmla="*/ 54 h 128"/>
                  <a:gd name="T62" fmla="*/ 8 w 112"/>
                  <a:gd name="T63" fmla="*/ 54 h 128"/>
                  <a:gd name="T64" fmla="*/ 8 w 112"/>
                  <a:gd name="T65" fmla="*/ 40 h 128"/>
                  <a:gd name="T66" fmla="*/ 56 w 112"/>
                  <a:gd name="T67" fmla="*/ 52 h 128"/>
                  <a:gd name="T68" fmla="*/ 104 w 112"/>
                  <a:gd name="T69" fmla="*/ 40 h 128"/>
                  <a:gd name="T70" fmla="*/ 104 w 112"/>
                  <a:gd name="T71" fmla="*/ 54 h 128"/>
                  <a:gd name="T72" fmla="*/ 56 w 112"/>
                  <a:gd name="T73" fmla="*/ 44 h 128"/>
                  <a:gd name="T74" fmla="*/ 8 w 112"/>
                  <a:gd name="T75" fmla="*/ 26 h 128"/>
                  <a:gd name="T76" fmla="*/ 56 w 112"/>
                  <a:gd name="T77" fmla="*/ 8 h 128"/>
                  <a:gd name="T78" fmla="*/ 104 w 112"/>
                  <a:gd name="T79" fmla="*/ 26 h 128"/>
                  <a:gd name="T80" fmla="*/ 56 w 112"/>
                  <a:gd name="T81" fmla="*/ 4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 h="128">
                    <a:moveTo>
                      <a:pt x="56" y="0"/>
                    </a:moveTo>
                    <a:cubicBezTo>
                      <a:pt x="29" y="0"/>
                      <a:pt x="0" y="8"/>
                      <a:pt x="0" y="26"/>
                    </a:cubicBezTo>
                    <a:cubicBezTo>
                      <a:pt x="0" y="102"/>
                      <a:pt x="0" y="102"/>
                      <a:pt x="0" y="102"/>
                    </a:cubicBezTo>
                    <a:cubicBezTo>
                      <a:pt x="0" y="120"/>
                      <a:pt x="29" y="128"/>
                      <a:pt x="56" y="128"/>
                    </a:cubicBezTo>
                    <a:cubicBezTo>
                      <a:pt x="83" y="128"/>
                      <a:pt x="112" y="120"/>
                      <a:pt x="112" y="102"/>
                    </a:cubicBezTo>
                    <a:cubicBezTo>
                      <a:pt x="112" y="26"/>
                      <a:pt x="112" y="26"/>
                      <a:pt x="112" y="26"/>
                    </a:cubicBezTo>
                    <a:cubicBezTo>
                      <a:pt x="112" y="8"/>
                      <a:pt x="83" y="0"/>
                      <a:pt x="56" y="0"/>
                    </a:cubicBezTo>
                    <a:close/>
                    <a:moveTo>
                      <a:pt x="104" y="102"/>
                    </a:moveTo>
                    <a:cubicBezTo>
                      <a:pt x="104" y="112"/>
                      <a:pt x="83" y="120"/>
                      <a:pt x="56" y="120"/>
                    </a:cubicBezTo>
                    <a:cubicBezTo>
                      <a:pt x="29" y="120"/>
                      <a:pt x="8" y="112"/>
                      <a:pt x="8" y="102"/>
                    </a:cubicBezTo>
                    <a:cubicBezTo>
                      <a:pt x="8" y="87"/>
                      <a:pt x="8" y="87"/>
                      <a:pt x="8" y="87"/>
                    </a:cubicBezTo>
                    <a:cubicBezTo>
                      <a:pt x="16" y="96"/>
                      <a:pt x="36" y="100"/>
                      <a:pt x="56" y="100"/>
                    </a:cubicBezTo>
                    <a:cubicBezTo>
                      <a:pt x="76" y="100"/>
                      <a:pt x="96" y="96"/>
                      <a:pt x="104" y="87"/>
                    </a:cubicBezTo>
                    <a:lnTo>
                      <a:pt x="104" y="102"/>
                    </a:lnTo>
                    <a:close/>
                    <a:moveTo>
                      <a:pt x="104" y="78"/>
                    </a:moveTo>
                    <a:cubicBezTo>
                      <a:pt x="104" y="78"/>
                      <a:pt x="104" y="78"/>
                      <a:pt x="104" y="78"/>
                    </a:cubicBezTo>
                    <a:cubicBezTo>
                      <a:pt x="104" y="78"/>
                      <a:pt x="104" y="78"/>
                      <a:pt x="104" y="78"/>
                    </a:cubicBezTo>
                    <a:cubicBezTo>
                      <a:pt x="104" y="88"/>
                      <a:pt x="83" y="96"/>
                      <a:pt x="56" y="96"/>
                    </a:cubicBezTo>
                    <a:cubicBezTo>
                      <a:pt x="29" y="96"/>
                      <a:pt x="8" y="88"/>
                      <a:pt x="8" y="78"/>
                    </a:cubicBezTo>
                    <a:cubicBezTo>
                      <a:pt x="8" y="78"/>
                      <a:pt x="8" y="78"/>
                      <a:pt x="8" y="78"/>
                    </a:cubicBezTo>
                    <a:cubicBezTo>
                      <a:pt x="8" y="78"/>
                      <a:pt x="8" y="78"/>
                      <a:pt x="8" y="78"/>
                    </a:cubicBezTo>
                    <a:cubicBezTo>
                      <a:pt x="8" y="63"/>
                      <a:pt x="8" y="63"/>
                      <a:pt x="8" y="63"/>
                    </a:cubicBezTo>
                    <a:cubicBezTo>
                      <a:pt x="16" y="72"/>
                      <a:pt x="36" y="76"/>
                      <a:pt x="56" y="76"/>
                    </a:cubicBezTo>
                    <a:cubicBezTo>
                      <a:pt x="76" y="76"/>
                      <a:pt x="96" y="72"/>
                      <a:pt x="104" y="63"/>
                    </a:cubicBezTo>
                    <a:lnTo>
                      <a:pt x="104" y="78"/>
                    </a:lnTo>
                    <a:close/>
                    <a:moveTo>
                      <a:pt x="104" y="54"/>
                    </a:moveTo>
                    <a:cubicBezTo>
                      <a:pt x="104" y="54"/>
                      <a:pt x="104" y="54"/>
                      <a:pt x="104" y="54"/>
                    </a:cubicBezTo>
                    <a:cubicBezTo>
                      <a:pt x="104" y="54"/>
                      <a:pt x="104" y="54"/>
                      <a:pt x="104" y="54"/>
                    </a:cubicBezTo>
                    <a:cubicBezTo>
                      <a:pt x="104" y="64"/>
                      <a:pt x="83" y="72"/>
                      <a:pt x="56" y="72"/>
                    </a:cubicBezTo>
                    <a:cubicBezTo>
                      <a:pt x="29" y="72"/>
                      <a:pt x="8" y="64"/>
                      <a:pt x="8" y="54"/>
                    </a:cubicBezTo>
                    <a:cubicBezTo>
                      <a:pt x="8" y="54"/>
                      <a:pt x="8" y="54"/>
                      <a:pt x="8" y="54"/>
                    </a:cubicBezTo>
                    <a:cubicBezTo>
                      <a:pt x="8" y="54"/>
                      <a:pt x="8" y="54"/>
                      <a:pt x="8" y="54"/>
                    </a:cubicBezTo>
                    <a:cubicBezTo>
                      <a:pt x="8" y="40"/>
                      <a:pt x="8" y="40"/>
                      <a:pt x="8" y="40"/>
                    </a:cubicBezTo>
                    <a:cubicBezTo>
                      <a:pt x="18" y="48"/>
                      <a:pt x="38" y="52"/>
                      <a:pt x="56" y="52"/>
                    </a:cubicBezTo>
                    <a:cubicBezTo>
                      <a:pt x="74" y="52"/>
                      <a:pt x="94" y="48"/>
                      <a:pt x="104" y="40"/>
                    </a:cubicBezTo>
                    <a:lnTo>
                      <a:pt x="104" y="54"/>
                    </a:lnTo>
                    <a:close/>
                    <a:moveTo>
                      <a:pt x="56" y="44"/>
                    </a:moveTo>
                    <a:cubicBezTo>
                      <a:pt x="29" y="44"/>
                      <a:pt x="8" y="36"/>
                      <a:pt x="8" y="26"/>
                    </a:cubicBezTo>
                    <a:cubicBezTo>
                      <a:pt x="8" y="16"/>
                      <a:pt x="29" y="8"/>
                      <a:pt x="56" y="8"/>
                    </a:cubicBezTo>
                    <a:cubicBezTo>
                      <a:pt x="83" y="8"/>
                      <a:pt x="104" y="16"/>
                      <a:pt x="104" y="26"/>
                    </a:cubicBezTo>
                    <a:cubicBezTo>
                      <a:pt x="104" y="36"/>
                      <a:pt x="83" y="44"/>
                      <a:pt x="56" y="44"/>
                    </a:cubicBezTo>
                    <a:close/>
                  </a:path>
                </a:pathLst>
              </a:custGeom>
              <a:grpFill/>
              <a:ln>
                <a:noFill/>
              </a:ln>
            </p:spPr>
            <p:txBody>
              <a:bodyPr/>
              <a:lstStyle/>
              <a:p>
                <a:pPr fontAlgn="auto">
                  <a:spcBef>
                    <a:spcPts val="0"/>
                  </a:spcBef>
                  <a:spcAft>
                    <a:spcPts val="0"/>
                  </a:spcAft>
                  <a:defRPr/>
                </a:pPr>
                <a:endParaRPr lang="en-US" sz="1107" dirty="0">
                  <a:latin typeface="+mn-lt"/>
                  <a:ea typeface="+mn-ea"/>
                </a:endParaRPr>
              </a:p>
            </p:txBody>
          </p:sp>
          <p:sp>
            <p:nvSpPr>
              <p:cNvPr id="85" name="Oval 84"/>
              <p:cNvSpPr>
                <a:spLocks noChangeArrowheads="1"/>
              </p:cNvSpPr>
              <p:nvPr/>
            </p:nvSpPr>
            <p:spPr bwMode="auto">
              <a:xfrm>
                <a:off x="6266106" y="5090090"/>
                <a:ext cx="22111" cy="22111"/>
              </a:xfrm>
              <a:prstGeom prst="ellipse">
                <a:avLst/>
              </a:prstGeom>
              <a:grpFill/>
              <a:ln>
                <a:noFill/>
              </a:ln>
            </p:spPr>
            <p:txBody>
              <a:bodyPr/>
              <a:lstStyle/>
              <a:p>
                <a:pPr fontAlgn="auto">
                  <a:spcBef>
                    <a:spcPts val="0"/>
                  </a:spcBef>
                  <a:spcAft>
                    <a:spcPts val="0"/>
                  </a:spcAft>
                  <a:defRPr/>
                </a:pPr>
                <a:endParaRPr lang="en-US" sz="1107" dirty="0">
                  <a:latin typeface="+mn-lt"/>
                  <a:ea typeface="+mn-ea"/>
                </a:endParaRPr>
              </a:p>
            </p:txBody>
          </p:sp>
          <p:sp>
            <p:nvSpPr>
              <p:cNvPr id="86" name="Oval 85"/>
              <p:cNvSpPr>
                <a:spLocks noChangeArrowheads="1"/>
              </p:cNvSpPr>
              <p:nvPr/>
            </p:nvSpPr>
            <p:spPr bwMode="auto">
              <a:xfrm>
                <a:off x="6266106" y="5022376"/>
                <a:ext cx="22111" cy="22111"/>
              </a:xfrm>
              <a:prstGeom prst="ellipse">
                <a:avLst/>
              </a:prstGeom>
              <a:grpFill/>
              <a:ln>
                <a:noFill/>
              </a:ln>
            </p:spPr>
            <p:txBody>
              <a:bodyPr/>
              <a:lstStyle/>
              <a:p>
                <a:pPr fontAlgn="auto">
                  <a:spcBef>
                    <a:spcPts val="0"/>
                  </a:spcBef>
                  <a:spcAft>
                    <a:spcPts val="0"/>
                  </a:spcAft>
                  <a:defRPr/>
                </a:pPr>
                <a:endParaRPr lang="en-US" sz="1107" dirty="0">
                  <a:latin typeface="+mn-lt"/>
                  <a:ea typeface="+mn-ea"/>
                </a:endParaRPr>
              </a:p>
            </p:txBody>
          </p:sp>
          <p:sp>
            <p:nvSpPr>
              <p:cNvPr id="87" name="Oval 86"/>
              <p:cNvSpPr>
                <a:spLocks noChangeArrowheads="1"/>
              </p:cNvSpPr>
              <p:nvPr/>
            </p:nvSpPr>
            <p:spPr bwMode="auto">
              <a:xfrm>
                <a:off x="6266106" y="4956044"/>
                <a:ext cx="22111" cy="22111"/>
              </a:xfrm>
              <a:prstGeom prst="ellipse">
                <a:avLst/>
              </a:prstGeom>
              <a:grpFill/>
              <a:ln>
                <a:noFill/>
              </a:ln>
            </p:spPr>
            <p:txBody>
              <a:bodyPr/>
              <a:lstStyle/>
              <a:p>
                <a:pPr fontAlgn="auto">
                  <a:spcBef>
                    <a:spcPts val="0"/>
                  </a:spcBef>
                  <a:spcAft>
                    <a:spcPts val="0"/>
                  </a:spcAft>
                  <a:defRPr/>
                </a:pPr>
                <a:endParaRPr lang="en-US" sz="1107" dirty="0">
                  <a:latin typeface="+mn-lt"/>
                  <a:ea typeface="+mn-ea"/>
                </a:endParaRPr>
              </a:p>
            </p:txBody>
          </p:sp>
        </p:grpSp>
      </p:grpSp>
      <p:grpSp>
        <p:nvGrpSpPr>
          <p:cNvPr id="54291" name="Group 87"/>
          <p:cNvGrpSpPr>
            <a:grpSpLocks/>
          </p:cNvGrpSpPr>
          <p:nvPr/>
        </p:nvGrpSpPr>
        <p:grpSpPr bwMode="auto">
          <a:xfrm flipH="1">
            <a:off x="2998890" y="4108547"/>
            <a:ext cx="793582" cy="791909"/>
            <a:chOff x="8963079" y="3100785"/>
            <a:chExt cx="823913" cy="823913"/>
          </a:xfrm>
        </p:grpSpPr>
        <p:sp>
          <p:nvSpPr>
            <p:cNvPr id="89" name="Oval 68"/>
            <p:cNvSpPr>
              <a:spLocks noChangeArrowheads="1"/>
            </p:cNvSpPr>
            <p:nvPr/>
          </p:nvSpPr>
          <p:spPr bwMode="auto">
            <a:xfrm>
              <a:off x="8963079" y="3100785"/>
              <a:ext cx="823913" cy="823913"/>
            </a:xfrm>
            <a:prstGeom prst="ellipse">
              <a:avLst/>
            </a:prstGeom>
            <a:solidFill>
              <a:schemeClr val="accent1"/>
            </a:solidFill>
            <a:ln w="57150">
              <a:noFill/>
              <a:round/>
              <a:headEnd/>
              <a:tailEnd/>
            </a:ln>
          </p:spPr>
          <p:txBody>
            <a:bodyPr/>
            <a:lstStyle/>
            <a:p>
              <a:pPr fontAlgn="auto">
                <a:spcBef>
                  <a:spcPts val="0"/>
                </a:spcBef>
                <a:spcAft>
                  <a:spcPts val="0"/>
                </a:spcAft>
                <a:defRPr/>
              </a:pPr>
              <a:endParaRPr lang="en-US" sz="1107" dirty="0">
                <a:latin typeface="+mn-lt"/>
                <a:ea typeface="+mn-ea"/>
              </a:endParaRPr>
            </a:p>
          </p:txBody>
        </p:sp>
        <p:grpSp>
          <p:nvGrpSpPr>
            <p:cNvPr id="90" name="Group 89"/>
            <p:cNvGrpSpPr/>
            <p:nvPr/>
          </p:nvGrpSpPr>
          <p:grpSpPr>
            <a:xfrm>
              <a:off x="9215683" y="3334473"/>
              <a:ext cx="356535" cy="356535"/>
              <a:chOff x="5284944" y="4097872"/>
              <a:chExt cx="356535" cy="356535"/>
            </a:xfrm>
            <a:solidFill>
              <a:schemeClr val="bg1"/>
            </a:solidFill>
          </p:grpSpPr>
          <p:sp>
            <p:nvSpPr>
              <p:cNvPr id="91" name="Freeform 90"/>
              <p:cNvSpPr>
                <a:spLocks noEditPoints="1"/>
              </p:cNvSpPr>
              <p:nvPr/>
            </p:nvSpPr>
            <p:spPr bwMode="auto">
              <a:xfrm>
                <a:off x="5284944" y="4097872"/>
                <a:ext cx="356535" cy="356535"/>
              </a:xfrm>
              <a:custGeom>
                <a:avLst/>
                <a:gdLst>
                  <a:gd name="T0" fmla="*/ 83 w 128"/>
                  <a:gd name="T1" fmla="*/ 40 h 128"/>
                  <a:gd name="T2" fmla="*/ 64 w 128"/>
                  <a:gd name="T3" fmla="*/ 0 h 128"/>
                  <a:gd name="T4" fmla="*/ 36 w 128"/>
                  <a:gd name="T5" fmla="*/ 41 h 128"/>
                  <a:gd name="T6" fmla="*/ 32 w 128"/>
                  <a:gd name="T7" fmla="*/ 43 h 128"/>
                  <a:gd name="T8" fmla="*/ 12 w 128"/>
                  <a:gd name="T9" fmla="*/ 40 h 128"/>
                  <a:gd name="T10" fmla="*/ 0 w 128"/>
                  <a:gd name="T11" fmla="*/ 116 h 128"/>
                  <a:gd name="T12" fmla="*/ 24 w 128"/>
                  <a:gd name="T13" fmla="*/ 128 h 128"/>
                  <a:gd name="T14" fmla="*/ 35 w 128"/>
                  <a:gd name="T15" fmla="*/ 121 h 128"/>
                  <a:gd name="T16" fmla="*/ 36 w 128"/>
                  <a:gd name="T17" fmla="*/ 121 h 128"/>
                  <a:gd name="T18" fmla="*/ 76 w 128"/>
                  <a:gd name="T19" fmla="*/ 128 h 128"/>
                  <a:gd name="T20" fmla="*/ 112 w 128"/>
                  <a:gd name="T21" fmla="*/ 120 h 128"/>
                  <a:gd name="T22" fmla="*/ 114 w 128"/>
                  <a:gd name="T23" fmla="*/ 109 h 128"/>
                  <a:gd name="T24" fmla="*/ 121 w 128"/>
                  <a:gd name="T25" fmla="*/ 88 h 128"/>
                  <a:gd name="T26" fmla="*/ 124 w 128"/>
                  <a:gd name="T27" fmla="*/ 67 h 128"/>
                  <a:gd name="T28" fmla="*/ 128 w 128"/>
                  <a:gd name="T29" fmla="*/ 58 h 128"/>
                  <a:gd name="T30" fmla="*/ 117 w 128"/>
                  <a:gd name="T31" fmla="*/ 42 h 128"/>
                  <a:gd name="T32" fmla="*/ 24 w 128"/>
                  <a:gd name="T33" fmla="*/ 120 h 128"/>
                  <a:gd name="T34" fmla="*/ 8 w 128"/>
                  <a:gd name="T35" fmla="*/ 116 h 128"/>
                  <a:gd name="T36" fmla="*/ 12 w 128"/>
                  <a:gd name="T37" fmla="*/ 48 h 128"/>
                  <a:gd name="T38" fmla="*/ 28 w 128"/>
                  <a:gd name="T39" fmla="*/ 52 h 128"/>
                  <a:gd name="T40" fmla="*/ 120 w 128"/>
                  <a:gd name="T41" fmla="*/ 58 h 128"/>
                  <a:gd name="T42" fmla="*/ 104 w 128"/>
                  <a:gd name="T43" fmla="*/ 64 h 128"/>
                  <a:gd name="T44" fmla="*/ 104 w 128"/>
                  <a:gd name="T45" fmla="*/ 68 h 128"/>
                  <a:gd name="T46" fmla="*/ 118 w 128"/>
                  <a:gd name="T47" fmla="*/ 75 h 128"/>
                  <a:gd name="T48" fmla="*/ 100 w 128"/>
                  <a:gd name="T49" fmla="*/ 84 h 128"/>
                  <a:gd name="T50" fmla="*/ 100 w 128"/>
                  <a:gd name="T51" fmla="*/ 88 h 128"/>
                  <a:gd name="T52" fmla="*/ 113 w 128"/>
                  <a:gd name="T53" fmla="*/ 96 h 128"/>
                  <a:gd name="T54" fmla="*/ 96 w 128"/>
                  <a:gd name="T55" fmla="*/ 104 h 128"/>
                  <a:gd name="T56" fmla="*/ 96 w 128"/>
                  <a:gd name="T57" fmla="*/ 108 h 128"/>
                  <a:gd name="T58" fmla="*/ 106 w 128"/>
                  <a:gd name="T59" fmla="*/ 114 h 128"/>
                  <a:gd name="T60" fmla="*/ 98 w 128"/>
                  <a:gd name="T61" fmla="*/ 120 h 128"/>
                  <a:gd name="T62" fmla="*/ 54 w 128"/>
                  <a:gd name="T63" fmla="*/ 117 h 128"/>
                  <a:gd name="T64" fmla="*/ 32 w 128"/>
                  <a:gd name="T65" fmla="*/ 110 h 128"/>
                  <a:gd name="T66" fmla="*/ 35 w 128"/>
                  <a:gd name="T67" fmla="*/ 50 h 128"/>
                  <a:gd name="T68" fmla="*/ 60 w 128"/>
                  <a:gd name="T69" fmla="*/ 12 h 128"/>
                  <a:gd name="T70" fmla="*/ 76 w 128"/>
                  <a:gd name="T71" fmla="*/ 27 h 128"/>
                  <a:gd name="T72" fmla="*/ 115 w 128"/>
                  <a:gd name="T73" fmla="*/ 50 h 128"/>
                  <a:gd name="T74" fmla="*/ 120 w 128"/>
                  <a:gd name="T75" fmla="*/ 5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8" h="128">
                    <a:moveTo>
                      <a:pt x="117" y="42"/>
                    </a:moveTo>
                    <a:cubicBezTo>
                      <a:pt x="112" y="41"/>
                      <a:pt x="100" y="41"/>
                      <a:pt x="83" y="40"/>
                    </a:cubicBezTo>
                    <a:cubicBezTo>
                      <a:pt x="84" y="36"/>
                      <a:pt x="84" y="33"/>
                      <a:pt x="84" y="27"/>
                    </a:cubicBezTo>
                    <a:cubicBezTo>
                      <a:pt x="84" y="13"/>
                      <a:pt x="73" y="0"/>
                      <a:pt x="64" y="0"/>
                    </a:cubicBezTo>
                    <a:cubicBezTo>
                      <a:pt x="57" y="0"/>
                      <a:pt x="52" y="5"/>
                      <a:pt x="52" y="12"/>
                    </a:cubicBezTo>
                    <a:cubicBezTo>
                      <a:pt x="52" y="20"/>
                      <a:pt x="49" y="34"/>
                      <a:pt x="36" y="41"/>
                    </a:cubicBezTo>
                    <a:cubicBezTo>
                      <a:pt x="35" y="41"/>
                      <a:pt x="32" y="43"/>
                      <a:pt x="32" y="43"/>
                    </a:cubicBezTo>
                    <a:cubicBezTo>
                      <a:pt x="32" y="43"/>
                      <a:pt x="32" y="43"/>
                      <a:pt x="32" y="43"/>
                    </a:cubicBezTo>
                    <a:cubicBezTo>
                      <a:pt x="30" y="41"/>
                      <a:pt x="27" y="40"/>
                      <a:pt x="24" y="40"/>
                    </a:cubicBezTo>
                    <a:cubicBezTo>
                      <a:pt x="12" y="40"/>
                      <a:pt x="12" y="40"/>
                      <a:pt x="12" y="40"/>
                    </a:cubicBezTo>
                    <a:cubicBezTo>
                      <a:pt x="5" y="40"/>
                      <a:pt x="0" y="45"/>
                      <a:pt x="0" y="52"/>
                    </a:cubicBezTo>
                    <a:cubicBezTo>
                      <a:pt x="0" y="116"/>
                      <a:pt x="0" y="116"/>
                      <a:pt x="0" y="116"/>
                    </a:cubicBezTo>
                    <a:cubicBezTo>
                      <a:pt x="0" y="123"/>
                      <a:pt x="5" y="128"/>
                      <a:pt x="12" y="128"/>
                    </a:cubicBezTo>
                    <a:cubicBezTo>
                      <a:pt x="24" y="128"/>
                      <a:pt x="24" y="128"/>
                      <a:pt x="24" y="128"/>
                    </a:cubicBezTo>
                    <a:cubicBezTo>
                      <a:pt x="29" y="128"/>
                      <a:pt x="33" y="125"/>
                      <a:pt x="35" y="121"/>
                    </a:cubicBezTo>
                    <a:cubicBezTo>
                      <a:pt x="35" y="121"/>
                      <a:pt x="35" y="121"/>
                      <a:pt x="35" y="121"/>
                    </a:cubicBezTo>
                    <a:cubicBezTo>
                      <a:pt x="35" y="121"/>
                      <a:pt x="35" y="121"/>
                      <a:pt x="36" y="121"/>
                    </a:cubicBezTo>
                    <a:cubicBezTo>
                      <a:pt x="36" y="121"/>
                      <a:pt x="36" y="121"/>
                      <a:pt x="36" y="121"/>
                    </a:cubicBezTo>
                    <a:cubicBezTo>
                      <a:pt x="38" y="122"/>
                      <a:pt x="43" y="123"/>
                      <a:pt x="52" y="125"/>
                    </a:cubicBezTo>
                    <a:cubicBezTo>
                      <a:pt x="54" y="126"/>
                      <a:pt x="65" y="128"/>
                      <a:pt x="76" y="128"/>
                    </a:cubicBezTo>
                    <a:cubicBezTo>
                      <a:pt x="98" y="128"/>
                      <a:pt x="98" y="128"/>
                      <a:pt x="98" y="128"/>
                    </a:cubicBezTo>
                    <a:cubicBezTo>
                      <a:pt x="105" y="128"/>
                      <a:pt x="109" y="125"/>
                      <a:pt x="112" y="120"/>
                    </a:cubicBezTo>
                    <a:cubicBezTo>
                      <a:pt x="112" y="120"/>
                      <a:pt x="113" y="118"/>
                      <a:pt x="114" y="116"/>
                    </a:cubicBezTo>
                    <a:cubicBezTo>
                      <a:pt x="115" y="114"/>
                      <a:pt x="115" y="112"/>
                      <a:pt x="114" y="109"/>
                    </a:cubicBezTo>
                    <a:cubicBezTo>
                      <a:pt x="118" y="106"/>
                      <a:pt x="120" y="102"/>
                      <a:pt x="121" y="99"/>
                    </a:cubicBezTo>
                    <a:cubicBezTo>
                      <a:pt x="122" y="94"/>
                      <a:pt x="122" y="90"/>
                      <a:pt x="121" y="88"/>
                    </a:cubicBezTo>
                    <a:cubicBezTo>
                      <a:pt x="123" y="85"/>
                      <a:pt x="125" y="82"/>
                      <a:pt x="126" y="77"/>
                    </a:cubicBezTo>
                    <a:cubicBezTo>
                      <a:pt x="127" y="73"/>
                      <a:pt x="126" y="70"/>
                      <a:pt x="124" y="67"/>
                    </a:cubicBezTo>
                    <a:cubicBezTo>
                      <a:pt x="127" y="65"/>
                      <a:pt x="128" y="61"/>
                      <a:pt x="128" y="58"/>
                    </a:cubicBezTo>
                    <a:cubicBezTo>
                      <a:pt x="128" y="58"/>
                      <a:pt x="128" y="58"/>
                      <a:pt x="128" y="58"/>
                    </a:cubicBezTo>
                    <a:cubicBezTo>
                      <a:pt x="128" y="57"/>
                      <a:pt x="128" y="57"/>
                      <a:pt x="128" y="56"/>
                    </a:cubicBezTo>
                    <a:cubicBezTo>
                      <a:pt x="128" y="51"/>
                      <a:pt x="125" y="44"/>
                      <a:pt x="117" y="42"/>
                    </a:cubicBezTo>
                    <a:close/>
                    <a:moveTo>
                      <a:pt x="28" y="116"/>
                    </a:moveTo>
                    <a:cubicBezTo>
                      <a:pt x="28" y="118"/>
                      <a:pt x="26" y="120"/>
                      <a:pt x="24" y="120"/>
                    </a:cubicBezTo>
                    <a:cubicBezTo>
                      <a:pt x="12" y="120"/>
                      <a:pt x="12" y="120"/>
                      <a:pt x="12" y="120"/>
                    </a:cubicBezTo>
                    <a:cubicBezTo>
                      <a:pt x="10" y="120"/>
                      <a:pt x="8" y="118"/>
                      <a:pt x="8" y="116"/>
                    </a:cubicBezTo>
                    <a:cubicBezTo>
                      <a:pt x="8" y="52"/>
                      <a:pt x="8" y="52"/>
                      <a:pt x="8" y="52"/>
                    </a:cubicBezTo>
                    <a:cubicBezTo>
                      <a:pt x="8" y="50"/>
                      <a:pt x="10" y="48"/>
                      <a:pt x="12" y="48"/>
                    </a:cubicBezTo>
                    <a:cubicBezTo>
                      <a:pt x="24" y="48"/>
                      <a:pt x="24" y="48"/>
                      <a:pt x="24" y="48"/>
                    </a:cubicBezTo>
                    <a:cubicBezTo>
                      <a:pt x="26" y="48"/>
                      <a:pt x="28" y="50"/>
                      <a:pt x="28" y="52"/>
                    </a:cubicBezTo>
                    <a:lnTo>
                      <a:pt x="28" y="116"/>
                    </a:lnTo>
                    <a:close/>
                    <a:moveTo>
                      <a:pt x="120" y="58"/>
                    </a:moveTo>
                    <a:cubicBezTo>
                      <a:pt x="120" y="60"/>
                      <a:pt x="119" y="64"/>
                      <a:pt x="112" y="64"/>
                    </a:cubicBezTo>
                    <a:cubicBezTo>
                      <a:pt x="106" y="64"/>
                      <a:pt x="104" y="64"/>
                      <a:pt x="104" y="64"/>
                    </a:cubicBezTo>
                    <a:cubicBezTo>
                      <a:pt x="103" y="64"/>
                      <a:pt x="102" y="65"/>
                      <a:pt x="102" y="66"/>
                    </a:cubicBezTo>
                    <a:cubicBezTo>
                      <a:pt x="102" y="67"/>
                      <a:pt x="103" y="68"/>
                      <a:pt x="104" y="68"/>
                    </a:cubicBezTo>
                    <a:cubicBezTo>
                      <a:pt x="104" y="68"/>
                      <a:pt x="106" y="68"/>
                      <a:pt x="112" y="68"/>
                    </a:cubicBezTo>
                    <a:cubicBezTo>
                      <a:pt x="118" y="68"/>
                      <a:pt x="119" y="73"/>
                      <a:pt x="118" y="75"/>
                    </a:cubicBezTo>
                    <a:cubicBezTo>
                      <a:pt x="118" y="78"/>
                      <a:pt x="116" y="84"/>
                      <a:pt x="110" y="84"/>
                    </a:cubicBezTo>
                    <a:cubicBezTo>
                      <a:pt x="103" y="84"/>
                      <a:pt x="100" y="84"/>
                      <a:pt x="100" y="84"/>
                    </a:cubicBezTo>
                    <a:cubicBezTo>
                      <a:pt x="99" y="84"/>
                      <a:pt x="98" y="85"/>
                      <a:pt x="98" y="86"/>
                    </a:cubicBezTo>
                    <a:cubicBezTo>
                      <a:pt x="98" y="87"/>
                      <a:pt x="99" y="88"/>
                      <a:pt x="100" y="88"/>
                    </a:cubicBezTo>
                    <a:cubicBezTo>
                      <a:pt x="100" y="88"/>
                      <a:pt x="105" y="88"/>
                      <a:pt x="108" y="88"/>
                    </a:cubicBezTo>
                    <a:cubicBezTo>
                      <a:pt x="115" y="88"/>
                      <a:pt x="114" y="93"/>
                      <a:pt x="113" y="96"/>
                    </a:cubicBezTo>
                    <a:cubicBezTo>
                      <a:pt x="112" y="100"/>
                      <a:pt x="111" y="104"/>
                      <a:pt x="103" y="104"/>
                    </a:cubicBezTo>
                    <a:cubicBezTo>
                      <a:pt x="100" y="104"/>
                      <a:pt x="96" y="104"/>
                      <a:pt x="96" y="104"/>
                    </a:cubicBezTo>
                    <a:cubicBezTo>
                      <a:pt x="95" y="104"/>
                      <a:pt x="94" y="105"/>
                      <a:pt x="94" y="106"/>
                    </a:cubicBezTo>
                    <a:cubicBezTo>
                      <a:pt x="94" y="107"/>
                      <a:pt x="95" y="108"/>
                      <a:pt x="96" y="108"/>
                    </a:cubicBezTo>
                    <a:cubicBezTo>
                      <a:pt x="96" y="108"/>
                      <a:pt x="99" y="108"/>
                      <a:pt x="102" y="108"/>
                    </a:cubicBezTo>
                    <a:cubicBezTo>
                      <a:pt x="107" y="108"/>
                      <a:pt x="107" y="112"/>
                      <a:pt x="106" y="114"/>
                    </a:cubicBezTo>
                    <a:cubicBezTo>
                      <a:pt x="106" y="115"/>
                      <a:pt x="105" y="116"/>
                      <a:pt x="105" y="117"/>
                    </a:cubicBezTo>
                    <a:cubicBezTo>
                      <a:pt x="104" y="119"/>
                      <a:pt x="102" y="120"/>
                      <a:pt x="98" y="120"/>
                    </a:cubicBezTo>
                    <a:cubicBezTo>
                      <a:pt x="76" y="120"/>
                      <a:pt x="76" y="120"/>
                      <a:pt x="76" y="120"/>
                    </a:cubicBezTo>
                    <a:cubicBezTo>
                      <a:pt x="65" y="120"/>
                      <a:pt x="54" y="118"/>
                      <a:pt x="54" y="117"/>
                    </a:cubicBezTo>
                    <a:cubicBezTo>
                      <a:pt x="37" y="114"/>
                      <a:pt x="36" y="113"/>
                      <a:pt x="35" y="113"/>
                    </a:cubicBezTo>
                    <a:cubicBezTo>
                      <a:pt x="35" y="113"/>
                      <a:pt x="32" y="112"/>
                      <a:pt x="32" y="110"/>
                    </a:cubicBezTo>
                    <a:cubicBezTo>
                      <a:pt x="32" y="54"/>
                      <a:pt x="32" y="54"/>
                      <a:pt x="32" y="54"/>
                    </a:cubicBezTo>
                    <a:cubicBezTo>
                      <a:pt x="32" y="52"/>
                      <a:pt x="33" y="51"/>
                      <a:pt x="35" y="50"/>
                    </a:cubicBezTo>
                    <a:cubicBezTo>
                      <a:pt x="35" y="50"/>
                      <a:pt x="36" y="50"/>
                      <a:pt x="36" y="50"/>
                    </a:cubicBezTo>
                    <a:cubicBezTo>
                      <a:pt x="54" y="42"/>
                      <a:pt x="60" y="26"/>
                      <a:pt x="60" y="12"/>
                    </a:cubicBezTo>
                    <a:cubicBezTo>
                      <a:pt x="60" y="10"/>
                      <a:pt x="62" y="8"/>
                      <a:pt x="64" y="8"/>
                    </a:cubicBezTo>
                    <a:cubicBezTo>
                      <a:pt x="68" y="8"/>
                      <a:pt x="76" y="16"/>
                      <a:pt x="76" y="27"/>
                    </a:cubicBezTo>
                    <a:cubicBezTo>
                      <a:pt x="76" y="36"/>
                      <a:pt x="75" y="38"/>
                      <a:pt x="72" y="48"/>
                    </a:cubicBezTo>
                    <a:cubicBezTo>
                      <a:pt x="112" y="48"/>
                      <a:pt x="112" y="49"/>
                      <a:pt x="115" y="50"/>
                    </a:cubicBezTo>
                    <a:cubicBezTo>
                      <a:pt x="120" y="51"/>
                      <a:pt x="120" y="54"/>
                      <a:pt x="120" y="56"/>
                    </a:cubicBezTo>
                    <a:cubicBezTo>
                      <a:pt x="120" y="57"/>
                      <a:pt x="120" y="57"/>
                      <a:pt x="120" y="58"/>
                    </a:cubicBezTo>
                    <a:close/>
                  </a:path>
                </a:pathLst>
              </a:custGeom>
              <a:grpFill/>
              <a:ln>
                <a:noFill/>
              </a:ln>
            </p:spPr>
            <p:txBody>
              <a:bodyPr/>
              <a:lstStyle/>
              <a:p>
                <a:pPr fontAlgn="auto">
                  <a:spcBef>
                    <a:spcPts val="0"/>
                  </a:spcBef>
                  <a:spcAft>
                    <a:spcPts val="0"/>
                  </a:spcAft>
                  <a:defRPr/>
                </a:pPr>
                <a:endParaRPr lang="en-US" sz="1107" dirty="0">
                  <a:latin typeface="+mn-lt"/>
                  <a:ea typeface="+mn-ea"/>
                </a:endParaRPr>
              </a:p>
            </p:txBody>
          </p:sp>
          <p:sp>
            <p:nvSpPr>
              <p:cNvPr id="92" name="Freeform 91"/>
              <p:cNvSpPr>
                <a:spLocks noEditPoints="1"/>
              </p:cNvSpPr>
              <p:nvPr/>
            </p:nvSpPr>
            <p:spPr bwMode="auto">
              <a:xfrm>
                <a:off x="5318110" y="4386693"/>
                <a:ext cx="33166" cy="34548"/>
              </a:xfrm>
              <a:custGeom>
                <a:avLst/>
                <a:gdLst>
                  <a:gd name="T0" fmla="*/ 6 w 12"/>
                  <a:gd name="T1" fmla="*/ 0 h 12"/>
                  <a:gd name="T2" fmla="*/ 0 w 12"/>
                  <a:gd name="T3" fmla="*/ 6 h 12"/>
                  <a:gd name="T4" fmla="*/ 6 w 12"/>
                  <a:gd name="T5" fmla="*/ 12 h 12"/>
                  <a:gd name="T6" fmla="*/ 12 w 12"/>
                  <a:gd name="T7" fmla="*/ 6 h 12"/>
                  <a:gd name="T8" fmla="*/ 6 w 12"/>
                  <a:gd name="T9" fmla="*/ 0 h 12"/>
                  <a:gd name="T10" fmla="*/ 6 w 12"/>
                  <a:gd name="T11" fmla="*/ 8 h 12"/>
                  <a:gd name="T12" fmla="*/ 4 w 12"/>
                  <a:gd name="T13" fmla="*/ 6 h 12"/>
                  <a:gd name="T14" fmla="*/ 6 w 12"/>
                  <a:gd name="T15" fmla="*/ 4 h 12"/>
                  <a:gd name="T16" fmla="*/ 8 w 12"/>
                  <a:gd name="T17" fmla="*/ 6 h 12"/>
                  <a:gd name="T18" fmla="*/ 6 w 12"/>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0"/>
                    </a:moveTo>
                    <a:cubicBezTo>
                      <a:pt x="3" y="0"/>
                      <a:pt x="0" y="3"/>
                      <a:pt x="0" y="6"/>
                    </a:cubicBezTo>
                    <a:cubicBezTo>
                      <a:pt x="0" y="9"/>
                      <a:pt x="3" y="12"/>
                      <a:pt x="6" y="12"/>
                    </a:cubicBezTo>
                    <a:cubicBezTo>
                      <a:pt x="9" y="12"/>
                      <a:pt x="12" y="9"/>
                      <a:pt x="12" y="6"/>
                    </a:cubicBezTo>
                    <a:cubicBezTo>
                      <a:pt x="12" y="3"/>
                      <a:pt x="9" y="0"/>
                      <a:pt x="6" y="0"/>
                    </a:cubicBezTo>
                    <a:close/>
                    <a:moveTo>
                      <a:pt x="6" y="8"/>
                    </a:moveTo>
                    <a:cubicBezTo>
                      <a:pt x="5" y="8"/>
                      <a:pt x="4" y="7"/>
                      <a:pt x="4" y="6"/>
                    </a:cubicBezTo>
                    <a:cubicBezTo>
                      <a:pt x="4" y="5"/>
                      <a:pt x="5" y="4"/>
                      <a:pt x="6" y="4"/>
                    </a:cubicBezTo>
                    <a:cubicBezTo>
                      <a:pt x="7" y="4"/>
                      <a:pt x="8" y="5"/>
                      <a:pt x="8" y="6"/>
                    </a:cubicBezTo>
                    <a:cubicBezTo>
                      <a:pt x="8" y="7"/>
                      <a:pt x="7" y="8"/>
                      <a:pt x="6" y="8"/>
                    </a:cubicBezTo>
                    <a:close/>
                  </a:path>
                </a:pathLst>
              </a:custGeom>
              <a:grpFill/>
              <a:ln>
                <a:noFill/>
              </a:ln>
            </p:spPr>
            <p:txBody>
              <a:bodyPr/>
              <a:lstStyle/>
              <a:p>
                <a:pPr fontAlgn="auto">
                  <a:spcBef>
                    <a:spcPts val="0"/>
                  </a:spcBef>
                  <a:spcAft>
                    <a:spcPts val="0"/>
                  </a:spcAft>
                  <a:defRPr/>
                </a:pPr>
                <a:endParaRPr lang="en-US" sz="1107" dirty="0">
                  <a:latin typeface="+mn-lt"/>
                  <a:ea typeface="+mn-ea"/>
                </a:endParaRPr>
              </a:p>
            </p:txBody>
          </p:sp>
        </p:grpSp>
      </p:grpSp>
      <p:sp>
        <p:nvSpPr>
          <p:cNvPr id="93" name="TextBox 92"/>
          <p:cNvSpPr txBox="1"/>
          <p:nvPr/>
        </p:nvSpPr>
        <p:spPr>
          <a:xfrm>
            <a:off x="9926830" y="2740706"/>
            <a:ext cx="1561710" cy="351956"/>
          </a:xfrm>
          <a:prstGeom prst="rect">
            <a:avLst/>
          </a:prstGeom>
          <a:noFill/>
        </p:spPr>
        <p:txBody>
          <a:bodyPr wrap="none">
            <a:spAutoFit/>
          </a:bodyPr>
          <a:lstStyle/>
          <a:p>
            <a:pPr fontAlgn="auto">
              <a:spcBef>
                <a:spcPts val="0"/>
              </a:spcBef>
              <a:spcAft>
                <a:spcPts val="0"/>
              </a:spcAft>
              <a:defRPr/>
            </a:pPr>
            <a:r>
              <a:rPr lang="id-ID" sz="1687" b="1" dirty="0">
                <a:solidFill>
                  <a:schemeClr val="accent3"/>
                </a:solidFill>
                <a:latin typeface="+mj-lt"/>
                <a:ea typeface="+mn-ea"/>
              </a:rPr>
              <a:t>Lovely Audience</a:t>
            </a:r>
          </a:p>
        </p:txBody>
      </p:sp>
      <p:sp>
        <p:nvSpPr>
          <p:cNvPr id="94" name="Rectangle 93"/>
          <p:cNvSpPr/>
          <p:nvPr/>
        </p:nvSpPr>
        <p:spPr>
          <a:xfrm>
            <a:off x="9915111" y="3010256"/>
            <a:ext cx="2072690" cy="676724"/>
          </a:xfrm>
          <a:prstGeom prst="rect">
            <a:avLst/>
          </a:prstGeom>
        </p:spPr>
        <p:txBody>
          <a:bodyPr>
            <a:spAutoFit/>
          </a:bodyPr>
          <a:lstStyle/>
          <a:p>
            <a:pPr fontAlgn="auto">
              <a:spcBef>
                <a:spcPts val="0"/>
              </a:spcBef>
              <a:spcAft>
                <a:spcPts val="0"/>
              </a:spcAft>
              <a:defRPr/>
            </a:pPr>
            <a:r>
              <a:rPr lang="id-ID" sz="1266" dirty="0">
                <a:solidFill>
                  <a:schemeClr val="bg1">
                    <a:lumMod val="65000"/>
                  </a:schemeClr>
                </a:solidFill>
                <a:latin typeface="+mn-lt"/>
                <a:ea typeface="+mn-ea"/>
              </a:rPr>
              <a:t>Suitable for all categories business and personal presentation</a:t>
            </a:r>
          </a:p>
        </p:txBody>
      </p:sp>
      <p:sp>
        <p:nvSpPr>
          <p:cNvPr id="95" name="TextBox 94"/>
          <p:cNvSpPr txBox="1"/>
          <p:nvPr/>
        </p:nvSpPr>
        <p:spPr>
          <a:xfrm>
            <a:off x="9950270" y="5203490"/>
            <a:ext cx="1149674" cy="351956"/>
          </a:xfrm>
          <a:prstGeom prst="rect">
            <a:avLst/>
          </a:prstGeom>
          <a:noFill/>
        </p:spPr>
        <p:txBody>
          <a:bodyPr wrap="none">
            <a:spAutoFit/>
          </a:bodyPr>
          <a:lstStyle/>
          <a:p>
            <a:pPr fontAlgn="auto">
              <a:spcBef>
                <a:spcPts val="0"/>
              </a:spcBef>
              <a:spcAft>
                <a:spcPts val="0"/>
              </a:spcAft>
              <a:defRPr/>
            </a:pPr>
            <a:r>
              <a:rPr lang="id-ID" sz="1687" b="1" dirty="0">
                <a:solidFill>
                  <a:schemeClr val="accent5"/>
                </a:solidFill>
                <a:latin typeface="+mj-lt"/>
                <a:ea typeface="+mn-ea"/>
              </a:rPr>
              <a:t>Mail Server</a:t>
            </a:r>
          </a:p>
        </p:txBody>
      </p:sp>
      <p:sp>
        <p:nvSpPr>
          <p:cNvPr id="96" name="Rectangle 95"/>
          <p:cNvSpPr/>
          <p:nvPr/>
        </p:nvSpPr>
        <p:spPr>
          <a:xfrm>
            <a:off x="9915111" y="5489783"/>
            <a:ext cx="2389119" cy="676724"/>
          </a:xfrm>
          <a:prstGeom prst="rect">
            <a:avLst/>
          </a:prstGeom>
        </p:spPr>
        <p:txBody>
          <a:bodyPr>
            <a:spAutoFit/>
          </a:bodyPr>
          <a:lstStyle/>
          <a:p>
            <a:pPr fontAlgn="auto">
              <a:spcBef>
                <a:spcPts val="0"/>
              </a:spcBef>
              <a:spcAft>
                <a:spcPts val="0"/>
              </a:spcAft>
              <a:defRPr/>
            </a:pPr>
            <a:r>
              <a:rPr lang="id-ID" sz="1266" dirty="0">
                <a:solidFill>
                  <a:schemeClr val="bg1">
                    <a:lumMod val="65000"/>
                  </a:schemeClr>
                </a:solidFill>
                <a:latin typeface="+mn-lt"/>
                <a:ea typeface="+mn-ea"/>
              </a:rPr>
              <a:t>Suitable for all categories business and personal presentation</a:t>
            </a:r>
          </a:p>
        </p:txBody>
      </p:sp>
      <p:sp>
        <p:nvSpPr>
          <p:cNvPr id="97" name="TextBox 96"/>
          <p:cNvSpPr txBox="1"/>
          <p:nvPr/>
        </p:nvSpPr>
        <p:spPr>
          <a:xfrm>
            <a:off x="9982080" y="4088456"/>
            <a:ext cx="1421287" cy="351956"/>
          </a:xfrm>
          <a:prstGeom prst="rect">
            <a:avLst/>
          </a:prstGeom>
          <a:noFill/>
        </p:spPr>
        <p:txBody>
          <a:bodyPr wrap="none">
            <a:spAutoFit/>
          </a:bodyPr>
          <a:lstStyle/>
          <a:p>
            <a:pPr fontAlgn="auto">
              <a:spcBef>
                <a:spcPts val="0"/>
              </a:spcBef>
              <a:spcAft>
                <a:spcPts val="0"/>
              </a:spcAft>
              <a:defRPr/>
            </a:pPr>
            <a:r>
              <a:rPr lang="id-ID" sz="1687" b="1" dirty="0">
                <a:solidFill>
                  <a:schemeClr val="accent4"/>
                </a:solidFill>
                <a:latin typeface="+mj-lt"/>
                <a:ea typeface="+mn-ea"/>
              </a:rPr>
              <a:t>Bundle Packed</a:t>
            </a:r>
          </a:p>
        </p:txBody>
      </p:sp>
      <p:sp>
        <p:nvSpPr>
          <p:cNvPr id="98" name="Rectangle 97"/>
          <p:cNvSpPr/>
          <p:nvPr/>
        </p:nvSpPr>
        <p:spPr>
          <a:xfrm>
            <a:off x="9938550" y="4358007"/>
            <a:ext cx="2144682" cy="676724"/>
          </a:xfrm>
          <a:prstGeom prst="rect">
            <a:avLst/>
          </a:prstGeom>
        </p:spPr>
        <p:txBody>
          <a:bodyPr>
            <a:spAutoFit/>
          </a:bodyPr>
          <a:lstStyle/>
          <a:p>
            <a:pPr fontAlgn="auto">
              <a:spcBef>
                <a:spcPts val="0"/>
              </a:spcBef>
              <a:spcAft>
                <a:spcPts val="0"/>
              </a:spcAft>
              <a:defRPr/>
            </a:pPr>
            <a:r>
              <a:rPr lang="id-ID" sz="1266" dirty="0">
                <a:solidFill>
                  <a:schemeClr val="bg1">
                    <a:lumMod val="65000"/>
                  </a:schemeClr>
                </a:solidFill>
                <a:latin typeface="+mn-lt"/>
                <a:ea typeface="+mn-ea"/>
              </a:rPr>
              <a:t>Suitable for all categories business and personal presentation</a:t>
            </a:r>
          </a:p>
        </p:txBody>
      </p:sp>
      <p:sp>
        <p:nvSpPr>
          <p:cNvPr id="99" name="TextBox 98"/>
          <p:cNvSpPr txBox="1"/>
          <p:nvPr/>
        </p:nvSpPr>
        <p:spPr>
          <a:xfrm>
            <a:off x="1134144" y="2831114"/>
            <a:ext cx="1561710" cy="351956"/>
          </a:xfrm>
          <a:prstGeom prst="rect">
            <a:avLst/>
          </a:prstGeom>
          <a:noFill/>
        </p:spPr>
        <p:txBody>
          <a:bodyPr wrap="none">
            <a:spAutoFit/>
          </a:bodyPr>
          <a:lstStyle/>
          <a:p>
            <a:pPr algn="r" fontAlgn="auto">
              <a:spcBef>
                <a:spcPts val="0"/>
              </a:spcBef>
              <a:spcAft>
                <a:spcPts val="0"/>
              </a:spcAft>
              <a:defRPr/>
            </a:pPr>
            <a:r>
              <a:rPr lang="id-ID" sz="1687" b="1" dirty="0">
                <a:solidFill>
                  <a:schemeClr val="accent6"/>
                </a:solidFill>
                <a:latin typeface="+mj-lt"/>
                <a:ea typeface="+mn-ea"/>
              </a:rPr>
              <a:t>Lovely Audience</a:t>
            </a:r>
          </a:p>
        </p:txBody>
      </p:sp>
      <p:sp>
        <p:nvSpPr>
          <p:cNvPr id="100" name="Rectangle 99"/>
          <p:cNvSpPr/>
          <p:nvPr/>
        </p:nvSpPr>
        <p:spPr>
          <a:xfrm>
            <a:off x="673392" y="3088945"/>
            <a:ext cx="2072690" cy="676724"/>
          </a:xfrm>
          <a:prstGeom prst="rect">
            <a:avLst/>
          </a:prstGeom>
        </p:spPr>
        <p:txBody>
          <a:bodyPr>
            <a:spAutoFit/>
          </a:bodyPr>
          <a:lstStyle/>
          <a:p>
            <a:pPr algn="r" fontAlgn="auto">
              <a:spcBef>
                <a:spcPts val="0"/>
              </a:spcBef>
              <a:spcAft>
                <a:spcPts val="0"/>
              </a:spcAft>
              <a:defRPr/>
            </a:pPr>
            <a:r>
              <a:rPr lang="id-ID" sz="1266" dirty="0">
                <a:solidFill>
                  <a:schemeClr val="bg1">
                    <a:lumMod val="65000"/>
                  </a:schemeClr>
                </a:solidFill>
                <a:latin typeface="+mn-lt"/>
                <a:ea typeface="+mn-ea"/>
              </a:rPr>
              <a:t>Suitable for all categories business and personal presentation</a:t>
            </a:r>
          </a:p>
        </p:txBody>
      </p:sp>
      <p:sp>
        <p:nvSpPr>
          <p:cNvPr id="101" name="TextBox 100"/>
          <p:cNvSpPr txBox="1"/>
          <p:nvPr/>
        </p:nvSpPr>
        <p:spPr>
          <a:xfrm>
            <a:off x="1556226" y="5210187"/>
            <a:ext cx="1149674" cy="351956"/>
          </a:xfrm>
          <a:prstGeom prst="rect">
            <a:avLst/>
          </a:prstGeom>
          <a:noFill/>
        </p:spPr>
        <p:txBody>
          <a:bodyPr wrap="none">
            <a:spAutoFit/>
          </a:bodyPr>
          <a:lstStyle/>
          <a:p>
            <a:pPr algn="r" fontAlgn="auto">
              <a:spcBef>
                <a:spcPts val="0"/>
              </a:spcBef>
              <a:spcAft>
                <a:spcPts val="0"/>
              </a:spcAft>
              <a:defRPr/>
            </a:pPr>
            <a:r>
              <a:rPr lang="id-ID" sz="1687" b="1" dirty="0">
                <a:solidFill>
                  <a:schemeClr val="accent2"/>
                </a:solidFill>
                <a:latin typeface="+mj-lt"/>
                <a:ea typeface="+mn-ea"/>
              </a:rPr>
              <a:t>Mail Server</a:t>
            </a:r>
          </a:p>
        </p:txBody>
      </p:sp>
      <p:sp>
        <p:nvSpPr>
          <p:cNvPr id="102" name="Rectangle 101"/>
          <p:cNvSpPr/>
          <p:nvPr/>
        </p:nvSpPr>
        <p:spPr>
          <a:xfrm>
            <a:off x="335198" y="5441230"/>
            <a:ext cx="2389119" cy="676724"/>
          </a:xfrm>
          <a:prstGeom prst="rect">
            <a:avLst/>
          </a:prstGeom>
        </p:spPr>
        <p:txBody>
          <a:bodyPr>
            <a:spAutoFit/>
          </a:bodyPr>
          <a:lstStyle/>
          <a:p>
            <a:pPr algn="r" fontAlgn="auto">
              <a:spcBef>
                <a:spcPts val="0"/>
              </a:spcBef>
              <a:spcAft>
                <a:spcPts val="0"/>
              </a:spcAft>
              <a:defRPr/>
            </a:pPr>
            <a:r>
              <a:rPr lang="id-ID" sz="1266" dirty="0">
                <a:solidFill>
                  <a:schemeClr val="bg1">
                    <a:lumMod val="65000"/>
                  </a:schemeClr>
                </a:solidFill>
                <a:latin typeface="+mn-lt"/>
                <a:ea typeface="+mn-ea"/>
              </a:rPr>
              <a:t>Suitable for all categories business and personal presentation</a:t>
            </a:r>
          </a:p>
        </p:txBody>
      </p:sp>
      <p:sp>
        <p:nvSpPr>
          <p:cNvPr id="103" name="TextBox 102"/>
          <p:cNvSpPr txBox="1"/>
          <p:nvPr/>
        </p:nvSpPr>
        <p:spPr>
          <a:xfrm>
            <a:off x="1274568" y="4041578"/>
            <a:ext cx="1421287" cy="351956"/>
          </a:xfrm>
          <a:prstGeom prst="rect">
            <a:avLst/>
          </a:prstGeom>
          <a:noFill/>
        </p:spPr>
        <p:txBody>
          <a:bodyPr wrap="none">
            <a:spAutoFit/>
          </a:bodyPr>
          <a:lstStyle/>
          <a:p>
            <a:pPr algn="r" fontAlgn="auto">
              <a:spcBef>
                <a:spcPts val="0"/>
              </a:spcBef>
              <a:spcAft>
                <a:spcPts val="0"/>
              </a:spcAft>
              <a:defRPr/>
            </a:pPr>
            <a:r>
              <a:rPr lang="id-ID" sz="1687" b="1" dirty="0">
                <a:solidFill>
                  <a:schemeClr val="accent1"/>
                </a:solidFill>
                <a:latin typeface="+mj-lt"/>
                <a:ea typeface="+mn-ea"/>
              </a:rPr>
              <a:t>Bundle Packed</a:t>
            </a:r>
          </a:p>
        </p:txBody>
      </p:sp>
      <p:sp>
        <p:nvSpPr>
          <p:cNvPr id="104" name="Rectangle 103"/>
          <p:cNvSpPr/>
          <p:nvPr/>
        </p:nvSpPr>
        <p:spPr>
          <a:xfrm>
            <a:off x="601400" y="4304432"/>
            <a:ext cx="2144681" cy="676724"/>
          </a:xfrm>
          <a:prstGeom prst="rect">
            <a:avLst/>
          </a:prstGeom>
        </p:spPr>
        <p:txBody>
          <a:bodyPr>
            <a:spAutoFit/>
          </a:bodyPr>
          <a:lstStyle/>
          <a:p>
            <a:pPr algn="r" fontAlgn="auto">
              <a:spcBef>
                <a:spcPts val="0"/>
              </a:spcBef>
              <a:spcAft>
                <a:spcPts val="0"/>
              </a:spcAft>
              <a:defRPr/>
            </a:pPr>
            <a:r>
              <a:rPr lang="id-ID" sz="1266" dirty="0">
                <a:solidFill>
                  <a:schemeClr val="bg1">
                    <a:lumMod val="65000"/>
                  </a:schemeClr>
                </a:solidFill>
                <a:latin typeface="+mn-lt"/>
                <a:ea typeface="+mn-ea"/>
              </a:rPr>
              <a:t>Suitable for all categories business and personal presentation</a:t>
            </a:r>
          </a:p>
        </p:txBody>
      </p:sp>
      <p:sp>
        <p:nvSpPr>
          <p:cNvPr id="60" name="文本框 59"/>
          <p:cNvSpPr txBox="1"/>
          <p:nvPr/>
        </p:nvSpPr>
        <p:spPr>
          <a:xfrm>
            <a:off x="976827" y="268262"/>
            <a:ext cx="5308532" cy="553870"/>
          </a:xfrm>
          <a:prstGeom prst="rect">
            <a:avLst/>
          </a:prstGeom>
          <a:noFill/>
        </p:spPr>
        <p:txBody>
          <a:bodyPr wrap="square" lIns="0" tIns="0" rIns="0" bIns="0" rtlCol="0">
            <a:spAutoFit/>
          </a:bodyPr>
          <a:lstStyle/>
          <a:p>
            <a:pPr defTabSz="964020"/>
            <a:r>
              <a:rPr lang="en-US" altLang="zh-CN"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Annual work overview</a:t>
            </a:r>
            <a:endParaRPr lang="zh-CN" altLang="en-US"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7" name="文本框 66"/>
          <p:cNvSpPr txBox="1"/>
          <p:nvPr/>
        </p:nvSpPr>
        <p:spPr>
          <a:xfrm>
            <a:off x="976829" y="776838"/>
            <a:ext cx="3315666" cy="215315"/>
          </a:xfrm>
          <a:prstGeom prst="rect">
            <a:avLst/>
          </a:prstGeom>
          <a:noFill/>
        </p:spPr>
        <p:txBody>
          <a:bodyPr wrap="square" lIns="0" tIns="0" rIns="0" bIns="0" rtlCol="0">
            <a:spAutoFit/>
          </a:bodyPr>
          <a:lstStyle/>
          <a:p>
            <a:pPr defTabSz="964020"/>
            <a:r>
              <a:rPr lang="en-US" altLang="zh-CN"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2" name="椭圆 71"/>
          <p:cNvSpPr/>
          <p:nvPr/>
        </p:nvSpPr>
        <p:spPr>
          <a:xfrm>
            <a:off x="417825" y="344455"/>
            <a:ext cx="410238" cy="410238"/>
          </a:xfrm>
          <a:prstGeom prst="ellipse">
            <a:avLst/>
          </a:prstGeom>
          <a:solidFill>
            <a:schemeClr val="accent1"/>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3" name="椭圆 72"/>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611511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4278"/>
                                        </p:tgtEl>
                                        <p:attrNameLst>
                                          <p:attrName>style.visibility</p:attrName>
                                        </p:attrNameLst>
                                      </p:cBhvr>
                                      <p:to>
                                        <p:strVal val="visible"/>
                                      </p:to>
                                    </p:set>
                                    <p:animEffect transition="in" filter="fade">
                                      <p:cBhvr>
                                        <p:cTn id="7" dur="500"/>
                                        <p:tgtEl>
                                          <p:spTgt spid="5427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500"/>
                                        <p:tgtEl>
                                          <p:spTgt spid="49"/>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500"/>
                                        <p:tgtEl>
                                          <p:spTgt spid="50"/>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54286"/>
                                        </p:tgtEl>
                                        <p:attrNameLst>
                                          <p:attrName>style.visibility</p:attrName>
                                        </p:attrNameLst>
                                      </p:cBhvr>
                                      <p:to>
                                        <p:strVal val="visible"/>
                                      </p:to>
                                    </p:set>
                                    <p:animEffect transition="in" filter="fade">
                                      <p:cBhvr>
                                        <p:cTn id="39" dur="500"/>
                                        <p:tgtEl>
                                          <p:spTgt spid="54286"/>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54287"/>
                                        </p:tgtEl>
                                        <p:attrNameLst>
                                          <p:attrName>style.visibility</p:attrName>
                                        </p:attrNameLst>
                                      </p:cBhvr>
                                      <p:to>
                                        <p:strVal val="visible"/>
                                      </p:to>
                                    </p:set>
                                    <p:animEffect transition="in" filter="fade">
                                      <p:cBhvr>
                                        <p:cTn id="43" dur="500"/>
                                        <p:tgtEl>
                                          <p:spTgt spid="54287"/>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54288"/>
                                        </p:tgtEl>
                                        <p:attrNameLst>
                                          <p:attrName>style.visibility</p:attrName>
                                        </p:attrNameLst>
                                      </p:cBhvr>
                                      <p:to>
                                        <p:strVal val="visible"/>
                                      </p:to>
                                    </p:set>
                                    <p:animEffect transition="in" filter="fade">
                                      <p:cBhvr>
                                        <p:cTn id="47" dur="500"/>
                                        <p:tgtEl>
                                          <p:spTgt spid="54288"/>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54289"/>
                                        </p:tgtEl>
                                        <p:attrNameLst>
                                          <p:attrName>style.visibility</p:attrName>
                                        </p:attrNameLst>
                                      </p:cBhvr>
                                      <p:to>
                                        <p:strVal val="visible"/>
                                      </p:to>
                                    </p:set>
                                    <p:animEffect transition="in" filter="fade">
                                      <p:cBhvr>
                                        <p:cTn id="51" dur="500"/>
                                        <p:tgtEl>
                                          <p:spTgt spid="54289"/>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54290"/>
                                        </p:tgtEl>
                                        <p:attrNameLst>
                                          <p:attrName>style.visibility</p:attrName>
                                        </p:attrNameLst>
                                      </p:cBhvr>
                                      <p:to>
                                        <p:strVal val="visible"/>
                                      </p:to>
                                    </p:set>
                                    <p:animEffect transition="in" filter="fade">
                                      <p:cBhvr>
                                        <p:cTn id="55" dur="500"/>
                                        <p:tgtEl>
                                          <p:spTgt spid="54290"/>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54291"/>
                                        </p:tgtEl>
                                        <p:attrNameLst>
                                          <p:attrName>style.visibility</p:attrName>
                                        </p:attrNameLst>
                                      </p:cBhvr>
                                      <p:to>
                                        <p:strVal val="visible"/>
                                      </p:to>
                                    </p:set>
                                    <p:animEffect transition="in" filter="fade">
                                      <p:cBhvr>
                                        <p:cTn id="59" dur="500"/>
                                        <p:tgtEl>
                                          <p:spTgt spid="54291"/>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93"/>
                                        </p:tgtEl>
                                        <p:attrNameLst>
                                          <p:attrName>style.visibility</p:attrName>
                                        </p:attrNameLst>
                                      </p:cBhvr>
                                      <p:to>
                                        <p:strVal val="visible"/>
                                      </p:to>
                                    </p:set>
                                    <p:animEffect transition="in" filter="fade">
                                      <p:cBhvr>
                                        <p:cTn id="63" dur="500"/>
                                        <p:tgtEl>
                                          <p:spTgt spid="93"/>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94"/>
                                        </p:tgtEl>
                                        <p:attrNameLst>
                                          <p:attrName>style.visibility</p:attrName>
                                        </p:attrNameLst>
                                      </p:cBhvr>
                                      <p:to>
                                        <p:strVal val="visible"/>
                                      </p:to>
                                    </p:set>
                                    <p:animEffect transition="in" filter="fade">
                                      <p:cBhvr>
                                        <p:cTn id="67" dur="500"/>
                                        <p:tgtEl>
                                          <p:spTgt spid="94"/>
                                        </p:tgtEl>
                                      </p:cBhvr>
                                    </p:animEffect>
                                  </p:childTnLst>
                                </p:cTn>
                              </p:par>
                            </p:childTnLst>
                          </p:cTn>
                        </p:par>
                        <p:par>
                          <p:cTn id="68" fill="hold">
                            <p:stCondLst>
                              <p:cond delay="8000"/>
                            </p:stCondLst>
                            <p:childTnLst>
                              <p:par>
                                <p:cTn id="69" presetID="10" presetClass="entr" presetSubtype="0" fill="hold" grpId="0" nodeType="afterEffect">
                                  <p:stCondLst>
                                    <p:cond delay="0"/>
                                  </p:stCondLst>
                                  <p:childTnLst>
                                    <p:set>
                                      <p:cBhvr>
                                        <p:cTn id="70" dur="1" fill="hold">
                                          <p:stCondLst>
                                            <p:cond delay="0"/>
                                          </p:stCondLst>
                                        </p:cTn>
                                        <p:tgtEl>
                                          <p:spTgt spid="95"/>
                                        </p:tgtEl>
                                        <p:attrNameLst>
                                          <p:attrName>style.visibility</p:attrName>
                                        </p:attrNameLst>
                                      </p:cBhvr>
                                      <p:to>
                                        <p:strVal val="visible"/>
                                      </p:to>
                                    </p:set>
                                    <p:animEffect transition="in" filter="fade">
                                      <p:cBhvr>
                                        <p:cTn id="71" dur="500"/>
                                        <p:tgtEl>
                                          <p:spTgt spid="95"/>
                                        </p:tgtEl>
                                      </p:cBhvr>
                                    </p:animEffect>
                                  </p:childTnLst>
                                </p:cTn>
                              </p:par>
                            </p:childTnLst>
                          </p:cTn>
                        </p:par>
                        <p:par>
                          <p:cTn id="72" fill="hold">
                            <p:stCondLst>
                              <p:cond delay="8500"/>
                            </p:stCondLst>
                            <p:childTnLst>
                              <p:par>
                                <p:cTn id="73" presetID="10" presetClass="entr" presetSubtype="0" fill="hold" grpId="0" nodeType="afterEffect">
                                  <p:stCondLst>
                                    <p:cond delay="0"/>
                                  </p:stCondLst>
                                  <p:childTnLst>
                                    <p:set>
                                      <p:cBhvr>
                                        <p:cTn id="74" dur="1" fill="hold">
                                          <p:stCondLst>
                                            <p:cond delay="0"/>
                                          </p:stCondLst>
                                        </p:cTn>
                                        <p:tgtEl>
                                          <p:spTgt spid="96"/>
                                        </p:tgtEl>
                                        <p:attrNameLst>
                                          <p:attrName>style.visibility</p:attrName>
                                        </p:attrNameLst>
                                      </p:cBhvr>
                                      <p:to>
                                        <p:strVal val="visible"/>
                                      </p:to>
                                    </p:set>
                                    <p:animEffect transition="in" filter="fade">
                                      <p:cBhvr>
                                        <p:cTn id="75" dur="500"/>
                                        <p:tgtEl>
                                          <p:spTgt spid="96"/>
                                        </p:tgtEl>
                                      </p:cBhvr>
                                    </p:animEffect>
                                  </p:childTnLst>
                                </p:cTn>
                              </p:par>
                            </p:childTnLst>
                          </p:cTn>
                        </p:par>
                        <p:par>
                          <p:cTn id="76" fill="hold">
                            <p:stCondLst>
                              <p:cond delay="9000"/>
                            </p:stCondLst>
                            <p:childTnLst>
                              <p:par>
                                <p:cTn id="77" presetID="10" presetClass="entr" presetSubtype="0" fill="hold" grpId="0" nodeType="afterEffect">
                                  <p:stCondLst>
                                    <p:cond delay="0"/>
                                  </p:stCondLst>
                                  <p:childTnLst>
                                    <p:set>
                                      <p:cBhvr>
                                        <p:cTn id="78" dur="1" fill="hold">
                                          <p:stCondLst>
                                            <p:cond delay="0"/>
                                          </p:stCondLst>
                                        </p:cTn>
                                        <p:tgtEl>
                                          <p:spTgt spid="97"/>
                                        </p:tgtEl>
                                        <p:attrNameLst>
                                          <p:attrName>style.visibility</p:attrName>
                                        </p:attrNameLst>
                                      </p:cBhvr>
                                      <p:to>
                                        <p:strVal val="visible"/>
                                      </p:to>
                                    </p:set>
                                    <p:animEffect transition="in" filter="fade">
                                      <p:cBhvr>
                                        <p:cTn id="79" dur="500"/>
                                        <p:tgtEl>
                                          <p:spTgt spid="97"/>
                                        </p:tgtEl>
                                      </p:cBhvr>
                                    </p:animEffect>
                                  </p:childTnLst>
                                </p:cTn>
                              </p:par>
                            </p:childTnLst>
                          </p:cTn>
                        </p:par>
                        <p:par>
                          <p:cTn id="80" fill="hold">
                            <p:stCondLst>
                              <p:cond delay="9500"/>
                            </p:stCondLst>
                            <p:childTnLst>
                              <p:par>
                                <p:cTn id="81" presetID="10" presetClass="entr" presetSubtype="0" fill="hold" grpId="0" nodeType="afterEffect">
                                  <p:stCondLst>
                                    <p:cond delay="0"/>
                                  </p:stCondLst>
                                  <p:childTnLst>
                                    <p:set>
                                      <p:cBhvr>
                                        <p:cTn id="82" dur="1" fill="hold">
                                          <p:stCondLst>
                                            <p:cond delay="0"/>
                                          </p:stCondLst>
                                        </p:cTn>
                                        <p:tgtEl>
                                          <p:spTgt spid="98"/>
                                        </p:tgtEl>
                                        <p:attrNameLst>
                                          <p:attrName>style.visibility</p:attrName>
                                        </p:attrNameLst>
                                      </p:cBhvr>
                                      <p:to>
                                        <p:strVal val="visible"/>
                                      </p:to>
                                    </p:set>
                                    <p:animEffect transition="in" filter="fade">
                                      <p:cBhvr>
                                        <p:cTn id="83" dur="500"/>
                                        <p:tgtEl>
                                          <p:spTgt spid="98"/>
                                        </p:tgtEl>
                                      </p:cBhvr>
                                    </p:animEffect>
                                  </p:childTnLst>
                                </p:cTn>
                              </p:par>
                            </p:childTnLst>
                          </p:cTn>
                        </p:par>
                        <p:par>
                          <p:cTn id="84" fill="hold">
                            <p:stCondLst>
                              <p:cond delay="10000"/>
                            </p:stCondLst>
                            <p:childTnLst>
                              <p:par>
                                <p:cTn id="85" presetID="10" presetClass="entr" presetSubtype="0" fill="hold" grpId="0" nodeType="afterEffect">
                                  <p:stCondLst>
                                    <p:cond delay="0"/>
                                  </p:stCondLst>
                                  <p:childTnLst>
                                    <p:set>
                                      <p:cBhvr>
                                        <p:cTn id="86" dur="1" fill="hold">
                                          <p:stCondLst>
                                            <p:cond delay="0"/>
                                          </p:stCondLst>
                                        </p:cTn>
                                        <p:tgtEl>
                                          <p:spTgt spid="99"/>
                                        </p:tgtEl>
                                        <p:attrNameLst>
                                          <p:attrName>style.visibility</p:attrName>
                                        </p:attrNameLst>
                                      </p:cBhvr>
                                      <p:to>
                                        <p:strVal val="visible"/>
                                      </p:to>
                                    </p:set>
                                    <p:animEffect transition="in" filter="fade">
                                      <p:cBhvr>
                                        <p:cTn id="87" dur="500"/>
                                        <p:tgtEl>
                                          <p:spTgt spid="99"/>
                                        </p:tgtEl>
                                      </p:cBhvr>
                                    </p:animEffect>
                                  </p:childTnLst>
                                </p:cTn>
                              </p:par>
                            </p:childTnLst>
                          </p:cTn>
                        </p:par>
                        <p:par>
                          <p:cTn id="88" fill="hold">
                            <p:stCondLst>
                              <p:cond delay="10500"/>
                            </p:stCondLst>
                            <p:childTnLst>
                              <p:par>
                                <p:cTn id="89" presetID="10" presetClass="entr" presetSubtype="0" fill="hold" grpId="0" nodeType="afterEffect">
                                  <p:stCondLst>
                                    <p:cond delay="0"/>
                                  </p:stCondLst>
                                  <p:childTnLst>
                                    <p:set>
                                      <p:cBhvr>
                                        <p:cTn id="90" dur="1" fill="hold">
                                          <p:stCondLst>
                                            <p:cond delay="0"/>
                                          </p:stCondLst>
                                        </p:cTn>
                                        <p:tgtEl>
                                          <p:spTgt spid="100"/>
                                        </p:tgtEl>
                                        <p:attrNameLst>
                                          <p:attrName>style.visibility</p:attrName>
                                        </p:attrNameLst>
                                      </p:cBhvr>
                                      <p:to>
                                        <p:strVal val="visible"/>
                                      </p:to>
                                    </p:set>
                                    <p:animEffect transition="in" filter="fade">
                                      <p:cBhvr>
                                        <p:cTn id="91" dur="500"/>
                                        <p:tgtEl>
                                          <p:spTgt spid="100"/>
                                        </p:tgtEl>
                                      </p:cBhvr>
                                    </p:animEffect>
                                  </p:childTnLst>
                                </p:cTn>
                              </p:par>
                            </p:childTnLst>
                          </p:cTn>
                        </p:par>
                        <p:par>
                          <p:cTn id="92" fill="hold">
                            <p:stCondLst>
                              <p:cond delay="11000"/>
                            </p:stCondLst>
                            <p:childTnLst>
                              <p:par>
                                <p:cTn id="93" presetID="10" presetClass="entr" presetSubtype="0" fill="hold" grpId="0" nodeType="afterEffect">
                                  <p:stCondLst>
                                    <p:cond delay="0"/>
                                  </p:stCondLst>
                                  <p:childTnLst>
                                    <p:set>
                                      <p:cBhvr>
                                        <p:cTn id="94" dur="1" fill="hold">
                                          <p:stCondLst>
                                            <p:cond delay="0"/>
                                          </p:stCondLst>
                                        </p:cTn>
                                        <p:tgtEl>
                                          <p:spTgt spid="101"/>
                                        </p:tgtEl>
                                        <p:attrNameLst>
                                          <p:attrName>style.visibility</p:attrName>
                                        </p:attrNameLst>
                                      </p:cBhvr>
                                      <p:to>
                                        <p:strVal val="visible"/>
                                      </p:to>
                                    </p:set>
                                    <p:animEffect transition="in" filter="fade">
                                      <p:cBhvr>
                                        <p:cTn id="95" dur="500"/>
                                        <p:tgtEl>
                                          <p:spTgt spid="101"/>
                                        </p:tgtEl>
                                      </p:cBhvr>
                                    </p:animEffect>
                                  </p:childTnLst>
                                </p:cTn>
                              </p:par>
                            </p:childTnLst>
                          </p:cTn>
                        </p:par>
                        <p:par>
                          <p:cTn id="96" fill="hold">
                            <p:stCondLst>
                              <p:cond delay="11500"/>
                            </p:stCondLst>
                            <p:childTnLst>
                              <p:par>
                                <p:cTn id="97" presetID="10" presetClass="entr" presetSubtype="0" fill="hold" grpId="0" nodeType="afterEffect">
                                  <p:stCondLst>
                                    <p:cond delay="0"/>
                                  </p:stCondLst>
                                  <p:childTnLst>
                                    <p:set>
                                      <p:cBhvr>
                                        <p:cTn id="98" dur="1" fill="hold">
                                          <p:stCondLst>
                                            <p:cond delay="0"/>
                                          </p:stCondLst>
                                        </p:cTn>
                                        <p:tgtEl>
                                          <p:spTgt spid="102"/>
                                        </p:tgtEl>
                                        <p:attrNameLst>
                                          <p:attrName>style.visibility</p:attrName>
                                        </p:attrNameLst>
                                      </p:cBhvr>
                                      <p:to>
                                        <p:strVal val="visible"/>
                                      </p:to>
                                    </p:set>
                                    <p:animEffect transition="in" filter="fade">
                                      <p:cBhvr>
                                        <p:cTn id="99" dur="500"/>
                                        <p:tgtEl>
                                          <p:spTgt spid="102"/>
                                        </p:tgtEl>
                                      </p:cBhvr>
                                    </p:animEffect>
                                  </p:childTnLst>
                                </p:cTn>
                              </p:par>
                            </p:childTnLst>
                          </p:cTn>
                        </p:par>
                        <p:par>
                          <p:cTn id="100" fill="hold">
                            <p:stCondLst>
                              <p:cond delay="12000"/>
                            </p:stCondLst>
                            <p:childTnLst>
                              <p:par>
                                <p:cTn id="101" presetID="10" presetClass="entr" presetSubtype="0" fill="hold" grpId="0" nodeType="afterEffect">
                                  <p:stCondLst>
                                    <p:cond delay="0"/>
                                  </p:stCondLst>
                                  <p:childTnLst>
                                    <p:set>
                                      <p:cBhvr>
                                        <p:cTn id="102" dur="1" fill="hold">
                                          <p:stCondLst>
                                            <p:cond delay="0"/>
                                          </p:stCondLst>
                                        </p:cTn>
                                        <p:tgtEl>
                                          <p:spTgt spid="103"/>
                                        </p:tgtEl>
                                        <p:attrNameLst>
                                          <p:attrName>style.visibility</p:attrName>
                                        </p:attrNameLst>
                                      </p:cBhvr>
                                      <p:to>
                                        <p:strVal val="visible"/>
                                      </p:to>
                                    </p:set>
                                    <p:animEffect transition="in" filter="fade">
                                      <p:cBhvr>
                                        <p:cTn id="103" dur="500"/>
                                        <p:tgtEl>
                                          <p:spTgt spid="103"/>
                                        </p:tgtEl>
                                      </p:cBhvr>
                                    </p:animEffect>
                                  </p:childTnLst>
                                </p:cTn>
                              </p:par>
                            </p:childTnLst>
                          </p:cTn>
                        </p:par>
                        <p:par>
                          <p:cTn id="104" fill="hold">
                            <p:stCondLst>
                              <p:cond delay="12500"/>
                            </p:stCondLst>
                            <p:childTnLst>
                              <p:par>
                                <p:cTn id="105" presetID="10" presetClass="entr" presetSubtype="0" fill="hold" grpId="0" nodeType="afterEffect">
                                  <p:stCondLst>
                                    <p:cond delay="0"/>
                                  </p:stCondLst>
                                  <p:childTnLst>
                                    <p:set>
                                      <p:cBhvr>
                                        <p:cTn id="106" dur="1" fill="hold">
                                          <p:stCondLst>
                                            <p:cond delay="0"/>
                                          </p:stCondLst>
                                        </p:cTn>
                                        <p:tgtEl>
                                          <p:spTgt spid="104"/>
                                        </p:tgtEl>
                                        <p:attrNameLst>
                                          <p:attrName>style.visibility</p:attrName>
                                        </p:attrNameLst>
                                      </p:cBhvr>
                                      <p:to>
                                        <p:strVal val="visible"/>
                                      </p:to>
                                    </p:set>
                                    <p:animEffect transition="in" filter="fade">
                                      <p:cBhvr>
                                        <p:cTn id="107" dur="500"/>
                                        <p:tgtEl>
                                          <p:spTgt spid="104"/>
                                        </p:tgtEl>
                                      </p:cBhvr>
                                    </p:animEffect>
                                  </p:childTnLst>
                                </p:cTn>
                              </p:par>
                            </p:childTnLst>
                          </p:cTn>
                        </p:par>
                        <p:par>
                          <p:cTn id="108" fill="hold">
                            <p:stCondLst>
                              <p:cond delay="13000"/>
                            </p:stCondLst>
                            <p:childTnLst>
                              <p:par>
                                <p:cTn id="109" presetID="10" presetClass="entr" presetSubtype="0" fill="hold" grpId="0" nodeType="afterEffect">
                                  <p:stCondLst>
                                    <p:cond delay="0"/>
                                  </p:stCondLst>
                                  <p:childTnLst>
                                    <p:set>
                                      <p:cBhvr>
                                        <p:cTn id="110" dur="1" fill="hold">
                                          <p:stCondLst>
                                            <p:cond delay="0"/>
                                          </p:stCondLst>
                                        </p:cTn>
                                        <p:tgtEl>
                                          <p:spTgt spid="60"/>
                                        </p:tgtEl>
                                        <p:attrNameLst>
                                          <p:attrName>style.visibility</p:attrName>
                                        </p:attrNameLst>
                                      </p:cBhvr>
                                      <p:to>
                                        <p:strVal val="visible"/>
                                      </p:to>
                                    </p:set>
                                    <p:animEffect transition="in" filter="fade">
                                      <p:cBhvr>
                                        <p:cTn id="111" dur="500"/>
                                        <p:tgtEl>
                                          <p:spTgt spid="60"/>
                                        </p:tgtEl>
                                      </p:cBhvr>
                                    </p:animEffect>
                                  </p:childTnLst>
                                </p:cTn>
                              </p:par>
                            </p:childTnLst>
                          </p:cTn>
                        </p:par>
                        <p:par>
                          <p:cTn id="112" fill="hold">
                            <p:stCondLst>
                              <p:cond delay="13500"/>
                            </p:stCondLst>
                            <p:childTnLst>
                              <p:par>
                                <p:cTn id="113" presetID="10" presetClass="entr" presetSubtype="0" fill="hold" grpId="0" nodeType="afterEffect">
                                  <p:stCondLst>
                                    <p:cond delay="0"/>
                                  </p:stCondLst>
                                  <p:childTnLst>
                                    <p:set>
                                      <p:cBhvr>
                                        <p:cTn id="114" dur="1" fill="hold">
                                          <p:stCondLst>
                                            <p:cond delay="0"/>
                                          </p:stCondLst>
                                        </p:cTn>
                                        <p:tgtEl>
                                          <p:spTgt spid="67"/>
                                        </p:tgtEl>
                                        <p:attrNameLst>
                                          <p:attrName>style.visibility</p:attrName>
                                        </p:attrNameLst>
                                      </p:cBhvr>
                                      <p:to>
                                        <p:strVal val="visible"/>
                                      </p:to>
                                    </p:set>
                                    <p:animEffect transition="in" filter="fade">
                                      <p:cBhvr>
                                        <p:cTn id="115" dur="500"/>
                                        <p:tgtEl>
                                          <p:spTgt spid="67"/>
                                        </p:tgtEl>
                                      </p:cBhvr>
                                    </p:animEffect>
                                  </p:childTnLst>
                                </p:cTn>
                              </p:par>
                            </p:childTnLst>
                          </p:cTn>
                        </p:par>
                        <p:par>
                          <p:cTn id="116" fill="hold">
                            <p:stCondLst>
                              <p:cond delay="14000"/>
                            </p:stCondLst>
                            <p:childTnLst>
                              <p:par>
                                <p:cTn id="117" presetID="10" presetClass="entr" presetSubtype="0" fill="hold" grpId="0" nodeType="afterEffect">
                                  <p:stCondLst>
                                    <p:cond delay="0"/>
                                  </p:stCondLst>
                                  <p:childTnLst>
                                    <p:set>
                                      <p:cBhvr>
                                        <p:cTn id="118" dur="1" fill="hold">
                                          <p:stCondLst>
                                            <p:cond delay="0"/>
                                          </p:stCondLst>
                                        </p:cTn>
                                        <p:tgtEl>
                                          <p:spTgt spid="72"/>
                                        </p:tgtEl>
                                        <p:attrNameLst>
                                          <p:attrName>style.visibility</p:attrName>
                                        </p:attrNameLst>
                                      </p:cBhvr>
                                      <p:to>
                                        <p:strVal val="visible"/>
                                      </p:to>
                                    </p:set>
                                    <p:animEffect transition="in" filter="fade">
                                      <p:cBhvr>
                                        <p:cTn id="119" dur="500"/>
                                        <p:tgtEl>
                                          <p:spTgt spid="72"/>
                                        </p:tgtEl>
                                      </p:cBhvr>
                                    </p:animEffect>
                                  </p:childTnLst>
                                </p:cTn>
                              </p:par>
                            </p:childTnLst>
                          </p:cTn>
                        </p:par>
                        <p:par>
                          <p:cTn id="120" fill="hold">
                            <p:stCondLst>
                              <p:cond delay="14500"/>
                            </p:stCondLst>
                            <p:childTnLst>
                              <p:par>
                                <p:cTn id="121" presetID="10" presetClass="entr" presetSubtype="0" fill="hold" grpId="0" nodeType="afterEffect">
                                  <p:stCondLst>
                                    <p:cond delay="0"/>
                                  </p:stCondLst>
                                  <p:childTnLst>
                                    <p:set>
                                      <p:cBhvr>
                                        <p:cTn id="122" dur="1" fill="hold">
                                          <p:stCondLst>
                                            <p:cond delay="0"/>
                                          </p:stCondLst>
                                        </p:cTn>
                                        <p:tgtEl>
                                          <p:spTgt spid="73"/>
                                        </p:tgtEl>
                                        <p:attrNameLst>
                                          <p:attrName>style.visibility</p:attrName>
                                        </p:attrNameLst>
                                      </p:cBhvr>
                                      <p:to>
                                        <p:strVal val="visible"/>
                                      </p:to>
                                    </p:set>
                                    <p:animEffect transition="in" filter="fade">
                                      <p:cBhvr>
                                        <p:cTn id="12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3" grpId="0"/>
      <p:bldP spid="94" grpId="0"/>
      <p:bldP spid="95" grpId="0"/>
      <p:bldP spid="96" grpId="0"/>
      <p:bldP spid="97" grpId="0"/>
      <p:bldP spid="98" grpId="0"/>
      <p:bldP spid="99" grpId="0"/>
      <p:bldP spid="100" grpId="0"/>
      <p:bldP spid="101" grpId="0"/>
      <p:bldP spid="102" grpId="0"/>
      <p:bldP spid="103" grpId="0"/>
      <p:bldP spid="104" grpId="0"/>
      <p:bldP spid="60" grpId="0"/>
      <p:bldP spid="67" grpId="0"/>
      <p:bldP spid="72" grpId="0" animBg="1"/>
      <p:bldP spid="73"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9" name="图片 1">
            <a:extLst>
              <a:ext uri="{FF2B5EF4-FFF2-40B4-BE49-F238E27FC236}">
                <a16:creationId xmlns:a16="http://schemas.microsoft.com/office/drawing/2014/main" id="{B1E30EE9-A9E8-43A3-80C5-FA915ADD4B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 y="0"/>
            <a:ext cx="12857396" cy="7234427"/>
          </a:xfrm>
          <a:prstGeom prst="rect">
            <a:avLst/>
          </a:prstGeom>
        </p:spPr>
      </p:pic>
      <p:sp>
        <p:nvSpPr>
          <p:cNvPr id="40" name="文本框 2">
            <a:extLst>
              <a:ext uri="{FF2B5EF4-FFF2-40B4-BE49-F238E27FC236}">
                <a16:creationId xmlns:a16="http://schemas.microsoft.com/office/drawing/2014/main" id="{705525AE-F730-46E1-AA38-56ABCEC50679}"/>
              </a:ext>
            </a:extLst>
          </p:cNvPr>
          <p:cNvSpPr txBox="1"/>
          <p:nvPr/>
        </p:nvSpPr>
        <p:spPr>
          <a:xfrm>
            <a:off x="1720127" y="4718539"/>
            <a:ext cx="9419853" cy="707886"/>
          </a:xfrm>
          <a:prstGeom prst="rect">
            <a:avLst/>
          </a:prstGeom>
          <a:noFill/>
        </p:spPr>
        <p:txBody>
          <a:bodyPr wrap="square" rtlCol="0">
            <a:spAutoFit/>
          </a:bodyPr>
          <a:lstStyle/>
          <a:p>
            <a:r>
              <a:rPr lang="en-US" altLang="zh-CN" sz="4000" dirty="0">
                <a:solidFill>
                  <a:srgbClr val="FEA2CF"/>
                </a:solidFill>
                <a:latin typeface="微软雅黑" panose="020B0503020204020204" pitchFamily="34" charset="-122"/>
                <a:ea typeface="微软雅黑" panose="020B0503020204020204" pitchFamily="34" charset="-122"/>
              </a:rPr>
              <a:t>Cosmetics dynamic PPT template</a:t>
            </a:r>
            <a:endParaRPr lang="zh-CN" altLang="en-US" sz="4000" dirty="0">
              <a:solidFill>
                <a:srgbClr val="FEA2CF"/>
              </a:solidFill>
              <a:latin typeface="微软雅黑" panose="020B0503020204020204" pitchFamily="34" charset="-122"/>
              <a:ea typeface="微软雅黑" panose="020B0503020204020204" pitchFamily="34" charset="-122"/>
            </a:endParaRPr>
          </a:p>
        </p:txBody>
      </p:sp>
      <p:sp>
        <p:nvSpPr>
          <p:cNvPr id="41" name="文本框 3">
            <a:extLst>
              <a:ext uri="{FF2B5EF4-FFF2-40B4-BE49-F238E27FC236}">
                <a16:creationId xmlns:a16="http://schemas.microsoft.com/office/drawing/2014/main" id="{1A2C3163-8EC2-43AE-9047-CDAECACCA1E2}"/>
              </a:ext>
            </a:extLst>
          </p:cNvPr>
          <p:cNvSpPr txBox="1"/>
          <p:nvPr/>
        </p:nvSpPr>
        <p:spPr>
          <a:xfrm>
            <a:off x="4219411" y="5658177"/>
            <a:ext cx="4421286" cy="954107"/>
          </a:xfrm>
          <a:prstGeom prst="rect">
            <a:avLst/>
          </a:prstGeom>
          <a:noFill/>
        </p:spPr>
        <p:txBody>
          <a:bodyPr wrap="square" rtlCol="0">
            <a:spAutoFit/>
          </a:bodyPr>
          <a:lstStyle/>
          <a:p>
            <a:r>
              <a:rPr lang="en-US" altLang="zh-CN" sz="2800" dirty="0">
                <a:solidFill>
                  <a:srgbClr val="00D4FD"/>
                </a:solidFill>
                <a:latin typeface="微软雅黑" panose="020B0503020204020204" pitchFamily="34" charset="-122"/>
                <a:ea typeface="微软雅黑" panose="020B0503020204020204" pitchFamily="34" charset="-122"/>
              </a:rPr>
              <a:t>Click here to add a subtitle</a:t>
            </a:r>
            <a:endParaRPr lang="zh-CN" altLang="en-US" sz="2800" dirty="0">
              <a:solidFill>
                <a:srgbClr val="00D4FD"/>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9684497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353" y="1453227"/>
            <a:ext cx="5121453" cy="4774888"/>
          </a:xfrm>
          <a:prstGeom prst="rect">
            <a:avLst/>
          </a:prstGeom>
          <a:solidFill>
            <a:schemeClr val="accent1">
              <a:lumMod val="60000"/>
              <a:lumOff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2" name="Rectangle 21"/>
          <p:cNvSpPr/>
          <p:nvPr/>
        </p:nvSpPr>
        <p:spPr>
          <a:xfrm>
            <a:off x="5247373" y="1453228"/>
            <a:ext cx="3748589" cy="2903105"/>
          </a:xfrm>
          <a:prstGeom prst="rect">
            <a:avLst/>
          </a:prstGeom>
          <a:solidFill>
            <a:schemeClr val="accent1">
              <a:lumMod val="60000"/>
              <a:lumOff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3" name="Rectangle 22"/>
          <p:cNvSpPr/>
          <p:nvPr/>
        </p:nvSpPr>
        <p:spPr>
          <a:xfrm>
            <a:off x="5247373" y="4456786"/>
            <a:ext cx="1826579" cy="1771330"/>
          </a:xfrm>
          <a:prstGeom prst="rect">
            <a:avLst/>
          </a:prstGeom>
          <a:solidFill>
            <a:schemeClr val="accent1">
              <a:lumMod val="60000"/>
              <a:lumOff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4" name="Rectangle 23"/>
          <p:cNvSpPr/>
          <p:nvPr/>
        </p:nvSpPr>
        <p:spPr>
          <a:xfrm>
            <a:off x="7169383" y="4456786"/>
            <a:ext cx="1826579" cy="1771330"/>
          </a:xfrm>
          <a:prstGeom prst="rect">
            <a:avLst/>
          </a:prstGeom>
          <a:solidFill>
            <a:schemeClr val="accent1">
              <a:lumMod val="60000"/>
              <a:lumOff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5" name="Rectangle 24"/>
          <p:cNvSpPr/>
          <p:nvPr/>
        </p:nvSpPr>
        <p:spPr>
          <a:xfrm>
            <a:off x="4492298" y="1453227"/>
            <a:ext cx="629508" cy="627835"/>
          </a:xfrm>
          <a:prstGeom prst="rect">
            <a:avLst/>
          </a:pr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sp>
        <p:nvSpPr>
          <p:cNvPr id="27" name="TextBox 26"/>
          <p:cNvSpPr txBox="1"/>
          <p:nvPr/>
        </p:nvSpPr>
        <p:spPr>
          <a:xfrm>
            <a:off x="4605715" y="1629021"/>
            <a:ext cx="402674" cy="351956"/>
          </a:xfrm>
          <a:prstGeom prst="rect">
            <a:avLst/>
          </a:prstGeom>
          <a:noFill/>
        </p:spPr>
        <p:txBody>
          <a:bodyPr wrap="none">
            <a:spAutoFit/>
          </a:bodyPr>
          <a:lstStyle/>
          <a:p>
            <a:pPr algn="ctr" fontAlgn="auto">
              <a:spcBef>
                <a:spcPts val="0"/>
              </a:spcBef>
              <a:spcAft>
                <a:spcPts val="0"/>
              </a:spcAft>
              <a:defRPr/>
            </a:pPr>
            <a:r>
              <a:rPr lang="id-ID" sz="1687">
                <a:solidFill>
                  <a:schemeClr val="bg1"/>
                </a:solidFill>
                <a:latin typeface="+mj-lt"/>
                <a:ea typeface="+mn-ea"/>
              </a:rPr>
              <a:t>01</a:t>
            </a:r>
            <a:endParaRPr lang="id-ID" sz="1687" dirty="0">
              <a:solidFill>
                <a:schemeClr val="bg1"/>
              </a:solidFill>
              <a:latin typeface="+mj-lt"/>
              <a:ea typeface="+mn-ea"/>
            </a:endParaRPr>
          </a:p>
        </p:txBody>
      </p:sp>
      <p:sp>
        <p:nvSpPr>
          <p:cNvPr id="28" name="Rectangle 27"/>
          <p:cNvSpPr/>
          <p:nvPr/>
        </p:nvSpPr>
        <p:spPr>
          <a:xfrm>
            <a:off x="8376499" y="1454901"/>
            <a:ext cx="629508" cy="627834"/>
          </a:xfrm>
          <a:prstGeom prst="rect">
            <a:avLst/>
          </a:prstGeom>
          <a:solidFill>
            <a:schemeClr val="accent2">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sp>
        <p:nvSpPr>
          <p:cNvPr id="29" name="TextBox 28"/>
          <p:cNvSpPr txBox="1"/>
          <p:nvPr/>
        </p:nvSpPr>
        <p:spPr>
          <a:xfrm>
            <a:off x="8476522" y="1608930"/>
            <a:ext cx="402674" cy="351956"/>
          </a:xfrm>
          <a:prstGeom prst="rect">
            <a:avLst/>
          </a:prstGeom>
          <a:noFill/>
        </p:spPr>
        <p:txBody>
          <a:bodyPr wrap="none">
            <a:spAutoFit/>
          </a:bodyPr>
          <a:lstStyle/>
          <a:p>
            <a:pPr algn="ctr" fontAlgn="auto">
              <a:spcBef>
                <a:spcPts val="0"/>
              </a:spcBef>
              <a:spcAft>
                <a:spcPts val="0"/>
              </a:spcAft>
              <a:defRPr/>
            </a:pPr>
            <a:r>
              <a:rPr lang="id-ID" sz="1687">
                <a:solidFill>
                  <a:schemeClr val="bg1"/>
                </a:solidFill>
                <a:latin typeface="+mj-lt"/>
                <a:ea typeface="+mn-ea"/>
              </a:rPr>
              <a:t>02</a:t>
            </a:r>
            <a:endParaRPr lang="id-ID" sz="1687" dirty="0">
              <a:solidFill>
                <a:schemeClr val="bg1"/>
              </a:solidFill>
              <a:latin typeface="+mj-lt"/>
              <a:ea typeface="+mn-ea"/>
            </a:endParaRPr>
          </a:p>
        </p:txBody>
      </p:sp>
      <p:sp>
        <p:nvSpPr>
          <p:cNvPr id="30" name="Rectangle 29"/>
          <p:cNvSpPr/>
          <p:nvPr/>
        </p:nvSpPr>
        <p:spPr>
          <a:xfrm>
            <a:off x="6424353" y="4456786"/>
            <a:ext cx="629508" cy="627835"/>
          </a:xfrm>
          <a:prstGeom prst="rect">
            <a:avLst/>
          </a:prstGeom>
          <a:solidFill>
            <a:schemeClr val="accent3">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sp>
        <p:nvSpPr>
          <p:cNvPr id="31" name="TextBox 30"/>
          <p:cNvSpPr txBox="1"/>
          <p:nvPr/>
        </p:nvSpPr>
        <p:spPr>
          <a:xfrm>
            <a:off x="6537770" y="4630905"/>
            <a:ext cx="402674" cy="351956"/>
          </a:xfrm>
          <a:prstGeom prst="rect">
            <a:avLst/>
          </a:prstGeom>
          <a:noFill/>
        </p:spPr>
        <p:txBody>
          <a:bodyPr wrap="none">
            <a:spAutoFit/>
          </a:bodyPr>
          <a:lstStyle/>
          <a:p>
            <a:pPr algn="ctr" fontAlgn="auto">
              <a:spcBef>
                <a:spcPts val="0"/>
              </a:spcBef>
              <a:spcAft>
                <a:spcPts val="0"/>
              </a:spcAft>
              <a:defRPr/>
            </a:pPr>
            <a:r>
              <a:rPr lang="id-ID" sz="1687">
                <a:solidFill>
                  <a:schemeClr val="bg1"/>
                </a:solidFill>
                <a:latin typeface="+mj-lt"/>
                <a:ea typeface="+mn-ea"/>
              </a:rPr>
              <a:t>03</a:t>
            </a:r>
            <a:endParaRPr lang="id-ID" sz="1687" dirty="0">
              <a:solidFill>
                <a:schemeClr val="bg1"/>
              </a:solidFill>
              <a:latin typeface="+mj-lt"/>
              <a:ea typeface="+mn-ea"/>
            </a:endParaRPr>
          </a:p>
        </p:txBody>
      </p:sp>
      <p:sp>
        <p:nvSpPr>
          <p:cNvPr id="32" name="Rectangle 31"/>
          <p:cNvSpPr/>
          <p:nvPr/>
        </p:nvSpPr>
        <p:spPr>
          <a:xfrm>
            <a:off x="8368127" y="4456786"/>
            <a:ext cx="629508" cy="627835"/>
          </a:xfrm>
          <a:prstGeom prst="rect">
            <a:avLst/>
          </a:prstGeom>
          <a:solidFill>
            <a:schemeClr val="accent4">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sp>
        <p:nvSpPr>
          <p:cNvPr id="33" name="TextBox 32"/>
          <p:cNvSpPr txBox="1"/>
          <p:nvPr/>
        </p:nvSpPr>
        <p:spPr>
          <a:xfrm>
            <a:off x="8481544" y="4630905"/>
            <a:ext cx="402674" cy="351956"/>
          </a:xfrm>
          <a:prstGeom prst="rect">
            <a:avLst/>
          </a:prstGeom>
          <a:noFill/>
        </p:spPr>
        <p:txBody>
          <a:bodyPr wrap="none">
            <a:spAutoFit/>
          </a:bodyPr>
          <a:lstStyle/>
          <a:p>
            <a:pPr algn="ctr" fontAlgn="auto">
              <a:spcBef>
                <a:spcPts val="0"/>
              </a:spcBef>
              <a:spcAft>
                <a:spcPts val="0"/>
              </a:spcAft>
              <a:defRPr/>
            </a:pPr>
            <a:r>
              <a:rPr lang="id-ID" sz="1687">
                <a:solidFill>
                  <a:schemeClr val="bg1"/>
                </a:solidFill>
                <a:latin typeface="+mj-lt"/>
                <a:ea typeface="+mn-ea"/>
              </a:rPr>
              <a:t>04</a:t>
            </a:r>
            <a:endParaRPr lang="id-ID" sz="1687" dirty="0">
              <a:solidFill>
                <a:schemeClr val="bg1"/>
              </a:solidFill>
              <a:latin typeface="+mj-lt"/>
              <a:ea typeface="+mn-ea"/>
            </a:endParaRPr>
          </a:p>
        </p:txBody>
      </p:sp>
      <p:grpSp>
        <p:nvGrpSpPr>
          <p:cNvPr id="64530" name="Group 3"/>
          <p:cNvGrpSpPr>
            <a:grpSpLocks/>
          </p:cNvGrpSpPr>
          <p:nvPr/>
        </p:nvGrpSpPr>
        <p:grpSpPr bwMode="auto">
          <a:xfrm>
            <a:off x="9340852" y="1806489"/>
            <a:ext cx="629508" cy="627834"/>
            <a:chOff x="4411709" y="1530032"/>
            <a:chExt cx="596535" cy="595673"/>
          </a:xfrm>
        </p:grpSpPr>
        <p:sp>
          <p:nvSpPr>
            <p:cNvPr id="39" name="Rectangle 38"/>
            <p:cNvSpPr/>
            <p:nvPr/>
          </p:nvSpPr>
          <p:spPr>
            <a:xfrm>
              <a:off x="4411709" y="1530032"/>
              <a:ext cx="596535" cy="595673"/>
            </a:xfrm>
            <a:prstGeom prst="rect">
              <a:avLst/>
            </a:pr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sp>
          <p:nvSpPr>
            <p:cNvPr id="40" name="TextBox 39"/>
            <p:cNvSpPr txBox="1"/>
            <p:nvPr/>
          </p:nvSpPr>
          <p:spPr>
            <a:xfrm>
              <a:off x="4519186" y="1696820"/>
              <a:ext cx="381582" cy="333927"/>
            </a:xfrm>
            <a:prstGeom prst="rect">
              <a:avLst/>
            </a:prstGeom>
            <a:noFill/>
          </p:spPr>
          <p:txBody>
            <a:bodyPr wrap="none">
              <a:spAutoFit/>
            </a:bodyPr>
            <a:lstStyle/>
            <a:p>
              <a:pPr algn="ctr" fontAlgn="auto">
                <a:spcBef>
                  <a:spcPts val="0"/>
                </a:spcBef>
                <a:spcAft>
                  <a:spcPts val="0"/>
                </a:spcAft>
                <a:defRPr/>
              </a:pPr>
              <a:r>
                <a:rPr lang="id-ID" sz="1687">
                  <a:solidFill>
                    <a:schemeClr val="bg1"/>
                  </a:solidFill>
                  <a:latin typeface="+mj-lt"/>
                  <a:ea typeface="+mn-ea"/>
                </a:rPr>
                <a:t>01</a:t>
              </a:r>
              <a:endParaRPr lang="id-ID" sz="1687" dirty="0">
                <a:solidFill>
                  <a:schemeClr val="bg1"/>
                </a:solidFill>
                <a:latin typeface="+mj-lt"/>
                <a:ea typeface="+mn-ea"/>
              </a:endParaRPr>
            </a:p>
          </p:txBody>
        </p:sp>
      </p:grpSp>
      <p:grpSp>
        <p:nvGrpSpPr>
          <p:cNvPr id="64531" name="Group 4"/>
          <p:cNvGrpSpPr>
            <a:grpSpLocks/>
          </p:cNvGrpSpPr>
          <p:nvPr/>
        </p:nvGrpSpPr>
        <p:grpSpPr bwMode="auto">
          <a:xfrm>
            <a:off x="9340852" y="2620162"/>
            <a:ext cx="629508" cy="629508"/>
            <a:chOff x="8094241" y="1531250"/>
            <a:chExt cx="596535" cy="595673"/>
          </a:xfrm>
        </p:grpSpPr>
        <p:sp>
          <p:nvSpPr>
            <p:cNvPr id="41" name="Rectangle 40"/>
            <p:cNvSpPr/>
            <p:nvPr/>
          </p:nvSpPr>
          <p:spPr>
            <a:xfrm>
              <a:off x="8094241" y="1531250"/>
              <a:ext cx="596535" cy="595673"/>
            </a:xfrm>
            <a:prstGeom prst="rect">
              <a:avLst/>
            </a:prstGeom>
            <a:solidFill>
              <a:schemeClr val="accent2">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sp>
          <p:nvSpPr>
            <p:cNvPr id="42" name="TextBox 41"/>
            <p:cNvSpPr txBox="1"/>
            <p:nvPr/>
          </p:nvSpPr>
          <p:spPr>
            <a:xfrm>
              <a:off x="8189025" y="1678584"/>
              <a:ext cx="381582" cy="333039"/>
            </a:xfrm>
            <a:prstGeom prst="rect">
              <a:avLst/>
            </a:prstGeom>
            <a:noFill/>
          </p:spPr>
          <p:txBody>
            <a:bodyPr wrap="none">
              <a:spAutoFit/>
            </a:bodyPr>
            <a:lstStyle/>
            <a:p>
              <a:pPr algn="ctr" fontAlgn="auto">
                <a:spcBef>
                  <a:spcPts val="0"/>
                </a:spcBef>
                <a:spcAft>
                  <a:spcPts val="0"/>
                </a:spcAft>
                <a:defRPr/>
              </a:pPr>
              <a:r>
                <a:rPr lang="id-ID" sz="1687">
                  <a:solidFill>
                    <a:schemeClr val="bg1"/>
                  </a:solidFill>
                  <a:latin typeface="+mj-lt"/>
                  <a:ea typeface="+mn-ea"/>
                </a:rPr>
                <a:t>02</a:t>
              </a:r>
              <a:endParaRPr lang="id-ID" sz="1687" dirty="0">
                <a:solidFill>
                  <a:schemeClr val="bg1"/>
                </a:solidFill>
                <a:latin typeface="+mj-lt"/>
                <a:ea typeface="+mn-ea"/>
              </a:endParaRPr>
            </a:p>
          </p:txBody>
        </p:sp>
      </p:grpSp>
      <p:grpSp>
        <p:nvGrpSpPr>
          <p:cNvPr id="64532" name="Group 13"/>
          <p:cNvGrpSpPr>
            <a:grpSpLocks/>
          </p:cNvGrpSpPr>
          <p:nvPr/>
        </p:nvGrpSpPr>
        <p:grpSpPr bwMode="auto">
          <a:xfrm>
            <a:off x="9350897" y="3435509"/>
            <a:ext cx="627834" cy="627835"/>
            <a:chOff x="6244215" y="4377597"/>
            <a:chExt cx="596535" cy="595673"/>
          </a:xfrm>
        </p:grpSpPr>
        <p:sp>
          <p:nvSpPr>
            <p:cNvPr id="45" name="Rectangle 44"/>
            <p:cNvSpPr/>
            <p:nvPr/>
          </p:nvSpPr>
          <p:spPr>
            <a:xfrm>
              <a:off x="6244215" y="4377597"/>
              <a:ext cx="596535" cy="595673"/>
            </a:xfrm>
            <a:prstGeom prst="rect">
              <a:avLst/>
            </a:prstGeom>
            <a:solidFill>
              <a:schemeClr val="accent3">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sp>
          <p:nvSpPr>
            <p:cNvPr id="46" name="TextBox 45"/>
            <p:cNvSpPr txBox="1"/>
            <p:nvPr/>
          </p:nvSpPr>
          <p:spPr>
            <a:xfrm>
              <a:off x="6351183" y="4544386"/>
              <a:ext cx="382600" cy="333926"/>
            </a:xfrm>
            <a:prstGeom prst="rect">
              <a:avLst/>
            </a:prstGeom>
            <a:noFill/>
          </p:spPr>
          <p:txBody>
            <a:bodyPr wrap="none">
              <a:spAutoFit/>
            </a:bodyPr>
            <a:lstStyle/>
            <a:p>
              <a:pPr algn="ctr" fontAlgn="auto">
                <a:spcBef>
                  <a:spcPts val="0"/>
                </a:spcBef>
                <a:spcAft>
                  <a:spcPts val="0"/>
                </a:spcAft>
                <a:defRPr/>
              </a:pPr>
              <a:r>
                <a:rPr lang="id-ID" sz="1687">
                  <a:solidFill>
                    <a:schemeClr val="bg1"/>
                  </a:solidFill>
                  <a:latin typeface="+mj-lt"/>
                  <a:ea typeface="+mn-ea"/>
                </a:rPr>
                <a:t>03</a:t>
              </a:r>
              <a:endParaRPr lang="id-ID" sz="1687" dirty="0">
                <a:solidFill>
                  <a:schemeClr val="bg1"/>
                </a:solidFill>
                <a:latin typeface="+mj-lt"/>
                <a:ea typeface="+mn-ea"/>
              </a:endParaRPr>
            </a:p>
          </p:txBody>
        </p:sp>
      </p:grpSp>
      <p:grpSp>
        <p:nvGrpSpPr>
          <p:cNvPr id="64533" name="Group 48"/>
          <p:cNvGrpSpPr>
            <a:grpSpLocks/>
          </p:cNvGrpSpPr>
          <p:nvPr/>
        </p:nvGrpSpPr>
        <p:grpSpPr bwMode="auto">
          <a:xfrm>
            <a:off x="9329132" y="4249182"/>
            <a:ext cx="627835" cy="627835"/>
            <a:chOff x="8087326" y="4377597"/>
            <a:chExt cx="596535" cy="595673"/>
          </a:xfrm>
        </p:grpSpPr>
        <p:sp>
          <p:nvSpPr>
            <p:cNvPr id="47" name="Rectangle 46"/>
            <p:cNvSpPr/>
            <p:nvPr/>
          </p:nvSpPr>
          <p:spPr>
            <a:xfrm>
              <a:off x="8087326" y="4377597"/>
              <a:ext cx="596535" cy="595673"/>
            </a:xfrm>
            <a:prstGeom prst="rect">
              <a:avLst/>
            </a:prstGeom>
            <a:solidFill>
              <a:schemeClr val="accent4">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sp>
          <p:nvSpPr>
            <p:cNvPr id="48" name="TextBox 47"/>
            <p:cNvSpPr txBox="1"/>
            <p:nvPr/>
          </p:nvSpPr>
          <p:spPr>
            <a:xfrm>
              <a:off x="8194294" y="4544386"/>
              <a:ext cx="382599" cy="333926"/>
            </a:xfrm>
            <a:prstGeom prst="rect">
              <a:avLst/>
            </a:prstGeom>
            <a:noFill/>
          </p:spPr>
          <p:txBody>
            <a:bodyPr wrap="none">
              <a:spAutoFit/>
            </a:bodyPr>
            <a:lstStyle/>
            <a:p>
              <a:pPr algn="ctr" fontAlgn="auto">
                <a:spcBef>
                  <a:spcPts val="0"/>
                </a:spcBef>
                <a:spcAft>
                  <a:spcPts val="0"/>
                </a:spcAft>
                <a:defRPr/>
              </a:pPr>
              <a:r>
                <a:rPr lang="id-ID" sz="1687">
                  <a:solidFill>
                    <a:schemeClr val="bg1"/>
                  </a:solidFill>
                  <a:latin typeface="+mj-lt"/>
                  <a:ea typeface="+mn-ea"/>
                </a:rPr>
                <a:t>04</a:t>
              </a:r>
              <a:endParaRPr lang="id-ID" sz="1687" dirty="0">
                <a:solidFill>
                  <a:schemeClr val="bg1"/>
                </a:solidFill>
                <a:latin typeface="+mj-lt"/>
                <a:ea typeface="+mn-ea"/>
              </a:endParaRPr>
            </a:p>
          </p:txBody>
        </p:sp>
      </p:grpSp>
      <p:grpSp>
        <p:nvGrpSpPr>
          <p:cNvPr id="64534" name="Group 51"/>
          <p:cNvGrpSpPr>
            <a:grpSpLocks/>
          </p:cNvGrpSpPr>
          <p:nvPr/>
        </p:nvGrpSpPr>
        <p:grpSpPr bwMode="auto">
          <a:xfrm>
            <a:off x="10077511" y="1711054"/>
            <a:ext cx="2595048" cy="736409"/>
            <a:chOff x="282350" y="5058313"/>
            <a:chExt cx="2161291" cy="699740"/>
          </a:xfrm>
        </p:grpSpPr>
        <p:sp>
          <p:nvSpPr>
            <p:cNvPr id="50" name="TextBox 49"/>
            <p:cNvSpPr txBox="1"/>
            <p:nvPr/>
          </p:nvSpPr>
          <p:spPr>
            <a:xfrm>
              <a:off x="282350" y="5058313"/>
              <a:ext cx="981219" cy="334431"/>
            </a:xfrm>
            <a:prstGeom prst="rect">
              <a:avLst/>
            </a:prstGeom>
            <a:noFill/>
          </p:spPr>
          <p:txBody>
            <a:bodyPr wrap="none">
              <a:spAutoFit/>
            </a:bodyPr>
            <a:lstStyle/>
            <a:p>
              <a:pPr fontAlgn="auto">
                <a:spcBef>
                  <a:spcPts val="0"/>
                </a:spcBef>
                <a:spcAft>
                  <a:spcPts val="0"/>
                </a:spcAft>
                <a:defRPr/>
              </a:pPr>
              <a:r>
                <a:rPr lang="id-ID" sz="1687" b="1" dirty="0">
                  <a:solidFill>
                    <a:schemeClr val="accent1"/>
                  </a:solidFill>
                  <a:latin typeface="+mj-lt"/>
                  <a:ea typeface="+mn-ea"/>
                </a:rPr>
                <a:t>Portfolio 01</a:t>
              </a:r>
            </a:p>
          </p:txBody>
        </p:sp>
        <p:sp>
          <p:nvSpPr>
            <p:cNvPr id="51" name="Rectangle 50"/>
            <p:cNvSpPr/>
            <p:nvPr/>
          </p:nvSpPr>
          <p:spPr>
            <a:xfrm>
              <a:off x="282350" y="5300123"/>
              <a:ext cx="2161291" cy="457930"/>
            </a:xfrm>
            <a:prstGeom prst="rect">
              <a:avLst/>
            </a:prstGeom>
          </p:spPr>
          <p:txBody>
            <a:bodyPr>
              <a:spAutoFit/>
            </a:bodyPr>
            <a:lstStyle/>
            <a:p>
              <a:pPr fontAlgn="auto">
                <a:spcBef>
                  <a:spcPts val="0"/>
                </a:spcBef>
                <a:spcAft>
                  <a:spcPts val="0"/>
                </a:spcAft>
                <a:defRPr/>
              </a:pPr>
              <a:r>
                <a:rPr lang="id-ID" sz="1266" dirty="0">
                  <a:solidFill>
                    <a:schemeClr val="bg1">
                      <a:lumMod val="65000"/>
                    </a:schemeClr>
                  </a:solidFill>
                  <a:latin typeface="+mn-lt"/>
                  <a:ea typeface="+mn-ea"/>
                </a:rPr>
                <a:t>Suitable for all categories business and personal presentation</a:t>
              </a:r>
            </a:p>
          </p:txBody>
        </p:sp>
      </p:grpSp>
      <p:grpSp>
        <p:nvGrpSpPr>
          <p:cNvPr id="64535" name="Group 52"/>
          <p:cNvGrpSpPr>
            <a:grpSpLocks/>
          </p:cNvGrpSpPr>
          <p:nvPr/>
        </p:nvGrpSpPr>
        <p:grpSpPr bwMode="auto">
          <a:xfrm>
            <a:off x="10077511" y="2533107"/>
            <a:ext cx="2595048" cy="736410"/>
            <a:chOff x="282350" y="5058313"/>
            <a:chExt cx="2161291" cy="698161"/>
          </a:xfrm>
        </p:grpSpPr>
        <p:sp>
          <p:nvSpPr>
            <p:cNvPr id="54" name="TextBox 53"/>
            <p:cNvSpPr txBox="1"/>
            <p:nvPr/>
          </p:nvSpPr>
          <p:spPr>
            <a:xfrm>
              <a:off x="282350" y="5058313"/>
              <a:ext cx="981219" cy="333676"/>
            </a:xfrm>
            <a:prstGeom prst="rect">
              <a:avLst/>
            </a:prstGeom>
            <a:noFill/>
          </p:spPr>
          <p:txBody>
            <a:bodyPr wrap="none">
              <a:spAutoFit/>
            </a:bodyPr>
            <a:lstStyle/>
            <a:p>
              <a:pPr fontAlgn="auto">
                <a:spcBef>
                  <a:spcPts val="0"/>
                </a:spcBef>
                <a:spcAft>
                  <a:spcPts val="0"/>
                </a:spcAft>
                <a:defRPr/>
              </a:pPr>
              <a:r>
                <a:rPr lang="id-ID" sz="1687" b="1" dirty="0">
                  <a:solidFill>
                    <a:schemeClr val="accent2"/>
                  </a:solidFill>
                  <a:latin typeface="+mj-lt"/>
                  <a:ea typeface="+mn-ea"/>
                </a:rPr>
                <a:t>Portfolio 02</a:t>
              </a:r>
            </a:p>
          </p:txBody>
        </p:sp>
        <p:sp>
          <p:nvSpPr>
            <p:cNvPr id="55" name="Rectangle 54"/>
            <p:cNvSpPr/>
            <p:nvPr/>
          </p:nvSpPr>
          <p:spPr>
            <a:xfrm>
              <a:off x="282350" y="5299578"/>
              <a:ext cx="2161291" cy="456896"/>
            </a:xfrm>
            <a:prstGeom prst="rect">
              <a:avLst/>
            </a:prstGeom>
          </p:spPr>
          <p:txBody>
            <a:bodyPr>
              <a:spAutoFit/>
            </a:bodyPr>
            <a:lstStyle/>
            <a:p>
              <a:pPr fontAlgn="auto">
                <a:spcBef>
                  <a:spcPts val="0"/>
                </a:spcBef>
                <a:spcAft>
                  <a:spcPts val="0"/>
                </a:spcAft>
                <a:defRPr/>
              </a:pPr>
              <a:r>
                <a:rPr lang="id-ID" sz="1266" dirty="0">
                  <a:solidFill>
                    <a:schemeClr val="bg1">
                      <a:lumMod val="65000"/>
                    </a:schemeClr>
                  </a:solidFill>
                  <a:latin typeface="+mn-lt"/>
                  <a:ea typeface="+mn-ea"/>
                </a:rPr>
                <a:t>Suitable for all categories business and personal presentation</a:t>
              </a:r>
            </a:p>
          </p:txBody>
        </p:sp>
      </p:grpSp>
      <p:grpSp>
        <p:nvGrpSpPr>
          <p:cNvPr id="64536" name="Group 55"/>
          <p:cNvGrpSpPr>
            <a:grpSpLocks/>
          </p:cNvGrpSpPr>
          <p:nvPr/>
        </p:nvGrpSpPr>
        <p:grpSpPr bwMode="auto">
          <a:xfrm>
            <a:off x="10077511" y="3378582"/>
            <a:ext cx="2595048" cy="736408"/>
            <a:chOff x="282350" y="5058313"/>
            <a:chExt cx="2161291" cy="698159"/>
          </a:xfrm>
        </p:grpSpPr>
        <p:sp>
          <p:nvSpPr>
            <p:cNvPr id="57" name="TextBox 56"/>
            <p:cNvSpPr txBox="1"/>
            <p:nvPr/>
          </p:nvSpPr>
          <p:spPr>
            <a:xfrm>
              <a:off x="282350" y="5058313"/>
              <a:ext cx="981219" cy="333675"/>
            </a:xfrm>
            <a:prstGeom prst="rect">
              <a:avLst/>
            </a:prstGeom>
            <a:noFill/>
          </p:spPr>
          <p:txBody>
            <a:bodyPr wrap="none">
              <a:spAutoFit/>
            </a:bodyPr>
            <a:lstStyle/>
            <a:p>
              <a:pPr fontAlgn="auto">
                <a:spcBef>
                  <a:spcPts val="0"/>
                </a:spcBef>
                <a:spcAft>
                  <a:spcPts val="0"/>
                </a:spcAft>
                <a:defRPr/>
              </a:pPr>
              <a:r>
                <a:rPr lang="id-ID" sz="1687" b="1" dirty="0">
                  <a:solidFill>
                    <a:schemeClr val="accent3"/>
                  </a:solidFill>
                  <a:latin typeface="+mj-lt"/>
                  <a:ea typeface="+mn-ea"/>
                </a:rPr>
                <a:t>Portfolio 03</a:t>
              </a:r>
            </a:p>
          </p:txBody>
        </p:sp>
        <p:sp>
          <p:nvSpPr>
            <p:cNvPr id="58" name="Rectangle 57"/>
            <p:cNvSpPr/>
            <p:nvPr/>
          </p:nvSpPr>
          <p:spPr>
            <a:xfrm>
              <a:off x="282350" y="5299577"/>
              <a:ext cx="2161291" cy="456895"/>
            </a:xfrm>
            <a:prstGeom prst="rect">
              <a:avLst/>
            </a:prstGeom>
          </p:spPr>
          <p:txBody>
            <a:bodyPr>
              <a:spAutoFit/>
            </a:bodyPr>
            <a:lstStyle/>
            <a:p>
              <a:pPr fontAlgn="auto">
                <a:spcBef>
                  <a:spcPts val="0"/>
                </a:spcBef>
                <a:spcAft>
                  <a:spcPts val="0"/>
                </a:spcAft>
                <a:defRPr/>
              </a:pPr>
              <a:r>
                <a:rPr lang="id-ID" sz="1266" dirty="0">
                  <a:solidFill>
                    <a:schemeClr val="bg1">
                      <a:lumMod val="65000"/>
                    </a:schemeClr>
                  </a:solidFill>
                  <a:latin typeface="+mn-lt"/>
                  <a:ea typeface="+mn-ea"/>
                </a:rPr>
                <a:t>Suitable for all categories business and personal presentation</a:t>
              </a:r>
            </a:p>
          </p:txBody>
        </p:sp>
      </p:grpSp>
      <p:grpSp>
        <p:nvGrpSpPr>
          <p:cNvPr id="64537" name="Group 58"/>
          <p:cNvGrpSpPr>
            <a:grpSpLocks/>
          </p:cNvGrpSpPr>
          <p:nvPr/>
        </p:nvGrpSpPr>
        <p:grpSpPr bwMode="auto">
          <a:xfrm>
            <a:off x="10079185" y="4175513"/>
            <a:ext cx="2593374" cy="736408"/>
            <a:chOff x="282350" y="5058313"/>
            <a:chExt cx="2161291" cy="698159"/>
          </a:xfrm>
        </p:grpSpPr>
        <p:sp>
          <p:nvSpPr>
            <p:cNvPr id="60" name="TextBox 59"/>
            <p:cNvSpPr txBox="1"/>
            <p:nvPr/>
          </p:nvSpPr>
          <p:spPr>
            <a:xfrm>
              <a:off x="282350" y="5058313"/>
              <a:ext cx="981852" cy="333675"/>
            </a:xfrm>
            <a:prstGeom prst="rect">
              <a:avLst/>
            </a:prstGeom>
            <a:noFill/>
          </p:spPr>
          <p:txBody>
            <a:bodyPr wrap="none">
              <a:spAutoFit/>
            </a:bodyPr>
            <a:lstStyle/>
            <a:p>
              <a:pPr fontAlgn="auto">
                <a:spcBef>
                  <a:spcPts val="0"/>
                </a:spcBef>
                <a:spcAft>
                  <a:spcPts val="0"/>
                </a:spcAft>
                <a:defRPr/>
              </a:pPr>
              <a:r>
                <a:rPr lang="id-ID" sz="1687" b="1" dirty="0">
                  <a:solidFill>
                    <a:schemeClr val="accent4"/>
                  </a:solidFill>
                  <a:latin typeface="+mj-lt"/>
                  <a:ea typeface="+mn-ea"/>
                </a:rPr>
                <a:t>Portfolio 04</a:t>
              </a:r>
            </a:p>
          </p:txBody>
        </p:sp>
        <p:sp>
          <p:nvSpPr>
            <p:cNvPr id="61" name="Rectangle 60"/>
            <p:cNvSpPr/>
            <p:nvPr/>
          </p:nvSpPr>
          <p:spPr>
            <a:xfrm>
              <a:off x="282350" y="5299577"/>
              <a:ext cx="2161291" cy="456895"/>
            </a:xfrm>
            <a:prstGeom prst="rect">
              <a:avLst/>
            </a:prstGeom>
          </p:spPr>
          <p:txBody>
            <a:bodyPr>
              <a:spAutoFit/>
            </a:bodyPr>
            <a:lstStyle/>
            <a:p>
              <a:pPr fontAlgn="auto">
                <a:spcBef>
                  <a:spcPts val="0"/>
                </a:spcBef>
                <a:spcAft>
                  <a:spcPts val="0"/>
                </a:spcAft>
                <a:defRPr/>
              </a:pPr>
              <a:r>
                <a:rPr lang="id-ID" sz="1266" dirty="0">
                  <a:solidFill>
                    <a:schemeClr val="bg1">
                      <a:lumMod val="65000"/>
                    </a:schemeClr>
                  </a:solidFill>
                  <a:latin typeface="+mn-lt"/>
                  <a:ea typeface="+mn-ea"/>
                </a:rPr>
                <a:t>Suitable for all categories business and personal presentation</a:t>
              </a:r>
            </a:p>
          </p:txBody>
        </p:sp>
      </p:grpSp>
      <p:sp>
        <p:nvSpPr>
          <p:cNvPr id="38" name="文本框 37"/>
          <p:cNvSpPr txBox="1"/>
          <p:nvPr/>
        </p:nvSpPr>
        <p:spPr>
          <a:xfrm>
            <a:off x="976827" y="268261"/>
            <a:ext cx="5447526" cy="553870"/>
          </a:xfrm>
          <a:prstGeom prst="rect">
            <a:avLst/>
          </a:prstGeom>
          <a:noFill/>
        </p:spPr>
        <p:txBody>
          <a:bodyPr wrap="square" lIns="0" tIns="0" rIns="0" bIns="0" rtlCol="0">
            <a:spAutoFit/>
          </a:bodyPr>
          <a:lstStyle/>
          <a:p>
            <a:pPr defTabSz="964020"/>
            <a:r>
              <a:rPr lang="en-US" altLang="zh-CN"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Annual work overview</a:t>
            </a:r>
            <a:endParaRPr lang="zh-CN" altLang="en-US"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 name="文本框 42"/>
          <p:cNvSpPr txBox="1"/>
          <p:nvPr/>
        </p:nvSpPr>
        <p:spPr>
          <a:xfrm>
            <a:off x="976829" y="776838"/>
            <a:ext cx="3315666" cy="215315"/>
          </a:xfrm>
          <a:prstGeom prst="rect">
            <a:avLst/>
          </a:prstGeom>
          <a:noFill/>
        </p:spPr>
        <p:txBody>
          <a:bodyPr wrap="square" lIns="0" tIns="0" rIns="0" bIns="0" rtlCol="0">
            <a:spAutoFit/>
          </a:bodyPr>
          <a:lstStyle/>
          <a:p>
            <a:pPr defTabSz="964020"/>
            <a:r>
              <a:rPr lang="en-US" altLang="zh-CN"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4" name="椭圆 43"/>
          <p:cNvSpPr/>
          <p:nvPr/>
        </p:nvSpPr>
        <p:spPr>
          <a:xfrm>
            <a:off x="417825" y="344455"/>
            <a:ext cx="410238" cy="410238"/>
          </a:xfrm>
          <a:prstGeom prst="ellipse">
            <a:avLst/>
          </a:prstGeom>
          <a:solidFill>
            <a:schemeClr val="accent1"/>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9" name="椭圆 48"/>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178226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500"/>
                                        <p:tgtEl>
                                          <p:spTgt spid="33"/>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64530"/>
                                        </p:tgtEl>
                                        <p:attrNameLst>
                                          <p:attrName>style.visibility</p:attrName>
                                        </p:attrNameLst>
                                      </p:cBhvr>
                                      <p:to>
                                        <p:strVal val="visible"/>
                                      </p:to>
                                    </p:set>
                                    <p:animEffect transition="in" filter="fade">
                                      <p:cBhvr>
                                        <p:cTn id="55" dur="500"/>
                                        <p:tgtEl>
                                          <p:spTgt spid="64530"/>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64531"/>
                                        </p:tgtEl>
                                        <p:attrNameLst>
                                          <p:attrName>style.visibility</p:attrName>
                                        </p:attrNameLst>
                                      </p:cBhvr>
                                      <p:to>
                                        <p:strVal val="visible"/>
                                      </p:to>
                                    </p:set>
                                    <p:animEffect transition="in" filter="fade">
                                      <p:cBhvr>
                                        <p:cTn id="59" dur="500"/>
                                        <p:tgtEl>
                                          <p:spTgt spid="64531"/>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64532"/>
                                        </p:tgtEl>
                                        <p:attrNameLst>
                                          <p:attrName>style.visibility</p:attrName>
                                        </p:attrNameLst>
                                      </p:cBhvr>
                                      <p:to>
                                        <p:strVal val="visible"/>
                                      </p:to>
                                    </p:set>
                                    <p:animEffect transition="in" filter="fade">
                                      <p:cBhvr>
                                        <p:cTn id="63" dur="500"/>
                                        <p:tgtEl>
                                          <p:spTgt spid="64532"/>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64533"/>
                                        </p:tgtEl>
                                        <p:attrNameLst>
                                          <p:attrName>style.visibility</p:attrName>
                                        </p:attrNameLst>
                                      </p:cBhvr>
                                      <p:to>
                                        <p:strVal val="visible"/>
                                      </p:to>
                                    </p:set>
                                    <p:animEffect transition="in" filter="fade">
                                      <p:cBhvr>
                                        <p:cTn id="67" dur="500"/>
                                        <p:tgtEl>
                                          <p:spTgt spid="64533"/>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64534"/>
                                        </p:tgtEl>
                                        <p:attrNameLst>
                                          <p:attrName>style.visibility</p:attrName>
                                        </p:attrNameLst>
                                      </p:cBhvr>
                                      <p:to>
                                        <p:strVal val="visible"/>
                                      </p:to>
                                    </p:set>
                                    <p:animEffect transition="in" filter="fade">
                                      <p:cBhvr>
                                        <p:cTn id="71" dur="500"/>
                                        <p:tgtEl>
                                          <p:spTgt spid="64534"/>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64535"/>
                                        </p:tgtEl>
                                        <p:attrNameLst>
                                          <p:attrName>style.visibility</p:attrName>
                                        </p:attrNameLst>
                                      </p:cBhvr>
                                      <p:to>
                                        <p:strVal val="visible"/>
                                      </p:to>
                                    </p:set>
                                    <p:animEffect transition="in" filter="fade">
                                      <p:cBhvr>
                                        <p:cTn id="75" dur="500"/>
                                        <p:tgtEl>
                                          <p:spTgt spid="64535"/>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64536"/>
                                        </p:tgtEl>
                                        <p:attrNameLst>
                                          <p:attrName>style.visibility</p:attrName>
                                        </p:attrNameLst>
                                      </p:cBhvr>
                                      <p:to>
                                        <p:strVal val="visible"/>
                                      </p:to>
                                    </p:set>
                                    <p:animEffect transition="in" filter="fade">
                                      <p:cBhvr>
                                        <p:cTn id="79" dur="500"/>
                                        <p:tgtEl>
                                          <p:spTgt spid="64536"/>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64537"/>
                                        </p:tgtEl>
                                        <p:attrNameLst>
                                          <p:attrName>style.visibility</p:attrName>
                                        </p:attrNameLst>
                                      </p:cBhvr>
                                      <p:to>
                                        <p:strVal val="visible"/>
                                      </p:to>
                                    </p:set>
                                    <p:animEffect transition="in" filter="fade">
                                      <p:cBhvr>
                                        <p:cTn id="83" dur="500"/>
                                        <p:tgtEl>
                                          <p:spTgt spid="64537"/>
                                        </p:tgtEl>
                                      </p:cBhvr>
                                    </p:animEffect>
                                  </p:childTnLst>
                                </p:cTn>
                              </p:par>
                            </p:childTnLst>
                          </p:cTn>
                        </p:par>
                        <p:par>
                          <p:cTn id="84" fill="hold">
                            <p:stCondLst>
                              <p:cond delay="10000"/>
                            </p:stCondLst>
                            <p:childTnLst>
                              <p:par>
                                <p:cTn id="85" presetID="10" presetClass="entr" presetSubtype="0" fill="hold" grpId="0" nodeType="after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fade">
                                      <p:cBhvr>
                                        <p:cTn id="87" dur="500"/>
                                        <p:tgtEl>
                                          <p:spTgt spid="38"/>
                                        </p:tgtEl>
                                      </p:cBhvr>
                                    </p:animEffect>
                                  </p:childTnLst>
                                </p:cTn>
                              </p:par>
                            </p:childTnLst>
                          </p:cTn>
                        </p:par>
                        <p:par>
                          <p:cTn id="88" fill="hold">
                            <p:stCondLst>
                              <p:cond delay="10500"/>
                            </p:stCondLst>
                            <p:childTnLst>
                              <p:par>
                                <p:cTn id="89" presetID="10" presetClass="entr" presetSubtype="0" fill="hold" grpId="0" nodeType="afterEffect">
                                  <p:stCondLst>
                                    <p:cond delay="0"/>
                                  </p:stCondLst>
                                  <p:childTnLst>
                                    <p:set>
                                      <p:cBhvr>
                                        <p:cTn id="90" dur="1" fill="hold">
                                          <p:stCondLst>
                                            <p:cond delay="0"/>
                                          </p:stCondLst>
                                        </p:cTn>
                                        <p:tgtEl>
                                          <p:spTgt spid="43"/>
                                        </p:tgtEl>
                                        <p:attrNameLst>
                                          <p:attrName>style.visibility</p:attrName>
                                        </p:attrNameLst>
                                      </p:cBhvr>
                                      <p:to>
                                        <p:strVal val="visible"/>
                                      </p:to>
                                    </p:set>
                                    <p:animEffect transition="in" filter="fade">
                                      <p:cBhvr>
                                        <p:cTn id="91" dur="500"/>
                                        <p:tgtEl>
                                          <p:spTgt spid="43"/>
                                        </p:tgtEl>
                                      </p:cBhvr>
                                    </p:animEffect>
                                  </p:childTnLst>
                                </p:cTn>
                              </p:par>
                            </p:childTnLst>
                          </p:cTn>
                        </p:par>
                        <p:par>
                          <p:cTn id="92" fill="hold">
                            <p:stCondLst>
                              <p:cond delay="11000"/>
                            </p:stCondLst>
                            <p:childTnLst>
                              <p:par>
                                <p:cTn id="93" presetID="10" presetClass="entr" presetSubtype="0" fill="hold" grpId="0" nodeType="afterEffect">
                                  <p:stCondLst>
                                    <p:cond delay="0"/>
                                  </p:stCondLst>
                                  <p:childTnLst>
                                    <p:set>
                                      <p:cBhvr>
                                        <p:cTn id="94" dur="1" fill="hold">
                                          <p:stCondLst>
                                            <p:cond delay="0"/>
                                          </p:stCondLst>
                                        </p:cTn>
                                        <p:tgtEl>
                                          <p:spTgt spid="44"/>
                                        </p:tgtEl>
                                        <p:attrNameLst>
                                          <p:attrName>style.visibility</p:attrName>
                                        </p:attrNameLst>
                                      </p:cBhvr>
                                      <p:to>
                                        <p:strVal val="visible"/>
                                      </p:to>
                                    </p:set>
                                    <p:animEffect transition="in" filter="fade">
                                      <p:cBhvr>
                                        <p:cTn id="95" dur="500"/>
                                        <p:tgtEl>
                                          <p:spTgt spid="44"/>
                                        </p:tgtEl>
                                      </p:cBhvr>
                                    </p:animEffect>
                                  </p:childTnLst>
                                </p:cTn>
                              </p:par>
                            </p:childTnLst>
                          </p:cTn>
                        </p:par>
                        <p:par>
                          <p:cTn id="96" fill="hold">
                            <p:stCondLst>
                              <p:cond delay="11500"/>
                            </p:stCondLst>
                            <p:childTnLst>
                              <p:par>
                                <p:cTn id="97" presetID="10" presetClass="entr" presetSubtype="0" fill="hold" grpId="0" nodeType="afterEffect">
                                  <p:stCondLst>
                                    <p:cond delay="0"/>
                                  </p:stCondLst>
                                  <p:childTnLst>
                                    <p:set>
                                      <p:cBhvr>
                                        <p:cTn id="98" dur="1" fill="hold">
                                          <p:stCondLst>
                                            <p:cond delay="0"/>
                                          </p:stCondLst>
                                        </p:cTn>
                                        <p:tgtEl>
                                          <p:spTgt spid="49"/>
                                        </p:tgtEl>
                                        <p:attrNameLst>
                                          <p:attrName>style.visibility</p:attrName>
                                        </p:attrNameLst>
                                      </p:cBhvr>
                                      <p:to>
                                        <p:strVal val="visible"/>
                                      </p:to>
                                    </p:set>
                                    <p:animEffect transition="in" filter="fade">
                                      <p:cBhvr>
                                        <p:cTn id="9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p:bldP spid="28" grpId="0" animBg="1"/>
      <p:bldP spid="29" grpId="0"/>
      <p:bldP spid="30" grpId="0" animBg="1"/>
      <p:bldP spid="31" grpId="0"/>
      <p:bldP spid="32" grpId="0" animBg="1"/>
      <p:bldP spid="33" grpId="0"/>
      <p:bldP spid="38" grpId="0"/>
      <p:bldP spid="43" grpId="0"/>
      <p:bldP spid="44" grpId="0" animBg="1"/>
      <p:bldP spid="4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353" y="4138684"/>
            <a:ext cx="12858044" cy="321953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 name="Rectangle 20"/>
          <p:cNvSpPr/>
          <p:nvPr/>
        </p:nvSpPr>
        <p:spPr>
          <a:xfrm>
            <a:off x="1691320" y="2414232"/>
            <a:ext cx="3226231" cy="3864110"/>
          </a:xfrm>
          <a:prstGeom prst="rect">
            <a:avLst/>
          </a:prstGeom>
          <a:noFill/>
          <a:ln w="12700" cap="sq">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2531"/>
          </a:p>
        </p:txBody>
      </p:sp>
      <p:sp>
        <p:nvSpPr>
          <p:cNvPr id="22" name="Rectangle 21"/>
          <p:cNvSpPr/>
          <p:nvPr/>
        </p:nvSpPr>
        <p:spPr>
          <a:xfrm>
            <a:off x="1691320" y="2760797"/>
            <a:ext cx="3226231" cy="1377886"/>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2531"/>
          </a:p>
        </p:txBody>
      </p:sp>
      <p:sp>
        <p:nvSpPr>
          <p:cNvPr id="23" name="Rectangle 22"/>
          <p:cNvSpPr/>
          <p:nvPr/>
        </p:nvSpPr>
        <p:spPr>
          <a:xfrm>
            <a:off x="1691320" y="2414232"/>
            <a:ext cx="3226231" cy="368329"/>
          </a:xfrm>
          <a:prstGeom prst="rect">
            <a:avLst/>
          </a:prstGeom>
          <a:solidFill>
            <a:schemeClr val="tx1">
              <a:alpha val="2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2531"/>
          </a:p>
        </p:txBody>
      </p:sp>
      <p:sp>
        <p:nvSpPr>
          <p:cNvPr id="24" name="Rectangle 23"/>
          <p:cNvSpPr/>
          <p:nvPr/>
        </p:nvSpPr>
        <p:spPr>
          <a:xfrm>
            <a:off x="1691320" y="2394141"/>
            <a:ext cx="3226231" cy="366656"/>
          </a:xfrm>
          <a:prstGeom prst="rect">
            <a:avLst/>
          </a:prstGeom>
          <a:solidFill>
            <a:schemeClr val="accent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2531"/>
          </a:p>
        </p:txBody>
      </p:sp>
      <p:sp>
        <p:nvSpPr>
          <p:cNvPr id="25" name="TextBox 24"/>
          <p:cNvSpPr txBox="1"/>
          <p:nvPr/>
        </p:nvSpPr>
        <p:spPr>
          <a:xfrm>
            <a:off x="2579329" y="2414232"/>
            <a:ext cx="1448538" cy="330411"/>
          </a:xfrm>
          <a:prstGeom prst="rect">
            <a:avLst/>
          </a:prstGeom>
          <a:noFill/>
        </p:spPr>
        <p:txBody>
          <a:bodyPr wrap="none">
            <a:spAutoFit/>
          </a:bodyPr>
          <a:lstStyle/>
          <a:p>
            <a:pPr algn="ctr" fontAlgn="auto">
              <a:spcBef>
                <a:spcPts val="0"/>
              </a:spcBef>
              <a:spcAft>
                <a:spcPts val="0"/>
              </a:spcAft>
              <a:defRPr/>
            </a:pPr>
            <a:r>
              <a:rPr lang="id-ID" sz="1547">
                <a:solidFill>
                  <a:schemeClr val="bg1"/>
                </a:solidFill>
                <a:latin typeface="+mn-lt"/>
                <a:ea typeface="+mn-ea"/>
              </a:rPr>
              <a:t>Regular Hosting</a:t>
            </a:r>
            <a:endParaRPr lang="id-ID" sz="1547" dirty="0">
              <a:solidFill>
                <a:schemeClr val="bg1"/>
              </a:solidFill>
              <a:latin typeface="+mn-lt"/>
              <a:ea typeface="+mn-ea"/>
            </a:endParaRPr>
          </a:p>
        </p:txBody>
      </p:sp>
      <p:sp>
        <p:nvSpPr>
          <p:cNvPr id="27" name="TextBox 26"/>
          <p:cNvSpPr txBox="1">
            <a:spLocks noChangeArrowheads="1"/>
          </p:cNvSpPr>
          <p:nvPr/>
        </p:nvSpPr>
        <p:spPr bwMode="auto">
          <a:xfrm>
            <a:off x="2772880" y="2713919"/>
            <a:ext cx="1063112" cy="1130951"/>
          </a:xfrm>
          <a:prstGeom prst="rect">
            <a:avLst/>
          </a:prstGeom>
          <a:noFill/>
          <a:ln w="9525">
            <a:noFill/>
            <a:miter lim="800000"/>
            <a:headEnd/>
            <a:tailEnd/>
          </a:ln>
        </p:spPr>
        <p:txBody>
          <a:bodyPr wrap="none">
            <a:spAutoFit/>
          </a:bodyPr>
          <a:lstStyle/>
          <a:p>
            <a:pPr algn="ctr"/>
            <a:r>
              <a:rPr lang="id-ID" altLang="zh-CN" sz="6749" b="1">
                <a:solidFill>
                  <a:schemeClr val="bg1"/>
                </a:solidFill>
              </a:rPr>
              <a:t>10</a:t>
            </a:r>
          </a:p>
        </p:txBody>
      </p:sp>
      <p:sp>
        <p:nvSpPr>
          <p:cNvPr id="28" name="TextBox 27"/>
          <p:cNvSpPr txBox="1"/>
          <p:nvPr/>
        </p:nvSpPr>
        <p:spPr>
          <a:xfrm>
            <a:off x="3664017" y="2955007"/>
            <a:ext cx="367408" cy="525208"/>
          </a:xfrm>
          <a:prstGeom prst="rect">
            <a:avLst/>
          </a:prstGeom>
          <a:noFill/>
        </p:spPr>
        <p:txBody>
          <a:bodyPr wrap="none">
            <a:spAutoFit/>
          </a:bodyPr>
          <a:lstStyle/>
          <a:p>
            <a:pPr algn="ctr" fontAlgn="auto">
              <a:spcBef>
                <a:spcPts val="0"/>
              </a:spcBef>
              <a:spcAft>
                <a:spcPts val="0"/>
              </a:spcAft>
              <a:defRPr/>
            </a:pPr>
            <a:r>
              <a:rPr lang="id-ID" sz="2813" b="1" dirty="0">
                <a:solidFill>
                  <a:schemeClr val="bg1"/>
                </a:solidFill>
                <a:latin typeface="+mn-lt"/>
                <a:ea typeface="+mn-ea"/>
              </a:rPr>
              <a:t>$</a:t>
            </a:r>
          </a:p>
        </p:txBody>
      </p:sp>
      <p:sp>
        <p:nvSpPr>
          <p:cNvPr id="29" name="TextBox 28"/>
          <p:cNvSpPr txBox="1">
            <a:spLocks noChangeArrowheads="1"/>
          </p:cNvSpPr>
          <p:nvPr/>
        </p:nvSpPr>
        <p:spPr bwMode="auto">
          <a:xfrm>
            <a:off x="2756269" y="3646461"/>
            <a:ext cx="1094659" cy="351956"/>
          </a:xfrm>
          <a:prstGeom prst="rect">
            <a:avLst/>
          </a:prstGeom>
          <a:noFill/>
          <a:ln w="9525">
            <a:noFill/>
            <a:miter lim="800000"/>
            <a:headEnd/>
            <a:tailEnd/>
          </a:ln>
        </p:spPr>
        <p:txBody>
          <a:bodyPr wrap="none">
            <a:spAutoFit/>
          </a:bodyPr>
          <a:lstStyle/>
          <a:p>
            <a:pPr algn="ctr"/>
            <a:r>
              <a:rPr lang="id-ID" altLang="zh-CN" sz="1687" i="1">
                <a:solidFill>
                  <a:schemeClr val="bg1"/>
                </a:solidFill>
              </a:rPr>
              <a:t>per month</a:t>
            </a:r>
          </a:p>
        </p:txBody>
      </p:sp>
      <p:sp>
        <p:nvSpPr>
          <p:cNvPr id="30" name="Rectangle 29"/>
          <p:cNvSpPr/>
          <p:nvPr/>
        </p:nvSpPr>
        <p:spPr>
          <a:xfrm>
            <a:off x="2404540" y="5709106"/>
            <a:ext cx="1798117" cy="438647"/>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2531"/>
          </a:p>
        </p:txBody>
      </p:sp>
      <p:sp>
        <p:nvSpPr>
          <p:cNvPr id="31" name="TextBox 30"/>
          <p:cNvSpPr txBox="1"/>
          <p:nvPr/>
        </p:nvSpPr>
        <p:spPr>
          <a:xfrm>
            <a:off x="2859206" y="5786120"/>
            <a:ext cx="1051185" cy="308674"/>
          </a:xfrm>
          <a:prstGeom prst="rect">
            <a:avLst/>
          </a:prstGeom>
          <a:noFill/>
        </p:spPr>
        <p:txBody>
          <a:bodyPr wrap="none">
            <a:spAutoFit/>
          </a:bodyPr>
          <a:lstStyle/>
          <a:p>
            <a:pPr algn="ctr" fontAlgn="auto">
              <a:spcBef>
                <a:spcPts val="0"/>
              </a:spcBef>
              <a:spcAft>
                <a:spcPts val="0"/>
              </a:spcAft>
              <a:defRPr/>
            </a:pPr>
            <a:r>
              <a:rPr lang="id-ID" sz="1406">
                <a:solidFill>
                  <a:schemeClr val="bg1"/>
                </a:solidFill>
                <a:latin typeface="+mn-lt"/>
                <a:ea typeface="+mn-ea"/>
              </a:rPr>
              <a:t>More Detail</a:t>
            </a:r>
            <a:endParaRPr lang="id-ID" sz="1406" dirty="0">
              <a:solidFill>
                <a:schemeClr val="bg1"/>
              </a:solidFill>
              <a:latin typeface="+mn-lt"/>
              <a:ea typeface="+mn-ea"/>
            </a:endParaRPr>
          </a:p>
        </p:txBody>
      </p:sp>
      <p:sp>
        <p:nvSpPr>
          <p:cNvPr id="32" name="Rectangle 31"/>
          <p:cNvSpPr/>
          <p:nvPr/>
        </p:nvSpPr>
        <p:spPr>
          <a:xfrm>
            <a:off x="5095019" y="2414232"/>
            <a:ext cx="3226230" cy="4090131"/>
          </a:xfrm>
          <a:prstGeom prst="rect">
            <a:avLst/>
          </a:prstGeom>
          <a:noFill/>
          <a:ln w="12700" cap="sq">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2531"/>
          </a:p>
        </p:txBody>
      </p:sp>
      <p:sp>
        <p:nvSpPr>
          <p:cNvPr id="33" name="Rectangle 32"/>
          <p:cNvSpPr/>
          <p:nvPr/>
        </p:nvSpPr>
        <p:spPr>
          <a:xfrm>
            <a:off x="5095019" y="2760797"/>
            <a:ext cx="3226230" cy="1377886"/>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2531"/>
          </a:p>
        </p:txBody>
      </p:sp>
      <p:sp>
        <p:nvSpPr>
          <p:cNvPr id="34" name="Rectangle 33"/>
          <p:cNvSpPr/>
          <p:nvPr/>
        </p:nvSpPr>
        <p:spPr>
          <a:xfrm>
            <a:off x="5095019" y="2414232"/>
            <a:ext cx="3226230" cy="368329"/>
          </a:xfrm>
          <a:prstGeom prst="rect">
            <a:avLst/>
          </a:prstGeom>
          <a:solidFill>
            <a:schemeClr val="tx1">
              <a:alpha val="2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2531"/>
          </a:p>
        </p:txBody>
      </p:sp>
      <p:sp>
        <p:nvSpPr>
          <p:cNvPr id="35" name="Rectangle 34"/>
          <p:cNvSpPr/>
          <p:nvPr/>
        </p:nvSpPr>
        <p:spPr>
          <a:xfrm>
            <a:off x="5095019" y="2198258"/>
            <a:ext cx="3226230" cy="562539"/>
          </a:xfrm>
          <a:prstGeom prst="rect">
            <a:avLst/>
          </a:prstGeom>
          <a:solidFill>
            <a:schemeClr val="accent2">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2531"/>
          </a:p>
        </p:txBody>
      </p:sp>
      <p:sp>
        <p:nvSpPr>
          <p:cNvPr id="36" name="TextBox 35"/>
          <p:cNvSpPr txBox="1"/>
          <p:nvPr/>
        </p:nvSpPr>
        <p:spPr>
          <a:xfrm>
            <a:off x="6151216" y="2302060"/>
            <a:ext cx="1112163" cy="330411"/>
          </a:xfrm>
          <a:prstGeom prst="rect">
            <a:avLst/>
          </a:prstGeom>
          <a:noFill/>
        </p:spPr>
        <p:txBody>
          <a:bodyPr wrap="none">
            <a:spAutoFit/>
          </a:bodyPr>
          <a:lstStyle/>
          <a:p>
            <a:pPr algn="ctr" fontAlgn="auto">
              <a:spcBef>
                <a:spcPts val="0"/>
              </a:spcBef>
              <a:spcAft>
                <a:spcPts val="0"/>
              </a:spcAft>
              <a:defRPr/>
            </a:pPr>
            <a:r>
              <a:rPr lang="id-ID" sz="1547">
                <a:solidFill>
                  <a:schemeClr val="bg1"/>
                </a:solidFill>
                <a:latin typeface="+mn-lt"/>
                <a:ea typeface="+mn-ea"/>
              </a:rPr>
              <a:t>Pro Hosting</a:t>
            </a:r>
            <a:endParaRPr lang="id-ID" sz="1547" dirty="0">
              <a:solidFill>
                <a:schemeClr val="bg1"/>
              </a:solidFill>
              <a:latin typeface="+mn-lt"/>
              <a:ea typeface="+mn-ea"/>
            </a:endParaRPr>
          </a:p>
        </p:txBody>
      </p:sp>
      <p:sp>
        <p:nvSpPr>
          <p:cNvPr id="37" name="TextBox 36"/>
          <p:cNvSpPr txBox="1">
            <a:spLocks noChangeArrowheads="1"/>
          </p:cNvSpPr>
          <p:nvPr/>
        </p:nvSpPr>
        <p:spPr bwMode="auto">
          <a:xfrm>
            <a:off x="6175741" y="2713919"/>
            <a:ext cx="1063112" cy="1130951"/>
          </a:xfrm>
          <a:prstGeom prst="rect">
            <a:avLst/>
          </a:prstGeom>
          <a:noFill/>
          <a:ln w="9525">
            <a:noFill/>
            <a:miter lim="800000"/>
            <a:headEnd/>
            <a:tailEnd/>
          </a:ln>
        </p:spPr>
        <p:txBody>
          <a:bodyPr wrap="none">
            <a:spAutoFit/>
          </a:bodyPr>
          <a:lstStyle/>
          <a:p>
            <a:pPr algn="ctr"/>
            <a:r>
              <a:rPr lang="id-ID" altLang="zh-CN" sz="6749" b="1">
                <a:solidFill>
                  <a:schemeClr val="bg1"/>
                </a:solidFill>
              </a:rPr>
              <a:t>20</a:t>
            </a:r>
          </a:p>
        </p:txBody>
      </p:sp>
      <p:sp>
        <p:nvSpPr>
          <p:cNvPr id="38" name="TextBox 37"/>
          <p:cNvSpPr txBox="1"/>
          <p:nvPr/>
        </p:nvSpPr>
        <p:spPr>
          <a:xfrm>
            <a:off x="7066878" y="2955007"/>
            <a:ext cx="367408" cy="525208"/>
          </a:xfrm>
          <a:prstGeom prst="rect">
            <a:avLst/>
          </a:prstGeom>
          <a:noFill/>
        </p:spPr>
        <p:txBody>
          <a:bodyPr wrap="none">
            <a:spAutoFit/>
          </a:bodyPr>
          <a:lstStyle/>
          <a:p>
            <a:pPr algn="ctr" fontAlgn="auto">
              <a:spcBef>
                <a:spcPts val="0"/>
              </a:spcBef>
              <a:spcAft>
                <a:spcPts val="0"/>
              </a:spcAft>
              <a:defRPr/>
            </a:pPr>
            <a:r>
              <a:rPr lang="id-ID" sz="2813" b="1" dirty="0">
                <a:solidFill>
                  <a:schemeClr val="bg1"/>
                </a:solidFill>
                <a:latin typeface="+mn-lt"/>
                <a:ea typeface="+mn-ea"/>
              </a:rPr>
              <a:t>$</a:t>
            </a:r>
          </a:p>
        </p:txBody>
      </p:sp>
      <p:sp>
        <p:nvSpPr>
          <p:cNvPr id="39" name="TextBox 38"/>
          <p:cNvSpPr txBox="1">
            <a:spLocks noChangeArrowheads="1"/>
          </p:cNvSpPr>
          <p:nvPr/>
        </p:nvSpPr>
        <p:spPr bwMode="auto">
          <a:xfrm>
            <a:off x="6159968" y="3646461"/>
            <a:ext cx="1094659" cy="351956"/>
          </a:xfrm>
          <a:prstGeom prst="rect">
            <a:avLst/>
          </a:prstGeom>
          <a:noFill/>
          <a:ln w="9525">
            <a:noFill/>
            <a:miter lim="800000"/>
            <a:headEnd/>
            <a:tailEnd/>
          </a:ln>
        </p:spPr>
        <p:txBody>
          <a:bodyPr wrap="none">
            <a:spAutoFit/>
          </a:bodyPr>
          <a:lstStyle/>
          <a:p>
            <a:pPr algn="ctr"/>
            <a:r>
              <a:rPr lang="id-ID" altLang="zh-CN" sz="1687" i="1">
                <a:solidFill>
                  <a:schemeClr val="bg1"/>
                </a:solidFill>
              </a:rPr>
              <a:t>per month</a:t>
            </a:r>
          </a:p>
        </p:txBody>
      </p:sp>
      <p:sp>
        <p:nvSpPr>
          <p:cNvPr id="40" name="Rectangle 39"/>
          <p:cNvSpPr/>
          <p:nvPr/>
        </p:nvSpPr>
        <p:spPr>
          <a:xfrm>
            <a:off x="5808239" y="5834674"/>
            <a:ext cx="1798117" cy="436972"/>
          </a:xfrm>
          <a:prstGeom prst="rect">
            <a:avLst/>
          </a:prstGeom>
          <a:solidFill>
            <a:schemeClr val="accent5">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2531"/>
          </a:p>
        </p:txBody>
      </p:sp>
      <p:sp>
        <p:nvSpPr>
          <p:cNvPr id="41" name="TextBox 40"/>
          <p:cNvSpPr txBox="1"/>
          <p:nvPr/>
        </p:nvSpPr>
        <p:spPr>
          <a:xfrm>
            <a:off x="6157428" y="5896619"/>
            <a:ext cx="1051185" cy="308674"/>
          </a:xfrm>
          <a:prstGeom prst="rect">
            <a:avLst/>
          </a:prstGeom>
          <a:noFill/>
        </p:spPr>
        <p:txBody>
          <a:bodyPr wrap="none">
            <a:spAutoFit/>
          </a:bodyPr>
          <a:lstStyle/>
          <a:p>
            <a:pPr algn="ctr" fontAlgn="auto">
              <a:spcBef>
                <a:spcPts val="0"/>
              </a:spcBef>
              <a:spcAft>
                <a:spcPts val="0"/>
              </a:spcAft>
              <a:defRPr/>
            </a:pPr>
            <a:r>
              <a:rPr lang="id-ID" sz="1406">
                <a:solidFill>
                  <a:schemeClr val="bg1"/>
                </a:solidFill>
                <a:latin typeface="+mn-lt"/>
                <a:ea typeface="+mn-ea"/>
              </a:rPr>
              <a:t>More Detail</a:t>
            </a:r>
            <a:endParaRPr lang="id-ID" sz="1406" dirty="0">
              <a:solidFill>
                <a:schemeClr val="bg1"/>
              </a:solidFill>
              <a:latin typeface="+mn-lt"/>
              <a:ea typeface="+mn-ea"/>
            </a:endParaRPr>
          </a:p>
        </p:txBody>
      </p:sp>
      <p:sp>
        <p:nvSpPr>
          <p:cNvPr id="42" name="Rectangle 41"/>
          <p:cNvSpPr/>
          <p:nvPr/>
        </p:nvSpPr>
        <p:spPr>
          <a:xfrm>
            <a:off x="8498717" y="2414232"/>
            <a:ext cx="3226231" cy="3864110"/>
          </a:xfrm>
          <a:prstGeom prst="rect">
            <a:avLst/>
          </a:prstGeom>
          <a:noFill/>
          <a:ln w="12700" cap="sq">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2531"/>
          </a:p>
        </p:txBody>
      </p:sp>
      <p:sp>
        <p:nvSpPr>
          <p:cNvPr id="43" name="Rectangle 42"/>
          <p:cNvSpPr/>
          <p:nvPr/>
        </p:nvSpPr>
        <p:spPr>
          <a:xfrm>
            <a:off x="8498717" y="2760797"/>
            <a:ext cx="3226231" cy="1377886"/>
          </a:xfrm>
          <a:prstGeom prst="rect">
            <a:avLst/>
          </a:pr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2531"/>
          </a:p>
        </p:txBody>
      </p:sp>
      <p:sp>
        <p:nvSpPr>
          <p:cNvPr id="44" name="Rectangle 43"/>
          <p:cNvSpPr/>
          <p:nvPr/>
        </p:nvSpPr>
        <p:spPr>
          <a:xfrm>
            <a:off x="8498717" y="4138683"/>
            <a:ext cx="3226231" cy="36832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2531"/>
          </a:p>
        </p:txBody>
      </p:sp>
      <p:sp>
        <p:nvSpPr>
          <p:cNvPr id="45" name="Rectangle 44"/>
          <p:cNvSpPr/>
          <p:nvPr/>
        </p:nvSpPr>
        <p:spPr>
          <a:xfrm>
            <a:off x="8498717" y="2414232"/>
            <a:ext cx="3226231" cy="368329"/>
          </a:xfrm>
          <a:prstGeom prst="rect">
            <a:avLst/>
          </a:prstGeom>
          <a:solidFill>
            <a:schemeClr val="tx1">
              <a:alpha val="2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2531"/>
          </a:p>
        </p:txBody>
      </p:sp>
      <p:sp>
        <p:nvSpPr>
          <p:cNvPr id="46" name="Rectangle 45"/>
          <p:cNvSpPr/>
          <p:nvPr/>
        </p:nvSpPr>
        <p:spPr>
          <a:xfrm>
            <a:off x="8498717" y="2394141"/>
            <a:ext cx="3226231" cy="366656"/>
          </a:xfrm>
          <a:prstGeom prst="rect">
            <a:avLst/>
          </a:prstGeom>
          <a:solidFill>
            <a:schemeClr val="accent3">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2531"/>
          </a:p>
        </p:txBody>
      </p:sp>
      <p:sp>
        <p:nvSpPr>
          <p:cNvPr id="47" name="TextBox 46"/>
          <p:cNvSpPr txBox="1"/>
          <p:nvPr/>
        </p:nvSpPr>
        <p:spPr>
          <a:xfrm>
            <a:off x="9346559" y="2414232"/>
            <a:ext cx="1530547" cy="330411"/>
          </a:xfrm>
          <a:prstGeom prst="rect">
            <a:avLst/>
          </a:prstGeom>
          <a:noFill/>
        </p:spPr>
        <p:txBody>
          <a:bodyPr wrap="none">
            <a:spAutoFit/>
          </a:bodyPr>
          <a:lstStyle/>
          <a:p>
            <a:pPr algn="ctr" fontAlgn="auto">
              <a:spcBef>
                <a:spcPts val="0"/>
              </a:spcBef>
              <a:spcAft>
                <a:spcPts val="0"/>
              </a:spcAft>
              <a:defRPr/>
            </a:pPr>
            <a:r>
              <a:rPr lang="id-ID" sz="1547">
                <a:solidFill>
                  <a:schemeClr val="bg1"/>
                </a:solidFill>
                <a:latin typeface="+mn-lt"/>
                <a:ea typeface="+mn-ea"/>
              </a:rPr>
              <a:t>Business Hosting</a:t>
            </a:r>
            <a:endParaRPr lang="id-ID" sz="1547" dirty="0">
              <a:solidFill>
                <a:schemeClr val="bg1"/>
              </a:solidFill>
              <a:latin typeface="+mn-lt"/>
              <a:ea typeface="+mn-ea"/>
            </a:endParaRPr>
          </a:p>
        </p:txBody>
      </p:sp>
      <p:sp>
        <p:nvSpPr>
          <p:cNvPr id="48" name="TextBox 47"/>
          <p:cNvSpPr txBox="1">
            <a:spLocks noChangeArrowheads="1"/>
          </p:cNvSpPr>
          <p:nvPr/>
        </p:nvSpPr>
        <p:spPr bwMode="auto">
          <a:xfrm>
            <a:off x="9580277" y="2713919"/>
            <a:ext cx="1063112" cy="1130951"/>
          </a:xfrm>
          <a:prstGeom prst="rect">
            <a:avLst/>
          </a:prstGeom>
          <a:noFill/>
          <a:ln w="9525">
            <a:noFill/>
            <a:miter lim="800000"/>
            <a:headEnd/>
            <a:tailEnd/>
          </a:ln>
        </p:spPr>
        <p:txBody>
          <a:bodyPr wrap="none">
            <a:spAutoFit/>
          </a:bodyPr>
          <a:lstStyle/>
          <a:p>
            <a:pPr algn="ctr"/>
            <a:r>
              <a:rPr lang="id-ID" altLang="zh-CN" sz="6749" b="1">
                <a:solidFill>
                  <a:schemeClr val="bg1"/>
                </a:solidFill>
              </a:rPr>
              <a:t>30</a:t>
            </a:r>
          </a:p>
        </p:txBody>
      </p:sp>
      <p:sp>
        <p:nvSpPr>
          <p:cNvPr id="49" name="TextBox 48"/>
          <p:cNvSpPr txBox="1"/>
          <p:nvPr/>
        </p:nvSpPr>
        <p:spPr>
          <a:xfrm>
            <a:off x="10471414" y="2955007"/>
            <a:ext cx="367408" cy="525208"/>
          </a:xfrm>
          <a:prstGeom prst="rect">
            <a:avLst/>
          </a:prstGeom>
          <a:noFill/>
        </p:spPr>
        <p:txBody>
          <a:bodyPr wrap="none">
            <a:spAutoFit/>
          </a:bodyPr>
          <a:lstStyle/>
          <a:p>
            <a:pPr algn="ctr" fontAlgn="auto">
              <a:spcBef>
                <a:spcPts val="0"/>
              </a:spcBef>
              <a:spcAft>
                <a:spcPts val="0"/>
              </a:spcAft>
              <a:defRPr/>
            </a:pPr>
            <a:r>
              <a:rPr lang="id-ID" sz="2813" b="1" dirty="0">
                <a:solidFill>
                  <a:schemeClr val="bg1"/>
                </a:solidFill>
                <a:latin typeface="+mn-lt"/>
                <a:ea typeface="+mn-ea"/>
              </a:rPr>
              <a:t>$</a:t>
            </a:r>
          </a:p>
        </p:txBody>
      </p:sp>
      <p:sp>
        <p:nvSpPr>
          <p:cNvPr id="50" name="TextBox 49"/>
          <p:cNvSpPr txBox="1">
            <a:spLocks noChangeArrowheads="1"/>
          </p:cNvSpPr>
          <p:nvPr/>
        </p:nvSpPr>
        <p:spPr bwMode="auto">
          <a:xfrm>
            <a:off x="9563666" y="3646461"/>
            <a:ext cx="1094659" cy="351956"/>
          </a:xfrm>
          <a:prstGeom prst="rect">
            <a:avLst/>
          </a:prstGeom>
          <a:noFill/>
          <a:ln w="9525">
            <a:noFill/>
            <a:miter lim="800000"/>
            <a:headEnd/>
            <a:tailEnd/>
          </a:ln>
        </p:spPr>
        <p:txBody>
          <a:bodyPr wrap="none">
            <a:spAutoFit/>
          </a:bodyPr>
          <a:lstStyle/>
          <a:p>
            <a:pPr algn="ctr"/>
            <a:r>
              <a:rPr lang="id-ID" altLang="zh-CN" sz="1687" i="1">
                <a:solidFill>
                  <a:schemeClr val="bg1"/>
                </a:solidFill>
              </a:rPr>
              <a:t>per month</a:t>
            </a:r>
          </a:p>
        </p:txBody>
      </p:sp>
      <p:sp>
        <p:nvSpPr>
          <p:cNvPr id="51" name="Rectangle 50"/>
          <p:cNvSpPr/>
          <p:nvPr/>
        </p:nvSpPr>
        <p:spPr>
          <a:xfrm>
            <a:off x="9211937" y="5709106"/>
            <a:ext cx="1798117" cy="438647"/>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2531"/>
          </a:p>
        </p:txBody>
      </p:sp>
      <p:sp>
        <p:nvSpPr>
          <p:cNvPr id="52" name="TextBox 51"/>
          <p:cNvSpPr txBox="1"/>
          <p:nvPr/>
        </p:nvSpPr>
        <p:spPr>
          <a:xfrm>
            <a:off x="9664929" y="5786120"/>
            <a:ext cx="1051185" cy="308674"/>
          </a:xfrm>
          <a:prstGeom prst="rect">
            <a:avLst/>
          </a:prstGeom>
          <a:noFill/>
        </p:spPr>
        <p:txBody>
          <a:bodyPr wrap="none">
            <a:spAutoFit/>
          </a:bodyPr>
          <a:lstStyle/>
          <a:p>
            <a:pPr algn="ctr" fontAlgn="auto">
              <a:spcBef>
                <a:spcPts val="0"/>
              </a:spcBef>
              <a:spcAft>
                <a:spcPts val="0"/>
              </a:spcAft>
              <a:defRPr/>
            </a:pPr>
            <a:r>
              <a:rPr lang="id-ID" sz="1406">
                <a:solidFill>
                  <a:schemeClr val="bg1"/>
                </a:solidFill>
                <a:latin typeface="+mn-lt"/>
                <a:ea typeface="+mn-ea"/>
              </a:rPr>
              <a:t>More Detail</a:t>
            </a:r>
            <a:endParaRPr lang="id-ID" sz="1406" dirty="0">
              <a:solidFill>
                <a:schemeClr val="bg1"/>
              </a:solidFill>
              <a:latin typeface="+mn-lt"/>
              <a:ea typeface="+mn-ea"/>
            </a:endParaRPr>
          </a:p>
        </p:txBody>
      </p:sp>
      <p:sp>
        <p:nvSpPr>
          <p:cNvPr id="70694" name="Content Placeholder 2"/>
          <p:cNvSpPr txBox="1">
            <a:spLocks/>
          </p:cNvSpPr>
          <p:nvPr/>
        </p:nvSpPr>
        <p:spPr bwMode="auto">
          <a:xfrm>
            <a:off x="2479880" y="4195607"/>
            <a:ext cx="1555354" cy="1526893"/>
          </a:xfrm>
          <a:prstGeom prst="rect">
            <a:avLst/>
          </a:prstGeom>
          <a:noFill/>
          <a:ln w="9525">
            <a:noFill/>
            <a:miter lim="800000"/>
            <a:headEnd/>
            <a:tailEnd/>
          </a:ln>
        </p:spPr>
        <p:txBody>
          <a:bodyPr/>
          <a:lstStyle/>
          <a:p>
            <a:pPr marL="361622" indent="-361622" algn="ctr" fontAlgn="ctr">
              <a:spcBef>
                <a:spcPct val="20000"/>
              </a:spcBef>
            </a:pPr>
            <a:r>
              <a:rPr lang="en-US" altLang="zh-CN" sz="1160" b="1" dirty="0">
                <a:solidFill>
                  <a:schemeClr val="bg1"/>
                </a:solidFill>
              </a:rPr>
              <a:t>Monthly bandwidth</a:t>
            </a:r>
          </a:p>
          <a:p>
            <a:pPr marL="361622" indent="-361622" algn="ctr" fontAlgn="ctr">
              <a:spcBef>
                <a:spcPct val="20000"/>
              </a:spcBef>
            </a:pPr>
            <a:r>
              <a:rPr lang="en-US" altLang="zh-CN" sz="1160" dirty="0">
                <a:solidFill>
                  <a:schemeClr val="bg1"/>
                </a:solidFill>
              </a:rPr>
              <a:t>Space</a:t>
            </a:r>
          </a:p>
          <a:p>
            <a:pPr marL="361622" indent="-361622" algn="ctr" fontAlgn="ctr">
              <a:spcBef>
                <a:spcPct val="20000"/>
              </a:spcBef>
            </a:pPr>
            <a:r>
              <a:rPr lang="en-US" altLang="zh-CN" sz="1160" dirty="0">
                <a:solidFill>
                  <a:schemeClr val="bg1"/>
                </a:solidFill>
              </a:rPr>
              <a:t>MySQL Databases</a:t>
            </a:r>
          </a:p>
          <a:p>
            <a:pPr marL="361622" indent="-361622" algn="ctr" fontAlgn="ctr">
              <a:spcBef>
                <a:spcPct val="20000"/>
              </a:spcBef>
            </a:pPr>
            <a:r>
              <a:rPr lang="en-US" altLang="zh-CN" sz="1160" dirty="0">
                <a:solidFill>
                  <a:schemeClr val="bg1"/>
                </a:solidFill>
              </a:rPr>
              <a:t>Email  Accounts</a:t>
            </a:r>
          </a:p>
          <a:p>
            <a:pPr marL="361622" indent="-361622" algn="ctr" fontAlgn="ctr">
              <a:spcBef>
                <a:spcPct val="20000"/>
              </a:spcBef>
            </a:pPr>
            <a:r>
              <a:rPr lang="en-US" altLang="zh-CN" sz="1160" dirty="0">
                <a:solidFill>
                  <a:schemeClr val="bg1"/>
                </a:solidFill>
              </a:rPr>
              <a:t>Google Ads Credits</a:t>
            </a:r>
          </a:p>
          <a:p>
            <a:pPr marL="361622" indent="-361622" algn="ctr" fontAlgn="ctr">
              <a:spcBef>
                <a:spcPct val="20000"/>
              </a:spcBef>
            </a:pPr>
            <a:r>
              <a:rPr lang="en-US" altLang="zh-CN" sz="1160" dirty="0">
                <a:solidFill>
                  <a:schemeClr val="bg1"/>
                </a:solidFill>
              </a:rPr>
              <a:t>Free Domain Names</a:t>
            </a:r>
          </a:p>
        </p:txBody>
      </p:sp>
      <p:sp>
        <p:nvSpPr>
          <p:cNvPr id="70695" name="Content Placeholder 2"/>
          <p:cNvSpPr txBox="1">
            <a:spLocks/>
          </p:cNvSpPr>
          <p:nvPr/>
        </p:nvSpPr>
        <p:spPr bwMode="auto">
          <a:xfrm>
            <a:off x="6049327" y="4312802"/>
            <a:ext cx="1557029" cy="1526893"/>
          </a:xfrm>
          <a:prstGeom prst="rect">
            <a:avLst/>
          </a:prstGeom>
          <a:noFill/>
          <a:ln w="9525">
            <a:noFill/>
            <a:miter lim="800000"/>
            <a:headEnd/>
            <a:tailEnd/>
          </a:ln>
        </p:spPr>
        <p:txBody>
          <a:bodyPr/>
          <a:lstStyle/>
          <a:p>
            <a:pPr marL="361622" indent="-361622" algn="ctr" fontAlgn="ctr">
              <a:spcBef>
                <a:spcPct val="20000"/>
              </a:spcBef>
            </a:pPr>
            <a:r>
              <a:rPr lang="en-US" altLang="zh-CN" sz="1160" b="1" dirty="0">
                <a:solidFill>
                  <a:schemeClr val="bg1"/>
                </a:solidFill>
              </a:rPr>
              <a:t>Monthly bandwidth</a:t>
            </a:r>
          </a:p>
          <a:p>
            <a:pPr marL="361622" indent="-361622" algn="ctr" fontAlgn="ctr">
              <a:spcBef>
                <a:spcPct val="20000"/>
              </a:spcBef>
            </a:pPr>
            <a:r>
              <a:rPr lang="en-US" altLang="zh-CN" sz="1160" dirty="0">
                <a:solidFill>
                  <a:schemeClr val="bg1"/>
                </a:solidFill>
              </a:rPr>
              <a:t>Space</a:t>
            </a:r>
          </a:p>
          <a:p>
            <a:pPr marL="361622" indent="-361622" algn="ctr" fontAlgn="ctr">
              <a:spcBef>
                <a:spcPct val="20000"/>
              </a:spcBef>
            </a:pPr>
            <a:r>
              <a:rPr lang="en-US" altLang="zh-CN" sz="1160" dirty="0">
                <a:solidFill>
                  <a:schemeClr val="bg1"/>
                </a:solidFill>
              </a:rPr>
              <a:t>MySQL Databases</a:t>
            </a:r>
          </a:p>
          <a:p>
            <a:pPr marL="361622" indent="-361622" algn="ctr" fontAlgn="ctr">
              <a:spcBef>
                <a:spcPct val="20000"/>
              </a:spcBef>
            </a:pPr>
            <a:r>
              <a:rPr lang="en-US" altLang="zh-CN" sz="1160" dirty="0">
                <a:solidFill>
                  <a:schemeClr val="bg1"/>
                </a:solidFill>
              </a:rPr>
              <a:t>Email  Accounts</a:t>
            </a:r>
          </a:p>
          <a:p>
            <a:pPr marL="361622" indent="-361622" algn="ctr" fontAlgn="ctr">
              <a:spcBef>
                <a:spcPct val="20000"/>
              </a:spcBef>
            </a:pPr>
            <a:r>
              <a:rPr lang="en-US" altLang="zh-CN" sz="1160" dirty="0">
                <a:solidFill>
                  <a:schemeClr val="bg1"/>
                </a:solidFill>
              </a:rPr>
              <a:t>Google Ads Credits</a:t>
            </a:r>
          </a:p>
          <a:p>
            <a:pPr marL="361622" indent="-361622" algn="ctr" fontAlgn="ctr">
              <a:spcBef>
                <a:spcPct val="20000"/>
              </a:spcBef>
            </a:pPr>
            <a:r>
              <a:rPr lang="en-US" altLang="zh-CN" sz="1160" dirty="0">
                <a:solidFill>
                  <a:schemeClr val="bg1"/>
                </a:solidFill>
              </a:rPr>
              <a:t>Free Domain Names</a:t>
            </a:r>
          </a:p>
        </p:txBody>
      </p:sp>
      <p:sp>
        <p:nvSpPr>
          <p:cNvPr id="70696" name="Content Placeholder 2"/>
          <p:cNvSpPr txBox="1">
            <a:spLocks/>
          </p:cNvSpPr>
          <p:nvPr/>
        </p:nvSpPr>
        <p:spPr bwMode="auto">
          <a:xfrm>
            <a:off x="9411170" y="4215697"/>
            <a:ext cx="1557029" cy="1526893"/>
          </a:xfrm>
          <a:prstGeom prst="rect">
            <a:avLst/>
          </a:prstGeom>
          <a:noFill/>
          <a:ln w="9525">
            <a:noFill/>
            <a:miter lim="800000"/>
            <a:headEnd/>
            <a:tailEnd/>
          </a:ln>
        </p:spPr>
        <p:txBody>
          <a:bodyPr/>
          <a:lstStyle/>
          <a:p>
            <a:pPr marL="361622" indent="-361622" algn="ctr" fontAlgn="ctr">
              <a:spcBef>
                <a:spcPct val="20000"/>
              </a:spcBef>
            </a:pPr>
            <a:r>
              <a:rPr lang="en-US" altLang="zh-CN" sz="1160" b="1" dirty="0">
                <a:solidFill>
                  <a:schemeClr val="bg1"/>
                </a:solidFill>
              </a:rPr>
              <a:t>Monthly bandwidth</a:t>
            </a:r>
          </a:p>
          <a:p>
            <a:pPr marL="361622" indent="-361622" algn="ctr" fontAlgn="ctr">
              <a:spcBef>
                <a:spcPct val="20000"/>
              </a:spcBef>
            </a:pPr>
            <a:r>
              <a:rPr lang="en-US" altLang="zh-CN" sz="1160" dirty="0">
                <a:solidFill>
                  <a:schemeClr val="bg1"/>
                </a:solidFill>
              </a:rPr>
              <a:t>Space</a:t>
            </a:r>
          </a:p>
          <a:p>
            <a:pPr marL="361622" indent="-361622" algn="ctr" fontAlgn="ctr">
              <a:spcBef>
                <a:spcPct val="20000"/>
              </a:spcBef>
            </a:pPr>
            <a:r>
              <a:rPr lang="en-US" altLang="zh-CN" sz="1160" dirty="0">
                <a:solidFill>
                  <a:schemeClr val="bg1"/>
                </a:solidFill>
              </a:rPr>
              <a:t>MySQL Databases</a:t>
            </a:r>
          </a:p>
          <a:p>
            <a:pPr marL="361622" indent="-361622" algn="ctr" fontAlgn="ctr">
              <a:spcBef>
                <a:spcPct val="20000"/>
              </a:spcBef>
            </a:pPr>
            <a:r>
              <a:rPr lang="en-US" altLang="zh-CN" sz="1160" dirty="0">
                <a:solidFill>
                  <a:schemeClr val="bg1"/>
                </a:solidFill>
              </a:rPr>
              <a:t>Email  Accounts</a:t>
            </a:r>
          </a:p>
          <a:p>
            <a:pPr marL="361622" indent="-361622" algn="ctr" fontAlgn="ctr">
              <a:spcBef>
                <a:spcPct val="20000"/>
              </a:spcBef>
            </a:pPr>
            <a:r>
              <a:rPr lang="en-US" altLang="zh-CN" sz="1160" dirty="0">
                <a:solidFill>
                  <a:schemeClr val="bg1"/>
                </a:solidFill>
              </a:rPr>
              <a:t>Google Ads Credits</a:t>
            </a:r>
          </a:p>
          <a:p>
            <a:pPr marL="361622" indent="-361622" algn="ctr" fontAlgn="ctr">
              <a:spcBef>
                <a:spcPct val="20000"/>
              </a:spcBef>
            </a:pPr>
            <a:r>
              <a:rPr lang="en-US" altLang="zh-CN" sz="1160" dirty="0">
                <a:solidFill>
                  <a:schemeClr val="bg1"/>
                </a:solidFill>
              </a:rPr>
              <a:t>Free Domain Names</a:t>
            </a:r>
          </a:p>
        </p:txBody>
      </p:sp>
      <p:sp>
        <p:nvSpPr>
          <p:cNvPr id="53" name="文本框 52"/>
          <p:cNvSpPr txBox="1"/>
          <p:nvPr/>
        </p:nvSpPr>
        <p:spPr>
          <a:xfrm>
            <a:off x="976827" y="268262"/>
            <a:ext cx="5452548" cy="553870"/>
          </a:xfrm>
          <a:prstGeom prst="rect">
            <a:avLst/>
          </a:prstGeom>
          <a:noFill/>
        </p:spPr>
        <p:txBody>
          <a:bodyPr wrap="square" lIns="0" tIns="0" rIns="0" bIns="0" rtlCol="0">
            <a:spAutoFit/>
          </a:bodyPr>
          <a:lstStyle/>
          <a:p>
            <a:pPr defTabSz="964020"/>
            <a:r>
              <a:rPr lang="en-US" altLang="zh-CN"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Annual work overview</a:t>
            </a:r>
            <a:endParaRPr lang="zh-CN" altLang="en-US"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4" name="文本框 53"/>
          <p:cNvSpPr txBox="1"/>
          <p:nvPr/>
        </p:nvSpPr>
        <p:spPr>
          <a:xfrm>
            <a:off x="976829" y="776838"/>
            <a:ext cx="3315666" cy="215315"/>
          </a:xfrm>
          <a:prstGeom prst="rect">
            <a:avLst/>
          </a:prstGeom>
          <a:noFill/>
        </p:spPr>
        <p:txBody>
          <a:bodyPr wrap="square" lIns="0" tIns="0" rIns="0" bIns="0" rtlCol="0">
            <a:spAutoFit/>
          </a:bodyPr>
          <a:lstStyle/>
          <a:p>
            <a:pPr defTabSz="964020"/>
            <a:r>
              <a:rPr lang="en-US" altLang="zh-CN"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5" name="椭圆 54"/>
          <p:cNvSpPr/>
          <p:nvPr/>
        </p:nvSpPr>
        <p:spPr>
          <a:xfrm>
            <a:off x="417825" y="344455"/>
            <a:ext cx="410238" cy="410238"/>
          </a:xfrm>
          <a:prstGeom prst="ellipse">
            <a:avLst/>
          </a:prstGeom>
          <a:solidFill>
            <a:schemeClr val="accent1"/>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6" name="椭圆 55"/>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1908850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nodePh="1">
                                  <p:stCondLst>
                                    <p:cond delay="0"/>
                                  </p:stCondLst>
                                  <p:endCondLst>
                                    <p:cond evt="begin" delay="0">
                                      <p:tn val="5"/>
                                    </p:cond>
                                  </p:end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2"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0-#ppt_w/2"/>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12"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0-#ppt_w/2"/>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12"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0-#ppt_w/2"/>
                                          </p:val>
                                        </p:tav>
                                        <p:tav tm="100000">
                                          <p:val>
                                            <p:strVal val="#ppt_x"/>
                                          </p:val>
                                        </p:tav>
                                      </p:tavLst>
                                    </p:anim>
                                    <p:anim calcmode="lin" valueType="num">
                                      <p:cBhvr additive="base">
                                        <p:cTn id="23" dur="500" fill="hold"/>
                                        <p:tgtEl>
                                          <p:spTgt spid="24"/>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12"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0-#ppt_w/2"/>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12"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0-#ppt_w/2"/>
                                          </p:val>
                                        </p:tav>
                                        <p:tav tm="100000">
                                          <p:val>
                                            <p:strVal val="#ppt_x"/>
                                          </p:val>
                                        </p:tav>
                                      </p:tavLst>
                                    </p:anim>
                                    <p:anim calcmode="lin" valueType="num">
                                      <p:cBhvr additive="base">
                                        <p:cTn id="33" dur="500" fill="hold"/>
                                        <p:tgtEl>
                                          <p:spTgt spid="27"/>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12"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0-#ppt_w/2"/>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12" fill="hold" grpId="0" nodeType="after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additive="base">
                                        <p:cTn id="42" dur="500" fill="hold"/>
                                        <p:tgtEl>
                                          <p:spTgt spid="29"/>
                                        </p:tgtEl>
                                        <p:attrNameLst>
                                          <p:attrName>ppt_x</p:attrName>
                                        </p:attrNameLst>
                                      </p:cBhvr>
                                      <p:tavLst>
                                        <p:tav tm="0">
                                          <p:val>
                                            <p:strVal val="0-#ppt_w/2"/>
                                          </p:val>
                                        </p:tav>
                                        <p:tav tm="100000">
                                          <p:val>
                                            <p:strVal val="#ppt_x"/>
                                          </p:val>
                                        </p:tav>
                                      </p:tavLst>
                                    </p:anim>
                                    <p:anim calcmode="lin" valueType="num">
                                      <p:cBhvr additive="base">
                                        <p:cTn id="43" dur="500" fill="hold"/>
                                        <p:tgtEl>
                                          <p:spTgt spid="29"/>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12" fill="hold" grpId="0" nodeType="after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additive="base">
                                        <p:cTn id="47" dur="500" fill="hold"/>
                                        <p:tgtEl>
                                          <p:spTgt spid="30"/>
                                        </p:tgtEl>
                                        <p:attrNameLst>
                                          <p:attrName>ppt_x</p:attrName>
                                        </p:attrNameLst>
                                      </p:cBhvr>
                                      <p:tavLst>
                                        <p:tav tm="0">
                                          <p:val>
                                            <p:strVal val="0-#ppt_w/2"/>
                                          </p:val>
                                        </p:tav>
                                        <p:tav tm="100000">
                                          <p:val>
                                            <p:strVal val="#ppt_x"/>
                                          </p:val>
                                        </p:tav>
                                      </p:tavLst>
                                    </p:anim>
                                    <p:anim calcmode="lin" valueType="num">
                                      <p:cBhvr additive="base">
                                        <p:cTn id="48" dur="500" fill="hold"/>
                                        <p:tgtEl>
                                          <p:spTgt spid="30"/>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12" fill="hold" grpId="0" nodeType="afterEffect">
                                  <p:stCondLst>
                                    <p:cond delay="0"/>
                                  </p:stCondLst>
                                  <p:childTnLst>
                                    <p:set>
                                      <p:cBhvr>
                                        <p:cTn id="51" dur="1" fill="hold">
                                          <p:stCondLst>
                                            <p:cond delay="0"/>
                                          </p:stCondLst>
                                        </p:cTn>
                                        <p:tgtEl>
                                          <p:spTgt spid="31"/>
                                        </p:tgtEl>
                                        <p:attrNameLst>
                                          <p:attrName>style.visibility</p:attrName>
                                        </p:attrNameLst>
                                      </p:cBhvr>
                                      <p:to>
                                        <p:strVal val="visible"/>
                                      </p:to>
                                    </p:set>
                                    <p:anim calcmode="lin" valueType="num">
                                      <p:cBhvr additive="base">
                                        <p:cTn id="52" dur="500" fill="hold"/>
                                        <p:tgtEl>
                                          <p:spTgt spid="31"/>
                                        </p:tgtEl>
                                        <p:attrNameLst>
                                          <p:attrName>ppt_x</p:attrName>
                                        </p:attrNameLst>
                                      </p:cBhvr>
                                      <p:tavLst>
                                        <p:tav tm="0">
                                          <p:val>
                                            <p:strVal val="0-#ppt_w/2"/>
                                          </p:val>
                                        </p:tav>
                                        <p:tav tm="100000">
                                          <p:val>
                                            <p:strVal val="#ppt_x"/>
                                          </p:val>
                                        </p:tav>
                                      </p:tavLst>
                                    </p:anim>
                                    <p:anim calcmode="lin" valueType="num">
                                      <p:cBhvr additive="base">
                                        <p:cTn id="53" dur="500" fill="hold"/>
                                        <p:tgtEl>
                                          <p:spTgt spid="31"/>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4" fill="hold" grpId="0" nodeType="afterEffect" nodePh="1">
                                  <p:stCondLst>
                                    <p:cond delay="0"/>
                                  </p:stCondLst>
                                  <p:endCondLst>
                                    <p:cond evt="begin" delay="0">
                                      <p:tn val="55"/>
                                    </p:cond>
                                  </p:endCondLst>
                                  <p:childTnLst>
                                    <p:set>
                                      <p:cBhvr>
                                        <p:cTn id="56" dur="1" fill="hold">
                                          <p:stCondLst>
                                            <p:cond delay="0"/>
                                          </p:stCondLst>
                                        </p:cTn>
                                        <p:tgtEl>
                                          <p:spTgt spid="32"/>
                                        </p:tgtEl>
                                        <p:attrNameLst>
                                          <p:attrName>style.visibility</p:attrName>
                                        </p:attrNameLst>
                                      </p:cBhvr>
                                      <p:to>
                                        <p:strVal val="visible"/>
                                      </p:to>
                                    </p:set>
                                    <p:anim calcmode="lin" valueType="num">
                                      <p:cBhvr additive="base">
                                        <p:cTn id="57" dur="500" fill="hold"/>
                                        <p:tgtEl>
                                          <p:spTgt spid="32"/>
                                        </p:tgtEl>
                                        <p:attrNameLst>
                                          <p:attrName>ppt_x</p:attrName>
                                        </p:attrNameLst>
                                      </p:cBhvr>
                                      <p:tavLst>
                                        <p:tav tm="0">
                                          <p:val>
                                            <p:strVal val="#ppt_x"/>
                                          </p:val>
                                        </p:tav>
                                        <p:tav tm="100000">
                                          <p:val>
                                            <p:strVal val="#ppt_x"/>
                                          </p:val>
                                        </p:tav>
                                      </p:tavLst>
                                    </p:anim>
                                    <p:anim calcmode="lin" valueType="num">
                                      <p:cBhvr additive="base">
                                        <p:cTn id="58" dur="500" fill="hold"/>
                                        <p:tgtEl>
                                          <p:spTgt spid="32"/>
                                        </p:tgtEl>
                                        <p:attrNameLst>
                                          <p:attrName>ppt_y</p:attrName>
                                        </p:attrNameLst>
                                      </p:cBhvr>
                                      <p:tavLst>
                                        <p:tav tm="0">
                                          <p:val>
                                            <p:strVal val="1+#ppt_h/2"/>
                                          </p:val>
                                        </p:tav>
                                        <p:tav tm="100000">
                                          <p:val>
                                            <p:strVal val="#ppt_y"/>
                                          </p:val>
                                        </p:tav>
                                      </p:tavLst>
                                    </p:anim>
                                  </p:childTnLst>
                                </p:cTn>
                              </p:par>
                            </p:childTnLst>
                          </p:cTn>
                        </p:par>
                        <p:par>
                          <p:cTn id="59" fill="hold">
                            <p:stCondLst>
                              <p:cond delay="5500"/>
                            </p:stCondLst>
                            <p:childTnLst>
                              <p:par>
                                <p:cTn id="60" presetID="2" presetClass="entr" presetSubtype="4" fill="hold" grpId="0" nodeType="afterEffect">
                                  <p:stCondLst>
                                    <p:cond delay="0"/>
                                  </p:stCondLst>
                                  <p:childTnLst>
                                    <p:set>
                                      <p:cBhvr>
                                        <p:cTn id="61" dur="1" fill="hold">
                                          <p:stCondLst>
                                            <p:cond delay="0"/>
                                          </p:stCondLst>
                                        </p:cTn>
                                        <p:tgtEl>
                                          <p:spTgt spid="33"/>
                                        </p:tgtEl>
                                        <p:attrNameLst>
                                          <p:attrName>style.visibility</p:attrName>
                                        </p:attrNameLst>
                                      </p:cBhvr>
                                      <p:to>
                                        <p:strVal val="visible"/>
                                      </p:to>
                                    </p:set>
                                    <p:anim calcmode="lin" valueType="num">
                                      <p:cBhvr additive="base">
                                        <p:cTn id="62" dur="500" fill="hold"/>
                                        <p:tgtEl>
                                          <p:spTgt spid="33"/>
                                        </p:tgtEl>
                                        <p:attrNameLst>
                                          <p:attrName>ppt_x</p:attrName>
                                        </p:attrNameLst>
                                      </p:cBhvr>
                                      <p:tavLst>
                                        <p:tav tm="0">
                                          <p:val>
                                            <p:strVal val="#ppt_x"/>
                                          </p:val>
                                        </p:tav>
                                        <p:tav tm="100000">
                                          <p:val>
                                            <p:strVal val="#ppt_x"/>
                                          </p:val>
                                        </p:tav>
                                      </p:tavLst>
                                    </p:anim>
                                    <p:anim calcmode="lin" valueType="num">
                                      <p:cBhvr additive="base">
                                        <p:cTn id="63" dur="500" fill="hold"/>
                                        <p:tgtEl>
                                          <p:spTgt spid="33"/>
                                        </p:tgtEl>
                                        <p:attrNameLst>
                                          <p:attrName>ppt_y</p:attrName>
                                        </p:attrNameLst>
                                      </p:cBhvr>
                                      <p:tavLst>
                                        <p:tav tm="0">
                                          <p:val>
                                            <p:strVal val="1+#ppt_h/2"/>
                                          </p:val>
                                        </p:tav>
                                        <p:tav tm="100000">
                                          <p:val>
                                            <p:strVal val="#ppt_y"/>
                                          </p:val>
                                        </p:tav>
                                      </p:tavLst>
                                    </p:anim>
                                  </p:childTnLst>
                                </p:cTn>
                              </p:par>
                            </p:childTnLst>
                          </p:cTn>
                        </p:par>
                        <p:par>
                          <p:cTn id="64" fill="hold">
                            <p:stCondLst>
                              <p:cond delay="6000"/>
                            </p:stCondLst>
                            <p:childTnLst>
                              <p:par>
                                <p:cTn id="65" presetID="2" presetClass="entr" presetSubtype="4" fill="hold" grpId="0" nodeType="afterEffect">
                                  <p:stCondLst>
                                    <p:cond delay="0"/>
                                  </p:stCondLst>
                                  <p:childTnLst>
                                    <p:set>
                                      <p:cBhvr>
                                        <p:cTn id="66" dur="1" fill="hold">
                                          <p:stCondLst>
                                            <p:cond delay="0"/>
                                          </p:stCondLst>
                                        </p:cTn>
                                        <p:tgtEl>
                                          <p:spTgt spid="34"/>
                                        </p:tgtEl>
                                        <p:attrNameLst>
                                          <p:attrName>style.visibility</p:attrName>
                                        </p:attrNameLst>
                                      </p:cBhvr>
                                      <p:to>
                                        <p:strVal val="visible"/>
                                      </p:to>
                                    </p:set>
                                    <p:anim calcmode="lin" valueType="num">
                                      <p:cBhvr additive="base">
                                        <p:cTn id="67" dur="500" fill="hold"/>
                                        <p:tgtEl>
                                          <p:spTgt spid="34"/>
                                        </p:tgtEl>
                                        <p:attrNameLst>
                                          <p:attrName>ppt_x</p:attrName>
                                        </p:attrNameLst>
                                      </p:cBhvr>
                                      <p:tavLst>
                                        <p:tav tm="0">
                                          <p:val>
                                            <p:strVal val="#ppt_x"/>
                                          </p:val>
                                        </p:tav>
                                        <p:tav tm="100000">
                                          <p:val>
                                            <p:strVal val="#ppt_x"/>
                                          </p:val>
                                        </p:tav>
                                      </p:tavLst>
                                    </p:anim>
                                    <p:anim calcmode="lin" valueType="num">
                                      <p:cBhvr additive="base">
                                        <p:cTn id="68" dur="500" fill="hold"/>
                                        <p:tgtEl>
                                          <p:spTgt spid="34"/>
                                        </p:tgtEl>
                                        <p:attrNameLst>
                                          <p:attrName>ppt_y</p:attrName>
                                        </p:attrNameLst>
                                      </p:cBhvr>
                                      <p:tavLst>
                                        <p:tav tm="0">
                                          <p:val>
                                            <p:strVal val="1+#ppt_h/2"/>
                                          </p:val>
                                        </p:tav>
                                        <p:tav tm="100000">
                                          <p:val>
                                            <p:strVal val="#ppt_y"/>
                                          </p:val>
                                        </p:tav>
                                      </p:tavLst>
                                    </p:anim>
                                  </p:childTnLst>
                                </p:cTn>
                              </p:par>
                            </p:childTnLst>
                          </p:cTn>
                        </p:par>
                        <p:par>
                          <p:cTn id="69" fill="hold">
                            <p:stCondLst>
                              <p:cond delay="6500"/>
                            </p:stCondLst>
                            <p:childTnLst>
                              <p:par>
                                <p:cTn id="70" presetID="2" presetClass="entr" presetSubtype="4" fill="hold" grpId="0" nodeType="afterEffect">
                                  <p:stCondLst>
                                    <p:cond delay="0"/>
                                  </p:stCondLst>
                                  <p:childTnLst>
                                    <p:set>
                                      <p:cBhvr>
                                        <p:cTn id="71" dur="1" fill="hold">
                                          <p:stCondLst>
                                            <p:cond delay="0"/>
                                          </p:stCondLst>
                                        </p:cTn>
                                        <p:tgtEl>
                                          <p:spTgt spid="35"/>
                                        </p:tgtEl>
                                        <p:attrNameLst>
                                          <p:attrName>style.visibility</p:attrName>
                                        </p:attrNameLst>
                                      </p:cBhvr>
                                      <p:to>
                                        <p:strVal val="visible"/>
                                      </p:to>
                                    </p:set>
                                    <p:anim calcmode="lin" valueType="num">
                                      <p:cBhvr additive="base">
                                        <p:cTn id="72" dur="500" fill="hold"/>
                                        <p:tgtEl>
                                          <p:spTgt spid="35"/>
                                        </p:tgtEl>
                                        <p:attrNameLst>
                                          <p:attrName>ppt_x</p:attrName>
                                        </p:attrNameLst>
                                      </p:cBhvr>
                                      <p:tavLst>
                                        <p:tav tm="0">
                                          <p:val>
                                            <p:strVal val="#ppt_x"/>
                                          </p:val>
                                        </p:tav>
                                        <p:tav tm="100000">
                                          <p:val>
                                            <p:strVal val="#ppt_x"/>
                                          </p:val>
                                        </p:tav>
                                      </p:tavLst>
                                    </p:anim>
                                    <p:anim calcmode="lin" valueType="num">
                                      <p:cBhvr additive="base">
                                        <p:cTn id="73" dur="500" fill="hold"/>
                                        <p:tgtEl>
                                          <p:spTgt spid="35"/>
                                        </p:tgtEl>
                                        <p:attrNameLst>
                                          <p:attrName>ppt_y</p:attrName>
                                        </p:attrNameLst>
                                      </p:cBhvr>
                                      <p:tavLst>
                                        <p:tav tm="0">
                                          <p:val>
                                            <p:strVal val="1+#ppt_h/2"/>
                                          </p:val>
                                        </p:tav>
                                        <p:tav tm="100000">
                                          <p:val>
                                            <p:strVal val="#ppt_y"/>
                                          </p:val>
                                        </p:tav>
                                      </p:tavLst>
                                    </p:anim>
                                  </p:childTnLst>
                                </p:cTn>
                              </p:par>
                            </p:childTnLst>
                          </p:cTn>
                        </p:par>
                        <p:par>
                          <p:cTn id="74" fill="hold">
                            <p:stCondLst>
                              <p:cond delay="7000"/>
                            </p:stCondLst>
                            <p:childTnLst>
                              <p:par>
                                <p:cTn id="75" presetID="2" presetClass="entr" presetSubtype="4" fill="hold" grpId="0" nodeType="afterEffect">
                                  <p:stCondLst>
                                    <p:cond delay="0"/>
                                  </p:stCondLst>
                                  <p:childTnLst>
                                    <p:set>
                                      <p:cBhvr>
                                        <p:cTn id="76" dur="1" fill="hold">
                                          <p:stCondLst>
                                            <p:cond delay="0"/>
                                          </p:stCondLst>
                                        </p:cTn>
                                        <p:tgtEl>
                                          <p:spTgt spid="36"/>
                                        </p:tgtEl>
                                        <p:attrNameLst>
                                          <p:attrName>style.visibility</p:attrName>
                                        </p:attrNameLst>
                                      </p:cBhvr>
                                      <p:to>
                                        <p:strVal val="visible"/>
                                      </p:to>
                                    </p:set>
                                    <p:anim calcmode="lin" valueType="num">
                                      <p:cBhvr additive="base">
                                        <p:cTn id="77" dur="500" fill="hold"/>
                                        <p:tgtEl>
                                          <p:spTgt spid="36"/>
                                        </p:tgtEl>
                                        <p:attrNameLst>
                                          <p:attrName>ppt_x</p:attrName>
                                        </p:attrNameLst>
                                      </p:cBhvr>
                                      <p:tavLst>
                                        <p:tav tm="0">
                                          <p:val>
                                            <p:strVal val="#ppt_x"/>
                                          </p:val>
                                        </p:tav>
                                        <p:tav tm="100000">
                                          <p:val>
                                            <p:strVal val="#ppt_x"/>
                                          </p:val>
                                        </p:tav>
                                      </p:tavLst>
                                    </p:anim>
                                    <p:anim calcmode="lin" valueType="num">
                                      <p:cBhvr additive="base">
                                        <p:cTn id="78" dur="500" fill="hold"/>
                                        <p:tgtEl>
                                          <p:spTgt spid="36"/>
                                        </p:tgtEl>
                                        <p:attrNameLst>
                                          <p:attrName>ppt_y</p:attrName>
                                        </p:attrNameLst>
                                      </p:cBhvr>
                                      <p:tavLst>
                                        <p:tav tm="0">
                                          <p:val>
                                            <p:strVal val="1+#ppt_h/2"/>
                                          </p:val>
                                        </p:tav>
                                        <p:tav tm="100000">
                                          <p:val>
                                            <p:strVal val="#ppt_y"/>
                                          </p:val>
                                        </p:tav>
                                      </p:tavLst>
                                    </p:anim>
                                  </p:childTnLst>
                                </p:cTn>
                              </p:par>
                            </p:childTnLst>
                          </p:cTn>
                        </p:par>
                        <p:par>
                          <p:cTn id="79" fill="hold">
                            <p:stCondLst>
                              <p:cond delay="7500"/>
                            </p:stCondLst>
                            <p:childTnLst>
                              <p:par>
                                <p:cTn id="80" presetID="2" presetClass="entr" presetSubtype="4" fill="hold" grpId="0" nodeType="afterEffect">
                                  <p:stCondLst>
                                    <p:cond delay="0"/>
                                  </p:stCondLst>
                                  <p:childTnLst>
                                    <p:set>
                                      <p:cBhvr>
                                        <p:cTn id="81" dur="1" fill="hold">
                                          <p:stCondLst>
                                            <p:cond delay="0"/>
                                          </p:stCondLst>
                                        </p:cTn>
                                        <p:tgtEl>
                                          <p:spTgt spid="37"/>
                                        </p:tgtEl>
                                        <p:attrNameLst>
                                          <p:attrName>style.visibility</p:attrName>
                                        </p:attrNameLst>
                                      </p:cBhvr>
                                      <p:to>
                                        <p:strVal val="visible"/>
                                      </p:to>
                                    </p:set>
                                    <p:anim calcmode="lin" valueType="num">
                                      <p:cBhvr additive="base">
                                        <p:cTn id="82" dur="500" fill="hold"/>
                                        <p:tgtEl>
                                          <p:spTgt spid="37"/>
                                        </p:tgtEl>
                                        <p:attrNameLst>
                                          <p:attrName>ppt_x</p:attrName>
                                        </p:attrNameLst>
                                      </p:cBhvr>
                                      <p:tavLst>
                                        <p:tav tm="0">
                                          <p:val>
                                            <p:strVal val="#ppt_x"/>
                                          </p:val>
                                        </p:tav>
                                        <p:tav tm="100000">
                                          <p:val>
                                            <p:strVal val="#ppt_x"/>
                                          </p:val>
                                        </p:tav>
                                      </p:tavLst>
                                    </p:anim>
                                    <p:anim calcmode="lin" valueType="num">
                                      <p:cBhvr additive="base">
                                        <p:cTn id="83" dur="500" fill="hold"/>
                                        <p:tgtEl>
                                          <p:spTgt spid="37"/>
                                        </p:tgtEl>
                                        <p:attrNameLst>
                                          <p:attrName>ppt_y</p:attrName>
                                        </p:attrNameLst>
                                      </p:cBhvr>
                                      <p:tavLst>
                                        <p:tav tm="0">
                                          <p:val>
                                            <p:strVal val="1+#ppt_h/2"/>
                                          </p:val>
                                        </p:tav>
                                        <p:tav tm="100000">
                                          <p:val>
                                            <p:strVal val="#ppt_y"/>
                                          </p:val>
                                        </p:tav>
                                      </p:tavLst>
                                    </p:anim>
                                  </p:childTnLst>
                                </p:cTn>
                              </p:par>
                            </p:childTnLst>
                          </p:cTn>
                        </p:par>
                        <p:par>
                          <p:cTn id="84" fill="hold">
                            <p:stCondLst>
                              <p:cond delay="8000"/>
                            </p:stCondLst>
                            <p:childTnLst>
                              <p:par>
                                <p:cTn id="85" presetID="2" presetClass="entr" presetSubtype="4" fill="hold" grpId="0" nodeType="afterEffect">
                                  <p:stCondLst>
                                    <p:cond delay="0"/>
                                  </p:stCondLst>
                                  <p:childTnLst>
                                    <p:set>
                                      <p:cBhvr>
                                        <p:cTn id="86" dur="1" fill="hold">
                                          <p:stCondLst>
                                            <p:cond delay="0"/>
                                          </p:stCondLst>
                                        </p:cTn>
                                        <p:tgtEl>
                                          <p:spTgt spid="38"/>
                                        </p:tgtEl>
                                        <p:attrNameLst>
                                          <p:attrName>style.visibility</p:attrName>
                                        </p:attrNameLst>
                                      </p:cBhvr>
                                      <p:to>
                                        <p:strVal val="visible"/>
                                      </p:to>
                                    </p:set>
                                    <p:anim calcmode="lin" valueType="num">
                                      <p:cBhvr additive="base">
                                        <p:cTn id="87" dur="500" fill="hold"/>
                                        <p:tgtEl>
                                          <p:spTgt spid="38"/>
                                        </p:tgtEl>
                                        <p:attrNameLst>
                                          <p:attrName>ppt_x</p:attrName>
                                        </p:attrNameLst>
                                      </p:cBhvr>
                                      <p:tavLst>
                                        <p:tav tm="0">
                                          <p:val>
                                            <p:strVal val="#ppt_x"/>
                                          </p:val>
                                        </p:tav>
                                        <p:tav tm="100000">
                                          <p:val>
                                            <p:strVal val="#ppt_x"/>
                                          </p:val>
                                        </p:tav>
                                      </p:tavLst>
                                    </p:anim>
                                    <p:anim calcmode="lin" valueType="num">
                                      <p:cBhvr additive="base">
                                        <p:cTn id="88" dur="500" fill="hold"/>
                                        <p:tgtEl>
                                          <p:spTgt spid="38"/>
                                        </p:tgtEl>
                                        <p:attrNameLst>
                                          <p:attrName>ppt_y</p:attrName>
                                        </p:attrNameLst>
                                      </p:cBhvr>
                                      <p:tavLst>
                                        <p:tav tm="0">
                                          <p:val>
                                            <p:strVal val="1+#ppt_h/2"/>
                                          </p:val>
                                        </p:tav>
                                        <p:tav tm="100000">
                                          <p:val>
                                            <p:strVal val="#ppt_y"/>
                                          </p:val>
                                        </p:tav>
                                      </p:tavLst>
                                    </p:anim>
                                  </p:childTnLst>
                                </p:cTn>
                              </p:par>
                            </p:childTnLst>
                          </p:cTn>
                        </p:par>
                        <p:par>
                          <p:cTn id="89" fill="hold">
                            <p:stCondLst>
                              <p:cond delay="8500"/>
                            </p:stCondLst>
                            <p:childTnLst>
                              <p:par>
                                <p:cTn id="90" presetID="2" presetClass="entr" presetSubtype="4" fill="hold" grpId="0" nodeType="afterEffect">
                                  <p:stCondLst>
                                    <p:cond delay="0"/>
                                  </p:stCondLst>
                                  <p:childTnLst>
                                    <p:set>
                                      <p:cBhvr>
                                        <p:cTn id="91" dur="1" fill="hold">
                                          <p:stCondLst>
                                            <p:cond delay="0"/>
                                          </p:stCondLst>
                                        </p:cTn>
                                        <p:tgtEl>
                                          <p:spTgt spid="39"/>
                                        </p:tgtEl>
                                        <p:attrNameLst>
                                          <p:attrName>style.visibility</p:attrName>
                                        </p:attrNameLst>
                                      </p:cBhvr>
                                      <p:to>
                                        <p:strVal val="visible"/>
                                      </p:to>
                                    </p:set>
                                    <p:anim calcmode="lin" valueType="num">
                                      <p:cBhvr additive="base">
                                        <p:cTn id="92" dur="500" fill="hold"/>
                                        <p:tgtEl>
                                          <p:spTgt spid="39"/>
                                        </p:tgtEl>
                                        <p:attrNameLst>
                                          <p:attrName>ppt_x</p:attrName>
                                        </p:attrNameLst>
                                      </p:cBhvr>
                                      <p:tavLst>
                                        <p:tav tm="0">
                                          <p:val>
                                            <p:strVal val="#ppt_x"/>
                                          </p:val>
                                        </p:tav>
                                        <p:tav tm="100000">
                                          <p:val>
                                            <p:strVal val="#ppt_x"/>
                                          </p:val>
                                        </p:tav>
                                      </p:tavLst>
                                    </p:anim>
                                    <p:anim calcmode="lin" valueType="num">
                                      <p:cBhvr additive="base">
                                        <p:cTn id="93" dur="500" fill="hold"/>
                                        <p:tgtEl>
                                          <p:spTgt spid="39"/>
                                        </p:tgtEl>
                                        <p:attrNameLst>
                                          <p:attrName>ppt_y</p:attrName>
                                        </p:attrNameLst>
                                      </p:cBhvr>
                                      <p:tavLst>
                                        <p:tav tm="0">
                                          <p:val>
                                            <p:strVal val="1+#ppt_h/2"/>
                                          </p:val>
                                        </p:tav>
                                        <p:tav tm="100000">
                                          <p:val>
                                            <p:strVal val="#ppt_y"/>
                                          </p:val>
                                        </p:tav>
                                      </p:tavLst>
                                    </p:anim>
                                  </p:childTnLst>
                                </p:cTn>
                              </p:par>
                            </p:childTnLst>
                          </p:cTn>
                        </p:par>
                        <p:par>
                          <p:cTn id="94" fill="hold">
                            <p:stCondLst>
                              <p:cond delay="9000"/>
                            </p:stCondLst>
                            <p:childTnLst>
                              <p:par>
                                <p:cTn id="95" presetID="2" presetClass="entr" presetSubtype="4" fill="hold" grpId="0" nodeType="afterEffect">
                                  <p:stCondLst>
                                    <p:cond delay="0"/>
                                  </p:stCondLst>
                                  <p:childTnLst>
                                    <p:set>
                                      <p:cBhvr>
                                        <p:cTn id="96" dur="1" fill="hold">
                                          <p:stCondLst>
                                            <p:cond delay="0"/>
                                          </p:stCondLst>
                                        </p:cTn>
                                        <p:tgtEl>
                                          <p:spTgt spid="40"/>
                                        </p:tgtEl>
                                        <p:attrNameLst>
                                          <p:attrName>style.visibility</p:attrName>
                                        </p:attrNameLst>
                                      </p:cBhvr>
                                      <p:to>
                                        <p:strVal val="visible"/>
                                      </p:to>
                                    </p:set>
                                    <p:anim calcmode="lin" valueType="num">
                                      <p:cBhvr additive="base">
                                        <p:cTn id="97" dur="500" fill="hold"/>
                                        <p:tgtEl>
                                          <p:spTgt spid="40"/>
                                        </p:tgtEl>
                                        <p:attrNameLst>
                                          <p:attrName>ppt_x</p:attrName>
                                        </p:attrNameLst>
                                      </p:cBhvr>
                                      <p:tavLst>
                                        <p:tav tm="0">
                                          <p:val>
                                            <p:strVal val="#ppt_x"/>
                                          </p:val>
                                        </p:tav>
                                        <p:tav tm="100000">
                                          <p:val>
                                            <p:strVal val="#ppt_x"/>
                                          </p:val>
                                        </p:tav>
                                      </p:tavLst>
                                    </p:anim>
                                    <p:anim calcmode="lin" valueType="num">
                                      <p:cBhvr additive="base">
                                        <p:cTn id="98" dur="500" fill="hold"/>
                                        <p:tgtEl>
                                          <p:spTgt spid="40"/>
                                        </p:tgtEl>
                                        <p:attrNameLst>
                                          <p:attrName>ppt_y</p:attrName>
                                        </p:attrNameLst>
                                      </p:cBhvr>
                                      <p:tavLst>
                                        <p:tav tm="0">
                                          <p:val>
                                            <p:strVal val="1+#ppt_h/2"/>
                                          </p:val>
                                        </p:tav>
                                        <p:tav tm="100000">
                                          <p:val>
                                            <p:strVal val="#ppt_y"/>
                                          </p:val>
                                        </p:tav>
                                      </p:tavLst>
                                    </p:anim>
                                  </p:childTnLst>
                                </p:cTn>
                              </p:par>
                            </p:childTnLst>
                          </p:cTn>
                        </p:par>
                        <p:par>
                          <p:cTn id="99" fill="hold">
                            <p:stCondLst>
                              <p:cond delay="9500"/>
                            </p:stCondLst>
                            <p:childTnLst>
                              <p:par>
                                <p:cTn id="100" presetID="2" presetClass="entr" presetSubtype="4" fill="hold" grpId="0" nodeType="afterEffect">
                                  <p:stCondLst>
                                    <p:cond delay="0"/>
                                  </p:stCondLst>
                                  <p:childTnLst>
                                    <p:set>
                                      <p:cBhvr>
                                        <p:cTn id="101" dur="1" fill="hold">
                                          <p:stCondLst>
                                            <p:cond delay="0"/>
                                          </p:stCondLst>
                                        </p:cTn>
                                        <p:tgtEl>
                                          <p:spTgt spid="41"/>
                                        </p:tgtEl>
                                        <p:attrNameLst>
                                          <p:attrName>style.visibility</p:attrName>
                                        </p:attrNameLst>
                                      </p:cBhvr>
                                      <p:to>
                                        <p:strVal val="visible"/>
                                      </p:to>
                                    </p:set>
                                    <p:anim calcmode="lin" valueType="num">
                                      <p:cBhvr additive="base">
                                        <p:cTn id="102" dur="500" fill="hold"/>
                                        <p:tgtEl>
                                          <p:spTgt spid="41"/>
                                        </p:tgtEl>
                                        <p:attrNameLst>
                                          <p:attrName>ppt_x</p:attrName>
                                        </p:attrNameLst>
                                      </p:cBhvr>
                                      <p:tavLst>
                                        <p:tav tm="0">
                                          <p:val>
                                            <p:strVal val="#ppt_x"/>
                                          </p:val>
                                        </p:tav>
                                        <p:tav tm="100000">
                                          <p:val>
                                            <p:strVal val="#ppt_x"/>
                                          </p:val>
                                        </p:tav>
                                      </p:tavLst>
                                    </p:anim>
                                    <p:anim calcmode="lin" valueType="num">
                                      <p:cBhvr additive="base">
                                        <p:cTn id="103" dur="500" fill="hold"/>
                                        <p:tgtEl>
                                          <p:spTgt spid="41"/>
                                        </p:tgtEl>
                                        <p:attrNameLst>
                                          <p:attrName>ppt_y</p:attrName>
                                        </p:attrNameLst>
                                      </p:cBhvr>
                                      <p:tavLst>
                                        <p:tav tm="0">
                                          <p:val>
                                            <p:strVal val="1+#ppt_h/2"/>
                                          </p:val>
                                        </p:tav>
                                        <p:tav tm="100000">
                                          <p:val>
                                            <p:strVal val="#ppt_y"/>
                                          </p:val>
                                        </p:tav>
                                      </p:tavLst>
                                    </p:anim>
                                  </p:childTnLst>
                                </p:cTn>
                              </p:par>
                            </p:childTnLst>
                          </p:cTn>
                        </p:par>
                        <p:par>
                          <p:cTn id="104" fill="hold">
                            <p:stCondLst>
                              <p:cond delay="10000"/>
                            </p:stCondLst>
                            <p:childTnLst>
                              <p:par>
                                <p:cTn id="105" presetID="2" presetClass="entr" presetSubtype="6" fill="hold" grpId="0" nodeType="afterEffect" nodePh="1">
                                  <p:stCondLst>
                                    <p:cond delay="0"/>
                                  </p:stCondLst>
                                  <p:endCondLst>
                                    <p:cond evt="begin" delay="0">
                                      <p:tn val="105"/>
                                    </p:cond>
                                  </p:endCondLst>
                                  <p:childTnLst>
                                    <p:set>
                                      <p:cBhvr>
                                        <p:cTn id="106" dur="1" fill="hold">
                                          <p:stCondLst>
                                            <p:cond delay="0"/>
                                          </p:stCondLst>
                                        </p:cTn>
                                        <p:tgtEl>
                                          <p:spTgt spid="42"/>
                                        </p:tgtEl>
                                        <p:attrNameLst>
                                          <p:attrName>style.visibility</p:attrName>
                                        </p:attrNameLst>
                                      </p:cBhvr>
                                      <p:to>
                                        <p:strVal val="visible"/>
                                      </p:to>
                                    </p:set>
                                    <p:anim calcmode="lin" valueType="num">
                                      <p:cBhvr additive="base">
                                        <p:cTn id="107" dur="500" fill="hold"/>
                                        <p:tgtEl>
                                          <p:spTgt spid="42"/>
                                        </p:tgtEl>
                                        <p:attrNameLst>
                                          <p:attrName>ppt_x</p:attrName>
                                        </p:attrNameLst>
                                      </p:cBhvr>
                                      <p:tavLst>
                                        <p:tav tm="0">
                                          <p:val>
                                            <p:strVal val="1+#ppt_w/2"/>
                                          </p:val>
                                        </p:tav>
                                        <p:tav tm="100000">
                                          <p:val>
                                            <p:strVal val="#ppt_x"/>
                                          </p:val>
                                        </p:tav>
                                      </p:tavLst>
                                    </p:anim>
                                    <p:anim calcmode="lin" valueType="num">
                                      <p:cBhvr additive="base">
                                        <p:cTn id="108" dur="500" fill="hold"/>
                                        <p:tgtEl>
                                          <p:spTgt spid="42"/>
                                        </p:tgtEl>
                                        <p:attrNameLst>
                                          <p:attrName>ppt_y</p:attrName>
                                        </p:attrNameLst>
                                      </p:cBhvr>
                                      <p:tavLst>
                                        <p:tav tm="0">
                                          <p:val>
                                            <p:strVal val="1+#ppt_h/2"/>
                                          </p:val>
                                        </p:tav>
                                        <p:tav tm="100000">
                                          <p:val>
                                            <p:strVal val="#ppt_y"/>
                                          </p:val>
                                        </p:tav>
                                      </p:tavLst>
                                    </p:anim>
                                  </p:childTnLst>
                                </p:cTn>
                              </p:par>
                            </p:childTnLst>
                          </p:cTn>
                        </p:par>
                        <p:par>
                          <p:cTn id="109" fill="hold">
                            <p:stCondLst>
                              <p:cond delay="10500"/>
                            </p:stCondLst>
                            <p:childTnLst>
                              <p:par>
                                <p:cTn id="110" presetID="2" presetClass="entr" presetSubtype="6" fill="hold" grpId="0" nodeType="afterEffect">
                                  <p:stCondLst>
                                    <p:cond delay="0"/>
                                  </p:stCondLst>
                                  <p:childTnLst>
                                    <p:set>
                                      <p:cBhvr>
                                        <p:cTn id="111" dur="1" fill="hold">
                                          <p:stCondLst>
                                            <p:cond delay="0"/>
                                          </p:stCondLst>
                                        </p:cTn>
                                        <p:tgtEl>
                                          <p:spTgt spid="43"/>
                                        </p:tgtEl>
                                        <p:attrNameLst>
                                          <p:attrName>style.visibility</p:attrName>
                                        </p:attrNameLst>
                                      </p:cBhvr>
                                      <p:to>
                                        <p:strVal val="visible"/>
                                      </p:to>
                                    </p:set>
                                    <p:anim calcmode="lin" valueType="num">
                                      <p:cBhvr additive="base">
                                        <p:cTn id="112" dur="500" fill="hold"/>
                                        <p:tgtEl>
                                          <p:spTgt spid="43"/>
                                        </p:tgtEl>
                                        <p:attrNameLst>
                                          <p:attrName>ppt_x</p:attrName>
                                        </p:attrNameLst>
                                      </p:cBhvr>
                                      <p:tavLst>
                                        <p:tav tm="0">
                                          <p:val>
                                            <p:strVal val="1+#ppt_w/2"/>
                                          </p:val>
                                        </p:tav>
                                        <p:tav tm="100000">
                                          <p:val>
                                            <p:strVal val="#ppt_x"/>
                                          </p:val>
                                        </p:tav>
                                      </p:tavLst>
                                    </p:anim>
                                    <p:anim calcmode="lin" valueType="num">
                                      <p:cBhvr additive="base">
                                        <p:cTn id="113" dur="500" fill="hold"/>
                                        <p:tgtEl>
                                          <p:spTgt spid="43"/>
                                        </p:tgtEl>
                                        <p:attrNameLst>
                                          <p:attrName>ppt_y</p:attrName>
                                        </p:attrNameLst>
                                      </p:cBhvr>
                                      <p:tavLst>
                                        <p:tav tm="0">
                                          <p:val>
                                            <p:strVal val="1+#ppt_h/2"/>
                                          </p:val>
                                        </p:tav>
                                        <p:tav tm="100000">
                                          <p:val>
                                            <p:strVal val="#ppt_y"/>
                                          </p:val>
                                        </p:tav>
                                      </p:tavLst>
                                    </p:anim>
                                  </p:childTnLst>
                                </p:cTn>
                              </p:par>
                            </p:childTnLst>
                          </p:cTn>
                        </p:par>
                        <p:par>
                          <p:cTn id="114" fill="hold">
                            <p:stCondLst>
                              <p:cond delay="11000"/>
                            </p:stCondLst>
                            <p:childTnLst>
                              <p:par>
                                <p:cTn id="115" presetID="2" presetClass="entr" presetSubtype="6" fill="hold" grpId="0" nodeType="afterEffect" nodePh="1">
                                  <p:stCondLst>
                                    <p:cond delay="0"/>
                                  </p:stCondLst>
                                  <p:endCondLst>
                                    <p:cond evt="begin" delay="0">
                                      <p:tn val="115"/>
                                    </p:cond>
                                  </p:endCondLst>
                                  <p:childTnLst>
                                    <p:set>
                                      <p:cBhvr>
                                        <p:cTn id="116" dur="1" fill="hold">
                                          <p:stCondLst>
                                            <p:cond delay="0"/>
                                          </p:stCondLst>
                                        </p:cTn>
                                        <p:tgtEl>
                                          <p:spTgt spid="44"/>
                                        </p:tgtEl>
                                        <p:attrNameLst>
                                          <p:attrName>style.visibility</p:attrName>
                                        </p:attrNameLst>
                                      </p:cBhvr>
                                      <p:to>
                                        <p:strVal val="visible"/>
                                      </p:to>
                                    </p:set>
                                    <p:anim calcmode="lin" valueType="num">
                                      <p:cBhvr additive="base">
                                        <p:cTn id="117" dur="500" fill="hold"/>
                                        <p:tgtEl>
                                          <p:spTgt spid="44"/>
                                        </p:tgtEl>
                                        <p:attrNameLst>
                                          <p:attrName>ppt_x</p:attrName>
                                        </p:attrNameLst>
                                      </p:cBhvr>
                                      <p:tavLst>
                                        <p:tav tm="0">
                                          <p:val>
                                            <p:strVal val="1+#ppt_w/2"/>
                                          </p:val>
                                        </p:tav>
                                        <p:tav tm="100000">
                                          <p:val>
                                            <p:strVal val="#ppt_x"/>
                                          </p:val>
                                        </p:tav>
                                      </p:tavLst>
                                    </p:anim>
                                    <p:anim calcmode="lin" valueType="num">
                                      <p:cBhvr additive="base">
                                        <p:cTn id="118" dur="500" fill="hold"/>
                                        <p:tgtEl>
                                          <p:spTgt spid="44"/>
                                        </p:tgtEl>
                                        <p:attrNameLst>
                                          <p:attrName>ppt_y</p:attrName>
                                        </p:attrNameLst>
                                      </p:cBhvr>
                                      <p:tavLst>
                                        <p:tav tm="0">
                                          <p:val>
                                            <p:strVal val="1+#ppt_h/2"/>
                                          </p:val>
                                        </p:tav>
                                        <p:tav tm="100000">
                                          <p:val>
                                            <p:strVal val="#ppt_y"/>
                                          </p:val>
                                        </p:tav>
                                      </p:tavLst>
                                    </p:anim>
                                  </p:childTnLst>
                                </p:cTn>
                              </p:par>
                            </p:childTnLst>
                          </p:cTn>
                        </p:par>
                        <p:par>
                          <p:cTn id="119" fill="hold">
                            <p:stCondLst>
                              <p:cond delay="11500"/>
                            </p:stCondLst>
                            <p:childTnLst>
                              <p:par>
                                <p:cTn id="120" presetID="2" presetClass="entr" presetSubtype="6" fill="hold" grpId="0" nodeType="afterEffect">
                                  <p:stCondLst>
                                    <p:cond delay="0"/>
                                  </p:stCondLst>
                                  <p:childTnLst>
                                    <p:set>
                                      <p:cBhvr>
                                        <p:cTn id="121" dur="1" fill="hold">
                                          <p:stCondLst>
                                            <p:cond delay="0"/>
                                          </p:stCondLst>
                                        </p:cTn>
                                        <p:tgtEl>
                                          <p:spTgt spid="45"/>
                                        </p:tgtEl>
                                        <p:attrNameLst>
                                          <p:attrName>style.visibility</p:attrName>
                                        </p:attrNameLst>
                                      </p:cBhvr>
                                      <p:to>
                                        <p:strVal val="visible"/>
                                      </p:to>
                                    </p:set>
                                    <p:anim calcmode="lin" valueType="num">
                                      <p:cBhvr additive="base">
                                        <p:cTn id="122" dur="500" fill="hold"/>
                                        <p:tgtEl>
                                          <p:spTgt spid="45"/>
                                        </p:tgtEl>
                                        <p:attrNameLst>
                                          <p:attrName>ppt_x</p:attrName>
                                        </p:attrNameLst>
                                      </p:cBhvr>
                                      <p:tavLst>
                                        <p:tav tm="0">
                                          <p:val>
                                            <p:strVal val="1+#ppt_w/2"/>
                                          </p:val>
                                        </p:tav>
                                        <p:tav tm="100000">
                                          <p:val>
                                            <p:strVal val="#ppt_x"/>
                                          </p:val>
                                        </p:tav>
                                      </p:tavLst>
                                    </p:anim>
                                    <p:anim calcmode="lin" valueType="num">
                                      <p:cBhvr additive="base">
                                        <p:cTn id="123" dur="500" fill="hold"/>
                                        <p:tgtEl>
                                          <p:spTgt spid="45"/>
                                        </p:tgtEl>
                                        <p:attrNameLst>
                                          <p:attrName>ppt_y</p:attrName>
                                        </p:attrNameLst>
                                      </p:cBhvr>
                                      <p:tavLst>
                                        <p:tav tm="0">
                                          <p:val>
                                            <p:strVal val="1+#ppt_h/2"/>
                                          </p:val>
                                        </p:tav>
                                        <p:tav tm="100000">
                                          <p:val>
                                            <p:strVal val="#ppt_y"/>
                                          </p:val>
                                        </p:tav>
                                      </p:tavLst>
                                    </p:anim>
                                  </p:childTnLst>
                                </p:cTn>
                              </p:par>
                            </p:childTnLst>
                          </p:cTn>
                        </p:par>
                        <p:par>
                          <p:cTn id="124" fill="hold">
                            <p:stCondLst>
                              <p:cond delay="12000"/>
                            </p:stCondLst>
                            <p:childTnLst>
                              <p:par>
                                <p:cTn id="125" presetID="2" presetClass="entr" presetSubtype="6" fill="hold" grpId="0" nodeType="afterEffect">
                                  <p:stCondLst>
                                    <p:cond delay="0"/>
                                  </p:stCondLst>
                                  <p:childTnLst>
                                    <p:set>
                                      <p:cBhvr>
                                        <p:cTn id="126" dur="1" fill="hold">
                                          <p:stCondLst>
                                            <p:cond delay="0"/>
                                          </p:stCondLst>
                                        </p:cTn>
                                        <p:tgtEl>
                                          <p:spTgt spid="46"/>
                                        </p:tgtEl>
                                        <p:attrNameLst>
                                          <p:attrName>style.visibility</p:attrName>
                                        </p:attrNameLst>
                                      </p:cBhvr>
                                      <p:to>
                                        <p:strVal val="visible"/>
                                      </p:to>
                                    </p:set>
                                    <p:anim calcmode="lin" valueType="num">
                                      <p:cBhvr additive="base">
                                        <p:cTn id="127" dur="500" fill="hold"/>
                                        <p:tgtEl>
                                          <p:spTgt spid="46"/>
                                        </p:tgtEl>
                                        <p:attrNameLst>
                                          <p:attrName>ppt_x</p:attrName>
                                        </p:attrNameLst>
                                      </p:cBhvr>
                                      <p:tavLst>
                                        <p:tav tm="0">
                                          <p:val>
                                            <p:strVal val="1+#ppt_w/2"/>
                                          </p:val>
                                        </p:tav>
                                        <p:tav tm="100000">
                                          <p:val>
                                            <p:strVal val="#ppt_x"/>
                                          </p:val>
                                        </p:tav>
                                      </p:tavLst>
                                    </p:anim>
                                    <p:anim calcmode="lin" valueType="num">
                                      <p:cBhvr additive="base">
                                        <p:cTn id="128" dur="500" fill="hold"/>
                                        <p:tgtEl>
                                          <p:spTgt spid="46"/>
                                        </p:tgtEl>
                                        <p:attrNameLst>
                                          <p:attrName>ppt_y</p:attrName>
                                        </p:attrNameLst>
                                      </p:cBhvr>
                                      <p:tavLst>
                                        <p:tav tm="0">
                                          <p:val>
                                            <p:strVal val="1+#ppt_h/2"/>
                                          </p:val>
                                        </p:tav>
                                        <p:tav tm="100000">
                                          <p:val>
                                            <p:strVal val="#ppt_y"/>
                                          </p:val>
                                        </p:tav>
                                      </p:tavLst>
                                    </p:anim>
                                  </p:childTnLst>
                                </p:cTn>
                              </p:par>
                            </p:childTnLst>
                          </p:cTn>
                        </p:par>
                        <p:par>
                          <p:cTn id="129" fill="hold">
                            <p:stCondLst>
                              <p:cond delay="12500"/>
                            </p:stCondLst>
                            <p:childTnLst>
                              <p:par>
                                <p:cTn id="130" presetID="2" presetClass="entr" presetSubtype="6" fill="hold" grpId="0" nodeType="afterEffect">
                                  <p:stCondLst>
                                    <p:cond delay="0"/>
                                  </p:stCondLst>
                                  <p:childTnLst>
                                    <p:set>
                                      <p:cBhvr>
                                        <p:cTn id="131" dur="1" fill="hold">
                                          <p:stCondLst>
                                            <p:cond delay="0"/>
                                          </p:stCondLst>
                                        </p:cTn>
                                        <p:tgtEl>
                                          <p:spTgt spid="47"/>
                                        </p:tgtEl>
                                        <p:attrNameLst>
                                          <p:attrName>style.visibility</p:attrName>
                                        </p:attrNameLst>
                                      </p:cBhvr>
                                      <p:to>
                                        <p:strVal val="visible"/>
                                      </p:to>
                                    </p:set>
                                    <p:anim calcmode="lin" valueType="num">
                                      <p:cBhvr additive="base">
                                        <p:cTn id="132" dur="500" fill="hold"/>
                                        <p:tgtEl>
                                          <p:spTgt spid="47"/>
                                        </p:tgtEl>
                                        <p:attrNameLst>
                                          <p:attrName>ppt_x</p:attrName>
                                        </p:attrNameLst>
                                      </p:cBhvr>
                                      <p:tavLst>
                                        <p:tav tm="0">
                                          <p:val>
                                            <p:strVal val="1+#ppt_w/2"/>
                                          </p:val>
                                        </p:tav>
                                        <p:tav tm="100000">
                                          <p:val>
                                            <p:strVal val="#ppt_x"/>
                                          </p:val>
                                        </p:tav>
                                      </p:tavLst>
                                    </p:anim>
                                    <p:anim calcmode="lin" valueType="num">
                                      <p:cBhvr additive="base">
                                        <p:cTn id="133" dur="500" fill="hold"/>
                                        <p:tgtEl>
                                          <p:spTgt spid="47"/>
                                        </p:tgtEl>
                                        <p:attrNameLst>
                                          <p:attrName>ppt_y</p:attrName>
                                        </p:attrNameLst>
                                      </p:cBhvr>
                                      <p:tavLst>
                                        <p:tav tm="0">
                                          <p:val>
                                            <p:strVal val="1+#ppt_h/2"/>
                                          </p:val>
                                        </p:tav>
                                        <p:tav tm="100000">
                                          <p:val>
                                            <p:strVal val="#ppt_y"/>
                                          </p:val>
                                        </p:tav>
                                      </p:tavLst>
                                    </p:anim>
                                  </p:childTnLst>
                                </p:cTn>
                              </p:par>
                            </p:childTnLst>
                          </p:cTn>
                        </p:par>
                        <p:par>
                          <p:cTn id="134" fill="hold">
                            <p:stCondLst>
                              <p:cond delay="13000"/>
                            </p:stCondLst>
                            <p:childTnLst>
                              <p:par>
                                <p:cTn id="135" presetID="2" presetClass="entr" presetSubtype="6" fill="hold" grpId="0" nodeType="afterEffect">
                                  <p:stCondLst>
                                    <p:cond delay="0"/>
                                  </p:stCondLst>
                                  <p:childTnLst>
                                    <p:set>
                                      <p:cBhvr>
                                        <p:cTn id="136" dur="1" fill="hold">
                                          <p:stCondLst>
                                            <p:cond delay="0"/>
                                          </p:stCondLst>
                                        </p:cTn>
                                        <p:tgtEl>
                                          <p:spTgt spid="48"/>
                                        </p:tgtEl>
                                        <p:attrNameLst>
                                          <p:attrName>style.visibility</p:attrName>
                                        </p:attrNameLst>
                                      </p:cBhvr>
                                      <p:to>
                                        <p:strVal val="visible"/>
                                      </p:to>
                                    </p:set>
                                    <p:anim calcmode="lin" valueType="num">
                                      <p:cBhvr additive="base">
                                        <p:cTn id="137" dur="500" fill="hold"/>
                                        <p:tgtEl>
                                          <p:spTgt spid="48"/>
                                        </p:tgtEl>
                                        <p:attrNameLst>
                                          <p:attrName>ppt_x</p:attrName>
                                        </p:attrNameLst>
                                      </p:cBhvr>
                                      <p:tavLst>
                                        <p:tav tm="0">
                                          <p:val>
                                            <p:strVal val="1+#ppt_w/2"/>
                                          </p:val>
                                        </p:tav>
                                        <p:tav tm="100000">
                                          <p:val>
                                            <p:strVal val="#ppt_x"/>
                                          </p:val>
                                        </p:tav>
                                      </p:tavLst>
                                    </p:anim>
                                    <p:anim calcmode="lin" valueType="num">
                                      <p:cBhvr additive="base">
                                        <p:cTn id="138" dur="500" fill="hold"/>
                                        <p:tgtEl>
                                          <p:spTgt spid="48"/>
                                        </p:tgtEl>
                                        <p:attrNameLst>
                                          <p:attrName>ppt_y</p:attrName>
                                        </p:attrNameLst>
                                      </p:cBhvr>
                                      <p:tavLst>
                                        <p:tav tm="0">
                                          <p:val>
                                            <p:strVal val="1+#ppt_h/2"/>
                                          </p:val>
                                        </p:tav>
                                        <p:tav tm="100000">
                                          <p:val>
                                            <p:strVal val="#ppt_y"/>
                                          </p:val>
                                        </p:tav>
                                      </p:tavLst>
                                    </p:anim>
                                  </p:childTnLst>
                                </p:cTn>
                              </p:par>
                            </p:childTnLst>
                          </p:cTn>
                        </p:par>
                        <p:par>
                          <p:cTn id="139" fill="hold">
                            <p:stCondLst>
                              <p:cond delay="13500"/>
                            </p:stCondLst>
                            <p:childTnLst>
                              <p:par>
                                <p:cTn id="140" presetID="2" presetClass="entr" presetSubtype="6" fill="hold" grpId="0" nodeType="afterEffect">
                                  <p:stCondLst>
                                    <p:cond delay="0"/>
                                  </p:stCondLst>
                                  <p:childTnLst>
                                    <p:set>
                                      <p:cBhvr>
                                        <p:cTn id="141" dur="1" fill="hold">
                                          <p:stCondLst>
                                            <p:cond delay="0"/>
                                          </p:stCondLst>
                                        </p:cTn>
                                        <p:tgtEl>
                                          <p:spTgt spid="49"/>
                                        </p:tgtEl>
                                        <p:attrNameLst>
                                          <p:attrName>style.visibility</p:attrName>
                                        </p:attrNameLst>
                                      </p:cBhvr>
                                      <p:to>
                                        <p:strVal val="visible"/>
                                      </p:to>
                                    </p:set>
                                    <p:anim calcmode="lin" valueType="num">
                                      <p:cBhvr additive="base">
                                        <p:cTn id="142" dur="500" fill="hold"/>
                                        <p:tgtEl>
                                          <p:spTgt spid="49"/>
                                        </p:tgtEl>
                                        <p:attrNameLst>
                                          <p:attrName>ppt_x</p:attrName>
                                        </p:attrNameLst>
                                      </p:cBhvr>
                                      <p:tavLst>
                                        <p:tav tm="0">
                                          <p:val>
                                            <p:strVal val="1+#ppt_w/2"/>
                                          </p:val>
                                        </p:tav>
                                        <p:tav tm="100000">
                                          <p:val>
                                            <p:strVal val="#ppt_x"/>
                                          </p:val>
                                        </p:tav>
                                      </p:tavLst>
                                    </p:anim>
                                    <p:anim calcmode="lin" valueType="num">
                                      <p:cBhvr additive="base">
                                        <p:cTn id="143" dur="500" fill="hold"/>
                                        <p:tgtEl>
                                          <p:spTgt spid="49"/>
                                        </p:tgtEl>
                                        <p:attrNameLst>
                                          <p:attrName>ppt_y</p:attrName>
                                        </p:attrNameLst>
                                      </p:cBhvr>
                                      <p:tavLst>
                                        <p:tav tm="0">
                                          <p:val>
                                            <p:strVal val="1+#ppt_h/2"/>
                                          </p:val>
                                        </p:tav>
                                        <p:tav tm="100000">
                                          <p:val>
                                            <p:strVal val="#ppt_y"/>
                                          </p:val>
                                        </p:tav>
                                      </p:tavLst>
                                    </p:anim>
                                  </p:childTnLst>
                                </p:cTn>
                              </p:par>
                            </p:childTnLst>
                          </p:cTn>
                        </p:par>
                        <p:par>
                          <p:cTn id="144" fill="hold">
                            <p:stCondLst>
                              <p:cond delay="14000"/>
                            </p:stCondLst>
                            <p:childTnLst>
                              <p:par>
                                <p:cTn id="145" presetID="2" presetClass="entr" presetSubtype="6" fill="hold" grpId="0" nodeType="afterEffect">
                                  <p:stCondLst>
                                    <p:cond delay="0"/>
                                  </p:stCondLst>
                                  <p:childTnLst>
                                    <p:set>
                                      <p:cBhvr>
                                        <p:cTn id="146" dur="1" fill="hold">
                                          <p:stCondLst>
                                            <p:cond delay="0"/>
                                          </p:stCondLst>
                                        </p:cTn>
                                        <p:tgtEl>
                                          <p:spTgt spid="50"/>
                                        </p:tgtEl>
                                        <p:attrNameLst>
                                          <p:attrName>style.visibility</p:attrName>
                                        </p:attrNameLst>
                                      </p:cBhvr>
                                      <p:to>
                                        <p:strVal val="visible"/>
                                      </p:to>
                                    </p:set>
                                    <p:anim calcmode="lin" valueType="num">
                                      <p:cBhvr additive="base">
                                        <p:cTn id="147" dur="500" fill="hold"/>
                                        <p:tgtEl>
                                          <p:spTgt spid="50"/>
                                        </p:tgtEl>
                                        <p:attrNameLst>
                                          <p:attrName>ppt_x</p:attrName>
                                        </p:attrNameLst>
                                      </p:cBhvr>
                                      <p:tavLst>
                                        <p:tav tm="0">
                                          <p:val>
                                            <p:strVal val="1+#ppt_w/2"/>
                                          </p:val>
                                        </p:tav>
                                        <p:tav tm="100000">
                                          <p:val>
                                            <p:strVal val="#ppt_x"/>
                                          </p:val>
                                        </p:tav>
                                      </p:tavLst>
                                    </p:anim>
                                    <p:anim calcmode="lin" valueType="num">
                                      <p:cBhvr additive="base">
                                        <p:cTn id="148" dur="500" fill="hold"/>
                                        <p:tgtEl>
                                          <p:spTgt spid="50"/>
                                        </p:tgtEl>
                                        <p:attrNameLst>
                                          <p:attrName>ppt_y</p:attrName>
                                        </p:attrNameLst>
                                      </p:cBhvr>
                                      <p:tavLst>
                                        <p:tav tm="0">
                                          <p:val>
                                            <p:strVal val="1+#ppt_h/2"/>
                                          </p:val>
                                        </p:tav>
                                        <p:tav tm="100000">
                                          <p:val>
                                            <p:strVal val="#ppt_y"/>
                                          </p:val>
                                        </p:tav>
                                      </p:tavLst>
                                    </p:anim>
                                  </p:childTnLst>
                                </p:cTn>
                              </p:par>
                            </p:childTnLst>
                          </p:cTn>
                        </p:par>
                        <p:par>
                          <p:cTn id="149" fill="hold">
                            <p:stCondLst>
                              <p:cond delay="14500"/>
                            </p:stCondLst>
                            <p:childTnLst>
                              <p:par>
                                <p:cTn id="150" presetID="2" presetClass="entr" presetSubtype="6" fill="hold" grpId="0" nodeType="afterEffect">
                                  <p:stCondLst>
                                    <p:cond delay="0"/>
                                  </p:stCondLst>
                                  <p:childTnLst>
                                    <p:set>
                                      <p:cBhvr>
                                        <p:cTn id="151" dur="1" fill="hold">
                                          <p:stCondLst>
                                            <p:cond delay="0"/>
                                          </p:stCondLst>
                                        </p:cTn>
                                        <p:tgtEl>
                                          <p:spTgt spid="51"/>
                                        </p:tgtEl>
                                        <p:attrNameLst>
                                          <p:attrName>style.visibility</p:attrName>
                                        </p:attrNameLst>
                                      </p:cBhvr>
                                      <p:to>
                                        <p:strVal val="visible"/>
                                      </p:to>
                                    </p:set>
                                    <p:anim calcmode="lin" valueType="num">
                                      <p:cBhvr additive="base">
                                        <p:cTn id="152" dur="500" fill="hold"/>
                                        <p:tgtEl>
                                          <p:spTgt spid="51"/>
                                        </p:tgtEl>
                                        <p:attrNameLst>
                                          <p:attrName>ppt_x</p:attrName>
                                        </p:attrNameLst>
                                      </p:cBhvr>
                                      <p:tavLst>
                                        <p:tav tm="0">
                                          <p:val>
                                            <p:strVal val="1+#ppt_w/2"/>
                                          </p:val>
                                        </p:tav>
                                        <p:tav tm="100000">
                                          <p:val>
                                            <p:strVal val="#ppt_x"/>
                                          </p:val>
                                        </p:tav>
                                      </p:tavLst>
                                    </p:anim>
                                    <p:anim calcmode="lin" valueType="num">
                                      <p:cBhvr additive="base">
                                        <p:cTn id="153" dur="500" fill="hold"/>
                                        <p:tgtEl>
                                          <p:spTgt spid="51"/>
                                        </p:tgtEl>
                                        <p:attrNameLst>
                                          <p:attrName>ppt_y</p:attrName>
                                        </p:attrNameLst>
                                      </p:cBhvr>
                                      <p:tavLst>
                                        <p:tav tm="0">
                                          <p:val>
                                            <p:strVal val="1+#ppt_h/2"/>
                                          </p:val>
                                        </p:tav>
                                        <p:tav tm="100000">
                                          <p:val>
                                            <p:strVal val="#ppt_y"/>
                                          </p:val>
                                        </p:tav>
                                      </p:tavLst>
                                    </p:anim>
                                  </p:childTnLst>
                                </p:cTn>
                              </p:par>
                            </p:childTnLst>
                          </p:cTn>
                        </p:par>
                        <p:par>
                          <p:cTn id="154" fill="hold">
                            <p:stCondLst>
                              <p:cond delay="15000"/>
                            </p:stCondLst>
                            <p:childTnLst>
                              <p:par>
                                <p:cTn id="155" presetID="2" presetClass="entr" presetSubtype="6" fill="hold" grpId="0" nodeType="afterEffect">
                                  <p:stCondLst>
                                    <p:cond delay="0"/>
                                  </p:stCondLst>
                                  <p:childTnLst>
                                    <p:set>
                                      <p:cBhvr>
                                        <p:cTn id="156" dur="1" fill="hold">
                                          <p:stCondLst>
                                            <p:cond delay="0"/>
                                          </p:stCondLst>
                                        </p:cTn>
                                        <p:tgtEl>
                                          <p:spTgt spid="52"/>
                                        </p:tgtEl>
                                        <p:attrNameLst>
                                          <p:attrName>style.visibility</p:attrName>
                                        </p:attrNameLst>
                                      </p:cBhvr>
                                      <p:to>
                                        <p:strVal val="visible"/>
                                      </p:to>
                                    </p:set>
                                    <p:anim calcmode="lin" valueType="num">
                                      <p:cBhvr additive="base">
                                        <p:cTn id="157" dur="500" fill="hold"/>
                                        <p:tgtEl>
                                          <p:spTgt spid="52"/>
                                        </p:tgtEl>
                                        <p:attrNameLst>
                                          <p:attrName>ppt_x</p:attrName>
                                        </p:attrNameLst>
                                      </p:cBhvr>
                                      <p:tavLst>
                                        <p:tav tm="0">
                                          <p:val>
                                            <p:strVal val="1+#ppt_w/2"/>
                                          </p:val>
                                        </p:tav>
                                        <p:tav tm="100000">
                                          <p:val>
                                            <p:strVal val="#ppt_x"/>
                                          </p:val>
                                        </p:tav>
                                      </p:tavLst>
                                    </p:anim>
                                    <p:anim calcmode="lin" valueType="num">
                                      <p:cBhvr additive="base">
                                        <p:cTn id="158" dur="500" fill="hold"/>
                                        <p:tgtEl>
                                          <p:spTgt spid="52"/>
                                        </p:tgtEl>
                                        <p:attrNameLst>
                                          <p:attrName>ppt_y</p:attrName>
                                        </p:attrNameLst>
                                      </p:cBhvr>
                                      <p:tavLst>
                                        <p:tav tm="0">
                                          <p:val>
                                            <p:strVal val="1+#ppt_h/2"/>
                                          </p:val>
                                        </p:tav>
                                        <p:tav tm="100000">
                                          <p:val>
                                            <p:strVal val="#ppt_y"/>
                                          </p:val>
                                        </p:tav>
                                      </p:tavLst>
                                    </p:anim>
                                  </p:childTnLst>
                                </p:cTn>
                              </p:par>
                            </p:childTnLst>
                          </p:cTn>
                        </p:par>
                        <p:par>
                          <p:cTn id="159" fill="hold">
                            <p:stCondLst>
                              <p:cond delay="15500"/>
                            </p:stCondLst>
                            <p:childTnLst>
                              <p:par>
                                <p:cTn id="160" presetID="16" presetClass="entr" presetSubtype="21" fill="hold" grpId="0" nodeType="afterEffect">
                                  <p:stCondLst>
                                    <p:cond delay="0"/>
                                  </p:stCondLst>
                                  <p:childTnLst>
                                    <p:set>
                                      <p:cBhvr>
                                        <p:cTn id="161" dur="1" fill="hold">
                                          <p:stCondLst>
                                            <p:cond delay="0"/>
                                          </p:stCondLst>
                                        </p:cTn>
                                        <p:tgtEl>
                                          <p:spTgt spid="57"/>
                                        </p:tgtEl>
                                        <p:attrNameLst>
                                          <p:attrName>style.visibility</p:attrName>
                                        </p:attrNameLst>
                                      </p:cBhvr>
                                      <p:to>
                                        <p:strVal val="visible"/>
                                      </p:to>
                                    </p:set>
                                    <p:animEffect transition="in" filter="barn(inVertical)">
                                      <p:cBhvr>
                                        <p:cTn id="16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21" grpId="0"/>
      <p:bldP spid="22" grpId="0" animBg="1"/>
      <p:bldP spid="23" grpId="0" animBg="1"/>
      <p:bldP spid="24" grpId="0" animBg="1"/>
      <p:bldP spid="25" grpId="0"/>
      <p:bldP spid="27" grpId="0"/>
      <p:bldP spid="28" grpId="0"/>
      <p:bldP spid="29" grpId="0"/>
      <p:bldP spid="30" grpId="0" animBg="1"/>
      <p:bldP spid="31" grpId="0"/>
      <p:bldP spid="32" grpId="0"/>
      <p:bldP spid="33" grpId="0" animBg="1"/>
      <p:bldP spid="34" grpId="0" animBg="1"/>
      <p:bldP spid="35" grpId="0" animBg="1"/>
      <p:bldP spid="36" grpId="0"/>
      <p:bldP spid="37" grpId="0"/>
      <p:bldP spid="38" grpId="0"/>
      <p:bldP spid="39" grpId="0"/>
      <p:bldP spid="40" grpId="0" animBg="1"/>
      <p:bldP spid="41" grpId="0"/>
      <p:bldP spid="42" grpId="0"/>
      <p:bldP spid="43" grpId="0" animBg="1"/>
      <p:bldP spid="44" grpId="0"/>
      <p:bldP spid="45" grpId="0" animBg="1"/>
      <p:bldP spid="46" grpId="0" animBg="1"/>
      <p:bldP spid="47" grpId="0"/>
      <p:bldP spid="48" grpId="0"/>
      <p:bldP spid="49" grpId="0"/>
      <p:bldP spid="50" grpId="0"/>
      <p:bldP spid="51" grpId="0" animBg="1"/>
      <p:bldP spid="5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19430" y="2570078"/>
            <a:ext cx="6779420" cy="923330"/>
          </a:xfrm>
          <a:prstGeom prst="rect">
            <a:avLst/>
          </a:prstGeom>
          <a:noFill/>
        </p:spPr>
        <p:txBody>
          <a:bodyPr wrap="none" rtlCol="0">
            <a:spAutoFit/>
          </a:bodyPr>
          <a:lstStyle/>
          <a:p>
            <a:pPr marL="0" lvl="1"/>
            <a:r>
              <a:rPr lang="en-US" altLang="zh-CN" sz="540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Next year's work plan</a:t>
            </a:r>
            <a:endParaRPr lang="zh-CN" altLang="en-US" sz="5061" b="1" spc="422"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7" name="直接连接符 6"/>
          <p:cNvCxnSpPr/>
          <p:nvPr/>
        </p:nvCxnSpPr>
        <p:spPr>
          <a:xfrm flipV="1">
            <a:off x="5315700" y="2627783"/>
            <a:ext cx="0" cy="1977087"/>
          </a:xfrm>
          <a:prstGeom prst="line">
            <a:avLst/>
          </a:prstGeom>
          <a:ln w="635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文本框 9"/>
          <p:cNvSpPr txBox="1"/>
          <p:nvPr/>
        </p:nvSpPr>
        <p:spPr>
          <a:xfrm>
            <a:off x="5767436" y="3747322"/>
            <a:ext cx="4067808" cy="324576"/>
          </a:xfrm>
          <a:prstGeom prst="rect">
            <a:avLst/>
          </a:prstGeom>
          <a:noFill/>
        </p:spPr>
        <p:txBody>
          <a:bodyPr wrap="square" lIns="0" tIns="0" rIns="0" bIns="0" rtlCol="0">
            <a:spAutoFit/>
          </a:bodyPr>
          <a:lstStyle/>
          <a:p>
            <a:pPr marL="241044" lvl="1" indent="-241044">
              <a:buFont typeface="Wingdings" pitchFamily="2" charset="2"/>
              <a:buChar char="l"/>
            </a:pPr>
            <a:r>
              <a:rPr lang="en-US" altLang="zh-CN"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Annual work overview</a:t>
            </a:r>
            <a:endParaRPr lang="zh-CN" altLang="en-US"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文本框 9"/>
          <p:cNvSpPr txBox="1"/>
          <p:nvPr/>
        </p:nvSpPr>
        <p:spPr>
          <a:xfrm>
            <a:off x="5767435" y="4187175"/>
            <a:ext cx="4364061" cy="324576"/>
          </a:xfrm>
          <a:prstGeom prst="rect">
            <a:avLst/>
          </a:prstGeom>
          <a:noFill/>
        </p:spPr>
        <p:txBody>
          <a:bodyPr wrap="square" lIns="0" tIns="0" rIns="0" bIns="0" rtlCol="0">
            <a:spAutoFit/>
          </a:bodyPr>
          <a:lstStyle/>
          <a:p>
            <a:pPr marL="241044" lvl="1" indent="-241044">
              <a:buFont typeface="Wingdings" pitchFamily="2" charset="2"/>
              <a:buChar char="l"/>
            </a:pPr>
            <a:r>
              <a:rPr lang="en-US" altLang="zh-CN"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Successful project display</a:t>
            </a:r>
            <a:endParaRPr lang="zh-CN" altLang="en-US"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文本框 9"/>
          <p:cNvSpPr txBox="1"/>
          <p:nvPr/>
        </p:nvSpPr>
        <p:spPr>
          <a:xfrm>
            <a:off x="9165679" y="3752045"/>
            <a:ext cx="2659708" cy="324576"/>
          </a:xfrm>
          <a:prstGeom prst="rect">
            <a:avLst/>
          </a:prstGeom>
          <a:noFill/>
        </p:spPr>
        <p:txBody>
          <a:bodyPr wrap="square" lIns="0" tIns="0" rIns="0" bIns="0" rtlCol="0">
            <a:spAutoFit/>
          </a:bodyPr>
          <a:lstStyle/>
          <a:p>
            <a:pPr marL="241044" lvl="1" indent="-241044">
              <a:buFont typeface="Wingdings" pitchFamily="2" charset="2"/>
              <a:buChar char="l"/>
            </a:pPr>
            <a:r>
              <a:rPr lang="en-US" altLang="zh-CN"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Work completion</a:t>
            </a:r>
            <a:endParaRPr lang="zh-CN" altLang="en-US"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文本框 9"/>
          <p:cNvSpPr txBox="1"/>
          <p:nvPr/>
        </p:nvSpPr>
        <p:spPr>
          <a:xfrm>
            <a:off x="9165679" y="4206427"/>
            <a:ext cx="2659704" cy="324576"/>
          </a:xfrm>
          <a:prstGeom prst="rect">
            <a:avLst/>
          </a:prstGeom>
          <a:noFill/>
        </p:spPr>
        <p:txBody>
          <a:bodyPr wrap="square" lIns="0" tIns="0" rIns="0" bIns="0" rtlCol="0">
            <a:spAutoFit/>
          </a:bodyPr>
          <a:lstStyle/>
          <a:p>
            <a:pPr marL="241044" lvl="1" indent="-241044">
              <a:buFont typeface="Wingdings" pitchFamily="2" charset="2"/>
              <a:buChar char="l"/>
            </a:pPr>
            <a:r>
              <a:rPr lang="en-US" altLang="zh-CN"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Insufficient work</a:t>
            </a:r>
            <a:endParaRPr lang="zh-CN" altLang="en-US"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Rectangle 86">
            <a:extLst>
              <a:ext uri="{FF2B5EF4-FFF2-40B4-BE49-F238E27FC236}">
                <a16:creationId xmlns:a16="http://schemas.microsoft.com/office/drawing/2014/main" id="{8CC9EEE4-666F-481F-82C3-2F9D3F53B3FD}"/>
              </a:ext>
            </a:extLst>
          </p:cNvPr>
          <p:cNvSpPr>
            <a:spLocks noChangeArrowheads="1"/>
          </p:cNvSpPr>
          <p:nvPr/>
        </p:nvSpPr>
        <p:spPr bwMode="auto">
          <a:xfrm>
            <a:off x="-1" y="6791633"/>
            <a:ext cx="12858731" cy="425092"/>
          </a:xfrm>
          <a:prstGeom prst="rect">
            <a:avLst/>
          </a:prstGeom>
          <a:solidFill>
            <a:schemeClr val="accent1">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s-PE" dirty="0"/>
          </a:p>
        </p:txBody>
      </p:sp>
      <p:sp>
        <p:nvSpPr>
          <p:cNvPr id="17" name="Rectangle 87">
            <a:extLst>
              <a:ext uri="{FF2B5EF4-FFF2-40B4-BE49-F238E27FC236}">
                <a16:creationId xmlns:a16="http://schemas.microsoft.com/office/drawing/2014/main" id="{14C0A317-2720-4E5F-899B-182309D776E5}"/>
              </a:ext>
            </a:extLst>
          </p:cNvPr>
          <p:cNvSpPr>
            <a:spLocks noChangeArrowheads="1"/>
          </p:cNvSpPr>
          <p:nvPr/>
        </p:nvSpPr>
        <p:spPr bwMode="auto">
          <a:xfrm>
            <a:off x="-1" y="6856685"/>
            <a:ext cx="12858731" cy="347872"/>
          </a:xfrm>
          <a:prstGeom prst="rect">
            <a:avLst/>
          </a:prstGeom>
          <a:solidFill>
            <a:srgbClr val="EF4C6D"/>
          </a:solidFill>
          <a:ln>
            <a:noFill/>
          </a:ln>
        </p:spPr>
        <p:txBody>
          <a:bodyPr vert="horz" wrap="square" lIns="91440" tIns="45720" rIns="91440" bIns="45720" numCol="1" anchor="t" anchorCtr="0" compatLnSpc="1">
            <a:prstTxWarp prst="textNoShape">
              <a:avLst/>
            </a:prstTxWarp>
          </a:bodyPr>
          <a:lstStyle/>
          <a:p>
            <a:endParaRPr lang="es-PE" dirty="0"/>
          </a:p>
        </p:txBody>
      </p:sp>
      <p:grpSp>
        <p:nvGrpSpPr>
          <p:cNvPr id="18" name="Grupo 17">
            <a:extLst>
              <a:ext uri="{FF2B5EF4-FFF2-40B4-BE49-F238E27FC236}">
                <a16:creationId xmlns:a16="http://schemas.microsoft.com/office/drawing/2014/main" id="{2E2A6B6E-D1A5-41F6-9739-EFA46815F9D5}"/>
              </a:ext>
            </a:extLst>
          </p:cNvPr>
          <p:cNvGrpSpPr/>
          <p:nvPr/>
        </p:nvGrpSpPr>
        <p:grpSpPr>
          <a:xfrm>
            <a:off x="2873159" y="2464198"/>
            <a:ext cx="2376264" cy="2376264"/>
            <a:chOff x="3182617" y="2701650"/>
            <a:chExt cx="1829353" cy="1829353"/>
          </a:xfrm>
        </p:grpSpPr>
        <p:sp>
          <p:nvSpPr>
            <p:cNvPr id="19" name="椭圆 4">
              <a:extLst>
                <a:ext uri="{FF2B5EF4-FFF2-40B4-BE49-F238E27FC236}">
                  <a16:creationId xmlns:a16="http://schemas.microsoft.com/office/drawing/2014/main" id="{2845D48B-7EAC-4716-8289-31B982ED0F42}"/>
                </a:ext>
              </a:extLst>
            </p:cNvPr>
            <p:cNvSpPr/>
            <p:nvPr/>
          </p:nvSpPr>
          <p:spPr>
            <a:xfrm>
              <a:off x="3182617" y="2701650"/>
              <a:ext cx="1829353" cy="182935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1" name="Grupo 20">
              <a:extLst>
                <a:ext uri="{FF2B5EF4-FFF2-40B4-BE49-F238E27FC236}">
                  <a16:creationId xmlns:a16="http://schemas.microsoft.com/office/drawing/2014/main" id="{A1A708D3-9CE2-485F-89F3-CF4B36C9D67A}"/>
                </a:ext>
              </a:extLst>
            </p:cNvPr>
            <p:cNvGrpSpPr/>
            <p:nvPr/>
          </p:nvGrpSpPr>
          <p:grpSpPr>
            <a:xfrm>
              <a:off x="3359565" y="2859689"/>
              <a:ext cx="1341618" cy="1415223"/>
              <a:chOff x="8123958" y="2574181"/>
              <a:chExt cx="636588" cy="671513"/>
            </a:xfrm>
            <a:solidFill>
              <a:schemeClr val="bg1"/>
            </a:solidFill>
          </p:grpSpPr>
          <p:sp>
            <p:nvSpPr>
              <p:cNvPr id="22" name="Freeform 23">
                <a:extLst>
                  <a:ext uri="{FF2B5EF4-FFF2-40B4-BE49-F238E27FC236}">
                    <a16:creationId xmlns:a16="http://schemas.microsoft.com/office/drawing/2014/main" id="{5CF38814-CE2B-497F-8246-A8B8D473A523}"/>
                  </a:ext>
                </a:extLst>
              </p:cNvPr>
              <p:cNvSpPr>
                <a:spLocks/>
              </p:cNvSpPr>
              <p:nvPr/>
            </p:nvSpPr>
            <p:spPr bwMode="auto">
              <a:xfrm>
                <a:off x="8222383" y="2574181"/>
                <a:ext cx="382588" cy="666750"/>
              </a:xfrm>
              <a:custGeom>
                <a:avLst/>
                <a:gdLst>
                  <a:gd name="T0" fmla="*/ 473 w 713"/>
                  <a:gd name="T1" fmla="*/ 1018 h 1242"/>
                  <a:gd name="T2" fmla="*/ 346 w 713"/>
                  <a:gd name="T3" fmla="*/ 750 h 1242"/>
                  <a:gd name="T4" fmla="*/ 413 w 713"/>
                  <a:gd name="T5" fmla="*/ 654 h 1242"/>
                  <a:gd name="T6" fmla="*/ 572 w 713"/>
                  <a:gd name="T7" fmla="*/ 494 h 1242"/>
                  <a:gd name="T8" fmla="*/ 693 w 713"/>
                  <a:gd name="T9" fmla="*/ 288 h 1242"/>
                  <a:gd name="T10" fmla="*/ 697 w 713"/>
                  <a:gd name="T11" fmla="*/ 262 h 1242"/>
                  <a:gd name="T12" fmla="*/ 609 w 713"/>
                  <a:gd name="T13" fmla="*/ 399 h 1242"/>
                  <a:gd name="T14" fmla="*/ 417 w 713"/>
                  <a:gd name="T15" fmla="*/ 552 h 1242"/>
                  <a:gd name="T16" fmla="*/ 235 w 713"/>
                  <a:gd name="T17" fmla="*/ 654 h 1242"/>
                  <a:gd name="T18" fmla="*/ 58 w 713"/>
                  <a:gd name="T19" fmla="*/ 886 h 1242"/>
                  <a:gd name="T20" fmla="*/ 217 w 713"/>
                  <a:gd name="T21" fmla="*/ 1210 h 1242"/>
                  <a:gd name="T22" fmla="*/ 367 w 713"/>
                  <a:gd name="T23" fmla="*/ 1229 h 1242"/>
                  <a:gd name="T24" fmla="*/ 395 w 713"/>
                  <a:gd name="T25" fmla="*/ 1226 h 1242"/>
                  <a:gd name="T26" fmla="*/ 395 w 713"/>
                  <a:gd name="T27" fmla="*/ 1235 h 1242"/>
                  <a:gd name="T28" fmla="*/ 251 w 713"/>
                  <a:gd name="T29" fmla="*/ 1234 h 1242"/>
                  <a:gd name="T30" fmla="*/ 50 w 713"/>
                  <a:gd name="T31" fmla="*/ 1033 h 1242"/>
                  <a:gd name="T32" fmla="*/ 186 w 713"/>
                  <a:gd name="T33" fmla="*/ 654 h 1242"/>
                  <a:gd name="T34" fmla="*/ 351 w 713"/>
                  <a:gd name="T35" fmla="*/ 559 h 1242"/>
                  <a:gd name="T36" fmla="*/ 599 w 713"/>
                  <a:gd name="T37" fmla="*/ 378 h 1242"/>
                  <a:gd name="T38" fmla="*/ 697 w 713"/>
                  <a:gd name="T39" fmla="*/ 130 h 1242"/>
                  <a:gd name="T40" fmla="*/ 689 w 713"/>
                  <a:gd name="T41" fmla="*/ 0 h 1242"/>
                  <a:gd name="T42" fmla="*/ 712 w 713"/>
                  <a:gd name="T43" fmla="*/ 118 h 1242"/>
                  <a:gd name="T44" fmla="*/ 699 w 713"/>
                  <a:gd name="T45" fmla="*/ 308 h 1242"/>
                  <a:gd name="T46" fmla="*/ 551 w 713"/>
                  <a:gd name="T47" fmla="*/ 553 h 1242"/>
                  <a:gd name="T48" fmla="*/ 393 w 713"/>
                  <a:gd name="T49" fmla="*/ 722 h 1242"/>
                  <a:gd name="T50" fmla="*/ 353 w 713"/>
                  <a:gd name="T51" fmla="*/ 794 h 1242"/>
                  <a:gd name="T52" fmla="*/ 395 w 713"/>
                  <a:gd name="T53" fmla="*/ 966 h 1242"/>
                  <a:gd name="T54" fmla="*/ 473 w 713"/>
                  <a:gd name="T55" fmla="*/ 1018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3" h="1242">
                    <a:moveTo>
                      <a:pt x="473" y="1018"/>
                    </a:moveTo>
                    <a:cubicBezTo>
                      <a:pt x="338" y="988"/>
                      <a:pt x="282" y="870"/>
                      <a:pt x="346" y="750"/>
                    </a:cubicBezTo>
                    <a:cubicBezTo>
                      <a:pt x="364" y="715"/>
                      <a:pt x="387" y="682"/>
                      <a:pt x="413" y="654"/>
                    </a:cubicBezTo>
                    <a:cubicBezTo>
                      <a:pt x="464" y="598"/>
                      <a:pt x="520" y="548"/>
                      <a:pt x="572" y="494"/>
                    </a:cubicBezTo>
                    <a:cubicBezTo>
                      <a:pt x="628" y="435"/>
                      <a:pt x="675" y="370"/>
                      <a:pt x="693" y="288"/>
                    </a:cubicBezTo>
                    <a:cubicBezTo>
                      <a:pt x="696" y="277"/>
                      <a:pt x="696" y="266"/>
                      <a:pt x="697" y="262"/>
                    </a:cubicBezTo>
                    <a:cubicBezTo>
                      <a:pt x="670" y="305"/>
                      <a:pt x="644" y="355"/>
                      <a:pt x="609" y="399"/>
                    </a:cubicBezTo>
                    <a:cubicBezTo>
                      <a:pt x="558" y="464"/>
                      <a:pt x="488" y="510"/>
                      <a:pt x="417" y="552"/>
                    </a:cubicBezTo>
                    <a:cubicBezTo>
                      <a:pt x="357" y="587"/>
                      <a:pt x="295" y="619"/>
                      <a:pt x="235" y="654"/>
                    </a:cubicBezTo>
                    <a:cubicBezTo>
                      <a:pt x="144" y="707"/>
                      <a:pt x="77" y="778"/>
                      <a:pt x="58" y="886"/>
                    </a:cubicBezTo>
                    <a:cubicBezTo>
                      <a:pt x="37" y="1008"/>
                      <a:pt x="112" y="1165"/>
                      <a:pt x="217" y="1210"/>
                    </a:cubicBezTo>
                    <a:cubicBezTo>
                      <a:pt x="265" y="1231"/>
                      <a:pt x="316" y="1235"/>
                      <a:pt x="367" y="1229"/>
                    </a:cubicBezTo>
                    <a:cubicBezTo>
                      <a:pt x="377" y="1228"/>
                      <a:pt x="386" y="1227"/>
                      <a:pt x="395" y="1226"/>
                    </a:cubicBezTo>
                    <a:cubicBezTo>
                      <a:pt x="395" y="1229"/>
                      <a:pt x="395" y="1232"/>
                      <a:pt x="395" y="1235"/>
                    </a:cubicBezTo>
                    <a:cubicBezTo>
                      <a:pt x="347" y="1235"/>
                      <a:pt x="298" y="1242"/>
                      <a:pt x="251" y="1234"/>
                    </a:cubicBezTo>
                    <a:cubicBezTo>
                      <a:pt x="138" y="1215"/>
                      <a:pt x="83" y="1132"/>
                      <a:pt x="50" y="1033"/>
                    </a:cubicBezTo>
                    <a:cubicBezTo>
                      <a:pt x="0" y="883"/>
                      <a:pt x="49" y="747"/>
                      <a:pt x="186" y="654"/>
                    </a:cubicBezTo>
                    <a:cubicBezTo>
                      <a:pt x="238" y="619"/>
                      <a:pt x="296" y="591"/>
                      <a:pt x="351" y="559"/>
                    </a:cubicBezTo>
                    <a:cubicBezTo>
                      <a:pt x="441" y="508"/>
                      <a:pt x="531" y="457"/>
                      <a:pt x="599" y="378"/>
                    </a:cubicBezTo>
                    <a:cubicBezTo>
                      <a:pt x="660" y="307"/>
                      <a:pt x="699" y="225"/>
                      <a:pt x="697" y="130"/>
                    </a:cubicBezTo>
                    <a:cubicBezTo>
                      <a:pt x="697" y="87"/>
                      <a:pt x="691" y="44"/>
                      <a:pt x="689" y="0"/>
                    </a:cubicBezTo>
                    <a:cubicBezTo>
                      <a:pt x="697" y="39"/>
                      <a:pt x="712" y="79"/>
                      <a:pt x="712" y="118"/>
                    </a:cubicBezTo>
                    <a:cubicBezTo>
                      <a:pt x="713" y="181"/>
                      <a:pt x="710" y="246"/>
                      <a:pt x="699" y="308"/>
                    </a:cubicBezTo>
                    <a:cubicBezTo>
                      <a:pt x="682" y="407"/>
                      <a:pt x="619" y="482"/>
                      <a:pt x="551" y="553"/>
                    </a:cubicBezTo>
                    <a:cubicBezTo>
                      <a:pt x="498" y="609"/>
                      <a:pt x="444" y="664"/>
                      <a:pt x="393" y="722"/>
                    </a:cubicBezTo>
                    <a:cubicBezTo>
                      <a:pt x="375" y="742"/>
                      <a:pt x="364" y="769"/>
                      <a:pt x="353" y="794"/>
                    </a:cubicBezTo>
                    <a:cubicBezTo>
                      <a:pt x="326" y="858"/>
                      <a:pt x="341" y="921"/>
                      <a:pt x="395" y="966"/>
                    </a:cubicBezTo>
                    <a:cubicBezTo>
                      <a:pt x="419" y="985"/>
                      <a:pt x="447" y="1001"/>
                      <a:pt x="473" y="10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3" name="Freeform 24">
                <a:extLst>
                  <a:ext uri="{FF2B5EF4-FFF2-40B4-BE49-F238E27FC236}">
                    <a16:creationId xmlns:a16="http://schemas.microsoft.com/office/drawing/2014/main" id="{E06E1DA4-85CF-4685-BC6C-A955635F3E1C}"/>
                  </a:ext>
                </a:extLst>
              </p:cNvPr>
              <p:cNvSpPr>
                <a:spLocks/>
              </p:cNvSpPr>
              <p:nvPr/>
            </p:nvSpPr>
            <p:spPr bwMode="auto">
              <a:xfrm>
                <a:off x="8123958" y="2685306"/>
                <a:ext cx="449263" cy="500063"/>
              </a:xfrm>
              <a:custGeom>
                <a:avLst/>
                <a:gdLst>
                  <a:gd name="T0" fmla="*/ 838 w 838"/>
                  <a:gd name="T1" fmla="*/ 0 h 931"/>
                  <a:gd name="T2" fmla="*/ 664 w 838"/>
                  <a:gd name="T3" fmla="*/ 115 h 931"/>
                  <a:gd name="T4" fmla="*/ 429 w 838"/>
                  <a:gd name="T5" fmla="*/ 188 h 931"/>
                  <a:gd name="T6" fmla="*/ 216 w 838"/>
                  <a:gd name="T7" fmla="*/ 292 h 931"/>
                  <a:gd name="T8" fmla="*/ 92 w 838"/>
                  <a:gd name="T9" fmla="*/ 744 h 931"/>
                  <a:gd name="T10" fmla="*/ 195 w 838"/>
                  <a:gd name="T11" fmla="*/ 908 h 931"/>
                  <a:gd name="T12" fmla="*/ 210 w 838"/>
                  <a:gd name="T13" fmla="*/ 931 h 931"/>
                  <a:gd name="T14" fmla="*/ 28 w 838"/>
                  <a:gd name="T15" fmla="*/ 510 h 931"/>
                  <a:gd name="T16" fmla="*/ 167 w 838"/>
                  <a:gd name="T17" fmla="*/ 292 h 931"/>
                  <a:gd name="T18" fmla="*/ 535 w 838"/>
                  <a:gd name="T19" fmla="*/ 129 h 931"/>
                  <a:gd name="T20" fmla="*/ 774 w 838"/>
                  <a:gd name="T21" fmla="*/ 45 h 931"/>
                  <a:gd name="T22" fmla="*/ 838 w 838"/>
                  <a:gd name="T23"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8" h="931">
                    <a:moveTo>
                      <a:pt x="838" y="0"/>
                    </a:moveTo>
                    <a:cubicBezTo>
                      <a:pt x="792" y="58"/>
                      <a:pt x="731" y="92"/>
                      <a:pt x="664" y="115"/>
                    </a:cubicBezTo>
                    <a:cubicBezTo>
                      <a:pt x="586" y="142"/>
                      <a:pt x="505" y="159"/>
                      <a:pt x="429" y="188"/>
                    </a:cubicBezTo>
                    <a:cubicBezTo>
                      <a:pt x="355" y="217"/>
                      <a:pt x="282" y="249"/>
                      <a:pt x="216" y="292"/>
                    </a:cubicBezTo>
                    <a:cubicBezTo>
                      <a:pt x="43" y="403"/>
                      <a:pt x="2" y="559"/>
                      <a:pt x="92" y="744"/>
                    </a:cubicBezTo>
                    <a:cubicBezTo>
                      <a:pt x="121" y="802"/>
                      <a:pt x="160" y="854"/>
                      <a:pt x="195" y="908"/>
                    </a:cubicBezTo>
                    <a:cubicBezTo>
                      <a:pt x="200" y="916"/>
                      <a:pt x="206" y="923"/>
                      <a:pt x="210" y="931"/>
                    </a:cubicBezTo>
                    <a:cubicBezTo>
                      <a:pt x="119" y="849"/>
                      <a:pt x="0" y="666"/>
                      <a:pt x="28" y="510"/>
                    </a:cubicBezTo>
                    <a:cubicBezTo>
                      <a:pt x="44" y="418"/>
                      <a:pt x="96" y="348"/>
                      <a:pt x="167" y="292"/>
                    </a:cubicBezTo>
                    <a:cubicBezTo>
                      <a:pt x="276" y="207"/>
                      <a:pt x="403" y="163"/>
                      <a:pt x="535" y="129"/>
                    </a:cubicBezTo>
                    <a:cubicBezTo>
                      <a:pt x="617" y="107"/>
                      <a:pt x="700" y="90"/>
                      <a:pt x="774" y="45"/>
                    </a:cubicBezTo>
                    <a:cubicBezTo>
                      <a:pt x="796" y="31"/>
                      <a:pt x="817" y="15"/>
                      <a:pt x="83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4" name="Freeform 25">
                <a:extLst>
                  <a:ext uri="{FF2B5EF4-FFF2-40B4-BE49-F238E27FC236}">
                    <a16:creationId xmlns:a16="http://schemas.microsoft.com/office/drawing/2014/main" id="{7BC02500-D9A3-4C42-A6D1-CF60CE9CAFD1}"/>
                  </a:ext>
                </a:extLst>
              </p:cNvPr>
              <p:cNvSpPr>
                <a:spLocks noEditPoints="1"/>
              </p:cNvSpPr>
              <p:nvPr/>
            </p:nvSpPr>
            <p:spPr bwMode="auto">
              <a:xfrm>
                <a:off x="8517658" y="2974231"/>
                <a:ext cx="242888" cy="271463"/>
              </a:xfrm>
              <a:custGeom>
                <a:avLst/>
                <a:gdLst>
                  <a:gd name="T0" fmla="*/ 3 w 455"/>
                  <a:gd name="T1" fmla="*/ 364 h 506"/>
                  <a:gd name="T2" fmla="*/ 53 w 455"/>
                  <a:gd name="T3" fmla="*/ 338 h 506"/>
                  <a:gd name="T4" fmla="*/ 106 w 455"/>
                  <a:gd name="T5" fmla="*/ 303 h 506"/>
                  <a:gd name="T6" fmla="*/ 142 w 455"/>
                  <a:gd name="T7" fmla="*/ 296 h 506"/>
                  <a:gd name="T8" fmla="*/ 241 w 455"/>
                  <a:gd name="T9" fmla="*/ 227 h 506"/>
                  <a:gd name="T10" fmla="*/ 287 w 455"/>
                  <a:gd name="T11" fmla="*/ 175 h 506"/>
                  <a:gd name="T12" fmla="*/ 389 w 455"/>
                  <a:gd name="T13" fmla="*/ 0 h 506"/>
                  <a:gd name="T14" fmla="*/ 331 w 455"/>
                  <a:gd name="T15" fmla="*/ 154 h 506"/>
                  <a:gd name="T16" fmla="*/ 450 w 455"/>
                  <a:gd name="T17" fmla="*/ 61 h 506"/>
                  <a:gd name="T18" fmla="*/ 455 w 455"/>
                  <a:gd name="T19" fmla="*/ 67 h 506"/>
                  <a:gd name="T20" fmla="*/ 360 w 455"/>
                  <a:gd name="T21" fmla="*/ 164 h 506"/>
                  <a:gd name="T22" fmla="*/ 255 w 455"/>
                  <a:gd name="T23" fmla="*/ 384 h 506"/>
                  <a:gd name="T24" fmla="*/ 261 w 455"/>
                  <a:gd name="T25" fmla="*/ 401 h 506"/>
                  <a:gd name="T26" fmla="*/ 276 w 455"/>
                  <a:gd name="T27" fmla="*/ 423 h 506"/>
                  <a:gd name="T28" fmla="*/ 247 w 455"/>
                  <a:gd name="T29" fmla="*/ 496 h 506"/>
                  <a:gd name="T30" fmla="*/ 189 w 455"/>
                  <a:gd name="T31" fmla="*/ 472 h 506"/>
                  <a:gd name="T32" fmla="*/ 217 w 455"/>
                  <a:gd name="T33" fmla="*/ 399 h 506"/>
                  <a:gd name="T34" fmla="*/ 246 w 455"/>
                  <a:gd name="T35" fmla="*/ 361 h 506"/>
                  <a:gd name="T36" fmla="*/ 259 w 455"/>
                  <a:gd name="T37" fmla="*/ 283 h 506"/>
                  <a:gd name="T38" fmla="*/ 232 w 455"/>
                  <a:gd name="T39" fmla="*/ 264 h 506"/>
                  <a:gd name="T40" fmla="*/ 142 w 455"/>
                  <a:gd name="T41" fmla="*/ 320 h 506"/>
                  <a:gd name="T42" fmla="*/ 133 w 455"/>
                  <a:gd name="T43" fmla="*/ 339 h 506"/>
                  <a:gd name="T44" fmla="*/ 87 w 455"/>
                  <a:gd name="T45" fmla="*/ 375 h 506"/>
                  <a:gd name="T46" fmla="*/ 32 w 455"/>
                  <a:gd name="T47" fmla="*/ 379 h 506"/>
                  <a:gd name="T48" fmla="*/ 0 w 455"/>
                  <a:gd name="T49" fmla="*/ 374 h 506"/>
                  <a:gd name="T50" fmla="*/ 3 w 455"/>
                  <a:gd name="T51" fmla="*/ 364 h 506"/>
                  <a:gd name="T52" fmla="*/ 202 w 455"/>
                  <a:gd name="T53" fmla="*/ 447 h 506"/>
                  <a:gd name="T54" fmla="*/ 205 w 455"/>
                  <a:gd name="T55" fmla="*/ 462 h 506"/>
                  <a:gd name="T56" fmla="*/ 232 w 455"/>
                  <a:gd name="T57" fmla="*/ 483 h 506"/>
                  <a:gd name="T58" fmla="*/ 266 w 455"/>
                  <a:gd name="T59" fmla="*/ 445 h 506"/>
                  <a:gd name="T60" fmla="*/ 236 w 455"/>
                  <a:gd name="T61" fmla="*/ 412 h 506"/>
                  <a:gd name="T62" fmla="*/ 202 w 455"/>
                  <a:gd name="T63" fmla="*/ 447 h 506"/>
                  <a:gd name="T64" fmla="*/ 84 w 455"/>
                  <a:gd name="T65" fmla="*/ 359 h 506"/>
                  <a:gd name="T66" fmla="*/ 96 w 455"/>
                  <a:gd name="T67" fmla="*/ 359 h 506"/>
                  <a:gd name="T68" fmla="*/ 118 w 455"/>
                  <a:gd name="T69" fmla="*/ 334 h 506"/>
                  <a:gd name="T70" fmla="*/ 94 w 455"/>
                  <a:gd name="T71" fmla="*/ 317 h 506"/>
                  <a:gd name="T72" fmla="*/ 69 w 455"/>
                  <a:gd name="T73" fmla="*/ 337 h 506"/>
                  <a:gd name="T74" fmla="*/ 84 w 455"/>
                  <a:gd name="T75" fmla="*/ 359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5" h="506">
                    <a:moveTo>
                      <a:pt x="3" y="364"/>
                    </a:moveTo>
                    <a:cubicBezTo>
                      <a:pt x="34" y="377"/>
                      <a:pt x="48" y="370"/>
                      <a:pt x="53" y="338"/>
                    </a:cubicBezTo>
                    <a:cubicBezTo>
                      <a:pt x="57" y="315"/>
                      <a:pt x="80" y="301"/>
                      <a:pt x="106" y="303"/>
                    </a:cubicBezTo>
                    <a:cubicBezTo>
                      <a:pt x="118" y="304"/>
                      <a:pt x="132" y="302"/>
                      <a:pt x="142" y="296"/>
                    </a:cubicBezTo>
                    <a:cubicBezTo>
                      <a:pt x="176" y="274"/>
                      <a:pt x="209" y="252"/>
                      <a:pt x="241" y="227"/>
                    </a:cubicBezTo>
                    <a:cubicBezTo>
                      <a:pt x="258" y="213"/>
                      <a:pt x="275" y="195"/>
                      <a:pt x="287" y="175"/>
                    </a:cubicBezTo>
                    <a:cubicBezTo>
                      <a:pt x="321" y="117"/>
                      <a:pt x="352" y="57"/>
                      <a:pt x="389" y="0"/>
                    </a:cubicBezTo>
                    <a:cubicBezTo>
                      <a:pt x="370" y="49"/>
                      <a:pt x="352" y="98"/>
                      <a:pt x="331" y="154"/>
                    </a:cubicBezTo>
                    <a:cubicBezTo>
                      <a:pt x="374" y="120"/>
                      <a:pt x="412" y="91"/>
                      <a:pt x="450" y="61"/>
                    </a:cubicBezTo>
                    <a:cubicBezTo>
                      <a:pt x="452" y="63"/>
                      <a:pt x="453" y="65"/>
                      <a:pt x="455" y="67"/>
                    </a:cubicBezTo>
                    <a:cubicBezTo>
                      <a:pt x="424" y="99"/>
                      <a:pt x="395" y="136"/>
                      <a:pt x="360" y="164"/>
                    </a:cubicBezTo>
                    <a:cubicBezTo>
                      <a:pt x="288" y="221"/>
                      <a:pt x="278" y="305"/>
                      <a:pt x="255" y="384"/>
                    </a:cubicBezTo>
                    <a:cubicBezTo>
                      <a:pt x="254" y="389"/>
                      <a:pt x="258" y="396"/>
                      <a:pt x="261" y="401"/>
                    </a:cubicBezTo>
                    <a:cubicBezTo>
                      <a:pt x="266" y="409"/>
                      <a:pt x="273" y="415"/>
                      <a:pt x="276" y="423"/>
                    </a:cubicBezTo>
                    <a:cubicBezTo>
                      <a:pt x="286" y="449"/>
                      <a:pt x="271" y="485"/>
                      <a:pt x="247" y="496"/>
                    </a:cubicBezTo>
                    <a:cubicBezTo>
                      <a:pt x="224" y="506"/>
                      <a:pt x="199" y="496"/>
                      <a:pt x="189" y="472"/>
                    </a:cubicBezTo>
                    <a:cubicBezTo>
                      <a:pt x="177" y="445"/>
                      <a:pt x="189" y="408"/>
                      <a:pt x="217" y="399"/>
                    </a:cubicBezTo>
                    <a:cubicBezTo>
                      <a:pt x="239" y="392"/>
                      <a:pt x="243" y="378"/>
                      <a:pt x="246" y="361"/>
                    </a:cubicBezTo>
                    <a:cubicBezTo>
                      <a:pt x="251" y="335"/>
                      <a:pt x="256" y="309"/>
                      <a:pt x="259" y="283"/>
                    </a:cubicBezTo>
                    <a:cubicBezTo>
                      <a:pt x="262" y="262"/>
                      <a:pt x="252" y="252"/>
                      <a:pt x="232" y="264"/>
                    </a:cubicBezTo>
                    <a:cubicBezTo>
                      <a:pt x="201" y="281"/>
                      <a:pt x="171" y="300"/>
                      <a:pt x="142" y="320"/>
                    </a:cubicBezTo>
                    <a:cubicBezTo>
                      <a:pt x="137" y="323"/>
                      <a:pt x="134" y="332"/>
                      <a:pt x="133" y="339"/>
                    </a:cubicBezTo>
                    <a:cubicBezTo>
                      <a:pt x="128" y="365"/>
                      <a:pt x="112" y="375"/>
                      <a:pt x="87" y="375"/>
                    </a:cubicBezTo>
                    <a:cubicBezTo>
                      <a:pt x="69" y="376"/>
                      <a:pt x="50" y="379"/>
                      <a:pt x="32" y="379"/>
                    </a:cubicBezTo>
                    <a:cubicBezTo>
                      <a:pt x="21" y="380"/>
                      <a:pt x="11" y="376"/>
                      <a:pt x="0" y="374"/>
                    </a:cubicBezTo>
                    <a:cubicBezTo>
                      <a:pt x="1" y="371"/>
                      <a:pt x="2" y="367"/>
                      <a:pt x="3" y="364"/>
                    </a:cubicBezTo>
                    <a:close/>
                    <a:moveTo>
                      <a:pt x="202" y="447"/>
                    </a:moveTo>
                    <a:cubicBezTo>
                      <a:pt x="200" y="452"/>
                      <a:pt x="202" y="458"/>
                      <a:pt x="205" y="462"/>
                    </a:cubicBezTo>
                    <a:cubicBezTo>
                      <a:pt x="214" y="470"/>
                      <a:pt x="221" y="480"/>
                      <a:pt x="232" y="483"/>
                    </a:cubicBezTo>
                    <a:cubicBezTo>
                      <a:pt x="249" y="488"/>
                      <a:pt x="266" y="465"/>
                      <a:pt x="266" y="445"/>
                    </a:cubicBezTo>
                    <a:cubicBezTo>
                      <a:pt x="265" y="425"/>
                      <a:pt x="255" y="413"/>
                      <a:pt x="236" y="412"/>
                    </a:cubicBezTo>
                    <a:cubicBezTo>
                      <a:pt x="221" y="410"/>
                      <a:pt x="208" y="426"/>
                      <a:pt x="202" y="447"/>
                    </a:cubicBezTo>
                    <a:close/>
                    <a:moveTo>
                      <a:pt x="84" y="359"/>
                    </a:moveTo>
                    <a:cubicBezTo>
                      <a:pt x="89" y="360"/>
                      <a:pt x="91" y="360"/>
                      <a:pt x="96" y="359"/>
                    </a:cubicBezTo>
                    <a:cubicBezTo>
                      <a:pt x="111" y="355"/>
                      <a:pt x="116" y="342"/>
                      <a:pt x="118" y="334"/>
                    </a:cubicBezTo>
                    <a:cubicBezTo>
                      <a:pt x="119" y="329"/>
                      <a:pt x="101" y="316"/>
                      <a:pt x="94" y="317"/>
                    </a:cubicBezTo>
                    <a:cubicBezTo>
                      <a:pt x="84" y="318"/>
                      <a:pt x="73" y="328"/>
                      <a:pt x="69" y="337"/>
                    </a:cubicBezTo>
                    <a:cubicBezTo>
                      <a:pt x="67" y="341"/>
                      <a:pt x="68" y="355"/>
                      <a:pt x="84" y="3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5" name="Freeform 26">
                <a:extLst>
                  <a:ext uri="{FF2B5EF4-FFF2-40B4-BE49-F238E27FC236}">
                    <a16:creationId xmlns:a16="http://schemas.microsoft.com/office/drawing/2014/main" id="{6FDF8045-0494-4737-9C9F-D4C97ACD2622}"/>
                  </a:ext>
                </a:extLst>
              </p:cNvPr>
              <p:cNvSpPr>
                <a:spLocks/>
              </p:cNvSpPr>
              <p:nvPr/>
            </p:nvSpPr>
            <p:spPr bwMode="auto">
              <a:xfrm>
                <a:off x="8301758" y="3026619"/>
                <a:ext cx="236538" cy="200025"/>
              </a:xfrm>
              <a:custGeom>
                <a:avLst/>
                <a:gdLst>
                  <a:gd name="T0" fmla="*/ 0 w 442"/>
                  <a:gd name="T1" fmla="*/ 58 h 374"/>
                  <a:gd name="T2" fmla="*/ 7 w 442"/>
                  <a:gd name="T3" fmla="*/ 45 h 374"/>
                  <a:gd name="T4" fmla="*/ 78 w 442"/>
                  <a:gd name="T5" fmla="*/ 37 h 374"/>
                  <a:gd name="T6" fmla="*/ 416 w 442"/>
                  <a:gd name="T7" fmla="*/ 347 h 374"/>
                  <a:gd name="T8" fmla="*/ 442 w 442"/>
                  <a:gd name="T9" fmla="*/ 365 h 374"/>
                  <a:gd name="T10" fmla="*/ 433 w 442"/>
                  <a:gd name="T11" fmla="*/ 374 h 374"/>
                  <a:gd name="T12" fmla="*/ 322 w 442"/>
                  <a:gd name="T13" fmla="*/ 283 h 374"/>
                  <a:gd name="T14" fmla="*/ 265 w 442"/>
                  <a:gd name="T15" fmla="*/ 237 h 374"/>
                  <a:gd name="T16" fmla="*/ 217 w 442"/>
                  <a:gd name="T17" fmla="*/ 220 h 374"/>
                  <a:gd name="T18" fmla="*/ 150 w 442"/>
                  <a:gd name="T19" fmla="*/ 194 h 374"/>
                  <a:gd name="T20" fmla="*/ 0 w 442"/>
                  <a:gd name="T21" fmla="*/ 5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2" h="374">
                    <a:moveTo>
                      <a:pt x="0" y="58"/>
                    </a:moveTo>
                    <a:cubicBezTo>
                      <a:pt x="4" y="50"/>
                      <a:pt x="5" y="48"/>
                      <a:pt x="7" y="45"/>
                    </a:cubicBezTo>
                    <a:cubicBezTo>
                      <a:pt x="39" y="0"/>
                      <a:pt x="39" y="1"/>
                      <a:pt x="78" y="37"/>
                    </a:cubicBezTo>
                    <a:cubicBezTo>
                      <a:pt x="191" y="140"/>
                      <a:pt x="303" y="244"/>
                      <a:pt x="416" y="347"/>
                    </a:cubicBezTo>
                    <a:cubicBezTo>
                      <a:pt x="424" y="354"/>
                      <a:pt x="433" y="359"/>
                      <a:pt x="442" y="365"/>
                    </a:cubicBezTo>
                    <a:cubicBezTo>
                      <a:pt x="439" y="368"/>
                      <a:pt x="436" y="371"/>
                      <a:pt x="433" y="374"/>
                    </a:cubicBezTo>
                    <a:cubicBezTo>
                      <a:pt x="396" y="344"/>
                      <a:pt x="359" y="314"/>
                      <a:pt x="322" y="283"/>
                    </a:cubicBezTo>
                    <a:cubicBezTo>
                      <a:pt x="303" y="268"/>
                      <a:pt x="285" y="251"/>
                      <a:pt x="265" y="237"/>
                    </a:cubicBezTo>
                    <a:cubicBezTo>
                      <a:pt x="250" y="228"/>
                      <a:pt x="231" y="217"/>
                      <a:pt x="217" y="220"/>
                    </a:cubicBezTo>
                    <a:cubicBezTo>
                      <a:pt x="186" y="227"/>
                      <a:pt x="169" y="211"/>
                      <a:pt x="150" y="194"/>
                    </a:cubicBezTo>
                    <a:cubicBezTo>
                      <a:pt x="100" y="148"/>
                      <a:pt x="50" y="103"/>
                      <a:pt x="0"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6" name="Freeform 27">
                <a:extLst>
                  <a:ext uri="{FF2B5EF4-FFF2-40B4-BE49-F238E27FC236}">
                    <a16:creationId xmlns:a16="http://schemas.microsoft.com/office/drawing/2014/main" id="{0BD56782-3C2C-4BE9-A4CE-2F069C05BA55}"/>
                  </a:ext>
                </a:extLst>
              </p:cNvPr>
              <p:cNvSpPr>
                <a:spLocks/>
              </p:cNvSpPr>
              <p:nvPr/>
            </p:nvSpPr>
            <p:spPr bwMode="auto">
              <a:xfrm>
                <a:off x="8489083" y="2998044"/>
                <a:ext cx="144463" cy="53975"/>
              </a:xfrm>
              <a:custGeom>
                <a:avLst/>
                <a:gdLst>
                  <a:gd name="T0" fmla="*/ 271 w 271"/>
                  <a:gd name="T1" fmla="*/ 20 h 98"/>
                  <a:gd name="T2" fmla="*/ 196 w 271"/>
                  <a:gd name="T3" fmla="*/ 76 h 98"/>
                  <a:gd name="T4" fmla="*/ 51 w 271"/>
                  <a:gd name="T5" fmla="*/ 62 h 98"/>
                  <a:gd name="T6" fmla="*/ 0 w 271"/>
                  <a:gd name="T7" fmla="*/ 19 h 98"/>
                  <a:gd name="T8" fmla="*/ 271 w 271"/>
                  <a:gd name="T9" fmla="*/ 20 h 98"/>
                </a:gdLst>
                <a:ahLst/>
                <a:cxnLst>
                  <a:cxn ang="0">
                    <a:pos x="T0" y="T1"/>
                  </a:cxn>
                  <a:cxn ang="0">
                    <a:pos x="T2" y="T3"/>
                  </a:cxn>
                  <a:cxn ang="0">
                    <a:pos x="T4" y="T5"/>
                  </a:cxn>
                  <a:cxn ang="0">
                    <a:pos x="T6" y="T7"/>
                  </a:cxn>
                  <a:cxn ang="0">
                    <a:pos x="T8" y="T9"/>
                  </a:cxn>
                </a:cxnLst>
                <a:rect l="0" t="0" r="r" b="b"/>
                <a:pathLst>
                  <a:path w="271" h="98">
                    <a:moveTo>
                      <a:pt x="271" y="20"/>
                    </a:moveTo>
                    <a:cubicBezTo>
                      <a:pt x="248" y="37"/>
                      <a:pt x="223" y="58"/>
                      <a:pt x="196" y="76"/>
                    </a:cubicBezTo>
                    <a:cubicBezTo>
                      <a:pt x="161" y="98"/>
                      <a:pt x="83" y="88"/>
                      <a:pt x="51" y="62"/>
                    </a:cubicBezTo>
                    <a:cubicBezTo>
                      <a:pt x="33" y="46"/>
                      <a:pt x="15" y="31"/>
                      <a:pt x="0" y="19"/>
                    </a:cubicBezTo>
                    <a:cubicBezTo>
                      <a:pt x="88" y="0"/>
                      <a:pt x="181" y="0"/>
                      <a:pt x="271"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7" name="Freeform 28">
                <a:extLst>
                  <a:ext uri="{FF2B5EF4-FFF2-40B4-BE49-F238E27FC236}">
                    <a16:creationId xmlns:a16="http://schemas.microsoft.com/office/drawing/2014/main" id="{9B14D2E2-ED4B-429E-81B9-BFF2477AD5E2}"/>
                  </a:ext>
                </a:extLst>
              </p:cNvPr>
              <p:cNvSpPr>
                <a:spLocks/>
              </p:cNvSpPr>
              <p:nvPr/>
            </p:nvSpPr>
            <p:spPr bwMode="auto">
              <a:xfrm>
                <a:off x="8597033" y="2820244"/>
                <a:ext cx="112713" cy="42863"/>
              </a:xfrm>
              <a:custGeom>
                <a:avLst/>
                <a:gdLst>
                  <a:gd name="T0" fmla="*/ 128 w 210"/>
                  <a:gd name="T1" fmla="*/ 50 h 80"/>
                  <a:gd name="T2" fmla="*/ 125 w 210"/>
                  <a:gd name="T3" fmla="*/ 75 h 80"/>
                  <a:gd name="T4" fmla="*/ 89 w 210"/>
                  <a:gd name="T5" fmla="*/ 71 h 80"/>
                  <a:gd name="T6" fmla="*/ 76 w 210"/>
                  <a:gd name="T7" fmla="*/ 50 h 80"/>
                  <a:gd name="T8" fmla="*/ 71 w 210"/>
                  <a:gd name="T9" fmla="*/ 80 h 80"/>
                  <a:gd name="T10" fmla="*/ 58 w 210"/>
                  <a:gd name="T11" fmla="*/ 43 h 80"/>
                  <a:gd name="T12" fmla="*/ 46 w 210"/>
                  <a:gd name="T13" fmla="*/ 70 h 80"/>
                  <a:gd name="T14" fmla="*/ 42 w 210"/>
                  <a:gd name="T15" fmla="*/ 39 h 80"/>
                  <a:gd name="T16" fmla="*/ 29 w 210"/>
                  <a:gd name="T17" fmla="*/ 74 h 80"/>
                  <a:gd name="T18" fmla="*/ 24 w 210"/>
                  <a:gd name="T19" fmla="*/ 40 h 80"/>
                  <a:gd name="T20" fmla="*/ 8 w 210"/>
                  <a:gd name="T21" fmla="*/ 50 h 80"/>
                  <a:gd name="T22" fmla="*/ 0 w 210"/>
                  <a:gd name="T23" fmla="*/ 25 h 80"/>
                  <a:gd name="T24" fmla="*/ 153 w 210"/>
                  <a:gd name="T25" fmla="*/ 0 h 80"/>
                  <a:gd name="T26" fmla="*/ 210 w 210"/>
                  <a:gd name="T27" fmla="*/ 38 h 80"/>
                  <a:gd name="T28" fmla="*/ 156 w 210"/>
                  <a:gd name="T29" fmla="*/ 34 h 80"/>
                  <a:gd name="T30" fmla="*/ 128 w 210"/>
                  <a:gd name="T31" fmla="*/ 5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0" h="80">
                    <a:moveTo>
                      <a:pt x="128" y="50"/>
                    </a:moveTo>
                    <a:cubicBezTo>
                      <a:pt x="127" y="58"/>
                      <a:pt x="126" y="67"/>
                      <a:pt x="125" y="75"/>
                    </a:cubicBezTo>
                    <a:cubicBezTo>
                      <a:pt x="114" y="74"/>
                      <a:pt x="105" y="73"/>
                      <a:pt x="89" y="71"/>
                    </a:cubicBezTo>
                    <a:cubicBezTo>
                      <a:pt x="88" y="70"/>
                      <a:pt x="82" y="61"/>
                      <a:pt x="76" y="50"/>
                    </a:cubicBezTo>
                    <a:cubicBezTo>
                      <a:pt x="74" y="60"/>
                      <a:pt x="73" y="67"/>
                      <a:pt x="71" y="80"/>
                    </a:cubicBezTo>
                    <a:cubicBezTo>
                      <a:pt x="66" y="65"/>
                      <a:pt x="62" y="56"/>
                      <a:pt x="58" y="43"/>
                    </a:cubicBezTo>
                    <a:cubicBezTo>
                      <a:pt x="54" y="53"/>
                      <a:pt x="50" y="60"/>
                      <a:pt x="46" y="70"/>
                    </a:cubicBezTo>
                    <a:cubicBezTo>
                      <a:pt x="45" y="60"/>
                      <a:pt x="44" y="53"/>
                      <a:pt x="42" y="39"/>
                    </a:cubicBezTo>
                    <a:cubicBezTo>
                      <a:pt x="37" y="53"/>
                      <a:pt x="33" y="61"/>
                      <a:pt x="29" y="74"/>
                    </a:cubicBezTo>
                    <a:cubicBezTo>
                      <a:pt x="27" y="60"/>
                      <a:pt x="26" y="51"/>
                      <a:pt x="24" y="40"/>
                    </a:cubicBezTo>
                    <a:cubicBezTo>
                      <a:pt x="17" y="44"/>
                      <a:pt x="12" y="48"/>
                      <a:pt x="8" y="50"/>
                    </a:cubicBezTo>
                    <a:cubicBezTo>
                      <a:pt x="5" y="43"/>
                      <a:pt x="3" y="34"/>
                      <a:pt x="0" y="25"/>
                    </a:cubicBezTo>
                    <a:cubicBezTo>
                      <a:pt x="51" y="35"/>
                      <a:pt x="103" y="29"/>
                      <a:pt x="153" y="0"/>
                    </a:cubicBezTo>
                    <a:cubicBezTo>
                      <a:pt x="158" y="37"/>
                      <a:pt x="186" y="32"/>
                      <a:pt x="210" y="38"/>
                    </a:cubicBezTo>
                    <a:cubicBezTo>
                      <a:pt x="191" y="37"/>
                      <a:pt x="172" y="35"/>
                      <a:pt x="156" y="34"/>
                    </a:cubicBezTo>
                    <a:cubicBezTo>
                      <a:pt x="155" y="49"/>
                      <a:pt x="144" y="50"/>
                      <a:pt x="128"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8" name="Freeform 29">
                <a:extLst>
                  <a:ext uri="{FF2B5EF4-FFF2-40B4-BE49-F238E27FC236}">
                    <a16:creationId xmlns:a16="http://schemas.microsoft.com/office/drawing/2014/main" id="{CD108359-81D8-4CE2-93EF-5E0990BCA832}"/>
                  </a:ext>
                </a:extLst>
              </p:cNvPr>
              <p:cNvSpPr>
                <a:spLocks/>
              </p:cNvSpPr>
              <p:nvPr/>
            </p:nvSpPr>
            <p:spPr bwMode="auto">
              <a:xfrm>
                <a:off x="8622433" y="2920256"/>
                <a:ext cx="92075" cy="168275"/>
              </a:xfrm>
              <a:custGeom>
                <a:avLst/>
                <a:gdLst>
                  <a:gd name="T0" fmla="*/ 173 w 173"/>
                  <a:gd name="T1" fmla="*/ 0 h 313"/>
                  <a:gd name="T2" fmla="*/ 0 w 173"/>
                  <a:gd name="T3" fmla="*/ 313 h 313"/>
                  <a:gd name="T4" fmla="*/ 107 w 173"/>
                  <a:gd name="T5" fmla="*/ 165 h 313"/>
                  <a:gd name="T6" fmla="*/ 173 w 173"/>
                  <a:gd name="T7" fmla="*/ 0 h 313"/>
                </a:gdLst>
                <a:ahLst/>
                <a:cxnLst>
                  <a:cxn ang="0">
                    <a:pos x="T0" y="T1"/>
                  </a:cxn>
                  <a:cxn ang="0">
                    <a:pos x="T2" y="T3"/>
                  </a:cxn>
                  <a:cxn ang="0">
                    <a:pos x="T4" y="T5"/>
                  </a:cxn>
                  <a:cxn ang="0">
                    <a:pos x="T6" y="T7"/>
                  </a:cxn>
                </a:cxnLst>
                <a:rect l="0" t="0" r="r" b="b"/>
                <a:pathLst>
                  <a:path w="173" h="313">
                    <a:moveTo>
                      <a:pt x="173" y="0"/>
                    </a:moveTo>
                    <a:cubicBezTo>
                      <a:pt x="161" y="124"/>
                      <a:pt x="97" y="228"/>
                      <a:pt x="0" y="313"/>
                    </a:cubicBezTo>
                    <a:cubicBezTo>
                      <a:pt x="35" y="265"/>
                      <a:pt x="77" y="219"/>
                      <a:pt x="107" y="165"/>
                    </a:cubicBezTo>
                    <a:cubicBezTo>
                      <a:pt x="137" y="111"/>
                      <a:pt x="154" y="50"/>
                      <a:pt x="17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9" name="Freeform 30">
                <a:extLst>
                  <a:ext uri="{FF2B5EF4-FFF2-40B4-BE49-F238E27FC236}">
                    <a16:creationId xmlns:a16="http://schemas.microsoft.com/office/drawing/2014/main" id="{3204BA68-3DE3-4FE0-9F1E-0CF9B5B97EA7}"/>
                  </a:ext>
                </a:extLst>
              </p:cNvPr>
              <p:cNvSpPr>
                <a:spLocks/>
              </p:cNvSpPr>
              <p:nvPr/>
            </p:nvSpPr>
            <p:spPr bwMode="auto">
              <a:xfrm>
                <a:off x="8587508" y="2751981"/>
                <a:ext cx="119063" cy="41275"/>
              </a:xfrm>
              <a:custGeom>
                <a:avLst/>
                <a:gdLst>
                  <a:gd name="T0" fmla="*/ 223 w 223"/>
                  <a:gd name="T1" fmla="*/ 46 h 77"/>
                  <a:gd name="T2" fmla="*/ 6 w 223"/>
                  <a:gd name="T3" fmla="*/ 77 h 77"/>
                  <a:gd name="T4" fmla="*/ 0 w 223"/>
                  <a:gd name="T5" fmla="*/ 64 h 77"/>
                  <a:gd name="T6" fmla="*/ 28 w 223"/>
                  <a:gd name="T7" fmla="*/ 37 h 77"/>
                  <a:gd name="T8" fmla="*/ 223 w 223"/>
                  <a:gd name="T9" fmla="*/ 46 h 77"/>
                </a:gdLst>
                <a:ahLst/>
                <a:cxnLst>
                  <a:cxn ang="0">
                    <a:pos x="T0" y="T1"/>
                  </a:cxn>
                  <a:cxn ang="0">
                    <a:pos x="T2" y="T3"/>
                  </a:cxn>
                  <a:cxn ang="0">
                    <a:pos x="T4" y="T5"/>
                  </a:cxn>
                  <a:cxn ang="0">
                    <a:pos x="T6" y="T7"/>
                  </a:cxn>
                  <a:cxn ang="0">
                    <a:pos x="T8" y="T9"/>
                  </a:cxn>
                </a:cxnLst>
                <a:rect l="0" t="0" r="r" b="b"/>
                <a:pathLst>
                  <a:path w="223" h="77">
                    <a:moveTo>
                      <a:pt x="223" y="46"/>
                    </a:moveTo>
                    <a:cubicBezTo>
                      <a:pt x="144" y="0"/>
                      <a:pt x="74" y="33"/>
                      <a:pt x="6" y="77"/>
                    </a:cubicBezTo>
                    <a:cubicBezTo>
                      <a:pt x="4" y="72"/>
                      <a:pt x="2" y="68"/>
                      <a:pt x="0" y="64"/>
                    </a:cubicBezTo>
                    <a:cubicBezTo>
                      <a:pt x="9" y="55"/>
                      <a:pt x="17" y="42"/>
                      <a:pt x="28" y="37"/>
                    </a:cubicBezTo>
                    <a:cubicBezTo>
                      <a:pt x="94" y="5"/>
                      <a:pt x="160" y="10"/>
                      <a:pt x="22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0" name="Freeform 31">
                <a:extLst>
                  <a:ext uri="{FF2B5EF4-FFF2-40B4-BE49-F238E27FC236}">
                    <a16:creationId xmlns:a16="http://schemas.microsoft.com/office/drawing/2014/main" id="{9CEFA746-C582-410D-B1F9-44FC5DE0F129}"/>
                  </a:ext>
                </a:extLst>
              </p:cNvPr>
              <p:cNvSpPr>
                <a:spLocks/>
              </p:cNvSpPr>
              <p:nvPr/>
            </p:nvSpPr>
            <p:spPr bwMode="auto">
              <a:xfrm>
                <a:off x="8447808" y="3034556"/>
                <a:ext cx="85725" cy="76200"/>
              </a:xfrm>
              <a:custGeom>
                <a:avLst/>
                <a:gdLst>
                  <a:gd name="T0" fmla="*/ 159 w 159"/>
                  <a:gd name="T1" fmla="*/ 142 h 142"/>
                  <a:gd name="T2" fmla="*/ 0 w 159"/>
                  <a:gd name="T3" fmla="*/ 0 h 142"/>
                  <a:gd name="T4" fmla="*/ 159 w 159"/>
                  <a:gd name="T5" fmla="*/ 142 h 142"/>
                </a:gdLst>
                <a:ahLst/>
                <a:cxnLst>
                  <a:cxn ang="0">
                    <a:pos x="T0" y="T1"/>
                  </a:cxn>
                  <a:cxn ang="0">
                    <a:pos x="T2" y="T3"/>
                  </a:cxn>
                  <a:cxn ang="0">
                    <a:pos x="T4" y="T5"/>
                  </a:cxn>
                </a:cxnLst>
                <a:rect l="0" t="0" r="r" b="b"/>
                <a:pathLst>
                  <a:path w="159" h="142">
                    <a:moveTo>
                      <a:pt x="159" y="142"/>
                    </a:moveTo>
                    <a:cubicBezTo>
                      <a:pt x="85" y="118"/>
                      <a:pt x="39" y="63"/>
                      <a:pt x="0" y="0"/>
                    </a:cubicBezTo>
                    <a:cubicBezTo>
                      <a:pt x="47" y="54"/>
                      <a:pt x="93" y="109"/>
                      <a:pt x="159" y="1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1" name="Freeform 32">
                <a:extLst>
                  <a:ext uri="{FF2B5EF4-FFF2-40B4-BE49-F238E27FC236}">
                    <a16:creationId xmlns:a16="http://schemas.microsoft.com/office/drawing/2014/main" id="{553D9AD6-AD84-4D82-A4D2-F10AFA76E6B8}"/>
                  </a:ext>
                </a:extLst>
              </p:cNvPr>
              <p:cNvSpPr>
                <a:spLocks/>
              </p:cNvSpPr>
              <p:nvPr/>
            </p:nvSpPr>
            <p:spPr bwMode="auto">
              <a:xfrm>
                <a:off x="8622433" y="3193306"/>
                <a:ext cx="36513" cy="42863"/>
              </a:xfrm>
              <a:custGeom>
                <a:avLst/>
                <a:gdLst>
                  <a:gd name="T0" fmla="*/ 0 w 70"/>
                  <a:gd name="T1" fmla="*/ 47 h 78"/>
                  <a:gd name="T2" fmla="*/ 40 w 70"/>
                  <a:gd name="T3" fmla="*/ 2 h 78"/>
                  <a:gd name="T4" fmla="*/ 70 w 70"/>
                  <a:gd name="T5" fmla="*/ 35 h 78"/>
                  <a:gd name="T6" fmla="*/ 36 w 70"/>
                  <a:gd name="T7" fmla="*/ 73 h 78"/>
                  <a:gd name="T8" fmla="*/ 0 w 70"/>
                  <a:gd name="T9" fmla="*/ 47 h 78"/>
                </a:gdLst>
                <a:ahLst/>
                <a:cxnLst>
                  <a:cxn ang="0">
                    <a:pos x="T0" y="T1"/>
                  </a:cxn>
                  <a:cxn ang="0">
                    <a:pos x="T2" y="T3"/>
                  </a:cxn>
                  <a:cxn ang="0">
                    <a:pos x="T4" y="T5"/>
                  </a:cxn>
                  <a:cxn ang="0">
                    <a:pos x="T6" y="T7"/>
                  </a:cxn>
                  <a:cxn ang="0">
                    <a:pos x="T8" y="T9"/>
                  </a:cxn>
                </a:cxnLst>
                <a:rect l="0" t="0" r="r" b="b"/>
                <a:pathLst>
                  <a:path w="70" h="78">
                    <a:moveTo>
                      <a:pt x="0" y="47"/>
                    </a:moveTo>
                    <a:cubicBezTo>
                      <a:pt x="5" y="21"/>
                      <a:pt x="23" y="0"/>
                      <a:pt x="40" y="2"/>
                    </a:cubicBezTo>
                    <a:cubicBezTo>
                      <a:pt x="59" y="3"/>
                      <a:pt x="69" y="15"/>
                      <a:pt x="70" y="35"/>
                    </a:cubicBezTo>
                    <a:cubicBezTo>
                      <a:pt x="70" y="55"/>
                      <a:pt x="53" y="78"/>
                      <a:pt x="36" y="73"/>
                    </a:cubicBezTo>
                    <a:cubicBezTo>
                      <a:pt x="23" y="70"/>
                      <a:pt x="12" y="56"/>
                      <a:pt x="0"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2" name="Freeform 49">
                <a:extLst>
                  <a:ext uri="{FF2B5EF4-FFF2-40B4-BE49-F238E27FC236}">
                    <a16:creationId xmlns:a16="http://schemas.microsoft.com/office/drawing/2014/main" id="{3FDA9A8D-CAE9-458E-BB37-DF02BEBC2A6B}"/>
                  </a:ext>
                </a:extLst>
              </p:cNvPr>
              <p:cNvSpPr>
                <a:spLocks/>
              </p:cNvSpPr>
              <p:nvPr/>
            </p:nvSpPr>
            <p:spPr bwMode="auto">
              <a:xfrm>
                <a:off x="8531945" y="3015506"/>
                <a:ext cx="58738" cy="1588"/>
              </a:xfrm>
              <a:custGeom>
                <a:avLst/>
                <a:gdLst>
                  <a:gd name="T0" fmla="*/ 0 w 109"/>
                  <a:gd name="T1" fmla="*/ 1 h 4"/>
                  <a:gd name="T2" fmla="*/ 51 w 109"/>
                  <a:gd name="T3" fmla="*/ 4 h 4"/>
                  <a:gd name="T4" fmla="*/ 109 w 109"/>
                  <a:gd name="T5" fmla="*/ 0 h 4"/>
                </a:gdLst>
                <a:ahLst/>
                <a:cxnLst>
                  <a:cxn ang="0">
                    <a:pos x="T0" y="T1"/>
                  </a:cxn>
                  <a:cxn ang="0">
                    <a:pos x="T2" y="T3"/>
                  </a:cxn>
                  <a:cxn ang="0">
                    <a:pos x="T4" y="T5"/>
                  </a:cxn>
                </a:cxnLst>
                <a:rect l="0" t="0" r="r" b="b"/>
                <a:pathLst>
                  <a:path w="109" h="4">
                    <a:moveTo>
                      <a:pt x="0" y="1"/>
                    </a:moveTo>
                    <a:cubicBezTo>
                      <a:pt x="15" y="3"/>
                      <a:pt x="32" y="4"/>
                      <a:pt x="51" y="4"/>
                    </a:cubicBezTo>
                    <a:cubicBezTo>
                      <a:pt x="73" y="4"/>
                      <a:pt x="92" y="3"/>
                      <a:pt x="109" y="0"/>
                    </a:cubicBezTo>
                  </a:path>
                </a:pathLst>
              </a:custGeom>
              <a:solidFill>
                <a:srgbClr val="EF4C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4" name="Oval 50">
                <a:extLst>
                  <a:ext uri="{FF2B5EF4-FFF2-40B4-BE49-F238E27FC236}">
                    <a16:creationId xmlns:a16="http://schemas.microsoft.com/office/drawing/2014/main" id="{6DEB3B98-F00C-40F3-B48E-BC2363B2BDA1}"/>
                  </a:ext>
                </a:extLst>
              </p:cNvPr>
              <p:cNvSpPr>
                <a:spLocks noChangeArrowheads="1"/>
              </p:cNvSpPr>
              <p:nvPr/>
            </p:nvSpPr>
            <p:spPr bwMode="auto">
              <a:xfrm>
                <a:off x="8538295" y="2974231"/>
                <a:ext cx="12700" cy="47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5" name="Oval 51">
                <a:extLst>
                  <a:ext uri="{FF2B5EF4-FFF2-40B4-BE49-F238E27FC236}">
                    <a16:creationId xmlns:a16="http://schemas.microsoft.com/office/drawing/2014/main" id="{713CAEE8-08C6-4B3F-812A-92725C41E3D6}"/>
                  </a:ext>
                </a:extLst>
              </p:cNvPr>
              <p:cNvSpPr>
                <a:spLocks noChangeArrowheads="1"/>
              </p:cNvSpPr>
              <p:nvPr/>
            </p:nvSpPr>
            <p:spPr bwMode="auto">
              <a:xfrm>
                <a:off x="8570045" y="2974231"/>
                <a:ext cx="12700" cy="47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grpSp>
      <p:grpSp>
        <p:nvGrpSpPr>
          <p:cNvPr id="36" name="Grupo 35">
            <a:extLst>
              <a:ext uri="{FF2B5EF4-FFF2-40B4-BE49-F238E27FC236}">
                <a16:creationId xmlns:a16="http://schemas.microsoft.com/office/drawing/2014/main" id="{F6155B34-406E-414F-91F1-B34DFE21F784}"/>
              </a:ext>
            </a:extLst>
          </p:cNvPr>
          <p:cNvGrpSpPr/>
          <p:nvPr/>
        </p:nvGrpSpPr>
        <p:grpSpPr>
          <a:xfrm>
            <a:off x="8836" y="247513"/>
            <a:ext cx="11857164" cy="992547"/>
            <a:chOff x="2108895" y="1211004"/>
            <a:chExt cx="1763713" cy="147638"/>
          </a:xfrm>
        </p:grpSpPr>
        <p:sp>
          <p:nvSpPr>
            <p:cNvPr id="37" name="Freeform 88">
              <a:extLst>
                <a:ext uri="{FF2B5EF4-FFF2-40B4-BE49-F238E27FC236}">
                  <a16:creationId xmlns:a16="http://schemas.microsoft.com/office/drawing/2014/main" id="{9B55A9B3-3DD7-4561-B14C-34AA506DF9A6}"/>
                </a:ext>
              </a:extLst>
            </p:cNvPr>
            <p:cNvSpPr>
              <a:spLocks/>
            </p:cNvSpPr>
            <p:nvPr/>
          </p:nvSpPr>
          <p:spPr bwMode="auto">
            <a:xfrm>
              <a:off x="2110483" y="1239579"/>
              <a:ext cx="1762125" cy="119063"/>
            </a:xfrm>
            <a:custGeom>
              <a:avLst/>
              <a:gdLst>
                <a:gd name="T0" fmla="*/ 3289 w 3289"/>
                <a:gd name="T1" fmla="*/ 154 h 223"/>
                <a:gd name="T2" fmla="*/ 3129 w 3289"/>
                <a:gd name="T3" fmla="*/ 174 h 223"/>
                <a:gd name="T4" fmla="*/ 2841 w 3289"/>
                <a:gd name="T5" fmla="*/ 196 h 223"/>
                <a:gd name="T6" fmla="*/ 2458 w 3289"/>
                <a:gd name="T7" fmla="*/ 188 h 223"/>
                <a:gd name="T8" fmla="*/ 2246 w 3289"/>
                <a:gd name="T9" fmla="*/ 168 h 223"/>
                <a:gd name="T10" fmla="*/ 1897 w 3289"/>
                <a:gd name="T11" fmla="*/ 116 h 223"/>
                <a:gd name="T12" fmla="*/ 1461 w 3289"/>
                <a:gd name="T13" fmla="*/ 57 h 223"/>
                <a:gd name="T14" fmla="*/ 948 w 3289"/>
                <a:gd name="T15" fmla="*/ 10 h 223"/>
                <a:gd name="T16" fmla="*/ 5 w 3289"/>
                <a:gd name="T17" fmla="*/ 97 h 223"/>
                <a:gd name="T18" fmla="*/ 0 w 3289"/>
                <a:gd name="T19" fmla="*/ 146 h 223"/>
                <a:gd name="T20" fmla="*/ 116 w 3289"/>
                <a:gd name="T21" fmla="*/ 109 h 223"/>
                <a:gd name="T22" fmla="*/ 340 w 3289"/>
                <a:gd name="T23" fmla="*/ 75 h 223"/>
                <a:gd name="T24" fmla="*/ 579 w 3289"/>
                <a:gd name="T25" fmla="*/ 53 h 223"/>
                <a:gd name="T26" fmla="*/ 911 w 3289"/>
                <a:gd name="T27" fmla="*/ 56 h 223"/>
                <a:gd name="T28" fmla="*/ 1250 w 3289"/>
                <a:gd name="T29" fmla="*/ 77 h 223"/>
                <a:gd name="T30" fmla="*/ 1468 w 3289"/>
                <a:gd name="T31" fmla="*/ 104 h 223"/>
                <a:gd name="T32" fmla="*/ 1777 w 3289"/>
                <a:gd name="T33" fmla="*/ 147 h 223"/>
                <a:gd name="T34" fmla="*/ 2293 w 3289"/>
                <a:gd name="T35" fmla="*/ 206 h 223"/>
                <a:gd name="T36" fmla="*/ 2466 w 3289"/>
                <a:gd name="T37" fmla="*/ 216 h 223"/>
                <a:gd name="T38" fmla="*/ 2729 w 3289"/>
                <a:gd name="T39" fmla="*/ 221 h 223"/>
                <a:gd name="T40" fmla="*/ 2995 w 3289"/>
                <a:gd name="T41" fmla="*/ 207 h 223"/>
                <a:gd name="T42" fmla="*/ 3289 w 3289"/>
                <a:gd name="T43" fmla="*/ 154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89" h="223">
                  <a:moveTo>
                    <a:pt x="3289" y="154"/>
                  </a:moveTo>
                  <a:cubicBezTo>
                    <a:pt x="3289" y="152"/>
                    <a:pt x="3229" y="163"/>
                    <a:pt x="3129" y="174"/>
                  </a:cubicBezTo>
                  <a:cubicBezTo>
                    <a:pt x="3083" y="180"/>
                    <a:pt x="2977" y="192"/>
                    <a:pt x="2841" y="196"/>
                  </a:cubicBezTo>
                  <a:cubicBezTo>
                    <a:pt x="2658" y="201"/>
                    <a:pt x="2518" y="192"/>
                    <a:pt x="2458" y="188"/>
                  </a:cubicBezTo>
                  <a:cubicBezTo>
                    <a:pt x="2369" y="182"/>
                    <a:pt x="2302" y="174"/>
                    <a:pt x="2246" y="168"/>
                  </a:cubicBezTo>
                  <a:cubicBezTo>
                    <a:pt x="2098" y="150"/>
                    <a:pt x="2011" y="134"/>
                    <a:pt x="1897" y="116"/>
                  </a:cubicBezTo>
                  <a:cubicBezTo>
                    <a:pt x="1728" y="89"/>
                    <a:pt x="1604" y="74"/>
                    <a:pt x="1461" y="57"/>
                  </a:cubicBezTo>
                  <a:cubicBezTo>
                    <a:pt x="1434" y="54"/>
                    <a:pt x="1143" y="20"/>
                    <a:pt x="948" y="10"/>
                  </a:cubicBezTo>
                  <a:cubicBezTo>
                    <a:pt x="741" y="0"/>
                    <a:pt x="422" y="5"/>
                    <a:pt x="5" y="97"/>
                  </a:cubicBezTo>
                  <a:cubicBezTo>
                    <a:pt x="3" y="113"/>
                    <a:pt x="2" y="130"/>
                    <a:pt x="0" y="146"/>
                  </a:cubicBezTo>
                  <a:cubicBezTo>
                    <a:pt x="27" y="135"/>
                    <a:pt x="67" y="121"/>
                    <a:pt x="116" y="109"/>
                  </a:cubicBezTo>
                  <a:cubicBezTo>
                    <a:pt x="184" y="91"/>
                    <a:pt x="237" y="85"/>
                    <a:pt x="340" y="75"/>
                  </a:cubicBezTo>
                  <a:cubicBezTo>
                    <a:pt x="476" y="62"/>
                    <a:pt x="545" y="55"/>
                    <a:pt x="579" y="53"/>
                  </a:cubicBezTo>
                  <a:cubicBezTo>
                    <a:pt x="682" y="48"/>
                    <a:pt x="758" y="51"/>
                    <a:pt x="911" y="56"/>
                  </a:cubicBezTo>
                  <a:cubicBezTo>
                    <a:pt x="1035" y="61"/>
                    <a:pt x="1126" y="64"/>
                    <a:pt x="1250" y="77"/>
                  </a:cubicBezTo>
                  <a:cubicBezTo>
                    <a:pt x="1295" y="81"/>
                    <a:pt x="1353" y="89"/>
                    <a:pt x="1468" y="104"/>
                  </a:cubicBezTo>
                  <a:cubicBezTo>
                    <a:pt x="1628" y="126"/>
                    <a:pt x="1661" y="131"/>
                    <a:pt x="1777" y="147"/>
                  </a:cubicBezTo>
                  <a:cubicBezTo>
                    <a:pt x="2123" y="193"/>
                    <a:pt x="2247" y="203"/>
                    <a:pt x="2293" y="206"/>
                  </a:cubicBezTo>
                  <a:cubicBezTo>
                    <a:pt x="2319" y="208"/>
                    <a:pt x="2383" y="212"/>
                    <a:pt x="2466" y="216"/>
                  </a:cubicBezTo>
                  <a:cubicBezTo>
                    <a:pt x="2545" y="219"/>
                    <a:pt x="2627" y="223"/>
                    <a:pt x="2729" y="221"/>
                  </a:cubicBezTo>
                  <a:cubicBezTo>
                    <a:pt x="2801" y="220"/>
                    <a:pt x="2885" y="219"/>
                    <a:pt x="2995" y="207"/>
                  </a:cubicBezTo>
                  <a:cubicBezTo>
                    <a:pt x="3155" y="189"/>
                    <a:pt x="3289" y="157"/>
                    <a:pt x="3289" y="154"/>
                  </a:cubicBezTo>
                  <a:close/>
                </a:path>
              </a:pathLst>
            </a:custGeom>
            <a:solidFill>
              <a:srgbClr val="F9B7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8" name="Freeform 89">
              <a:extLst>
                <a:ext uri="{FF2B5EF4-FFF2-40B4-BE49-F238E27FC236}">
                  <a16:creationId xmlns:a16="http://schemas.microsoft.com/office/drawing/2014/main" id="{EBEEA64F-E7B4-434D-99D2-00521CEC68FE}"/>
                </a:ext>
              </a:extLst>
            </p:cNvPr>
            <p:cNvSpPr>
              <a:spLocks/>
            </p:cNvSpPr>
            <p:nvPr/>
          </p:nvSpPr>
          <p:spPr bwMode="auto">
            <a:xfrm>
              <a:off x="2108895" y="1211004"/>
              <a:ext cx="1757363" cy="114300"/>
            </a:xfrm>
            <a:custGeom>
              <a:avLst/>
              <a:gdLst>
                <a:gd name="T0" fmla="*/ 0 w 3281"/>
                <a:gd name="T1" fmla="*/ 95 h 212"/>
                <a:gd name="T2" fmla="*/ 0 w 3281"/>
                <a:gd name="T3" fmla="*/ 191 h 212"/>
                <a:gd name="T4" fmla="*/ 362 w 3281"/>
                <a:gd name="T5" fmla="*/ 107 h 212"/>
                <a:gd name="T6" fmla="*/ 826 w 3281"/>
                <a:gd name="T7" fmla="*/ 79 h 212"/>
                <a:gd name="T8" fmla="*/ 1189 w 3281"/>
                <a:gd name="T9" fmla="*/ 96 h 212"/>
                <a:gd name="T10" fmla="*/ 1520 w 3281"/>
                <a:gd name="T11" fmla="*/ 124 h 212"/>
                <a:gd name="T12" fmla="*/ 1915 w 3281"/>
                <a:gd name="T13" fmla="*/ 170 h 212"/>
                <a:gd name="T14" fmla="*/ 2284 w 3281"/>
                <a:gd name="T15" fmla="*/ 201 h 212"/>
                <a:gd name="T16" fmla="*/ 2764 w 3281"/>
                <a:gd name="T17" fmla="*/ 203 h 212"/>
                <a:gd name="T18" fmla="*/ 3049 w 3281"/>
                <a:gd name="T19" fmla="*/ 181 h 212"/>
                <a:gd name="T20" fmla="*/ 3281 w 3281"/>
                <a:gd name="T21" fmla="*/ 133 h 212"/>
                <a:gd name="T22" fmla="*/ 3158 w 3281"/>
                <a:gd name="T23" fmla="*/ 151 h 212"/>
                <a:gd name="T24" fmla="*/ 2952 w 3281"/>
                <a:gd name="T25" fmla="*/ 177 h 212"/>
                <a:gd name="T26" fmla="*/ 2696 w 3281"/>
                <a:gd name="T27" fmla="*/ 183 h 212"/>
                <a:gd name="T28" fmla="*/ 2162 w 3281"/>
                <a:gd name="T29" fmla="*/ 159 h 212"/>
                <a:gd name="T30" fmla="*/ 1626 w 3281"/>
                <a:gd name="T31" fmla="*/ 92 h 212"/>
                <a:gd name="T32" fmla="*/ 873 w 3281"/>
                <a:gd name="T33" fmla="*/ 16 h 212"/>
                <a:gd name="T34" fmla="*/ 340 w 3281"/>
                <a:gd name="T35" fmla="*/ 23 h 212"/>
                <a:gd name="T36" fmla="*/ 0 w 3281"/>
                <a:gd name="T37" fmla="*/ 95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81" h="212">
                  <a:moveTo>
                    <a:pt x="0" y="95"/>
                  </a:moveTo>
                  <a:cubicBezTo>
                    <a:pt x="0" y="127"/>
                    <a:pt x="0" y="159"/>
                    <a:pt x="0" y="191"/>
                  </a:cubicBezTo>
                  <a:cubicBezTo>
                    <a:pt x="141" y="147"/>
                    <a:pt x="265" y="122"/>
                    <a:pt x="362" y="107"/>
                  </a:cubicBezTo>
                  <a:cubicBezTo>
                    <a:pt x="552" y="78"/>
                    <a:pt x="702" y="78"/>
                    <a:pt x="826" y="79"/>
                  </a:cubicBezTo>
                  <a:cubicBezTo>
                    <a:pt x="937" y="79"/>
                    <a:pt x="1021" y="85"/>
                    <a:pt x="1189" y="96"/>
                  </a:cubicBezTo>
                  <a:cubicBezTo>
                    <a:pt x="1354" y="107"/>
                    <a:pt x="1480" y="120"/>
                    <a:pt x="1520" y="124"/>
                  </a:cubicBezTo>
                  <a:cubicBezTo>
                    <a:pt x="1709" y="143"/>
                    <a:pt x="1733" y="151"/>
                    <a:pt x="1915" y="170"/>
                  </a:cubicBezTo>
                  <a:cubicBezTo>
                    <a:pt x="2024" y="182"/>
                    <a:pt x="2136" y="194"/>
                    <a:pt x="2284" y="201"/>
                  </a:cubicBezTo>
                  <a:cubicBezTo>
                    <a:pt x="2500" y="212"/>
                    <a:pt x="2659" y="207"/>
                    <a:pt x="2764" y="203"/>
                  </a:cubicBezTo>
                  <a:cubicBezTo>
                    <a:pt x="2926" y="198"/>
                    <a:pt x="2999" y="189"/>
                    <a:pt x="3049" y="181"/>
                  </a:cubicBezTo>
                  <a:cubicBezTo>
                    <a:pt x="3145" y="167"/>
                    <a:pt x="3225" y="148"/>
                    <a:pt x="3281" y="133"/>
                  </a:cubicBezTo>
                  <a:cubicBezTo>
                    <a:pt x="3252" y="137"/>
                    <a:pt x="3209" y="144"/>
                    <a:pt x="3158" y="151"/>
                  </a:cubicBezTo>
                  <a:cubicBezTo>
                    <a:pt x="3081" y="162"/>
                    <a:pt x="3010" y="171"/>
                    <a:pt x="2952" y="177"/>
                  </a:cubicBezTo>
                  <a:cubicBezTo>
                    <a:pt x="2868" y="185"/>
                    <a:pt x="2801" y="185"/>
                    <a:pt x="2696" y="183"/>
                  </a:cubicBezTo>
                  <a:cubicBezTo>
                    <a:pt x="2464" y="178"/>
                    <a:pt x="2348" y="175"/>
                    <a:pt x="2162" y="159"/>
                  </a:cubicBezTo>
                  <a:cubicBezTo>
                    <a:pt x="1971" y="142"/>
                    <a:pt x="1955" y="133"/>
                    <a:pt x="1626" y="92"/>
                  </a:cubicBezTo>
                  <a:cubicBezTo>
                    <a:pt x="1171" y="35"/>
                    <a:pt x="949" y="21"/>
                    <a:pt x="873" y="16"/>
                  </a:cubicBezTo>
                  <a:cubicBezTo>
                    <a:pt x="592" y="0"/>
                    <a:pt x="462" y="7"/>
                    <a:pt x="340" y="23"/>
                  </a:cubicBezTo>
                  <a:cubicBezTo>
                    <a:pt x="198" y="42"/>
                    <a:pt x="81" y="71"/>
                    <a:pt x="0" y="95"/>
                  </a:cubicBezTo>
                  <a:close/>
                </a:path>
              </a:pathLst>
            </a:custGeom>
            <a:solidFill>
              <a:srgbClr val="EF4C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spTree>
    <p:extLst>
      <p:ext uri="{BB962C8B-B14F-4D97-AF65-F5344CB8AC3E}">
        <p14:creationId xmlns:p14="http://schemas.microsoft.com/office/powerpoint/2010/main" val="1882249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2" presetClass="entr" presetSubtype="4"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a:grpSpLocks/>
          </p:cNvGrpSpPr>
          <p:nvPr/>
        </p:nvGrpSpPr>
        <p:grpSpPr bwMode="auto">
          <a:xfrm>
            <a:off x="3444234" y="478829"/>
            <a:ext cx="5976982" cy="724697"/>
            <a:chOff x="1772300" y="306306"/>
            <a:chExt cx="5667768" cy="686424"/>
          </a:xfrm>
        </p:grpSpPr>
        <p:sp>
          <p:nvSpPr>
            <p:cNvPr id="53280" name="Rectangle 22"/>
            <p:cNvSpPr>
              <a:spLocks noChangeArrowheads="1"/>
            </p:cNvSpPr>
            <p:nvPr/>
          </p:nvSpPr>
          <p:spPr bwMode="auto">
            <a:xfrm>
              <a:off x="3374131" y="306306"/>
              <a:ext cx="2462518" cy="491944"/>
            </a:xfrm>
            <a:prstGeom prst="rect">
              <a:avLst/>
            </a:prstGeom>
            <a:noFill/>
            <a:ln w="9525">
              <a:noFill/>
              <a:miter lim="800000"/>
              <a:headEnd/>
              <a:tailEnd/>
            </a:ln>
          </p:spPr>
          <p:txBody>
            <a:bodyPr wrap="none" lIns="0" tIns="0" rIns="0" bIns="0">
              <a:spAutoFit/>
            </a:bodyPr>
            <a:lstStyle/>
            <a:p>
              <a:pPr algn="ctr"/>
              <a:r>
                <a:rPr lang="id-ID" altLang="zh-CN" sz="3375">
                  <a:latin typeface="Lato Light"/>
                  <a:cs typeface="Arial" charset="0"/>
                </a:rPr>
                <a:t>Introduction</a:t>
              </a:r>
              <a:endParaRPr lang="en-US" altLang="zh-CN" sz="3375" dirty="0">
                <a:cs typeface="Arial" charset="0"/>
              </a:endParaRPr>
            </a:p>
          </p:txBody>
        </p:sp>
        <p:sp>
          <p:nvSpPr>
            <p:cNvPr id="53281" name="TextBox 12"/>
            <p:cNvSpPr txBox="1">
              <a:spLocks noChangeArrowheads="1"/>
            </p:cNvSpPr>
            <p:nvPr/>
          </p:nvSpPr>
          <p:spPr bwMode="auto">
            <a:xfrm>
              <a:off x="1772300" y="751496"/>
              <a:ext cx="5667768" cy="241234"/>
            </a:xfrm>
            <a:prstGeom prst="rect">
              <a:avLst/>
            </a:prstGeom>
            <a:noFill/>
            <a:ln w="9525">
              <a:noFill/>
              <a:miter lim="800000"/>
              <a:headEnd/>
              <a:tailEnd/>
            </a:ln>
          </p:spPr>
          <p:txBody>
            <a:bodyPr>
              <a:spAutoFit/>
            </a:bodyPr>
            <a:lstStyle/>
            <a:p>
              <a:pPr algn="ctr"/>
              <a:r>
                <a:rPr lang="en-US" altLang="zh-CN" sz="1055" dirty="0">
                  <a:latin typeface="Lato Light"/>
                </a:rPr>
                <a:t>This is example  for a subtitle</a:t>
              </a:r>
            </a:p>
          </p:txBody>
        </p:sp>
      </p:grpSp>
      <p:grpSp>
        <p:nvGrpSpPr>
          <p:cNvPr id="53252" name="Group 2"/>
          <p:cNvGrpSpPr>
            <a:grpSpLocks/>
          </p:cNvGrpSpPr>
          <p:nvPr/>
        </p:nvGrpSpPr>
        <p:grpSpPr bwMode="auto">
          <a:xfrm>
            <a:off x="733664" y="6618211"/>
            <a:ext cx="1171962" cy="423578"/>
            <a:chOff x="695489" y="6181122"/>
            <a:chExt cx="1111813" cy="402247"/>
          </a:xfrm>
        </p:grpSpPr>
        <p:pic>
          <p:nvPicPr>
            <p:cNvPr id="53272" name="Picture 5"/>
            <p:cNvPicPr>
              <a:picLocks noChangeAspect="1"/>
            </p:cNvPicPr>
            <p:nvPr/>
          </p:nvPicPr>
          <p:blipFill>
            <a:blip r:embed="rId3"/>
            <a:srcRect/>
            <a:stretch>
              <a:fillRect/>
            </a:stretch>
          </p:blipFill>
          <p:spPr bwMode="auto">
            <a:xfrm>
              <a:off x="695489" y="6181122"/>
              <a:ext cx="380276" cy="402247"/>
            </a:xfrm>
            <a:prstGeom prst="rect">
              <a:avLst/>
            </a:prstGeom>
            <a:noFill/>
            <a:ln w="9525">
              <a:noFill/>
              <a:miter lim="800000"/>
              <a:headEnd/>
              <a:tailEnd/>
            </a:ln>
          </p:spPr>
        </p:pic>
        <p:sp>
          <p:nvSpPr>
            <p:cNvPr id="53273" name="Rectangle 8"/>
            <p:cNvSpPr>
              <a:spLocks noChangeArrowheads="1"/>
            </p:cNvSpPr>
            <p:nvPr/>
          </p:nvSpPr>
          <p:spPr bwMode="auto">
            <a:xfrm>
              <a:off x="1089212" y="6193653"/>
              <a:ext cx="718090" cy="272670"/>
            </a:xfrm>
            <a:prstGeom prst="rect">
              <a:avLst/>
            </a:prstGeom>
            <a:noFill/>
            <a:ln w="9525">
              <a:noFill/>
              <a:miter lim="800000"/>
              <a:headEnd/>
              <a:tailEnd/>
            </a:ln>
          </p:spPr>
          <p:txBody>
            <a:bodyPr wrap="none">
              <a:spAutoFit/>
            </a:bodyPr>
            <a:lstStyle/>
            <a:p>
              <a:r>
                <a:rPr lang="id-ID" altLang="zh-CN" sz="1266">
                  <a:latin typeface="Lato"/>
                  <a:ea typeface="Lato"/>
                  <a:cs typeface="Lato"/>
                </a:rPr>
                <a:t>Base</a:t>
              </a:r>
              <a:r>
                <a:rPr lang="id-ID" altLang="zh-CN" sz="1266">
                  <a:latin typeface="Lato Black"/>
                  <a:ea typeface="Lato Black"/>
                  <a:cs typeface="Lato Black"/>
                </a:rPr>
                <a:t>man</a:t>
              </a:r>
            </a:p>
          </p:txBody>
        </p:sp>
        <p:grpSp>
          <p:nvGrpSpPr>
            <p:cNvPr id="53274" name="Group 14"/>
            <p:cNvGrpSpPr>
              <a:grpSpLocks/>
            </p:cNvGrpSpPr>
            <p:nvPr/>
          </p:nvGrpSpPr>
          <p:grpSpPr bwMode="auto">
            <a:xfrm>
              <a:off x="1161981" y="6425652"/>
              <a:ext cx="641908" cy="90000"/>
              <a:chOff x="5579140" y="4040369"/>
              <a:chExt cx="894043" cy="179362"/>
            </a:xfrm>
          </p:grpSpPr>
          <p:sp>
            <p:nvSpPr>
              <p:cNvPr id="16" name="Rectangle 15"/>
              <p:cNvSpPr/>
              <p:nvPr/>
            </p:nvSpPr>
            <p:spPr>
              <a:xfrm>
                <a:off x="5579791" y="4044167"/>
                <a:ext cx="157064" cy="1742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 name="Rectangle 16"/>
              <p:cNvSpPr/>
              <p:nvPr/>
            </p:nvSpPr>
            <p:spPr>
              <a:xfrm>
                <a:off x="5770037" y="4044167"/>
                <a:ext cx="157064" cy="1742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8" name="Rectangle 17"/>
              <p:cNvSpPr>
                <a:spLocks noChangeAspect="1"/>
              </p:cNvSpPr>
              <p:nvPr/>
            </p:nvSpPr>
            <p:spPr>
              <a:xfrm>
                <a:off x="5953647" y="4044167"/>
                <a:ext cx="157063" cy="1711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9" name="Rectangle 18"/>
              <p:cNvSpPr/>
              <p:nvPr/>
            </p:nvSpPr>
            <p:spPr>
              <a:xfrm>
                <a:off x="6135045" y="4041000"/>
                <a:ext cx="157063" cy="1742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 name="Rectangle 19"/>
              <p:cNvSpPr/>
              <p:nvPr/>
            </p:nvSpPr>
            <p:spPr>
              <a:xfrm>
                <a:off x="6316442" y="4044167"/>
                <a:ext cx="157063" cy="1711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grpSp>
      <p:sp>
        <p:nvSpPr>
          <p:cNvPr id="26" name="Rectangle 25"/>
          <p:cNvSpPr/>
          <p:nvPr/>
        </p:nvSpPr>
        <p:spPr>
          <a:xfrm>
            <a:off x="5883578" y="1208791"/>
            <a:ext cx="1098291" cy="301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 name="Rectangle 20"/>
          <p:cNvSpPr/>
          <p:nvPr/>
        </p:nvSpPr>
        <p:spPr>
          <a:xfrm>
            <a:off x="3701" y="-15068"/>
            <a:ext cx="12858044" cy="441660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sp>
        <p:nvSpPr>
          <p:cNvPr id="22" name="Rectangle 21"/>
          <p:cNvSpPr/>
          <p:nvPr/>
        </p:nvSpPr>
        <p:spPr>
          <a:xfrm>
            <a:off x="353" y="-23439"/>
            <a:ext cx="12858044" cy="4418279"/>
          </a:xfrm>
          <a:prstGeom prst="rect">
            <a:avLst/>
          </a:prstGeom>
          <a:solidFill>
            <a:schemeClr val="accent1">
              <a:lumMod val="60000"/>
              <a:lumOff val="4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grpSp>
        <p:nvGrpSpPr>
          <p:cNvPr id="23" name="Group 22"/>
          <p:cNvGrpSpPr/>
          <p:nvPr/>
        </p:nvGrpSpPr>
        <p:grpSpPr>
          <a:xfrm>
            <a:off x="-739418" y="1078384"/>
            <a:ext cx="6143322" cy="6162404"/>
            <a:chOff x="3388659" y="666750"/>
            <a:chExt cx="5688106" cy="6191250"/>
          </a:xfrm>
          <a:effectLst>
            <a:outerShdw blurRad="50800" dist="38100" algn="l" rotWithShape="0">
              <a:prstClr val="black">
                <a:alpha val="40000"/>
              </a:prstClr>
            </a:outerShdw>
          </a:effectLst>
        </p:grpSpPr>
        <p:pic>
          <p:nvPicPr>
            <p:cNvPr id="24" name="Picture 23"/>
            <p:cNvPicPr>
              <a:picLocks noChangeAspect="1"/>
            </p:cNvPicPr>
            <p:nvPr/>
          </p:nvPicPr>
          <p:blipFill rotWithShape="1">
            <a:blip r:embed="rId4"/>
            <a:srcRect l="29894" r="13448"/>
            <a:stretch/>
          </p:blipFill>
          <p:spPr>
            <a:xfrm>
              <a:off x="3388659" y="666750"/>
              <a:ext cx="5688106" cy="6191250"/>
            </a:xfrm>
            <a:prstGeom prst="rect">
              <a:avLst/>
            </a:prstGeom>
          </p:spPr>
        </p:pic>
        <p:sp>
          <p:nvSpPr>
            <p:cNvPr id="25" name="Rectangle 24"/>
            <p:cNvSpPr/>
            <p:nvPr/>
          </p:nvSpPr>
          <p:spPr>
            <a:xfrm>
              <a:off x="5929745" y="1413164"/>
              <a:ext cx="2092037" cy="37169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sp>
        <p:nvSpPr>
          <p:cNvPr id="27" name="Title 13"/>
          <p:cNvSpPr txBox="1">
            <a:spLocks/>
          </p:cNvSpPr>
          <p:nvPr/>
        </p:nvSpPr>
        <p:spPr>
          <a:xfrm>
            <a:off x="5550408" y="1403000"/>
            <a:ext cx="6429022" cy="669690"/>
          </a:xfrm>
          <a:prstGeom prst="rect">
            <a:avLst/>
          </a:prstGeom>
        </p:spPr>
        <p:txBody>
          <a:bodyPr lIns="128580" tIns="64290" rIns="128580" bIns="64290" anchor="ctr"/>
          <a:lstStyle/>
          <a:p>
            <a:pPr fontAlgn="auto">
              <a:spcAft>
                <a:spcPts val="0"/>
              </a:spcAft>
              <a:defRPr/>
            </a:pPr>
            <a:r>
              <a:rPr lang="id-ID" sz="5062" b="1">
                <a:solidFill>
                  <a:schemeClr val="bg1"/>
                </a:solidFill>
                <a:latin typeface="Roboto" panose="02000000000000000000" pitchFamily="2" charset="0"/>
                <a:ea typeface="Roboto" panose="02000000000000000000" pitchFamily="2" charset="0"/>
                <a:cs typeface="+mj-cs"/>
              </a:rPr>
              <a:t>Mockup </a:t>
            </a:r>
            <a:r>
              <a:rPr lang="id-ID" sz="5062" b="1" dirty="0">
                <a:solidFill>
                  <a:schemeClr val="bg1"/>
                </a:solidFill>
                <a:latin typeface="Roboto" panose="02000000000000000000" pitchFamily="2" charset="0"/>
                <a:ea typeface="Roboto" panose="02000000000000000000" pitchFamily="2" charset="0"/>
                <a:cs typeface="+mj-cs"/>
              </a:rPr>
              <a:t>App Project</a:t>
            </a:r>
            <a:endParaRPr lang="en-US" sz="5062" b="1" dirty="0">
              <a:solidFill>
                <a:schemeClr val="bg1"/>
              </a:solidFill>
              <a:latin typeface="Roboto" panose="02000000000000000000" pitchFamily="2" charset="0"/>
              <a:ea typeface="Roboto" panose="02000000000000000000" pitchFamily="2" charset="0"/>
              <a:cs typeface="+mj-cs"/>
            </a:endParaRPr>
          </a:p>
        </p:txBody>
      </p:sp>
      <p:sp>
        <p:nvSpPr>
          <p:cNvPr id="28" name="Text Placeholder 3"/>
          <p:cNvSpPr txBox="1">
            <a:spLocks/>
          </p:cNvSpPr>
          <p:nvPr/>
        </p:nvSpPr>
        <p:spPr>
          <a:xfrm>
            <a:off x="5558778" y="2275272"/>
            <a:ext cx="6777261" cy="1573771"/>
          </a:xfrm>
          <a:prstGeom prst="rect">
            <a:avLst/>
          </a:prstGeom>
        </p:spPr>
        <p:txBody>
          <a:bodyPr spcCol="731520" anchor="ctr"/>
          <a:lstStyle>
            <a:defPPr>
              <a:defRPr lang="en-US"/>
            </a:defPPr>
            <a:lvl1pPr marL="0" algn="r" defTabSz="914286" rtl="0" eaLnBrk="1" latinLnBrk="0" hangingPunct="1">
              <a:defRPr sz="1200" kern="1200">
                <a:solidFill>
                  <a:schemeClr val="tx1">
                    <a:tint val="75000"/>
                  </a:schemeClr>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30" algn="l" defTabSz="914286" rtl="0" eaLnBrk="1" latinLnBrk="0" hangingPunct="1">
              <a:defRPr sz="1800" kern="1200">
                <a:solidFill>
                  <a:schemeClr val="tx1"/>
                </a:solidFill>
                <a:latin typeface="+mn-lt"/>
                <a:ea typeface="+mn-ea"/>
                <a:cs typeface="+mn-cs"/>
              </a:defRPr>
            </a:lvl4pPr>
            <a:lvl5pPr marL="1828573" algn="l" defTabSz="914286" rtl="0" eaLnBrk="1" latinLnBrk="0" hangingPunct="1">
              <a:defRPr sz="1800" kern="1200">
                <a:solidFill>
                  <a:schemeClr val="tx1"/>
                </a:solidFill>
                <a:latin typeface="+mn-lt"/>
                <a:ea typeface="+mn-ea"/>
                <a:cs typeface="+mn-cs"/>
              </a:defRPr>
            </a:lvl5pPr>
            <a:lvl6pPr marL="2285718"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a:lstStyle>
          <a:p>
            <a:pPr marL="301352" indent="-301352" algn="l" fontAlgn="auto">
              <a:lnSpc>
                <a:spcPct val="150000"/>
              </a:lnSpc>
              <a:spcBef>
                <a:spcPts val="0"/>
              </a:spcBef>
              <a:spcAft>
                <a:spcPts val="0"/>
              </a:spcAft>
              <a:buFont typeface="Wingdings" panose="05000000000000000000" pitchFamily="2" charset="2"/>
              <a:buChar char="ü"/>
              <a:defRPr/>
            </a:pPr>
            <a:r>
              <a:rPr lang="en-US" sz="1476" b="1" dirty="0">
                <a:solidFill>
                  <a:schemeClr val="bg1">
                    <a:lumMod val="85000"/>
                  </a:schemeClr>
                </a:solidFill>
              </a:rPr>
              <a:t>Aenean sit amet</a:t>
            </a:r>
            <a:r>
              <a:rPr lang="en-US" sz="1476" dirty="0">
                <a:solidFill>
                  <a:schemeClr val="bg1">
                    <a:lumMod val="85000"/>
                  </a:schemeClr>
                </a:solidFill>
              </a:rPr>
              <a:t> lacus ac purus malesuada blandit at eu felis. </a:t>
            </a:r>
          </a:p>
          <a:p>
            <a:pPr marL="301352" indent="-301352" algn="l" fontAlgn="auto">
              <a:lnSpc>
                <a:spcPct val="150000"/>
              </a:lnSpc>
              <a:spcBef>
                <a:spcPts val="0"/>
              </a:spcBef>
              <a:spcAft>
                <a:spcPts val="0"/>
              </a:spcAft>
              <a:buFont typeface="Wingdings" panose="05000000000000000000" pitchFamily="2" charset="2"/>
              <a:buChar char="ü"/>
              <a:defRPr/>
            </a:pPr>
            <a:r>
              <a:rPr lang="en-US" sz="1476" b="1" dirty="0">
                <a:solidFill>
                  <a:schemeClr val="bg1">
                    <a:lumMod val="85000"/>
                  </a:schemeClr>
                </a:solidFill>
              </a:rPr>
              <a:t>Donec at</a:t>
            </a:r>
            <a:r>
              <a:rPr lang="en-US" sz="1476" dirty="0">
                <a:solidFill>
                  <a:schemeClr val="bg1">
                    <a:lumMod val="85000"/>
                  </a:schemeClr>
                </a:solidFill>
              </a:rPr>
              <a:t> mollis mi. </a:t>
            </a:r>
            <a:r>
              <a:rPr lang="es-ES" sz="1476" dirty="0">
                <a:solidFill>
                  <a:schemeClr val="bg1">
                    <a:lumMod val="85000"/>
                  </a:schemeClr>
                </a:solidFill>
              </a:rPr>
              <a:t>Vestibulum massa risus, rutrum a varius vel</a:t>
            </a:r>
            <a:r>
              <a:rPr lang="id-ID" sz="1476" dirty="0">
                <a:solidFill>
                  <a:schemeClr val="bg1">
                    <a:lumMod val="85000"/>
                  </a:schemeClr>
                </a:solidFill>
              </a:rPr>
              <a:t>.</a:t>
            </a:r>
          </a:p>
          <a:p>
            <a:pPr marL="301352" indent="-301352" algn="l" fontAlgn="auto">
              <a:lnSpc>
                <a:spcPct val="150000"/>
              </a:lnSpc>
              <a:spcBef>
                <a:spcPts val="0"/>
              </a:spcBef>
              <a:spcAft>
                <a:spcPts val="0"/>
              </a:spcAft>
              <a:buFont typeface="Wingdings" panose="05000000000000000000" pitchFamily="2" charset="2"/>
              <a:buChar char="ü"/>
              <a:defRPr/>
            </a:pPr>
            <a:r>
              <a:rPr lang="en-US" sz="1476" b="1" dirty="0">
                <a:solidFill>
                  <a:schemeClr val="bg1">
                    <a:lumMod val="85000"/>
                  </a:schemeClr>
                </a:solidFill>
              </a:rPr>
              <a:t>Etiam in bibendum </a:t>
            </a:r>
            <a:r>
              <a:rPr lang="en-US" sz="1476" dirty="0">
                <a:solidFill>
                  <a:schemeClr val="bg1">
                    <a:lumMod val="85000"/>
                  </a:schemeClr>
                </a:solidFill>
              </a:rPr>
              <a:t>nisl. Aliquam erat volutpat. Nunc iaculis justo sit amet ipsum</a:t>
            </a:r>
            <a:r>
              <a:rPr lang="id-ID" sz="1476" dirty="0">
                <a:solidFill>
                  <a:schemeClr val="bg1">
                    <a:lumMod val="85000"/>
                  </a:schemeClr>
                </a:solidFill>
              </a:rPr>
              <a:t>.</a:t>
            </a:r>
            <a:r>
              <a:rPr lang="en-US" sz="1476" dirty="0">
                <a:solidFill>
                  <a:schemeClr val="bg1">
                    <a:lumMod val="85000"/>
                  </a:schemeClr>
                </a:solidFill>
              </a:rPr>
              <a:t> </a:t>
            </a:r>
            <a:endParaRPr lang="id-ID" sz="1476" dirty="0">
              <a:solidFill>
                <a:schemeClr val="bg1">
                  <a:lumMod val="85000"/>
                </a:schemeClr>
              </a:solidFill>
            </a:endParaRPr>
          </a:p>
          <a:p>
            <a:pPr marL="301352" indent="-301352" algn="l" fontAlgn="auto">
              <a:lnSpc>
                <a:spcPct val="150000"/>
              </a:lnSpc>
              <a:spcBef>
                <a:spcPts val="0"/>
              </a:spcBef>
              <a:spcAft>
                <a:spcPts val="0"/>
              </a:spcAft>
              <a:buFont typeface="Wingdings" panose="05000000000000000000" pitchFamily="2" charset="2"/>
              <a:buChar char="ü"/>
              <a:defRPr/>
            </a:pPr>
            <a:r>
              <a:rPr lang="en-US" sz="1476" b="1" dirty="0">
                <a:solidFill>
                  <a:schemeClr val="bg1">
                    <a:lumMod val="85000"/>
                  </a:schemeClr>
                </a:solidFill>
              </a:rPr>
              <a:t>Aenean laoreet odio</a:t>
            </a:r>
            <a:r>
              <a:rPr lang="en-US" sz="1476" dirty="0">
                <a:solidFill>
                  <a:schemeClr val="bg1">
                    <a:lumMod val="85000"/>
                  </a:schemeClr>
                </a:solidFill>
              </a:rPr>
              <a:t> id ipsum molestie pretium. Nullam condimentum nisi id</a:t>
            </a:r>
            <a:r>
              <a:rPr lang="id-ID" sz="1476" dirty="0">
                <a:solidFill>
                  <a:schemeClr val="bg1">
                    <a:lumMod val="85000"/>
                  </a:schemeClr>
                </a:solidFill>
              </a:rPr>
              <a:t>.</a:t>
            </a:r>
            <a:endParaRPr lang="en-US" sz="1476" dirty="0">
              <a:solidFill>
                <a:schemeClr val="bg1">
                  <a:lumMod val="85000"/>
                </a:schemeClr>
              </a:solidFill>
            </a:endParaRPr>
          </a:p>
        </p:txBody>
      </p:sp>
      <p:grpSp>
        <p:nvGrpSpPr>
          <p:cNvPr id="53259" name="Group 1"/>
          <p:cNvGrpSpPr>
            <a:grpSpLocks/>
          </p:cNvGrpSpPr>
          <p:nvPr/>
        </p:nvGrpSpPr>
        <p:grpSpPr bwMode="auto">
          <a:xfrm>
            <a:off x="5023026" y="4692852"/>
            <a:ext cx="7502201" cy="1964202"/>
            <a:chOff x="3968275" y="4183094"/>
            <a:chExt cx="7114509" cy="1862000"/>
          </a:xfrm>
        </p:grpSpPr>
        <p:sp>
          <p:nvSpPr>
            <p:cNvPr id="29" name="TextBox 28"/>
            <p:cNvSpPr txBox="1"/>
            <p:nvPr/>
          </p:nvSpPr>
          <p:spPr>
            <a:xfrm>
              <a:off x="4209768" y="5148057"/>
              <a:ext cx="1481005" cy="333643"/>
            </a:xfrm>
            <a:prstGeom prst="rect">
              <a:avLst/>
            </a:prstGeom>
            <a:noFill/>
          </p:spPr>
          <p:txBody>
            <a:bodyPr wrap="none">
              <a:spAutoFit/>
            </a:bodyPr>
            <a:lstStyle/>
            <a:p>
              <a:pPr algn="ctr" fontAlgn="auto">
                <a:spcBef>
                  <a:spcPts val="0"/>
                </a:spcBef>
                <a:spcAft>
                  <a:spcPts val="0"/>
                </a:spcAft>
                <a:defRPr/>
              </a:pPr>
              <a:r>
                <a:rPr lang="id-ID" sz="1687" b="1" dirty="0">
                  <a:solidFill>
                    <a:schemeClr val="accent1"/>
                  </a:solidFill>
                  <a:latin typeface="+mj-lt"/>
                  <a:ea typeface="+mn-ea"/>
                </a:rPr>
                <a:t>Lovely Audience</a:t>
              </a:r>
            </a:p>
          </p:txBody>
        </p:sp>
        <p:sp>
          <p:nvSpPr>
            <p:cNvPr id="30" name="Rectangle 29"/>
            <p:cNvSpPr/>
            <p:nvPr/>
          </p:nvSpPr>
          <p:spPr>
            <a:xfrm>
              <a:off x="3968275" y="5403582"/>
              <a:ext cx="1963992" cy="641512"/>
            </a:xfrm>
            <a:prstGeom prst="rect">
              <a:avLst/>
            </a:prstGeom>
          </p:spPr>
          <p:txBody>
            <a:bodyPr>
              <a:spAutoFit/>
            </a:bodyPr>
            <a:lstStyle/>
            <a:p>
              <a:pPr algn="ctr" fontAlgn="auto">
                <a:spcBef>
                  <a:spcPts val="0"/>
                </a:spcBef>
                <a:spcAft>
                  <a:spcPts val="0"/>
                </a:spcAft>
                <a:defRPr/>
              </a:pPr>
              <a:r>
                <a:rPr lang="id-ID" sz="1266" dirty="0">
                  <a:solidFill>
                    <a:schemeClr val="bg1">
                      <a:lumMod val="65000"/>
                    </a:schemeClr>
                  </a:solidFill>
                  <a:latin typeface="+mn-lt"/>
                  <a:ea typeface="+mn-ea"/>
                </a:rPr>
                <a:t>Suitable for all categories business and personal presentation</a:t>
              </a:r>
            </a:p>
          </p:txBody>
        </p:sp>
        <p:sp>
          <p:nvSpPr>
            <p:cNvPr id="31" name="TextBox 30"/>
            <p:cNvSpPr txBox="1"/>
            <p:nvPr/>
          </p:nvSpPr>
          <p:spPr>
            <a:xfrm>
              <a:off x="9404825" y="5148057"/>
              <a:ext cx="1090262" cy="333643"/>
            </a:xfrm>
            <a:prstGeom prst="rect">
              <a:avLst/>
            </a:prstGeom>
            <a:noFill/>
          </p:spPr>
          <p:txBody>
            <a:bodyPr wrap="none">
              <a:spAutoFit/>
            </a:bodyPr>
            <a:lstStyle/>
            <a:p>
              <a:pPr algn="ctr" fontAlgn="auto">
                <a:spcBef>
                  <a:spcPts val="0"/>
                </a:spcBef>
                <a:spcAft>
                  <a:spcPts val="0"/>
                </a:spcAft>
                <a:defRPr/>
              </a:pPr>
              <a:r>
                <a:rPr lang="id-ID" sz="1687" b="1" dirty="0">
                  <a:solidFill>
                    <a:schemeClr val="accent3"/>
                  </a:solidFill>
                  <a:latin typeface="+mj-lt"/>
                  <a:ea typeface="+mn-ea"/>
                </a:rPr>
                <a:t>Mail Server</a:t>
              </a:r>
            </a:p>
          </p:txBody>
        </p:sp>
        <p:sp>
          <p:nvSpPr>
            <p:cNvPr id="32" name="Rectangle 31"/>
            <p:cNvSpPr/>
            <p:nvPr/>
          </p:nvSpPr>
          <p:spPr>
            <a:xfrm>
              <a:off x="8817128" y="5403582"/>
              <a:ext cx="2265656" cy="641512"/>
            </a:xfrm>
            <a:prstGeom prst="rect">
              <a:avLst/>
            </a:prstGeom>
          </p:spPr>
          <p:txBody>
            <a:bodyPr>
              <a:spAutoFit/>
            </a:bodyPr>
            <a:lstStyle/>
            <a:p>
              <a:pPr algn="ctr" fontAlgn="auto">
                <a:spcBef>
                  <a:spcPts val="0"/>
                </a:spcBef>
                <a:spcAft>
                  <a:spcPts val="0"/>
                </a:spcAft>
                <a:defRPr/>
              </a:pPr>
              <a:r>
                <a:rPr lang="id-ID" sz="1266" dirty="0">
                  <a:solidFill>
                    <a:schemeClr val="bg1">
                      <a:lumMod val="65000"/>
                    </a:schemeClr>
                  </a:solidFill>
                  <a:latin typeface="+mn-lt"/>
                  <a:ea typeface="+mn-ea"/>
                </a:rPr>
                <a:t>Suitable for all categories business and personal presentation</a:t>
              </a:r>
            </a:p>
          </p:txBody>
        </p:sp>
        <p:sp>
          <p:nvSpPr>
            <p:cNvPr id="33" name="TextBox 32"/>
            <p:cNvSpPr txBox="1"/>
            <p:nvPr/>
          </p:nvSpPr>
          <p:spPr>
            <a:xfrm>
              <a:off x="6779369" y="5148057"/>
              <a:ext cx="1347839" cy="333643"/>
            </a:xfrm>
            <a:prstGeom prst="rect">
              <a:avLst/>
            </a:prstGeom>
            <a:noFill/>
          </p:spPr>
          <p:txBody>
            <a:bodyPr wrap="none">
              <a:spAutoFit/>
            </a:bodyPr>
            <a:lstStyle/>
            <a:p>
              <a:pPr algn="ctr" fontAlgn="auto">
                <a:spcBef>
                  <a:spcPts val="0"/>
                </a:spcBef>
                <a:spcAft>
                  <a:spcPts val="0"/>
                </a:spcAft>
                <a:defRPr/>
              </a:pPr>
              <a:r>
                <a:rPr lang="id-ID" sz="1687" b="1" dirty="0">
                  <a:solidFill>
                    <a:schemeClr val="accent2"/>
                  </a:solidFill>
                  <a:latin typeface="+mj-lt"/>
                  <a:ea typeface="+mn-ea"/>
                </a:rPr>
                <a:t>Bundle Packed</a:t>
              </a:r>
            </a:p>
          </p:txBody>
        </p:sp>
        <p:sp>
          <p:nvSpPr>
            <p:cNvPr id="34" name="Rectangle 33"/>
            <p:cNvSpPr/>
            <p:nvPr/>
          </p:nvSpPr>
          <p:spPr>
            <a:xfrm>
              <a:off x="6429219" y="5403582"/>
              <a:ext cx="2032263" cy="641512"/>
            </a:xfrm>
            <a:prstGeom prst="rect">
              <a:avLst/>
            </a:prstGeom>
          </p:spPr>
          <p:txBody>
            <a:bodyPr>
              <a:spAutoFit/>
            </a:bodyPr>
            <a:lstStyle/>
            <a:p>
              <a:pPr algn="ctr" fontAlgn="auto">
                <a:spcBef>
                  <a:spcPts val="0"/>
                </a:spcBef>
                <a:spcAft>
                  <a:spcPts val="0"/>
                </a:spcAft>
                <a:defRPr/>
              </a:pPr>
              <a:r>
                <a:rPr lang="id-ID" sz="1266" dirty="0">
                  <a:solidFill>
                    <a:schemeClr val="bg1">
                      <a:lumMod val="65000"/>
                    </a:schemeClr>
                  </a:solidFill>
                  <a:latin typeface="+mn-lt"/>
                  <a:ea typeface="+mn-ea"/>
                </a:rPr>
                <a:t>Suitable for all categories business and personal presentation</a:t>
              </a:r>
            </a:p>
          </p:txBody>
        </p:sp>
        <p:sp>
          <p:nvSpPr>
            <p:cNvPr id="36" name="Oval 35"/>
            <p:cNvSpPr/>
            <p:nvPr/>
          </p:nvSpPr>
          <p:spPr>
            <a:xfrm>
              <a:off x="4489042" y="4183094"/>
              <a:ext cx="924045" cy="923698"/>
            </a:xfrm>
            <a:prstGeom prst="ellipse">
              <a:avLst/>
            </a:prstGeom>
            <a:solidFill>
              <a:schemeClr val="accent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grpSp>
          <p:nvGrpSpPr>
            <p:cNvPr id="37" name="Group 36"/>
            <p:cNvGrpSpPr/>
            <p:nvPr/>
          </p:nvGrpSpPr>
          <p:grpSpPr>
            <a:xfrm>
              <a:off x="4726773" y="4459882"/>
              <a:ext cx="447407" cy="385293"/>
              <a:chOff x="2727325" y="-39687"/>
              <a:chExt cx="1463675" cy="1260475"/>
            </a:xfrm>
            <a:solidFill>
              <a:schemeClr val="bg1"/>
            </a:solidFill>
          </p:grpSpPr>
          <p:sp>
            <p:nvSpPr>
              <p:cNvPr id="38" name="Freeform 20"/>
              <p:cNvSpPr>
                <a:spLocks noEditPoints="1"/>
              </p:cNvSpPr>
              <p:nvPr/>
            </p:nvSpPr>
            <p:spPr bwMode="auto">
              <a:xfrm>
                <a:off x="2727325" y="-39687"/>
                <a:ext cx="1463675" cy="1260475"/>
              </a:xfrm>
              <a:custGeom>
                <a:avLst/>
                <a:gdLst>
                  <a:gd name="T0" fmla="*/ 347 w 390"/>
                  <a:gd name="T1" fmla="*/ 42 h 336"/>
                  <a:gd name="T2" fmla="*/ 195 w 390"/>
                  <a:gd name="T3" fmla="*/ 38 h 336"/>
                  <a:gd name="T4" fmla="*/ 43 w 390"/>
                  <a:gd name="T5" fmla="*/ 42 h 336"/>
                  <a:gd name="T6" fmla="*/ 43 w 390"/>
                  <a:gd name="T7" fmla="*/ 196 h 336"/>
                  <a:gd name="T8" fmla="*/ 170 w 390"/>
                  <a:gd name="T9" fmla="*/ 322 h 336"/>
                  <a:gd name="T10" fmla="*/ 220 w 390"/>
                  <a:gd name="T11" fmla="*/ 322 h 336"/>
                  <a:gd name="T12" fmla="*/ 347 w 390"/>
                  <a:gd name="T13" fmla="*/ 196 h 336"/>
                  <a:gd name="T14" fmla="*/ 347 w 390"/>
                  <a:gd name="T15" fmla="*/ 42 h 336"/>
                  <a:gd name="T16" fmla="*/ 330 w 390"/>
                  <a:gd name="T17" fmla="*/ 180 h 336"/>
                  <a:gd name="T18" fmla="*/ 203 w 390"/>
                  <a:gd name="T19" fmla="*/ 306 h 336"/>
                  <a:gd name="T20" fmla="*/ 187 w 390"/>
                  <a:gd name="T21" fmla="*/ 306 h 336"/>
                  <a:gd name="T22" fmla="*/ 59 w 390"/>
                  <a:gd name="T23" fmla="*/ 180 h 336"/>
                  <a:gd name="T24" fmla="*/ 59 w 390"/>
                  <a:gd name="T25" fmla="*/ 58 h 336"/>
                  <a:gd name="T26" fmla="*/ 179 w 390"/>
                  <a:gd name="T27" fmla="*/ 55 h 336"/>
                  <a:gd name="T28" fmla="*/ 195 w 390"/>
                  <a:gd name="T29" fmla="*/ 70 h 336"/>
                  <a:gd name="T30" fmla="*/ 210 w 390"/>
                  <a:gd name="T31" fmla="*/ 55 h 336"/>
                  <a:gd name="T32" fmla="*/ 330 w 390"/>
                  <a:gd name="T33" fmla="*/ 58 h 336"/>
                  <a:gd name="T34" fmla="*/ 330 w 390"/>
                  <a:gd name="T35" fmla="*/ 18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0" h="336">
                    <a:moveTo>
                      <a:pt x="347" y="42"/>
                    </a:moveTo>
                    <a:cubicBezTo>
                      <a:pt x="305" y="0"/>
                      <a:pt x="238" y="0"/>
                      <a:pt x="195" y="38"/>
                    </a:cubicBezTo>
                    <a:cubicBezTo>
                      <a:pt x="152" y="0"/>
                      <a:pt x="85" y="0"/>
                      <a:pt x="43" y="42"/>
                    </a:cubicBezTo>
                    <a:cubicBezTo>
                      <a:pt x="0" y="84"/>
                      <a:pt x="0" y="154"/>
                      <a:pt x="43" y="196"/>
                    </a:cubicBezTo>
                    <a:cubicBezTo>
                      <a:pt x="55" y="208"/>
                      <a:pt x="170" y="322"/>
                      <a:pt x="170" y="322"/>
                    </a:cubicBezTo>
                    <a:cubicBezTo>
                      <a:pt x="184" y="336"/>
                      <a:pt x="206" y="336"/>
                      <a:pt x="220" y="322"/>
                    </a:cubicBezTo>
                    <a:cubicBezTo>
                      <a:pt x="220" y="322"/>
                      <a:pt x="345" y="198"/>
                      <a:pt x="347" y="196"/>
                    </a:cubicBezTo>
                    <a:cubicBezTo>
                      <a:pt x="390" y="154"/>
                      <a:pt x="390" y="84"/>
                      <a:pt x="347" y="42"/>
                    </a:cubicBezTo>
                    <a:close/>
                    <a:moveTo>
                      <a:pt x="330" y="180"/>
                    </a:moveTo>
                    <a:cubicBezTo>
                      <a:pt x="203" y="306"/>
                      <a:pt x="203" y="306"/>
                      <a:pt x="203" y="306"/>
                    </a:cubicBezTo>
                    <a:cubicBezTo>
                      <a:pt x="199" y="310"/>
                      <a:pt x="191" y="310"/>
                      <a:pt x="187" y="306"/>
                    </a:cubicBezTo>
                    <a:cubicBezTo>
                      <a:pt x="59" y="180"/>
                      <a:pt x="59" y="180"/>
                      <a:pt x="59" y="180"/>
                    </a:cubicBezTo>
                    <a:cubicBezTo>
                      <a:pt x="25" y="146"/>
                      <a:pt x="25" y="92"/>
                      <a:pt x="59" y="58"/>
                    </a:cubicBezTo>
                    <a:cubicBezTo>
                      <a:pt x="92" y="26"/>
                      <a:pt x="145" y="25"/>
                      <a:pt x="179" y="55"/>
                    </a:cubicBezTo>
                    <a:cubicBezTo>
                      <a:pt x="195" y="70"/>
                      <a:pt x="195" y="70"/>
                      <a:pt x="195" y="70"/>
                    </a:cubicBezTo>
                    <a:cubicBezTo>
                      <a:pt x="210" y="55"/>
                      <a:pt x="210" y="55"/>
                      <a:pt x="210" y="55"/>
                    </a:cubicBezTo>
                    <a:cubicBezTo>
                      <a:pt x="245" y="25"/>
                      <a:pt x="298" y="26"/>
                      <a:pt x="330" y="58"/>
                    </a:cubicBezTo>
                    <a:cubicBezTo>
                      <a:pt x="364" y="92"/>
                      <a:pt x="364" y="146"/>
                      <a:pt x="330" y="180"/>
                    </a:cubicBez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sp>
            <p:nvSpPr>
              <p:cNvPr id="39" name="Freeform 21"/>
              <p:cNvSpPr>
                <a:spLocks/>
              </p:cNvSpPr>
              <p:nvPr/>
            </p:nvSpPr>
            <p:spPr bwMode="auto">
              <a:xfrm>
                <a:off x="2982913" y="215900"/>
                <a:ext cx="206375" cy="201612"/>
              </a:xfrm>
              <a:custGeom>
                <a:avLst/>
                <a:gdLst>
                  <a:gd name="T0" fmla="*/ 49 w 55"/>
                  <a:gd name="T1" fmla="*/ 0 h 54"/>
                  <a:gd name="T2" fmla="*/ 49 w 55"/>
                  <a:gd name="T3" fmla="*/ 0 h 54"/>
                  <a:gd name="T4" fmla="*/ 0 w 55"/>
                  <a:gd name="T5" fmla="*/ 48 h 54"/>
                  <a:gd name="T6" fmla="*/ 0 w 55"/>
                  <a:gd name="T7" fmla="*/ 48 h 54"/>
                  <a:gd name="T8" fmla="*/ 6 w 55"/>
                  <a:gd name="T9" fmla="*/ 54 h 54"/>
                  <a:gd name="T10" fmla="*/ 12 w 55"/>
                  <a:gd name="T11" fmla="*/ 48 h 54"/>
                  <a:gd name="T12" fmla="*/ 12 w 55"/>
                  <a:gd name="T13" fmla="*/ 48 h 54"/>
                  <a:gd name="T14" fmla="*/ 49 w 55"/>
                  <a:gd name="T15" fmla="*/ 11 h 54"/>
                  <a:gd name="T16" fmla="*/ 49 w 55"/>
                  <a:gd name="T17" fmla="*/ 11 h 54"/>
                  <a:gd name="T18" fmla="*/ 55 w 55"/>
                  <a:gd name="T19" fmla="*/ 5 h 54"/>
                  <a:gd name="T20" fmla="*/ 49 w 55"/>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54">
                    <a:moveTo>
                      <a:pt x="49" y="0"/>
                    </a:moveTo>
                    <a:cubicBezTo>
                      <a:pt x="49" y="0"/>
                      <a:pt x="49" y="0"/>
                      <a:pt x="49" y="0"/>
                    </a:cubicBezTo>
                    <a:cubicBezTo>
                      <a:pt x="22" y="0"/>
                      <a:pt x="0" y="21"/>
                      <a:pt x="0" y="48"/>
                    </a:cubicBezTo>
                    <a:cubicBezTo>
                      <a:pt x="0" y="48"/>
                      <a:pt x="0" y="48"/>
                      <a:pt x="0" y="48"/>
                    </a:cubicBezTo>
                    <a:cubicBezTo>
                      <a:pt x="0" y="52"/>
                      <a:pt x="3" y="54"/>
                      <a:pt x="6" y="54"/>
                    </a:cubicBezTo>
                    <a:cubicBezTo>
                      <a:pt x="9" y="54"/>
                      <a:pt x="12" y="52"/>
                      <a:pt x="12" y="48"/>
                    </a:cubicBezTo>
                    <a:cubicBezTo>
                      <a:pt x="12" y="48"/>
                      <a:pt x="12" y="48"/>
                      <a:pt x="12" y="48"/>
                    </a:cubicBezTo>
                    <a:cubicBezTo>
                      <a:pt x="12" y="28"/>
                      <a:pt x="29" y="11"/>
                      <a:pt x="49" y="11"/>
                    </a:cubicBezTo>
                    <a:cubicBezTo>
                      <a:pt x="49" y="11"/>
                      <a:pt x="49" y="11"/>
                      <a:pt x="49" y="11"/>
                    </a:cubicBezTo>
                    <a:cubicBezTo>
                      <a:pt x="52" y="11"/>
                      <a:pt x="55" y="8"/>
                      <a:pt x="55" y="5"/>
                    </a:cubicBezTo>
                    <a:cubicBezTo>
                      <a:pt x="55" y="2"/>
                      <a:pt x="52" y="0"/>
                      <a:pt x="49" y="0"/>
                    </a:cubicBez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grpSp>
        <p:sp>
          <p:nvSpPr>
            <p:cNvPr id="41" name="Oval 40"/>
            <p:cNvSpPr/>
            <p:nvPr/>
          </p:nvSpPr>
          <p:spPr>
            <a:xfrm>
              <a:off x="6991266" y="4183094"/>
              <a:ext cx="924045" cy="923698"/>
            </a:xfrm>
            <a:prstGeom prst="ellipse">
              <a:avLst/>
            </a:prstGeom>
            <a:solidFill>
              <a:schemeClr val="accent2"/>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grpSp>
          <p:nvGrpSpPr>
            <p:cNvPr id="42" name="Group 41"/>
            <p:cNvGrpSpPr/>
            <p:nvPr/>
          </p:nvGrpSpPr>
          <p:grpSpPr>
            <a:xfrm>
              <a:off x="7241274" y="4459882"/>
              <a:ext cx="423629" cy="370251"/>
              <a:chOff x="8296275" y="8293096"/>
              <a:chExt cx="1385888" cy="1211261"/>
            </a:xfrm>
            <a:solidFill>
              <a:schemeClr val="bg1"/>
            </a:solidFill>
          </p:grpSpPr>
          <p:sp>
            <p:nvSpPr>
              <p:cNvPr id="43" name="Freeform 8"/>
              <p:cNvSpPr>
                <a:spLocks noEditPoints="1"/>
              </p:cNvSpPr>
              <p:nvPr/>
            </p:nvSpPr>
            <p:spPr bwMode="auto">
              <a:xfrm>
                <a:off x="8296275" y="8293096"/>
                <a:ext cx="1385888" cy="1211261"/>
              </a:xfrm>
              <a:custGeom>
                <a:avLst/>
                <a:gdLst>
                  <a:gd name="T0" fmla="*/ 368 w 369"/>
                  <a:gd name="T1" fmla="*/ 190 h 323"/>
                  <a:gd name="T2" fmla="*/ 322 w 369"/>
                  <a:gd name="T3" fmla="*/ 17 h 323"/>
                  <a:gd name="T4" fmla="*/ 299 w 369"/>
                  <a:gd name="T5" fmla="*/ 0 h 323"/>
                  <a:gd name="T6" fmla="*/ 184 w 369"/>
                  <a:gd name="T7" fmla="*/ 0 h 323"/>
                  <a:gd name="T8" fmla="*/ 69 w 369"/>
                  <a:gd name="T9" fmla="*/ 0 h 323"/>
                  <a:gd name="T10" fmla="*/ 47 w 369"/>
                  <a:gd name="T11" fmla="*/ 17 h 323"/>
                  <a:gd name="T12" fmla="*/ 1 w 369"/>
                  <a:gd name="T13" fmla="*/ 190 h 323"/>
                  <a:gd name="T14" fmla="*/ 0 w 369"/>
                  <a:gd name="T15" fmla="*/ 196 h 323"/>
                  <a:gd name="T16" fmla="*/ 0 w 369"/>
                  <a:gd name="T17" fmla="*/ 276 h 323"/>
                  <a:gd name="T18" fmla="*/ 46 w 369"/>
                  <a:gd name="T19" fmla="*/ 323 h 323"/>
                  <a:gd name="T20" fmla="*/ 323 w 369"/>
                  <a:gd name="T21" fmla="*/ 323 h 323"/>
                  <a:gd name="T22" fmla="*/ 369 w 369"/>
                  <a:gd name="T23" fmla="*/ 276 h 323"/>
                  <a:gd name="T24" fmla="*/ 369 w 369"/>
                  <a:gd name="T25" fmla="*/ 196 h 323"/>
                  <a:gd name="T26" fmla="*/ 368 w 369"/>
                  <a:gd name="T27" fmla="*/ 190 h 323"/>
                  <a:gd name="T28" fmla="*/ 346 w 369"/>
                  <a:gd name="T29" fmla="*/ 276 h 323"/>
                  <a:gd name="T30" fmla="*/ 323 w 369"/>
                  <a:gd name="T31" fmla="*/ 299 h 323"/>
                  <a:gd name="T32" fmla="*/ 46 w 369"/>
                  <a:gd name="T33" fmla="*/ 299 h 323"/>
                  <a:gd name="T34" fmla="*/ 23 w 369"/>
                  <a:gd name="T35" fmla="*/ 276 h 323"/>
                  <a:gd name="T36" fmla="*/ 23 w 369"/>
                  <a:gd name="T37" fmla="*/ 196 h 323"/>
                  <a:gd name="T38" fmla="*/ 69 w 369"/>
                  <a:gd name="T39" fmla="*/ 23 h 323"/>
                  <a:gd name="T40" fmla="*/ 299 w 369"/>
                  <a:gd name="T41" fmla="*/ 23 h 323"/>
                  <a:gd name="T42" fmla="*/ 346 w 369"/>
                  <a:gd name="T43" fmla="*/ 196 h 323"/>
                  <a:gd name="T44" fmla="*/ 346 w 369"/>
                  <a:gd name="T45" fmla="*/ 27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9" h="323">
                    <a:moveTo>
                      <a:pt x="368" y="190"/>
                    </a:moveTo>
                    <a:cubicBezTo>
                      <a:pt x="322" y="17"/>
                      <a:pt x="322" y="17"/>
                      <a:pt x="322" y="17"/>
                    </a:cubicBezTo>
                    <a:cubicBezTo>
                      <a:pt x="319" y="7"/>
                      <a:pt x="310" y="0"/>
                      <a:pt x="299" y="0"/>
                    </a:cubicBezTo>
                    <a:cubicBezTo>
                      <a:pt x="184" y="0"/>
                      <a:pt x="184" y="0"/>
                      <a:pt x="184" y="0"/>
                    </a:cubicBezTo>
                    <a:cubicBezTo>
                      <a:pt x="69" y="0"/>
                      <a:pt x="69" y="0"/>
                      <a:pt x="69" y="0"/>
                    </a:cubicBezTo>
                    <a:cubicBezTo>
                      <a:pt x="59" y="0"/>
                      <a:pt x="50" y="7"/>
                      <a:pt x="47" y="17"/>
                    </a:cubicBezTo>
                    <a:cubicBezTo>
                      <a:pt x="1" y="190"/>
                      <a:pt x="1" y="190"/>
                      <a:pt x="1" y="190"/>
                    </a:cubicBezTo>
                    <a:cubicBezTo>
                      <a:pt x="0" y="192"/>
                      <a:pt x="0" y="194"/>
                      <a:pt x="0" y="196"/>
                    </a:cubicBezTo>
                    <a:cubicBezTo>
                      <a:pt x="0" y="276"/>
                      <a:pt x="0" y="276"/>
                      <a:pt x="0" y="276"/>
                    </a:cubicBezTo>
                    <a:cubicBezTo>
                      <a:pt x="0" y="302"/>
                      <a:pt x="21" y="323"/>
                      <a:pt x="46" y="323"/>
                    </a:cubicBezTo>
                    <a:cubicBezTo>
                      <a:pt x="323" y="323"/>
                      <a:pt x="323" y="323"/>
                      <a:pt x="323" y="323"/>
                    </a:cubicBezTo>
                    <a:cubicBezTo>
                      <a:pt x="348" y="323"/>
                      <a:pt x="369" y="302"/>
                      <a:pt x="369" y="276"/>
                    </a:cubicBezTo>
                    <a:cubicBezTo>
                      <a:pt x="369" y="196"/>
                      <a:pt x="369" y="196"/>
                      <a:pt x="369" y="196"/>
                    </a:cubicBezTo>
                    <a:cubicBezTo>
                      <a:pt x="369" y="194"/>
                      <a:pt x="368" y="192"/>
                      <a:pt x="368" y="190"/>
                    </a:cubicBezTo>
                    <a:close/>
                    <a:moveTo>
                      <a:pt x="346" y="276"/>
                    </a:moveTo>
                    <a:cubicBezTo>
                      <a:pt x="346" y="289"/>
                      <a:pt x="335" y="299"/>
                      <a:pt x="323" y="299"/>
                    </a:cubicBezTo>
                    <a:cubicBezTo>
                      <a:pt x="46" y="299"/>
                      <a:pt x="46" y="299"/>
                      <a:pt x="46" y="299"/>
                    </a:cubicBezTo>
                    <a:cubicBezTo>
                      <a:pt x="34" y="299"/>
                      <a:pt x="23" y="289"/>
                      <a:pt x="23" y="276"/>
                    </a:cubicBezTo>
                    <a:cubicBezTo>
                      <a:pt x="23" y="196"/>
                      <a:pt x="23" y="196"/>
                      <a:pt x="23" y="196"/>
                    </a:cubicBezTo>
                    <a:cubicBezTo>
                      <a:pt x="69" y="23"/>
                      <a:pt x="69" y="23"/>
                      <a:pt x="69" y="23"/>
                    </a:cubicBezTo>
                    <a:cubicBezTo>
                      <a:pt x="299" y="23"/>
                      <a:pt x="299" y="23"/>
                      <a:pt x="299" y="23"/>
                    </a:cubicBezTo>
                    <a:cubicBezTo>
                      <a:pt x="346" y="196"/>
                      <a:pt x="346" y="196"/>
                      <a:pt x="346" y="196"/>
                    </a:cubicBezTo>
                    <a:lnTo>
                      <a:pt x="346" y="276"/>
                    </a:ln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sp>
            <p:nvSpPr>
              <p:cNvPr id="44" name="Freeform 9"/>
              <p:cNvSpPr>
                <a:spLocks noEditPoints="1"/>
              </p:cNvSpPr>
              <p:nvPr/>
            </p:nvSpPr>
            <p:spPr bwMode="auto">
              <a:xfrm>
                <a:off x="8461376" y="8466137"/>
                <a:ext cx="1055689" cy="776288"/>
              </a:xfrm>
              <a:custGeom>
                <a:avLst/>
                <a:gdLst>
                  <a:gd name="T0" fmla="*/ 229 w 281"/>
                  <a:gd name="T1" fmla="*/ 0 h 207"/>
                  <a:gd name="T2" fmla="*/ 51 w 281"/>
                  <a:gd name="T3" fmla="*/ 0 h 207"/>
                  <a:gd name="T4" fmla="*/ 40 w 281"/>
                  <a:gd name="T5" fmla="*/ 9 h 207"/>
                  <a:gd name="T6" fmla="*/ 0 w 281"/>
                  <a:gd name="T7" fmla="*/ 147 h 207"/>
                  <a:gd name="T8" fmla="*/ 2 w 281"/>
                  <a:gd name="T9" fmla="*/ 157 h 207"/>
                  <a:gd name="T10" fmla="*/ 12 w 281"/>
                  <a:gd name="T11" fmla="*/ 161 h 207"/>
                  <a:gd name="T12" fmla="*/ 45 w 281"/>
                  <a:gd name="T13" fmla="*/ 161 h 207"/>
                  <a:gd name="T14" fmla="*/ 58 w 281"/>
                  <a:gd name="T15" fmla="*/ 161 h 207"/>
                  <a:gd name="T16" fmla="*/ 64 w 281"/>
                  <a:gd name="T17" fmla="*/ 161 h 207"/>
                  <a:gd name="T18" fmla="*/ 81 w 281"/>
                  <a:gd name="T19" fmla="*/ 195 h 207"/>
                  <a:gd name="T20" fmla="*/ 101 w 281"/>
                  <a:gd name="T21" fmla="*/ 207 h 207"/>
                  <a:gd name="T22" fmla="*/ 179 w 281"/>
                  <a:gd name="T23" fmla="*/ 207 h 207"/>
                  <a:gd name="T24" fmla="*/ 200 w 281"/>
                  <a:gd name="T25" fmla="*/ 195 h 207"/>
                  <a:gd name="T26" fmla="*/ 217 w 281"/>
                  <a:gd name="T27" fmla="*/ 161 h 207"/>
                  <a:gd name="T28" fmla="*/ 223 w 281"/>
                  <a:gd name="T29" fmla="*/ 161 h 207"/>
                  <a:gd name="T30" fmla="*/ 236 w 281"/>
                  <a:gd name="T31" fmla="*/ 161 h 207"/>
                  <a:gd name="T32" fmla="*/ 269 w 281"/>
                  <a:gd name="T33" fmla="*/ 161 h 207"/>
                  <a:gd name="T34" fmla="*/ 278 w 281"/>
                  <a:gd name="T35" fmla="*/ 157 h 207"/>
                  <a:gd name="T36" fmla="*/ 280 w 281"/>
                  <a:gd name="T37" fmla="*/ 147 h 207"/>
                  <a:gd name="T38" fmla="*/ 241 w 281"/>
                  <a:gd name="T39" fmla="*/ 9 h 207"/>
                  <a:gd name="T40" fmla="*/ 229 w 281"/>
                  <a:gd name="T41" fmla="*/ 0 h 207"/>
                  <a:gd name="T42" fmla="*/ 236 w 281"/>
                  <a:gd name="T43" fmla="*/ 138 h 207"/>
                  <a:gd name="T44" fmla="*/ 217 w 281"/>
                  <a:gd name="T45" fmla="*/ 138 h 207"/>
                  <a:gd name="T46" fmla="*/ 196 w 281"/>
                  <a:gd name="T47" fmla="*/ 151 h 207"/>
                  <a:gd name="T48" fmla="*/ 179 w 281"/>
                  <a:gd name="T49" fmla="*/ 184 h 207"/>
                  <a:gd name="T50" fmla="*/ 101 w 281"/>
                  <a:gd name="T51" fmla="*/ 184 h 207"/>
                  <a:gd name="T52" fmla="*/ 85 w 281"/>
                  <a:gd name="T53" fmla="*/ 151 h 207"/>
                  <a:gd name="T54" fmla="*/ 64 w 281"/>
                  <a:gd name="T55" fmla="*/ 138 h 207"/>
                  <a:gd name="T56" fmla="*/ 45 w 281"/>
                  <a:gd name="T57" fmla="*/ 138 h 207"/>
                  <a:gd name="T58" fmla="*/ 18 w 281"/>
                  <a:gd name="T59" fmla="*/ 138 h 207"/>
                  <a:gd name="T60" fmla="*/ 51 w 281"/>
                  <a:gd name="T61" fmla="*/ 12 h 207"/>
                  <a:gd name="T62" fmla="*/ 229 w 281"/>
                  <a:gd name="T63" fmla="*/ 12 h 207"/>
                  <a:gd name="T64" fmla="*/ 263 w 281"/>
                  <a:gd name="T65" fmla="*/ 138 h 207"/>
                  <a:gd name="T66" fmla="*/ 236 w 281"/>
                  <a:gd name="T67" fmla="*/ 13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1" h="207">
                    <a:moveTo>
                      <a:pt x="229" y="0"/>
                    </a:moveTo>
                    <a:cubicBezTo>
                      <a:pt x="51" y="0"/>
                      <a:pt x="51" y="0"/>
                      <a:pt x="51" y="0"/>
                    </a:cubicBezTo>
                    <a:cubicBezTo>
                      <a:pt x="46" y="0"/>
                      <a:pt x="41" y="4"/>
                      <a:pt x="40" y="9"/>
                    </a:cubicBezTo>
                    <a:cubicBezTo>
                      <a:pt x="0" y="147"/>
                      <a:pt x="0" y="147"/>
                      <a:pt x="0" y="147"/>
                    </a:cubicBezTo>
                    <a:cubicBezTo>
                      <a:pt x="0" y="150"/>
                      <a:pt x="0" y="154"/>
                      <a:pt x="2" y="157"/>
                    </a:cubicBezTo>
                    <a:cubicBezTo>
                      <a:pt x="5" y="160"/>
                      <a:pt x="8" y="161"/>
                      <a:pt x="12" y="161"/>
                    </a:cubicBezTo>
                    <a:cubicBezTo>
                      <a:pt x="45" y="161"/>
                      <a:pt x="45" y="161"/>
                      <a:pt x="45" y="161"/>
                    </a:cubicBezTo>
                    <a:cubicBezTo>
                      <a:pt x="58" y="161"/>
                      <a:pt x="58" y="161"/>
                      <a:pt x="58" y="161"/>
                    </a:cubicBezTo>
                    <a:cubicBezTo>
                      <a:pt x="64" y="161"/>
                      <a:pt x="64" y="161"/>
                      <a:pt x="64" y="161"/>
                    </a:cubicBezTo>
                    <a:cubicBezTo>
                      <a:pt x="81" y="195"/>
                      <a:pt x="81" y="195"/>
                      <a:pt x="81" y="195"/>
                    </a:cubicBezTo>
                    <a:cubicBezTo>
                      <a:pt x="85" y="203"/>
                      <a:pt x="93" y="207"/>
                      <a:pt x="101" y="207"/>
                    </a:cubicBezTo>
                    <a:cubicBezTo>
                      <a:pt x="179" y="207"/>
                      <a:pt x="179" y="207"/>
                      <a:pt x="179" y="207"/>
                    </a:cubicBezTo>
                    <a:cubicBezTo>
                      <a:pt x="188" y="207"/>
                      <a:pt x="196" y="203"/>
                      <a:pt x="200" y="195"/>
                    </a:cubicBezTo>
                    <a:cubicBezTo>
                      <a:pt x="217" y="161"/>
                      <a:pt x="217" y="161"/>
                      <a:pt x="217" y="161"/>
                    </a:cubicBezTo>
                    <a:cubicBezTo>
                      <a:pt x="223" y="161"/>
                      <a:pt x="223" y="161"/>
                      <a:pt x="223" y="161"/>
                    </a:cubicBezTo>
                    <a:cubicBezTo>
                      <a:pt x="236" y="161"/>
                      <a:pt x="236" y="161"/>
                      <a:pt x="236" y="161"/>
                    </a:cubicBezTo>
                    <a:cubicBezTo>
                      <a:pt x="269" y="161"/>
                      <a:pt x="269" y="161"/>
                      <a:pt x="269" y="161"/>
                    </a:cubicBezTo>
                    <a:cubicBezTo>
                      <a:pt x="273" y="161"/>
                      <a:pt x="276" y="160"/>
                      <a:pt x="278" y="157"/>
                    </a:cubicBezTo>
                    <a:cubicBezTo>
                      <a:pt x="280" y="154"/>
                      <a:pt x="281" y="150"/>
                      <a:pt x="280" y="147"/>
                    </a:cubicBezTo>
                    <a:cubicBezTo>
                      <a:pt x="241" y="9"/>
                      <a:pt x="241" y="9"/>
                      <a:pt x="241" y="9"/>
                    </a:cubicBezTo>
                    <a:cubicBezTo>
                      <a:pt x="239" y="4"/>
                      <a:pt x="235" y="0"/>
                      <a:pt x="229" y="0"/>
                    </a:cubicBezTo>
                    <a:close/>
                    <a:moveTo>
                      <a:pt x="236" y="138"/>
                    </a:moveTo>
                    <a:cubicBezTo>
                      <a:pt x="217" y="138"/>
                      <a:pt x="217" y="138"/>
                      <a:pt x="217" y="138"/>
                    </a:cubicBezTo>
                    <a:cubicBezTo>
                      <a:pt x="208" y="138"/>
                      <a:pt x="200" y="143"/>
                      <a:pt x="196" y="151"/>
                    </a:cubicBezTo>
                    <a:cubicBezTo>
                      <a:pt x="179" y="184"/>
                      <a:pt x="179" y="184"/>
                      <a:pt x="179" y="184"/>
                    </a:cubicBezTo>
                    <a:cubicBezTo>
                      <a:pt x="101" y="184"/>
                      <a:pt x="101" y="184"/>
                      <a:pt x="101" y="184"/>
                    </a:cubicBezTo>
                    <a:cubicBezTo>
                      <a:pt x="85" y="151"/>
                      <a:pt x="85" y="151"/>
                      <a:pt x="85" y="151"/>
                    </a:cubicBezTo>
                    <a:cubicBezTo>
                      <a:pt x="81" y="143"/>
                      <a:pt x="73" y="138"/>
                      <a:pt x="64" y="138"/>
                    </a:cubicBezTo>
                    <a:cubicBezTo>
                      <a:pt x="45" y="138"/>
                      <a:pt x="45" y="138"/>
                      <a:pt x="45" y="138"/>
                    </a:cubicBezTo>
                    <a:cubicBezTo>
                      <a:pt x="18" y="138"/>
                      <a:pt x="18" y="138"/>
                      <a:pt x="18" y="138"/>
                    </a:cubicBezTo>
                    <a:cubicBezTo>
                      <a:pt x="51" y="12"/>
                      <a:pt x="51" y="12"/>
                      <a:pt x="51" y="12"/>
                    </a:cubicBezTo>
                    <a:cubicBezTo>
                      <a:pt x="229" y="12"/>
                      <a:pt x="229" y="12"/>
                      <a:pt x="229" y="12"/>
                    </a:cubicBezTo>
                    <a:cubicBezTo>
                      <a:pt x="263" y="138"/>
                      <a:pt x="263" y="138"/>
                      <a:pt x="263" y="138"/>
                    </a:cubicBezTo>
                    <a:lnTo>
                      <a:pt x="236" y="138"/>
                    </a:ln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grpSp>
        <p:sp>
          <p:nvSpPr>
            <p:cNvPr id="46" name="Oval 45"/>
            <p:cNvSpPr/>
            <p:nvPr/>
          </p:nvSpPr>
          <p:spPr>
            <a:xfrm>
              <a:off x="9488728" y="4183094"/>
              <a:ext cx="924045" cy="923698"/>
            </a:xfrm>
            <a:prstGeom prst="ellipse">
              <a:avLst/>
            </a:prstGeom>
            <a:solidFill>
              <a:schemeClr val="accent3"/>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sp>
          <p:nvSpPr>
            <p:cNvPr id="53271" name="Freeform 84"/>
            <p:cNvSpPr>
              <a:spLocks noEditPoints="1"/>
            </p:cNvSpPr>
            <p:nvPr/>
          </p:nvSpPr>
          <p:spPr bwMode="auto">
            <a:xfrm>
              <a:off x="9790813" y="4515949"/>
              <a:ext cx="356535" cy="233544"/>
            </a:xfrm>
            <a:custGeom>
              <a:avLst/>
              <a:gdLst>
                <a:gd name="T0" fmla="*/ 311968 w 128"/>
                <a:gd name="T1" fmla="*/ 0 h 84"/>
                <a:gd name="T2" fmla="*/ 44567 w 128"/>
                <a:gd name="T3" fmla="*/ 0 h 84"/>
                <a:gd name="T4" fmla="*/ 0 w 128"/>
                <a:gd name="T5" fmla="*/ 44485 h 84"/>
                <a:gd name="T6" fmla="*/ 0 w 128"/>
                <a:gd name="T7" fmla="*/ 189059 h 84"/>
                <a:gd name="T8" fmla="*/ 44567 w 128"/>
                <a:gd name="T9" fmla="*/ 233544 h 84"/>
                <a:gd name="T10" fmla="*/ 311968 w 128"/>
                <a:gd name="T11" fmla="*/ 233544 h 84"/>
                <a:gd name="T12" fmla="*/ 356535 w 128"/>
                <a:gd name="T13" fmla="*/ 189059 h 84"/>
                <a:gd name="T14" fmla="*/ 356535 w 128"/>
                <a:gd name="T15" fmla="*/ 44485 h 84"/>
                <a:gd name="T16" fmla="*/ 311968 w 128"/>
                <a:gd name="T17" fmla="*/ 0 h 84"/>
                <a:gd name="T18" fmla="*/ 22283 w 128"/>
                <a:gd name="T19" fmla="*/ 58386 h 84"/>
                <a:gd name="T20" fmla="*/ 100275 w 128"/>
                <a:gd name="T21" fmla="*/ 116772 h 84"/>
                <a:gd name="T22" fmla="*/ 22283 w 128"/>
                <a:gd name="T23" fmla="*/ 175158 h 84"/>
                <a:gd name="T24" fmla="*/ 22283 w 128"/>
                <a:gd name="T25" fmla="*/ 58386 h 84"/>
                <a:gd name="T26" fmla="*/ 334251 w 128"/>
                <a:gd name="T27" fmla="*/ 189059 h 84"/>
                <a:gd name="T28" fmla="*/ 311968 w 128"/>
                <a:gd name="T29" fmla="*/ 211302 h 84"/>
                <a:gd name="T30" fmla="*/ 44567 w 128"/>
                <a:gd name="T31" fmla="*/ 211302 h 84"/>
                <a:gd name="T32" fmla="*/ 22283 w 128"/>
                <a:gd name="T33" fmla="*/ 189059 h 84"/>
                <a:gd name="T34" fmla="*/ 108632 w 128"/>
                <a:gd name="T35" fmla="*/ 125113 h 84"/>
                <a:gd name="T36" fmla="*/ 158769 w 128"/>
                <a:gd name="T37" fmla="*/ 161257 h 84"/>
                <a:gd name="T38" fmla="*/ 178268 w 128"/>
                <a:gd name="T39" fmla="*/ 166817 h 84"/>
                <a:gd name="T40" fmla="*/ 197765 w 128"/>
                <a:gd name="T41" fmla="*/ 161257 h 84"/>
                <a:gd name="T42" fmla="*/ 247903 w 128"/>
                <a:gd name="T43" fmla="*/ 125113 h 84"/>
                <a:gd name="T44" fmla="*/ 334251 w 128"/>
                <a:gd name="T45" fmla="*/ 189059 h 84"/>
                <a:gd name="T46" fmla="*/ 334251 w 128"/>
                <a:gd name="T47" fmla="*/ 175158 h 84"/>
                <a:gd name="T48" fmla="*/ 256259 w 128"/>
                <a:gd name="T49" fmla="*/ 116772 h 84"/>
                <a:gd name="T50" fmla="*/ 334251 w 128"/>
                <a:gd name="T51" fmla="*/ 58386 h 84"/>
                <a:gd name="T52" fmla="*/ 334251 w 128"/>
                <a:gd name="T53" fmla="*/ 175158 h 84"/>
                <a:gd name="T54" fmla="*/ 192195 w 128"/>
                <a:gd name="T55" fmla="*/ 150135 h 84"/>
                <a:gd name="T56" fmla="*/ 178268 w 128"/>
                <a:gd name="T57" fmla="*/ 155696 h 84"/>
                <a:gd name="T58" fmla="*/ 164340 w 128"/>
                <a:gd name="T59" fmla="*/ 150135 h 84"/>
                <a:gd name="T60" fmla="*/ 119773 w 128"/>
                <a:gd name="T61" fmla="*/ 116772 h 84"/>
                <a:gd name="T62" fmla="*/ 108632 w 128"/>
                <a:gd name="T63" fmla="*/ 111211 h 84"/>
                <a:gd name="T64" fmla="*/ 22283 w 128"/>
                <a:gd name="T65" fmla="*/ 44485 h 84"/>
                <a:gd name="T66" fmla="*/ 22283 w 128"/>
                <a:gd name="T67" fmla="*/ 44485 h 84"/>
                <a:gd name="T68" fmla="*/ 44567 w 128"/>
                <a:gd name="T69" fmla="*/ 22242 h 84"/>
                <a:gd name="T70" fmla="*/ 311968 w 128"/>
                <a:gd name="T71" fmla="*/ 22242 h 84"/>
                <a:gd name="T72" fmla="*/ 334251 w 128"/>
                <a:gd name="T73" fmla="*/ 44485 h 84"/>
                <a:gd name="T74" fmla="*/ 192195 w 128"/>
                <a:gd name="T75" fmla="*/ 150135 h 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8"/>
                <a:gd name="T115" fmla="*/ 0 h 84"/>
                <a:gd name="T116" fmla="*/ 128 w 128"/>
                <a:gd name="T117" fmla="*/ 84 h 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8" h="84">
                  <a:moveTo>
                    <a:pt x="112" y="0"/>
                  </a:moveTo>
                  <a:cubicBezTo>
                    <a:pt x="16" y="0"/>
                    <a:pt x="16" y="0"/>
                    <a:pt x="16" y="0"/>
                  </a:cubicBezTo>
                  <a:cubicBezTo>
                    <a:pt x="7" y="0"/>
                    <a:pt x="0" y="7"/>
                    <a:pt x="0" y="16"/>
                  </a:cubicBezTo>
                  <a:cubicBezTo>
                    <a:pt x="0" y="68"/>
                    <a:pt x="0" y="68"/>
                    <a:pt x="0" y="68"/>
                  </a:cubicBezTo>
                  <a:cubicBezTo>
                    <a:pt x="0" y="77"/>
                    <a:pt x="7" y="84"/>
                    <a:pt x="16" y="84"/>
                  </a:cubicBezTo>
                  <a:cubicBezTo>
                    <a:pt x="112" y="84"/>
                    <a:pt x="112" y="84"/>
                    <a:pt x="112" y="84"/>
                  </a:cubicBezTo>
                  <a:cubicBezTo>
                    <a:pt x="121" y="84"/>
                    <a:pt x="128" y="77"/>
                    <a:pt x="128" y="68"/>
                  </a:cubicBezTo>
                  <a:cubicBezTo>
                    <a:pt x="128" y="16"/>
                    <a:pt x="128" y="16"/>
                    <a:pt x="128" y="16"/>
                  </a:cubicBezTo>
                  <a:cubicBezTo>
                    <a:pt x="128" y="7"/>
                    <a:pt x="121" y="0"/>
                    <a:pt x="112" y="0"/>
                  </a:cubicBezTo>
                  <a:close/>
                  <a:moveTo>
                    <a:pt x="8" y="21"/>
                  </a:moveTo>
                  <a:cubicBezTo>
                    <a:pt x="36" y="42"/>
                    <a:pt x="36" y="42"/>
                    <a:pt x="36" y="42"/>
                  </a:cubicBezTo>
                  <a:cubicBezTo>
                    <a:pt x="8" y="63"/>
                    <a:pt x="8" y="63"/>
                    <a:pt x="8" y="63"/>
                  </a:cubicBezTo>
                  <a:lnTo>
                    <a:pt x="8" y="21"/>
                  </a:lnTo>
                  <a:close/>
                  <a:moveTo>
                    <a:pt x="120" y="68"/>
                  </a:moveTo>
                  <a:cubicBezTo>
                    <a:pt x="120" y="72"/>
                    <a:pt x="116" y="76"/>
                    <a:pt x="112" y="76"/>
                  </a:cubicBezTo>
                  <a:cubicBezTo>
                    <a:pt x="16" y="76"/>
                    <a:pt x="16" y="76"/>
                    <a:pt x="16" y="76"/>
                  </a:cubicBezTo>
                  <a:cubicBezTo>
                    <a:pt x="12" y="76"/>
                    <a:pt x="8" y="72"/>
                    <a:pt x="8" y="68"/>
                  </a:cubicBezTo>
                  <a:cubicBezTo>
                    <a:pt x="39" y="45"/>
                    <a:pt x="39" y="45"/>
                    <a:pt x="39" y="45"/>
                  </a:cubicBezTo>
                  <a:cubicBezTo>
                    <a:pt x="57" y="58"/>
                    <a:pt x="57" y="58"/>
                    <a:pt x="57" y="58"/>
                  </a:cubicBezTo>
                  <a:cubicBezTo>
                    <a:pt x="59" y="59"/>
                    <a:pt x="61" y="60"/>
                    <a:pt x="64" y="60"/>
                  </a:cubicBezTo>
                  <a:cubicBezTo>
                    <a:pt x="67" y="60"/>
                    <a:pt x="69" y="59"/>
                    <a:pt x="71" y="58"/>
                  </a:cubicBezTo>
                  <a:cubicBezTo>
                    <a:pt x="89" y="45"/>
                    <a:pt x="89" y="45"/>
                    <a:pt x="89" y="45"/>
                  </a:cubicBezTo>
                  <a:cubicBezTo>
                    <a:pt x="120" y="68"/>
                    <a:pt x="120" y="68"/>
                    <a:pt x="120" y="68"/>
                  </a:cubicBezTo>
                  <a:close/>
                  <a:moveTo>
                    <a:pt x="120" y="63"/>
                  </a:moveTo>
                  <a:cubicBezTo>
                    <a:pt x="92" y="42"/>
                    <a:pt x="92" y="42"/>
                    <a:pt x="92" y="42"/>
                  </a:cubicBezTo>
                  <a:cubicBezTo>
                    <a:pt x="120" y="21"/>
                    <a:pt x="120" y="21"/>
                    <a:pt x="120" y="21"/>
                  </a:cubicBezTo>
                  <a:lnTo>
                    <a:pt x="120" y="63"/>
                  </a:lnTo>
                  <a:close/>
                  <a:moveTo>
                    <a:pt x="69" y="54"/>
                  </a:moveTo>
                  <a:cubicBezTo>
                    <a:pt x="67" y="55"/>
                    <a:pt x="66" y="56"/>
                    <a:pt x="64" y="56"/>
                  </a:cubicBezTo>
                  <a:cubicBezTo>
                    <a:pt x="62" y="56"/>
                    <a:pt x="61" y="55"/>
                    <a:pt x="59" y="54"/>
                  </a:cubicBezTo>
                  <a:cubicBezTo>
                    <a:pt x="43" y="42"/>
                    <a:pt x="43" y="42"/>
                    <a:pt x="43" y="42"/>
                  </a:cubicBezTo>
                  <a:cubicBezTo>
                    <a:pt x="39" y="40"/>
                    <a:pt x="39" y="40"/>
                    <a:pt x="39" y="40"/>
                  </a:cubicBezTo>
                  <a:cubicBezTo>
                    <a:pt x="8" y="16"/>
                    <a:pt x="8" y="16"/>
                    <a:pt x="8" y="16"/>
                  </a:cubicBezTo>
                  <a:cubicBezTo>
                    <a:pt x="8" y="16"/>
                    <a:pt x="8" y="16"/>
                    <a:pt x="8" y="16"/>
                  </a:cubicBezTo>
                  <a:cubicBezTo>
                    <a:pt x="8" y="12"/>
                    <a:pt x="12" y="8"/>
                    <a:pt x="16" y="8"/>
                  </a:cubicBezTo>
                  <a:cubicBezTo>
                    <a:pt x="112" y="8"/>
                    <a:pt x="112" y="8"/>
                    <a:pt x="112" y="8"/>
                  </a:cubicBezTo>
                  <a:cubicBezTo>
                    <a:pt x="116" y="8"/>
                    <a:pt x="120" y="12"/>
                    <a:pt x="120" y="16"/>
                  </a:cubicBezTo>
                  <a:lnTo>
                    <a:pt x="69" y="54"/>
                  </a:lnTo>
                  <a:close/>
                </a:path>
              </a:pathLst>
            </a:custGeom>
            <a:solidFill>
              <a:schemeClr val="bg1"/>
            </a:solidFill>
            <a:ln w="9525">
              <a:noFill/>
              <a:miter lim="800000"/>
              <a:headEnd/>
              <a:tailEnd/>
            </a:ln>
          </p:spPr>
          <p:txBody>
            <a:bodyPr/>
            <a:lstStyle/>
            <a:p>
              <a:endParaRPr lang="en-US" altLang="zh-CN" dirty="0">
                <a:latin typeface="Calibri" pitchFamily="34" charset="0"/>
              </a:endParaRPr>
            </a:p>
          </p:txBody>
        </p:sp>
      </p:grpSp>
      <p:sp>
        <p:nvSpPr>
          <p:cNvPr id="40" name="文本框 39"/>
          <p:cNvSpPr txBox="1"/>
          <p:nvPr/>
        </p:nvSpPr>
        <p:spPr>
          <a:xfrm>
            <a:off x="976827" y="268261"/>
            <a:ext cx="5164516" cy="553870"/>
          </a:xfrm>
          <a:prstGeom prst="rect">
            <a:avLst/>
          </a:prstGeom>
          <a:noFill/>
        </p:spPr>
        <p:txBody>
          <a:bodyPr wrap="square" lIns="0" tIns="0" rIns="0" bIns="0" rtlCol="0">
            <a:spAutoFit/>
          </a:bodyPr>
          <a:lstStyle/>
          <a:p>
            <a:pPr defTabSz="964020"/>
            <a:r>
              <a:rPr lang="en-US" altLang="zh-CN"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Annual work overview</a:t>
            </a:r>
            <a:endParaRPr lang="zh-CN" altLang="en-US"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5" name="文本框 44"/>
          <p:cNvSpPr txBox="1"/>
          <p:nvPr/>
        </p:nvSpPr>
        <p:spPr>
          <a:xfrm>
            <a:off x="976829" y="776838"/>
            <a:ext cx="3315666" cy="215315"/>
          </a:xfrm>
          <a:prstGeom prst="rect">
            <a:avLst/>
          </a:prstGeom>
          <a:noFill/>
        </p:spPr>
        <p:txBody>
          <a:bodyPr wrap="square" lIns="0" tIns="0" rIns="0" bIns="0" rtlCol="0">
            <a:spAutoFit/>
          </a:bodyPr>
          <a:lstStyle/>
          <a:p>
            <a:pPr defTabSz="964020"/>
            <a:r>
              <a:rPr lang="en-US" altLang="zh-CN"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7" name="椭圆 46"/>
          <p:cNvSpPr/>
          <p:nvPr/>
        </p:nvSpPr>
        <p:spPr>
          <a:xfrm>
            <a:off x="417825" y="344455"/>
            <a:ext cx="410238" cy="410238"/>
          </a:xfrm>
          <a:prstGeom prst="ellipse">
            <a:avLst/>
          </a:prstGeom>
          <a:solidFill>
            <a:schemeClr val="accent1"/>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8" name="椭圆 47"/>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3822471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
                                        <p:tgtEl>
                                          <p:spTgt spid="10"/>
                                        </p:tgtEl>
                                      </p:cBhvr>
                                    </p:animEffect>
                                    <p:anim calcmode="lin" valueType="num">
                                      <p:cBhvr>
                                        <p:cTn id="8" dur="300" fill="hold"/>
                                        <p:tgtEl>
                                          <p:spTgt spid="10"/>
                                        </p:tgtEl>
                                        <p:attrNameLst>
                                          <p:attrName>ppt_x</p:attrName>
                                        </p:attrNameLst>
                                      </p:cBhvr>
                                      <p:tavLst>
                                        <p:tav tm="0">
                                          <p:val>
                                            <p:strVal val="#ppt_x"/>
                                          </p:val>
                                        </p:tav>
                                        <p:tav tm="100000">
                                          <p:val>
                                            <p:strVal val="#ppt_x"/>
                                          </p:val>
                                        </p:tav>
                                      </p:tavLst>
                                    </p:anim>
                                    <p:anim calcmode="lin" valueType="num">
                                      <p:cBhvr>
                                        <p:cTn id="9" dur="3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300"/>
                            </p:stCondLst>
                            <p:childTnLst>
                              <p:par>
                                <p:cTn id="11" presetID="55" presetClass="entr" presetSubtype="0"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300" fill="hold"/>
                                        <p:tgtEl>
                                          <p:spTgt spid="26"/>
                                        </p:tgtEl>
                                        <p:attrNameLst>
                                          <p:attrName>ppt_w</p:attrName>
                                        </p:attrNameLst>
                                      </p:cBhvr>
                                      <p:tavLst>
                                        <p:tav tm="0">
                                          <p:val>
                                            <p:strVal val="#ppt_w*0.70"/>
                                          </p:val>
                                        </p:tav>
                                        <p:tav tm="100000">
                                          <p:val>
                                            <p:strVal val="#ppt_w"/>
                                          </p:val>
                                        </p:tav>
                                      </p:tavLst>
                                    </p:anim>
                                    <p:anim calcmode="lin" valueType="num">
                                      <p:cBhvr>
                                        <p:cTn id="14" dur="300" fill="hold"/>
                                        <p:tgtEl>
                                          <p:spTgt spid="26"/>
                                        </p:tgtEl>
                                        <p:attrNameLst>
                                          <p:attrName>ppt_h</p:attrName>
                                        </p:attrNameLst>
                                      </p:cBhvr>
                                      <p:tavLst>
                                        <p:tav tm="0">
                                          <p:val>
                                            <p:strVal val="#ppt_h"/>
                                          </p:val>
                                        </p:tav>
                                        <p:tav tm="100000">
                                          <p:val>
                                            <p:strVal val="#ppt_h"/>
                                          </p:val>
                                        </p:tav>
                                      </p:tavLst>
                                    </p:anim>
                                    <p:animEffect transition="in" filter="fade">
                                      <p:cBhvr>
                                        <p:cTn id="15" dur="300"/>
                                        <p:tgtEl>
                                          <p:spTgt spid="26"/>
                                        </p:tgtEl>
                                      </p:cBhvr>
                                    </p:animEffect>
                                  </p:childTnLst>
                                </p:cTn>
                              </p:par>
                            </p:childTnLst>
                          </p:cTn>
                        </p:par>
                        <p:par>
                          <p:cTn id="16" fill="hold">
                            <p:stCondLst>
                              <p:cond delay="600"/>
                            </p:stCondLst>
                            <p:childTnLst>
                              <p:par>
                                <p:cTn id="17" presetID="16" presetClass="entr" presetSubtype="21"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500"/>
                                        <p:tgtEl>
                                          <p:spTgt spid="27"/>
                                        </p:tgtEl>
                                      </p:cBhvr>
                                    </p:animEffect>
                                  </p:childTnLst>
                                </p:cTn>
                              </p:par>
                            </p:childTnLst>
                          </p:cTn>
                        </p:par>
                        <p:par>
                          <p:cTn id="20" fill="hold">
                            <p:stCondLst>
                              <p:cond delay="1100"/>
                            </p:stCondLst>
                            <p:childTnLst>
                              <p:par>
                                <p:cTn id="21" presetID="10" presetClass="entr" presetSubtype="0" fill="hold" grpId="0" nodeType="afterEffect">
                                  <p:stCondLst>
                                    <p:cond delay="0"/>
                                  </p:stCondLst>
                                  <p:childTnLst>
                                    <p:set>
                                      <p:cBhvr>
                                        <p:cTn id="22" dur="1" fill="hold">
                                          <p:stCondLst>
                                            <p:cond delay="0"/>
                                          </p:stCondLst>
                                        </p:cTn>
                                        <p:tgtEl>
                                          <p:spTgt spid="28">
                                            <p:txEl>
                                              <p:pRg st="0" end="0"/>
                                            </p:txEl>
                                          </p:spTgt>
                                        </p:tgtEl>
                                        <p:attrNameLst>
                                          <p:attrName>style.visibility</p:attrName>
                                        </p:attrNameLst>
                                      </p:cBhvr>
                                      <p:to>
                                        <p:strVal val="visible"/>
                                      </p:to>
                                    </p:set>
                                    <p:animEffect transition="in" filter="fade">
                                      <p:cBhvr>
                                        <p:cTn id="23" dur="500"/>
                                        <p:tgtEl>
                                          <p:spTgt spid="28">
                                            <p:txEl>
                                              <p:pRg st="0" end="0"/>
                                            </p:txEl>
                                          </p:spTgt>
                                        </p:tgtEl>
                                      </p:cBhvr>
                                    </p:animEffect>
                                  </p:childTnLst>
                                </p:cTn>
                              </p:par>
                            </p:childTnLst>
                          </p:cTn>
                        </p:par>
                        <p:par>
                          <p:cTn id="24" fill="hold">
                            <p:stCondLst>
                              <p:cond delay="1600"/>
                            </p:stCondLst>
                            <p:childTnLst>
                              <p:par>
                                <p:cTn id="25" presetID="10" presetClass="entr" presetSubtype="0" fill="hold" grpId="0" nodeType="afterEffect">
                                  <p:stCondLst>
                                    <p:cond delay="0"/>
                                  </p:stCondLst>
                                  <p:childTnLst>
                                    <p:set>
                                      <p:cBhvr>
                                        <p:cTn id="26" dur="1" fill="hold">
                                          <p:stCondLst>
                                            <p:cond delay="0"/>
                                          </p:stCondLst>
                                        </p:cTn>
                                        <p:tgtEl>
                                          <p:spTgt spid="28">
                                            <p:txEl>
                                              <p:pRg st="1" end="1"/>
                                            </p:txEl>
                                          </p:spTgt>
                                        </p:tgtEl>
                                        <p:attrNameLst>
                                          <p:attrName>style.visibility</p:attrName>
                                        </p:attrNameLst>
                                      </p:cBhvr>
                                      <p:to>
                                        <p:strVal val="visible"/>
                                      </p:to>
                                    </p:set>
                                    <p:animEffect transition="in" filter="fade">
                                      <p:cBhvr>
                                        <p:cTn id="27" dur="500"/>
                                        <p:tgtEl>
                                          <p:spTgt spid="28">
                                            <p:txEl>
                                              <p:pRg st="1" end="1"/>
                                            </p:txEl>
                                          </p:spTgt>
                                        </p:tgtEl>
                                      </p:cBhvr>
                                    </p:animEffect>
                                  </p:childTnLst>
                                </p:cTn>
                              </p:par>
                            </p:childTnLst>
                          </p:cTn>
                        </p:par>
                        <p:par>
                          <p:cTn id="28" fill="hold">
                            <p:stCondLst>
                              <p:cond delay="2100"/>
                            </p:stCondLst>
                            <p:childTnLst>
                              <p:par>
                                <p:cTn id="29" presetID="10" presetClass="entr" presetSubtype="0" fill="hold" grpId="0" nodeType="afterEffect">
                                  <p:stCondLst>
                                    <p:cond delay="0"/>
                                  </p:stCondLst>
                                  <p:childTnLst>
                                    <p:set>
                                      <p:cBhvr>
                                        <p:cTn id="30" dur="1" fill="hold">
                                          <p:stCondLst>
                                            <p:cond delay="0"/>
                                          </p:stCondLst>
                                        </p:cTn>
                                        <p:tgtEl>
                                          <p:spTgt spid="28">
                                            <p:txEl>
                                              <p:pRg st="2" end="2"/>
                                            </p:txEl>
                                          </p:spTgt>
                                        </p:tgtEl>
                                        <p:attrNameLst>
                                          <p:attrName>style.visibility</p:attrName>
                                        </p:attrNameLst>
                                      </p:cBhvr>
                                      <p:to>
                                        <p:strVal val="visible"/>
                                      </p:to>
                                    </p:set>
                                    <p:animEffect transition="in" filter="fade">
                                      <p:cBhvr>
                                        <p:cTn id="31" dur="500"/>
                                        <p:tgtEl>
                                          <p:spTgt spid="28">
                                            <p:txEl>
                                              <p:pRg st="2" end="2"/>
                                            </p:txEl>
                                          </p:spTgt>
                                        </p:tgtEl>
                                      </p:cBhvr>
                                    </p:animEffect>
                                  </p:childTnLst>
                                </p:cTn>
                              </p:par>
                            </p:childTnLst>
                          </p:cTn>
                        </p:par>
                        <p:par>
                          <p:cTn id="32" fill="hold">
                            <p:stCondLst>
                              <p:cond delay="2600"/>
                            </p:stCondLst>
                            <p:childTnLst>
                              <p:par>
                                <p:cTn id="33" presetID="10" presetClass="entr" presetSubtype="0" fill="hold" grpId="0" nodeType="afterEffect">
                                  <p:stCondLst>
                                    <p:cond delay="0"/>
                                  </p:stCondLst>
                                  <p:childTnLst>
                                    <p:set>
                                      <p:cBhvr>
                                        <p:cTn id="34" dur="1" fill="hold">
                                          <p:stCondLst>
                                            <p:cond delay="0"/>
                                          </p:stCondLst>
                                        </p:cTn>
                                        <p:tgtEl>
                                          <p:spTgt spid="28">
                                            <p:txEl>
                                              <p:pRg st="3" end="3"/>
                                            </p:txEl>
                                          </p:spTgt>
                                        </p:tgtEl>
                                        <p:attrNameLst>
                                          <p:attrName>style.visibility</p:attrName>
                                        </p:attrNameLst>
                                      </p:cBhvr>
                                      <p:to>
                                        <p:strVal val="visible"/>
                                      </p:to>
                                    </p:set>
                                    <p:animEffect transition="in" filter="fade">
                                      <p:cBhvr>
                                        <p:cTn id="35" dur="500"/>
                                        <p:tgtEl>
                                          <p:spTgt spid="2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8"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302" name="Group 20"/>
          <p:cNvGrpSpPr>
            <a:grpSpLocks/>
          </p:cNvGrpSpPr>
          <p:nvPr/>
        </p:nvGrpSpPr>
        <p:grpSpPr bwMode="auto">
          <a:xfrm>
            <a:off x="733664" y="1634043"/>
            <a:ext cx="5422814" cy="4949008"/>
            <a:chOff x="524169" y="1662558"/>
            <a:chExt cx="4957762" cy="4651375"/>
          </a:xfrm>
        </p:grpSpPr>
        <p:pic>
          <p:nvPicPr>
            <p:cNvPr id="55322" name="Picture 21"/>
            <p:cNvPicPr>
              <a:picLocks noChangeAspect="1"/>
            </p:cNvPicPr>
            <p:nvPr/>
          </p:nvPicPr>
          <p:blipFill>
            <a:blip r:embed="rId3"/>
            <a:srcRect/>
            <a:stretch>
              <a:fillRect/>
            </a:stretch>
          </p:blipFill>
          <p:spPr bwMode="auto">
            <a:xfrm>
              <a:off x="524169" y="1662558"/>
              <a:ext cx="4957762" cy="4651375"/>
            </a:xfrm>
            <a:prstGeom prst="rect">
              <a:avLst/>
            </a:prstGeom>
            <a:noFill/>
            <a:ln w="9525">
              <a:noFill/>
              <a:miter lim="800000"/>
              <a:headEnd/>
              <a:tailEnd/>
            </a:ln>
          </p:spPr>
        </p:pic>
        <p:sp>
          <p:nvSpPr>
            <p:cNvPr id="23" name="Rectangle 22"/>
            <p:cNvSpPr/>
            <p:nvPr/>
          </p:nvSpPr>
          <p:spPr>
            <a:xfrm>
              <a:off x="1061426" y="2273090"/>
              <a:ext cx="4021006" cy="227218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grpSp>
        <p:nvGrpSpPr>
          <p:cNvPr id="55303" name="Group 26"/>
          <p:cNvGrpSpPr>
            <a:grpSpLocks/>
          </p:cNvGrpSpPr>
          <p:nvPr/>
        </p:nvGrpSpPr>
        <p:grpSpPr bwMode="auto">
          <a:xfrm>
            <a:off x="7013680" y="1690968"/>
            <a:ext cx="4965750" cy="1413411"/>
            <a:chOff x="1133311" y="2110077"/>
            <a:chExt cx="4707428" cy="1338671"/>
          </a:xfrm>
        </p:grpSpPr>
        <p:grpSp>
          <p:nvGrpSpPr>
            <p:cNvPr id="55317" name="Group 332"/>
            <p:cNvGrpSpPr>
              <a:grpSpLocks noChangeAspect="1"/>
            </p:cNvGrpSpPr>
            <p:nvPr/>
          </p:nvGrpSpPr>
          <p:grpSpPr bwMode="auto">
            <a:xfrm>
              <a:off x="1133311" y="2544811"/>
              <a:ext cx="540000" cy="540000"/>
              <a:chOff x="4643438" y="2786064"/>
              <a:chExt cx="288476" cy="288476"/>
            </a:xfrm>
          </p:grpSpPr>
          <p:sp>
            <p:nvSpPr>
              <p:cNvPr id="31" name="Oval 30"/>
              <p:cNvSpPr/>
              <p:nvPr/>
            </p:nvSpPr>
            <p:spPr>
              <a:xfrm>
                <a:off x="4643438" y="2785928"/>
                <a:ext cx="288275" cy="288862"/>
              </a:xfrm>
              <a:prstGeom prst="ellipse">
                <a:avLst/>
              </a:prstGeom>
              <a:solidFill>
                <a:schemeClr val="accent6"/>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76" dirty="0"/>
              </a:p>
            </p:txBody>
          </p:sp>
          <p:sp>
            <p:nvSpPr>
              <p:cNvPr id="55321" name="Freeform 26"/>
              <p:cNvSpPr>
                <a:spLocks/>
              </p:cNvSpPr>
              <p:nvPr/>
            </p:nvSpPr>
            <p:spPr bwMode="auto">
              <a:xfrm>
                <a:off x="4735506" y="2871746"/>
                <a:ext cx="114518" cy="118766"/>
              </a:xfrm>
              <a:custGeom>
                <a:avLst/>
                <a:gdLst>
                  <a:gd name="T0" fmla="*/ 43049 w 274"/>
                  <a:gd name="T1" fmla="*/ 118766 h 284"/>
                  <a:gd name="T2" fmla="*/ 33436 w 274"/>
                  <a:gd name="T3" fmla="*/ 114166 h 284"/>
                  <a:gd name="T4" fmla="*/ 3762 w 274"/>
                  <a:gd name="T5" fmla="*/ 74438 h 284"/>
                  <a:gd name="T6" fmla="*/ 5851 w 274"/>
                  <a:gd name="T7" fmla="*/ 58128 h 284"/>
                  <a:gd name="T8" fmla="*/ 22151 w 274"/>
                  <a:gd name="T9" fmla="*/ 60638 h 284"/>
                  <a:gd name="T10" fmla="*/ 41795 w 274"/>
                  <a:gd name="T11" fmla="*/ 86565 h 284"/>
                  <a:gd name="T12" fmla="*/ 91531 w 274"/>
                  <a:gd name="T13" fmla="*/ 7109 h 284"/>
                  <a:gd name="T14" fmla="*/ 107413 w 274"/>
                  <a:gd name="T15" fmla="*/ 3346 h 284"/>
                  <a:gd name="T16" fmla="*/ 111174 w 274"/>
                  <a:gd name="T17" fmla="*/ 19655 h 284"/>
                  <a:gd name="T18" fmla="*/ 52662 w 274"/>
                  <a:gd name="T19" fmla="*/ 113330 h 284"/>
                  <a:gd name="T20" fmla="*/ 43467 w 274"/>
                  <a:gd name="T21" fmla="*/ 118766 h 284"/>
                  <a:gd name="T22" fmla="*/ 43049 w 274"/>
                  <a:gd name="T23" fmla="*/ 118766 h 2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4"/>
                  <a:gd name="T37" fmla="*/ 0 h 284"/>
                  <a:gd name="T38" fmla="*/ 274 w 274"/>
                  <a:gd name="T39" fmla="*/ 284 h 2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bg1"/>
              </a:solidFill>
              <a:ln w="9525">
                <a:noFill/>
                <a:miter lim="800000"/>
                <a:headEnd/>
                <a:tailEnd/>
              </a:ln>
            </p:spPr>
            <p:txBody>
              <a:bodyPr/>
              <a:lstStyle/>
              <a:p>
                <a:endParaRPr lang="en-US" altLang="zh-CN" sz="1476" dirty="0"/>
              </a:p>
            </p:txBody>
          </p:sp>
        </p:grpSp>
        <p:sp>
          <p:nvSpPr>
            <p:cNvPr id="55318" name="TextBox 28"/>
            <p:cNvSpPr txBox="1">
              <a:spLocks noChangeArrowheads="1"/>
            </p:cNvSpPr>
            <p:nvPr/>
          </p:nvSpPr>
          <p:spPr bwMode="auto">
            <a:xfrm>
              <a:off x="1956335" y="2475618"/>
              <a:ext cx="3884404" cy="973130"/>
            </a:xfrm>
            <a:prstGeom prst="rect">
              <a:avLst/>
            </a:prstGeom>
            <a:noFill/>
            <a:ln w="9525">
              <a:noFill/>
              <a:miter lim="800000"/>
              <a:headEnd/>
              <a:tailEnd/>
            </a:ln>
          </p:spPr>
          <p:txBody>
            <a:bodyPr>
              <a:spAutoFit/>
            </a:bodyPr>
            <a:lstStyle/>
            <a:p>
              <a:pPr>
                <a:lnSpc>
                  <a:spcPct val="120000"/>
                </a:lnSpc>
              </a:pPr>
              <a:r>
                <a:rPr lang="en-US" altLang="zh-CN" sz="1266" dirty="0">
                  <a:latin typeface="Lato Light"/>
                </a:rPr>
                <a:t>Lorem Ipsum is simply dummy text of the printing and typesetting industry. Lorem Ipsum has been the industry's standard dummy text ever since the 1500s, </a:t>
              </a:r>
            </a:p>
          </p:txBody>
        </p:sp>
        <p:sp>
          <p:nvSpPr>
            <p:cNvPr id="30" name="TextBox 29"/>
            <p:cNvSpPr txBox="1"/>
            <p:nvPr/>
          </p:nvSpPr>
          <p:spPr>
            <a:xfrm>
              <a:off x="1874500" y="2110077"/>
              <a:ext cx="3034593" cy="461437"/>
            </a:xfrm>
            <a:prstGeom prst="rect">
              <a:avLst/>
            </a:prstGeom>
            <a:noFill/>
          </p:spPr>
          <p:txBody>
            <a:bodyPr lIns="192832" tIns="96416" rIns="192832" bIns="96416">
              <a:spAutoFit/>
            </a:bodyPr>
            <a:lstStyle/>
            <a:p>
              <a:r>
                <a:rPr lang="id-ID" altLang="zh-CN" b="1" dirty="0">
                  <a:solidFill>
                    <a:schemeClr val="accent6"/>
                  </a:solidFill>
                  <a:latin typeface="Lato Regular"/>
                  <a:ea typeface="Lato Regular"/>
                  <a:cs typeface="Lato Regular"/>
                </a:rPr>
                <a:t>PLANNING</a:t>
              </a:r>
              <a:endParaRPr lang="en-US" altLang="zh-CN" b="1" dirty="0">
                <a:solidFill>
                  <a:schemeClr val="accent6"/>
                </a:solidFill>
                <a:latin typeface="Lato Regular"/>
                <a:ea typeface="Lato Regular"/>
                <a:cs typeface="Lato Regular"/>
              </a:endParaRPr>
            </a:p>
          </p:txBody>
        </p:sp>
      </p:grpSp>
      <p:grpSp>
        <p:nvGrpSpPr>
          <p:cNvPr id="55304" name="Group 34"/>
          <p:cNvGrpSpPr>
            <a:grpSpLocks/>
          </p:cNvGrpSpPr>
          <p:nvPr/>
        </p:nvGrpSpPr>
        <p:grpSpPr bwMode="auto">
          <a:xfrm>
            <a:off x="7010332" y="3144195"/>
            <a:ext cx="4965750" cy="1412866"/>
            <a:chOff x="1130145" y="3487047"/>
            <a:chExt cx="4707428" cy="1340047"/>
          </a:xfrm>
        </p:grpSpPr>
        <p:grpSp>
          <p:nvGrpSpPr>
            <p:cNvPr id="55312" name="Group 332"/>
            <p:cNvGrpSpPr>
              <a:grpSpLocks noChangeAspect="1"/>
            </p:cNvGrpSpPr>
            <p:nvPr/>
          </p:nvGrpSpPr>
          <p:grpSpPr bwMode="auto">
            <a:xfrm>
              <a:off x="1130145" y="3921781"/>
              <a:ext cx="540000" cy="540000"/>
              <a:chOff x="4643438" y="2786064"/>
              <a:chExt cx="288476" cy="288476"/>
            </a:xfrm>
          </p:grpSpPr>
          <p:sp>
            <p:nvSpPr>
              <p:cNvPr id="39" name="Oval 38"/>
              <p:cNvSpPr/>
              <p:nvPr/>
            </p:nvSpPr>
            <p:spPr>
              <a:xfrm>
                <a:off x="4643438" y="2786256"/>
                <a:ext cx="288275" cy="288421"/>
              </a:xfrm>
              <a:prstGeom prst="ellipse">
                <a:avLst/>
              </a:prstGeom>
              <a:solidFill>
                <a:schemeClr val="accent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76" dirty="0"/>
              </a:p>
            </p:txBody>
          </p:sp>
          <p:sp>
            <p:nvSpPr>
              <p:cNvPr id="55316" name="Freeform 26"/>
              <p:cNvSpPr>
                <a:spLocks/>
              </p:cNvSpPr>
              <p:nvPr/>
            </p:nvSpPr>
            <p:spPr bwMode="auto">
              <a:xfrm>
                <a:off x="4735506" y="2871746"/>
                <a:ext cx="114518" cy="118766"/>
              </a:xfrm>
              <a:custGeom>
                <a:avLst/>
                <a:gdLst>
                  <a:gd name="T0" fmla="*/ 43049 w 274"/>
                  <a:gd name="T1" fmla="*/ 118766 h 284"/>
                  <a:gd name="T2" fmla="*/ 33436 w 274"/>
                  <a:gd name="T3" fmla="*/ 114166 h 284"/>
                  <a:gd name="T4" fmla="*/ 3762 w 274"/>
                  <a:gd name="T5" fmla="*/ 74438 h 284"/>
                  <a:gd name="T6" fmla="*/ 5851 w 274"/>
                  <a:gd name="T7" fmla="*/ 58128 h 284"/>
                  <a:gd name="T8" fmla="*/ 22151 w 274"/>
                  <a:gd name="T9" fmla="*/ 60638 h 284"/>
                  <a:gd name="T10" fmla="*/ 41795 w 274"/>
                  <a:gd name="T11" fmla="*/ 86565 h 284"/>
                  <a:gd name="T12" fmla="*/ 91531 w 274"/>
                  <a:gd name="T13" fmla="*/ 7109 h 284"/>
                  <a:gd name="T14" fmla="*/ 107413 w 274"/>
                  <a:gd name="T15" fmla="*/ 3346 h 284"/>
                  <a:gd name="T16" fmla="*/ 111174 w 274"/>
                  <a:gd name="T17" fmla="*/ 19655 h 284"/>
                  <a:gd name="T18" fmla="*/ 52662 w 274"/>
                  <a:gd name="T19" fmla="*/ 113330 h 284"/>
                  <a:gd name="T20" fmla="*/ 43467 w 274"/>
                  <a:gd name="T21" fmla="*/ 118766 h 284"/>
                  <a:gd name="T22" fmla="*/ 43049 w 274"/>
                  <a:gd name="T23" fmla="*/ 118766 h 2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4"/>
                  <a:gd name="T37" fmla="*/ 0 h 284"/>
                  <a:gd name="T38" fmla="*/ 274 w 274"/>
                  <a:gd name="T39" fmla="*/ 284 h 2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bg1"/>
              </a:solidFill>
              <a:ln w="9525">
                <a:noFill/>
                <a:miter lim="800000"/>
                <a:headEnd/>
                <a:tailEnd/>
              </a:ln>
            </p:spPr>
            <p:txBody>
              <a:bodyPr/>
              <a:lstStyle/>
              <a:p>
                <a:endParaRPr lang="en-US" altLang="zh-CN" sz="1476" dirty="0"/>
              </a:p>
            </p:txBody>
          </p:sp>
        </p:grpSp>
        <p:sp>
          <p:nvSpPr>
            <p:cNvPr id="55313" name="TextBox 36"/>
            <p:cNvSpPr txBox="1">
              <a:spLocks noChangeArrowheads="1"/>
            </p:cNvSpPr>
            <p:nvPr/>
          </p:nvSpPr>
          <p:spPr bwMode="auto">
            <a:xfrm>
              <a:off x="1953169" y="3852588"/>
              <a:ext cx="3884404" cy="974506"/>
            </a:xfrm>
            <a:prstGeom prst="rect">
              <a:avLst/>
            </a:prstGeom>
            <a:noFill/>
            <a:ln w="9525">
              <a:noFill/>
              <a:miter lim="800000"/>
              <a:headEnd/>
              <a:tailEnd/>
            </a:ln>
          </p:spPr>
          <p:txBody>
            <a:bodyPr>
              <a:spAutoFit/>
            </a:bodyPr>
            <a:lstStyle/>
            <a:p>
              <a:pPr>
                <a:lnSpc>
                  <a:spcPct val="120000"/>
                </a:lnSpc>
              </a:pPr>
              <a:r>
                <a:rPr lang="en-US" altLang="zh-CN" sz="1266" dirty="0">
                  <a:latin typeface="Lato Light"/>
                </a:rPr>
                <a:t>Lorem Ipsum is simply dummy text of the printing and typesetting industry. Lorem Ipsum has been the industry's standard dummy text ever since the 1500s, </a:t>
              </a:r>
            </a:p>
          </p:txBody>
        </p:sp>
        <p:sp>
          <p:nvSpPr>
            <p:cNvPr id="38" name="TextBox 37"/>
            <p:cNvSpPr txBox="1"/>
            <p:nvPr/>
          </p:nvSpPr>
          <p:spPr>
            <a:xfrm>
              <a:off x="1871334" y="3487047"/>
              <a:ext cx="3034593" cy="462090"/>
            </a:xfrm>
            <a:prstGeom prst="rect">
              <a:avLst/>
            </a:prstGeom>
            <a:noFill/>
          </p:spPr>
          <p:txBody>
            <a:bodyPr lIns="192832" tIns="96416" rIns="192832" bIns="96416">
              <a:spAutoFit/>
            </a:bodyPr>
            <a:lstStyle/>
            <a:p>
              <a:r>
                <a:rPr lang="id-ID" altLang="zh-CN" b="1" dirty="0">
                  <a:solidFill>
                    <a:schemeClr val="accent1"/>
                  </a:solidFill>
                  <a:latin typeface="Lato Regular"/>
                  <a:ea typeface="Lato Regular"/>
                  <a:cs typeface="Lato Regular"/>
                </a:rPr>
                <a:t>DELIVERY</a:t>
              </a:r>
              <a:endParaRPr lang="en-US" altLang="zh-CN" b="1" dirty="0">
                <a:solidFill>
                  <a:schemeClr val="accent1"/>
                </a:solidFill>
                <a:latin typeface="Lato Regular"/>
                <a:ea typeface="Lato Regular"/>
                <a:cs typeface="Lato Regular"/>
              </a:endParaRPr>
            </a:p>
          </p:txBody>
        </p:sp>
      </p:grpSp>
      <p:grpSp>
        <p:nvGrpSpPr>
          <p:cNvPr id="55305" name="Group 40"/>
          <p:cNvGrpSpPr>
            <a:grpSpLocks/>
          </p:cNvGrpSpPr>
          <p:nvPr/>
        </p:nvGrpSpPr>
        <p:grpSpPr bwMode="auto">
          <a:xfrm>
            <a:off x="7010332" y="4538825"/>
            <a:ext cx="4965750" cy="1412865"/>
            <a:chOff x="1130145" y="4810127"/>
            <a:chExt cx="4707428" cy="1340047"/>
          </a:xfrm>
        </p:grpSpPr>
        <p:grpSp>
          <p:nvGrpSpPr>
            <p:cNvPr id="55307" name="Group 332"/>
            <p:cNvGrpSpPr>
              <a:grpSpLocks noChangeAspect="1"/>
            </p:cNvGrpSpPr>
            <p:nvPr/>
          </p:nvGrpSpPr>
          <p:grpSpPr bwMode="auto">
            <a:xfrm>
              <a:off x="1130145" y="5244861"/>
              <a:ext cx="540000" cy="540000"/>
              <a:chOff x="4643438" y="2786064"/>
              <a:chExt cx="288476" cy="288476"/>
            </a:xfrm>
          </p:grpSpPr>
          <p:sp>
            <p:nvSpPr>
              <p:cNvPr id="46" name="Oval 45"/>
              <p:cNvSpPr/>
              <p:nvPr/>
            </p:nvSpPr>
            <p:spPr>
              <a:xfrm>
                <a:off x="4643438" y="2786257"/>
                <a:ext cx="288275" cy="288422"/>
              </a:xfrm>
              <a:prstGeom prst="ellipse">
                <a:avLst/>
              </a:prstGeom>
              <a:solidFill>
                <a:schemeClr val="accent2"/>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76" dirty="0"/>
              </a:p>
            </p:txBody>
          </p:sp>
          <p:sp>
            <p:nvSpPr>
              <p:cNvPr id="55311" name="Freeform 26"/>
              <p:cNvSpPr>
                <a:spLocks/>
              </p:cNvSpPr>
              <p:nvPr/>
            </p:nvSpPr>
            <p:spPr bwMode="auto">
              <a:xfrm>
                <a:off x="4735506" y="2871746"/>
                <a:ext cx="114518" cy="118766"/>
              </a:xfrm>
              <a:custGeom>
                <a:avLst/>
                <a:gdLst>
                  <a:gd name="T0" fmla="*/ 43049 w 274"/>
                  <a:gd name="T1" fmla="*/ 118766 h 284"/>
                  <a:gd name="T2" fmla="*/ 33436 w 274"/>
                  <a:gd name="T3" fmla="*/ 114166 h 284"/>
                  <a:gd name="T4" fmla="*/ 3762 w 274"/>
                  <a:gd name="T5" fmla="*/ 74438 h 284"/>
                  <a:gd name="T6" fmla="*/ 5851 w 274"/>
                  <a:gd name="T7" fmla="*/ 58128 h 284"/>
                  <a:gd name="T8" fmla="*/ 22151 w 274"/>
                  <a:gd name="T9" fmla="*/ 60638 h 284"/>
                  <a:gd name="T10" fmla="*/ 41795 w 274"/>
                  <a:gd name="T11" fmla="*/ 86565 h 284"/>
                  <a:gd name="T12" fmla="*/ 91531 w 274"/>
                  <a:gd name="T13" fmla="*/ 7109 h 284"/>
                  <a:gd name="T14" fmla="*/ 107413 w 274"/>
                  <a:gd name="T15" fmla="*/ 3346 h 284"/>
                  <a:gd name="T16" fmla="*/ 111174 w 274"/>
                  <a:gd name="T17" fmla="*/ 19655 h 284"/>
                  <a:gd name="T18" fmla="*/ 52662 w 274"/>
                  <a:gd name="T19" fmla="*/ 113330 h 284"/>
                  <a:gd name="T20" fmla="*/ 43467 w 274"/>
                  <a:gd name="T21" fmla="*/ 118766 h 284"/>
                  <a:gd name="T22" fmla="*/ 43049 w 274"/>
                  <a:gd name="T23" fmla="*/ 118766 h 2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4"/>
                  <a:gd name="T37" fmla="*/ 0 h 284"/>
                  <a:gd name="T38" fmla="*/ 274 w 274"/>
                  <a:gd name="T39" fmla="*/ 284 h 2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bg1"/>
              </a:solidFill>
              <a:ln w="9525">
                <a:noFill/>
                <a:miter lim="800000"/>
                <a:headEnd/>
                <a:tailEnd/>
              </a:ln>
            </p:spPr>
            <p:txBody>
              <a:bodyPr/>
              <a:lstStyle/>
              <a:p>
                <a:endParaRPr lang="en-US" altLang="zh-CN" sz="1476" dirty="0"/>
              </a:p>
            </p:txBody>
          </p:sp>
        </p:grpSp>
        <p:sp>
          <p:nvSpPr>
            <p:cNvPr id="55308" name="TextBox 43"/>
            <p:cNvSpPr txBox="1">
              <a:spLocks noChangeArrowheads="1"/>
            </p:cNvSpPr>
            <p:nvPr/>
          </p:nvSpPr>
          <p:spPr bwMode="auto">
            <a:xfrm>
              <a:off x="1953169" y="5175668"/>
              <a:ext cx="3884404" cy="974506"/>
            </a:xfrm>
            <a:prstGeom prst="rect">
              <a:avLst/>
            </a:prstGeom>
            <a:noFill/>
            <a:ln w="9525">
              <a:noFill/>
              <a:miter lim="800000"/>
              <a:headEnd/>
              <a:tailEnd/>
            </a:ln>
          </p:spPr>
          <p:txBody>
            <a:bodyPr>
              <a:spAutoFit/>
            </a:bodyPr>
            <a:lstStyle/>
            <a:p>
              <a:pPr>
                <a:lnSpc>
                  <a:spcPct val="120000"/>
                </a:lnSpc>
              </a:pPr>
              <a:r>
                <a:rPr lang="en-US" altLang="zh-CN" sz="1266" dirty="0">
                  <a:latin typeface="Lato Light"/>
                </a:rPr>
                <a:t>Lorem Ipsum is simply dummy text of the printing and typesetting industry. Lorem Ipsum has been the industry's standard dummy text ever since the 1500s, </a:t>
              </a:r>
            </a:p>
          </p:txBody>
        </p:sp>
        <p:sp>
          <p:nvSpPr>
            <p:cNvPr id="45" name="TextBox 44"/>
            <p:cNvSpPr txBox="1"/>
            <p:nvPr/>
          </p:nvSpPr>
          <p:spPr>
            <a:xfrm>
              <a:off x="1871334" y="4810127"/>
              <a:ext cx="3034593" cy="462089"/>
            </a:xfrm>
            <a:prstGeom prst="rect">
              <a:avLst/>
            </a:prstGeom>
            <a:noFill/>
          </p:spPr>
          <p:txBody>
            <a:bodyPr lIns="192832" tIns="96416" rIns="192832" bIns="96416">
              <a:spAutoFit/>
            </a:bodyPr>
            <a:lstStyle/>
            <a:p>
              <a:r>
                <a:rPr lang="id-ID" altLang="zh-CN" b="1" dirty="0">
                  <a:solidFill>
                    <a:schemeClr val="accent2"/>
                  </a:solidFill>
                  <a:latin typeface="Lato Regular"/>
                  <a:ea typeface="Lato Regular"/>
                  <a:cs typeface="Lato Regular"/>
                </a:rPr>
                <a:t>MARKETING</a:t>
              </a:r>
              <a:endParaRPr lang="en-US" altLang="zh-CN" b="1" dirty="0">
                <a:solidFill>
                  <a:schemeClr val="accent2"/>
                </a:solidFill>
                <a:latin typeface="Lato Regular"/>
                <a:ea typeface="Lato Regular"/>
                <a:cs typeface="Lato Regular"/>
              </a:endParaRPr>
            </a:p>
          </p:txBody>
        </p:sp>
      </p:grpSp>
      <p:pic>
        <p:nvPicPr>
          <p:cNvPr id="55306" name="Picture 41"/>
          <p:cNvPicPr>
            <a:picLocks noChangeAspect="1"/>
          </p:cNvPicPr>
          <p:nvPr/>
        </p:nvPicPr>
        <p:blipFill>
          <a:blip r:embed="rId4"/>
          <a:srcRect/>
          <a:stretch>
            <a:fillRect/>
          </a:stretch>
        </p:blipFill>
        <p:spPr bwMode="auto">
          <a:xfrm rot="20717254" flipH="1">
            <a:off x="3120667" y="1005075"/>
            <a:ext cx="4821767" cy="2350611"/>
          </a:xfrm>
          <a:prstGeom prst="rect">
            <a:avLst/>
          </a:prstGeom>
          <a:noFill/>
          <a:ln w="9525">
            <a:noFill/>
            <a:miter lim="800000"/>
            <a:headEnd/>
            <a:tailEnd/>
          </a:ln>
        </p:spPr>
      </p:pic>
      <p:sp>
        <p:nvSpPr>
          <p:cNvPr id="24" name="文本框 23"/>
          <p:cNvSpPr txBox="1"/>
          <p:nvPr/>
        </p:nvSpPr>
        <p:spPr>
          <a:xfrm>
            <a:off x="976827" y="268261"/>
            <a:ext cx="3148419" cy="1107739"/>
          </a:xfrm>
          <a:prstGeom prst="rect">
            <a:avLst/>
          </a:prstGeom>
          <a:noFill/>
        </p:spPr>
        <p:txBody>
          <a:bodyPr wrap="square" lIns="0" tIns="0" rIns="0" bIns="0" rtlCol="0">
            <a:spAutoFit/>
          </a:bodyPr>
          <a:lstStyle/>
          <a:p>
            <a:pPr defTabSz="964020"/>
            <a:r>
              <a:rPr lang="en-US" altLang="zh-CN"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Annual work overview</a:t>
            </a:r>
            <a:endParaRPr lang="zh-CN" altLang="en-US"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文本框 24"/>
          <p:cNvSpPr txBox="1"/>
          <p:nvPr/>
        </p:nvSpPr>
        <p:spPr>
          <a:xfrm>
            <a:off x="976829" y="776838"/>
            <a:ext cx="3315666" cy="215315"/>
          </a:xfrm>
          <a:prstGeom prst="rect">
            <a:avLst/>
          </a:prstGeom>
          <a:noFill/>
        </p:spPr>
        <p:txBody>
          <a:bodyPr wrap="square" lIns="0" tIns="0" rIns="0" bIns="0" rtlCol="0">
            <a:spAutoFit/>
          </a:bodyPr>
          <a:lstStyle/>
          <a:p>
            <a:pPr defTabSz="964020"/>
            <a:r>
              <a:rPr lang="en-US" altLang="zh-CN"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椭圆 25"/>
          <p:cNvSpPr/>
          <p:nvPr/>
        </p:nvSpPr>
        <p:spPr>
          <a:xfrm>
            <a:off x="417825" y="344455"/>
            <a:ext cx="410238" cy="410238"/>
          </a:xfrm>
          <a:prstGeom prst="ellipse">
            <a:avLst/>
          </a:prstGeom>
          <a:solidFill>
            <a:schemeClr val="accent1"/>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椭圆 26"/>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28" name="Grupo 27">
            <a:extLst>
              <a:ext uri="{FF2B5EF4-FFF2-40B4-BE49-F238E27FC236}">
                <a16:creationId xmlns:a16="http://schemas.microsoft.com/office/drawing/2014/main" id="{3C9E3EAA-4DCE-4941-8EFA-144C2513CD03}"/>
              </a:ext>
            </a:extLst>
          </p:cNvPr>
          <p:cNvGrpSpPr/>
          <p:nvPr/>
        </p:nvGrpSpPr>
        <p:grpSpPr>
          <a:xfrm>
            <a:off x="8517607" y="6817365"/>
            <a:ext cx="4197127" cy="415284"/>
            <a:chOff x="8445599" y="6611636"/>
            <a:chExt cx="4197127" cy="621014"/>
          </a:xfrm>
          <a:solidFill>
            <a:srgbClr val="EF4C6D"/>
          </a:solidFill>
        </p:grpSpPr>
        <p:sp>
          <p:nvSpPr>
            <p:cNvPr id="29" name="Freeform 106">
              <a:extLst>
                <a:ext uri="{FF2B5EF4-FFF2-40B4-BE49-F238E27FC236}">
                  <a16:creationId xmlns:a16="http://schemas.microsoft.com/office/drawing/2014/main" id="{7461E3C5-27E5-4FCC-9D6F-E63EA52F6744}"/>
                </a:ext>
              </a:extLst>
            </p:cNvPr>
            <p:cNvSpPr>
              <a:spLocks/>
            </p:cNvSpPr>
            <p:nvPr/>
          </p:nvSpPr>
          <p:spPr bwMode="auto">
            <a:xfrm flipH="1">
              <a:off x="8445599" y="6692634"/>
              <a:ext cx="3953614" cy="540016"/>
            </a:xfrm>
            <a:custGeom>
              <a:avLst/>
              <a:gdLst>
                <a:gd name="T0" fmla="*/ 817 w 817"/>
                <a:gd name="T1" fmla="*/ 0 h 117"/>
                <a:gd name="T2" fmla="*/ 817 w 817"/>
                <a:gd name="T3" fmla="*/ 117 h 117"/>
                <a:gd name="T4" fmla="*/ 21 w 817"/>
                <a:gd name="T5" fmla="*/ 117 h 117"/>
                <a:gd name="T6" fmla="*/ 24 w 817"/>
                <a:gd name="T7" fmla="*/ 85 h 117"/>
                <a:gd name="T8" fmla="*/ 15 w 817"/>
                <a:gd name="T9" fmla="*/ 52 h 117"/>
                <a:gd name="T10" fmla="*/ 4 w 817"/>
                <a:gd name="T11" fmla="*/ 33 h 117"/>
                <a:gd name="T12" fmla="*/ 6 w 817"/>
                <a:gd name="T13" fmla="*/ 10 h 117"/>
                <a:gd name="T14" fmla="*/ 26 w 817"/>
                <a:gd name="T15" fmla="*/ 0 h 117"/>
                <a:gd name="T16" fmla="*/ 817 w 817"/>
                <a:gd name="T17"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7" h="117">
                  <a:moveTo>
                    <a:pt x="817" y="0"/>
                  </a:moveTo>
                  <a:cubicBezTo>
                    <a:pt x="817" y="39"/>
                    <a:pt x="817" y="78"/>
                    <a:pt x="817" y="117"/>
                  </a:cubicBezTo>
                  <a:cubicBezTo>
                    <a:pt x="552" y="117"/>
                    <a:pt x="287" y="117"/>
                    <a:pt x="21" y="117"/>
                  </a:cubicBezTo>
                  <a:cubicBezTo>
                    <a:pt x="24" y="110"/>
                    <a:pt x="26" y="98"/>
                    <a:pt x="24" y="85"/>
                  </a:cubicBezTo>
                  <a:cubicBezTo>
                    <a:pt x="24" y="78"/>
                    <a:pt x="23" y="66"/>
                    <a:pt x="15" y="52"/>
                  </a:cubicBezTo>
                  <a:cubicBezTo>
                    <a:pt x="10" y="43"/>
                    <a:pt x="6" y="42"/>
                    <a:pt x="4" y="33"/>
                  </a:cubicBezTo>
                  <a:cubicBezTo>
                    <a:pt x="3" y="30"/>
                    <a:pt x="0" y="19"/>
                    <a:pt x="6" y="10"/>
                  </a:cubicBezTo>
                  <a:cubicBezTo>
                    <a:pt x="13" y="1"/>
                    <a:pt x="24" y="0"/>
                    <a:pt x="26" y="0"/>
                  </a:cubicBezTo>
                  <a:cubicBezTo>
                    <a:pt x="290" y="0"/>
                    <a:pt x="553" y="0"/>
                    <a:pt x="81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2" name="Freeform 107">
              <a:extLst>
                <a:ext uri="{FF2B5EF4-FFF2-40B4-BE49-F238E27FC236}">
                  <a16:creationId xmlns:a16="http://schemas.microsoft.com/office/drawing/2014/main" id="{1361BA50-E649-4FDB-A3AA-870EDE21271A}"/>
                </a:ext>
              </a:extLst>
            </p:cNvPr>
            <p:cNvSpPr>
              <a:spLocks/>
            </p:cNvSpPr>
            <p:nvPr/>
          </p:nvSpPr>
          <p:spPr bwMode="auto">
            <a:xfrm flipH="1">
              <a:off x="12341905" y="6611636"/>
              <a:ext cx="300821" cy="621014"/>
            </a:xfrm>
            <a:custGeom>
              <a:avLst/>
              <a:gdLst>
                <a:gd name="T0" fmla="*/ 0 w 60"/>
                <a:gd name="T1" fmla="*/ 135 h 135"/>
                <a:gd name="T2" fmla="*/ 30 w 60"/>
                <a:gd name="T3" fmla="*/ 97 h 135"/>
                <a:gd name="T4" fmla="*/ 28 w 60"/>
                <a:gd name="T5" fmla="*/ 73 h 135"/>
                <a:gd name="T6" fmla="*/ 25 w 60"/>
                <a:gd name="T7" fmla="*/ 44 h 135"/>
                <a:gd name="T8" fmla="*/ 35 w 60"/>
                <a:gd name="T9" fmla="*/ 20 h 135"/>
                <a:gd name="T10" fmla="*/ 54 w 60"/>
                <a:gd name="T11" fmla="*/ 0 h 135"/>
                <a:gd name="T12" fmla="*/ 42 w 60"/>
                <a:gd name="T13" fmla="*/ 31 h 135"/>
                <a:gd name="T14" fmla="*/ 43 w 60"/>
                <a:gd name="T15" fmla="*/ 56 h 135"/>
                <a:gd name="T16" fmla="*/ 59 w 60"/>
                <a:gd name="T17" fmla="*/ 94 h 135"/>
                <a:gd name="T18" fmla="*/ 60 w 60"/>
                <a:gd name="T19" fmla="*/ 111 h 135"/>
                <a:gd name="T20" fmla="*/ 54 w 60"/>
                <a:gd name="T21" fmla="*/ 134 h 135"/>
                <a:gd name="T22" fmla="*/ 0 w 60"/>
                <a:gd name="T23"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135">
                  <a:moveTo>
                    <a:pt x="0" y="135"/>
                  </a:moveTo>
                  <a:cubicBezTo>
                    <a:pt x="2" y="134"/>
                    <a:pt x="26" y="122"/>
                    <a:pt x="30" y="97"/>
                  </a:cubicBezTo>
                  <a:cubicBezTo>
                    <a:pt x="32" y="87"/>
                    <a:pt x="30" y="78"/>
                    <a:pt x="28" y="73"/>
                  </a:cubicBezTo>
                  <a:cubicBezTo>
                    <a:pt x="26" y="67"/>
                    <a:pt x="23" y="57"/>
                    <a:pt x="25" y="44"/>
                  </a:cubicBezTo>
                  <a:cubicBezTo>
                    <a:pt x="27" y="32"/>
                    <a:pt x="32" y="24"/>
                    <a:pt x="35" y="20"/>
                  </a:cubicBezTo>
                  <a:cubicBezTo>
                    <a:pt x="41" y="10"/>
                    <a:pt x="49" y="3"/>
                    <a:pt x="54" y="0"/>
                  </a:cubicBezTo>
                  <a:cubicBezTo>
                    <a:pt x="50" y="6"/>
                    <a:pt x="44" y="16"/>
                    <a:pt x="42" y="31"/>
                  </a:cubicBezTo>
                  <a:cubicBezTo>
                    <a:pt x="41" y="36"/>
                    <a:pt x="40" y="45"/>
                    <a:pt x="43" y="56"/>
                  </a:cubicBezTo>
                  <a:cubicBezTo>
                    <a:pt x="47" y="73"/>
                    <a:pt x="56" y="76"/>
                    <a:pt x="59" y="94"/>
                  </a:cubicBezTo>
                  <a:cubicBezTo>
                    <a:pt x="60" y="101"/>
                    <a:pt x="60" y="108"/>
                    <a:pt x="60" y="111"/>
                  </a:cubicBezTo>
                  <a:cubicBezTo>
                    <a:pt x="59" y="121"/>
                    <a:pt x="56" y="129"/>
                    <a:pt x="54" y="134"/>
                  </a:cubicBezTo>
                  <a:cubicBezTo>
                    <a:pt x="36" y="135"/>
                    <a:pt x="18" y="135"/>
                    <a:pt x="0" y="1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sp>
        <p:nvSpPr>
          <p:cNvPr id="33" name="Rectángulo 32">
            <a:extLst>
              <a:ext uri="{FF2B5EF4-FFF2-40B4-BE49-F238E27FC236}">
                <a16:creationId xmlns:a16="http://schemas.microsoft.com/office/drawing/2014/main" id="{8A77F7DB-B8EF-4809-A9DB-18E457B5A673}"/>
              </a:ext>
            </a:extLst>
          </p:cNvPr>
          <p:cNvSpPr/>
          <p:nvPr/>
        </p:nvSpPr>
        <p:spPr>
          <a:xfrm>
            <a:off x="0" y="6871530"/>
            <a:ext cx="9885759" cy="3611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Tree>
    <p:extLst>
      <p:ext uri="{BB962C8B-B14F-4D97-AF65-F5344CB8AC3E}">
        <p14:creationId xmlns:p14="http://schemas.microsoft.com/office/powerpoint/2010/main" val="776223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302"/>
                                        </p:tgtEl>
                                        <p:attrNameLst>
                                          <p:attrName>style.visibility</p:attrName>
                                        </p:attrNameLst>
                                      </p:cBhvr>
                                      <p:to>
                                        <p:strVal val="visible"/>
                                      </p:to>
                                    </p:set>
                                    <p:animEffect transition="in" filter="fade">
                                      <p:cBhvr>
                                        <p:cTn id="7" dur="500"/>
                                        <p:tgtEl>
                                          <p:spTgt spid="5530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5303"/>
                                        </p:tgtEl>
                                        <p:attrNameLst>
                                          <p:attrName>style.visibility</p:attrName>
                                        </p:attrNameLst>
                                      </p:cBhvr>
                                      <p:to>
                                        <p:strVal val="visible"/>
                                      </p:to>
                                    </p:set>
                                    <p:animEffect transition="in" filter="fade">
                                      <p:cBhvr>
                                        <p:cTn id="11" dur="500"/>
                                        <p:tgtEl>
                                          <p:spTgt spid="5530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5304"/>
                                        </p:tgtEl>
                                        <p:attrNameLst>
                                          <p:attrName>style.visibility</p:attrName>
                                        </p:attrNameLst>
                                      </p:cBhvr>
                                      <p:to>
                                        <p:strVal val="visible"/>
                                      </p:to>
                                    </p:set>
                                    <p:animEffect transition="in" filter="fade">
                                      <p:cBhvr>
                                        <p:cTn id="15" dur="500"/>
                                        <p:tgtEl>
                                          <p:spTgt spid="5530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5305"/>
                                        </p:tgtEl>
                                        <p:attrNameLst>
                                          <p:attrName>style.visibility</p:attrName>
                                        </p:attrNameLst>
                                      </p:cBhvr>
                                      <p:to>
                                        <p:strVal val="visible"/>
                                      </p:to>
                                    </p:set>
                                    <p:animEffect transition="in" filter="fade">
                                      <p:cBhvr>
                                        <p:cTn id="19" dur="500"/>
                                        <p:tgtEl>
                                          <p:spTgt spid="5530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5306"/>
                                        </p:tgtEl>
                                        <p:attrNameLst>
                                          <p:attrName>style.visibility</p:attrName>
                                        </p:attrNameLst>
                                      </p:cBhvr>
                                      <p:to>
                                        <p:strVal val="visible"/>
                                      </p:to>
                                    </p:set>
                                    <p:animEffect transition="in" filter="fade">
                                      <p:cBhvr>
                                        <p:cTn id="23" dur="500"/>
                                        <p:tgtEl>
                                          <p:spTgt spid="5530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animBg="1"/>
      <p:bldP spid="27" grpId="0" animBg="1"/>
      <p:bldP spid="3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353" y="4933940"/>
            <a:ext cx="12858044" cy="242427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58372" name="Group 2"/>
          <p:cNvGrpSpPr>
            <a:grpSpLocks/>
          </p:cNvGrpSpPr>
          <p:nvPr/>
        </p:nvGrpSpPr>
        <p:grpSpPr bwMode="auto">
          <a:xfrm>
            <a:off x="487553" y="1505129"/>
            <a:ext cx="6534498" cy="5051135"/>
            <a:chOff x="446766" y="1277470"/>
            <a:chExt cx="5967481" cy="4090641"/>
          </a:xfrm>
        </p:grpSpPr>
        <p:grpSp>
          <p:nvGrpSpPr>
            <p:cNvPr id="58422" name="Group 64"/>
            <p:cNvGrpSpPr>
              <a:grpSpLocks/>
            </p:cNvGrpSpPr>
            <p:nvPr/>
          </p:nvGrpSpPr>
          <p:grpSpPr bwMode="auto">
            <a:xfrm>
              <a:off x="446766" y="1277470"/>
              <a:ext cx="5967481" cy="4090641"/>
              <a:chOff x="1017405" y="2693983"/>
              <a:chExt cx="6794663" cy="4462905"/>
            </a:xfrm>
          </p:grpSpPr>
          <p:grpSp>
            <p:nvGrpSpPr>
              <p:cNvPr id="58424" name="Group 65"/>
              <p:cNvGrpSpPr>
                <a:grpSpLocks/>
              </p:cNvGrpSpPr>
              <p:nvPr/>
            </p:nvGrpSpPr>
            <p:grpSpPr bwMode="auto">
              <a:xfrm>
                <a:off x="1017405" y="2693983"/>
                <a:ext cx="6794663" cy="4462905"/>
                <a:chOff x="1017405" y="2693983"/>
                <a:chExt cx="6794663" cy="4462905"/>
              </a:xfrm>
            </p:grpSpPr>
            <p:sp>
              <p:nvSpPr>
                <p:cNvPr id="69" name="AutoShape 1"/>
                <p:cNvSpPr>
                  <a:spLocks/>
                </p:cNvSpPr>
                <p:nvPr/>
              </p:nvSpPr>
              <p:spPr bwMode="auto">
                <a:xfrm>
                  <a:off x="1017405" y="2693983"/>
                  <a:ext cx="6794663" cy="4462905"/>
                </a:xfrm>
                <a:prstGeom prst="roundRect">
                  <a:avLst>
                    <a:gd name="adj" fmla="val 1292"/>
                  </a:avLst>
                </a:prstGeom>
                <a:solidFill>
                  <a:srgbClr val="343434"/>
                </a:solidFill>
                <a:ln w="25400" cap="flat">
                  <a:noFill/>
                  <a:prstDash val="solid"/>
                  <a:miter lim="800000"/>
                  <a:headEnd type="none" w="med" len="med"/>
                  <a:tailEnd type="none" w="med" len="med"/>
                </a:ln>
                <a:effectLst>
                  <a:outerShdw blurRad="254000" dist="114299" dir="5340024" algn="ctr" rotWithShape="0">
                    <a:schemeClr val="bg2">
                      <a:alpha val="39000"/>
                    </a:schemeClr>
                  </a:outerShdw>
                </a:effectLst>
              </p:spPr>
              <p:txBody>
                <a:bodyPr lIns="0" tIns="0" rIns="0" bIns="0"/>
                <a:lstStyle/>
                <a:p>
                  <a:pPr fontAlgn="auto">
                    <a:spcBef>
                      <a:spcPts val="0"/>
                    </a:spcBef>
                    <a:spcAft>
                      <a:spcPts val="0"/>
                    </a:spcAft>
                    <a:defRPr/>
                  </a:pPr>
                  <a:endParaRPr lang="id-ID">
                    <a:latin typeface="+mn-lt"/>
                    <a:ea typeface="+mn-ea"/>
                  </a:endParaRPr>
                </a:p>
              </p:txBody>
            </p:sp>
            <p:sp>
              <p:nvSpPr>
                <p:cNvPr id="58428" name="Rectangle 2"/>
                <p:cNvSpPr>
                  <a:spLocks/>
                </p:cNvSpPr>
                <p:nvPr/>
              </p:nvSpPr>
              <p:spPr bwMode="auto">
                <a:xfrm>
                  <a:off x="1017405" y="3024940"/>
                  <a:ext cx="6794663" cy="315914"/>
                </a:xfrm>
                <a:prstGeom prst="rect">
                  <a:avLst/>
                </a:prstGeom>
                <a:solidFill>
                  <a:srgbClr val="CDCDCD"/>
                </a:solidFill>
                <a:ln w="25400">
                  <a:solidFill>
                    <a:srgbClr val="CDCDCD"/>
                  </a:solidFill>
                  <a:miter lim="800000"/>
                  <a:headEnd/>
                  <a:tailEnd/>
                </a:ln>
              </p:spPr>
              <p:txBody>
                <a:bodyPr lIns="0" tIns="0" rIns="0" bIns="0"/>
                <a:lstStyle/>
                <a:p>
                  <a:endParaRPr lang="id-ID" altLang="zh-CN">
                    <a:latin typeface="Calibri" pitchFamily="34" charset="0"/>
                  </a:endParaRPr>
                </a:p>
              </p:txBody>
            </p:sp>
            <p:sp>
              <p:nvSpPr>
                <p:cNvPr id="58429" name="AutoShape 3"/>
                <p:cNvSpPr>
                  <a:spLocks/>
                </p:cNvSpPr>
                <p:nvPr/>
              </p:nvSpPr>
              <p:spPr bwMode="auto">
                <a:xfrm>
                  <a:off x="2035351" y="2779230"/>
                  <a:ext cx="2717865" cy="561624"/>
                </a:xfrm>
                <a:prstGeom prst="roundRect">
                  <a:avLst>
                    <a:gd name="adj" fmla="val 11986"/>
                  </a:avLst>
                </a:prstGeom>
                <a:solidFill>
                  <a:srgbClr val="CDCDCD"/>
                </a:solidFill>
                <a:ln w="25400">
                  <a:solidFill>
                    <a:srgbClr val="CDCDCD"/>
                  </a:solidFill>
                  <a:miter lim="800000"/>
                  <a:headEnd/>
                  <a:tailEnd/>
                </a:ln>
              </p:spPr>
              <p:txBody>
                <a:bodyPr lIns="0" tIns="0" rIns="0" bIns="0"/>
                <a:lstStyle/>
                <a:p>
                  <a:endParaRPr lang="id-ID" altLang="zh-CN">
                    <a:latin typeface="Calibri" pitchFamily="34" charset="0"/>
                  </a:endParaRPr>
                </a:p>
              </p:txBody>
            </p:sp>
            <p:sp>
              <p:nvSpPr>
                <p:cNvPr id="72" name="Oval 4"/>
                <p:cNvSpPr>
                  <a:spLocks/>
                </p:cNvSpPr>
                <p:nvPr/>
              </p:nvSpPr>
              <p:spPr bwMode="auto">
                <a:xfrm>
                  <a:off x="1137525" y="2813802"/>
                  <a:ext cx="95749" cy="96152"/>
                </a:xfrm>
                <a:prstGeom prst="ellipse">
                  <a:avLst/>
                </a:prstGeom>
                <a:solidFill>
                  <a:schemeClr val="accent3"/>
                </a:solidFill>
                <a:ln w="25400" cap="flat">
                  <a:noFill/>
                  <a:prstDash val="solid"/>
                  <a:miter lim="800000"/>
                  <a:headEnd type="none" w="med" len="med"/>
                  <a:tailEnd type="none" w="med" len="med"/>
                </a:ln>
              </p:spPr>
              <p:txBody>
                <a:bodyPr lIns="0" tIns="0" rIns="0" bIns="0"/>
                <a:lstStyle/>
                <a:p>
                  <a:pPr fontAlgn="auto">
                    <a:spcBef>
                      <a:spcPts val="0"/>
                    </a:spcBef>
                    <a:spcAft>
                      <a:spcPts val="0"/>
                    </a:spcAft>
                    <a:defRPr/>
                  </a:pPr>
                  <a:endParaRPr lang="id-ID">
                    <a:latin typeface="+mn-lt"/>
                    <a:ea typeface="+mn-ea"/>
                  </a:endParaRPr>
                </a:p>
              </p:txBody>
            </p:sp>
            <p:sp>
              <p:nvSpPr>
                <p:cNvPr id="58431" name="Oval 5"/>
                <p:cNvSpPr>
                  <a:spLocks/>
                </p:cNvSpPr>
                <p:nvPr/>
              </p:nvSpPr>
              <p:spPr bwMode="auto">
                <a:xfrm>
                  <a:off x="1307620" y="2814331"/>
                  <a:ext cx="95903" cy="95276"/>
                </a:xfrm>
                <a:prstGeom prst="ellipse">
                  <a:avLst/>
                </a:prstGeom>
                <a:solidFill>
                  <a:schemeClr val="bg2"/>
                </a:solidFill>
                <a:ln w="25400">
                  <a:noFill/>
                  <a:miter lim="800000"/>
                  <a:headEnd/>
                  <a:tailEnd/>
                </a:ln>
              </p:spPr>
              <p:txBody>
                <a:bodyPr lIns="0" tIns="0" rIns="0" bIns="0"/>
                <a:lstStyle/>
                <a:p>
                  <a:endParaRPr lang="id-ID" altLang="zh-CN">
                    <a:latin typeface="Calibri" pitchFamily="34" charset="0"/>
                  </a:endParaRPr>
                </a:p>
              </p:txBody>
            </p:sp>
            <p:sp>
              <p:nvSpPr>
                <p:cNvPr id="58432" name="Oval 6"/>
                <p:cNvSpPr>
                  <a:spLocks/>
                </p:cNvSpPr>
                <p:nvPr/>
              </p:nvSpPr>
              <p:spPr bwMode="auto">
                <a:xfrm>
                  <a:off x="1477486" y="2814331"/>
                  <a:ext cx="95903" cy="95276"/>
                </a:xfrm>
                <a:prstGeom prst="ellipse">
                  <a:avLst/>
                </a:prstGeom>
                <a:solidFill>
                  <a:schemeClr val="accent1"/>
                </a:solidFill>
                <a:ln w="25400">
                  <a:noFill/>
                  <a:miter lim="800000"/>
                  <a:headEnd/>
                  <a:tailEnd/>
                </a:ln>
              </p:spPr>
              <p:txBody>
                <a:bodyPr lIns="0" tIns="0" rIns="0" bIns="0"/>
                <a:lstStyle/>
                <a:p>
                  <a:endParaRPr lang="id-ID" altLang="zh-CN">
                    <a:latin typeface="Calibri" pitchFamily="34" charset="0"/>
                  </a:endParaRPr>
                </a:p>
              </p:txBody>
            </p:sp>
            <p:sp>
              <p:nvSpPr>
                <p:cNvPr id="58433" name="Rectangle 11"/>
                <p:cNvSpPr>
                  <a:spLocks/>
                </p:cNvSpPr>
                <p:nvPr/>
              </p:nvSpPr>
              <p:spPr bwMode="auto">
                <a:xfrm>
                  <a:off x="2205844" y="3085114"/>
                  <a:ext cx="5104773" cy="200580"/>
                </a:xfrm>
                <a:prstGeom prst="rect">
                  <a:avLst/>
                </a:prstGeom>
                <a:solidFill>
                  <a:srgbClr val="FFFFFF"/>
                </a:solidFill>
                <a:ln w="25400">
                  <a:solidFill>
                    <a:srgbClr val="B3B3B3"/>
                  </a:solidFill>
                  <a:miter lim="800000"/>
                  <a:headEnd/>
                  <a:tailEnd/>
                </a:ln>
              </p:spPr>
              <p:txBody>
                <a:bodyPr lIns="0" tIns="0" rIns="0" bIns="0"/>
                <a:lstStyle/>
                <a:p>
                  <a:endParaRPr lang="id-ID" altLang="zh-CN">
                    <a:latin typeface="Calibri" pitchFamily="34" charset="0"/>
                  </a:endParaRPr>
                </a:p>
              </p:txBody>
            </p:sp>
            <p:sp>
              <p:nvSpPr>
                <p:cNvPr id="76" name="Freeform 9"/>
                <p:cNvSpPr>
                  <a:spLocks/>
                </p:cNvSpPr>
                <p:nvPr/>
              </p:nvSpPr>
              <p:spPr bwMode="auto">
                <a:xfrm rot="18900000">
                  <a:off x="4580990" y="2849304"/>
                  <a:ext cx="99231" cy="100589"/>
                </a:xfrm>
                <a:custGeom>
                  <a:avLst/>
                  <a:gdLst>
                    <a:gd name="T0" fmla="*/ 42 w 64"/>
                    <a:gd name="T1" fmla="*/ 0 h 64"/>
                    <a:gd name="T2" fmla="*/ 21 w 64"/>
                    <a:gd name="T3" fmla="*/ 0 h 64"/>
                    <a:gd name="T4" fmla="*/ 21 w 64"/>
                    <a:gd name="T5" fmla="*/ 21 h 64"/>
                    <a:gd name="T6" fmla="*/ 0 w 64"/>
                    <a:gd name="T7" fmla="*/ 21 h 64"/>
                    <a:gd name="T8" fmla="*/ 0 w 64"/>
                    <a:gd name="T9" fmla="*/ 42 h 64"/>
                    <a:gd name="T10" fmla="*/ 21 w 64"/>
                    <a:gd name="T11" fmla="*/ 42 h 64"/>
                    <a:gd name="T12" fmla="*/ 21 w 64"/>
                    <a:gd name="T13" fmla="*/ 64 h 64"/>
                    <a:gd name="T14" fmla="*/ 42 w 64"/>
                    <a:gd name="T15" fmla="*/ 64 h 64"/>
                    <a:gd name="T16" fmla="*/ 42 w 64"/>
                    <a:gd name="T17" fmla="*/ 42 h 64"/>
                    <a:gd name="T18" fmla="*/ 64 w 64"/>
                    <a:gd name="T19" fmla="*/ 42 h 64"/>
                    <a:gd name="T20" fmla="*/ 64 w 64"/>
                    <a:gd name="T21" fmla="*/ 21 h 64"/>
                    <a:gd name="T22" fmla="*/ 42 w 64"/>
                    <a:gd name="T23" fmla="*/ 21 h 64"/>
                    <a:gd name="T24" fmla="*/ 42 w 64"/>
                    <a:gd name="T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64">
                      <a:moveTo>
                        <a:pt x="42" y="0"/>
                      </a:moveTo>
                      <a:lnTo>
                        <a:pt x="21" y="0"/>
                      </a:lnTo>
                      <a:lnTo>
                        <a:pt x="21" y="21"/>
                      </a:lnTo>
                      <a:lnTo>
                        <a:pt x="0" y="21"/>
                      </a:lnTo>
                      <a:lnTo>
                        <a:pt x="0" y="42"/>
                      </a:lnTo>
                      <a:lnTo>
                        <a:pt x="21" y="42"/>
                      </a:lnTo>
                      <a:lnTo>
                        <a:pt x="21" y="64"/>
                      </a:lnTo>
                      <a:lnTo>
                        <a:pt x="42" y="64"/>
                      </a:lnTo>
                      <a:lnTo>
                        <a:pt x="42" y="42"/>
                      </a:lnTo>
                      <a:lnTo>
                        <a:pt x="64" y="42"/>
                      </a:lnTo>
                      <a:lnTo>
                        <a:pt x="64" y="21"/>
                      </a:lnTo>
                      <a:lnTo>
                        <a:pt x="42" y="21"/>
                      </a:lnTo>
                      <a:lnTo>
                        <a:pt x="42" y="0"/>
                      </a:lnTo>
                      <a:close/>
                    </a:path>
                  </a:pathLst>
                </a:custGeom>
                <a:solidFill>
                  <a:schemeClr val="bg1">
                    <a:lumMod val="50000"/>
                  </a:schemeClr>
                </a:solidFill>
                <a:ln>
                  <a:noFill/>
                </a:ln>
              </p:spPr>
              <p:txBody>
                <a:bodyPr/>
                <a:lstStyle/>
                <a:p>
                  <a:pPr fontAlgn="auto">
                    <a:spcBef>
                      <a:spcPts val="0"/>
                    </a:spcBef>
                    <a:spcAft>
                      <a:spcPts val="0"/>
                    </a:spcAft>
                    <a:defRPr/>
                  </a:pPr>
                  <a:endParaRPr lang="id-ID">
                    <a:latin typeface="+mn-lt"/>
                    <a:ea typeface="+mn-ea"/>
                  </a:endParaRPr>
                </a:p>
              </p:txBody>
            </p:sp>
            <p:grpSp>
              <p:nvGrpSpPr>
                <p:cNvPr id="77" name="Group 76"/>
                <p:cNvGrpSpPr/>
                <p:nvPr/>
              </p:nvGrpSpPr>
              <p:grpSpPr>
                <a:xfrm>
                  <a:off x="7494380" y="2779230"/>
                  <a:ext cx="155357" cy="155272"/>
                  <a:chOff x="4763" y="0"/>
                  <a:chExt cx="2900362" cy="2898775"/>
                </a:xfrm>
                <a:solidFill>
                  <a:schemeClr val="bg1">
                    <a:lumMod val="50000"/>
                  </a:schemeClr>
                </a:solidFill>
              </p:grpSpPr>
              <p:sp>
                <p:nvSpPr>
                  <p:cNvPr id="80" name="Freeform 13"/>
                  <p:cNvSpPr>
                    <a:spLocks/>
                  </p:cNvSpPr>
                  <p:nvPr/>
                </p:nvSpPr>
                <p:spPr bwMode="auto">
                  <a:xfrm>
                    <a:off x="4763" y="0"/>
                    <a:ext cx="727075" cy="722313"/>
                  </a:xfrm>
                  <a:custGeom>
                    <a:avLst/>
                    <a:gdLst>
                      <a:gd name="T0" fmla="*/ 168 w 193"/>
                      <a:gd name="T1" fmla="*/ 0 h 192"/>
                      <a:gd name="T2" fmla="*/ 24 w 193"/>
                      <a:gd name="T3" fmla="*/ 0 h 192"/>
                      <a:gd name="T4" fmla="*/ 0 w 193"/>
                      <a:gd name="T5" fmla="*/ 24 h 192"/>
                      <a:gd name="T6" fmla="*/ 0 w 193"/>
                      <a:gd name="T7" fmla="*/ 168 h 192"/>
                      <a:gd name="T8" fmla="*/ 24 w 193"/>
                      <a:gd name="T9" fmla="*/ 192 h 192"/>
                      <a:gd name="T10" fmla="*/ 168 w 193"/>
                      <a:gd name="T11" fmla="*/ 192 h 192"/>
                      <a:gd name="T12" fmla="*/ 193 w 193"/>
                      <a:gd name="T13" fmla="*/ 168 h 192"/>
                      <a:gd name="T14" fmla="*/ 193 w 193"/>
                      <a:gd name="T15" fmla="*/ 24 h 192"/>
                      <a:gd name="T16" fmla="*/ 168 w 193"/>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92">
                        <a:moveTo>
                          <a:pt x="168" y="0"/>
                        </a:moveTo>
                        <a:cubicBezTo>
                          <a:pt x="24" y="0"/>
                          <a:pt x="24" y="0"/>
                          <a:pt x="24" y="0"/>
                        </a:cubicBezTo>
                        <a:cubicBezTo>
                          <a:pt x="11" y="0"/>
                          <a:pt x="0" y="11"/>
                          <a:pt x="0" y="24"/>
                        </a:cubicBezTo>
                        <a:cubicBezTo>
                          <a:pt x="0" y="168"/>
                          <a:pt x="0" y="168"/>
                          <a:pt x="0" y="168"/>
                        </a:cubicBezTo>
                        <a:cubicBezTo>
                          <a:pt x="0" y="182"/>
                          <a:pt x="11" y="192"/>
                          <a:pt x="24" y="192"/>
                        </a:cubicBezTo>
                        <a:cubicBezTo>
                          <a:pt x="168" y="192"/>
                          <a:pt x="168" y="192"/>
                          <a:pt x="168" y="192"/>
                        </a:cubicBezTo>
                        <a:cubicBezTo>
                          <a:pt x="182" y="192"/>
                          <a:pt x="193" y="182"/>
                          <a:pt x="193" y="168"/>
                        </a:cubicBezTo>
                        <a:cubicBezTo>
                          <a:pt x="193" y="24"/>
                          <a:pt x="193" y="24"/>
                          <a:pt x="193" y="24"/>
                        </a:cubicBezTo>
                        <a:cubicBezTo>
                          <a:pt x="193" y="11"/>
                          <a:pt x="182" y="0"/>
                          <a:pt x="168" y="0"/>
                        </a:cubicBez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sp>
                <p:nvSpPr>
                  <p:cNvPr id="81" name="Freeform 14"/>
                  <p:cNvSpPr>
                    <a:spLocks/>
                  </p:cNvSpPr>
                  <p:nvPr/>
                </p:nvSpPr>
                <p:spPr bwMode="auto">
                  <a:xfrm>
                    <a:off x="4763" y="1087438"/>
                    <a:ext cx="727075" cy="722313"/>
                  </a:xfrm>
                  <a:custGeom>
                    <a:avLst/>
                    <a:gdLst>
                      <a:gd name="T0" fmla="*/ 168 w 193"/>
                      <a:gd name="T1" fmla="*/ 0 h 192"/>
                      <a:gd name="T2" fmla="*/ 24 w 193"/>
                      <a:gd name="T3" fmla="*/ 0 h 192"/>
                      <a:gd name="T4" fmla="*/ 0 w 193"/>
                      <a:gd name="T5" fmla="*/ 24 h 192"/>
                      <a:gd name="T6" fmla="*/ 0 w 193"/>
                      <a:gd name="T7" fmla="*/ 168 h 192"/>
                      <a:gd name="T8" fmla="*/ 24 w 193"/>
                      <a:gd name="T9" fmla="*/ 192 h 192"/>
                      <a:gd name="T10" fmla="*/ 168 w 193"/>
                      <a:gd name="T11" fmla="*/ 192 h 192"/>
                      <a:gd name="T12" fmla="*/ 193 w 193"/>
                      <a:gd name="T13" fmla="*/ 168 h 192"/>
                      <a:gd name="T14" fmla="*/ 193 w 193"/>
                      <a:gd name="T15" fmla="*/ 24 h 192"/>
                      <a:gd name="T16" fmla="*/ 168 w 193"/>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92">
                        <a:moveTo>
                          <a:pt x="168" y="0"/>
                        </a:moveTo>
                        <a:cubicBezTo>
                          <a:pt x="24" y="0"/>
                          <a:pt x="24" y="0"/>
                          <a:pt x="24" y="0"/>
                        </a:cubicBezTo>
                        <a:cubicBezTo>
                          <a:pt x="11" y="0"/>
                          <a:pt x="0" y="11"/>
                          <a:pt x="0" y="24"/>
                        </a:cubicBezTo>
                        <a:cubicBezTo>
                          <a:pt x="0" y="168"/>
                          <a:pt x="0" y="168"/>
                          <a:pt x="0" y="168"/>
                        </a:cubicBezTo>
                        <a:cubicBezTo>
                          <a:pt x="0" y="181"/>
                          <a:pt x="11" y="192"/>
                          <a:pt x="24" y="192"/>
                        </a:cubicBezTo>
                        <a:cubicBezTo>
                          <a:pt x="168" y="192"/>
                          <a:pt x="168" y="192"/>
                          <a:pt x="168" y="192"/>
                        </a:cubicBezTo>
                        <a:cubicBezTo>
                          <a:pt x="182" y="192"/>
                          <a:pt x="193" y="181"/>
                          <a:pt x="193" y="168"/>
                        </a:cubicBezTo>
                        <a:cubicBezTo>
                          <a:pt x="193" y="24"/>
                          <a:pt x="193" y="24"/>
                          <a:pt x="193" y="24"/>
                        </a:cubicBezTo>
                        <a:cubicBezTo>
                          <a:pt x="193" y="11"/>
                          <a:pt x="182" y="0"/>
                          <a:pt x="168" y="0"/>
                        </a:cubicBez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sp>
                <p:nvSpPr>
                  <p:cNvPr id="82" name="Freeform 15"/>
                  <p:cNvSpPr>
                    <a:spLocks/>
                  </p:cNvSpPr>
                  <p:nvPr/>
                </p:nvSpPr>
                <p:spPr bwMode="auto">
                  <a:xfrm>
                    <a:off x="4763" y="2171700"/>
                    <a:ext cx="727075" cy="727075"/>
                  </a:xfrm>
                  <a:custGeom>
                    <a:avLst/>
                    <a:gdLst>
                      <a:gd name="T0" fmla="*/ 168 w 193"/>
                      <a:gd name="T1" fmla="*/ 0 h 193"/>
                      <a:gd name="T2" fmla="*/ 24 w 193"/>
                      <a:gd name="T3" fmla="*/ 0 h 193"/>
                      <a:gd name="T4" fmla="*/ 0 w 193"/>
                      <a:gd name="T5" fmla="*/ 25 h 193"/>
                      <a:gd name="T6" fmla="*/ 0 w 193"/>
                      <a:gd name="T7" fmla="*/ 169 h 193"/>
                      <a:gd name="T8" fmla="*/ 24 w 193"/>
                      <a:gd name="T9" fmla="*/ 193 h 193"/>
                      <a:gd name="T10" fmla="*/ 168 w 193"/>
                      <a:gd name="T11" fmla="*/ 193 h 193"/>
                      <a:gd name="T12" fmla="*/ 193 w 193"/>
                      <a:gd name="T13" fmla="*/ 169 h 193"/>
                      <a:gd name="T14" fmla="*/ 193 w 193"/>
                      <a:gd name="T15" fmla="*/ 25 h 193"/>
                      <a:gd name="T16" fmla="*/ 168 w 193"/>
                      <a:gd name="T17"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93">
                        <a:moveTo>
                          <a:pt x="168" y="0"/>
                        </a:moveTo>
                        <a:cubicBezTo>
                          <a:pt x="24" y="0"/>
                          <a:pt x="24" y="0"/>
                          <a:pt x="24" y="0"/>
                        </a:cubicBezTo>
                        <a:cubicBezTo>
                          <a:pt x="11" y="0"/>
                          <a:pt x="0" y="11"/>
                          <a:pt x="0" y="25"/>
                        </a:cubicBezTo>
                        <a:cubicBezTo>
                          <a:pt x="0" y="169"/>
                          <a:pt x="0" y="169"/>
                          <a:pt x="0" y="169"/>
                        </a:cubicBezTo>
                        <a:cubicBezTo>
                          <a:pt x="0" y="182"/>
                          <a:pt x="11" y="193"/>
                          <a:pt x="24" y="193"/>
                        </a:cubicBezTo>
                        <a:cubicBezTo>
                          <a:pt x="168" y="193"/>
                          <a:pt x="168" y="193"/>
                          <a:pt x="168" y="193"/>
                        </a:cubicBezTo>
                        <a:cubicBezTo>
                          <a:pt x="182" y="193"/>
                          <a:pt x="193" y="182"/>
                          <a:pt x="193" y="169"/>
                        </a:cubicBezTo>
                        <a:cubicBezTo>
                          <a:pt x="193" y="25"/>
                          <a:pt x="193" y="25"/>
                          <a:pt x="193" y="25"/>
                        </a:cubicBezTo>
                        <a:cubicBezTo>
                          <a:pt x="193" y="11"/>
                          <a:pt x="182" y="0"/>
                          <a:pt x="168" y="0"/>
                        </a:cubicBez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sp>
                <p:nvSpPr>
                  <p:cNvPr id="83" name="Freeform 16"/>
                  <p:cNvSpPr>
                    <a:spLocks/>
                  </p:cNvSpPr>
                  <p:nvPr/>
                </p:nvSpPr>
                <p:spPr bwMode="auto">
                  <a:xfrm>
                    <a:off x="1093788" y="0"/>
                    <a:ext cx="722312" cy="722313"/>
                  </a:xfrm>
                  <a:custGeom>
                    <a:avLst/>
                    <a:gdLst>
                      <a:gd name="T0" fmla="*/ 168 w 192"/>
                      <a:gd name="T1" fmla="*/ 0 h 192"/>
                      <a:gd name="T2" fmla="*/ 24 w 192"/>
                      <a:gd name="T3" fmla="*/ 0 h 192"/>
                      <a:gd name="T4" fmla="*/ 0 w 192"/>
                      <a:gd name="T5" fmla="*/ 24 h 192"/>
                      <a:gd name="T6" fmla="*/ 0 w 192"/>
                      <a:gd name="T7" fmla="*/ 168 h 192"/>
                      <a:gd name="T8" fmla="*/ 24 w 192"/>
                      <a:gd name="T9" fmla="*/ 192 h 192"/>
                      <a:gd name="T10" fmla="*/ 168 w 192"/>
                      <a:gd name="T11" fmla="*/ 192 h 192"/>
                      <a:gd name="T12" fmla="*/ 192 w 192"/>
                      <a:gd name="T13" fmla="*/ 168 h 192"/>
                      <a:gd name="T14" fmla="*/ 192 w 192"/>
                      <a:gd name="T15" fmla="*/ 24 h 192"/>
                      <a:gd name="T16" fmla="*/ 168 w 192"/>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92">
                        <a:moveTo>
                          <a:pt x="168" y="0"/>
                        </a:moveTo>
                        <a:cubicBezTo>
                          <a:pt x="24" y="0"/>
                          <a:pt x="24" y="0"/>
                          <a:pt x="24" y="0"/>
                        </a:cubicBezTo>
                        <a:cubicBezTo>
                          <a:pt x="11" y="0"/>
                          <a:pt x="0" y="11"/>
                          <a:pt x="0" y="24"/>
                        </a:cubicBezTo>
                        <a:cubicBezTo>
                          <a:pt x="0" y="168"/>
                          <a:pt x="0" y="168"/>
                          <a:pt x="0" y="168"/>
                        </a:cubicBezTo>
                        <a:cubicBezTo>
                          <a:pt x="0" y="182"/>
                          <a:pt x="11" y="192"/>
                          <a:pt x="24" y="192"/>
                        </a:cubicBezTo>
                        <a:cubicBezTo>
                          <a:pt x="168" y="192"/>
                          <a:pt x="168" y="192"/>
                          <a:pt x="168" y="192"/>
                        </a:cubicBezTo>
                        <a:cubicBezTo>
                          <a:pt x="181" y="192"/>
                          <a:pt x="192" y="182"/>
                          <a:pt x="192" y="168"/>
                        </a:cubicBezTo>
                        <a:cubicBezTo>
                          <a:pt x="192" y="24"/>
                          <a:pt x="192" y="24"/>
                          <a:pt x="192" y="24"/>
                        </a:cubicBezTo>
                        <a:cubicBezTo>
                          <a:pt x="192" y="11"/>
                          <a:pt x="181" y="0"/>
                          <a:pt x="168" y="0"/>
                        </a:cubicBez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sp>
                <p:nvSpPr>
                  <p:cNvPr id="84" name="Freeform 17"/>
                  <p:cNvSpPr>
                    <a:spLocks/>
                  </p:cNvSpPr>
                  <p:nvPr/>
                </p:nvSpPr>
                <p:spPr bwMode="auto">
                  <a:xfrm>
                    <a:off x="1093788" y="1087438"/>
                    <a:ext cx="722312" cy="722313"/>
                  </a:xfrm>
                  <a:custGeom>
                    <a:avLst/>
                    <a:gdLst>
                      <a:gd name="T0" fmla="*/ 168 w 192"/>
                      <a:gd name="T1" fmla="*/ 0 h 192"/>
                      <a:gd name="T2" fmla="*/ 24 w 192"/>
                      <a:gd name="T3" fmla="*/ 0 h 192"/>
                      <a:gd name="T4" fmla="*/ 0 w 192"/>
                      <a:gd name="T5" fmla="*/ 24 h 192"/>
                      <a:gd name="T6" fmla="*/ 0 w 192"/>
                      <a:gd name="T7" fmla="*/ 168 h 192"/>
                      <a:gd name="T8" fmla="*/ 24 w 192"/>
                      <a:gd name="T9" fmla="*/ 192 h 192"/>
                      <a:gd name="T10" fmla="*/ 168 w 192"/>
                      <a:gd name="T11" fmla="*/ 192 h 192"/>
                      <a:gd name="T12" fmla="*/ 192 w 192"/>
                      <a:gd name="T13" fmla="*/ 168 h 192"/>
                      <a:gd name="T14" fmla="*/ 192 w 192"/>
                      <a:gd name="T15" fmla="*/ 24 h 192"/>
                      <a:gd name="T16" fmla="*/ 168 w 192"/>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92">
                        <a:moveTo>
                          <a:pt x="168" y="0"/>
                        </a:moveTo>
                        <a:cubicBezTo>
                          <a:pt x="24" y="0"/>
                          <a:pt x="24" y="0"/>
                          <a:pt x="24" y="0"/>
                        </a:cubicBezTo>
                        <a:cubicBezTo>
                          <a:pt x="11" y="0"/>
                          <a:pt x="0" y="11"/>
                          <a:pt x="0" y="24"/>
                        </a:cubicBezTo>
                        <a:cubicBezTo>
                          <a:pt x="0" y="168"/>
                          <a:pt x="0" y="168"/>
                          <a:pt x="0" y="168"/>
                        </a:cubicBezTo>
                        <a:cubicBezTo>
                          <a:pt x="0" y="181"/>
                          <a:pt x="11" y="192"/>
                          <a:pt x="24" y="192"/>
                        </a:cubicBezTo>
                        <a:cubicBezTo>
                          <a:pt x="168" y="192"/>
                          <a:pt x="168" y="192"/>
                          <a:pt x="168" y="192"/>
                        </a:cubicBezTo>
                        <a:cubicBezTo>
                          <a:pt x="181" y="192"/>
                          <a:pt x="192" y="181"/>
                          <a:pt x="192" y="168"/>
                        </a:cubicBezTo>
                        <a:cubicBezTo>
                          <a:pt x="192" y="24"/>
                          <a:pt x="192" y="24"/>
                          <a:pt x="192" y="24"/>
                        </a:cubicBezTo>
                        <a:cubicBezTo>
                          <a:pt x="192" y="11"/>
                          <a:pt x="181" y="0"/>
                          <a:pt x="168" y="0"/>
                        </a:cubicBez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sp>
                <p:nvSpPr>
                  <p:cNvPr id="85" name="Freeform 18"/>
                  <p:cNvSpPr>
                    <a:spLocks/>
                  </p:cNvSpPr>
                  <p:nvPr/>
                </p:nvSpPr>
                <p:spPr bwMode="auto">
                  <a:xfrm>
                    <a:off x="1093788" y="2171700"/>
                    <a:ext cx="722312" cy="727075"/>
                  </a:xfrm>
                  <a:custGeom>
                    <a:avLst/>
                    <a:gdLst>
                      <a:gd name="T0" fmla="*/ 168 w 192"/>
                      <a:gd name="T1" fmla="*/ 0 h 193"/>
                      <a:gd name="T2" fmla="*/ 24 w 192"/>
                      <a:gd name="T3" fmla="*/ 0 h 193"/>
                      <a:gd name="T4" fmla="*/ 0 w 192"/>
                      <a:gd name="T5" fmla="*/ 25 h 193"/>
                      <a:gd name="T6" fmla="*/ 0 w 192"/>
                      <a:gd name="T7" fmla="*/ 169 h 193"/>
                      <a:gd name="T8" fmla="*/ 24 w 192"/>
                      <a:gd name="T9" fmla="*/ 193 h 193"/>
                      <a:gd name="T10" fmla="*/ 168 w 192"/>
                      <a:gd name="T11" fmla="*/ 193 h 193"/>
                      <a:gd name="T12" fmla="*/ 192 w 192"/>
                      <a:gd name="T13" fmla="*/ 169 h 193"/>
                      <a:gd name="T14" fmla="*/ 192 w 192"/>
                      <a:gd name="T15" fmla="*/ 25 h 193"/>
                      <a:gd name="T16" fmla="*/ 168 w 192"/>
                      <a:gd name="T17"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93">
                        <a:moveTo>
                          <a:pt x="168" y="0"/>
                        </a:moveTo>
                        <a:cubicBezTo>
                          <a:pt x="24" y="0"/>
                          <a:pt x="24" y="0"/>
                          <a:pt x="24" y="0"/>
                        </a:cubicBezTo>
                        <a:cubicBezTo>
                          <a:pt x="11" y="0"/>
                          <a:pt x="0" y="11"/>
                          <a:pt x="0" y="25"/>
                        </a:cubicBezTo>
                        <a:cubicBezTo>
                          <a:pt x="0" y="169"/>
                          <a:pt x="0" y="169"/>
                          <a:pt x="0" y="169"/>
                        </a:cubicBezTo>
                        <a:cubicBezTo>
                          <a:pt x="0" y="182"/>
                          <a:pt x="11" y="193"/>
                          <a:pt x="24" y="193"/>
                        </a:cubicBezTo>
                        <a:cubicBezTo>
                          <a:pt x="168" y="193"/>
                          <a:pt x="168" y="193"/>
                          <a:pt x="168" y="193"/>
                        </a:cubicBezTo>
                        <a:cubicBezTo>
                          <a:pt x="181" y="193"/>
                          <a:pt x="192" y="182"/>
                          <a:pt x="192" y="169"/>
                        </a:cubicBezTo>
                        <a:cubicBezTo>
                          <a:pt x="192" y="25"/>
                          <a:pt x="192" y="25"/>
                          <a:pt x="192" y="25"/>
                        </a:cubicBezTo>
                        <a:cubicBezTo>
                          <a:pt x="192" y="11"/>
                          <a:pt x="181" y="0"/>
                          <a:pt x="168" y="0"/>
                        </a:cubicBez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sp>
                <p:nvSpPr>
                  <p:cNvPr id="86" name="Freeform 19"/>
                  <p:cNvSpPr>
                    <a:spLocks/>
                  </p:cNvSpPr>
                  <p:nvPr/>
                </p:nvSpPr>
                <p:spPr bwMode="auto">
                  <a:xfrm>
                    <a:off x="2181225" y="0"/>
                    <a:ext cx="723900" cy="722313"/>
                  </a:xfrm>
                  <a:custGeom>
                    <a:avLst/>
                    <a:gdLst>
                      <a:gd name="T0" fmla="*/ 168 w 192"/>
                      <a:gd name="T1" fmla="*/ 0 h 192"/>
                      <a:gd name="T2" fmla="*/ 24 w 192"/>
                      <a:gd name="T3" fmla="*/ 0 h 192"/>
                      <a:gd name="T4" fmla="*/ 0 w 192"/>
                      <a:gd name="T5" fmla="*/ 24 h 192"/>
                      <a:gd name="T6" fmla="*/ 0 w 192"/>
                      <a:gd name="T7" fmla="*/ 168 h 192"/>
                      <a:gd name="T8" fmla="*/ 24 w 192"/>
                      <a:gd name="T9" fmla="*/ 192 h 192"/>
                      <a:gd name="T10" fmla="*/ 168 w 192"/>
                      <a:gd name="T11" fmla="*/ 192 h 192"/>
                      <a:gd name="T12" fmla="*/ 192 w 192"/>
                      <a:gd name="T13" fmla="*/ 168 h 192"/>
                      <a:gd name="T14" fmla="*/ 192 w 192"/>
                      <a:gd name="T15" fmla="*/ 24 h 192"/>
                      <a:gd name="T16" fmla="*/ 168 w 192"/>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92">
                        <a:moveTo>
                          <a:pt x="168" y="0"/>
                        </a:moveTo>
                        <a:cubicBezTo>
                          <a:pt x="24" y="0"/>
                          <a:pt x="24" y="0"/>
                          <a:pt x="24" y="0"/>
                        </a:cubicBezTo>
                        <a:cubicBezTo>
                          <a:pt x="10" y="0"/>
                          <a:pt x="0" y="11"/>
                          <a:pt x="0" y="24"/>
                        </a:cubicBezTo>
                        <a:cubicBezTo>
                          <a:pt x="0" y="168"/>
                          <a:pt x="0" y="168"/>
                          <a:pt x="0" y="168"/>
                        </a:cubicBezTo>
                        <a:cubicBezTo>
                          <a:pt x="0" y="182"/>
                          <a:pt x="10" y="192"/>
                          <a:pt x="24" y="192"/>
                        </a:cubicBezTo>
                        <a:cubicBezTo>
                          <a:pt x="168" y="192"/>
                          <a:pt x="168" y="192"/>
                          <a:pt x="168" y="192"/>
                        </a:cubicBezTo>
                        <a:cubicBezTo>
                          <a:pt x="181" y="192"/>
                          <a:pt x="192" y="182"/>
                          <a:pt x="192" y="168"/>
                        </a:cubicBezTo>
                        <a:cubicBezTo>
                          <a:pt x="192" y="24"/>
                          <a:pt x="192" y="24"/>
                          <a:pt x="192" y="24"/>
                        </a:cubicBezTo>
                        <a:cubicBezTo>
                          <a:pt x="192" y="11"/>
                          <a:pt x="181" y="0"/>
                          <a:pt x="168" y="0"/>
                        </a:cubicBez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sp>
                <p:nvSpPr>
                  <p:cNvPr id="87" name="Freeform 20"/>
                  <p:cNvSpPr>
                    <a:spLocks/>
                  </p:cNvSpPr>
                  <p:nvPr/>
                </p:nvSpPr>
                <p:spPr bwMode="auto">
                  <a:xfrm>
                    <a:off x="2181225" y="1087438"/>
                    <a:ext cx="723900" cy="722313"/>
                  </a:xfrm>
                  <a:custGeom>
                    <a:avLst/>
                    <a:gdLst>
                      <a:gd name="T0" fmla="*/ 168 w 192"/>
                      <a:gd name="T1" fmla="*/ 0 h 192"/>
                      <a:gd name="T2" fmla="*/ 24 w 192"/>
                      <a:gd name="T3" fmla="*/ 0 h 192"/>
                      <a:gd name="T4" fmla="*/ 0 w 192"/>
                      <a:gd name="T5" fmla="*/ 24 h 192"/>
                      <a:gd name="T6" fmla="*/ 0 w 192"/>
                      <a:gd name="T7" fmla="*/ 168 h 192"/>
                      <a:gd name="T8" fmla="*/ 24 w 192"/>
                      <a:gd name="T9" fmla="*/ 192 h 192"/>
                      <a:gd name="T10" fmla="*/ 168 w 192"/>
                      <a:gd name="T11" fmla="*/ 192 h 192"/>
                      <a:gd name="T12" fmla="*/ 192 w 192"/>
                      <a:gd name="T13" fmla="*/ 168 h 192"/>
                      <a:gd name="T14" fmla="*/ 192 w 192"/>
                      <a:gd name="T15" fmla="*/ 24 h 192"/>
                      <a:gd name="T16" fmla="*/ 168 w 192"/>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92">
                        <a:moveTo>
                          <a:pt x="168" y="0"/>
                        </a:moveTo>
                        <a:cubicBezTo>
                          <a:pt x="24" y="0"/>
                          <a:pt x="24" y="0"/>
                          <a:pt x="24" y="0"/>
                        </a:cubicBezTo>
                        <a:cubicBezTo>
                          <a:pt x="10" y="0"/>
                          <a:pt x="0" y="11"/>
                          <a:pt x="0" y="24"/>
                        </a:cubicBezTo>
                        <a:cubicBezTo>
                          <a:pt x="0" y="168"/>
                          <a:pt x="0" y="168"/>
                          <a:pt x="0" y="168"/>
                        </a:cubicBezTo>
                        <a:cubicBezTo>
                          <a:pt x="0" y="181"/>
                          <a:pt x="10" y="192"/>
                          <a:pt x="24" y="192"/>
                        </a:cubicBezTo>
                        <a:cubicBezTo>
                          <a:pt x="168" y="192"/>
                          <a:pt x="168" y="192"/>
                          <a:pt x="168" y="192"/>
                        </a:cubicBezTo>
                        <a:cubicBezTo>
                          <a:pt x="181" y="192"/>
                          <a:pt x="192" y="181"/>
                          <a:pt x="192" y="168"/>
                        </a:cubicBezTo>
                        <a:cubicBezTo>
                          <a:pt x="192" y="24"/>
                          <a:pt x="192" y="24"/>
                          <a:pt x="192" y="24"/>
                        </a:cubicBezTo>
                        <a:cubicBezTo>
                          <a:pt x="192" y="11"/>
                          <a:pt x="181" y="0"/>
                          <a:pt x="168" y="0"/>
                        </a:cubicBez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sp>
                <p:nvSpPr>
                  <p:cNvPr id="88" name="Freeform 21"/>
                  <p:cNvSpPr>
                    <a:spLocks/>
                  </p:cNvSpPr>
                  <p:nvPr/>
                </p:nvSpPr>
                <p:spPr bwMode="auto">
                  <a:xfrm>
                    <a:off x="2181225" y="2171700"/>
                    <a:ext cx="723900" cy="727075"/>
                  </a:xfrm>
                  <a:custGeom>
                    <a:avLst/>
                    <a:gdLst>
                      <a:gd name="T0" fmla="*/ 168 w 192"/>
                      <a:gd name="T1" fmla="*/ 0 h 193"/>
                      <a:gd name="T2" fmla="*/ 24 w 192"/>
                      <a:gd name="T3" fmla="*/ 0 h 193"/>
                      <a:gd name="T4" fmla="*/ 0 w 192"/>
                      <a:gd name="T5" fmla="*/ 25 h 193"/>
                      <a:gd name="T6" fmla="*/ 0 w 192"/>
                      <a:gd name="T7" fmla="*/ 169 h 193"/>
                      <a:gd name="T8" fmla="*/ 24 w 192"/>
                      <a:gd name="T9" fmla="*/ 193 h 193"/>
                      <a:gd name="T10" fmla="*/ 168 w 192"/>
                      <a:gd name="T11" fmla="*/ 193 h 193"/>
                      <a:gd name="T12" fmla="*/ 192 w 192"/>
                      <a:gd name="T13" fmla="*/ 169 h 193"/>
                      <a:gd name="T14" fmla="*/ 192 w 192"/>
                      <a:gd name="T15" fmla="*/ 25 h 193"/>
                      <a:gd name="T16" fmla="*/ 168 w 192"/>
                      <a:gd name="T17"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93">
                        <a:moveTo>
                          <a:pt x="168" y="0"/>
                        </a:moveTo>
                        <a:cubicBezTo>
                          <a:pt x="24" y="0"/>
                          <a:pt x="24" y="0"/>
                          <a:pt x="24" y="0"/>
                        </a:cubicBezTo>
                        <a:cubicBezTo>
                          <a:pt x="10" y="0"/>
                          <a:pt x="0" y="11"/>
                          <a:pt x="0" y="25"/>
                        </a:cubicBezTo>
                        <a:cubicBezTo>
                          <a:pt x="0" y="169"/>
                          <a:pt x="0" y="169"/>
                          <a:pt x="0" y="169"/>
                        </a:cubicBezTo>
                        <a:cubicBezTo>
                          <a:pt x="0" y="182"/>
                          <a:pt x="10" y="193"/>
                          <a:pt x="24" y="193"/>
                        </a:cubicBezTo>
                        <a:cubicBezTo>
                          <a:pt x="168" y="193"/>
                          <a:pt x="168" y="193"/>
                          <a:pt x="168" y="193"/>
                        </a:cubicBezTo>
                        <a:cubicBezTo>
                          <a:pt x="181" y="193"/>
                          <a:pt x="192" y="182"/>
                          <a:pt x="192" y="169"/>
                        </a:cubicBezTo>
                        <a:cubicBezTo>
                          <a:pt x="192" y="25"/>
                          <a:pt x="192" y="25"/>
                          <a:pt x="192" y="25"/>
                        </a:cubicBezTo>
                        <a:cubicBezTo>
                          <a:pt x="192" y="11"/>
                          <a:pt x="181" y="0"/>
                          <a:pt x="168" y="0"/>
                        </a:cubicBez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grpSp>
            <p:sp>
              <p:nvSpPr>
                <p:cNvPr id="78" name="Freeform 25"/>
                <p:cNvSpPr>
                  <a:spLocks/>
                </p:cNvSpPr>
                <p:nvPr/>
              </p:nvSpPr>
              <p:spPr bwMode="auto">
                <a:xfrm rot="5400000">
                  <a:off x="7496862" y="3115505"/>
                  <a:ext cx="146446" cy="128825"/>
                </a:xfrm>
                <a:custGeom>
                  <a:avLst/>
                  <a:gdLst>
                    <a:gd name="T0" fmla="*/ 504 w 896"/>
                    <a:gd name="T1" fmla="*/ 0 h 784"/>
                    <a:gd name="T2" fmla="*/ 116 w 896"/>
                    <a:gd name="T3" fmla="*/ 336 h 784"/>
                    <a:gd name="T4" fmla="*/ 0 w 896"/>
                    <a:gd name="T5" fmla="*/ 336 h 784"/>
                    <a:gd name="T6" fmla="*/ 168 w 896"/>
                    <a:gd name="T7" fmla="*/ 560 h 784"/>
                    <a:gd name="T8" fmla="*/ 336 w 896"/>
                    <a:gd name="T9" fmla="*/ 336 h 784"/>
                    <a:gd name="T10" fmla="*/ 230 w 896"/>
                    <a:gd name="T11" fmla="*/ 336 h 784"/>
                    <a:gd name="T12" fmla="*/ 504 w 896"/>
                    <a:gd name="T13" fmla="*/ 112 h 784"/>
                    <a:gd name="T14" fmla="*/ 784 w 896"/>
                    <a:gd name="T15" fmla="*/ 392 h 784"/>
                    <a:gd name="T16" fmla="*/ 504 w 896"/>
                    <a:gd name="T17" fmla="*/ 672 h 784"/>
                    <a:gd name="T18" fmla="*/ 504 w 896"/>
                    <a:gd name="T19" fmla="*/ 784 h 784"/>
                    <a:gd name="T20" fmla="*/ 896 w 896"/>
                    <a:gd name="T21" fmla="*/ 392 h 784"/>
                    <a:gd name="T22" fmla="*/ 504 w 896"/>
                    <a:gd name="T23" fmla="*/ 0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6" h="784">
                      <a:moveTo>
                        <a:pt x="504" y="0"/>
                      </a:moveTo>
                      <a:cubicBezTo>
                        <a:pt x="307" y="0"/>
                        <a:pt x="144" y="146"/>
                        <a:pt x="116" y="336"/>
                      </a:cubicBezTo>
                      <a:cubicBezTo>
                        <a:pt x="0" y="336"/>
                        <a:pt x="0" y="336"/>
                        <a:pt x="0" y="336"/>
                      </a:cubicBezTo>
                      <a:cubicBezTo>
                        <a:pt x="168" y="560"/>
                        <a:pt x="168" y="560"/>
                        <a:pt x="168" y="560"/>
                      </a:cubicBezTo>
                      <a:cubicBezTo>
                        <a:pt x="336" y="336"/>
                        <a:pt x="336" y="336"/>
                        <a:pt x="336" y="336"/>
                      </a:cubicBezTo>
                      <a:cubicBezTo>
                        <a:pt x="230" y="336"/>
                        <a:pt x="230" y="336"/>
                        <a:pt x="230" y="336"/>
                      </a:cubicBezTo>
                      <a:cubicBezTo>
                        <a:pt x="256" y="208"/>
                        <a:pt x="369" y="112"/>
                        <a:pt x="504" y="112"/>
                      </a:cubicBezTo>
                      <a:cubicBezTo>
                        <a:pt x="658" y="112"/>
                        <a:pt x="784" y="238"/>
                        <a:pt x="784" y="392"/>
                      </a:cubicBezTo>
                      <a:cubicBezTo>
                        <a:pt x="784" y="546"/>
                        <a:pt x="658" y="672"/>
                        <a:pt x="504" y="672"/>
                      </a:cubicBezTo>
                      <a:cubicBezTo>
                        <a:pt x="504" y="784"/>
                        <a:pt x="504" y="784"/>
                        <a:pt x="504" y="784"/>
                      </a:cubicBezTo>
                      <a:cubicBezTo>
                        <a:pt x="721" y="784"/>
                        <a:pt x="896" y="609"/>
                        <a:pt x="896" y="392"/>
                      </a:cubicBezTo>
                      <a:cubicBezTo>
                        <a:pt x="896" y="175"/>
                        <a:pt x="721" y="0"/>
                        <a:pt x="504" y="0"/>
                      </a:cubicBezTo>
                      <a:close/>
                    </a:path>
                  </a:pathLst>
                </a:custGeom>
                <a:solidFill>
                  <a:schemeClr val="bg1">
                    <a:lumMod val="50000"/>
                  </a:schemeClr>
                </a:solidFill>
                <a:ln>
                  <a:noFill/>
                </a:ln>
              </p:spPr>
              <p:txBody>
                <a:bodyPr/>
                <a:lstStyle/>
                <a:p>
                  <a:pPr fontAlgn="auto">
                    <a:spcBef>
                      <a:spcPts val="0"/>
                    </a:spcBef>
                    <a:spcAft>
                      <a:spcPts val="0"/>
                    </a:spcAft>
                    <a:defRPr/>
                  </a:pPr>
                  <a:endParaRPr lang="id-ID">
                    <a:latin typeface="+mn-lt"/>
                    <a:ea typeface="+mn-ea"/>
                  </a:endParaRPr>
                </a:p>
              </p:txBody>
            </p:sp>
            <p:sp>
              <p:nvSpPr>
                <p:cNvPr id="58437" name="Oval 6"/>
                <p:cNvSpPr>
                  <a:spLocks/>
                </p:cNvSpPr>
                <p:nvPr/>
              </p:nvSpPr>
              <p:spPr bwMode="auto">
                <a:xfrm>
                  <a:off x="1655635" y="2814331"/>
                  <a:ext cx="95903" cy="95276"/>
                </a:xfrm>
                <a:prstGeom prst="ellipse">
                  <a:avLst/>
                </a:prstGeom>
                <a:solidFill>
                  <a:schemeClr val="accent2"/>
                </a:solidFill>
                <a:ln w="25400">
                  <a:noFill/>
                  <a:miter lim="800000"/>
                  <a:headEnd/>
                  <a:tailEnd/>
                </a:ln>
              </p:spPr>
              <p:txBody>
                <a:bodyPr lIns="0" tIns="0" rIns="0" bIns="0"/>
                <a:lstStyle/>
                <a:p>
                  <a:endParaRPr lang="id-ID" altLang="zh-CN">
                    <a:latin typeface="Calibri" pitchFamily="34" charset="0"/>
                  </a:endParaRPr>
                </a:p>
              </p:txBody>
            </p:sp>
          </p:grpSp>
          <p:sp>
            <p:nvSpPr>
              <p:cNvPr id="67" name="TextBox 66"/>
              <p:cNvSpPr txBox="1"/>
              <p:nvPr/>
            </p:nvSpPr>
            <p:spPr>
              <a:xfrm>
                <a:off x="2352661" y="3062316"/>
                <a:ext cx="1202114" cy="210636"/>
              </a:xfrm>
              <a:prstGeom prst="rect">
                <a:avLst/>
              </a:prstGeom>
              <a:noFill/>
            </p:spPr>
            <p:txBody>
              <a:bodyPr wrap="none">
                <a:spAutoFit/>
              </a:bodyPr>
              <a:lstStyle/>
              <a:p>
                <a:pPr fontAlgn="auto">
                  <a:spcBef>
                    <a:spcPts val="0"/>
                  </a:spcBef>
                  <a:spcAft>
                    <a:spcPts val="0"/>
                  </a:spcAft>
                  <a:defRPr/>
                </a:pPr>
                <a:r>
                  <a:rPr lang="id-ID" sz="949">
                    <a:solidFill>
                      <a:schemeClr val="bg1">
                        <a:lumMod val="65000"/>
                      </a:schemeClr>
                    </a:solidFill>
                    <a:latin typeface="+mj-lt"/>
                    <a:ea typeface="+mn-ea"/>
                  </a:rPr>
                  <a:t>www.baseman.com</a:t>
                </a:r>
                <a:endParaRPr lang="id-ID" sz="949" dirty="0">
                  <a:solidFill>
                    <a:schemeClr val="bg1">
                      <a:lumMod val="65000"/>
                    </a:schemeClr>
                  </a:solidFill>
                  <a:latin typeface="+mj-lt"/>
                  <a:ea typeface="+mn-ea"/>
                </a:endParaRPr>
              </a:p>
            </p:txBody>
          </p:sp>
          <p:sp>
            <p:nvSpPr>
              <p:cNvPr id="68" name="Freeform 29"/>
              <p:cNvSpPr>
                <a:spLocks noEditPoints="1"/>
              </p:cNvSpPr>
              <p:nvPr/>
            </p:nvSpPr>
            <p:spPr bwMode="auto">
              <a:xfrm>
                <a:off x="2269099" y="3130362"/>
                <a:ext cx="116640" cy="115382"/>
              </a:xfrm>
              <a:custGeom>
                <a:avLst/>
                <a:gdLst>
                  <a:gd name="T0" fmla="*/ 0 w 636"/>
                  <a:gd name="T1" fmla="*/ 318 h 636"/>
                  <a:gd name="T2" fmla="*/ 636 w 636"/>
                  <a:gd name="T3" fmla="*/ 318 h 636"/>
                  <a:gd name="T4" fmla="*/ 594 w 636"/>
                  <a:gd name="T5" fmla="*/ 308 h 636"/>
                  <a:gd name="T6" fmla="*/ 448 w 636"/>
                  <a:gd name="T7" fmla="*/ 179 h 636"/>
                  <a:gd name="T8" fmla="*/ 594 w 636"/>
                  <a:gd name="T9" fmla="*/ 308 h 636"/>
                  <a:gd name="T10" fmla="*/ 223 w 636"/>
                  <a:gd name="T11" fmla="*/ 486 h 636"/>
                  <a:gd name="T12" fmla="*/ 308 w 636"/>
                  <a:gd name="T13" fmla="*/ 594 h 636"/>
                  <a:gd name="T14" fmla="*/ 329 w 636"/>
                  <a:gd name="T15" fmla="*/ 42 h 636"/>
                  <a:gd name="T16" fmla="*/ 328 w 636"/>
                  <a:gd name="T17" fmla="*/ 184 h 636"/>
                  <a:gd name="T18" fmla="*/ 329 w 636"/>
                  <a:gd name="T19" fmla="*/ 42 h 636"/>
                  <a:gd name="T20" fmla="*/ 510 w 636"/>
                  <a:gd name="T21" fmla="*/ 119 h 636"/>
                  <a:gd name="T22" fmla="*/ 363 w 636"/>
                  <a:gd name="T23" fmla="*/ 45 h 636"/>
                  <a:gd name="T24" fmla="*/ 308 w 636"/>
                  <a:gd name="T25" fmla="*/ 184 h 636"/>
                  <a:gd name="T26" fmla="*/ 307 w 636"/>
                  <a:gd name="T27" fmla="*/ 42 h 636"/>
                  <a:gd name="T28" fmla="*/ 196 w 636"/>
                  <a:gd name="T29" fmla="*/ 160 h 636"/>
                  <a:gd name="T30" fmla="*/ 273 w 636"/>
                  <a:gd name="T31" fmla="*/ 45 h 636"/>
                  <a:gd name="T32" fmla="*/ 207 w 636"/>
                  <a:gd name="T33" fmla="*/ 186 h 636"/>
                  <a:gd name="T34" fmla="*/ 308 w 636"/>
                  <a:gd name="T35" fmla="*/ 308 h 636"/>
                  <a:gd name="T36" fmla="*/ 207 w 636"/>
                  <a:gd name="T37" fmla="*/ 186 h 636"/>
                  <a:gd name="T38" fmla="*/ 308 w 636"/>
                  <a:gd name="T39" fmla="*/ 452 h 636"/>
                  <a:gd name="T40" fmla="*/ 185 w 636"/>
                  <a:gd name="T41" fmla="*/ 328 h 636"/>
                  <a:gd name="T42" fmla="*/ 273 w 636"/>
                  <a:gd name="T43" fmla="*/ 591 h 636"/>
                  <a:gd name="T44" fmla="*/ 204 w 636"/>
                  <a:gd name="T45" fmla="*/ 493 h 636"/>
                  <a:gd name="T46" fmla="*/ 328 w 636"/>
                  <a:gd name="T47" fmla="*/ 594 h 636"/>
                  <a:gd name="T48" fmla="*/ 413 w 636"/>
                  <a:gd name="T49" fmla="*/ 486 h 636"/>
                  <a:gd name="T50" fmla="*/ 328 w 636"/>
                  <a:gd name="T51" fmla="*/ 594 h 636"/>
                  <a:gd name="T52" fmla="*/ 498 w 636"/>
                  <a:gd name="T53" fmla="*/ 528 h 636"/>
                  <a:gd name="T54" fmla="*/ 432 w 636"/>
                  <a:gd name="T55" fmla="*/ 493 h 636"/>
                  <a:gd name="T56" fmla="*/ 328 w 636"/>
                  <a:gd name="T57" fmla="*/ 452 h 636"/>
                  <a:gd name="T58" fmla="*/ 451 w 636"/>
                  <a:gd name="T59" fmla="*/ 328 h 636"/>
                  <a:gd name="T60" fmla="*/ 328 w 636"/>
                  <a:gd name="T61" fmla="*/ 308 h 636"/>
                  <a:gd name="T62" fmla="*/ 429 w 636"/>
                  <a:gd name="T63" fmla="*/ 186 h 636"/>
                  <a:gd name="T64" fmla="*/ 328 w 636"/>
                  <a:gd name="T65" fmla="*/ 308 h 636"/>
                  <a:gd name="T66" fmla="*/ 188 w 636"/>
                  <a:gd name="T67" fmla="*/ 179 h 636"/>
                  <a:gd name="T68" fmla="*/ 42 w 636"/>
                  <a:gd name="T69" fmla="*/ 308 h 636"/>
                  <a:gd name="T70" fmla="*/ 42 w 636"/>
                  <a:gd name="T71" fmla="*/ 328 h 636"/>
                  <a:gd name="T72" fmla="*/ 195 w 636"/>
                  <a:gd name="T73" fmla="*/ 475 h 636"/>
                  <a:gd name="T74" fmla="*/ 42 w 636"/>
                  <a:gd name="T75" fmla="*/ 328 h 636"/>
                  <a:gd name="T76" fmla="*/ 441 w 636"/>
                  <a:gd name="T77" fmla="*/ 475 h 636"/>
                  <a:gd name="T78" fmla="*/ 594 w 636"/>
                  <a:gd name="T79" fmla="*/ 328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36" h="636">
                    <a:moveTo>
                      <a:pt x="318" y="0"/>
                    </a:moveTo>
                    <a:cubicBezTo>
                      <a:pt x="142" y="0"/>
                      <a:pt x="0" y="142"/>
                      <a:pt x="0" y="318"/>
                    </a:cubicBezTo>
                    <a:cubicBezTo>
                      <a:pt x="0" y="494"/>
                      <a:pt x="142" y="636"/>
                      <a:pt x="318" y="636"/>
                    </a:cubicBezTo>
                    <a:cubicBezTo>
                      <a:pt x="494" y="636"/>
                      <a:pt x="636" y="494"/>
                      <a:pt x="636" y="318"/>
                    </a:cubicBezTo>
                    <a:cubicBezTo>
                      <a:pt x="636" y="142"/>
                      <a:pt x="494" y="0"/>
                      <a:pt x="318" y="0"/>
                    </a:cubicBezTo>
                    <a:close/>
                    <a:moveTo>
                      <a:pt x="594" y="308"/>
                    </a:moveTo>
                    <a:cubicBezTo>
                      <a:pt x="471" y="308"/>
                      <a:pt x="471" y="308"/>
                      <a:pt x="471" y="308"/>
                    </a:cubicBezTo>
                    <a:cubicBezTo>
                      <a:pt x="470" y="262"/>
                      <a:pt x="462" y="219"/>
                      <a:pt x="448" y="179"/>
                    </a:cubicBezTo>
                    <a:cubicBezTo>
                      <a:pt x="476" y="168"/>
                      <a:pt x="501" y="152"/>
                      <a:pt x="525" y="134"/>
                    </a:cubicBezTo>
                    <a:cubicBezTo>
                      <a:pt x="566" y="181"/>
                      <a:pt x="592" y="241"/>
                      <a:pt x="594" y="308"/>
                    </a:cubicBezTo>
                    <a:close/>
                    <a:moveTo>
                      <a:pt x="307" y="594"/>
                    </a:moveTo>
                    <a:cubicBezTo>
                      <a:pt x="273" y="566"/>
                      <a:pt x="244" y="529"/>
                      <a:pt x="223" y="486"/>
                    </a:cubicBezTo>
                    <a:cubicBezTo>
                      <a:pt x="250" y="478"/>
                      <a:pt x="278" y="473"/>
                      <a:pt x="308" y="472"/>
                    </a:cubicBezTo>
                    <a:cubicBezTo>
                      <a:pt x="308" y="594"/>
                      <a:pt x="308" y="594"/>
                      <a:pt x="308" y="594"/>
                    </a:cubicBezTo>
                    <a:cubicBezTo>
                      <a:pt x="307" y="594"/>
                      <a:pt x="307" y="594"/>
                      <a:pt x="307" y="594"/>
                    </a:cubicBezTo>
                    <a:close/>
                    <a:moveTo>
                      <a:pt x="329" y="42"/>
                    </a:moveTo>
                    <a:cubicBezTo>
                      <a:pt x="368" y="74"/>
                      <a:pt x="400" y="117"/>
                      <a:pt x="421" y="167"/>
                    </a:cubicBezTo>
                    <a:cubicBezTo>
                      <a:pt x="392" y="177"/>
                      <a:pt x="361" y="183"/>
                      <a:pt x="328" y="184"/>
                    </a:cubicBezTo>
                    <a:cubicBezTo>
                      <a:pt x="328" y="42"/>
                      <a:pt x="328" y="42"/>
                      <a:pt x="328" y="42"/>
                    </a:cubicBezTo>
                    <a:cubicBezTo>
                      <a:pt x="329" y="42"/>
                      <a:pt x="329" y="42"/>
                      <a:pt x="329" y="42"/>
                    </a:cubicBezTo>
                    <a:close/>
                    <a:moveTo>
                      <a:pt x="363" y="45"/>
                    </a:moveTo>
                    <a:cubicBezTo>
                      <a:pt x="420" y="55"/>
                      <a:pt x="471" y="81"/>
                      <a:pt x="510" y="119"/>
                    </a:cubicBezTo>
                    <a:cubicBezTo>
                      <a:pt x="489" y="136"/>
                      <a:pt x="466" y="150"/>
                      <a:pt x="440" y="160"/>
                    </a:cubicBezTo>
                    <a:cubicBezTo>
                      <a:pt x="421" y="116"/>
                      <a:pt x="395" y="77"/>
                      <a:pt x="363" y="45"/>
                    </a:cubicBezTo>
                    <a:close/>
                    <a:moveTo>
                      <a:pt x="308" y="42"/>
                    </a:moveTo>
                    <a:cubicBezTo>
                      <a:pt x="308" y="184"/>
                      <a:pt x="308" y="184"/>
                      <a:pt x="308" y="184"/>
                    </a:cubicBezTo>
                    <a:cubicBezTo>
                      <a:pt x="275" y="183"/>
                      <a:pt x="244" y="177"/>
                      <a:pt x="215" y="167"/>
                    </a:cubicBezTo>
                    <a:cubicBezTo>
                      <a:pt x="236" y="117"/>
                      <a:pt x="268" y="74"/>
                      <a:pt x="307" y="42"/>
                    </a:cubicBezTo>
                    <a:cubicBezTo>
                      <a:pt x="307" y="42"/>
                      <a:pt x="307" y="42"/>
                      <a:pt x="308" y="42"/>
                    </a:cubicBezTo>
                    <a:close/>
                    <a:moveTo>
                      <a:pt x="196" y="160"/>
                    </a:moveTo>
                    <a:cubicBezTo>
                      <a:pt x="171" y="150"/>
                      <a:pt x="147" y="136"/>
                      <a:pt x="126" y="119"/>
                    </a:cubicBezTo>
                    <a:cubicBezTo>
                      <a:pt x="165" y="81"/>
                      <a:pt x="216" y="55"/>
                      <a:pt x="273" y="45"/>
                    </a:cubicBezTo>
                    <a:cubicBezTo>
                      <a:pt x="241" y="77"/>
                      <a:pt x="215" y="116"/>
                      <a:pt x="196" y="160"/>
                    </a:cubicBezTo>
                    <a:close/>
                    <a:moveTo>
                      <a:pt x="207" y="186"/>
                    </a:moveTo>
                    <a:cubicBezTo>
                      <a:pt x="239" y="197"/>
                      <a:pt x="273" y="204"/>
                      <a:pt x="308" y="205"/>
                    </a:cubicBezTo>
                    <a:cubicBezTo>
                      <a:pt x="308" y="308"/>
                      <a:pt x="308" y="308"/>
                      <a:pt x="308" y="308"/>
                    </a:cubicBezTo>
                    <a:cubicBezTo>
                      <a:pt x="185" y="308"/>
                      <a:pt x="185" y="308"/>
                      <a:pt x="185" y="308"/>
                    </a:cubicBezTo>
                    <a:cubicBezTo>
                      <a:pt x="186" y="265"/>
                      <a:pt x="194" y="224"/>
                      <a:pt x="207" y="186"/>
                    </a:cubicBezTo>
                    <a:close/>
                    <a:moveTo>
                      <a:pt x="308" y="328"/>
                    </a:moveTo>
                    <a:cubicBezTo>
                      <a:pt x="308" y="452"/>
                      <a:pt x="308" y="452"/>
                      <a:pt x="308" y="452"/>
                    </a:cubicBezTo>
                    <a:cubicBezTo>
                      <a:pt x="275" y="453"/>
                      <a:pt x="244" y="458"/>
                      <a:pt x="215" y="468"/>
                    </a:cubicBezTo>
                    <a:cubicBezTo>
                      <a:pt x="197" y="425"/>
                      <a:pt x="186" y="378"/>
                      <a:pt x="185" y="328"/>
                    </a:cubicBezTo>
                    <a:lnTo>
                      <a:pt x="308" y="328"/>
                    </a:lnTo>
                    <a:close/>
                    <a:moveTo>
                      <a:pt x="273" y="591"/>
                    </a:moveTo>
                    <a:cubicBezTo>
                      <a:pt x="222" y="582"/>
                      <a:pt x="176" y="560"/>
                      <a:pt x="138" y="528"/>
                    </a:cubicBezTo>
                    <a:cubicBezTo>
                      <a:pt x="158" y="514"/>
                      <a:pt x="180" y="502"/>
                      <a:pt x="204" y="493"/>
                    </a:cubicBezTo>
                    <a:cubicBezTo>
                      <a:pt x="222" y="531"/>
                      <a:pt x="245" y="563"/>
                      <a:pt x="273" y="591"/>
                    </a:cubicBezTo>
                    <a:close/>
                    <a:moveTo>
                      <a:pt x="328" y="594"/>
                    </a:moveTo>
                    <a:cubicBezTo>
                      <a:pt x="328" y="472"/>
                      <a:pt x="328" y="472"/>
                      <a:pt x="328" y="472"/>
                    </a:cubicBezTo>
                    <a:cubicBezTo>
                      <a:pt x="358" y="473"/>
                      <a:pt x="386" y="478"/>
                      <a:pt x="413" y="486"/>
                    </a:cubicBezTo>
                    <a:cubicBezTo>
                      <a:pt x="392" y="529"/>
                      <a:pt x="363" y="566"/>
                      <a:pt x="329" y="594"/>
                    </a:cubicBezTo>
                    <a:cubicBezTo>
                      <a:pt x="329" y="594"/>
                      <a:pt x="329" y="594"/>
                      <a:pt x="328" y="594"/>
                    </a:cubicBezTo>
                    <a:close/>
                    <a:moveTo>
                      <a:pt x="432" y="493"/>
                    </a:moveTo>
                    <a:cubicBezTo>
                      <a:pt x="456" y="502"/>
                      <a:pt x="478" y="514"/>
                      <a:pt x="498" y="528"/>
                    </a:cubicBezTo>
                    <a:cubicBezTo>
                      <a:pt x="460" y="560"/>
                      <a:pt x="414" y="582"/>
                      <a:pt x="363" y="591"/>
                    </a:cubicBezTo>
                    <a:cubicBezTo>
                      <a:pt x="391" y="563"/>
                      <a:pt x="414" y="531"/>
                      <a:pt x="432" y="493"/>
                    </a:cubicBezTo>
                    <a:close/>
                    <a:moveTo>
                      <a:pt x="421" y="468"/>
                    </a:moveTo>
                    <a:cubicBezTo>
                      <a:pt x="392" y="458"/>
                      <a:pt x="361" y="453"/>
                      <a:pt x="328" y="452"/>
                    </a:cubicBezTo>
                    <a:cubicBezTo>
                      <a:pt x="328" y="328"/>
                      <a:pt x="328" y="328"/>
                      <a:pt x="328" y="328"/>
                    </a:cubicBezTo>
                    <a:cubicBezTo>
                      <a:pt x="451" y="328"/>
                      <a:pt x="451" y="328"/>
                      <a:pt x="451" y="328"/>
                    </a:cubicBezTo>
                    <a:cubicBezTo>
                      <a:pt x="450" y="378"/>
                      <a:pt x="439" y="425"/>
                      <a:pt x="421" y="468"/>
                    </a:cubicBezTo>
                    <a:close/>
                    <a:moveTo>
                      <a:pt x="328" y="308"/>
                    </a:moveTo>
                    <a:cubicBezTo>
                      <a:pt x="328" y="205"/>
                      <a:pt x="328" y="205"/>
                      <a:pt x="328" y="205"/>
                    </a:cubicBezTo>
                    <a:cubicBezTo>
                      <a:pt x="363" y="204"/>
                      <a:pt x="397" y="197"/>
                      <a:pt x="429" y="186"/>
                    </a:cubicBezTo>
                    <a:cubicBezTo>
                      <a:pt x="442" y="224"/>
                      <a:pt x="450" y="265"/>
                      <a:pt x="451" y="308"/>
                    </a:cubicBezTo>
                    <a:lnTo>
                      <a:pt x="328" y="308"/>
                    </a:lnTo>
                    <a:close/>
                    <a:moveTo>
                      <a:pt x="111" y="134"/>
                    </a:moveTo>
                    <a:cubicBezTo>
                      <a:pt x="135" y="152"/>
                      <a:pt x="160" y="168"/>
                      <a:pt x="188" y="179"/>
                    </a:cubicBezTo>
                    <a:cubicBezTo>
                      <a:pt x="174" y="219"/>
                      <a:pt x="166" y="262"/>
                      <a:pt x="165" y="308"/>
                    </a:cubicBezTo>
                    <a:cubicBezTo>
                      <a:pt x="42" y="308"/>
                      <a:pt x="42" y="308"/>
                      <a:pt x="42" y="308"/>
                    </a:cubicBezTo>
                    <a:cubicBezTo>
                      <a:pt x="44" y="241"/>
                      <a:pt x="70" y="181"/>
                      <a:pt x="111" y="134"/>
                    </a:cubicBezTo>
                    <a:close/>
                    <a:moveTo>
                      <a:pt x="42" y="328"/>
                    </a:moveTo>
                    <a:cubicBezTo>
                      <a:pt x="165" y="328"/>
                      <a:pt x="165" y="328"/>
                      <a:pt x="165" y="328"/>
                    </a:cubicBezTo>
                    <a:cubicBezTo>
                      <a:pt x="166" y="381"/>
                      <a:pt x="177" y="430"/>
                      <a:pt x="195" y="475"/>
                    </a:cubicBezTo>
                    <a:cubicBezTo>
                      <a:pt x="169" y="485"/>
                      <a:pt x="145" y="498"/>
                      <a:pt x="123" y="514"/>
                    </a:cubicBezTo>
                    <a:cubicBezTo>
                      <a:pt x="75" y="466"/>
                      <a:pt x="44" y="401"/>
                      <a:pt x="42" y="328"/>
                    </a:cubicBezTo>
                    <a:close/>
                    <a:moveTo>
                      <a:pt x="513" y="514"/>
                    </a:moveTo>
                    <a:cubicBezTo>
                      <a:pt x="491" y="498"/>
                      <a:pt x="467" y="485"/>
                      <a:pt x="441" y="475"/>
                    </a:cubicBezTo>
                    <a:cubicBezTo>
                      <a:pt x="459" y="430"/>
                      <a:pt x="470" y="381"/>
                      <a:pt x="471" y="328"/>
                    </a:cubicBezTo>
                    <a:cubicBezTo>
                      <a:pt x="594" y="328"/>
                      <a:pt x="594" y="328"/>
                      <a:pt x="594" y="328"/>
                    </a:cubicBezTo>
                    <a:cubicBezTo>
                      <a:pt x="592" y="401"/>
                      <a:pt x="561" y="466"/>
                      <a:pt x="513" y="514"/>
                    </a:cubicBezTo>
                    <a:close/>
                  </a:path>
                </a:pathLst>
              </a:custGeom>
              <a:solidFill>
                <a:schemeClr val="bg1">
                  <a:lumMod val="50000"/>
                </a:schemeClr>
              </a:solidFill>
              <a:ln>
                <a:noFill/>
              </a:ln>
            </p:spPr>
            <p:txBody>
              <a:bodyPr/>
              <a:lstStyle/>
              <a:p>
                <a:pPr fontAlgn="auto">
                  <a:spcBef>
                    <a:spcPts val="0"/>
                  </a:spcBef>
                  <a:spcAft>
                    <a:spcPts val="0"/>
                  </a:spcAft>
                  <a:defRPr/>
                </a:pPr>
                <a:endParaRPr lang="id-ID">
                  <a:latin typeface="+mn-lt"/>
                  <a:ea typeface="+mn-ea"/>
                </a:endParaRPr>
              </a:p>
            </p:txBody>
          </p:sp>
        </p:grpSp>
        <p:sp>
          <p:nvSpPr>
            <p:cNvPr id="2" name="Rectangle 1"/>
            <p:cNvSpPr/>
            <p:nvPr/>
          </p:nvSpPr>
          <p:spPr>
            <a:xfrm>
              <a:off x="446766" y="1869982"/>
              <a:ext cx="5967481" cy="34981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grpSp>
      <p:sp>
        <p:nvSpPr>
          <p:cNvPr id="89" name="Rectangle 88"/>
          <p:cNvSpPr/>
          <p:nvPr/>
        </p:nvSpPr>
        <p:spPr>
          <a:xfrm>
            <a:off x="7505902" y="1578794"/>
            <a:ext cx="4860273" cy="676660"/>
          </a:xfrm>
          <a:prstGeom prst="rect">
            <a:avLst/>
          </a:prstGeom>
        </p:spPr>
        <p:txBody>
          <a:bodyPr>
            <a:spAutoFit/>
          </a:bodyPr>
          <a:lstStyle/>
          <a:p>
            <a:pPr fontAlgn="auto">
              <a:spcBef>
                <a:spcPts val="0"/>
              </a:spcBef>
              <a:spcAft>
                <a:spcPts val="0"/>
              </a:spcAft>
              <a:defRPr/>
            </a:pPr>
            <a:r>
              <a:rPr lang="id-ID" sz="3797">
                <a:solidFill>
                  <a:schemeClr val="accent5"/>
                </a:solidFill>
                <a:latin typeface="Lato" panose="020F0502020204030203" pitchFamily="34" charset="0"/>
                <a:ea typeface="+mn-ea"/>
                <a:cs typeface="Lato" panose="020F0502020204030203" pitchFamily="34" charset="0"/>
              </a:rPr>
              <a:t>WEBSITE BUILDER  </a:t>
            </a:r>
          </a:p>
        </p:txBody>
      </p:sp>
      <p:grpSp>
        <p:nvGrpSpPr>
          <p:cNvPr id="116" name="Group 115"/>
          <p:cNvGrpSpPr>
            <a:grpSpLocks noChangeAspect="1"/>
          </p:cNvGrpSpPr>
          <p:nvPr/>
        </p:nvGrpSpPr>
        <p:grpSpPr bwMode="auto">
          <a:xfrm>
            <a:off x="9370988" y="4195607"/>
            <a:ext cx="1379561" cy="1379561"/>
            <a:chOff x="6546413" y="2257147"/>
            <a:chExt cx="1868076" cy="1868076"/>
          </a:xfrm>
        </p:grpSpPr>
        <p:sp>
          <p:nvSpPr>
            <p:cNvPr id="58410" name="Freeform 6"/>
            <p:cNvSpPr>
              <a:spLocks/>
            </p:cNvSpPr>
            <p:nvPr/>
          </p:nvSpPr>
          <p:spPr bwMode="auto">
            <a:xfrm>
              <a:off x="7922196" y="2394505"/>
              <a:ext cx="356034" cy="354935"/>
            </a:xfrm>
            <a:custGeom>
              <a:avLst/>
              <a:gdLst>
                <a:gd name="T0" fmla="*/ 356034 w 207"/>
                <a:gd name="T1" fmla="*/ 311860 h 206"/>
                <a:gd name="T2" fmla="*/ 44719 w 207"/>
                <a:gd name="T3" fmla="*/ 0 h 206"/>
                <a:gd name="T4" fmla="*/ 0 w 207"/>
                <a:gd name="T5" fmla="*/ 75811 h 206"/>
                <a:gd name="T6" fmla="*/ 280355 w 207"/>
                <a:gd name="T7" fmla="*/ 354935 h 206"/>
                <a:gd name="T8" fmla="*/ 356034 w 207"/>
                <a:gd name="T9" fmla="*/ 311860 h 206"/>
                <a:gd name="T10" fmla="*/ 0 60000 65536"/>
                <a:gd name="T11" fmla="*/ 0 60000 65536"/>
                <a:gd name="T12" fmla="*/ 0 60000 65536"/>
                <a:gd name="T13" fmla="*/ 0 60000 65536"/>
                <a:gd name="T14" fmla="*/ 0 60000 65536"/>
                <a:gd name="T15" fmla="*/ 0 w 207"/>
                <a:gd name="T16" fmla="*/ 0 h 206"/>
                <a:gd name="T17" fmla="*/ 207 w 207"/>
                <a:gd name="T18" fmla="*/ 206 h 206"/>
              </a:gdLst>
              <a:ahLst/>
              <a:cxnLst>
                <a:cxn ang="T10">
                  <a:pos x="T0" y="T1"/>
                </a:cxn>
                <a:cxn ang="T11">
                  <a:pos x="T2" y="T3"/>
                </a:cxn>
                <a:cxn ang="T12">
                  <a:pos x="T4" y="T5"/>
                </a:cxn>
                <a:cxn ang="T13">
                  <a:pos x="T6" y="T7"/>
                </a:cxn>
                <a:cxn ang="T14">
                  <a:pos x="T8" y="T9"/>
                </a:cxn>
              </a:cxnLst>
              <a:rect l="T15" t="T16" r="T17" b="T18"/>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solidFill>
              <a:schemeClr val="accent2"/>
            </a:solidFill>
            <a:ln w="9525">
              <a:noFill/>
              <a:miter lim="800000"/>
              <a:headEnd/>
              <a:tailEnd/>
            </a:ln>
          </p:spPr>
          <p:txBody>
            <a:bodyPr/>
            <a:lstStyle/>
            <a:p>
              <a:endParaRPr lang="id-ID" altLang="zh-CN">
                <a:latin typeface="Calibri" pitchFamily="34" charset="0"/>
              </a:endParaRPr>
            </a:p>
          </p:txBody>
        </p:sp>
        <p:sp>
          <p:nvSpPr>
            <p:cNvPr id="58411" name="Freeform 7"/>
            <p:cNvSpPr>
              <a:spLocks/>
            </p:cNvSpPr>
            <p:nvPr/>
          </p:nvSpPr>
          <p:spPr bwMode="auto">
            <a:xfrm>
              <a:off x="7502428" y="2257147"/>
              <a:ext cx="427460" cy="191203"/>
            </a:xfrm>
            <a:custGeom>
              <a:avLst/>
              <a:gdLst>
                <a:gd name="T0" fmla="*/ 0 w 248"/>
                <a:gd name="T1" fmla="*/ 0 h 111"/>
                <a:gd name="T2" fmla="*/ 0 w 248"/>
                <a:gd name="T3" fmla="*/ 87850 h 111"/>
                <a:gd name="T4" fmla="*/ 382646 w 248"/>
                <a:gd name="T5" fmla="*/ 191203 h 111"/>
                <a:gd name="T6" fmla="*/ 427460 w 248"/>
                <a:gd name="T7" fmla="*/ 115411 h 111"/>
                <a:gd name="T8" fmla="*/ 0 w 248"/>
                <a:gd name="T9" fmla="*/ 0 h 111"/>
                <a:gd name="T10" fmla="*/ 0 60000 65536"/>
                <a:gd name="T11" fmla="*/ 0 60000 65536"/>
                <a:gd name="T12" fmla="*/ 0 60000 65536"/>
                <a:gd name="T13" fmla="*/ 0 60000 65536"/>
                <a:gd name="T14" fmla="*/ 0 60000 65536"/>
                <a:gd name="T15" fmla="*/ 0 w 248"/>
                <a:gd name="T16" fmla="*/ 0 h 111"/>
                <a:gd name="T17" fmla="*/ 248 w 248"/>
                <a:gd name="T18" fmla="*/ 111 h 111"/>
              </a:gdLst>
              <a:ahLst/>
              <a:cxnLst>
                <a:cxn ang="T10">
                  <a:pos x="T0" y="T1"/>
                </a:cxn>
                <a:cxn ang="T11">
                  <a:pos x="T2" y="T3"/>
                </a:cxn>
                <a:cxn ang="T12">
                  <a:pos x="T4" y="T5"/>
                </a:cxn>
                <a:cxn ang="T13">
                  <a:pos x="T6" y="T7"/>
                </a:cxn>
                <a:cxn ang="T14">
                  <a:pos x="T8" y="T9"/>
                </a:cxn>
              </a:cxnLst>
              <a:rect l="T15" t="T16" r="T17" b="T18"/>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solidFill>
              <a:schemeClr val="accent2"/>
            </a:solidFill>
            <a:ln w="9525">
              <a:noFill/>
              <a:miter lim="800000"/>
              <a:headEnd/>
              <a:tailEnd/>
            </a:ln>
          </p:spPr>
          <p:txBody>
            <a:bodyPr/>
            <a:lstStyle/>
            <a:p>
              <a:endParaRPr lang="id-ID" altLang="zh-CN">
                <a:latin typeface="Calibri" pitchFamily="34" charset="0"/>
              </a:endParaRPr>
            </a:p>
          </p:txBody>
        </p:sp>
        <p:sp>
          <p:nvSpPr>
            <p:cNvPr id="58412" name="Freeform 8"/>
            <p:cNvSpPr>
              <a:spLocks/>
            </p:cNvSpPr>
            <p:nvPr/>
          </p:nvSpPr>
          <p:spPr bwMode="auto">
            <a:xfrm>
              <a:off x="8223286" y="2743946"/>
              <a:ext cx="191203" cy="425262"/>
            </a:xfrm>
            <a:custGeom>
              <a:avLst/>
              <a:gdLst>
                <a:gd name="T0" fmla="*/ 77515 w 111"/>
                <a:gd name="T1" fmla="*/ 0 h 247"/>
                <a:gd name="T2" fmla="*/ 0 w 111"/>
                <a:gd name="T3" fmla="*/ 44764 h 247"/>
                <a:gd name="T4" fmla="*/ 103353 w 111"/>
                <a:gd name="T5" fmla="*/ 425262 h 247"/>
                <a:gd name="T6" fmla="*/ 191203 w 111"/>
                <a:gd name="T7" fmla="*/ 425262 h 247"/>
                <a:gd name="T8" fmla="*/ 77515 w 111"/>
                <a:gd name="T9" fmla="*/ 0 h 247"/>
                <a:gd name="T10" fmla="*/ 0 60000 65536"/>
                <a:gd name="T11" fmla="*/ 0 60000 65536"/>
                <a:gd name="T12" fmla="*/ 0 60000 65536"/>
                <a:gd name="T13" fmla="*/ 0 60000 65536"/>
                <a:gd name="T14" fmla="*/ 0 60000 65536"/>
                <a:gd name="T15" fmla="*/ 0 w 111"/>
                <a:gd name="T16" fmla="*/ 0 h 247"/>
                <a:gd name="T17" fmla="*/ 111 w 111"/>
                <a:gd name="T18" fmla="*/ 247 h 247"/>
              </a:gdLst>
              <a:ahLst/>
              <a:cxnLst>
                <a:cxn ang="T10">
                  <a:pos x="T0" y="T1"/>
                </a:cxn>
                <a:cxn ang="T11">
                  <a:pos x="T2" y="T3"/>
                </a:cxn>
                <a:cxn ang="T12">
                  <a:pos x="T4" y="T5"/>
                </a:cxn>
                <a:cxn ang="T13">
                  <a:pos x="T6" y="T7"/>
                </a:cxn>
                <a:cxn ang="T14">
                  <a:pos x="T8" y="T9"/>
                </a:cxn>
              </a:cxnLst>
              <a:rect l="T15" t="T16" r="T17" b="T18"/>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solidFill>
              <a:schemeClr val="accent2"/>
            </a:solidFill>
            <a:ln w="9525">
              <a:noFill/>
              <a:miter lim="800000"/>
              <a:headEnd/>
              <a:tailEnd/>
            </a:ln>
          </p:spPr>
          <p:txBody>
            <a:bodyPr/>
            <a:lstStyle/>
            <a:p>
              <a:endParaRPr lang="id-ID" altLang="zh-CN">
                <a:latin typeface="Calibri" pitchFamily="34" charset="0"/>
              </a:endParaRPr>
            </a:p>
          </p:txBody>
        </p:sp>
        <p:sp>
          <p:nvSpPr>
            <p:cNvPr id="58413" name="Freeform 9"/>
            <p:cNvSpPr>
              <a:spLocks/>
            </p:cNvSpPr>
            <p:nvPr/>
          </p:nvSpPr>
          <p:spPr bwMode="auto">
            <a:xfrm>
              <a:off x="8223286" y="3213162"/>
              <a:ext cx="191203" cy="427460"/>
            </a:xfrm>
            <a:custGeom>
              <a:avLst/>
              <a:gdLst>
                <a:gd name="T0" fmla="*/ 103353 w 111"/>
                <a:gd name="T1" fmla="*/ 0 h 248"/>
                <a:gd name="T2" fmla="*/ 0 w 111"/>
                <a:gd name="T3" fmla="*/ 382646 h 248"/>
                <a:gd name="T4" fmla="*/ 77515 w 111"/>
                <a:gd name="T5" fmla="*/ 427460 h 248"/>
                <a:gd name="T6" fmla="*/ 191203 w 111"/>
                <a:gd name="T7" fmla="*/ 0 h 248"/>
                <a:gd name="T8" fmla="*/ 103353 w 111"/>
                <a:gd name="T9" fmla="*/ 0 h 248"/>
                <a:gd name="T10" fmla="*/ 0 60000 65536"/>
                <a:gd name="T11" fmla="*/ 0 60000 65536"/>
                <a:gd name="T12" fmla="*/ 0 60000 65536"/>
                <a:gd name="T13" fmla="*/ 0 60000 65536"/>
                <a:gd name="T14" fmla="*/ 0 60000 65536"/>
                <a:gd name="T15" fmla="*/ 0 w 111"/>
                <a:gd name="T16" fmla="*/ 0 h 248"/>
                <a:gd name="T17" fmla="*/ 111 w 111"/>
                <a:gd name="T18" fmla="*/ 248 h 248"/>
              </a:gdLst>
              <a:ahLst/>
              <a:cxnLst>
                <a:cxn ang="T10">
                  <a:pos x="T0" y="T1"/>
                </a:cxn>
                <a:cxn ang="T11">
                  <a:pos x="T2" y="T3"/>
                </a:cxn>
                <a:cxn ang="T12">
                  <a:pos x="T4" y="T5"/>
                </a:cxn>
                <a:cxn ang="T13">
                  <a:pos x="T6" y="T7"/>
                </a:cxn>
                <a:cxn ang="T14">
                  <a:pos x="T8" y="T9"/>
                </a:cxn>
              </a:cxnLst>
              <a:rect l="T15" t="T16" r="T17" b="T18"/>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solidFill>
              <a:schemeClr val="accent2"/>
            </a:solidFill>
            <a:ln w="9525">
              <a:noFill/>
              <a:miter lim="800000"/>
              <a:headEnd/>
              <a:tailEnd/>
            </a:ln>
          </p:spPr>
          <p:txBody>
            <a:bodyPr/>
            <a:lstStyle/>
            <a:p>
              <a:endParaRPr lang="id-ID" altLang="zh-CN">
                <a:latin typeface="Calibri" pitchFamily="34" charset="0"/>
              </a:endParaRPr>
            </a:p>
          </p:txBody>
        </p:sp>
        <p:sp>
          <p:nvSpPr>
            <p:cNvPr id="58414" name="Freeform 10"/>
            <p:cNvSpPr>
              <a:spLocks/>
            </p:cNvSpPr>
            <p:nvPr/>
          </p:nvSpPr>
          <p:spPr bwMode="auto">
            <a:xfrm>
              <a:off x="7922196" y="3632930"/>
              <a:ext cx="356034" cy="356034"/>
            </a:xfrm>
            <a:custGeom>
              <a:avLst/>
              <a:gdLst>
                <a:gd name="T0" fmla="*/ 356034 w 207"/>
                <a:gd name="T1" fmla="*/ 44719 h 207"/>
                <a:gd name="T2" fmla="*/ 280355 w 207"/>
                <a:gd name="T3" fmla="*/ 0 h 207"/>
                <a:gd name="T4" fmla="*/ 0 w 207"/>
                <a:gd name="T5" fmla="*/ 280355 h 207"/>
                <a:gd name="T6" fmla="*/ 44719 w 207"/>
                <a:gd name="T7" fmla="*/ 356034 h 207"/>
                <a:gd name="T8" fmla="*/ 356034 w 207"/>
                <a:gd name="T9" fmla="*/ 44719 h 207"/>
                <a:gd name="T10" fmla="*/ 0 60000 65536"/>
                <a:gd name="T11" fmla="*/ 0 60000 65536"/>
                <a:gd name="T12" fmla="*/ 0 60000 65536"/>
                <a:gd name="T13" fmla="*/ 0 60000 65536"/>
                <a:gd name="T14" fmla="*/ 0 60000 65536"/>
                <a:gd name="T15" fmla="*/ 0 w 207"/>
                <a:gd name="T16" fmla="*/ 0 h 207"/>
                <a:gd name="T17" fmla="*/ 207 w 207"/>
                <a:gd name="T18" fmla="*/ 207 h 207"/>
              </a:gdLst>
              <a:ahLst/>
              <a:cxnLst>
                <a:cxn ang="T10">
                  <a:pos x="T0" y="T1"/>
                </a:cxn>
                <a:cxn ang="T11">
                  <a:pos x="T2" y="T3"/>
                </a:cxn>
                <a:cxn ang="T12">
                  <a:pos x="T4" y="T5"/>
                </a:cxn>
                <a:cxn ang="T13">
                  <a:pos x="T6" y="T7"/>
                </a:cxn>
                <a:cxn ang="T14">
                  <a:pos x="T8" y="T9"/>
                </a:cxn>
              </a:cxnLst>
              <a:rect l="T15" t="T16" r="T17" b="T18"/>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solidFill>
              <a:schemeClr val="accent2">
                <a:alpha val="25098"/>
              </a:schemeClr>
            </a:solidFill>
            <a:ln w="9525">
              <a:noFill/>
              <a:miter lim="800000"/>
              <a:headEnd/>
              <a:tailEnd/>
            </a:ln>
          </p:spPr>
          <p:txBody>
            <a:bodyPr/>
            <a:lstStyle/>
            <a:p>
              <a:endParaRPr lang="id-ID" altLang="zh-CN">
                <a:latin typeface="Calibri" pitchFamily="34" charset="0"/>
              </a:endParaRPr>
            </a:p>
          </p:txBody>
        </p:sp>
        <p:sp>
          <p:nvSpPr>
            <p:cNvPr id="58415" name="Freeform 11"/>
            <p:cNvSpPr>
              <a:spLocks/>
            </p:cNvSpPr>
            <p:nvPr/>
          </p:nvSpPr>
          <p:spPr bwMode="auto">
            <a:xfrm>
              <a:off x="7502428" y="3936217"/>
              <a:ext cx="427460" cy="189006"/>
            </a:xfrm>
            <a:custGeom>
              <a:avLst/>
              <a:gdLst>
                <a:gd name="T0" fmla="*/ 427460 w 248"/>
                <a:gd name="T1" fmla="*/ 75602 h 110"/>
                <a:gd name="T2" fmla="*/ 382646 w 248"/>
                <a:gd name="T3" fmla="*/ 0 h 110"/>
                <a:gd name="T4" fmla="*/ 0 w 248"/>
                <a:gd name="T5" fmla="*/ 101376 h 110"/>
                <a:gd name="T6" fmla="*/ 0 w 248"/>
                <a:gd name="T7" fmla="*/ 189006 h 110"/>
                <a:gd name="T8" fmla="*/ 427460 w 248"/>
                <a:gd name="T9" fmla="*/ 75602 h 110"/>
                <a:gd name="T10" fmla="*/ 0 60000 65536"/>
                <a:gd name="T11" fmla="*/ 0 60000 65536"/>
                <a:gd name="T12" fmla="*/ 0 60000 65536"/>
                <a:gd name="T13" fmla="*/ 0 60000 65536"/>
                <a:gd name="T14" fmla="*/ 0 60000 65536"/>
                <a:gd name="T15" fmla="*/ 0 w 248"/>
                <a:gd name="T16" fmla="*/ 0 h 110"/>
                <a:gd name="T17" fmla="*/ 248 w 248"/>
                <a:gd name="T18" fmla="*/ 110 h 110"/>
              </a:gdLst>
              <a:ahLst/>
              <a:cxnLst>
                <a:cxn ang="T10">
                  <a:pos x="T0" y="T1"/>
                </a:cxn>
                <a:cxn ang="T11">
                  <a:pos x="T2" y="T3"/>
                </a:cxn>
                <a:cxn ang="T12">
                  <a:pos x="T4" y="T5"/>
                </a:cxn>
                <a:cxn ang="T13">
                  <a:pos x="T6" y="T7"/>
                </a:cxn>
                <a:cxn ang="T14">
                  <a:pos x="T8" y="T9"/>
                </a:cxn>
              </a:cxnLst>
              <a:rect l="T15" t="T16" r="T17" b="T18"/>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solidFill>
              <a:schemeClr val="accent2">
                <a:alpha val="25098"/>
              </a:schemeClr>
            </a:solidFill>
            <a:ln w="9525">
              <a:noFill/>
              <a:miter lim="800000"/>
              <a:headEnd/>
              <a:tailEnd/>
            </a:ln>
          </p:spPr>
          <p:txBody>
            <a:bodyPr/>
            <a:lstStyle/>
            <a:p>
              <a:endParaRPr lang="id-ID" altLang="zh-CN">
                <a:latin typeface="Calibri" pitchFamily="34" charset="0"/>
              </a:endParaRPr>
            </a:p>
          </p:txBody>
        </p:sp>
        <p:sp>
          <p:nvSpPr>
            <p:cNvPr id="58416" name="Freeform 12"/>
            <p:cNvSpPr>
              <a:spLocks/>
            </p:cNvSpPr>
            <p:nvPr/>
          </p:nvSpPr>
          <p:spPr bwMode="auto">
            <a:xfrm>
              <a:off x="7033212" y="3936217"/>
              <a:ext cx="425262" cy="189006"/>
            </a:xfrm>
            <a:custGeom>
              <a:avLst/>
              <a:gdLst>
                <a:gd name="T0" fmla="*/ 0 w 247"/>
                <a:gd name="T1" fmla="*/ 75602 h 110"/>
                <a:gd name="T2" fmla="*/ 425262 w 247"/>
                <a:gd name="T3" fmla="*/ 189006 h 110"/>
                <a:gd name="T4" fmla="*/ 425262 w 247"/>
                <a:gd name="T5" fmla="*/ 101376 h 110"/>
                <a:gd name="T6" fmla="*/ 44764 w 247"/>
                <a:gd name="T7" fmla="*/ 0 h 110"/>
                <a:gd name="T8" fmla="*/ 0 w 247"/>
                <a:gd name="T9" fmla="*/ 75602 h 110"/>
                <a:gd name="T10" fmla="*/ 0 60000 65536"/>
                <a:gd name="T11" fmla="*/ 0 60000 65536"/>
                <a:gd name="T12" fmla="*/ 0 60000 65536"/>
                <a:gd name="T13" fmla="*/ 0 60000 65536"/>
                <a:gd name="T14" fmla="*/ 0 60000 65536"/>
                <a:gd name="T15" fmla="*/ 0 w 247"/>
                <a:gd name="T16" fmla="*/ 0 h 110"/>
                <a:gd name="T17" fmla="*/ 247 w 247"/>
                <a:gd name="T18" fmla="*/ 110 h 110"/>
              </a:gdLst>
              <a:ahLst/>
              <a:cxnLst>
                <a:cxn ang="T10">
                  <a:pos x="T0" y="T1"/>
                </a:cxn>
                <a:cxn ang="T11">
                  <a:pos x="T2" y="T3"/>
                </a:cxn>
                <a:cxn ang="T12">
                  <a:pos x="T4" y="T5"/>
                </a:cxn>
                <a:cxn ang="T13">
                  <a:pos x="T6" y="T7"/>
                </a:cxn>
                <a:cxn ang="T14">
                  <a:pos x="T8" y="T9"/>
                </a:cxn>
              </a:cxnLst>
              <a:rect l="T15" t="T16" r="T17" b="T18"/>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solidFill>
              <a:schemeClr val="accent2">
                <a:alpha val="25098"/>
              </a:schemeClr>
            </a:solidFill>
            <a:ln w="9525">
              <a:noFill/>
              <a:miter lim="800000"/>
              <a:headEnd/>
              <a:tailEnd/>
            </a:ln>
          </p:spPr>
          <p:txBody>
            <a:bodyPr/>
            <a:lstStyle/>
            <a:p>
              <a:endParaRPr lang="id-ID" altLang="zh-CN">
                <a:latin typeface="Calibri" pitchFamily="34" charset="0"/>
              </a:endParaRPr>
            </a:p>
          </p:txBody>
        </p:sp>
        <p:sp>
          <p:nvSpPr>
            <p:cNvPr id="58417" name="Freeform 13"/>
            <p:cNvSpPr>
              <a:spLocks/>
            </p:cNvSpPr>
            <p:nvPr/>
          </p:nvSpPr>
          <p:spPr bwMode="auto">
            <a:xfrm>
              <a:off x="6683771" y="3632930"/>
              <a:ext cx="354935" cy="356034"/>
            </a:xfrm>
            <a:custGeom>
              <a:avLst/>
              <a:gdLst>
                <a:gd name="T0" fmla="*/ 75811 w 206"/>
                <a:gd name="T1" fmla="*/ 0 h 207"/>
                <a:gd name="T2" fmla="*/ 0 w 206"/>
                <a:gd name="T3" fmla="*/ 44719 h 207"/>
                <a:gd name="T4" fmla="*/ 311860 w 206"/>
                <a:gd name="T5" fmla="*/ 356034 h 207"/>
                <a:gd name="T6" fmla="*/ 354935 w 206"/>
                <a:gd name="T7" fmla="*/ 280355 h 207"/>
                <a:gd name="T8" fmla="*/ 75811 w 206"/>
                <a:gd name="T9" fmla="*/ 0 h 207"/>
                <a:gd name="T10" fmla="*/ 0 60000 65536"/>
                <a:gd name="T11" fmla="*/ 0 60000 65536"/>
                <a:gd name="T12" fmla="*/ 0 60000 65536"/>
                <a:gd name="T13" fmla="*/ 0 60000 65536"/>
                <a:gd name="T14" fmla="*/ 0 60000 65536"/>
                <a:gd name="T15" fmla="*/ 0 w 206"/>
                <a:gd name="T16" fmla="*/ 0 h 207"/>
                <a:gd name="T17" fmla="*/ 206 w 206"/>
                <a:gd name="T18" fmla="*/ 207 h 207"/>
              </a:gdLst>
              <a:ahLst/>
              <a:cxnLst>
                <a:cxn ang="T10">
                  <a:pos x="T0" y="T1"/>
                </a:cxn>
                <a:cxn ang="T11">
                  <a:pos x="T2" y="T3"/>
                </a:cxn>
                <a:cxn ang="T12">
                  <a:pos x="T4" y="T5"/>
                </a:cxn>
                <a:cxn ang="T13">
                  <a:pos x="T6" y="T7"/>
                </a:cxn>
                <a:cxn ang="T14">
                  <a:pos x="T8" y="T9"/>
                </a:cxn>
              </a:cxnLst>
              <a:rect l="T15" t="T16" r="T17" b="T18"/>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solidFill>
              <a:schemeClr val="accent2">
                <a:alpha val="25098"/>
              </a:schemeClr>
            </a:solidFill>
            <a:ln w="9525">
              <a:noFill/>
              <a:miter lim="800000"/>
              <a:headEnd/>
              <a:tailEnd/>
            </a:ln>
          </p:spPr>
          <p:txBody>
            <a:bodyPr/>
            <a:lstStyle/>
            <a:p>
              <a:endParaRPr lang="id-ID" altLang="zh-CN">
                <a:latin typeface="Calibri" pitchFamily="34" charset="0"/>
              </a:endParaRPr>
            </a:p>
          </p:txBody>
        </p:sp>
        <p:sp>
          <p:nvSpPr>
            <p:cNvPr id="58418" name="Freeform 14"/>
            <p:cNvSpPr>
              <a:spLocks/>
            </p:cNvSpPr>
            <p:nvPr/>
          </p:nvSpPr>
          <p:spPr bwMode="auto">
            <a:xfrm>
              <a:off x="6546413" y="3213162"/>
              <a:ext cx="191203" cy="427460"/>
            </a:xfrm>
            <a:custGeom>
              <a:avLst/>
              <a:gdLst>
                <a:gd name="T0" fmla="*/ 0 w 111"/>
                <a:gd name="T1" fmla="*/ 0 h 248"/>
                <a:gd name="T2" fmla="*/ 115411 w 111"/>
                <a:gd name="T3" fmla="*/ 427460 h 248"/>
                <a:gd name="T4" fmla="*/ 191203 w 111"/>
                <a:gd name="T5" fmla="*/ 382646 h 248"/>
                <a:gd name="T6" fmla="*/ 87850 w 111"/>
                <a:gd name="T7" fmla="*/ 0 h 248"/>
                <a:gd name="T8" fmla="*/ 0 w 111"/>
                <a:gd name="T9" fmla="*/ 0 h 248"/>
                <a:gd name="T10" fmla="*/ 0 60000 65536"/>
                <a:gd name="T11" fmla="*/ 0 60000 65536"/>
                <a:gd name="T12" fmla="*/ 0 60000 65536"/>
                <a:gd name="T13" fmla="*/ 0 60000 65536"/>
                <a:gd name="T14" fmla="*/ 0 60000 65536"/>
                <a:gd name="T15" fmla="*/ 0 w 111"/>
                <a:gd name="T16" fmla="*/ 0 h 248"/>
                <a:gd name="T17" fmla="*/ 111 w 111"/>
                <a:gd name="T18" fmla="*/ 248 h 248"/>
              </a:gdLst>
              <a:ahLst/>
              <a:cxnLst>
                <a:cxn ang="T10">
                  <a:pos x="T0" y="T1"/>
                </a:cxn>
                <a:cxn ang="T11">
                  <a:pos x="T2" y="T3"/>
                </a:cxn>
                <a:cxn ang="T12">
                  <a:pos x="T4" y="T5"/>
                </a:cxn>
                <a:cxn ang="T13">
                  <a:pos x="T6" y="T7"/>
                </a:cxn>
                <a:cxn ang="T14">
                  <a:pos x="T8" y="T9"/>
                </a:cxn>
              </a:cxnLst>
              <a:rect l="T15" t="T16" r="T17" b="T18"/>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solidFill>
              <a:schemeClr val="accent2">
                <a:alpha val="25098"/>
              </a:schemeClr>
            </a:solidFill>
            <a:ln w="9525">
              <a:noFill/>
              <a:miter lim="800000"/>
              <a:headEnd/>
              <a:tailEnd/>
            </a:ln>
          </p:spPr>
          <p:txBody>
            <a:bodyPr/>
            <a:lstStyle/>
            <a:p>
              <a:endParaRPr lang="id-ID" altLang="zh-CN">
                <a:latin typeface="Calibri" pitchFamily="34" charset="0"/>
              </a:endParaRPr>
            </a:p>
          </p:txBody>
        </p:sp>
        <p:sp>
          <p:nvSpPr>
            <p:cNvPr id="58419" name="Freeform 15"/>
            <p:cNvSpPr>
              <a:spLocks/>
            </p:cNvSpPr>
            <p:nvPr/>
          </p:nvSpPr>
          <p:spPr bwMode="auto">
            <a:xfrm>
              <a:off x="6546413" y="2743946"/>
              <a:ext cx="191203" cy="425262"/>
            </a:xfrm>
            <a:custGeom>
              <a:avLst/>
              <a:gdLst>
                <a:gd name="T0" fmla="*/ 87850 w 111"/>
                <a:gd name="T1" fmla="*/ 425262 h 247"/>
                <a:gd name="T2" fmla="*/ 191203 w 111"/>
                <a:gd name="T3" fmla="*/ 44764 h 247"/>
                <a:gd name="T4" fmla="*/ 115411 w 111"/>
                <a:gd name="T5" fmla="*/ 0 h 247"/>
                <a:gd name="T6" fmla="*/ 0 w 111"/>
                <a:gd name="T7" fmla="*/ 425262 h 247"/>
                <a:gd name="T8" fmla="*/ 87850 w 111"/>
                <a:gd name="T9" fmla="*/ 425262 h 247"/>
                <a:gd name="T10" fmla="*/ 0 60000 65536"/>
                <a:gd name="T11" fmla="*/ 0 60000 65536"/>
                <a:gd name="T12" fmla="*/ 0 60000 65536"/>
                <a:gd name="T13" fmla="*/ 0 60000 65536"/>
                <a:gd name="T14" fmla="*/ 0 60000 65536"/>
                <a:gd name="T15" fmla="*/ 0 w 111"/>
                <a:gd name="T16" fmla="*/ 0 h 247"/>
                <a:gd name="T17" fmla="*/ 111 w 111"/>
                <a:gd name="T18" fmla="*/ 247 h 247"/>
              </a:gdLst>
              <a:ahLst/>
              <a:cxnLst>
                <a:cxn ang="T10">
                  <a:pos x="T0" y="T1"/>
                </a:cxn>
                <a:cxn ang="T11">
                  <a:pos x="T2" y="T3"/>
                </a:cxn>
                <a:cxn ang="T12">
                  <a:pos x="T4" y="T5"/>
                </a:cxn>
                <a:cxn ang="T13">
                  <a:pos x="T6" y="T7"/>
                </a:cxn>
                <a:cxn ang="T14">
                  <a:pos x="T8" y="T9"/>
                </a:cxn>
              </a:cxnLst>
              <a:rect l="T15" t="T16" r="T17" b="T18"/>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solidFill>
              <a:schemeClr val="accent2">
                <a:alpha val="25098"/>
              </a:schemeClr>
            </a:solidFill>
            <a:ln w="9525">
              <a:noFill/>
              <a:miter lim="800000"/>
              <a:headEnd/>
              <a:tailEnd/>
            </a:ln>
          </p:spPr>
          <p:txBody>
            <a:bodyPr/>
            <a:lstStyle/>
            <a:p>
              <a:endParaRPr lang="id-ID" altLang="zh-CN">
                <a:latin typeface="Calibri" pitchFamily="34" charset="0"/>
              </a:endParaRPr>
            </a:p>
          </p:txBody>
        </p:sp>
        <p:sp>
          <p:nvSpPr>
            <p:cNvPr id="58420" name="Freeform 16"/>
            <p:cNvSpPr>
              <a:spLocks/>
            </p:cNvSpPr>
            <p:nvPr/>
          </p:nvSpPr>
          <p:spPr bwMode="auto">
            <a:xfrm>
              <a:off x="6683771" y="2394505"/>
              <a:ext cx="354935" cy="354935"/>
            </a:xfrm>
            <a:custGeom>
              <a:avLst/>
              <a:gdLst>
                <a:gd name="T0" fmla="*/ 0 w 206"/>
                <a:gd name="T1" fmla="*/ 311860 h 206"/>
                <a:gd name="T2" fmla="*/ 75811 w 206"/>
                <a:gd name="T3" fmla="*/ 354935 h 206"/>
                <a:gd name="T4" fmla="*/ 354935 w 206"/>
                <a:gd name="T5" fmla="*/ 75811 h 206"/>
                <a:gd name="T6" fmla="*/ 311860 w 206"/>
                <a:gd name="T7" fmla="*/ 0 h 206"/>
                <a:gd name="T8" fmla="*/ 0 w 206"/>
                <a:gd name="T9" fmla="*/ 311860 h 206"/>
                <a:gd name="T10" fmla="*/ 0 60000 65536"/>
                <a:gd name="T11" fmla="*/ 0 60000 65536"/>
                <a:gd name="T12" fmla="*/ 0 60000 65536"/>
                <a:gd name="T13" fmla="*/ 0 60000 65536"/>
                <a:gd name="T14" fmla="*/ 0 60000 65536"/>
                <a:gd name="T15" fmla="*/ 0 w 206"/>
                <a:gd name="T16" fmla="*/ 0 h 206"/>
                <a:gd name="T17" fmla="*/ 206 w 206"/>
                <a:gd name="T18" fmla="*/ 206 h 206"/>
              </a:gdLst>
              <a:ahLst/>
              <a:cxnLst>
                <a:cxn ang="T10">
                  <a:pos x="T0" y="T1"/>
                </a:cxn>
                <a:cxn ang="T11">
                  <a:pos x="T2" y="T3"/>
                </a:cxn>
                <a:cxn ang="T12">
                  <a:pos x="T4" y="T5"/>
                </a:cxn>
                <a:cxn ang="T13">
                  <a:pos x="T6" y="T7"/>
                </a:cxn>
                <a:cxn ang="T14">
                  <a:pos x="T8" y="T9"/>
                </a:cxn>
              </a:cxnLst>
              <a:rect l="T15" t="T16" r="T17" b="T18"/>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solidFill>
              <a:schemeClr val="accent2">
                <a:alpha val="25098"/>
              </a:schemeClr>
            </a:solidFill>
            <a:ln w="9525">
              <a:noFill/>
              <a:miter lim="800000"/>
              <a:headEnd/>
              <a:tailEnd/>
            </a:ln>
          </p:spPr>
          <p:txBody>
            <a:bodyPr/>
            <a:lstStyle/>
            <a:p>
              <a:endParaRPr lang="id-ID" altLang="zh-CN">
                <a:latin typeface="Calibri" pitchFamily="34" charset="0"/>
              </a:endParaRPr>
            </a:p>
          </p:txBody>
        </p:sp>
        <p:sp>
          <p:nvSpPr>
            <p:cNvPr id="58421" name="Freeform 17"/>
            <p:cNvSpPr>
              <a:spLocks/>
            </p:cNvSpPr>
            <p:nvPr/>
          </p:nvSpPr>
          <p:spPr bwMode="auto">
            <a:xfrm>
              <a:off x="7033212" y="2257147"/>
              <a:ext cx="425262" cy="191203"/>
            </a:xfrm>
            <a:custGeom>
              <a:avLst/>
              <a:gdLst>
                <a:gd name="T0" fmla="*/ 0 w 247"/>
                <a:gd name="T1" fmla="*/ 115411 h 111"/>
                <a:gd name="T2" fmla="*/ 43043 w 247"/>
                <a:gd name="T3" fmla="*/ 191203 h 111"/>
                <a:gd name="T4" fmla="*/ 425262 w 247"/>
                <a:gd name="T5" fmla="*/ 87850 h 111"/>
                <a:gd name="T6" fmla="*/ 425262 w 247"/>
                <a:gd name="T7" fmla="*/ 0 h 111"/>
                <a:gd name="T8" fmla="*/ 0 w 247"/>
                <a:gd name="T9" fmla="*/ 115411 h 111"/>
                <a:gd name="T10" fmla="*/ 0 60000 65536"/>
                <a:gd name="T11" fmla="*/ 0 60000 65536"/>
                <a:gd name="T12" fmla="*/ 0 60000 65536"/>
                <a:gd name="T13" fmla="*/ 0 60000 65536"/>
                <a:gd name="T14" fmla="*/ 0 60000 65536"/>
                <a:gd name="T15" fmla="*/ 0 w 247"/>
                <a:gd name="T16" fmla="*/ 0 h 111"/>
                <a:gd name="T17" fmla="*/ 247 w 247"/>
                <a:gd name="T18" fmla="*/ 111 h 111"/>
              </a:gdLst>
              <a:ahLst/>
              <a:cxnLst>
                <a:cxn ang="T10">
                  <a:pos x="T0" y="T1"/>
                </a:cxn>
                <a:cxn ang="T11">
                  <a:pos x="T2" y="T3"/>
                </a:cxn>
                <a:cxn ang="T12">
                  <a:pos x="T4" y="T5"/>
                </a:cxn>
                <a:cxn ang="T13">
                  <a:pos x="T6" y="T7"/>
                </a:cxn>
                <a:cxn ang="T14">
                  <a:pos x="T8" y="T9"/>
                </a:cxn>
              </a:cxnLst>
              <a:rect l="T15" t="T16" r="T17" b="T18"/>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solidFill>
              <a:schemeClr val="accent2">
                <a:alpha val="25098"/>
              </a:schemeClr>
            </a:solidFill>
            <a:ln w="9525">
              <a:noFill/>
              <a:miter lim="800000"/>
              <a:headEnd/>
              <a:tailEnd/>
            </a:ln>
          </p:spPr>
          <p:txBody>
            <a:bodyPr/>
            <a:lstStyle/>
            <a:p>
              <a:endParaRPr lang="id-ID" altLang="zh-CN">
                <a:latin typeface="Calibri" pitchFamily="34" charset="0"/>
              </a:endParaRPr>
            </a:p>
          </p:txBody>
        </p:sp>
      </p:grpSp>
      <p:sp>
        <p:nvSpPr>
          <p:cNvPr id="131" name="Oval 5"/>
          <p:cNvSpPr>
            <a:spLocks noChangeAspect="1" noChangeArrowheads="1"/>
          </p:cNvSpPr>
          <p:nvPr/>
        </p:nvSpPr>
        <p:spPr bwMode="auto">
          <a:xfrm>
            <a:off x="9496554" y="4309455"/>
            <a:ext cx="1125079" cy="1123405"/>
          </a:xfrm>
          <a:prstGeom prst="ellipse">
            <a:avLst/>
          </a:prstGeom>
          <a:solidFill>
            <a:schemeClr val="accent2"/>
          </a:solidFill>
          <a:ln w="9525">
            <a:noFill/>
            <a:round/>
            <a:headEnd/>
            <a:tailEnd/>
          </a:ln>
        </p:spPr>
        <p:txBody>
          <a:bodyPr/>
          <a:lstStyle/>
          <a:p>
            <a:endParaRPr lang="id-ID" altLang="zh-CN">
              <a:latin typeface="Calibri" pitchFamily="34" charset="0"/>
            </a:endParaRPr>
          </a:p>
        </p:txBody>
      </p:sp>
      <p:sp>
        <p:nvSpPr>
          <p:cNvPr id="132" name="Text Placeholder 3"/>
          <p:cNvSpPr txBox="1">
            <a:spLocks/>
          </p:cNvSpPr>
          <p:nvPr/>
        </p:nvSpPr>
        <p:spPr>
          <a:xfrm>
            <a:off x="7623098" y="2253506"/>
            <a:ext cx="4331218" cy="1573771"/>
          </a:xfrm>
          <a:prstGeom prst="rect">
            <a:avLst/>
          </a:prstGeom>
        </p:spPr>
        <p:txBody>
          <a:bodyPr spcCol="731520" anchor="ctr"/>
          <a:lstStyle>
            <a:defPPr>
              <a:defRPr lang="en-US"/>
            </a:defPPr>
            <a:lvl1pPr marL="0" algn="r" defTabSz="914286" rtl="0" eaLnBrk="1" latinLnBrk="0" hangingPunct="1">
              <a:defRPr sz="1200" kern="1200">
                <a:solidFill>
                  <a:schemeClr val="tx1">
                    <a:tint val="75000"/>
                  </a:schemeClr>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30" algn="l" defTabSz="914286" rtl="0" eaLnBrk="1" latinLnBrk="0" hangingPunct="1">
              <a:defRPr sz="1800" kern="1200">
                <a:solidFill>
                  <a:schemeClr val="tx1"/>
                </a:solidFill>
                <a:latin typeface="+mn-lt"/>
                <a:ea typeface="+mn-ea"/>
                <a:cs typeface="+mn-cs"/>
              </a:defRPr>
            </a:lvl4pPr>
            <a:lvl5pPr marL="1828573" algn="l" defTabSz="914286" rtl="0" eaLnBrk="1" latinLnBrk="0" hangingPunct="1">
              <a:defRPr sz="1800" kern="1200">
                <a:solidFill>
                  <a:schemeClr val="tx1"/>
                </a:solidFill>
                <a:latin typeface="+mn-lt"/>
                <a:ea typeface="+mn-ea"/>
                <a:cs typeface="+mn-cs"/>
              </a:defRPr>
            </a:lvl5pPr>
            <a:lvl6pPr marL="2285718"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a:lstStyle>
          <a:p>
            <a:pPr marL="301352" indent="-301352" algn="l" fontAlgn="auto">
              <a:lnSpc>
                <a:spcPct val="150000"/>
              </a:lnSpc>
              <a:spcBef>
                <a:spcPts val="0"/>
              </a:spcBef>
              <a:spcAft>
                <a:spcPts val="0"/>
              </a:spcAft>
              <a:buFont typeface="Wingdings" panose="05000000000000000000" pitchFamily="2" charset="2"/>
              <a:buChar char="ü"/>
              <a:defRPr/>
            </a:pPr>
            <a:r>
              <a:rPr lang="en-US" sz="1476" b="1" dirty="0">
                <a:solidFill>
                  <a:schemeClr val="bg2">
                    <a:lumMod val="50000"/>
                  </a:schemeClr>
                </a:solidFill>
              </a:rPr>
              <a:t>Aenean sit amet</a:t>
            </a:r>
            <a:r>
              <a:rPr lang="en-US" sz="1476" dirty="0">
                <a:solidFill>
                  <a:schemeClr val="bg2">
                    <a:lumMod val="50000"/>
                  </a:schemeClr>
                </a:solidFill>
              </a:rPr>
              <a:t> lacus ac purus malesuada </a:t>
            </a:r>
            <a:endParaRPr lang="id-ID" sz="1476" dirty="0">
              <a:solidFill>
                <a:schemeClr val="bg2">
                  <a:lumMod val="50000"/>
                </a:schemeClr>
              </a:solidFill>
            </a:endParaRPr>
          </a:p>
          <a:p>
            <a:pPr marL="301352" indent="-301352" algn="l" fontAlgn="auto">
              <a:lnSpc>
                <a:spcPct val="150000"/>
              </a:lnSpc>
              <a:spcBef>
                <a:spcPts val="0"/>
              </a:spcBef>
              <a:spcAft>
                <a:spcPts val="0"/>
              </a:spcAft>
              <a:buFont typeface="Wingdings" panose="05000000000000000000" pitchFamily="2" charset="2"/>
              <a:buChar char="ü"/>
              <a:defRPr/>
            </a:pPr>
            <a:r>
              <a:rPr lang="en-US" sz="1476" b="1" dirty="0">
                <a:solidFill>
                  <a:schemeClr val="bg2">
                    <a:lumMod val="50000"/>
                  </a:schemeClr>
                </a:solidFill>
              </a:rPr>
              <a:t>Donec at</a:t>
            </a:r>
            <a:r>
              <a:rPr lang="en-US" sz="1476" dirty="0">
                <a:solidFill>
                  <a:schemeClr val="bg2">
                    <a:lumMod val="50000"/>
                  </a:schemeClr>
                </a:solidFill>
              </a:rPr>
              <a:t> mollis mi. </a:t>
            </a:r>
            <a:r>
              <a:rPr lang="es-ES" sz="1476" dirty="0">
                <a:solidFill>
                  <a:schemeClr val="bg2">
                    <a:lumMod val="50000"/>
                  </a:schemeClr>
                </a:solidFill>
              </a:rPr>
              <a:t>Vestibulum massa risus, </a:t>
            </a:r>
            <a:endParaRPr lang="id-ID" sz="1476" dirty="0">
              <a:solidFill>
                <a:schemeClr val="bg2">
                  <a:lumMod val="50000"/>
                </a:schemeClr>
              </a:solidFill>
            </a:endParaRPr>
          </a:p>
          <a:p>
            <a:pPr marL="301352" indent="-301352" algn="l" fontAlgn="auto">
              <a:lnSpc>
                <a:spcPct val="150000"/>
              </a:lnSpc>
              <a:spcBef>
                <a:spcPts val="0"/>
              </a:spcBef>
              <a:spcAft>
                <a:spcPts val="0"/>
              </a:spcAft>
              <a:buFont typeface="Wingdings" panose="05000000000000000000" pitchFamily="2" charset="2"/>
              <a:buChar char="ü"/>
              <a:defRPr/>
            </a:pPr>
            <a:r>
              <a:rPr lang="en-US" sz="1476" b="1" dirty="0">
                <a:solidFill>
                  <a:schemeClr val="bg2">
                    <a:lumMod val="50000"/>
                  </a:schemeClr>
                </a:solidFill>
              </a:rPr>
              <a:t>Etiam in bibendum </a:t>
            </a:r>
            <a:r>
              <a:rPr lang="en-US" sz="1476" dirty="0">
                <a:solidFill>
                  <a:schemeClr val="bg2">
                    <a:lumMod val="50000"/>
                  </a:schemeClr>
                </a:solidFill>
              </a:rPr>
              <a:t>nisl. Aliquam erat volutpat. </a:t>
            </a:r>
            <a:endParaRPr lang="id-ID" sz="1476" dirty="0">
              <a:solidFill>
                <a:schemeClr val="bg2">
                  <a:lumMod val="50000"/>
                </a:schemeClr>
              </a:solidFill>
            </a:endParaRPr>
          </a:p>
          <a:p>
            <a:pPr marL="301352" indent="-301352" algn="l" fontAlgn="auto">
              <a:lnSpc>
                <a:spcPct val="150000"/>
              </a:lnSpc>
              <a:spcBef>
                <a:spcPts val="0"/>
              </a:spcBef>
              <a:spcAft>
                <a:spcPts val="0"/>
              </a:spcAft>
              <a:buFont typeface="Wingdings" panose="05000000000000000000" pitchFamily="2" charset="2"/>
              <a:buChar char="ü"/>
              <a:defRPr/>
            </a:pPr>
            <a:r>
              <a:rPr lang="en-US" sz="1476" b="1" dirty="0">
                <a:solidFill>
                  <a:schemeClr val="bg2">
                    <a:lumMod val="50000"/>
                  </a:schemeClr>
                </a:solidFill>
              </a:rPr>
              <a:t>Aenean laoreet odio</a:t>
            </a:r>
            <a:r>
              <a:rPr lang="en-US" sz="1476" dirty="0">
                <a:solidFill>
                  <a:schemeClr val="bg2">
                    <a:lumMod val="50000"/>
                  </a:schemeClr>
                </a:solidFill>
              </a:rPr>
              <a:t> id ipsum molestie pretium. </a:t>
            </a:r>
          </a:p>
        </p:txBody>
      </p:sp>
      <p:grpSp>
        <p:nvGrpSpPr>
          <p:cNvPr id="58377" name="Group 3"/>
          <p:cNvGrpSpPr>
            <a:grpSpLocks/>
          </p:cNvGrpSpPr>
          <p:nvPr/>
        </p:nvGrpSpPr>
        <p:grpSpPr bwMode="auto">
          <a:xfrm>
            <a:off x="7505902" y="4193933"/>
            <a:ext cx="1379561" cy="1377886"/>
            <a:chOff x="7116875" y="3976015"/>
            <a:chExt cx="1307653" cy="1307653"/>
          </a:xfrm>
        </p:grpSpPr>
        <p:grpSp>
          <p:nvGrpSpPr>
            <p:cNvPr id="58395" name="Group 89"/>
            <p:cNvGrpSpPr>
              <a:grpSpLocks noChangeAspect="1"/>
            </p:cNvGrpSpPr>
            <p:nvPr/>
          </p:nvGrpSpPr>
          <p:grpSpPr bwMode="auto">
            <a:xfrm>
              <a:off x="7116875" y="3976015"/>
              <a:ext cx="1307653" cy="1307653"/>
              <a:chOff x="3800237" y="2257147"/>
              <a:chExt cx="1868076" cy="1868076"/>
            </a:xfrm>
          </p:grpSpPr>
          <p:sp>
            <p:nvSpPr>
              <p:cNvPr id="91" name="Freeform 6"/>
              <p:cNvSpPr>
                <a:spLocks/>
              </p:cNvSpPr>
              <p:nvPr/>
            </p:nvSpPr>
            <p:spPr bwMode="auto">
              <a:xfrm>
                <a:off x="5176355" y="2395606"/>
                <a:ext cx="355933" cy="35409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solidFill>
                <a:schemeClr val="accent3"/>
              </a:solidFill>
              <a:ln>
                <a:noFill/>
              </a:ln>
            </p:spPr>
            <p:txBody>
              <a:bodyPr/>
              <a:lstStyle/>
              <a:p>
                <a:pPr fontAlgn="auto">
                  <a:spcBef>
                    <a:spcPts val="0"/>
                  </a:spcBef>
                  <a:spcAft>
                    <a:spcPts val="0"/>
                  </a:spcAft>
                  <a:defRPr/>
                </a:pPr>
                <a:endParaRPr lang="id-ID">
                  <a:latin typeface="+mn-lt"/>
                  <a:ea typeface="+mn-ea"/>
                </a:endParaRPr>
              </a:p>
            </p:txBody>
          </p:sp>
          <p:sp>
            <p:nvSpPr>
              <p:cNvPr id="92" name="Freeform 7"/>
              <p:cNvSpPr>
                <a:spLocks/>
              </p:cNvSpPr>
              <p:nvPr/>
            </p:nvSpPr>
            <p:spPr bwMode="auto">
              <a:xfrm>
                <a:off x="4756946" y="2257147"/>
                <a:ext cx="426212" cy="190666"/>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solidFill>
                <a:schemeClr val="accent3"/>
              </a:solidFill>
              <a:ln>
                <a:noFill/>
              </a:ln>
            </p:spPr>
            <p:txBody>
              <a:bodyPr/>
              <a:lstStyle/>
              <a:p>
                <a:pPr fontAlgn="auto">
                  <a:spcBef>
                    <a:spcPts val="0"/>
                  </a:spcBef>
                  <a:spcAft>
                    <a:spcPts val="0"/>
                  </a:spcAft>
                  <a:defRPr/>
                </a:pPr>
                <a:endParaRPr lang="id-ID">
                  <a:latin typeface="+mn-lt"/>
                  <a:ea typeface="+mn-ea"/>
                </a:endParaRPr>
              </a:p>
            </p:txBody>
          </p:sp>
          <p:sp>
            <p:nvSpPr>
              <p:cNvPr id="93" name="Freeform 8"/>
              <p:cNvSpPr>
                <a:spLocks/>
              </p:cNvSpPr>
              <p:nvPr/>
            </p:nvSpPr>
            <p:spPr bwMode="auto">
              <a:xfrm>
                <a:off x="5477878" y="2742892"/>
                <a:ext cx="190435" cy="426730"/>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solidFill>
                <a:schemeClr val="accent3"/>
              </a:solidFill>
              <a:ln>
                <a:noFill/>
              </a:ln>
            </p:spPr>
            <p:txBody>
              <a:bodyPr/>
              <a:lstStyle/>
              <a:p>
                <a:pPr fontAlgn="auto">
                  <a:spcBef>
                    <a:spcPts val="0"/>
                  </a:spcBef>
                  <a:spcAft>
                    <a:spcPts val="0"/>
                  </a:spcAft>
                  <a:defRPr/>
                </a:pPr>
                <a:endParaRPr lang="id-ID">
                  <a:latin typeface="+mn-lt"/>
                  <a:ea typeface="+mn-ea"/>
                </a:endParaRPr>
              </a:p>
            </p:txBody>
          </p:sp>
          <p:sp>
            <p:nvSpPr>
              <p:cNvPr id="94" name="Freeform 9"/>
              <p:cNvSpPr>
                <a:spLocks/>
              </p:cNvSpPr>
              <p:nvPr/>
            </p:nvSpPr>
            <p:spPr bwMode="auto">
              <a:xfrm>
                <a:off x="5477878" y="3212748"/>
                <a:ext cx="190435" cy="42900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solidFill>
                <a:schemeClr val="accent3"/>
              </a:solidFill>
              <a:ln>
                <a:noFill/>
              </a:ln>
            </p:spPr>
            <p:txBody>
              <a:bodyPr/>
              <a:lstStyle/>
              <a:p>
                <a:pPr fontAlgn="auto">
                  <a:spcBef>
                    <a:spcPts val="0"/>
                  </a:spcBef>
                  <a:spcAft>
                    <a:spcPts val="0"/>
                  </a:spcAft>
                  <a:defRPr/>
                </a:pPr>
                <a:endParaRPr lang="id-ID">
                  <a:latin typeface="+mn-lt"/>
                  <a:ea typeface="+mn-ea"/>
                </a:endParaRPr>
              </a:p>
            </p:txBody>
          </p:sp>
          <p:sp>
            <p:nvSpPr>
              <p:cNvPr id="95" name="Freeform 10"/>
              <p:cNvSpPr>
                <a:spLocks/>
              </p:cNvSpPr>
              <p:nvPr/>
            </p:nvSpPr>
            <p:spPr bwMode="auto">
              <a:xfrm>
                <a:off x="5176355" y="3632669"/>
                <a:ext cx="355933" cy="35636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solidFill>
                <a:schemeClr val="accent3"/>
              </a:solidFill>
              <a:ln>
                <a:noFill/>
              </a:ln>
            </p:spPr>
            <p:txBody>
              <a:bodyPr/>
              <a:lstStyle/>
              <a:p>
                <a:pPr fontAlgn="auto">
                  <a:spcBef>
                    <a:spcPts val="0"/>
                  </a:spcBef>
                  <a:spcAft>
                    <a:spcPts val="0"/>
                  </a:spcAft>
                  <a:defRPr/>
                </a:pPr>
                <a:endParaRPr lang="id-ID">
                  <a:latin typeface="+mn-lt"/>
                  <a:ea typeface="+mn-ea"/>
                </a:endParaRPr>
              </a:p>
            </p:txBody>
          </p:sp>
          <p:sp>
            <p:nvSpPr>
              <p:cNvPr id="96" name="Freeform 11"/>
              <p:cNvSpPr>
                <a:spLocks/>
              </p:cNvSpPr>
              <p:nvPr/>
            </p:nvSpPr>
            <p:spPr bwMode="auto">
              <a:xfrm>
                <a:off x="4756946" y="3936827"/>
                <a:ext cx="426212" cy="18839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solidFill>
                <a:schemeClr val="accent3"/>
              </a:solidFill>
              <a:ln>
                <a:noFill/>
              </a:ln>
            </p:spPr>
            <p:txBody>
              <a:bodyPr/>
              <a:lstStyle/>
              <a:p>
                <a:pPr fontAlgn="auto">
                  <a:spcBef>
                    <a:spcPts val="0"/>
                  </a:spcBef>
                  <a:spcAft>
                    <a:spcPts val="0"/>
                  </a:spcAft>
                  <a:defRPr/>
                </a:pPr>
                <a:endParaRPr lang="id-ID">
                  <a:latin typeface="+mn-lt"/>
                  <a:ea typeface="+mn-ea"/>
                </a:endParaRPr>
              </a:p>
            </p:txBody>
          </p:sp>
          <p:sp>
            <p:nvSpPr>
              <p:cNvPr id="97" name="Freeform 12"/>
              <p:cNvSpPr>
                <a:spLocks/>
              </p:cNvSpPr>
              <p:nvPr/>
            </p:nvSpPr>
            <p:spPr bwMode="auto">
              <a:xfrm>
                <a:off x="4287659" y="3936827"/>
                <a:ext cx="423945" cy="18839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solidFill>
                <a:schemeClr val="accent3"/>
              </a:solidFill>
              <a:ln>
                <a:noFill/>
              </a:ln>
            </p:spPr>
            <p:txBody>
              <a:bodyPr/>
              <a:lstStyle/>
              <a:p>
                <a:pPr fontAlgn="auto">
                  <a:spcBef>
                    <a:spcPts val="0"/>
                  </a:spcBef>
                  <a:spcAft>
                    <a:spcPts val="0"/>
                  </a:spcAft>
                  <a:defRPr/>
                </a:pPr>
                <a:endParaRPr lang="id-ID">
                  <a:latin typeface="+mn-lt"/>
                  <a:ea typeface="+mn-ea"/>
                </a:endParaRPr>
              </a:p>
            </p:txBody>
          </p:sp>
          <p:sp>
            <p:nvSpPr>
              <p:cNvPr id="98" name="Freeform 13"/>
              <p:cNvSpPr>
                <a:spLocks/>
              </p:cNvSpPr>
              <p:nvPr/>
            </p:nvSpPr>
            <p:spPr bwMode="auto">
              <a:xfrm>
                <a:off x="3938528" y="3632669"/>
                <a:ext cx="353665" cy="35636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solidFill>
                <a:schemeClr val="accent3">
                  <a:alpha val="25000"/>
                </a:schemeClr>
              </a:solidFill>
              <a:ln>
                <a:noFill/>
              </a:ln>
            </p:spPr>
            <p:txBody>
              <a:bodyPr/>
              <a:lstStyle/>
              <a:p>
                <a:pPr fontAlgn="auto">
                  <a:spcBef>
                    <a:spcPts val="0"/>
                  </a:spcBef>
                  <a:spcAft>
                    <a:spcPts val="0"/>
                  </a:spcAft>
                  <a:defRPr/>
                </a:pPr>
                <a:endParaRPr lang="id-ID">
                  <a:latin typeface="+mn-lt"/>
                  <a:ea typeface="+mn-ea"/>
                </a:endParaRPr>
              </a:p>
            </p:txBody>
          </p:sp>
          <p:sp>
            <p:nvSpPr>
              <p:cNvPr id="99" name="Freeform 14"/>
              <p:cNvSpPr>
                <a:spLocks/>
              </p:cNvSpPr>
              <p:nvPr/>
            </p:nvSpPr>
            <p:spPr bwMode="auto">
              <a:xfrm>
                <a:off x="3800237" y="3212748"/>
                <a:ext cx="190435" cy="42900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solidFill>
                <a:schemeClr val="accent3">
                  <a:alpha val="25000"/>
                </a:schemeClr>
              </a:solidFill>
              <a:ln>
                <a:noFill/>
              </a:ln>
            </p:spPr>
            <p:txBody>
              <a:bodyPr/>
              <a:lstStyle/>
              <a:p>
                <a:pPr fontAlgn="auto">
                  <a:spcBef>
                    <a:spcPts val="0"/>
                  </a:spcBef>
                  <a:spcAft>
                    <a:spcPts val="0"/>
                  </a:spcAft>
                  <a:defRPr/>
                </a:pPr>
                <a:endParaRPr lang="id-ID">
                  <a:latin typeface="+mn-lt"/>
                  <a:ea typeface="+mn-ea"/>
                </a:endParaRPr>
              </a:p>
            </p:txBody>
          </p:sp>
          <p:sp>
            <p:nvSpPr>
              <p:cNvPr id="100" name="Freeform 15"/>
              <p:cNvSpPr>
                <a:spLocks/>
              </p:cNvSpPr>
              <p:nvPr/>
            </p:nvSpPr>
            <p:spPr bwMode="auto">
              <a:xfrm>
                <a:off x="3800237" y="2742892"/>
                <a:ext cx="190435" cy="426730"/>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solidFill>
                <a:schemeClr val="accent3">
                  <a:alpha val="25000"/>
                </a:schemeClr>
              </a:solidFill>
              <a:ln>
                <a:noFill/>
              </a:ln>
            </p:spPr>
            <p:txBody>
              <a:bodyPr/>
              <a:lstStyle/>
              <a:p>
                <a:pPr fontAlgn="auto">
                  <a:spcBef>
                    <a:spcPts val="0"/>
                  </a:spcBef>
                  <a:spcAft>
                    <a:spcPts val="0"/>
                  </a:spcAft>
                  <a:defRPr/>
                </a:pPr>
                <a:endParaRPr lang="id-ID">
                  <a:latin typeface="+mn-lt"/>
                  <a:ea typeface="+mn-ea"/>
                </a:endParaRPr>
              </a:p>
            </p:txBody>
          </p:sp>
          <p:sp>
            <p:nvSpPr>
              <p:cNvPr id="101" name="Freeform 16"/>
              <p:cNvSpPr>
                <a:spLocks/>
              </p:cNvSpPr>
              <p:nvPr/>
            </p:nvSpPr>
            <p:spPr bwMode="auto">
              <a:xfrm>
                <a:off x="3938528" y="2395606"/>
                <a:ext cx="353665" cy="35409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solidFill>
                <a:schemeClr val="accent3">
                  <a:alpha val="25000"/>
                </a:schemeClr>
              </a:solidFill>
              <a:ln>
                <a:noFill/>
              </a:ln>
            </p:spPr>
            <p:txBody>
              <a:bodyPr/>
              <a:lstStyle/>
              <a:p>
                <a:pPr fontAlgn="auto">
                  <a:spcBef>
                    <a:spcPts val="0"/>
                  </a:spcBef>
                  <a:spcAft>
                    <a:spcPts val="0"/>
                  </a:spcAft>
                  <a:defRPr/>
                </a:pPr>
                <a:endParaRPr lang="id-ID">
                  <a:latin typeface="+mn-lt"/>
                  <a:ea typeface="+mn-ea"/>
                </a:endParaRPr>
              </a:p>
            </p:txBody>
          </p:sp>
          <p:sp>
            <p:nvSpPr>
              <p:cNvPr id="102" name="Freeform 17"/>
              <p:cNvSpPr>
                <a:spLocks/>
              </p:cNvSpPr>
              <p:nvPr/>
            </p:nvSpPr>
            <p:spPr bwMode="auto">
              <a:xfrm>
                <a:off x="4287659" y="2257147"/>
                <a:ext cx="423945" cy="190666"/>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solidFill>
                <a:schemeClr val="accent3">
                  <a:alpha val="25000"/>
                </a:schemeClr>
              </a:solidFill>
              <a:ln>
                <a:noFill/>
              </a:ln>
            </p:spPr>
            <p:txBody>
              <a:bodyPr/>
              <a:lstStyle/>
              <a:p>
                <a:pPr fontAlgn="auto">
                  <a:spcBef>
                    <a:spcPts val="0"/>
                  </a:spcBef>
                  <a:spcAft>
                    <a:spcPts val="0"/>
                  </a:spcAft>
                  <a:defRPr/>
                </a:pPr>
                <a:endParaRPr lang="id-ID">
                  <a:latin typeface="+mn-lt"/>
                  <a:ea typeface="+mn-ea"/>
                </a:endParaRPr>
              </a:p>
            </p:txBody>
          </p:sp>
        </p:grpSp>
        <p:sp>
          <p:nvSpPr>
            <p:cNvPr id="130" name="Oval 5"/>
            <p:cNvSpPr>
              <a:spLocks noChangeAspect="1" noChangeArrowheads="1"/>
            </p:cNvSpPr>
            <p:nvPr/>
          </p:nvSpPr>
          <p:spPr bwMode="auto">
            <a:xfrm>
              <a:off x="7227962" y="4096770"/>
              <a:ext cx="1064848" cy="1066142"/>
            </a:xfrm>
            <a:prstGeom prst="ellipse">
              <a:avLst/>
            </a:prstGeom>
            <a:solidFill>
              <a:schemeClr val="accent3"/>
            </a:solidFill>
            <a:ln>
              <a:noFill/>
            </a:ln>
          </p:spPr>
          <p:txBody>
            <a:bodyPr/>
            <a:lstStyle/>
            <a:p>
              <a:pPr fontAlgn="auto">
                <a:spcBef>
                  <a:spcPts val="0"/>
                </a:spcBef>
                <a:spcAft>
                  <a:spcPts val="0"/>
                </a:spcAft>
                <a:defRPr/>
              </a:pPr>
              <a:endParaRPr lang="id-ID">
                <a:latin typeface="+mn-lt"/>
                <a:ea typeface="+mn-ea"/>
              </a:endParaRPr>
            </a:p>
          </p:txBody>
        </p:sp>
        <p:sp>
          <p:nvSpPr>
            <p:cNvPr id="133" name="Rectangle 132"/>
            <p:cNvSpPr/>
            <p:nvPr/>
          </p:nvSpPr>
          <p:spPr>
            <a:xfrm>
              <a:off x="7373962" y="4244536"/>
              <a:ext cx="496069" cy="765273"/>
            </a:xfrm>
            <a:prstGeom prst="rect">
              <a:avLst/>
            </a:prstGeom>
          </p:spPr>
          <p:txBody>
            <a:bodyPr wrap="none">
              <a:spAutoFit/>
            </a:bodyPr>
            <a:lstStyle/>
            <a:p>
              <a:pPr fontAlgn="auto">
                <a:spcBef>
                  <a:spcPts val="0"/>
                </a:spcBef>
                <a:spcAft>
                  <a:spcPts val="0"/>
                </a:spcAft>
                <a:defRPr/>
              </a:pPr>
              <a:r>
                <a:rPr lang="id-ID" sz="4640" spc="316">
                  <a:solidFill>
                    <a:schemeClr val="bg1"/>
                  </a:solidFill>
                  <a:latin typeface="Sosa" pitchFamily="2" charset="0"/>
                  <a:ea typeface="+mn-ea"/>
                </a:rPr>
                <a:t>x</a:t>
              </a:r>
              <a:endParaRPr lang="id-ID" sz="4640">
                <a:solidFill>
                  <a:schemeClr val="bg1"/>
                </a:solidFill>
                <a:latin typeface="+mn-lt"/>
                <a:ea typeface="+mn-ea"/>
              </a:endParaRPr>
            </a:p>
          </p:txBody>
        </p:sp>
      </p:grpSp>
      <p:sp>
        <p:nvSpPr>
          <p:cNvPr id="134" name="Rectangle 133"/>
          <p:cNvSpPr/>
          <p:nvPr/>
        </p:nvSpPr>
        <p:spPr>
          <a:xfrm>
            <a:off x="9699136" y="4446741"/>
            <a:ext cx="523348" cy="806375"/>
          </a:xfrm>
          <a:prstGeom prst="rect">
            <a:avLst/>
          </a:prstGeom>
        </p:spPr>
        <p:txBody>
          <a:bodyPr wrap="none">
            <a:spAutoFit/>
          </a:bodyPr>
          <a:lstStyle/>
          <a:p>
            <a:pPr fontAlgn="auto">
              <a:spcBef>
                <a:spcPts val="0"/>
              </a:spcBef>
              <a:spcAft>
                <a:spcPts val="0"/>
              </a:spcAft>
              <a:defRPr/>
            </a:pPr>
            <a:r>
              <a:rPr lang="id-ID" sz="4640" spc="316">
                <a:solidFill>
                  <a:schemeClr val="bg1"/>
                </a:solidFill>
                <a:latin typeface="Sosa" pitchFamily="2" charset="0"/>
                <a:ea typeface="+mn-ea"/>
              </a:rPr>
              <a:t>t</a:t>
            </a:r>
            <a:endParaRPr lang="id-ID" sz="4640">
              <a:solidFill>
                <a:schemeClr val="bg1"/>
              </a:solidFill>
              <a:latin typeface="+mn-lt"/>
              <a:ea typeface="+mn-ea"/>
            </a:endParaRPr>
          </a:p>
        </p:txBody>
      </p:sp>
      <p:grpSp>
        <p:nvGrpSpPr>
          <p:cNvPr id="58379" name="Group 4"/>
          <p:cNvGrpSpPr>
            <a:grpSpLocks/>
          </p:cNvGrpSpPr>
          <p:nvPr/>
        </p:nvGrpSpPr>
        <p:grpSpPr bwMode="auto">
          <a:xfrm>
            <a:off x="11142318" y="4193933"/>
            <a:ext cx="1377886" cy="1379561"/>
            <a:chOff x="10564126" y="3977034"/>
            <a:chExt cx="1307653" cy="1307653"/>
          </a:xfrm>
        </p:grpSpPr>
        <p:grpSp>
          <p:nvGrpSpPr>
            <p:cNvPr id="58380" name="Group 102"/>
            <p:cNvGrpSpPr>
              <a:grpSpLocks noChangeAspect="1"/>
            </p:cNvGrpSpPr>
            <p:nvPr/>
          </p:nvGrpSpPr>
          <p:grpSpPr bwMode="auto">
            <a:xfrm>
              <a:off x="10564126" y="3977034"/>
              <a:ext cx="1307653" cy="1307653"/>
              <a:chOff x="6546413" y="2257147"/>
              <a:chExt cx="1868076" cy="1868076"/>
            </a:xfrm>
          </p:grpSpPr>
          <p:sp>
            <p:nvSpPr>
              <p:cNvPr id="58383" name="Freeform 6"/>
              <p:cNvSpPr>
                <a:spLocks/>
              </p:cNvSpPr>
              <p:nvPr/>
            </p:nvSpPr>
            <p:spPr bwMode="auto">
              <a:xfrm>
                <a:off x="7922196" y="2394505"/>
                <a:ext cx="356034" cy="354935"/>
              </a:xfrm>
              <a:custGeom>
                <a:avLst/>
                <a:gdLst>
                  <a:gd name="T0" fmla="*/ 356034 w 207"/>
                  <a:gd name="T1" fmla="*/ 311860 h 206"/>
                  <a:gd name="T2" fmla="*/ 44719 w 207"/>
                  <a:gd name="T3" fmla="*/ 0 h 206"/>
                  <a:gd name="T4" fmla="*/ 0 w 207"/>
                  <a:gd name="T5" fmla="*/ 75811 h 206"/>
                  <a:gd name="T6" fmla="*/ 280355 w 207"/>
                  <a:gd name="T7" fmla="*/ 354935 h 206"/>
                  <a:gd name="T8" fmla="*/ 356034 w 207"/>
                  <a:gd name="T9" fmla="*/ 311860 h 206"/>
                  <a:gd name="T10" fmla="*/ 0 60000 65536"/>
                  <a:gd name="T11" fmla="*/ 0 60000 65536"/>
                  <a:gd name="T12" fmla="*/ 0 60000 65536"/>
                  <a:gd name="T13" fmla="*/ 0 60000 65536"/>
                  <a:gd name="T14" fmla="*/ 0 60000 65536"/>
                  <a:gd name="T15" fmla="*/ 0 w 207"/>
                  <a:gd name="T16" fmla="*/ 0 h 206"/>
                  <a:gd name="T17" fmla="*/ 207 w 207"/>
                  <a:gd name="T18" fmla="*/ 206 h 206"/>
                </a:gdLst>
                <a:ahLst/>
                <a:cxnLst>
                  <a:cxn ang="T10">
                    <a:pos x="T0" y="T1"/>
                  </a:cxn>
                  <a:cxn ang="T11">
                    <a:pos x="T2" y="T3"/>
                  </a:cxn>
                  <a:cxn ang="T12">
                    <a:pos x="T4" y="T5"/>
                  </a:cxn>
                  <a:cxn ang="T13">
                    <a:pos x="T6" y="T7"/>
                  </a:cxn>
                  <a:cxn ang="T14">
                    <a:pos x="T8" y="T9"/>
                  </a:cxn>
                </a:cxnLst>
                <a:rect l="T15" t="T16" r="T17" b="T18"/>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solidFill>
                <a:schemeClr val="accent1"/>
              </a:solidFill>
              <a:ln w="9525">
                <a:noFill/>
                <a:miter lim="800000"/>
                <a:headEnd/>
                <a:tailEnd/>
              </a:ln>
            </p:spPr>
            <p:txBody>
              <a:bodyPr/>
              <a:lstStyle/>
              <a:p>
                <a:endParaRPr lang="id-ID" altLang="zh-CN">
                  <a:latin typeface="Calibri" pitchFamily="34" charset="0"/>
                </a:endParaRPr>
              </a:p>
            </p:txBody>
          </p:sp>
          <p:sp>
            <p:nvSpPr>
              <p:cNvPr id="58384" name="Freeform 7"/>
              <p:cNvSpPr>
                <a:spLocks/>
              </p:cNvSpPr>
              <p:nvPr/>
            </p:nvSpPr>
            <p:spPr bwMode="auto">
              <a:xfrm>
                <a:off x="7502428" y="2257147"/>
                <a:ext cx="427460" cy="191203"/>
              </a:xfrm>
              <a:custGeom>
                <a:avLst/>
                <a:gdLst>
                  <a:gd name="T0" fmla="*/ 0 w 248"/>
                  <a:gd name="T1" fmla="*/ 0 h 111"/>
                  <a:gd name="T2" fmla="*/ 0 w 248"/>
                  <a:gd name="T3" fmla="*/ 87850 h 111"/>
                  <a:gd name="T4" fmla="*/ 382646 w 248"/>
                  <a:gd name="T5" fmla="*/ 191203 h 111"/>
                  <a:gd name="T6" fmla="*/ 427460 w 248"/>
                  <a:gd name="T7" fmla="*/ 115411 h 111"/>
                  <a:gd name="T8" fmla="*/ 0 w 248"/>
                  <a:gd name="T9" fmla="*/ 0 h 111"/>
                  <a:gd name="T10" fmla="*/ 0 60000 65536"/>
                  <a:gd name="T11" fmla="*/ 0 60000 65536"/>
                  <a:gd name="T12" fmla="*/ 0 60000 65536"/>
                  <a:gd name="T13" fmla="*/ 0 60000 65536"/>
                  <a:gd name="T14" fmla="*/ 0 60000 65536"/>
                  <a:gd name="T15" fmla="*/ 0 w 248"/>
                  <a:gd name="T16" fmla="*/ 0 h 111"/>
                  <a:gd name="T17" fmla="*/ 248 w 248"/>
                  <a:gd name="T18" fmla="*/ 111 h 111"/>
                </a:gdLst>
                <a:ahLst/>
                <a:cxnLst>
                  <a:cxn ang="T10">
                    <a:pos x="T0" y="T1"/>
                  </a:cxn>
                  <a:cxn ang="T11">
                    <a:pos x="T2" y="T3"/>
                  </a:cxn>
                  <a:cxn ang="T12">
                    <a:pos x="T4" y="T5"/>
                  </a:cxn>
                  <a:cxn ang="T13">
                    <a:pos x="T6" y="T7"/>
                  </a:cxn>
                  <a:cxn ang="T14">
                    <a:pos x="T8" y="T9"/>
                  </a:cxn>
                </a:cxnLst>
                <a:rect l="T15" t="T16" r="T17" b="T18"/>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solidFill>
                <a:schemeClr val="accent1"/>
              </a:solidFill>
              <a:ln w="9525">
                <a:noFill/>
                <a:miter lim="800000"/>
                <a:headEnd/>
                <a:tailEnd/>
              </a:ln>
            </p:spPr>
            <p:txBody>
              <a:bodyPr/>
              <a:lstStyle/>
              <a:p>
                <a:endParaRPr lang="id-ID" altLang="zh-CN">
                  <a:latin typeface="Calibri" pitchFamily="34" charset="0"/>
                </a:endParaRPr>
              </a:p>
            </p:txBody>
          </p:sp>
          <p:sp>
            <p:nvSpPr>
              <p:cNvPr id="58385" name="Freeform 8"/>
              <p:cNvSpPr>
                <a:spLocks/>
              </p:cNvSpPr>
              <p:nvPr/>
            </p:nvSpPr>
            <p:spPr bwMode="auto">
              <a:xfrm>
                <a:off x="8223286" y="2743946"/>
                <a:ext cx="191203" cy="425262"/>
              </a:xfrm>
              <a:custGeom>
                <a:avLst/>
                <a:gdLst>
                  <a:gd name="T0" fmla="*/ 77515 w 111"/>
                  <a:gd name="T1" fmla="*/ 0 h 247"/>
                  <a:gd name="T2" fmla="*/ 0 w 111"/>
                  <a:gd name="T3" fmla="*/ 44764 h 247"/>
                  <a:gd name="T4" fmla="*/ 103353 w 111"/>
                  <a:gd name="T5" fmla="*/ 425262 h 247"/>
                  <a:gd name="T6" fmla="*/ 191203 w 111"/>
                  <a:gd name="T7" fmla="*/ 425262 h 247"/>
                  <a:gd name="T8" fmla="*/ 77515 w 111"/>
                  <a:gd name="T9" fmla="*/ 0 h 247"/>
                  <a:gd name="T10" fmla="*/ 0 60000 65536"/>
                  <a:gd name="T11" fmla="*/ 0 60000 65536"/>
                  <a:gd name="T12" fmla="*/ 0 60000 65536"/>
                  <a:gd name="T13" fmla="*/ 0 60000 65536"/>
                  <a:gd name="T14" fmla="*/ 0 60000 65536"/>
                  <a:gd name="T15" fmla="*/ 0 w 111"/>
                  <a:gd name="T16" fmla="*/ 0 h 247"/>
                  <a:gd name="T17" fmla="*/ 111 w 111"/>
                  <a:gd name="T18" fmla="*/ 247 h 247"/>
                </a:gdLst>
                <a:ahLst/>
                <a:cxnLst>
                  <a:cxn ang="T10">
                    <a:pos x="T0" y="T1"/>
                  </a:cxn>
                  <a:cxn ang="T11">
                    <a:pos x="T2" y="T3"/>
                  </a:cxn>
                  <a:cxn ang="T12">
                    <a:pos x="T4" y="T5"/>
                  </a:cxn>
                  <a:cxn ang="T13">
                    <a:pos x="T6" y="T7"/>
                  </a:cxn>
                  <a:cxn ang="T14">
                    <a:pos x="T8" y="T9"/>
                  </a:cxn>
                </a:cxnLst>
                <a:rect l="T15" t="T16" r="T17" b="T18"/>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solidFill>
                <a:schemeClr val="accent1"/>
              </a:solidFill>
              <a:ln w="9525">
                <a:noFill/>
                <a:miter lim="800000"/>
                <a:headEnd/>
                <a:tailEnd/>
              </a:ln>
            </p:spPr>
            <p:txBody>
              <a:bodyPr/>
              <a:lstStyle/>
              <a:p>
                <a:endParaRPr lang="id-ID" altLang="zh-CN">
                  <a:latin typeface="Calibri" pitchFamily="34" charset="0"/>
                </a:endParaRPr>
              </a:p>
            </p:txBody>
          </p:sp>
          <p:sp>
            <p:nvSpPr>
              <p:cNvPr id="58386" name="Freeform 9"/>
              <p:cNvSpPr>
                <a:spLocks/>
              </p:cNvSpPr>
              <p:nvPr/>
            </p:nvSpPr>
            <p:spPr bwMode="auto">
              <a:xfrm>
                <a:off x="8223286" y="3213162"/>
                <a:ext cx="191203" cy="427460"/>
              </a:xfrm>
              <a:custGeom>
                <a:avLst/>
                <a:gdLst>
                  <a:gd name="T0" fmla="*/ 103353 w 111"/>
                  <a:gd name="T1" fmla="*/ 0 h 248"/>
                  <a:gd name="T2" fmla="*/ 0 w 111"/>
                  <a:gd name="T3" fmla="*/ 382646 h 248"/>
                  <a:gd name="T4" fmla="*/ 77515 w 111"/>
                  <a:gd name="T5" fmla="*/ 427460 h 248"/>
                  <a:gd name="T6" fmla="*/ 191203 w 111"/>
                  <a:gd name="T7" fmla="*/ 0 h 248"/>
                  <a:gd name="T8" fmla="*/ 103353 w 111"/>
                  <a:gd name="T9" fmla="*/ 0 h 248"/>
                  <a:gd name="T10" fmla="*/ 0 60000 65536"/>
                  <a:gd name="T11" fmla="*/ 0 60000 65536"/>
                  <a:gd name="T12" fmla="*/ 0 60000 65536"/>
                  <a:gd name="T13" fmla="*/ 0 60000 65536"/>
                  <a:gd name="T14" fmla="*/ 0 60000 65536"/>
                  <a:gd name="T15" fmla="*/ 0 w 111"/>
                  <a:gd name="T16" fmla="*/ 0 h 248"/>
                  <a:gd name="T17" fmla="*/ 111 w 111"/>
                  <a:gd name="T18" fmla="*/ 248 h 248"/>
                </a:gdLst>
                <a:ahLst/>
                <a:cxnLst>
                  <a:cxn ang="T10">
                    <a:pos x="T0" y="T1"/>
                  </a:cxn>
                  <a:cxn ang="T11">
                    <a:pos x="T2" y="T3"/>
                  </a:cxn>
                  <a:cxn ang="T12">
                    <a:pos x="T4" y="T5"/>
                  </a:cxn>
                  <a:cxn ang="T13">
                    <a:pos x="T6" y="T7"/>
                  </a:cxn>
                  <a:cxn ang="T14">
                    <a:pos x="T8" y="T9"/>
                  </a:cxn>
                </a:cxnLst>
                <a:rect l="T15" t="T16" r="T17" b="T18"/>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solidFill>
                <a:schemeClr val="accent1"/>
              </a:solidFill>
              <a:ln w="9525">
                <a:noFill/>
                <a:miter lim="800000"/>
                <a:headEnd/>
                <a:tailEnd/>
              </a:ln>
            </p:spPr>
            <p:txBody>
              <a:bodyPr/>
              <a:lstStyle/>
              <a:p>
                <a:endParaRPr lang="id-ID" altLang="zh-CN">
                  <a:latin typeface="Calibri" pitchFamily="34" charset="0"/>
                </a:endParaRPr>
              </a:p>
            </p:txBody>
          </p:sp>
          <p:sp>
            <p:nvSpPr>
              <p:cNvPr id="58387" name="Freeform 10"/>
              <p:cNvSpPr>
                <a:spLocks/>
              </p:cNvSpPr>
              <p:nvPr/>
            </p:nvSpPr>
            <p:spPr bwMode="auto">
              <a:xfrm>
                <a:off x="7922196" y="3632930"/>
                <a:ext cx="356034" cy="356034"/>
              </a:xfrm>
              <a:custGeom>
                <a:avLst/>
                <a:gdLst>
                  <a:gd name="T0" fmla="*/ 356034 w 207"/>
                  <a:gd name="T1" fmla="*/ 44719 h 207"/>
                  <a:gd name="T2" fmla="*/ 280355 w 207"/>
                  <a:gd name="T3" fmla="*/ 0 h 207"/>
                  <a:gd name="T4" fmla="*/ 0 w 207"/>
                  <a:gd name="T5" fmla="*/ 280355 h 207"/>
                  <a:gd name="T6" fmla="*/ 44719 w 207"/>
                  <a:gd name="T7" fmla="*/ 356034 h 207"/>
                  <a:gd name="T8" fmla="*/ 356034 w 207"/>
                  <a:gd name="T9" fmla="*/ 44719 h 207"/>
                  <a:gd name="T10" fmla="*/ 0 60000 65536"/>
                  <a:gd name="T11" fmla="*/ 0 60000 65536"/>
                  <a:gd name="T12" fmla="*/ 0 60000 65536"/>
                  <a:gd name="T13" fmla="*/ 0 60000 65536"/>
                  <a:gd name="T14" fmla="*/ 0 60000 65536"/>
                  <a:gd name="T15" fmla="*/ 0 w 207"/>
                  <a:gd name="T16" fmla="*/ 0 h 207"/>
                  <a:gd name="T17" fmla="*/ 207 w 207"/>
                  <a:gd name="T18" fmla="*/ 207 h 207"/>
                </a:gdLst>
                <a:ahLst/>
                <a:cxnLst>
                  <a:cxn ang="T10">
                    <a:pos x="T0" y="T1"/>
                  </a:cxn>
                  <a:cxn ang="T11">
                    <a:pos x="T2" y="T3"/>
                  </a:cxn>
                  <a:cxn ang="T12">
                    <a:pos x="T4" y="T5"/>
                  </a:cxn>
                  <a:cxn ang="T13">
                    <a:pos x="T6" y="T7"/>
                  </a:cxn>
                  <a:cxn ang="T14">
                    <a:pos x="T8" y="T9"/>
                  </a:cxn>
                </a:cxnLst>
                <a:rect l="T15" t="T16" r="T17" b="T18"/>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solidFill>
                <a:schemeClr val="accent1">
                  <a:alpha val="25098"/>
                </a:schemeClr>
              </a:solidFill>
              <a:ln w="9525">
                <a:noFill/>
                <a:miter lim="800000"/>
                <a:headEnd/>
                <a:tailEnd/>
              </a:ln>
            </p:spPr>
            <p:txBody>
              <a:bodyPr/>
              <a:lstStyle/>
              <a:p>
                <a:endParaRPr lang="id-ID" altLang="zh-CN">
                  <a:latin typeface="Calibri" pitchFamily="34" charset="0"/>
                </a:endParaRPr>
              </a:p>
            </p:txBody>
          </p:sp>
          <p:sp>
            <p:nvSpPr>
              <p:cNvPr id="58388" name="Freeform 11"/>
              <p:cNvSpPr>
                <a:spLocks/>
              </p:cNvSpPr>
              <p:nvPr/>
            </p:nvSpPr>
            <p:spPr bwMode="auto">
              <a:xfrm>
                <a:off x="7502428" y="3936217"/>
                <a:ext cx="427460" cy="189006"/>
              </a:xfrm>
              <a:custGeom>
                <a:avLst/>
                <a:gdLst>
                  <a:gd name="T0" fmla="*/ 427460 w 248"/>
                  <a:gd name="T1" fmla="*/ 75602 h 110"/>
                  <a:gd name="T2" fmla="*/ 382646 w 248"/>
                  <a:gd name="T3" fmla="*/ 0 h 110"/>
                  <a:gd name="T4" fmla="*/ 0 w 248"/>
                  <a:gd name="T5" fmla="*/ 101376 h 110"/>
                  <a:gd name="T6" fmla="*/ 0 w 248"/>
                  <a:gd name="T7" fmla="*/ 189006 h 110"/>
                  <a:gd name="T8" fmla="*/ 427460 w 248"/>
                  <a:gd name="T9" fmla="*/ 75602 h 110"/>
                  <a:gd name="T10" fmla="*/ 0 60000 65536"/>
                  <a:gd name="T11" fmla="*/ 0 60000 65536"/>
                  <a:gd name="T12" fmla="*/ 0 60000 65536"/>
                  <a:gd name="T13" fmla="*/ 0 60000 65536"/>
                  <a:gd name="T14" fmla="*/ 0 60000 65536"/>
                  <a:gd name="T15" fmla="*/ 0 w 248"/>
                  <a:gd name="T16" fmla="*/ 0 h 110"/>
                  <a:gd name="T17" fmla="*/ 248 w 248"/>
                  <a:gd name="T18" fmla="*/ 110 h 110"/>
                </a:gdLst>
                <a:ahLst/>
                <a:cxnLst>
                  <a:cxn ang="T10">
                    <a:pos x="T0" y="T1"/>
                  </a:cxn>
                  <a:cxn ang="T11">
                    <a:pos x="T2" y="T3"/>
                  </a:cxn>
                  <a:cxn ang="T12">
                    <a:pos x="T4" y="T5"/>
                  </a:cxn>
                  <a:cxn ang="T13">
                    <a:pos x="T6" y="T7"/>
                  </a:cxn>
                  <a:cxn ang="T14">
                    <a:pos x="T8" y="T9"/>
                  </a:cxn>
                </a:cxnLst>
                <a:rect l="T15" t="T16" r="T17" b="T18"/>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solidFill>
                <a:schemeClr val="accent1">
                  <a:alpha val="25098"/>
                </a:schemeClr>
              </a:solidFill>
              <a:ln w="9525">
                <a:noFill/>
                <a:miter lim="800000"/>
                <a:headEnd/>
                <a:tailEnd/>
              </a:ln>
            </p:spPr>
            <p:txBody>
              <a:bodyPr/>
              <a:lstStyle/>
              <a:p>
                <a:endParaRPr lang="id-ID" altLang="zh-CN">
                  <a:latin typeface="Calibri" pitchFamily="34" charset="0"/>
                </a:endParaRPr>
              </a:p>
            </p:txBody>
          </p:sp>
          <p:sp>
            <p:nvSpPr>
              <p:cNvPr id="58389" name="Freeform 12"/>
              <p:cNvSpPr>
                <a:spLocks/>
              </p:cNvSpPr>
              <p:nvPr/>
            </p:nvSpPr>
            <p:spPr bwMode="auto">
              <a:xfrm>
                <a:off x="7033212" y="3936217"/>
                <a:ext cx="425262" cy="189006"/>
              </a:xfrm>
              <a:custGeom>
                <a:avLst/>
                <a:gdLst>
                  <a:gd name="T0" fmla="*/ 0 w 247"/>
                  <a:gd name="T1" fmla="*/ 75602 h 110"/>
                  <a:gd name="T2" fmla="*/ 425262 w 247"/>
                  <a:gd name="T3" fmla="*/ 189006 h 110"/>
                  <a:gd name="T4" fmla="*/ 425262 w 247"/>
                  <a:gd name="T5" fmla="*/ 101376 h 110"/>
                  <a:gd name="T6" fmla="*/ 44764 w 247"/>
                  <a:gd name="T7" fmla="*/ 0 h 110"/>
                  <a:gd name="T8" fmla="*/ 0 w 247"/>
                  <a:gd name="T9" fmla="*/ 75602 h 110"/>
                  <a:gd name="T10" fmla="*/ 0 60000 65536"/>
                  <a:gd name="T11" fmla="*/ 0 60000 65536"/>
                  <a:gd name="T12" fmla="*/ 0 60000 65536"/>
                  <a:gd name="T13" fmla="*/ 0 60000 65536"/>
                  <a:gd name="T14" fmla="*/ 0 60000 65536"/>
                  <a:gd name="T15" fmla="*/ 0 w 247"/>
                  <a:gd name="T16" fmla="*/ 0 h 110"/>
                  <a:gd name="T17" fmla="*/ 247 w 247"/>
                  <a:gd name="T18" fmla="*/ 110 h 110"/>
                </a:gdLst>
                <a:ahLst/>
                <a:cxnLst>
                  <a:cxn ang="T10">
                    <a:pos x="T0" y="T1"/>
                  </a:cxn>
                  <a:cxn ang="T11">
                    <a:pos x="T2" y="T3"/>
                  </a:cxn>
                  <a:cxn ang="T12">
                    <a:pos x="T4" y="T5"/>
                  </a:cxn>
                  <a:cxn ang="T13">
                    <a:pos x="T6" y="T7"/>
                  </a:cxn>
                  <a:cxn ang="T14">
                    <a:pos x="T8" y="T9"/>
                  </a:cxn>
                </a:cxnLst>
                <a:rect l="T15" t="T16" r="T17" b="T18"/>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solidFill>
                <a:schemeClr val="accent1">
                  <a:alpha val="25098"/>
                </a:schemeClr>
              </a:solidFill>
              <a:ln w="9525">
                <a:noFill/>
                <a:miter lim="800000"/>
                <a:headEnd/>
                <a:tailEnd/>
              </a:ln>
            </p:spPr>
            <p:txBody>
              <a:bodyPr/>
              <a:lstStyle/>
              <a:p>
                <a:endParaRPr lang="id-ID" altLang="zh-CN">
                  <a:latin typeface="Calibri" pitchFamily="34" charset="0"/>
                </a:endParaRPr>
              </a:p>
            </p:txBody>
          </p:sp>
          <p:sp>
            <p:nvSpPr>
              <p:cNvPr id="58390" name="Freeform 13"/>
              <p:cNvSpPr>
                <a:spLocks/>
              </p:cNvSpPr>
              <p:nvPr/>
            </p:nvSpPr>
            <p:spPr bwMode="auto">
              <a:xfrm>
                <a:off x="6683771" y="3632930"/>
                <a:ext cx="354935" cy="356034"/>
              </a:xfrm>
              <a:custGeom>
                <a:avLst/>
                <a:gdLst>
                  <a:gd name="T0" fmla="*/ 75811 w 206"/>
                  <a:gd name="T1" fmla="*/ 0 h 207"/>
                  <a:gd name="T2" fmla="*/ 0 w 206"/>
                  <a:gd name="T3" fmla="*/ 44719 h 207"/>
                  <a:gd name="T4" fmla="*/ 311860 w 206"/>
                  <a:gd name="T5" fmla="*/ 356034 h 207"/>
                  <a:gd name="T6" fmla="*/ 354935 w 206"/>
                  <a:gd name="T7" fmla="*/ 280355 h 207"/>
                  <a:gd name="T8" fmla="*/ 75811 w 206"/>
                  <a:gd name="T9" fmla="*/ 0 h 207"/>
                  <a:gd name="T10" fmla="*/ 0 60000 65536"/>
                  <a:gd name="T11" fmla="*/ 0 60000 65536"/>
                  <a:gd name="T12" fmla="*/ 0 60000 65536"/>
                  <a:gd name="T13" fmla="*/ 0 60000 65536"/>
                  <a:gd name="T14" fmla="*/ 0 60000 65536"/>
                  <a:gd name="T15" fmla="*/ 0 w 206"/>
                  <a:gd name="T16" fmla="*/ 0 h 207"/>
                  <a:gd name="T17" fmla="*/ 206 w 206"/>
                  <a:gd name="T18" fmla="*/ 207 h 207"/>
                </a:gdLst>
                <a:ahLst/>
                <a:cxnLst>
                  <a:cxn ang="T10">
                    <a:pos x="T0" y="T1"/>
                  </a:cxn>
                  <a:cxn ang="T11">
                    <a:pos x="T2" y="T3"/>
                  </a:cxn>
                  <a:cxn ang="T12">
                    <a:pos x="T4" y="T5"/>
                  </a:cxn>
                  <a:cxn ang="T13">
                    <a:pos x="T6" y="T7"/>
                  </a:cxn>
                  <a:cxn ang="T14">
                    <a:pos x="T8" y="T9"/>
                  </a:cxn>
                </a:cxnLst>
                <a:rect l="T15" t="T16" r="T17" b="T18"/>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solidFill>
                <a:schemeClr val="accent1">
                  <a:alpha val="25098"/>
                </a:schemeClr>
              </a:solidFill>
              <a:ln w="9525">
                <a:noFill/>
                <a:miter lim="800000"/>
                <a:headEnd/>
                <a:tailEnd/>
              </a:ln>
            </p:spPr>
            <p:txBody>
              <a:bodyPr/>
              <a:lstStyle/>
              <a:p>
                <a:endParaRPr lang="id-ID" altLang="zh-CN">
                  <a:latin typeface="Calibri" pitchFamily="34" charset="0"/>
                </a:endParaRPr>
              </a:p>
            </p:txBody>
          </p:sp>
          <p:sp>
            <p:nvSpPr>
              <p:cNvPr id="58391" name="Freeform 14"/>
              <p:cNvSpPr>
                <a:spLocks/>
              </p:cNvSpPr>
              <p:nvPr/>
            </p:nvSpPr>
            <p:spPr bwMode="auto">
              <a:xfrm>
                <a:off x="6546413" y="3213162"/>
                <a:ext cx="191203" cy="427460"/>
              </a:xfrm>
              <a:custGeom>
                <a:avLst/>
                <a:gdLst>
                  <a:gd name="T0" fmla="*/ 0 w 111"/>
                  <a:gd name="T1" fmla="*/ 0 h 248"/>
                  <a:gd name="T2" fmla="*/ 115411 w 111"/>
                  <a:gd name="T3" fmla="*/ 427460 h 248"/>
                  <a:gd name="T4" fmla="*/ 191203 w 111"/>
                  <a:gd name="T5" fmla="*/ 382646 h 248"/>
                  <a:gd name="T6" fmla="*/ 87850 w 111"/>
                  <a:gd name="T7" fmla="*/ 0 h 248"/>
                  <a:gd name="T8" fmla="*/ 0 w 111"/>
                  <a:gd name="T9" fmla="*/ 0 h 248"/>
                  <a:gd name="T10" fmla="*/ 0 60000 65536"/>
                  <a:gd name="T11" fmla="*/ 0 60000 65536"/>
                  <a:gd name="T12" fmla="*/ 0 60000 65536"/>
                  <a:gd name="T13" fmla="*/ 0 60000 65536"/>
                  <a:gd name="T14" fmla="*/ 0 60000 65536"/>
                  <a:gd name="T15" fmla="*/ 0 w 111"/>
                  <a:gd name="T16" fmla="*/ 0 h 248"/>
                  <a:gd name="T17" fmla="*/ 111 w 111"/>
                  <a:gd name="T18" fmla="*/ 248 h 248"/>
                </a:gdLst>
                <a:ahLst/>
                <a:cxnLst>
                  <a:cxn ang="T10">
                    <a:pos x="T0" y="T1"/>
                  </a:cxn>
                  <a:cxn ang="T11">
                    <a:pos x="T2" y="T3"/>
                  </a:cxn>
                  <a:cxn ang="T12">
                    <a:pos x="T4" y="T5"/>
                  </a:cxn>
                  <a:cxn ang="T13">
                    <a:pos x="T6" y="T7"/>
                  </a:cxn>
                  <a:cxn ang="T14">
                    <a:pos x="T8" y="T9"/>
                  </a:cxn>
                </a:cxnLst>
                <a:rect l="T15" t="T16" r="T17" b="T18"/>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solidFill>
                <a:schemeClr val="accent1">
                  <a:alpha val="25098"/>
                </a:schemeClr>
              </a:solidFill>
              <a:ln w="9525">
                <a:noFill/>
                <a:miter lim="800000"/>
                <a:headEnd/>
                <a:tailEnd/>
              </a:ln>
            </p:spPr>
            <p:txBody>
              <a:bodyPr/>
              <a:lstStyle/>
              <a:p>
                <a:endParaRPr lang="id-ID" altLang="zh-CN">
                  <a:latin typeface="Calibri" pitchFamily="34" charset="0"/>
                </a:endParaRPr>
              </a:p>
            </p:txBody>
          </p:sp>
          <p:sp>
            <p:nvSpPr>
              <p:cNvPr id="58392" name="Freeform 15"/>
              <p:cNvSpPr>
                <a:spLocks/>
              </p:cNvSpPr>
              <p:nvPr/>
            </p:nvSpPr>
            <p:spPr bwMode="auto">
              <a:xfrm>
                <a:off x="6546413" y="2743946"/>
                <a:ext cx="191203" cy="425262"/>
              </a:xfrm>
              <a:custGeom>
                <a:avLst/>
                <a:gdLst>
                  <a:gd name="T0" fmla="*/ 87850 w 111"/>
                  <a:gd name="T1" fmla="*/ 425262 h 247"/>
                  <a:gd name="T2" fmla="*/ 191203 w 111"/>
                  <a:gd name="T3" fmla="*/ 44764 h 247"/>
                  <a:gd name="T4" fmla="*/ 115411 w 111"/>
                  <a:gd name="T5" fmla="*/ 0 h 247"/>
                  <a:gd name="T6" fmla="*/ 0 w 111"/>
                  <a:gd name="T7" fmla="*/ 425262 h 247"/>
                  <a:gd name="T8" fmla="*/ 87850 w 111"/>
                  <a:gd name="T9" fmla="*/ 425262 h 247"/>
                  <a:gd name="T10" fmla="*/ 0 60000 65536"/>
                  <a:gd name="T11" fmla="*/ 0 60000 65536"/>
                  <a:gd name="T12" fmla="*/ 0 60000 65536"/>
                  <a:gd name="T13" fmla="*/ 0 60000 65536"/>
                  <a:gd name="T14" fmla="*/ 0 60000 65536"/>
                  <a:gd name="T15" fmla="*/ 0 w 111"/>
                  <a:gd name="T16" fmla="*/ 0 h 247"/>
                  <a:gd name="T17" fmla="*/ 111 w 111"/>
                  <a:gd name="T18" fmla="*/ 247 h 247"/>
                </a:gdLst>
                <a:ahLst/>
                <a:cxnLst>
                  <a:cxn ang="T10">
                    <a:pos x="T0" y="T1"/>
                  </a:cxn>
                  <a:cxn ang="T11">
                    <a:pos x="T2" y="T3"/>
                  </a:cxn>
                  <a:cxn ang="T12">
                    <a:pos x="T4" y="T5"/>
                  </a:cxn>
                  <a:cxn ang="T13">
                    <a:pos x="T6" y="T7"/>
                  </a:cxn>
                  <a:cxn ang="T14">
                    <a:pos x="T8" y="T9"/>
                  </a:cxn>
                </a:cxnLst>
                <a:rect l="T15" t="T16" r="T17" b="T18"/>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solidFill>
                <a:schemeClr val="accent1">
                  <a:alpha val="25098"/>
                </a:schemeClr>
              </a:solidFill>
              <a:ln w="9525">
                <a:noFill/>
                <a:miter lim="800000"/>
                <a:headEnd/>
                <a:tailEnd/>
              </a:ln>
            </p:spPr>
            <p:txBody>
              <a:bodyPr/>
              <a:lstStyle/>
              <a:p>
                <a:endParaRPr lang="id-ID" altLang="zh-CN">
                  <a:latin typeface="Calibri" pitchFamily="34" charset="0"/>
                </a:endParaRPr>
              </a:p>
            </p:txBody>
          </p:sp>
          <p:sp>
            <p:nvSpPr>
              <p:cNvPr id="58393" name="Freeform 16"/>
              <p:cNvSpPr>
                <a:spLocks/>
              </p:cNvSpPr>
              <p:nvPr/>
            </p:nvSpPr>
            <p:spPr bwMode="auto">
              <a:xfrm>
                <a:off x="6683771" y="2394505"/>
                <a:ext cx="354935" cy="354935"/>
              </a:xfrm>
              <a:custGeom>
                <a:avLst/>
                <a:gdLst>
                  <a:gd name="T0" fmla="*/ 0 w 206"/>
                  <a:gd name="T1" fmla="*/ 311860 h 206"/>
                  <a:gd name="T2" fmla="*/ 75811 w 206"/>
                  <a:gd name="T3" fmla="*/ 354935 h 206"/>
                  <a:gd name="T4" fmla="*/ 354935 w 206"/>
                  <a:gd name="T5" fmla="*/ 75811 h 206"/>
                  <a:gd name="T6" fmla="*/ 311860 w 206"/>
                  <a:gd name="T7" fmla="*/ 0 h 206"/>
                  <a:gd name="T8" fmla="*/ 0 w 206"/>
                  <a:gd name="T9" fmla="*/ 311860 h 206"/>
                  <a:gd name="T10" fmla="*/ 0 60000 65536"/>
                  <a:gd name="T11" fmla="*/ 0 60000 65536"/>
                  <a:gd name="T12" fmla="*/ 0 60000 65536"/>
                  <a:gd name="T13" fmla="*/ 0 60000 65536"/>
                  <a:gd name="T14" fmla="*/ 0 60000 65536"/>
                  <a:gd name="T15" fmla="*/ 0 w 206"/>
                  <a:gd name="T16" fmla="*/ 0 h 206"/>
                  <a:gd name="T17" fmla="*/ 206 w 206"/>
                  <a:gd name="T18" fmla="*/ 206 h 206"/>
                </a:gdLst>
                <a:ahLst/>
                <a:cxnLst>
                  <a:cxn ang="T10">
                    <a:pos x="T0" y="T1"/>
                  </a:cxn>
                  <a:cxn ang="T11">
                    <a:pos x="T2" y="T3"/>
                  </a:cxn>
                  <a:cxn ang="T12">
                    <a:pos x="T4" y="T5"/>
                  </a:cxn>
                  <a:cxn ang="T13">
                    <a:pos x="T6" y="T7"/>
                  </a:cxn>
                  <a:cxn ang="T14">
                    <a:pos x="T8" y="T9"/>
                  </a:cxn>
                </a:cxnLst>
                <a:rect l="T15" t="T16" r="T17" b="T18"/>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solidFill>
                <a:schemeClr val="accent1">
                  <a:alpha val="25098"/>
                </a:schemeClr>
              </a:solidFill>
              <a:ln w="9525">
                <a:noFill/>
                <a:miter lim="800000"/>
                <a:headEnd/>
                <a:tailEnd/>
              </a:ln>
            </p:spPr>
            <p:txBody>
              <a:bodyPr/>
              <a:lstStyle/>
              <a:p>
                <a:endParaRPr lang="id-ID" altLang="zh-CN">
                  <a:latin typeface="Calibri" pitchFamily="34" charset="0"/>
                </a:endParaRPr>
              </a:p>
            </p:txBody>
          </p:sp>
          <p:sp>
            <p:nvSpPr>
              <p:cNvPr id="58394" name="Freeform 17"/>
              <p:cNvSpPr>
                <a:spLocks/>
              </p:cNvSpPr>
              <p:nvPr/>
            </p:nvSpPr>
            <p:spPr bwMode="auto">
              <a:xfrm>
                <a:off x="7033212" y="2257147"/>
                <a:ext cx="425262" cy="191203"/>
              </a:xfrm>
              <a:custGeom>
                <a:avLst/>
                <a:gdLst>
                  <a:gd name="T0" fmla="*/ 0 w 247"/>
                  <a:gd name="T1" fmla="*/ 115411 h 111"/>
                  <a:gd name="T2" fmla="*/ 43043 w 247"/>
                  <a:gd name="T3" fmla="*/ 191203 h 111"/>
                  <a:gd name="T4" fmla="*/ 425262 w 247"/>
                  <a:gd name="T5" fmla="*/ 87850 h 111"/>
                  <a:gd name="T6" fmla="*/ 425262 w 247"/>
                  <a:gd name="T7" fmla="*/ 0 h 111"/>
                  <a:gd name="T8" fmla="*/ 0 w 247"/>
                  <a:gd name="T9" fmla="*/ 115411 h 111"/>
                  <a:gd name="T10" fmla="*/ 0 60000 65536"/>
                  <a:gd name="T11" fmla="*/ 0 60000 65536"/>
                  <a:gd name="T12" fmla="*/ 0 60000 65536"/>
                  <a:gd name="T13" fmla="*/ 0 60000 65536"/>
                  <a:gd name="T14" fmla="*/ 0 60000 65536"/>
                  <a:gd name="T15" fmla="*/ 0 w 247"/>
                  <a:gd name="T16" fmla="*/ 0 h 111"/>
                  <a:gd name="T17" fmla="*/ 247 w 247"/>
                  <a:gd name="T18" fmla="*/ 111 h 111"/>
                </a:gdLst>
                <a:ahLst/>
                <a:cxnLst>
                  <a:cxn ang="T10">
                    <a:pos x="T0" y="T1"/>
                  </a:cxn>
                  <a:cxn ang="T11">
                    <a:pos x="T2" y="T3"/>
                  </a:cxn>
                  <a:cxn ang="T12">
                    <a:pos x="T4" y="T5"/>
                  </a:cxn>
                  <a:cxn ang="T13">
                    <a:pos x="T6" y="T7"/>
                  </a:cxn>
                  <a:cxn ang="T14">
                    <a:pos x="T8" y="T9"/>
                  </a:cxn>
                </a:cxnLst>
                <a:rect l="T15" t="T16" r="T17" b="T18"/>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solidFill>
                <a:schemeClr val="accent1">
                  <a:alpha val="25098"/>
                </a:schemeClr>
              </a:solidFill>
              <a:ln w="9525">
                <a:noFill/>
                <a:miter lim="800000"/>
                <a:headEnd/>
                <a:tailEnd/>
              </a:ln>
            </p:spPr>
            <p:txBody>
              <a:bodyPr/>
              <a:lstStyle/>
              <a:p>
                <a:endParaRPr lang="id-ID" altLang="zh-CN">
                  <a:latin typeface="Calibri" pitchFamily="34" charset="0"/>
                </a:endParaRPr>
              </a:p>
            </p:txBody>
          </p:sp>
        </p:grpSp>
        <p:sp>
          <p:nvSpPr>
            <p:cNvPr id="58381" name="Oval 5"/>
            <p:cNvSpPr>
              <a:spLocks noChangeAspect="1" noChangeArrowheads="1"/>
            </p:cNvSpPr>
            <p:nvPr/>
          </p:nvSpPr>
          <p:spPr bwMode="auto">
            <a:xfrm>
              <a:off x="10694332" y="4082112"/>
              <a:ext cx="1065353" cy="1065353"/>
            </a:xfrm>
            <a:prstGeom prst="ellipse">
              <a:avLst/>
            </a:prstGeom>
            <a:solidFill>
              <a:schemeClr val="accent1"/>
            </a:solidFill>
            <a:ln w="9525">
              <a:noFill/>
              <a:round/>
              <a:headEnd/>
              <a:tailEnd/>
            </a:ln>
          </p:spPr>
          <p:txBody>
            <a:bodyPr/>
            <a:lstStyle/>
            <a:p>
              <a:endParaRPr lang="id-ID" altLang="zh-CN">
                <a:latin typeface="Calibri" pitchFamily="34" charset="0"/>
              </a:endParaRPr>
            </a:p>
          </p:txBody>
        </p:sp>
        <p:sp>
          <p:nvSpPr>
            <p:cNvPr id="135" name="Rectangle 134"/>
            <p:cNvSpPr/>
            <p:nvPr/>
          </p:nvSpPr>
          <p:spPr>
            <a:xfrm>
              <a:off x="10845358" y="4216664"/>
              <a:ext cx="496672" cy="764344"/>
            </a:xfrm>
            <a:prstGeom prst="rect">
              <a:avLst/>
            </a:prstGeom>
          </p:spPr>
          <p:txBody>
            <a:bodyPr wrap="none">
              <a:spAutoFit/>
            </a:bodyPr>
            <a:lstStyle/>
            <a:p>
              <a:pPr fontAlgn="auto">
                <a:spcBef>
                  <a:spcPts val="0"/>
                </a:spcBef>
                <a:spcAft>
                  <a:spcPts val="0"/>
                </a:spcAft>
                <a:defRPr/>
              </a:pPr>
              <a:r>
                <a:rPr lang="id-ID" sz="4640" spc="316">
                  <a:solidFill>
                    <a:schemeClr val="bg1"/>
                  </a:solidFill>
                  <a:latin typeface="Sosa" pitchFamily="2" charset="0"/>
                  <a:ea typeface="+mn-ea"/>
                </a:rPr>
                <a:t>v</a:t>
              </a:r>
              <a:endParaRPr lang="id-ID" sz="4640">
                <a:solidFill>
                  <a:schemeClr val="bg1"/>
                </a:solidFill>
                <a:latin typeface="+mn-lt"/>
                <a:ea typeface="+mn-ea"/>
              </a:endParaRPr>
            </a:p>
          </p:txBody>
        </p:sp>
      </p:grpSp>
      <p:sp>
        <p:nvSpPr>
          <p:cNvPr id="79" name="文本框 78"/>
          <p:cNvSpPr txBox="1"/>
          <p:nvPr/>
        </p:nvSpPr>
        <p:spPr>
          <a:xfrm>
            <a:off x="976827" y="268261"/>
            <a:ext cx="5452548" cy="553870"/>
          </a:xfrm>
          <a:prstGeom prst="rect">
            <a:avLst/>
          </a:prstGeom>
          <a:noFill/>
        </p:spPr>
        <p:txBody>
          <a:bodyPr wrap="square" lIns="0" tIns="0" rIns="0" bIns="0" rtlCol="0">
            <a:spAutoFit/>
          </a:bodyPr>
          <a:lstStyle/>
          <a:p>
            <a:pPr defTabSz="964020"/>
            <a:r>
              <a:rPr lang="en-US" altLang="zh-CN"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Annual work overview</a:t>
            </a:r>
            <a:endParaRPr lang="zh-CN" altLang="en-US"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0" name="文本框 89"/>
          <p:cNvSpPr txBox="1"/>
          <p:nvPr/>
        </p:nvSpPr>
        <p:spPr>
          <a:xfrm>
            <a:off x="976829" y="776838"/>
            <a:ext cx="3315666" cy="215315"/>
          </a:xfrm>
          <a:prstGeom prst="rect">
            <a:avLst/>
          </a:prstGeom>
          <a:noFill/>
        </p:spPr>
        <p:txBody>
          <a:bodyPr wrap="square" lIns="0" tIns="0" rIns="0" bIns="0" rtlCol="0">
            <a:spAutoFit/>
          </a:bodyPr>
          <a:lstStyle/>
          <a:p>
            <a:pPr defTabSz="964020"/>
            <a:r>
              <a:rPr lang="en-US" altLang="zh-CN"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3" name="椭圆 102"/>
          <p:cNvSpPr/>
          <p:nvPr/>
        </p:nvSpPr>
        <p:spPr>
          <a:xfrm>
            <a:off x="417825" y="344455"/>
            <a:ext cx="410238" cy="410238"/>
          </a:xfrm>
          <a:prstGeom prst="ellipse">
            <a:avLst/>
          </a:prstGeom>
          <a:solidFill>
            <a:schemeClr val="accent1"/>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 name="椭圆 103"/>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2264531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116"/>
                                        </p:tgtEl>
                                        <p:attrNameLst>
                                          <p:attrName>style.visibility</p:attrName>
                                        </p:attrNameLst>
                                      </p:cBhvr>
                                      <p:to>
                                        <p:strVal val="visible"/>
                                      </p:to>
                                    </p:set>
                                    <p:animEffect transition="in" filter="wheel(1)">
                                      <p:cBhvr>
                                        <p:cTn id="11" dur="2000"/>
                                        <p:tgtEl>
                                          <p:spTgt spid="116"/>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131"/>
                                        </p:tgtEl>
                                        <p:attrNameLst>
                                          <p:attrName>style.visibility</p:attrName>
                                        </p:attrNameLst>
                                      </p:cBhvr>
                                      <p:to>
                                        <p:strVal val="visible"/>
                                      </p:to>
                                    </p:set>
                                    <p:animEffect transition="in" filter="fade">
                                      <p:cBhvr>
                                        <p:cTn id="15" dur="500"/>
                                        <p:tgtEl>
                                          <p:spTgt spid="131"/>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32">
                                            <p:txEl>
                                              <p:pRg st="0" end="0"/>
                                            </p:txEl>
                                          </p:spTgt>
                                        </p:tgtEl>
                                        <p:attrNameLst>
                                          <p:attrName>style.visibility</p:attrName>
                                        </p:attrNameLst>
                                      </p:cBhvr>
                                      <p:to>
                                        <p:strVal val="visible"/>
                                      </p:to>
                                    </p:set>
                                    <p:animEffect transition="in" filter="fade">
                                      <p:cBhvr>
                                        <p:cTn id="19" dur="500"/>
                                        <p:tgtEl>
                                          <p:spTgt spid="132">
                                            <p:txEl>
                                              <p:pRg st="0" end="0"/>
                                            </p:txEl>
                                          </p:spTgt>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132">
                                            <p:txEl>
                                              <p:pRg st="1" end="1"/>
                                            </p:txEl>
                                          </p:spTgt>
                                        </p:tgtEl>
                                        <p:attrNameLst>
                                          <p:attrName>style.visibility</p:attrName>
                                        </p:attrNameLst>
                                      </p:cBhvr>
                                      <p:to>
                                        <p:strVal val="visible"/>
                                      </p:to>
                                    </p:set>
                                    <p:animEffect transition="in" filter="fade">
                                      <p:cBhvr>
                                        <p:cTn id="23" dur="500"/>
                                        <p:tgtEl>
                                          <p:spTgt spid="132">
                                            <p:txEl>
                                              <p:pRg st="1" end="1"/>
                                            </p:txEl>
                                          </p:spTgt>
                                        </p:tgtEl>
                                      </p:cBhvr>
                                    </p:animEffect>
                                  </p:childTnLst>
                                </p:cTn>
                              </p:par>
                            </p:childTnLst>
                          </p:cTn>
                        </p:par>
                        <p:par>
                          <p:cTn id="24" fill="hold">
                            <p:stCondLst>
                              <p:cond delay="4000"/>
                            </p:stCondLst>
                            <p:childTnLst>
                              <p:par>
                                <p:cTn id="25" presetID="10" presetClass="entr" presetSubtype="0" fill="hold" grpId="0" nodeType="afterEffect">
                                  <p:stCondLst>
                                    <p:cond delay="0"/>
                                  </p:stCondLst>
                                  <p:childTnLst>
                                    <p:set>
                                      <p:cBhvr>
                                        <p:cTn id="26" dur="1" fill="hold">
                                          <p:stCondLst>
                                            <p:cond delay="0"/>
                                          </p:stCondLst>
                                        </p:cTn>
                                        <p:tgtEl>
                                          <p:spTgt spid="132">
                                            <p:txEl>
                                              <p:pRg st="2" end="2"/>
                                            </p:txEl>
                                          </p:spTgt>
                                        </p:tgtEl>
                                        <p:attrNameLst>
                                          <p:attrName>style.visibility</p:attrName>
                                        </p:attrNameLst>
                                      </p:cBhvr>
                                      <p:to>
                                        <p:strVal val="visible"/>
                                      </p:to>
                                    </p:set>
                                    <p:animEffect transition="in" filter="fade">
                                      <p:cBhvr>
                                        <p:cTn id="27" dur="500"/>
                                        <p:tgtEl>
                                          <p:spTgt spid="132">
                                            <p:txEl>
                                              <p:pRg st="2" end="2"/>
                                            </p:txEl>
                                          </p:spTgt>
                                        </p:tgtEl>
                                      </p:cBhvr>
                                    </p:animEffect>
                                  </p:childTnLst>
                                </p:cTn>
                              </p:par>
                            </p:childTnLst>
                          </p:cTn>
                        </p:par>
                        <p:par>
                          <p:cTn id="28" fill="hold">
                            <p:stCondLst>
                              <p:cond delay="4500"/>
                            </p:stCondLst>
                            <p:childTnLst>
                              <p:par>
                                <p:cTn id="29" presetID="10" presetClass="entr" presetSubtype="0" fill="hold" grpId="0" nodeType="afterEffect">
                                  <p:stCondLst>
                                    <p:cond delay="0"/>
                                  </p:stCondLst>
                                  <p:childTnLst>
                                    <p:set>
                                      <p:cBhvr>
                                        <p:cTn id="30" dur="1" fill="hold">
                                          <p:stCondLst>
                                            <p:cond delay="0"/>
                                          </p:stCondLst>
                                        </p:cTn>
                                        <p:tgtEl>
                                          <p:spTgt spid="132">
                                            <p:txEl>
                                              <p:pRg st="3" end="3"/>
                                            </p:txEl>
                                          </p:spTgt>
                                        </p:tgtEl>
                                        <p:attrNameLst>
                                          <p:attrName>style.visibility</p:attrName>
                                        </p:attrNameLst>
                                      </p:cBhvr>
                                      <p:to>
                                        <p:strVal val="visible"/>
                                      </p:to>
                                    </p:set>
                                    <p:animEffect transition="in" filter="fade">
                                      <p:cBhvr>
                                        <p:cTn id="31" dur="500"/>
                                        <p:tgtEl>
                                          <p:spTgt spid="1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31" grpId="0" animBg="1"/>
      <p:bldP spid="13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6" name="Group 20"/>
          <p:cNvGrpSpPr>
            <a:grpSpLocks/>
          </p:cNvGrpSpPr>
          <p:nvPr/>
        </p:nvGrpSpPr>
        <p:grpSpPr bwMode="auto">
          <a:xfrm>
            <a:off x="547825" y="1327661"/>
            <a:ext cx="3308268" cy="5904989"/>
            <a:chOff x="1125293" y="1739462"/>
            <a:chExt cx="2444532" cy="4780420"/>
          </a:xfrm>
        </p:grpSpPr>
        <p:pic>
          <p:nvPicPr>
            <p:cNvPr id="61507" name="Picture 21"/>
            <p:cNvPicPr>
              <a:picLocks noChangeAspect="1"/>
            </p:cNvPicPr>
            <p:nvPr/>
          </p:nvPicPr>
          <p:blipFill>
            <a:blip r:embed="rId3"/>
            <a:srcRect/>
            <a:stretch>
              <a:fillRect/>
            </a:stretch>
          </p:blipFill>
          <p:spPr bwMode="auto">
            <a:xfrm>
              <a:off x="1125293" y="1739462"/>
              <a:ext cx="2444532" cy="4780420"/>
            </a:xfrm>
            <a:prstGeom prst="rect">
              <a:avLst/>
            </a:prstGeom>
            <a:noFill/>
            <a:ln w="9525">
              <a:noFill/>
              <a:miter lim="800000"/>
              <a:headEnd/>
              <a:tailEnd/>
            </a:ln>
          </p:spPr>
        </p:pic>
        <p:sp>
          <p:nvSpPr>
            <p:cNvPr id="23" name="Rectangle 17"/>
            <p:cNvSpPr/>
            <p:nvPr/>
          </p:nvSpPr>
          <p:spPr>
            <a:xfrm>
              <a:off x="1669622" y="2390044"/>
              <a:ext cx="1506802" cy="2817832"/>
            </a:xfrm>
            <a:custGeom>
              <a:avLst/>
              <a:gdLst>
                <a:gd name="connsiteX0" fmla="*/ 0 w 1470206"/>
                <a:gd name="connsiteY0" fmla="*/ 0 h 2784028"/>
                <a:gd name="connsiteX1" fmla="*/ 1470206 w 1470206"/>
                <a:gd name="connsiteY1" fmla="*/ 0 h 2784028"/>
                <a:gd name="connsiteX2" fmla="*/ 1470206 w 1470206"/>
                <a:gd name="connsiteY2" fmla="*/ 2784028 h 2784028"/>
                <a:gd name="connsiteX3" fmla="*/ 0 w 1470206"/>
                <a:gd name="connsiteY3" fmla="*/ 2784028 h 2784028"/>
                <a:gd name="connsiteX4" fmla="*/ 0 w 1470206"/>
                <a:gd name="connsiteY4" fmla="*/ 0 h 2784028"/>
                <a:gd name="connsiteX0" fmla="*/ 0 w 1470206"/>
                <a:gd name="connsiteY0" fmla="*/ 0 h 2784028"/>
                <a:gd name="connsiteX1" fmla="*/ 1470206 w 1470206"/>
                <a:gd name="connsiteY1" fmla="*/ 198783 h 2784028"/>
                <a:gd name="connsiteX2" fmla="*/ 1470206 w 1470206"/>
                <a:gd name="connsiteY2" fmla="*/ 2784028 h 2784028"/>
                <a:gd name="connsiteX3" fmla="*/ 0 w 1470206"/>
                <a:gd name="connsiteY3" fmla="*/ 2784028 h 2784028"/>
                <a:gd name="connsiteX4" fmla="*/ 0 w 1470206"/>
                <a:gd name="connsiteY4" fmla="*/ 0 h 2784028"/>
                <a:gd name="connsiteX0" fmla="*/ 0 w 1470206"/>
                <a:gd name="connsiteY0" fmla="*/ 0 h 2784028"/>
                <a:gd name="connsiteX1" fmla="*/ 1470206 w 1470206"/>
                <a:gd name="connsiteY1" fmla="*/ 198783 h 2784028"/>
                <a:gd name="connsiteX2" fmla="*/ 1470206 w 1470206"/>
                <a:gd name="connsiteY2" fmla="*/ 2784028 h 2784028"/>
                <a:gd name="connsiteX3" fmla="*/ 0 w 1470206"/>
                <a:gd name="connsiteY3" fmla="*/ 2784028 h 2784028"/>
                <a:gd name="connsiteX4" fmla="*/ 0 w 1470206"/>
                <a:gd name="connsiteY4" fmla="*/ 0 h 2784028"/>
                <a:gd name="connsiteX0" fmla="*/ 9939 w 1480145"/>
                <a:gd name="connsiteY0" fmla="*/ 0 h 2784028"/>
                <a:gd name="connsiteX1" fmla="*/ 1480145 w 1480145"/>
                <a:gd name="connsiteY1" fmla="*/ 198783 h 2784028"/>
                <a:gd name="connsiteX2" fmla="*/ 1480145 w 1480145"/>
                <a:gd name="connsiteY2" fmla="*/ 2784028 h 2784028"/>
                <a:gd name="connsiteX3" fmla="*/ 0 w 1480145"/>
                <a:gd name="connsiteY3" fmla="*/ 2704515 h 2784028"/>
                <a:gd name="connsiteX4" fmla="*/ 9939 w 1480145"/>
                <a:gd name="connsiteY4" fmla="*/ 0 h 2784028"/>
                <a:gd name="connsiteX0" fmla="*/ 9939 w 1480145"/>
                <a:gd name="connsiteY0" fmla="*/ 0 h 2784028"/>
                <a:gd name="connsiteX1" fmla="*/ 1480145 w 1480145"/>
                <a:gd name="connsiteY1" fmla="*/ 198783 h 2784028"/>
                <a:gd name="connsiteX2" fmla="*/ 1480145 w 1480145"/>
                <a:gd name="connsiteY2" fmla="*/ 2784028 h 2784028"/>
                <a:gd name="connsiteX3" fmla="*/ 0 w 1480145"/>
                <a:gd name="connsiteY3" fmla="*/ 2744272 h 2784028"/>
                <a:gd name="connsiteX4" fmla="*/ 9939 w 1480145"/>
                <a:gd name="connsiteY4" fmla="*/ 0 h 2784028"/>
                <a:gd name="connsiteX0" fmla="*/ 19878 w 1480145"/>
                <a:gd name="connsiteY0" fmla="*/ 0 h 2793971"/>
                <a:gd name="connsiteX1" fmla="*/ 1480145 w 1480145"/>
                <a:gd name="connsiteY1" fmla="*/ 208726 h 2793971"/>
                <a:gd name="connsiteX2" fmla="*/ 1480145 w 1480145"/>
                <a:gd name="connsiteY2" fmla="*/ 2793971 h 2793971"/>
                <a:gd name="connsiteX3" fmla="*/ 0 w 1480145"/>
                <a:gd name="connsiteY3" fmla="*/ 2754215 h 2793971"/>
                <a:gd name="connsiteX4" fmla="*/ 19878 w 1480145"/>
                <a:gd name="connsiteY4" fmla="*/ 0 h 2793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0145" h="2793971">
                  <a:moveTo>
                    <a:pt x="19878" y="0"/>
                  </a:moveTo>
                  <a:lnTo>
                    <a:pt x="1480145" y="208726"/>
                  </a:lnTo>
                  <a:lnTo>
                    <a:pt x="1480145" y="2793971"/>
                  </a:lnTo>
                  <a:lnTo>
                    <a:pt x="0" y="2754215"/>
                  </a:lnTo>
                  <a:lnTo>
                    <a:pt x="19878"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25" dirty="0"/>
            </a:p>
          </p:txBody>
        </p:sp>
      </p:grpSp>
      <p:grpSp>
        <p:nvGrpSpPr>
          <p:cNvPr id="61447" name="Group 23"/>
          <p:cNvGrpSpPr>
            <a:grpSpLocks/>
          </p:cNvGrpSpPr>
          <p:nvPr/>
        </p:nvGrpSpPr>
        <p:grpSpPr bwMode="auto">
          <a:xfrm flipH="1">
            <a:off x="8522156" y="1233904"/>
            <a:ext cx="3308268" cy="5904989"/>
            <a:chOff x="1125293" y="1739462"/>
            <a:chExt cx="2444532" cy="4780420"/>
          </a:xfrm>
        </p:grpSpPr>
        <p:pic>
          <p:nvPicPr>
            <p:cNvPr id="61505" name="Picture 24"/>
            <p:cNvPicPr>
              <a:picLocks noChangeAspect="1"/>
            </p:cNvPicPr>
            <p:nvPr/>
          </p:nvPicPr>
          <p:blipFill>
            <a:blip r:embed="rId3"/>
            <a:srcRect/>
            <a:stretch>
              <a:fillRect/>
            </a:stretch>
          </p:blipFill>
          <p:spPr bwMode="auto">
            <a:xfrm>
              <a:off x="1125293" y="1739462"/>
              <a:ext cx="2444532" cy="4780420"/>
            </a:xfrm>
            <a:prstGeom prst="rect">
              <a:avLst/>
            </a:prstGeom>
            <a:noFill/>
            <a:ln w="9525">
              <a:noFill/>
              <a:miter lim="800000"/>
              <a:headEnd/>
              <a:tailEnd/>
            </a:ln>
          </p:spPr>
        </p:pic>
        <p:sp>
          <p:nvSpPr>
            <p:cNvPr id="27" name="Rectangle 17"/>
            <p:cNvSpPr/>
            <p:nvPr/>
          </p:nvSpPr>
          <p:spPr>
            <a:xfrm>
              <a:off x="1669622" y="2390044"/>
              <a:ext cx="1506802" cy="2817832"/>
            </a:xfrm>
            <a:custGeom>
              <a:avLst/>
              <a:gdLst>
                <a:gd name="connsiteX0" fmla="*/ 0 w 1470206"/>
                <a:gd name="connsiteY0" fmla="*/ 0 h 2784028"/>
                <a:gd name="connsiteX1" fmla="*/ 1470206 w 1470206"/>
                <a:gd name="connsiteY1" fmla="*/ 0 h 2784028"/>
                <a:gd name="connsiteX2" fmla="*/ 1470206 w 1470206"/>
                <a:gd name="connsiteY2" fmla="*/ 2784028 h 2784028"/>
                <a:gd name="connsiteX3" fmla="*/ 0 w 1470206"/>
                <a:gd name="connsiteY3" fmla="*/ 2784028 h 2784028"/>
                <a:gd name="connsiteX4" fmla="*/ 0 w 1470206"/>
                <a:gd name="connsiteY4" fmla="*/ 0 h 2784028"/>
                <a:gd name="connsiteX0" fmla="*/ 0 w 1470206"/>
                <a:gd name="connsiteY0" fmla="*/ 0 h 2784028"/>
                <a:gd name="connsiteX1" fmla="*/ 1470206 w 1470206"/>
                <a:gd name="connsiteY1" fmla="*/ 198783 h 2784028"/>
                <a:gd name="connsiteX2" fmla="*/ 1470206 w 1470206"/>
                <a:gd name="connsiteY2" fmla="*/ 2784028 h 2784028"/>
                <a:gd name="connsiteX3" fmla="*/ 0 w 1470206"/>
                <a:gd name="connsiteY3" fmla="*/ 2784028 h 2784028"/>
                <a:gd name="connsiteX4" fmla="*/ 0 w 1470206"/>
                <a:gd name="connsiteY4" fmla="*/ 0 h 2784028"/>
                <a:gd name="connsiteX0" fmla="*/ 0 w 1470206"/>
                <a:gd name="connsiteY0" fmla="*/ 0 h 2784028"/>
                <a:gd name="connsiteX1" fmla="*/ 1470206 w 1470206"/>
                <a:gd name="connsiteY1" fmla="*/ 198783 h 2784028"/>
                <a:gd name="connsiteX2" fmla="*/ 1470206 w 1470206"/>
                <a:gd name="connsiteY2" fmla="*/ 2784028 h 2784028"/>
                <a:gd name="connsiteX3" fmla="*/ 0 w 1470206"/>
                <a:gd name="connsiteY3" fmla="*/ 2784028 h 2784028"/>
                <a:gd name="connsiteX4" fmla="*/ 0 w 1470206"/>
                <a:gd name="connsiteY4" fmla="*/ 0 h 2784028"/>
                <a:gd name="connsiteX0" fmla="*/ 9939 w 1480145"/>
                <a:gd name="connsiteY0" fmla="*/ 0 h 2784028"/>
                <a:gd name="connsiteX1" fmla="*/ 1480145 w 1480145"/>
                <a:gd name="connsiteY1" fmla="*/ 198783 h 2784028"/>
                <a:gd name="connsiteX2" fmla="*/ 1480145 w 1480145"/>
                <a:gd name="connsiteY2" fmla="*/ 2784028 h 2784028"/>
                <a:gd name="connsiteX3" fmla="*/ 0 w 1480145"/>
                <a:gd name="connsiteY3" fmla="*/ 2704515 h 2784028"/>
                <a:gd name="connsiteX4" fmla="*/ 9939 w 1480145"/>
                <a:gd name="connsiteY4" fmla="*/ 0 h 2784028"/>
                <a:gd name="connsiteX0" fmla="*/ 9939 w 1480145"/>
                <a:gd name="connsiteY0" fmla="*/ 0 h 2784028"/>
                <a:gd name="connsiteX1" fmla="*/ 1480145 w 1480145"/>
                <a:gd name="connsiteY1" fmla="*/ 198783 h 2784028"/>
                <a:gd name="connsiteX2" fmla="*/ 1480145 w 1480145"/>
                <a:gd name="connsiteY2" fmla="*/ 2784028 h 2784028"/>
                <a:gd name="connsiteX3" fmla="*/ 0 w 1480145"/>
                <a:gd name="connsiteY3" fmla="*/ 2744272 h 2784028"/>
                <a:gd name="connsiteX4" fmla="*/ 9939 w 1480145"/>
                <a:gd name="connsiteY4" fmla="*/ 0 h 2784028"/>
                <a:gd name="connsiteX0" fmla="*/ 19878 w 1480145"/>
                <a:gd name="connsiteY0" fmla="*/ 0 h 2793971"/>
                <a:gd name="connsiteX1" fmla="*/ 1480145 w 1480145"/>
                <a:gd name="connsiteY1" fmla="*/ 208726 h 2793971"/>
                <a:gd name="connsiteX2" fmla="*/ 1480145 w 1480145"/>
                <a:gd name="connsiteY2" fmla="*/ 2793971 h 2793971"/>
                <a:gd name="connsiteX3" fmla="*/ 0 w 1480145"/>
                <a:gd name="connsiteY3" fmla="*/ 2754215 h 2793971"/>
                <a:gd name="connsiteX4" fmla="*/ 19878 w 1480145"/>
                <a:gd name="connsiteY4" fmla="*/ 0 h 2793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0145" h="2793971">
                  <a:moveTo>
                    <a:pt x="19878" y="0"/>
                  </a:moveTo>
                  <a:lnTo>
                    <a:pt x="1480145" y="208726"/>
                  </a:lnTo>
                  <a:lnTo>
                    <a:pt x="1480145" y="2793971"/>
                  </a:lnTo>
                  <a:lnTo>
                    <a:pt x="0" y="2754215"/>
                  </a:lnTo>
                  <a:lnTo>
                    <a:pt x="19878"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25" dirty="0"/>
            </a:p>
          </p:txBody>
        </p:sp>
      </p:grpSp>
      <p:cxnSp>
        <p:nvCxnSpPr>
          <p:cNvPr id="28" name="Straight Connector 27"/>
          <p:cNvCxnSpPr/>
          <p:nvPr/>
        </p:nvCxnSpPr>
        <p:spPr>
          <a:xfrm>
            <a:off x="6097879" y="1474993"/>
            <a:ext cx="0" cy="4992538"/>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61449" name="Group 30"/>
          <p:cNvGrpSpPr>
            <a:grpSpLocks/>
          </p:cNvGrpSpPr>
          <p:nvPr/>
        </p:nvGrpSpPr>
        <p:grpSpPr bwMode="auto">
          <a:xfrm>
            <a:off x="3834892" y="3777050"/>
            <a:ext cx="1879591" cy="2410252"/>
            <a:chOff x="8316282" y="3343525"/>
            <a:chExt cx="2294186" cy="2266579"/>
          </a:xfrm>
        </p:grpSpPr>
        <p:grpSp>
          <p:nvGrpSpPr>
            <p:cNvPr id="61480" name="Group 4"/>
            <p:cNvGrpSpPr>
              <a:grpSpLocks noChangeAspect="1"/>
            </p:cNvGrpSpPr>
            <p:nvPr/>
          </p:nvGrpSpPr>
          <p:grpSpPr bwMode="auto">
            <a:xfrm>
              <a:off x="8342160" y="3441328"/>
              <a:ext cx="2268308" cy="2109788"/>
              <a:chOff x="1969" y="1497"/>
              <a:chExt cx="3740" cy="1329"/>
            </a:xfrm>
          </p:grpSpPr>
          <p:sp>
            <p:nvSpPr>
              <p:cNvPr id="61489" name="Line 5"/>
              <p:cNvSpPr>
                <a:spLocks noChangeShapeType="1"/>
              </p:cNvSpPr>
              <p:nvPr/>
            </p:nvSpPr>
            <p:spPr bwMode="auto">
              <a:xfrm>
                <a:off x="1969" y="1497"/>
                <a:ext cx="3740" cy="0"/>
              </a:xfrm>
              <a:prstGeom prst="line">
                <a:avLst/>
              </a:prstGeom>
              <a:noFill/>
              <a:ln w="211138" cap="rnd">
                <a:solidFill>
                  <a:srgbClr val="E6E6E6"/>
                </a:solidFill>
                <a:miter lim="800000"/>
                <a:headEnd/>
                <a:tailEnd/>
              </a:ln>
            </p:spPr>
            <p:txBody>
              <a:bodyPr/>
              <a:lstStyle/>
              <a:p>
                <a:endParaRPr lang="zh-CN" altLang="en-US"/>
              </a:p>
            </p:txBody>
          </p:sp>
          <p:sp>
            <p:nvSpPr>
              <p:cNvPr id="61490" name="Line 6"/>
              <p:cNvSpPr>
                <a:spLocks noChangeShapeType="1"/>
              </p:cNvSpPr>
              <p:nvPr/>
            </p:nvSpPr>
            <p:spPr bwMode="auto">
              <a:xfrm>
                <a:off x="1969" y="1876"/>
                <a:ext cx="3740" cy="0"/>
              </a:xfrm>
              <a:prstGeom prst="line">
                <a:avLst/>
              </a:prstGeom>
              <a:noFill/>
              <a:ln w="211138" cap="rnd">
                <a:solidFill>
                  <a:srgbClr val="E6E6E6"/>
                </a:solidFill>
                <a:miter lim="800000"/>
                <a:headEnd/>
                <a:tailEnd/>
              </a:ln>
            </p:spPr>
            <p:txBody>
              <a:bodyPr/>
              <a:lstStyle/>
              <a:p>
                <a:endParaRPr lang="zh-CN" altLang="en-US"/>
              </a:p>
            </p:txBody>
          </p:sp>
          <p:sp>
            <p:nvSpPr>
              <p:cNvPr id="61491" name="Line 7"/>
              <p:cNvSpPr>
                <a:spLocks noChangeShapeType="1"/>
              </p:cNvSpPr>
              <p:nvPr/>
            </p:nvSpPr>
            <p:spPr bwMode="auto">
              <a:xfrm>
                <a:off x="1969" y="2066"/>
                <a:ext cx="3740" cy="0"/>
              </a:xfrm>
              <a:prstGeom prst="line">
                <a:avLst/>
              </a:prstGeom>
              <a:noFill/>
              <a:ln w="211138" cap="rnd">
                <a:solidFill>
                  <a:srgbClr val="E6E6E6"/>
                </a:solidFill>
                <a:miter lim="800000"/>
                <a:headEnd/>
                <a:tailEnd/>
              </a:ln>
            </p:spPr>
            <p:txBody>
              <a:bodyPr/>
              <a:lstStyle/>
              <a:p>
                <a:endParaRPr lang="zh-CN" altLang="en-US"/>
              </a:p>
            </p:txBody>
          </p:sp>
          <p:sp>
            <p:nvSpPr>
              <p:cNvPr id="61492" name="Line 8"/>
              <p:cNvSpPr>
                <a:spLocks noChangeShapeType="1"/>
              </p:cNvSpPr>
              <p:nvPr/>
            </p:nvSpPr>
            <p:spPr bwMode="auto">
              <a:xfrm>
                <a:off x="1969" y="2256"/>
                <a:ext cx="3740" cy="0"/>
              </a:xfrm>
              <a:prstGeom prst="line">
                <a:avLst/>
              </a:prstGeom>
              <a:noFill/>
              <a:ln w="211138" cap="rnd">
                <a:solidFill>
                  <a:srgbClr val="E6E6E6"/>
                </a:solidFill>
                <a:miter lim="800000"/>
                <a:headEnd/>
                <a:tailEnd/>
              </a:ln>
            </p:spPr>
            <p:txBody>
              <a:bodyPr/>
              <a:lstStyle/>
              <a:p>
                <a:endParaRPr lang="zh-CN" altLang="en-US"/>
              </a:p>
            </p:txBody>
          </p:sp>
          <p:sp>
            <p:nvSpPr>
              <p:cNvPr id="61493" name="Line 9"/>
              <p:cNvSpPr>
                <a:spLocks noChangeShapeType="1"/>
              </p:cNvSpPr>
              <p:nvPr/>
            </p:nvSpPr>
            <p:spPr bwMode="auto">
              <a:xfrm>
                <a:off x="1969" y="2446"/>
                <a:ext cx="3740" cy="0"/>
              </a:xfrm>
              <a:prstGeom prst="line">
                <a:avLst/>
              </a:prstGeom>
              <a:noFill/>
              <a:ln w="211138" cap="rnd">
                <a:solidFill>
                  <a:srgbClr val="E6E6E6"/>
                </a:solidFill>
                <a:miter lim="800000"/>
                <a:headEnd/>
                <a:tailEnd/>
              </a:ln>
            </p:spPr>
            <p:txBody>
              <a:bodyPr/>
              <a:lstStyle/>
              <a:p>
                <a:endParaRPr lang="zh-CN" altLang="en-US"/>
              </a:p>
            </p:txBody>
          </p:sp>
          <p:sp>
            <p:nvSpPr>
              <p:cNvPr id="46" name="Line 10"/>
              <p:cNvSpPr>
                <a:spLocks noChangeShapeType="1"/>
              </p:cNvSpPr>
              <p:nvPr/>
            </p:nvSpPr>
            <p:spPr bwMode="auto">
              <a:xfrm>
                <a:off x="1969" y="1497"/>
                <a:ext cx="3406" cy="0"/>
              </a:xfrm>
              <a:prstGeom prst="line">
                <a:avLst/>
              </a:prstGeom>
              <a:noFill/>
              <a:ln w="211138" cap="rnd">
                <a:solidFill>
                  <a:schemeClr val="accent3"/>
                </a:solidFill>
                <a:prstDash val="solid"/>
                <a:miter lim="800000"/>
                <a:headEnd/>
                <a:tailEnd/>
              </a:ln>
            </p:spPr>
            <p:txBody>
              <a:bodyPr/>
              <a:lstStyle/>
              <a:p>
                <a:pPr fontAlgn="auto">
                  <a:spcBef>
                    <a:spcPts val="0"/>
                  </a:spcBef>
                  <a:spcAft>
                    <a:spcPts val="0"/>
                  </a:spcAft>
                  <a:defRPr/>
                </a:pPr>
                <a:endParaRPr lang="en-US" dirty="0">
                  <a:latin typeface="+mn-lt"/>
                  <a:ea typeface="+mn-ea"/>
                </a:endParaRPr>
              </a:p>
            </p:txBody>
          </p:sp>
          <p:sp>
            <p:nvSpPr>
              <p:cNvPr id="61495" name="Line 11"/>
              <p:cNvSpPr>
                <a:spLocks noChangeShapeType="1"/>
              </p:cNvSpPr>
              <p:nvPr/>
            </p:nvSpPr>
            <p:spPr bwMode="auto">
              <a:xfrm>
                <a:off x="1969" y="1876"/>
                <a:ext cx="2083" cy="0"/>
              </a:xfrm>
              <a:prstGeom prst="line">
                <a:avLst/>
              </a:prstGeom>
              <a:noFill/>
              <a:ln w="211138" cap="rnd">
                <a:solidFill>
                  <a:schemeClr val="accent2"/>
                </a:solidFill>
                <a:miter lim="800000"/>
                <a:headEnd/>
                <a:tailEnd/>
              </a:ln>
            </p:spPr>
            <p:txBody>
              <a:bodyPr/>
              <a:lstStyle/>
              <a:p>
                <a:endParaRPr lang="zh-CN" altLang="en-US"/>
              </a:p>
            </p:txBody>
          </p:sp>
          <p:sp>
            <p:nvSpPr>
              <p:cNvPr id="61496" name="Line 12"/>
              <p:cNvSpPr>
                <a:spLocks noChangeShapeType="1"/>
              </p:cNvSpPr>
              <p:nvPr/>
            </p:nvSpPr>
            <p:spPr bwMode="auto">
              <a:xfrm>
                <a:off x="1969" y="1686"/>
                <a:ext cx="3740" cy="0"/>
              </a:xfrm>
              <a:prstGeom prst="line">
                <a:avLst/>
              </a:prstGeom>
              <a:noFill/>
              <a:ln w="211138" cap="rnd">
                <a:solidFill>
                  <a:srgbClr val="E6E6E6"/>
                </a:solidFill>
                <a:miter lim="800000"/>
                <a:headEnd/>
                <a:tailEnd/>
              </a:ln>
            </p:spPr>
            <p:txBody>
              <a:bodyPr/>
              <a:lstStyle/>
              <a:p>
                <a:endParaRPr lang="zh-CN" altLang="en-US"/>
              </a:p>
            </p:txBody>
          </p:sp>
          <p:sp>
            <p:nvSpPr>
              <p:cNvPr id="49" name="Line 13"/>
              <p:cNvSpPr>
                <a:spLocks noChangeShapeType="1"/>
              </p:cNvSpPr>
              <p:nvPr/>
            </p:nvSpPr>
            <p:spPr bwMode="auto">
              <a:xfrm>
                <a:off x="1969" y="1686"/>
                <a:ext cx="2369" cy="0"/>
              </a:xfrm>
              <a:prstGeom prst="line">
                <a:avLst/>
              </a:prstGeom>
              <a:noFill/>
              <a:ln w="211138" cap="rnd">
                <a:solidFill>
                  <a:schemeClr val="accent6"/>
                </a:solidFill>
                <a:prstDash val="solid"/>
                <a:miter lim="800000"/>
                <a:headEnd/>
                <a:tailEnd/>
              </a:ln>
            </p:spPr>
            <p:txBody>
              <a:bodyPr/>
              <a:lstStyle/>
              <a:p>
                <a:pPr fontAlgn="auto">
                  <a:spcBef>
                    <a:spcPts val="0"/>
                  </a:spcBef>
                  <a:spcAft>
                    <a:spcPts val="0"/>
                  </a:spcAft>
                  <a:defRPr/>
                </a:pPr>
                <a:endParaRPr lang="en-US" dirty="0">
                  <a:latin typeface="+mn-lt"/>
                  <a:ea typeface="+mn-ea"/>
                </a:endParaRPr>
              </a:p>
            </p:txBody>
          </p:sp>
          <p:sp>
            <p:nvSpPr>
              <p:cNvPr id="50" name="Line 14"/>
              <p:cNvSpPr>
                <a:spLocks noChangeShapeType="1"/>
              </p:cNvSpPr>
              <p:nvPr/>
            </p:nvSpPr>
            <p:spPr bwMode="auto">
              <a:xfrm>
                <a:off x="1969" y="2066"/>
                <a:ext cx="1988" cy="0"/>
              </a:xfrm>
              <a:prstGeom prst="line">
                <a:avLst/>
              </a:prstGeom>
              <a:noFill/>
              <a:ln w="211138" cap="rnd">
                <a:solidFill>
                  <a:schemeClr val="accent5"/>
                </a:solidFill>
                <a:prstDash val="solid"/>
                <a:miter lim="800000"/>
                <a:headEnd/>
                <a:tailEnd/>
              </a:ln>
            </p:spPr>
            <p:txBody>
              <a:bodyPr/>
              <a:lstStyle/>
              <a:p>
                <a:pPr fontAlgn="auto">
                  <a:spcBef>
                    <a:spcPts val="0"/>
                  </a:spcBef>
                  <a:spcAft>
                    <a:spcPts val="0"/>
                  </a:spcAft>
                  <a:defRPr/>
                </a:pPr>
                <a:endParaRPr lang="en-US" dirty="0">
                  <a:latin typeface="+mn-lt"/>
                  <a:ea typeface="+mn-ea"/>
                </a:endParaRPr>
              </a:p>
            </p:txBody>
          </p:sp>
          <p:sp>
            <p:nvSpPr>
              <p:cNvPr id="51" name="Line 15"/>
              <p:cNvSpPr>
                <a:spLocks noChangeShapeType="1"/>
              </p:cNvSpPr>
              <p:nvPr/>
            </p:nvSpPr>
            <p:spPr bwMode="auto">
              <a:xfrm>
                <a:off x="1969" y="2446"/>
                <a:ext cx="1516" cy="0"/>
              </a:xfrm>
              <a:prstGeom prst="line">
                <a:avLst/>
              </a:prstGeom>
              <a:noFill/>
              <a:ln w="211138" cap="rnd">
                <a:solidFill>
                  <a:schemeClr val="accent3"/>
                </a:solidFill>
                <a:prstDash val="solid"/>
                <a:miter lim="800000"/>
                <a:headEnd/>
                <a:tailEnd/>
              </a:ln>
            </p:spPr>
            <p:txBody>
              <a:bodyPr/>
              <a:lstStyle/>
              <a:p>
                <a:pPr fontAlgn="auto">
                  <a:spcBef>
                    <a:spcPts val="0"/>
                  </a:spcBef>
                  <a:spcAft>
                    <a:spcPts val="0"/>
                  </a:spcAft>
                  <a:defRPr/>
                </a:pPr>
                <a:endParaRPr lang="en-US" dirty="0">
                  <a:latin typeface="+mn-lt"/>
                  <a:ea typeface="+mn-ea"/>
                </a:endParaRPr>
              </a:p>
            </p:txBody>
          </p:sp>
          <p:sp>
            <p:nvSpPr>
              <p:cNvPr id="52" name="Line 16"/>
              <p:cNvSpPr>
                <a:spLocks noChangeShapeType="1"/>
              </p:cNvSpPr>
              <p:nvPr/>
            </p:nvSpPr>
            <p:spPr bwMode="auto">
              <a:xfrm>
                <a:off x="1969" y="2256"/>
                <a:ext cx="1799" cy="0"/>
              </a:xfrm>
              <a:prstGeom prst="line">
                <a:avLst/>
              </a:prstGeom>
              <a:noFill/>
              <a:ln w="211138" cap="rnd">
                <a:solidFill>
                  <a:schemeClr val="accent4"/>
                </a:solidFill>
                <a:prstDash val="solid"/>
                <a:miter lim="800000"/>
                <a:headEnd/>
                <a:tailEnd/>
              </a:ln>
            </p:spPr>
            <p:txBody>
              <a:bodyPr/>
              <a:lstStyle/>
              <a:p>
                <a:pPr fontAlgn="auto">
                  <a:spcBef>
                    <a:spcPts val="0"/>
                  </a:spcBef>
                  <a:spcAft>
                    <a:spcPts val="0"/>
                  </a:spcAft>
                  <a:defRPr/>
                </a:pPr>
                <a:endParaRPr lang="en-US" dirty="0">
                  <a:latin typeface="+mn-lt"/>
                  <a:ea typeface="+mn-ea"/>
                </a:endParaRPr>
              </a:p>
            </p:txBody>
          </p:sp>
          <p:sp>
            <p:nvSpPr>
              <p:cNvPr id="61501" name="Line 17"/>
              <p:cNvSpPr>
                <a:spLocks noChangeShapeType="1"/>
              </p:cNvSpPr>
              <p:nvPr/>
            </p:nvSpPr>
            <p:spPr bwMode="auto">
              <a:xfrm>
                <a:off x="1969" y="2636"/>
                <a:ext cx="3740" cy="0"/>
              </a:xfrm>
              <a:prstGeom prst="line">
                <a:avLst/>
              </a:prstGeom>
              <a:noFill/>
              <a:ln w="211138" cap="rnd">
                <a:solidFill>
                  <a:srgbClr val="E6E6E6"/>
                </a:solidFill>
                <a:miter lim="800000"/>
                <a:headEnd/>
                <a:tailEnd/>
              </a:ln>
            </p:spPr>
            <p:txBody>
              <a:bodyPr/>
              <a:lstStyle/>
              <a:p>
                <a:endParaRPr lang="zh-CN" altLang="en-US"/>
              </a:p>
            </p:txBody>
          </p:sp>
          <p:sp>
            <p:nvSpPr>
              <p:cNvPr id="61502" name="Line 18"/>
              <p:cNvSpPr>
                <a:spLocks noChangeShapeType="1"/>
              </p:cNvSpPr>
              <p:nvPr/>
            </p:nvSpPr>
            <p:spPr bwMode="auto">
              <a:xfrm>
                <a:off x="1969" y="2826"/>
                <a:ext cx="3740" cy="0"/>
              </a:xfrm>
              <a:prstGeom prst="line">
                <a:avLst/>
              </a:prstGeom>
              <a:noFill/>
              <a:ln w="211138" cap="rnd">
                <a:solidFill>
                  <a:srgbClr val="E6E6E6"/>
                </a:solidFill>
                <a:miter lim="800000"/>
                <a:headEnd/>
                <a:tailEnd/>
              </a:ln>
            </p:spPr>
            <p:txBody>
              <a:bodyPr/>
              <a:lstStyle/>
              <a:p>
                <a:endParaRPr lang="zh-CN" altLang="en-US"/>
              </a:p>
            </p:txBody>
          </p:sp>
          <p:sp>
            <p:nvSpPr>
              <p:cNvPr id="61503" name="Line 19"/>
              <p:cNvSpPr>
                <a:spLocks noChangeShapeType="1"/>
              </p:cNvSpPr>
              <p:nvPr/>
            </p:nvSpPr>
            <p:spPr bwMode="auto">
              <a:xfrm>
                <a:off x="1969" y="2826"/>
                <a:ext cx="1231" cy="0"/>
              </a:xfrm>
              <a:prstGeom prst="line">
                <a:avLst/>
              </a:prstGeom>
              <a:noFill/>
              <a:ln w="211138" cap="rnd">
                <a:solidFill>
                  <a:schemeClr val="accent1"/>
                </a:solidFill>
                <a:miter lim="800000"/>
                <a:headEnd/>
                <a:tailEnd/>
              </a:ln>
            </p:spPr>
            <p:txBody>
              <a:bodyPr/>
              <a:lstStyle/>
              <a:p>
                <a:endParaRPr lang="zh-CN" altLang="en-US"/>
              </a:p>
            </p:txBody>
          </p:sp>
          <p:sp>
            <p:nvSpPr>
              <p:cNvPr id="61504" name="Line 20"/>
              <p:cNvSpPr>
                <a:spLocks noChangeShapeType="1"/>
              </p:cNvSpPr>
              <p:nvPr/>
            </p:nvSpPr>
            <p:spPr bwMode="auto">
              <a:xfrm>
                <a:off x="1969" y="2636"/>
                <a:ext cx="1420" cy="0"/>
              </a:xfrm>
              <a:prstGeom prst="line">
                <a:avLst/>
              </a:prstGeom>
              <a:noFill/>
              <a:ln w="211138" cap="rnd">
                <a:solidFill>
                  <a:schemeClr val="accent2"/>
                </a:solidFill>
                <a:miter lim="800000"/>
                <a:headEnd/>
                <a:tailEnd/>
              </a:ln>
            </p:spPr>
            <p:txBody>
              <a:bodyPr/>
              <a:lstStyle/>
              <a:p>
                <a:endParaRPr lang="zh-CN" altLang="en-US"/>
              </a:p>
            </p:txBody>
          </p:sp>
        </p:grpSp>
        <p:sp>
          <p:nvSpPr>
            <p:cNvPr id="61481" name="Rectangle 1436"/>
            <p:cNvSpPr>
              <a:spLocks noChangeArrowheads="1"/>
            </p:cNvSpPr>
            <p:nvPr/>
          </p:nvSpPr>
          <p:spPr bwMode="auto">
            <a:xfrm>
              <a:off x="8326499" y="3343525"/>
              <a:ext cx="1134822" cy="167869"/>
            </a:xfrm>
            <a:prstGeom prst="rect">
              <a:avLst/>
            </a:prstGeom>
            <a:noFill/>
            <a:ln w="9525">
              <a:noFill/>
              <a:miter lim="800000"/>
              <a:headEnd/>
              <a:tailEnd/>
            </a:ln>
          </p:spPr>
          <p:txBody>
            <a:bodyPr wrap="none" lIns="0" tIns="0" rIns="0" bIns="0">
              <a:spAutoFit/>
            </a:bodyPr>
            <a:lstStyle/>
            <a:p>
              <a:pPr algn="ctr"/>
              <a:r>
                <a:rPr lang="id-ID" altLang="zh-CN" sz="1160" b="1">
                  <a:solidFill>
                    <a:schemeClr val="bg1"/>
                  </a:solidFill>
                  <a:cs typeface="Arial" charset="0"/>
                </a:rPr>
                <a:t>Design Graphic</a:t>
              </a:r>
              <a:endParaRPr lang="en-US" altLang="zh-CN" sz="1160" b="1" dirty="0">
                <a:solidFill>
                  <a:schemeClr val="bg1"/>
                </a:solidFill>
                <a:cs typeface="Arial" charset="0"/>
              </a:endParaRPr>
            </a:p>
          </p:txBody>
        </p:sp>
        <p:sp>
          <p:nvSpPr>
            <p:cNvPr id="61482" name="Rectangle 1436"/>
            <p:cNvSpPr>
              <a:spLocks noChangeArrowheads="1"/>
            </p:cNvSpPr>
            <p:nvPr/>
          </p:nvSpPr>
          <p:spPr bwMode="auto">
            <a:xfrm>
              <a:off x="8370829" y="3645815"/>
              <a:ext cx="784592" cy="167869"/>
            </a:xfrm>
            <a:prstGeom prst="rect">
              <a:avLst/>
            </a:prstGeom>
            <a:noFill/>
            <a:ln w="9525">
              <a:noFill/>
              <a:miter lim="800000"/>
              <a:headEnd/>
              <a:tailEnd/>
            </a:ln>
          </p:spPr>
          <p:txBody>
            <a:bodyPr wrap="none" lIns="0" tIns="0" rIns="0" bIns="0">
              <a:spAutoFit/>
            </a:bodyPr>
            <a:lstStyle/>
            <a:p>
              <a:pPr algn="ctr"/>
              <a:r>
                <a:rPr lang="id-ID" altLang="zh-CN" sz="1160" b="1">
                  <a:solidFill>
                    <a:schemeClr val="bg1"/>
                  </a:solidFill>
                  <a:cs typeface="Arial" charset="0"/>
                </a:rPr>
                <a:t>Art Design</a:t>
              </a:r>
              <a:endParaRPr lang="en-US" altLang="zh-CN" sz="1160" b="1" dirty="0">
                <a:solidFill>
                  <a:schemeClr val="bg1"/>
                </a:solidFill>
                <a:cs typeface="Arial" charset="0"/>
              </a:endParaRPr>
            </a:p>
          </p:txBody>
        </p:sp>
        <p:sp>
          <p:nvSpPr>
            <p:cNvPr id="61483" name="Rectangle 1436"/>
            <p:cNvSpPr>
              <a:spLocks noChangeArrowheads="1"/>
            </p:cNvSpPr>
            <p:nvPr/>
          </p:nvSpPr>
          <p:spPr bwMode="auto">
            <a:xfrm>
              <a:off x="8330587" y="3954402"/>
              <a:ext cx="1134822" cy="167869"/>
            </a:xfrm>
            <a:prstGeom prst="rect">
              <a:avLst/>
            </a:prstGeom>
            <a:noFill/>
            <a:ln w="9525">
              <a:noFill/>
              <a:miter lim="800000"/>
              <a:headEnd/>
              <a:tailEnd/>
            </a:ln>
          </p:spPr>
          <p:txBody>
            <a:bodyPr wrap="none" lIns="0" tIns="0" rIns="0" bIns="0">
              <a:spAutoFit/>
            </a:bodyPr>
            <a:lstStyle/>
            <a:p>
              <a:pPr algn="ctr"/>
              <a:r>
                <a:rPr lang="id-ID" altLang="zh-CN" sz="1160" b="1">
                  <a:solidFill>
                    <a:schemeClr val="bg1"/>
                  </a:solidFill>
                  <a:cs typeface="Arial" charset="0"/>
                </a:rPr>
                <a:t>Design Graphic</a:t>
              </a:r>
              <a:endParaRPr lang="en-US" altLang="zh-CN" sz="1160" b="1" dirty="0">
                <a:solidFill>
                  <a:schemeClr val="bg1"/>
                </a:solidFill>
                <a:cs typeface="Arial" charset="0"/>
              </a:endParaRPr>
            </a:p>
          </p:txBody>
        </p:sp>
        <p:sp>
          <p:nvSpPr>
            <p:cNvPr id="61484" name="Rectangle 1436"/>
            <p:cNvSpPr>
              <a:spLocks noChangeArrowheads="1"/>
            </p:cNvSpPr>
            <p:nvPr/>
          </p:nvSpPr>
          <p:spPr bwMode="auto">
            <a:xfrm>
              <a:off x="8316282" y="4239373"/>
              <a:ext cx="1134822" cy="167869"/>
            </a:xfrm>
            <a:prstGeom prst="rect">
              <a:avLst/>
            </a:prstGeom>
            <a:noFill/>
            <a:ln w="9525">
              <a:noFill/>
              <a:miter lim="800000"/>
              <a:headEnd/>
              <a:tailEnd/>
            </a:ln>
          </p:spPr>
          <p:txBody>
            <a:bodyPr wrap="none" lIns="0" tIns="0" rIns="0" bIns="0">
              <a:spAutoFit/>
            </a:bodyPr>
            <a:lstStyle/>
            <a:p>
              <a:pPr algn="ctr"/>
              <a:r>
                <a:rPr lang="id-ID" altLang="zh-CN" sz="1160" b="1">
                  <a:solidFill>
                    <a:schemeClr val="bg1"/>
                  </a:solidFill>
                  <a:cs typeface="Arial" charset="0"/>
                </a:rPr>
                <a:t>Design Graphic</a:t>
              </a:r>
              <a:endParaRPr lang="en-US" altLang="zh-CN" sz="1160" b="1" dirty="0">
                <a:solidFill>
                  <a:schemeClr val="bg1"/>
                </a:solidFill>
                <a:cs typeface="Arial" charset="0"/>
              </a:endParaRPr>
            </a:p>
          </p:txBody>
        </p:sp>
        <p:sp>
          <p:nvSpPr>
            <p:cNvPr id="61485" name="Rectangle 1436"/>
            <p:cNvSpPr>
              <a:spLocks noChangeArrowheads="1"/>
            </p:cNvSpPr>
            <p:nvPr/>
          </p:nvSpPr>
          <p:spPr bwMode="auto">
            <a:xfrm>
              <a:off x="8316282" y="4544812"/>
              <a:ext cx="1134822" cy="167869"/>
            </a:xfrm>
            <a:prstGeom prst="rect">
              <a:avLst/>
            </a:prstGeom>
            <a:noFill/>
            <a:ln w="9525">
              <a:noFill/>
              <a:miter lim="800000"/>
              <a:headEnd/>
              <a:tailEnd/>
            </a:ln>
          </p:spPr>
          <p:txBody>
            <a:bodyPr wrap="none" lIns="0" tIns="0" rIns="0" bIns="0">
              <a:spAutoFit/>
            </a:bodyPr>
            <a:lstStyle/>
            <a:p>
              <a:pPr algn="ctr"/>
              <a:r>
                <a:rPr lang="id-ID" altLang="zh-CN" sz="1160" b="1">
                  <a:solidFill>
                    <a:schemeClr val="bg1"/>
                  </a:solidFill>
                  <a:cs typeface="Arial" charset="0"/>
                </a:rPr>
                <a:t>Design Graphic</a:t>
              </a:r>
              <a:endParaRPr lang="en-US" altLang="zh-CN" sz="1160" b="1" dirty="0">
                <a:solidFill>
                  <a:schemeClr val="bg1"/>
                </a:solidFill>
                <a:cs typeface="Arial" charset="0"/>
              </a:endParaRPr>
            </a:p>
          </p:txBody>
        </p:sp>
        <p:sp>
          <p:nvSpPr>
            <p:cNvPr id="61486" name="Rectangle 1436"/>
            <p:cNvSpPr>
              <a:spLocks noChangeArrowheads="1"/>
            </p:cNvSpPr>
            <p:nvPr/>
          </p:nvSpPr>
          <p:spPr bwMode="auto">
            <a:xfrm>
              <a:off x="8404941" y="4850251"/>
              <a:ext cx="342402" cy="167869"/>
            </a:xfrm>
            <a:prstGeom prst="rect">
              <a:avLst/>
            </a:prstGeom>
            <a:noFill/>
            <a:ln w="9525">
              <a:noFill/>
              <a:miter lim="800000"/>
              <a:headEnd/>
              <a:tailEnd/>
            </a:ln>
          </p:spPr>
          <p:txBody>
            <a:bodyPr wrap="none" lIns="0" tIns="0" rIns="0" bIns="0">
              <a:spAutoFit/>
            </a:bodyPr>
            <a:lstStyle/>
            <a:p>
              <a:pPr algn="ctr"/>
              <a:r>
                <a:rPr lang="id-ID" altLang="zh-CN" sz="1160" b="1">
                  <a:solidFill>
                    <a:schemeClr val="bg1"/>
                  </a:solidFill>
                  <a:cs typeface="Arial" charset="0"/>
                </a:rPr>
                <a:t>Font</a:t>
              </a:r>
              <a:endParaRPr lang="en-US" altLang="zh-CN" sz="1160" b="1" dirty="0">
                <a:solidFill>
                  <a:schemeClr val="bg1"/>
                </a:solidFill>
                <a:cs typeface="Arial" charset="0"/>
              </a:endParaRPr>
            </a:p>
          </p:txBody>
        </p:sp>
        <p:sp>
          <p:nvSpPr>
            <p:cNvPr id="61487" name="Rectangle 1436"/>
            <p:cNvSpPr>
              <a:spLocks noChangeArrowheads="1"/>
            </p:cNvSpPr>
            <p:nvPr/>
          </p:nvSpPr>
          <p:spPr bwMode="auto">
            <a:xfrm>
              <a:off x="8424052" y="5146243"/>
              <a:ext cx="328706" cy="167869"/>
            </a:xfrm>
            <a:prstGeom prst="rect">
              <a:avLst/>
            </a:prstGeom>
            <a:noFill/>
            <a:ln w="9525">
              <a:noFill/>
              <a:miter lim="800000"/>
              <a:headEnd/>
              <a:tailEnd/>
            </a:ln>
          </p:spPr>
          <p:txBody>
            <a:bodyPr wrap="none" lIns="0" tIns="0" rIns="0" bIns="0">
              <a:spAutoFit/>
            </a:bodyPr>
            <a:lstStyle/>
            <a:p>
              <a:pPr algn="ctr"/>
              <a:r>
                <a:rPr lang="id-ID" altLang="zh-CN" sz="1160" b="1">
                  <a:solidFill>
                    <a:schemeClr val="bg1"/>
                  </a:solidFill>
                  <a:cs typeface="Arial" charset="0"/>
                </a:rPr>
                <a:t>Text</a:t>
              </a:r>
              <a:endParaRPr lang="en-US" altLang="zh-CN" sz="1160" b="1" dirty="0">
                <a:solidFill>
                  <a:schemeClr val="bg1"/>
                </a:solidFill>
                <a:cs typeface="Arial" charset="0"/>
              </a:endParaRPr>
            </a:p>
          </p:txBody>
        </p:sp>
        <p:sp>
          <p:nvSpPr>
            <p:cNvPr id="61488" name="Rectangle 1436"/>
            <p:cNvSpPr>
              <a:spLocks noChangeArrowheads="1"/>
            </p:cNvSpPr>
            <p:nvPr/>
          </p:nvSpPr>
          <p:spPr bwMode="auto">
            <a:xfrm>
              <a:off x="8396503" y="5442235"/>
              <a:ext cx="606543" cy="167869"/>
            </a:xfrm>
            <a:prstGeom prst="rect">
              <a:avLst/>
            </a:prstGeom>
            <a:noFill/>
            <a:ln w="9525">
              <a:noFill/>
              <a:miter lim="800000"/>
              <a:headEnd/>
              <a:tailEnd/>
            </a:ln>
          </p:spPr>
          <p:txBody>
            <a:bodyPr wrap="none" lIns="0" tIns="0" rIns="0" bIns="0">
              <a:spAutoFit/>
            </a:bodyPr>
            <a:lstStyle/>
            <a:p>
              <a:pPr algn="ctr"/>
              <a:r>
                <a:rPr lang="id-ID" altLang="zh-CN" sz="1160" b="1">
                  <a:solidFill>
                    <a:schemeClr val="bg1"/>
                  </a:solidFill>
                  <a:cs typeface="Arial" charset="0"/>
                </a:rPr>
                <a:t>Text Art</a:t>
              </a:r>
              <a:endParaRPr lang="en-US" altLang="zh-CN" sz="1160" b="1" dirty="0">
                <a:solidFill>
                  <a:schemeClr val="bg1"/>
                </a:solidFill>
                <a:cs typeface="Arial" charset="0"/>
              </a:endParaRPr>
            </a:p>
          </p:txBody>
        </p:sp>
      </p:grpSp>
      <p:sp>
        <p:nvSpPr>
          <p:cNvPr id="57" name="Content Placeholder 2"/>
          <p:cNvSpPr txBox="1">
            <a:spLocks/>
          </p:cNvSpPr>
          <p:nvPr/>
        </p:nvSpPr>
        <p:spPr>
          <a:xfrm>
            <a:off x="3680299" y="2315454"/>
            <a:ext cx="2174818" cy="1282456"/>
          </a:xfrm>
          <a:prstGeom prst="rect">
            <a:avLst/>
          </a:prstGeom>
        </p:spPr>
        <p:txBody>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fontAlgn="auto">
              <a:spcAft>
                <a:spcPts val="0"/>
              </a:spcAft>
              <a:buNone/>
              <a:defRPr/>
            </a:pPr>
            <a:r>
              <a:rPr lang="en-US" sz="1160" dirty="0">
                <a:solidFill>
                  <a:schemeClr val="bg2">
                    <a:lumMod val="50000"/>
                  </a:schemeClr>
                </a:solidFill>
              </a:rPr>
              <a:t>Lorem ipsum dolor sit amet, consectetur adipiscing elit. Curabitur elementum posuere pretium. Quisque nibh dolor, dignissim ac dignissim ut, luctus ac urna. </a:t>
            </a:r>
            <a:endParaRPr lang="id-ID" sz="1160" dirty="0">
              <a:solidFill>
                <a:schemeClr val="bg2">
                  <a:lumMod val="50000"/>
                </a:schemeClr>
              </a:solidFill>
            </a:endParaRPr>
          </a:p>
        </p:txBody>
      </p:sp>
      <p:sp>
        <p:nvSpPr>
          <p:cNvPr id="58" name="Content Placeholder 2"/>
          <p:cNvSpPr txBox="1">
            <a:spLocks/>
          </p:cNvSpPr>
          <p:nvPr/>
        </p:nvSpPr>
        <p:spPr>
          <a:xfrm>
            <a:off x="6437747" y="2320476"/>
            <a:ext cx="2176492" cy="1282456"/>
          </a:xfrm>
          <a:prstGeom prst="rect">
            <a:avLst/>
          </a:prstGeom>
        </p:spPr>
        <p:txBody>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fontAlgn="auto">
              <a:spcAft>
                <a:spcPts val="0"/>
              </a:spcAft>
              <a:buNone/>
              <a:defRPr/>
            </a:pPr>
            <a:r>
              <a:rPr lang="en-US" sz="1160" dirty="0">
                <a:solidFill>
                  <a:schemeClr val="bg2">
                    <a:lumMod val="50000"/>
                  </a:schemeClr>
                </a:solidFill>
              </a:rPr>
              <a:t>Lorem ipsum dolor sit amet, consectetur adipiscing elit. Curabitur elementum posuere pretium. Quisque nibh dolor, dignissim ac dignissim ut, luctus ac urna. </a:t>
            </a:r>
            <a:endParaRPr lang="id-ID" sz="1160" dirty="0">
              <a:solidFill>
                <a:schemeClr val="bg2">
                  <a:lumMod val="50000"/>
                </a:schemeClr>
              </a:solidFill>
            </a:endParaRPr>
          </a:p>
        </p:txBody>
      </p:sp>
      <p:sp>
        <p:nvSpPr>
          <p:cNvPr id="59" name="Rectangle 1436"/>
          <p:cNvSpPr>
            <a:spLocks noChangeArrowheads="1"/>
          </p:cNvSpPr>
          <p:nvPr/>
        </p:nvSpPr>
        <p:spPr bwMode="auto">
          <a:xfrm>
            <a:off x="3760336" y="2077714"/>
            <a:ext cx="1343381" cy="259623"/>
          </a:xfrm>
          <a:prstGeom prst="rect">
            <a:avLst/>
          </a:prstGeom>
          <a:noFill/>
          <a:ln w="9525">
            <a:noFill/>
            <a:miter lim="800000"/>
            <a:headEnd/>
            <a:tailEnd/>
          </a:ln>
        </p:spPr>
        <p:txBody>
          <a:bodyPr wrap="none" lIns="0" tIns="0" rIns="0" bIns="0">
            <a:spAutoFit/>
          </a:bodyPr>
          <a:lstStyle/>
          <a:p>
            <a:pPr algn="ctr">
              <a:defRPr/>
            </a:pPr>
            <a:r>
              <a:rPr lang="id-ID" sz="1687" b="1" dirty="0">
                <a:solidFill>
                  <a:schemeClr val="accent5"/>
                </a:solidFill>
                <a:latin typeface="+mn-lt"/>
                <a:ea typeface="+mn-ea"/>
                <a:cs typeface="Arial" pitchFamily="34" charset="0"/>
              </a:rPr>
              <a:t>Design Graphic</a:t>
            </a:r>
            <a:endParaRPr lang="en-US" sz="1687" b="1" dirty="0">
              <a:solidFill>
                <a:schemeClr val="accent5"/>
              </a:solidFill>
              <a:latin typeface="+mn-lt"/>
              <a:ea typeface="+mn-ea"/>
              <a:cs typeface="Arial" pitchFamily="34" charset="0"/>
            </a:endParaRPr>
          </a:p>
        </p:txBody>
      </p:sp>
      <p:sp>
        <p:nvSpPr>
          <p:cNvPr id="60" name="Rectangle 1436"/>
          <p:cNvSpPr>
            <a:spLocks noChangeArrowheads="1"/>
          </p:cNvSpPr>
          <p:nvPr/>
        </p:nvSpPr>
        <p:spPr bwMode="auto">
          <a:xfrm>
            <a:off x="6531177" y="2082736"/>
            <a:ext cx="1343381" cy="259623"/>
          </a:xfrm>
          <a:prstGeom prst="rect">
            <a:avLst/>
          </a:prstGeom>
          <a:noFill/>
          <a:ln w="9525">
            <a:noFill/>
            <a:miter lim="800000"/>
            <a:headEnd/>
            <a:tailEnd/>
          </a:ln>
        </p:spPr>
        <p:txBody>
          <a:bodyPr wrap="none" lIns="0" tIns="0" rIns="0" bIns="0">
            <a:spAutoFit/>
          </a:bodyPr>
          <a:lstStyle/>
          <a:p>
            <a:pPr algn="ctr">
              <a:defRPr/>
            </a:pPr>
            <a:r>
              <a:rPr lang="id-ID" sz="1687" b="1">
                <a:solidFill>
                  <a:schemeClr val="accent5"/>
                </a:solidFill>
                <a:latin typeface="+mn-lt"/>
                <a:ea typeface="+mn-ea"/>
                <a:cs typeface="Arial" pitchFamily="34" charset="0"/>
              </a:rPr>
              <a:t>Design Graphic</a:t>
            </a:r>
            <a:endParaRPr lang="en-US" sz="1687" b="1" dirty="0">
              <a:solidFill>
                <a:schemeClr val="accent5"/>
              </a:solidFill>
              <a:latin typeface="+mn-lt"/>
              <a:ea typeface="+mn-ea"/>
              <a:cs typeface="Arial" pitchFamily="34" charset="0"/>
            </a:endParaRPr>
          </a:p>
        </p:txBody>
      </p:sp>
      <p:grpSp>
        <p:nvGrpSpPr>
          <p:cNvPr id="61454" name="Group 60"/>
          <p:cNvGrpSpPr>
            <a:grpSpLocks/>
          </p:cNvGrpSpPr>
          <p:nvPr/>
        </p:nvGrpSpPr>
        <p:grpSpPr bwMode="auto">
          <a:xfrm>
            <a:off x="6642567" y="3777050"/>
            <a:ext cx="1879590" cy="2410252"/>
            <a:chOff x="8316282" y="3343525"/>
            <a:chExt cx="2294186" cy="2266579"/>
          </a:xfrm>
        </p:grpSpPr>
        <p:grpSp>
          <p:nvGrpSpPr>
            <p:cNvPr id="61455" name="Group 4"/>
            <p:cNvGrpSpPr>
              <a:grpSpLocks noChangeAspect="1"/>
            </p:cNvGrpSpPr>
            <p:nvPr/>
          </p:nvGrpSpPr>
          <p:grpSpPr bwMode="auto">
            <a:xfrm>
              <a:off x="8342160" y="3441328"/>
              <a:ext cx="2268308" cy="2109788"/>
              <a:chOff x="1969" y="1497"/>
              <a:chExt cx="3740" cy="1329"/>
            </a:xfrm>
          </p:grpSpPr>
          <p:sp>
            <p:nvSpPr>
              <p:cNvPr id="61464" name="Line 5"/>
              <p:cNvSpPr>
                <a:spLocks noChangeShapeType="1"/>
              </p:cNvSpPr>
              <p:nvPr/>
            </p:nvSpPr>
            <p:spPr bwMode="auto">
              <a:xfrm>
                <a:off x="1969" y="1497"/>
                <a:ext cx="3740" cy="0"/>
              </a:xfrm>
              <a:prstGeom prst="line">
                <a:avLst/>
              </a:prstGeom>
              <a:noFill/>
              <a:ln w="211138" cap="rnd">
                <a:solidFill>
                  <a:srgbClr val="E6E6E6"/>
                </a:solidFill>
                <a:miter lim="800000"/>
                <a:headEnd/>
                <a:tailEnd/>
              </a:ln>
            </p:spPr>
            <p:txBody>
              <a:bodyPr/>
              <a:lstStyle/>
              <a:p>
                <a:endParaRPr lang="zh-CN" altLang="en-US"/>
              </a:p>
            </p:txBody>
          </p:sp>
          <p:sp>
            <p:nvSpPr>
              <p:cNvPr id="61465" name="Line 6"/>
              <p:cNvSpPr>
                <a:spLocks noChangeShapeType="1"/>
              </p:cNvSpPr>
              <p:nvPr/>
            </p:nvSpPr>
            <p:spPr bwMode="auto">
              <a:xfrm>
                <a:off x="1969" y="1876"/>
                <a:ext cx="3740" cy="0"/>
              </a:xfrm>
              <a:prstGeom prst="line">
                <a:avLst/>
              </a:prstGeom>
              <a:noFill/>
              <a:ln w="211138" cap="rnd">
                <a:solidFill>
                  <a:srgbClr val="E6E6E6"/>
                </a:solidFill>
                <a:miter lim="800000"/>
                <a:headEnd/>
                <a:tailEnd/>
              </a:ln>
            </p:spPr>
            <p:txBody>
              <a:bodyPr/>
              <a:lstStyle/>
              <a:p>
                <a:endParaRPr lang="zh-CN" altLang="en-US"/>
              </a:p>
            </p:txBody>
          </p:sp>
          <p:sp>
            <p:nvSpPr>
              <p:cNvPr id="61466" name="Line 7"/>
              <p:cNvSpPr>
                <a:spLocks noChangeShapeType="1"/>
              </p:cNvSpPr>
              <p:nvPr/>
            </p:nvSpPr>
            <p:spPr bwMode="auto">
              <a:xfrm>
                <a:off x="1969" y="2066"/>
                <a:ext cx="3740" cy="0"/>
              </a:xfrm>
              <a:prstGeom prst="line">
                <a:avLst/>
              </a:prstGeom>
              <a:noFill/>
              <a:ln w="211138" cap="rnd">
                <a:solidFill>
                  <a:srgbClr val="E6E6E6"/>
                </a:solidFill>
                <a:miter lim="800000"/>
                <a:headEnd/>
                <a:tailEnd/>
              </a:ln>
            </p:spPr>
            <p:txBody>
              <a:bodyPr/>
              <a:lstStyle/>
              <a:p>
                <a:endParaRPr lang="zh-CN" altLang="en-US"/>
              </a:p>
            </p:txBody>
          </p:sp>
          <p:sp>
            <p:nvSpPr>
              <p:cNvPr id="61467" name="Line 8"/>
              <p:cNvSpPr>
                <a:spLocks noChangeShapeType="1"/>
              </p:cNvSpPr>
              <p:nvPr/>
            </p:nvSpPr>
            <p:spPr bwMode="auto">
              <a:xfrm>
                <a:off x="1969" y="2256"/>
                <a:ext cx="3740" cy="0"/>
              </a:xfrm>
              <a:prstGeom prst="line">
                <a:avLst/>
              </a:prstGeom>
              <a:noFill/>
              <a:ln w="211138" cap="rnd">
                <a:solidFill>
                  <a:srgbClr val="E6E6E6"/>
                </a:solidFill>
                <a:miter lim="800000"/>
                <a:headEnd/>
                <a:tailEnd/>
              </a:ln>
            </p:spPr>
            <p:txBody>
              <a:bodyPr/>
              <a:lstStyle/>
              <a:p>
                <a:endParaRPr lang="zh-CN" altLang="en-US"/>
              </a:p>
            </p:txBody>
          </p:sp>
          <p:sp>
            <p:nvSpPr>
              <p:cNvPr id="61468" name="Line 9"/>
              <p:cNvSpPr>
                <a:spLocks noChangeShapeType="1"/>
              </p:cNvSpPr>
              <p:nvPr/>
            </p:nvSpPr>
            <p:spPr bwMode="auto">
              <a:xfrm>
                <a:off x="1969" y="2446"/>
                <a:ext cx="3740" cy="0"/>
              </a:xfrm>
              <a:prstGeom prst="line">
                <a:avLst/>
              </a:prstGeom>
              <a:noFill/>
              <a:ln w="211138" cap="rnd">
                <a:solidFill>
                  <a:srgbClr val="E6E6E6"/>
                </a:solidFill>
                <a:miter lim="800000"/>
                <a:headEnd/>
                <a:tailEnd/>
              </a:ln>
            </p:spPr>
            <p:txBody>
              <a:bodyPr/>
              <a:lstStyle/>
              <a:p>
                <a:endParaRPr lang="zh-CN" altLang="en-US"/>
              </a:p>
            </p:txBody>
          </p:sp>
          <p:sp>
            <p:nvSpPr>
              <p:cNvPr id="76" name="Line 10"/>
              <p:cNvSpPr>
                <a:spLocks noChangeShapeType="1"/>
              </p:cNvSpPr>
              <p:nvPr/>
            </p:nvSpPr>
            <p:spPr bwMode="auto">
              <a:xfrm>
                <a:off x="1969" y="1497"/>
                <a:ext cx="3406" cy="0"/>
              </a:xfrm>
              <a:prstGeom prst="line">
                <a:avLst/>
              </a:prstGeom>
              <a:noFill/>
              <a:ln w="211138" cap="rnd">
                <a:solidFill>
                  <a:schemeClr val="accent3"/>
                </a:solidFill>
                <a:prstDash val="solid"/>
                <a:miter lim="800000"/>
                <a:headEnd/>
                <a:tailEnd/>
              </a:ln>
            </p:spPr>
            <p:txBody>
              <a:bodyPr/>
              <a:lstStyle/>
              <a:p>
                <a:pPr fontAlgn="auto">
                  <a:spcBef>
                    <a:spcPts val="0"/>
                  </a:spcBef>
                  <a:spcAft>
                    <a:spcPts val="0"/>
                  </a:spcAft>
                  <a:defRPr/>
                </a:pPr>
                <a:endParaRPr lang="en-US" dirty="0">
                  <a:latin typeface="+mn-lt"/>
                  <a:ea typeface="+mn-ea"/>
                </a:endParaRPr>
              </a:p>
            </p:txBody>
          </p:sp>
          <p:sp>
            <p:nvSpPr>
              <p:cNvPr id="61470" name="Line 11"/>
              <p:cNvSpPr>
                <a:spLocks noChangeShapeType="1"/>
              </p:cNvSpPr>
              <p:nvPr/>
            </p:nvSpPr>
            <p:spPr bwMode="auto">
              <a:xfrm>
                <a:off x="1969" y="1876"/>
                <a:ext cx="2083" cy="0"/>
              </a:xfrm>
              <a:prstGeom prst="line">
                <a:avLst/>
              </a:prstGeom>
              <a:noFill/>
              <a:ln w="211138" cap="rnd">
                <a:solidFill>
                  <a:schemeClr val="accent2"/>
                </a:solidFill>
                <a:miter lim="800000"/>
                <a:headEnd/>
                <a:tailEnd/>
              </a:ln>
            </p:spPr>
            <p:txBody>
              <a:bodyPr/>
              <a:lstStyle/>
              <a:p>
                <a:endParaRPr lang="zh-CN" altLang="en-US"/>
              </a:p>
            </p:txBody>
          </p:sp>
          <p:sp>
            <p:nvSpPr>
              <p:cNvPr id="61471" name="Line 12"/>
              <p:cNvSpPr>
                <a:spLocks noChangeShapeType="1"/>
              </p:cNvSpPr>
              <p:nvPr/>
            </p:nvSpPr>
            <p:spPr bwMode="auto">
              <a:xfrm>
                <a:off x="1969" y="1686"/>
                <a:ext cx="3740" cy="0"/>
              </a:xfrm>
              <a:prstGeom prst="line">
                <a:avLst/>
              </a:prstGeom>
              <a:noFill/>
              <a:ln w="211138" cap="rnd">
                <a:solidFill>
                  <a:srgbClr val="E6E6E6"/>
                </a:solidFill>
                <a:miter lim="800000"/>
                <a:headEnd/>
                <a:tailEnd/>
              </a:ln>
            </p:spPr>
            <p:txBody>
              <a:bodyPr/>
              <a:lstStyle/>
              <a:p>
                <a:endParaRPr lang="zh-CN" altLang="en-US"/>
              </a:p>
            </p:txBody>
          </p:sp>
          <p:sp>
            <p:nvSpPr>
              <p:cNvPr id="79" name="Line 13"/>
              <p:cNvSpPr>
                <a:spLocks noChangeShapeType="1"/>
              </p:cNvSpPr>
              <p:nvPr/>
            </p:nvSpPr>
            <p:spPr bwMode="auto">
              <a:xfrm>
                <a:off x="1969" y="1686"/>
                <a:ext cx="2369" cy="0"/>
              </a:xfrm>
              <a:prstGeom prst="line">
                <a:avLst/>
              </a:prstGeom>
              <a:noFill/>
              <a:ln w="211138" cap="rnd">
                <a:solidFill>
                  <a:schemeClr val="accent6"/>
                </a:solidFill>
                <a:prstDash val="solid"/>
                <a:miter lim="800000"/>
                <a:headEnd/>
                <a:tailEnd/>
              </a:ln>
            </p:spPr>
            <p:txBody>
              <a:bodyPr/>
              <a:lstStyle/>
              <a:p>
                <a:pPr fontAlgn="auto">
                  <a:spcBef>
                    <a:spcPts val="0"/>
                  </a:spcBef>
                  <a:spcAft>
                    <a:spcPts val="0"/>
                  </a:spcAft>
                  <a:defRPr/>
                </a:pPr>
                <a:endParaRPr lang="en-US" dirty="0">
                  <a:latin typeface="+mn-lt"/>
                  <a:ea typeface="+mn-ea"/>
                </a:endParaRPr>
              </a:p>
            </p:txBody>
          </p:sp>
          <p:sp>
            <p:nvSpPr>
              <p:cNvPr id="80" name="Line 14"/>
              <p:cNvSpPr>
                <a:spLocks noChangeShapeType="1"/>
              </p:cNvSpPr>
              <p:nvPr/>
            </p:nvSpPr>
            <p:spPr bwMode="auto">
              <a:xfrm>
                <a:off x="1969" y="2066"/>
                <a:ext cx="1988" cy="0"/>
              </a:xfrm>
              <a:prstGeom prst="line">
                <a:avLst/>
              </a:prstGeom>
              <a:noFill/>
              <a:ln w="211138" cap="rnd">
                <a:solidFill>
                  <a:schemeClr val="accent5"/>
                </a:solidFill>
                <a:prstDash val="solid"/>
                <a:miter lim="800000"/>
                <a:headEnd/>
                <a:tailEnd/>
              </a:ln>
            </p:spPr>
            <p:txBody>
              <a:bodyPr/>
              <a:lstStyle/>
              <a:p>
                <a:pPr fontAlgn="auto">
                  <a:spcBef>
                    <a:spcPts val="0"/>
                  </a:spcBef>
                  <a:spcAft>
                    <a:spcPts val="0"/>
                  </a:spcAft>
                  <a:defRPr/>
                </a:pPr>
                <a:endParaRPr lang="en-US" dirty="0">
                  <a:latin typeface="+mn-lt"/>
                  <a:ea typeface="+mn-ea"/>
                </a:endParaRPr>
              </a:p>
            </p:txBody>
          </p:sp>
          <p:sp>
            <p:nvSpPr>
              <p:cNvPr id="81" name="Line 15"/>
              <p:cNvSpPr>
                <a:spLocks noChangeShapeType="1"/>
              </p:cNvSpPr>
              <p:nvPr/>
            </p:nvSpPr>
            <p:spPr bwMode="auto">
              <a:xfrm>
                <a:off x="1969" y="2446"/>
                <a:ext cx="1516" cy="0"/>
              </a:xfrm>
              <a:prstGeom prst="line">
                <a:avLst/>
              </a:prstGeom>
              <a:noFill/>
              <a:ln w="211138" cap="rnd">
                <a:solidFill>
                  <a:schemeClr val="accent3"/>
                </a:solidFill>
                <a:prstDash val="solid"/>
                <a:miter lim="800000"/>
                <a:headEnd/>
                <a:tailEnd/>
              </a:ln>
            </p:spPr>
            <p:txBody>
              <a:bodyPr/>
              <a:lstStyle/>
              <a:p>
                <a:pPr fontAlgn="auto">
                  <a:spcBef>
                    <a:spcPts val="0"/>
                  </a:spcBef>
                  <a:spcAft>
                    <a:spcPts val="0"/>
                  </a:spcAft>
                  <a:defRPr/>
                </a:pPr>
                <a:endParaRPr lang="en-US" dirty="0">
                  <a:latin typeface="+mn-lt"/>
                  <a:ea typeface="+mn-ea"/>
                </a:endParaRPr>
              </a:p>
            </p:txBody>
          </p:sp>
          <p:sp>
            <p:nvSpPr>
              <p:cNvPr id="82" name="Line 16"/>
              <p:cNvSpPr>
                <a:spLocks noChangeShapeType="1"/>
              </p:cNvSpPr>
              <p:nvPr/>
            </p:nvSpPr>
            <p:spPr bwMode="auto">
              <a:xfrm>
                <a:off x="1969" y="2256"/>
                <a:ext cx="1799" cy="0"/>
              </a:xfrm>
              <a:prstGeom prst="line">
                <a:avLst/>
              </a:prstGeom>
              <a:noFill/>
              <a:ln w="211138" cap="rnd">
                <a:solidFill>
                  <a:schemeClr val="accent4"/>
                </a:solidFill>
                <a:prstDash val="solid"/>
                <a:miter lim="800000"/>
                <a:headEnd/>
                <a:tailEnd/>
              </a:ln>
            </p:spPr>
            <p:txBody>
              <a:bodyPr/>
              <a:lstStyle/>
              <a:p>
                <a:pPr fontAlgn="auto">
                  <a:spcBef>
                    <a:spcPts val="0"/>
                  </a:spcBef>
                  <a:spcAft>
                    <a:spcPts val="0"/>
                  </a:spcAft>
                  <a:defRPr/>
                </a:pPr>
                <a:endParaRPr lang="en-US" dirty="0">
                  <a:latin typeface="+mn-lt"/>
                  <a:ea typeface="+mn-ea"/>
                </a:endParaRPr>
              </a:p>
            </p:txBody>
          </p:sp>
          <p:sp>
            <p:nvSpPr>
              <p:cNvPr id="61476" name="Line 17"/>
              <p:cNvSpPr>
                <a:spLocks noChangeShapeType="1"/>
              </p:cNvSpPr>
              <p:nvPr/>
            </p:nvSpPr>
            <p:spPr bwMode="auto">
              <a:xfrm>
                <a:off x="1969" y="2636"/>
                <a:ext cx="3740" cy="0"/>
              </a:xfrm>
              <a:prstGeom prst="line">
                <a:avLst/>
              </a:prstGeom>
              <a:noFill/>
              <a:ln w="211138" cap="rnd">
                <a:solidFill>
                  <a:srgbClr val="E6E6E6"/>
                </a:solidFill>
                <a:miter lim="800000"/>
                <a:headEnd/>
                <a:tailEnd/>
              </a:ln>
            </p:spPr>
            <p:txBody>
              <a:bodyPr/>
              <a:lstStyle/>
              <a:p>
                <a:endParaRPr lang="zh-CN" altLang="en-US"/>
              </a:p>
            </p:txBody>
          </p:sp>
          <p:sp>
            <p:nvSpPr>
              <p:cNvPr id="61477" name="Line 18"/>
              <p:cNvSpPr>
                <a:spLocks noChangeShapeType="1"/>
              </p:cNvSpPr>
              <p:nvPr/>
            </p:nvSpPr>
            <p:spPr bwMode="auto">
              <a:xfrm>
                <a:off x="1969" y="2826"/>
                <a:ext cx="3740" cy="0"/>
              </a:xfrm>
              <a:prstGeom prst="line">
                <a:avLst/>
              </a:prstGeom>
              <a:noFill/>
              <a:ln w="211138" cap="rnd">
                <a:solidFill>
                  <a:srgbClr val="E6E6E6"/>
                </a:solidFill>
                <a:miter lim="800000"/>
                <a:headEnd/>
                <a:tailEnd/>
              </a:ln>
            </p:spPr>
            <p:txBody>
              <a:bodyPr/>
              <a:lstStyle/>
              <a:p>
                <a:endParaRPr lang="zh-CN" altLang="en-US"/>
              </a:p>
            </p:txBody>
          </p:sp>
          <p:sp>
            <p:nvSpPr>
              <p:cNvPr id="61478" name="Line 19"/>
              <p:cNvSpPr>
                <a:spLocks noChangeShapeType="1"/>
              </p:cNvSpPr>
              <p:nvPr/>
            </p:nvSpPr>
            <p:spPr bwMode="auto">
              <a:xfrm>
                <a:off x="1969" y="2826"/>
                <a:ext cx="1231" cy="0"/>
              </a:xfrm>
              <a:prstGeom prst="line">
                <a:avLst/>
              </a:prstGeom>
              <a:noFill/>
              <a:ln w="211138" cap="rnd">
                <a:solidFill>
                  <a:schemeClr val="accent1"/>
                </a:solidFill>
                <a:miter lim="800000"/>
                <a:headEnd/>
                <a:tailEnd/>
              </a:ln>
            </p:spPr>
            <p:txBody>
              <a:bodyPr/>
              <a:lstStyle/>
              <a:p>
                <a:endParaRPr lang="zh-CN" altLang="en-US"/>
              </a:p>
            </p:txBody>
          </p:sp>
          <p:sp>
            <p:nvSpPr>
              <p:cNvPr id="61479" name="Line 20"/>
              <p:cNvSpPr>
                <a:spLocks noChangeShapeType="1"/>
              </p:cNvSpPr>
              <p:nvPr/>
            </p:nvSpPr>
            <p:spPr bwMode="auto">
              <a:xfrm>
                <a:off x="1969" y="2636"/>
                <a:ext cx="1420" cy="0"/>
              </a:xfrm>
              <a:prstGeom prst="line">
                <a:avLst/>
              </a:prstGeom>
              <a:noFill/>
              <a:ln w="211138" cap="rnd">
                <a:solidFill>
                  <a:schemeClr val="accent2"/>
                </a:solidFill>
                <a:miter lim="800000"/>
                <a:headEnd/>
                <a:tailEnd/>
              </a:ln>
            </p:spPr>
            <p:txBody>
              <a:bodyPr/>
              <a:lstStyle/>
              <a:p>
                <a:endParaRPr lang="zh-CN" altLang="en-US"/>
              </a:p>
            </p:txBody>
          </p:sp>
        </p:grpSp>
        <p:sp>
          <p:nvSpPr>
            <p:cNvPr id="61456" name="Rectangle 1436"/>
            <p:cNvSpPr>
              <a:spLocks noChangeArrowheads="1"/>
            </p:cNvSpPr>
            <p:nvPr/>
          </p:nvSpPr>
          <p:spPr bwMode="auto">
            <a:xfrm>
              <a:off x="8326499" y="3343525"/>
              <a:ext cx="1134823" cy="167869"/>
            </a:xfrm>
            <a:prstGeom prst="rect">
              <a:avLst/>
            </a:prstGeom>
            <a:noFill/>
            <a:ln w="9525">
              <a:noFill/>
              <a:miter lim="800000"/>
              <a:headEnd/>
              <a:tailEnd/>
            </a:ln>
          </p:spPr>
          <p:txBody>
            <a:bodyPr wrap="none" lIns="0" tIns="0" rIns="0" bIns="0">
              <a:spAutoFit/>
            </a:bodyPr>
            <a:lstStyle/>
            <a:p>
              <a:pPr algn="ctr"/>
              <a:r>
                <a:rPr lang="id-ID" altLang="zh-CN" sz="1160" b="1">
                  <a:solidFill>
                    <a:schemeClr val="bg1"/>
                  </a:solidFill>
                  <a:cs typeface="Arial" charset="0"/>
                </a:rPr>
                <a:t>Design Graphic</a:t>
              </a:r>
              <a:endParaRPr lang="en-US" altLang="zh-CN" sz="1160" b="1" dirty="0">
                <a:solidFill>
                  <a:schemeClr val="bg1"/>
                </a:solidFill>
                <a:cs typeface="Arial" charset="0"/>
              </a:endParaRPr>
            </a:p>
          </p:txBody>
        </p:sp>
        <p:sp>
          <p:nvSpPr>
            <p:cNvPr id="61457" name="Rectangle 1436"/>
            <p:cNvSpPr>
              <a:spLocks noChangeArrowheads="1"/>
            </p:cNvSpPr>
            <p:nvPr/>
          </p:nvSpPr>
          <p:spPr bwMode="auto">
            <a:xfrm>
              <a:off x="8370829" y="3645815"/>
              <a:ext cx="784592" cy="167869"/>
            </a:xfrm>
            <a:prstGeom prst="rect">
              <a:avLst/>
            </a:prstGeom>
            <a:noFill/>
            <a:ln w="9525">
              <a:noFill/>
              <a:miter lim="800000"/>
              <a:headEnd/>
              <a:tailEnd/>
            </a:ln>
          </p:spPr>
          <p:txBody>
            <a:bodyPr wrap="none" lIns="0" tIns="0" rIns="0" bIns="0">
              <a:spAutoFit/>
            </a:bodyPr>
            <a:lstStyle/>
            <a:p>
              <a:pPr algn="ctr"/>
              <a:r>
                <a:rPr lang="id-ID" altLang="zh-CN" sz="1160" b="1">
                  <a:solidFill>
                    <a:schemeClr val="bg1"/>
                  </a:solidFill>
                  <a:cs typeface="Arial" charset="0"/>
                </a:rPr>
                <a:t>Art Design</a:t>
              </a:r>
              <a:endParaRPr lang="en-US" altLang="zh-CN" sz="1160" b="1" dirty="0">
                <a:solidFill>
                  <a:schemeClr val="bg1"/>
                </a:solidFill>
                <a:cs typeface="Arial" charset="0"/>
              </a:endParaRPr>
            </a:p>
          </p:txBody>
        </p:sp>
        <p:sp>
          <p:nvSpPr>
            <p:cNvPr id="61458" name="Rectangle 1436"/>
            <p:cNvSpPr>
              <a:spLocks noChangeArrowheads="1"/>
            </p:cNvSpPr>
            <p:nvPr/>
          </p:nvSpPr>
          <p:spPr bwMode="auto">
            <a:xfrm>
              <a:off x="8330587" y="3954402"/>
              <a:ext cx="1134823" cy="167869"/>
            </a:xfrm>
            <a:prstGeom prst="rect">
              <a:avLst/>
            </a:prstGeom>
            <a:noFill/>
            <a:ln w="9525">
              <a:noFill/>
              <a:miter lim="800000"/>
              <a:headEnd/>
              <a:tailEnd/>
            </a:ln>
          </p:spPr>
          <p:txBody>
            <a:bodyPr wrap="none" lIns="0" tIns="0" rIns="0" bIns="0">
              <a:spAutoFit/>
            </a:bodyPr>
            <a:lstStyle/>
            <a:p>
              <a:pPr algn="ctr"/>
              <a:r>
                <a:rPr lang="id-ID" altLang="zh-CN" sz="1160" b="1">
                  <a:solidFill>
                    <a:schemeClr val="bg1"/>
                  </a:solidFill>
                  <a:cs typeface="Arial" charset="0"/>
                </a:rPr>
                <a:t>Design Graphic</a:t>
              </a:r>
              <a:endParaRPr lang="en-US" altLang="zh-CN" sz="1160" b="1" dirty="0">
                <a:solidFill>
                  <a:schemeClr val="bg1"/>
                </a:solidFill>
                <a:cs typeface="Arial" charset="0"/>
              </a:endParaRPr>
            </a:p>
          </p:txBody>
        </p:sp>
        <p:sp>
          <p:nvSpPr>
            <p:cNvPr id="61459" name="Rectangle 1436"/>
            <p:cNvSpPr>
              <a:spLocks noChangeArrowheads="1"/>
            </p:cNvSpPr>
            <p:nvPr/>
          </p:nvSpPr>
          <p:spPr bwMode="auto">
            <a:xfrm>
              <a:off x="8316282" y="4239373"/>
              <a:ext cx="1134823" cy="167869"/>
            </a:xfrm>
            <a:prstGeom prst="rect">
              <a:avLst/>
            </a:prstGeom>
            <a:noFill/>
            <a:ln w="9525">
              <a:noFill/>
              <a:miter lim="800000"/>
              <a:headEnd/>
              <a:tailEnd/>
            </a:ln>
          </p:spPr>
          <p:txBody>
            <a:bodyPr wrap="none" lIns="0" tIns="0" rIns="0" bIns="0">
              <a:spAutoFit/>
            </a:bodyPr>
            <a:lstStyle/>
            <a:p>
              <a:pPr algn="ctr"/>
              <a:r>
                <a:rPr lang="id-ID" altLang="zh-CN" sz="1160" b="1">
                  <a:solidFill>
                    <a:schemeClr val="bg1"/>
                  </a:solidFill>
                  <a:cs typeface="Arial" charset="0"/>
                </a:rPr>
                <a:t>Design Graphic</a:t>
              </a:r>
              <a:endParaRPr lang="en-US" altLang="zh-CN" sz="1160" b="1" dirty="0">
                <a:solidFill>
                  <a:schemeClr val="bg1"/>
                </a:solidFill>
                <a:cs typeface="Arial" charset="0"/>
              </a:endParaRPr>
            </a:p>
          </p:txBody>
        </p:sp>
        <p:sp>
          <p:nvSpPr>
            <p:cNvPr id="61460" name="Rectangle 1436"/>
            <p:cNvSpPr>
              <a:spLocks noChangeArrowheads="1"/>
            </p:cNvSpPr>
            <p:nvPr/>
          </p:nvSpPr>
          <p:spPr bwMode="auto">
            <a:xfrm>
              <a:off x="8316282" y="4544812"/>
              <a:ext cx="1134823" cy="167869"/>
            </a:xfrm>
            <a:prstGeom prst="rect">
              <a:avLst/>
            </a:prstGeom>
            <a:noFill/>
            <a:ln w="9525">
              <a:noFill/>
              <a:miter lim="800000"/>
              <a:headEnd/>
              <a:tailEnd/>
            </a:ln>
          </p:spPr>
          <p:txBody>
            <a:bodyPr wrap="none" lIns="0" tIns="0" rIns="0" bIns="0">
              <a:spAutoFit/>
            </a:bodyPr>
            <a:lstStyle/>
            <a:p>
              <a:pPr algn="ctr"/>
              <a:r>
                <a:rPr lang="id-ID" altLang="zh-CN" sz="1160" b="1">
                  <a:solidFill>
                    <a:schemeClr val="bg1"/>
                  </a:solidFill>
                  <a:cs typeface="Arial" charset="0"/>
                </a:rPr>
                <a:t>Design Graphic</a:t>
              </a:r>
              <a:endParaRPr lang="en-US" altLang="zh-CN" sz="1160" b="1" dirty="0">
                <a:solidFill>
                  <a:schemeClr val="bg1"/>
                </a:solidFill>
                <a:cs typeface="Arial" charset="0"/>
              </a:endParaRPr>
            </a:p>
          </p:txBody>
        </p:sp>
        <p:sp>
          <p:nvSpPr>
            <p:cNvPr id="61461" name="Rectangle 1436"/>
            <p:cNvSpPr>
              <a:spLocks noChangeArrowheads="1"/>
            </p:cNvSpPr>
            <p:nvPr/>
          </p:nvSpPr>
          <p:spPr bwMode="auto">
            <a:xfrm>
              <a:off x="8404941" y="4850251"/>
              <a:ext cx="342403" cy="167869"/>
            </a:xfrm>
            <a:prstGeom prst="rect">
              <a:avLst/>
            </a:prstGeom>
            <a:noFill/>
            <a:ln w="9525">
              <a:noFill/>
              <a:miter lim="800000"/>
              <a:headEnd/>
              <a:tailEnd/>
            </a:ln>
          </p:spPr>
          <p:txBody>
            <a:bodyPr wrap="none" lIns="0" tIns="0" rIns="0" bIns="0">
              <a:spAutoFit/>
            </a:bodyPr>
            <a:lstStyle/>
            <a:p>
              <a:pPr algn="ctr"/>
              <a:r>
                <a:rPr lang="id-ID" altLang="zh-CN" sz="1160" b="1">
                  <a:solidFill>
                    <a:schemeClr val="bg1"/>
                  </a:solidFill>
                  <a:cs typeface="Arial" charset="0"/>
                </a:rPr>
                <a:t>Font</a:t>
              </a:r>
              <a:endParaRPr lang="en-US" altLang="zh-CN" sz="1160" b="1" dirty="0">
                <a:solidFill>
                  <a:schemeClr val="bg1"/>
                </a:solidFill>
                <a:cs typeface="Arial" charset="0"/>
              </a:endParaRPr>
            </a:p>
          </p:txBody>
        </p:sp>
        <p:sp>
          <p:nvSpPr>
            <p:cNvPr id="61462" name="Rectangle 1436"/>
            <p:cNvSpPr>
              <a:spLocks noChangeArrowheads="1"/>
            </p:cNvSpPr>
            <p:nvPr/>
          </p:nvSpPr>
          <p:spPr bwMode="auto">
            <a:xfrm>
              <a:off x="8424052" y="5146243"/>
              <a:ext cx="328707" cy="167869"/>
            </a:xfrm>
            <a:prstGeom prst="rect">
              <a:avLst/>
            </a:prstGeom>
            <a:noFill/>
            <a:ln w="9525">
              <a:noFill/>
              <a:miter lim="800000"/>
              <a:headEnd/>
              <a:tailEnd/>
            </a:ln>
          </p:spPr>
          <p:txBody>
            <a:bodyPr wrap="none" lIns="0" tIns="0" rIns="0" bIns="0">
              <a:spAutoFit/>
            </a:bodyPr>
            <a:lstStyle/>
            <a:p>
              <a:pPr algn="ctr"/>
              <a:r>
                <a:rPr lang="id-ID" altLang="zh-CN" sz="1160" b="1">
                  <a:solidFill>
                    <a:schemeClr val="bg1"/>
                  </a:solidFill>
                  <a:cs typeface="Arial" charset="0"/>
                </a:rPr>
                <a:t>Text</a:t>
              </a:r>
              <a:endParaRPr lang="en-US" altLang="zh-CN" sz="1160" b="1" dirty="0">
                <a:solidFill>
                  <a:schemeClr val="bg1"/>
                </a:solidFill>
                <a:cs typeface="Arial" charset="0"/>
              </a:endParaRPr>
            </a:p>
          </p:txBody>
        </p:sp>
        <p:sp>
          <p:nvSpPr>
            <p:cNvPr id="61463" name="Rectangle 1436"/>
            <p:cNvSpPr>
              <a:spLocks noChangeArrowheads="1"/>
            </p:cNvSpPr>
            <p:nvPr/>
          </p:nvSpPr>
          <p:spPr bwMode="auto">
            <a:xfrm>
              <a:off x="8396503" y="5442235"/>
              <a:ext cx="606543" cy="167869"/>
            </a:xfrm>
            <a:prstGeom prst="rect">
              <a:avLst/>
            </a:prstGeom>
            <a:noFill/>
            <a:ln w="9525">
              <a:noFill/>
              <a:miter lim="800000"/>
              <a:headEnd/>
              <a:tailEnd/>
            </a:ln>
          </p:spPr>
          <p:txBody>
            <a:bodyPr wrap="none" lIns="0" tIns="0" rIns="0" bIns="0">
              <a:spAutoFit/>
            </a:bodyPr>
            <a:lstStyle/>
            <a:p>
              <a:pPr algn="ctr"/>
              <a:r>
                <a:rPr lang="id-ID" altLang="zh-CN" sz="1160" b="1">
                  <a:solidFill>
                    <a:schemeClr val="bg1"/>
                  </a:solidFill>
                  <a:cs typeface="Arial" charset="0"/>
                </a:rPr>
                <a:t>Text Art</a:t>
              </a:r>
              <a:endParaRPr lang="en-US" altLang="zh-CN" sz="1160" b="1" dirty="0">
                <a:solidFill>
                  <a:schemeClr val="bg1"/>
                </a:solidFill>
                <a:cs typeface="Arial" charset="0"/>
              </a:endParaRPr>
            </a:p>
          </p:txBody>
        </p:sp>
      </p:grpSp>
      <p:sp>
        <p:nvSpPr>
          <p:cNvPr id="65" name="文本框 64"/>
          <p:cNvSpPr txBox="1"/>
          <p:nvPr/>
        </p:nvSpPr>
        <p:spPr>
          <a:xfrm>
            <a:off x="976827" y="268262"/>
            <a:ext cx="4878290" cy="553870"/>
          </a:xfrm>
          <a:prstGeom prst="rect">
            <a:avLst/>
          </a:prstGeom>
          <a:noFill/>
        </p:spPr>
        <p:txBody>
          <a:bodyPr wrap="square" lIns="0" tIns="0" rIns="0" bIns="0" rtlCol="0">
            <a:spAutoFit/>
          </a:bodyPr>
          <a:lstStyle/>
          <a:p>
            <a:pPr defTabSz="964020"/>
            <a:r>
              <a:rPr lang="en-US" altLang="zh-CN"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Annual work overview</a:t>
            </a:r>
            <a:endParaRPr lang="zh-CN" altLang="en-US"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6" name="文本框 65"/>
          <p:cNvSpPr txBox="1"/>
          <p:nvPr/>
        </p:nvSpPr>
        <p:spPr>
          <a:xfrm>
            <a:off x="976829" y="776838"/>
            <a:ext cx="3315666" cy="215315"/>
          </a:xfrm>
          <a:prstGeom prst="rect">
            <a:avLst/>
          </a:prstGeom>
          <a:noFill/>
        </p:spPr>
        <p:txBody>
          <a:bodyPr wrap="square" lIns="0" tIns="0" rIns="0" bIns="0" rtlCol="0">
            <a:spAutoFit/>
          </a:bodyPr>
          <a:lstStyle/>
          <a:p>
            <a:pPr defTabSz="964020"/>
            <a:r>
              <a:rPr lang="en-US" altLang="zh-CN"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7" name="椭圆 66"/>
          <p:cNvSpPr/>
          <p:nvPr/>
        </p:nvSpPr>
        <p:spPr>
          <a:xfrm>
            <a:off x="417825" y="344455"/>
            <a:ext cx="410238" cy="410238"/>
          </a:xfrm>
          <a:prstGeom prst="ellipse">
            <a:avLst/>
          </a:prstGeom>
          <a:solidFill>
            <a:schemeClr val="accent1"/>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8" name="椭圆 67"/>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532099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600"/>
                                        <p:tgtEl>
                                          <p:spTgt spid="57"/>
                                        </p:tgtEl>
                                      </p:cBhvr>
                                    </p:animEffect>
                                  </p:childTnLst>
                                </p:cTn>
                              </p:par>
                            </p:childTnLst>
                          </p:cTn>
                        </p:par>
                        <p:par>
                          <p:cTn id="8" fill="hold">
                            <p:stCondLst>
                              <p:cond delay="600"/>
                            </p:stCondLst>
                            <p:childTnLst>
                              <p:par>
                                <p:cTn id="9" presetID="10" presetClass="entr" presetSubtype="0" fill="hold" grpId="0" nodeType="after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fade">
                                      <p:cBhvr>
                                        <p:cTn id="11" dur="6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1"/>
          <p:cNvPicPr>
            <a:picLocks noChangeAspect="1"/>
          </p:cNvPicPr>
          <p:nvPr/>
        </p:nvPicPr>
        <p:blipFill>
          <a:blip r:embed="rId3"/>
          <a:srcRect/>
          <a:stretch>
            <a:fillRect/>
          </a:stretch>
        </p:blipFill>
        <p:spPr bwMode="auto">
          <a:xfrm>
            <a:off x="2046256" y="3952845"/>
            <a:ext cx="1403000" cy="204255"/>
          </a:xfrm>
          <a:prstGeom prst="rect">
            <a:avLst/>
          </a:prstGeom>
          <a:noFill/>
          <a:ln w="9525">
            <a:noFill/>
            <a:miter lim="800000"/>
            <a:headEnd/>
            <a:tailEnd/>
          </a:ln>
        </p:spPr>
      </p:pic>
      <p:sp>
        <p:nvSpPr>
          <p:cNvPr id="21" name="Oval 20"/>
          <p:cNvSpPr/>
          <p:nvPr/>
        </p:nvSpPr>
        <p:spPr>
          <a:xfrm>
            <a:off x="1783402" y="2126265"/>
            <a:ext cx="1928707" cy="192870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375" dirty="0"/>
          </a:p>
        </p:txBody>
      </p:sp>
      <p:pic>
        <p:nvPicPr>
          <p:cNvPr id="79880" name="Picture 22"/>
          <p:cNvPicPr>
            <a:picLocks noChangeAspect="1"/>
          </p:cNvPicPr>
          <p:nvPr/>
        </p:nvPicPr>
        <p:blipFill>
          <a:blip r:embed="rId3"/>
          <a:srcRect/>
          <a:stretch>
            <a:fillRect/>
          </a:stretch>
        </p:blipFill>
        <p:spPr bwMode="auto">
          <a:xfrm>
            <a:off x="4532479" y="3952845"/>
            <a:ext cx="1404674" cy="204255"/>
          </a:xfrm>
          <a:prstGeom prst="rect">
            <a:avLst/>
          </a:prstGeom>
          <a:noFill/>
          <a:ln w="9525">
            <a:noFill/>
            <a:miter lim="800000"/>
            <a:headEnd/>
            <a:tailEnd/>
          </a:ln>
        </p:spPr>
      </p:pic>
      <p:sp>
        <p:nvSpPr>
          <p:cNvPr id="24" name="Oval 23"/>
          <p:cNvSpPr/>
          <p:nvPr/>
        </p:nvSpPr>
        <p:spPr>
          <a:xfrm>
            <a:off x="4269625" y="2126265"/>
            <a:ext cx="1928707" cy="192870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375" dirty="0"/>
          </a:p>
        </p:txBody>
      </p:sp>
      <p:pic>
        <p:nvPicPr>
          <p:cNvPr id="79882" name="Picture 24"/>
          <p:cNvPicPr>
            <a:picLocks noChangeAspect="1"/>
          </p:cNvPicPr>
          <p:nvPr/>
        </p:nvPicPr>
        <p:blipFill>
          <a:blip r:embed="rId3"/>
          <a:srcRect/>
          <a:stretch>
            <a:fillRect/>
          </a:stretch>
        </p:blipFill>
        <p:spPr bwMode="auto">
          <a:xfrm>
            <a:off x="7020377" y="3952845"/>
            <a:ext cx="1403000" cy="204255"/>
          </a:xfrm>
          <a:prstGeom prst="rect">
            <a:avLst/>
          </a:prstGeom>
          <a:noFill/>
          <a:ln w="9525">
            <a:noFill/>
            <a:miter lim="800000"/>
            <a:headEnd/>
            <a:tailEnd/>
          </a:ln>
        </p:spPr>
      </p:pic>
      <p:sp>
        <p:nvSpPr>
          <p:cNvPr id="27" name="Oval 26"/>
          <p:cNvSpPr/>
          <p:nvPr/>
        </p:nvSpPr>
        <p:spPr>
          <a:xfrm>
            <a:off x="6757523" y="2126265"/>
            <a:ext cx="1928707" cy="192870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375" dirty="0"/>
          </a:p>
        </p:txBody>
      </p:sp>
      <p:pic>
        <p:nvPicPr>
          <p:cNvPr id="79884" name="Picture 27"/>
          <p:cNvPicPr>
            <a:picLocks noChangeAspect="1"/>
          </p:cNvPicPr>
          <p:nvPr/>
        </p:nvPicPr>
        <p:blipFill>
          <a:blip r:embed="rId3"/>
          <a:srcRect/>
          <a:stretch>
            <a:fillRect/>
          </a:stretch>
        </p:blipFill>
        <p:spPr bwMode="auto">
          <a:xfrm>
            <a:off x="9210262" y="3952845"/>
            <a:ext cx="1404674" cy="204255"/>
          </a:xfrm>
          <a:prstGeom prst="rect">
            <a:avLst/>
          </a:prstGeom>
          <a:noFill/>
          <a:ln w="9525">
            <a:noFill/>
            <a:miter lim="800000"/>
            <a:headEnd/>
            <a:tailEnd/>
          </a:ln>
        </p:spPr>
      </p:pic>
      <p:sp>
        <p:nvSpPr>
          <p:cNvPr id="29" name="Oval 28"/>
          <p:cNvSpPr/>
          <p:nvPr/>
        </p:nvSpPr>
        <p:spPr>
          <a:xfrm>
            <a:off x="8949083" y="2126265"/>
            <a:ext cx="1928707" cy="192870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375" dirty="0"/>
          </a:p>
        </p:txBody>
      </p:sp>
      <p:sp>
        <p:nvSpPr>
          <p:cNvPr id="30" name="Content Placeholder 2"/>
          <p:cNvSpPr txBox="1">
            <a:spLocks/>
          </p:cNvSpPr>
          <p:nvPr/>
        </p:nvSpPr>
        <p:spPr>
          <a:xfrm>
            <a:off x="1646116" y="4128638"/>
            <a:ext cx="1928707" cy="547472"/>
          </a:xfrm>
          <a:prstGeom prst="rect">
            <a:avLst/>
          </a:prstGeom>
          <a:noFill/>
        </p:spPr>
        <p:txBody>
          <a:bodyPr lIns="128580" tIns="64290" rIns="128580" bIns="64290"/>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None/>
              <a:defRPr/>
            </a:pPr>
            <a:r>
              <a:rPr lang="id-ID" sz="2249" dirty="0">
                <a:solidFill>
                  <a:schemeClr val="accent1"/>
                </a:solidFill>
                <a:ea typeface="Open Sans" pitchFamily="34" charset="0"/>
                <a:cs typeface="Open Sans" pitchFamily="34" charset="0"/>
              </a:rPr>
              <a:t>John </a:t>
            </a:r>
            <a:r>
              <a:rPr lang="id-ID" sz="2249" b="1" dirty="0">
                <a:solidFill>
                  <a:schemeClr val="accent1"/>
                </a:solidFill>
                <a:ea typeface="Open Sans" pitchFamily="34" charset="0"/>
                <a:cs typeface="Open Sans" pitchFamily="34" charset="0"/>
              </a:rPr>
              <a:t>Kane</a:t>
            </a:r>
            <a:endParaRPr lang="en-US" sz="2249" b="1" dirty="0">
              <a:solidFill>
                <a:schemeClr val="accent1"/>
              </a:solidFill>
              <a:ea typeface="Open Sans" pitchFamily="34" charset="0"/>
              <a:cs typeface="Open Sans" pitchFamily="34" charset="0"/>
            </a:endParaRPr>
          </a:p>
        </p:txBody>
      </p:sp>
      <p:sp>
        <p:nvSpPr>
          <p:cNvPr id="31" name="Content Placeholder 2"/>
          <p:cNvSpPr txBox="1">
            <a:spLocks/>
          </p:cNvSpPr>
          <p:nvPr/>
        </p:nvSpPr>
        <p:spPr>
          <a:xfrm>
            <a:off x="1758288" y="4533800"/>
            <a:ext cx="1923685" cy="857203"/>
          </a:xfrm>
          <a:prstGeom prst="rect">
            <a:avLst/>
          </a:prstGeom>
        </p:spPr>
        <p:txBody>
          <a:bodyPr lIns="128580" tIns="64290" rIns="128580" bIns="64290"/>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fontAlgn="auto">
              <a:spcAft>
                <a:spcPts val="0"/>
              </a:spcAft>
              <a:buNone/>
              <a:defRPr/>
            </a:pPr>
            <a:r>
              <a:rPr lang="en-US" sz="1160" i="1" dirty="0">
                <a:solidFill>
                  <a:schemeClr val="bg2">
                    <a:lumMod val="50000"/>
                  </a:schemeClr>
                </a:solidFill>
              </a:rPr>
              <a:t>Lorem ipsum dolor sit amet, consectetur adipiscing elit. Curabitur elementum posuere pretium. </a:t>
            </a:r>
          </a:p>
        </p:txBody>
      </p:sp>
      <p:grpSp>
        <p:nvGrpSpPr>
          <p:cNvPr id="79888" name="Group 31"/>
          <p:cNvGrpSpPr>
            <a:grpSpLocks/>
          </p:cNvGrpSpPr>
          <p:nvPr/>
        </p:nvGrpSpPr>
        <p:grpSpPr bwMode="auto">
          <a:xfrm>
            <a:off x="1783402" y="5331759"/>
            <a:ext cx="1734497" cy="928814"/>
            <a:chOff x="499234" y="523015"/>
            <a:chExt cx="1644703" cy="880089"/>
          </a:xfrm>
        </p:grpSpPr>
        <p:sp>
          <p:nvSpPr>
            <p:cNvPr id="33" name="Title 13"/>
            <p:cNvSpPr txBox="1">
              <a:spLocks/>
            </p:cNvSpPr>
            <p:nvPr/>
          </p:nvSpPr>
          <p:spPr>
            <a:xfrm>
              <a:off x="499234" y="523015"/>
              <a:ext cx="892204" cy="256635"/>
            </a:xfrm>
            <a:prstGeom prst="rect">
              <a:avLst/>
            </a:prstGeom>
          </p:spPr>
          <p:txBody>
            <a:bodyPr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fontAlgn="auto">
                <a:spcAft>
                  <a:spcPts val="0"/>
                </a:spcAft>
                <a:defRPr/>
              </a:pPr>
              <a:r>
                <a:rPr lang="id-ID" sz="1160" dirty="0">
                  <a:solidFill>
                    <a:schemeClr val="bg2">
                      <a:lumMod val="50000"/>
                    </a:schemeClr>
                  </a:solidFill>
                  <a:latin typeface="+mn-lt"/>
                  <a:ea typeface="Roboto" panose="02000000000000000000" pitchFamily="2" charset="0"/>
                </a:rPr>
                <a:t>Powerpoint</a:t>
              </a:r>
              <a:endParaRPr lang="en-US" sz="1160" dirty="0">
                <a:solidFill>
                  <a:schemeClr val="bg2">
                    <a:lumMod val="50000"/>
                  </a:schemeClr>
                </a:solidFill>
                <a:latin typeface="+mn-lt"/>
                <a:ea typeface="Roboto" panose="02000000000000000000" pitchFamily="2" charset="0"/>
              </a:endParaRPr>
            </a:p>
          </p:txBody>
        </p:sp>
        <p:sp>
          <p:nvSpPr>
            <p:cNvPr id="34" name="Title 13"/>
            <p:cNvSpPr txBox="1">
              <a:spLocks/>
            </p:cNvSpPr>
            <p:nvPr/>
          </p:nvSpPr>
          <p:spPr>
            <a:xfrm>
              <a:off x="510346" y="683243"/>
              <a:ext cx="890617" cy="256635"/>
            </a:xfrm>
            <a:prstGeom prst="rect">
              <a:avLst/>
            </a:prstGeom>
          </p:spPr>
          <p:txBody>
            <a:bodyPr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fontAlgn="auto">
                <a:spcAft>
                  <a:spcPts val="0"/>
                </a:spcAft>
                <a:defRPr/>
              </a:pPr>
              <a:r>
                <a:rPr lang="id-ID" sz="1160" dirty="0">
                  <a:solidFill>
                    <a:schemeClr val="bg2">
                      <a:lumMod val="50000"/>
                    </a:schemeClr>
                  </a:solidFill>
                  <a:latin typeface="+mn-lt"/>
                  <a:ea typeface="Roboto" panose="02000000000000000000" pitchFamily="2" charset="0"/>
                </a:rPr>
                <a:t>Css</a:t>
              </a:r>
              <a:endParaRPr lang="en-US" sz="1160" dirty="0">
                <a:solidFill>
                  <a:schemeClr val="bg2">
                    <a:lumMod val="50000"/>
                  </a:schemeClr>
                </a:solidFill>
                <a:latin typeface="+mn-lt"/>
                <a:ea typeface="Roboto" panose="02000000000000000000" pitchFamily="2" charset="0"/>
              </a:endParaRPr>
            </a:p>
          </p:txBody>
        </p:sp>
        <p:sp>
          <p:nvSpPr>
            <p:cNvPr id="35" name="Title 13"/>
            <p:cNvSpPr txBox="1">
              <a:spLocks/>
            </p:cNvSpPr>
            <p:nvPr/>
          </p:nvSpPr>
          <p:spPr>
            <a:xfrm>
              <a:off x="513521" y="836329"/>
              <a:ext cx="890617" cy="256635"/>
            </a:xfrm>
            <a:prstGeom prst="rect">
              <a:avLst/>
            </a:prstGeom>
          </p:spPr>
          <p:txBody>
            <a:bodyPr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fontAlgn="auto">
                <a:spcAft>
                  <a:spcPts val="0"/>
                </a:spcAft>
                <a:defRPr/>
              </a:pPr>
              <a:r>
                <a:rPr lang="id-ID" sz="1160" dirty="0">
                  <a:solidFill>
                    <a:schemeClr val="bg2">
                      <a:lumMod val="50000"/>
                    </a:schemeClr>
                  </a:solidFill>
                  <a:latin typeface="+mn-lt"/>
                  <a:ea typeface="Roboto" panose="02000000000000000000" pitchFamily="2" charset="0"/>
                </a:rPr>
                <a:t>Photoshop</a:t>
              </a:r>
              <a:endParaRPr lang="en-US" sz="1160" dirty="0">
                <a:solidFill>
                  <a:schemeClr val="bg2">
                    <a:lumMod val="50000"/>
                  </a:schemeClr>
                </a:solidFill>
                <a:latin typeface="+mn-lt"/>
                <a:ea typeface="Roboto" panose="02000000000000000000" pitchFamily="2" charset="0"/>
              </a:endParaRPr>
            </a:p>
          </p:txBody>
        </p:sp>
        <p:sp>
          <p:nvSpPr>
            <p:cNvPr id="36" name="Title 13"/>
            <p:cNvSpPr txBox="1">
              <a:spLocks/>
            </p:cNvSpPr>
            <p:nvPr/>
          </p:nvSpPr>
          <p:spPr>
            <a:xfrm>
              <a:off x="510346" y="992588"/>
              <a:ext cx="890617" cy="256635"/>
            </a:xfrm>
            <a:prstGeom prst="rect">
              <a:avLst/>
            </a:prstGeom>
          </p:spPr>
          <p:txBody>
            <a:bodyPr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fontAlgn="auto">
                <a:spcAft>
                  <a:spcPts val="0"/>
                </a:spcAft>
                <a:defRPr/>
              </a:pPr>
              <a:r>
                <a:rPr lang="id-ID" sz="1160" dirty="0">
                  <a:solidFill>
                    <a:schemeClr val="bg2">
                      <a:lumMod val="50000"/>
                    </a:schemeClr>
                  </a:solidFill>
                  <a:latin typeface="+mn-lt"/>
                  <a:ea typeface="Roboto" panose="02000000000000000000" pitchFamily="2" charset="0"/>
                </a:rPr>
                <a:t>Indesign</a:t>
              </a:r>
              <a:endParaRPr lang="en-US" sz="1160" dirty="0">
                <a:solidFill>
                  <a:schemeClr val="bg2">
                    <a:lumMod val="50000"/>
                  </a:schemeClr>
                </a:solidFill>
                <a:latin typeface="+mn-lt"/>
                <a:ea typeface="Roboto" panose="02000000000000000000" pitchFamily="2" charset="0"/>
              </a:endParaRPr>
            </a:p>
          </p:txBody>
        </p:sp>
        <p:grpSp>
          <p:nvGrpSpPr>
            <p:cNvPr id="79935" name="Group 36"/>
            <p:cNvGrpSpPr>
              <a:grpSpLocks/>
            </p:cNvGrpSpPr>
            <p:nvPr/>
          </p:nvGrpSpPr>
          <p:grpSpPr bwMode="auto">
            <a:xfrm>
              <a:off x="1349495" y="613016"/>
              <a:ext cx="794442" cy="700088"/>
              <a:chOff x="1511993" y="626769"/>
              <a:chExt cx="2728797" cy="675705"/>
            </a:xfrm>
          </p:grpSpPr>
          <p:grpSp>
            <p:nvGrpSpPr>
              <p:cNvPr id="39" name="Group 38"/>
              <p:cNvGrpSpPr/>
              <p:nvPr/>
            </p:nvGrpSpPr>
            <p:grpSpPr>
              <a:xfrm>
                <a:off x="1511993" y="626769"/>
                <a:ext cx="2715084" cy="57698"/>
                <a:chOff x="5805714" y="2264228"/>
                <a:chExt cx="2873824" cy="145143"/>
              </a:xfrm>
              <a:noFill/>
            </p:grpSpPr>
            <p:sp>
              <p:nvSpPr>
                <p:cNvPr id="64" name="Rounded Rectangle 63"/>
                <p:cNvSpPr/>
                <p:nvPr/>
              </p:nvSpPr>
              <p:spPr>
                <a:xfrm>
                  <a:off x="5805714" y="2264229"/>
                  <a:ext cx="551543" cy="14514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65" name="Rounded Rectangle 64"/>
                <p:cNvSpPr/>
                <p:nvPr/>
              </p:nvSpPr>
              <p:spPr>
                <a:xfrm>
                  <a:off x="6386285" y="2264229"/>
                  <a:ext cx="551543" cy="14514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66" name="Rounded Rectangle 65"/>
                <p:cNvSpPr/>
                <p:nvPr/>
              </p:nvSpPr>
              <p:spPr>
                <a:xfrm>
                  <a:off x="6966855" y="2264229"/>
                  <a:ext cx="551543" cy="14514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67" name="Rounded Rectangle 66"/>
                <p:cNvSpPr/>
                <p:nvPr/>
              </p:nvSpPr>
              <p:spPr>
                <a:xfrm>
                  <a:off x="7547425" y="2264228"/>
                  <a:ext cx="551543" cy="14514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68" name="Rounded Rectangle 67"/>
                <p:cNvSpPr/>
                <p:nvPr/>
              </p:nvSpPr>
              <p:spPr>
                <a:xfrm>
                  <a:off x="8127995" y="2264228"/>
                  <a:ext cx="551543" cy="145142"/>
                </a:xfrm>
                <a:prstGeom prst="roundRect">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grpSp>
          <p:grpSp>
            <p:nvGrpSpPr>
              <p:cNvPr id="40" name="Group 39"/>
              <p:cNvGrpSpPr/>
              <p:nvPr/>
            </p:nvGrpSpPr>
            <p:grpSpPr>
              <a:xfrm>
                <a:off x="1522592" y="782113"/>
                <a:ext cx="2715084" cy="57698"/>
                <a:chOff x="5805714" y="2264228"/>
                <a:chExt cx="2873824" cy="145143"/>
              </a:xfrm>
              <a:noFill/>
            </p:grpSpPr>
            <p:sp>
              <p:nvSpPr>
                <p:cNvPr id="59" name="Rounded Rectangle 58"/>
                <p:cNvSpPr/>
                <p:nvPr/>
              </p:nvSpPr>
              <p:spPr>
                <a:xfrm>
                  <a:off x="5805714" y="2264229"/>
                  <a:ext cx="551543" cy="145142"/>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60" name="Rounded Rectangle 59"/>
                <p:cNvSpPr/>
                <p:nvPr/>
              </p:nvSpPr>
              <p:spPr>
                <a:xfrm>
                  <a:off x="6386285" y="2264229"/>
                  <a:ext cx="551543" cy="145142"/>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61" name="Rounded Rectangle 60"/>
                <p:cNvSpPr/>
                <p:nvPr/>
              </p:nvSpPr>
              <p:spPr>
                <a:xfrm>
                  <a:off x="6966855" y="2264229"/>
                  <a:ext cx="551543" cy="145142"/>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62" name="Rounded Rectangle 61"/>
                <p:cNvSpPr/>
                <p:nvPr/>
              </p:nvSpPr>
              <p:spPr>
                <a:xfrm>
                  <a:off x="7547425" y="2264228"/>
                  <a:ext cx="551543" cy="145142"/>
                </a:xfrm>
                <a:prstGeom prst="round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63" name="Rounded Rectangle 62"/>
                <p:cNvSpPr/>
                <p:nvPr/>
              </p:nvSpPr>
              <p:spPr>
                <a:xfrm>
                  <a:off x="8127995" y="2264228"/>
                  <a:ext cx="551543" cy="145142"/>
                </a:xfrm>
                <a:prstGeom prst="round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grpSp>
          <p:grpSp>
            <p:nvGrpSpPr>
              <p:cNvPr id="41" name="Group 40"/>
              <p:cNvGrpSpPr/>
              <p:nvPr/>
            </p:nvGrpSpPr>
            <p:grpSpPr>
              <a:xfrm>
                <a:off x="1525706" y="934620"/>
                <a:ext cx="2715084" cy="57698"/>
                <a:chOff x="5805714" y="2264228"/>
                <a:chExt cx="2873824" cy="145143"/>
              </a:xfrm>
              <a:noFill/>
            </p:grpSpPr>
            <p:sp>
              <p:nvSpPr>
                <p:cNvPr id="54" name="Rounded Rectangle 53"/>
                <p:cNvSpPr/>
                <p:nvPr/>
              </p:nvSpPr>
              <p:spPr>
                <a:xfrm>
                  <a:off x="5805714" y="2264229"/>
                  <a:ext cx="551543" cy="145142"/>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55" name="Rounded Rectangle 54"/>
                <p:cNvSpPr/>
                <p:nvPr/>
              </p:nvSpPr>
              <p:spPr>
                <a:xfrm>
                  <a:off x="6386285" y="2264229"/>
                  <a:ext cx="551543" cy="145142"/>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56" name="Rounded Rectangle 55"/>
                <p:cNvSpPr/>
                <p:nvPr/>
              </p:nvSpPr>
              <p:spPr>
                <a:xfrm>
                  <a:off x="6966855" y="2264229"/>
                  <a:ext cx="551543" cy="145142"/>
                </a:xfrm>
                <a:prstGeom prst="roundRect">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57" name="Rounded Rectangle 56"/>
                <p:cNvSpPr/>
                <p:nvPr/>
              </p:nvSpPr>
              <p:spPr>
                <a:xfrm>
                  <a:off x="7547425" y="2264228"/>
                  <a:ext cx="551543" cy="145142"/>
                </a:xfrm>
                <a:prstGeom prst="roundRect">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58" name="Rounded Rectangle 57"/>
                <p:cNvSpPr/>
                <p:nvPr/>
              </p:nvSpPr>
              <p:spPr>
                <a:xfrm>
                  <a:off x="8127995" y="2264228"/>
                  <a:ext cx="551543" cy="145142"/>
                </a:xfrm>
                <a:prstGeom prst="roundRect">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grpSp>
          <p:grpSp>
            <p:nvGrpSpPr>
              <p:cNvPr id="42" name="Group 41"/>
              <p:cNvGrpSpPr/>
              <p:nvPr/>
            </p:nvGrpSpPr>
            <p:grpSpPr>
              <a:xfrm>
                <a:off x="1522592" y="1091116"/>
                <a:ext cx="2715084" cy="57698"/>
                <a:chOff x="5805714" y="2264228"/>
                <a:chExt cx="2873824" cy="145143"/>
              </a:xfrm>
              <a:noFill/>
            </p:grpSpPr>
            <p:sp>
              <p:nvSpPr>
                <p:cNvPr id="49" name="Rounded Rectangle 48"/>
                <p:cNvSpPr/>
                <p:nvPr/>
              </p:nvSpPr>
              <p:spPr>
                <a:xfrm>
                  <a:off x="5805714" y="2264229"/>
                  <a:ext cx="551543" cy="145142"/>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50" name="Rounded Rectangle 49"/>
                <p:cNvSpPr/>
                <p:nvPr/>
              </p:nvSpPr>
              <p:spPr>
                <a:xfrm>
                  <a:off x="6386285" y="2264229"/>
                  <a:ext cx="551543" cy="145142"/>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51" name="Rounded Rectangle 50"/>
                <p:cNvSpPr/>
                <p:nvPr/>
              </p:nvSpPr>
              <p:spPr>
                <a:xfrm>
                  <a:off x="6966855" y="2264229"/>
                  <a:ext cx="551543" cy="145142"/>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52" name="Rounded Rectangle 51"/>
                <p:cNvSpPr/>
                <p:nvPr/>
              </p:nvSpPr>
              <p:spPr>
                <a:xfrm>
                  <a:off x="7547425" y="2264228"/>
                  <a:ext cx="551543" cy="145142"/>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53" name="Rounded Rectangle 52"/>
                <p:cNvSpPr/>
                <p:nvPr/>
              </p:nvSpPr>
              <p:spPr>
                <a:xfrm>
                  <a:off x="8127995" y="2264228"/>
                  <a:ext cx="551543" cy="145142"/>
                </a:xfrm>
                <a:prstGeom prst="round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grpSp>
          <p:grpSp>
            <p:nvGrpSpPr>
              <p:cNvPr id="43" name="Group 42"/>
              <p:cNvGrpSpPr/>
              <p:nvPr/>
            </p:nvGrpSpPr>
            <p:grpSpPr>
              <a:xfrm>
                <a:off x="1511993" y="1244776"/>
                <a:ext cx="2715084" cy="57698"/>
                <a:chOff x="5805714" y="2264228"/>
                <a:chExt cx="2873824" cy="145143"/>
              </a:xfrm>
              <a:noFill/>
            </p:grpSpPr>
            <p:sp>
              <p:nvSpPr>
                <p:cNvPr id="44" name="Rounded Rectangle 43"/>
                <p:cNvSpPr/>
                <p:nvPr/>
              </p:nvSpPr>
              <p:spPr>
                <a:xfrm>
                  <a:off x="5805714" y="2264229"/>
                  <a:ext cx="551543" cy="145142"/>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45" name="Rounded Rectangle 44"/>
                <p:cNvSpPr/>
                <p:nvPr/>
              </p:nvSpPr>
              <p:spPr>
                <a:xfrm>
                  <a:off x="6386285" y="2264229"/>
                  <a:ext cx="551543" cy="145142"/>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46" name="Rounded Rectangle 45"/>
                <p:cNvSpPr/>
                <p:nvPr/>
              </p:nvSpPr>
              <p:spPr>
                <a:xfrm>
                  <a:off x="6966855" y="2264229"/>
                  <a:ext cx="551543" cy="145142"/>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47" name="Rounded Rectangle 46"/>
                <p:cNvSpPr/>
                <p:nvPr/>
              </p:nvSpPr>
              <p:spPr>
                <a:xfrm>
                  <a:off x="7547425" y="2264228"/>
                  <a:ext cx="551543" cy="145142"/>
                </a:xfrm>
                <a:prstGeom prst="round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48" name="Rounded Rectangle 47"/>
                <p:cNvSpPr/>
                <p:nvPr/>
              </p:nvSpPr>
              <p:spPr>
                <a:xfrm>
                  <a:off x="8127995" y="2264228"/>
                  <a:ext cx="551543" cy="145142"/>
                </a:xfrm>
                <a:prstGeom prst="round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grpSp>
        </p:grpSp>
        <p:sp>
          <p:nvSpPr>
            <p:cNvPr id="38" name="Title 13"/>
            <p:cNvSpPr txBox="1">
              <a:spLocks/>
            </p:cNvSpPr>
            <p:nvPr/>
          </p:nvSpPr>
          <p:spPr>
            <a:xfrm>
              <a:off x="499234" y="1146469"/>
              <a:ext cx="892204" cy="256635"/>
            </a:xfrm>
            <a:prstGeom prst="rect">
              <a:avLst/>
            </a:prstGeom>
          </p:spPr>
          <p:txBody>
            <a:bodyPr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fontAlgn="auto">
                <a:spcAft>
                  <a:spcPts val="0"/>
                </a:spcAft>
                <a:defRPr/>
              </a:pPr>
              <a:r>
                <a:rPr lang="id-ID" sz="1160" dirty="0">
                  <a:solidFill>
                    <a:schemeClr val="bg2">
                      <a:lumMod val="50000"/>
                    </a:schemeClr>
                  </a:solidFill>
                  <a:latin typeface="+mn-lt"/>
                  <a:ea typeface="Roboto" panose="02000000000000000000" pitchFamily="2" charset="0"/>
                </a:rPr>
                <a:t>Illustrator</a:t>
              </a:r>
              <a:endParaRPr lang="en-US" sz="1160" dirty="0">
                <a:solidFill>
                  <a:schemeClr val="bg2">
                    <a:lumMod val="50000"/>
                  </a:schemeClr>
                </a:solidFill>
                <a:latin typeface="+mn-lt"/>
                <a:ea typeface="Roboto" panose="02000000000000000000" pitchFamily="2" charset="0"/>
              </a:endParaRPr>
            </a:p>
          </p:txBody>
        </p:sp>
      </p:grpSp>
      <p:sp>
        <p:nvSpPr>
          <p:cNvPr id="69" name="Content Placeholder 2"/>
          <p:cNvSpPr txBox="1">
            <a:spLocks/>
          </p:cNvSpPr>
          <p:nvPr/>
        </p:nvSpPr>
        <p:spPr>
          <a:xfrm>
            <a:off x="4134014" y="4128638"/>
            <a:ext cx="1928707" cy="547472"/>
          </a:xfrm>
          <a:prstGeom prst="rect">
            <a:avLst/>
          </a:prstGeom>
          <a:noFill/>
        </p:spPr>
        <p:txBody>
          <a:bodyPr lIns="128580" tIns="64290" rIns="128580" bIns="64290"/>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None/>
              <a:defRPr/>
            </a:pPr>
            <a:r>
              <a:rPr lang="id-ID" sz="2249" dirty="0">
                <a:solidFill>
                  <a:schemeClr val="accent2"/>
                </a:solidFill>
                <a:ea typeface="Open Sans" pitchFamily="34" charset="0"/>
                <a:cs typeface="Open Sans" pitchFamily="34" charset="0"/>
              </a:rPr>
              <a:t>Mick </a:t>
            </a:r>
            <a:r>
              <a:rPr lang="id-ID" sz="2249" b="1" dirty="0">
                <a:solidFill>
                  <a:schemeClr val="accent2"/>
                </a:solidFill>
                <a:ea typeface="Open Sans" pitchFamily="34" charset="0"/>
                <a:cs typeface="Open Sans" pitchFamily="34" charset="0"/>
              </a:rPr>
              <a:t>Doe</a:t>
            </a:r>
            <a:endParaRPr lang="en-US" sz="2249" b="1" dirty="0">
              <a:solidFill>
                <a:schemeClr val="accent2"/>
              </a:solidFill>
              <a:ea typeface="Open Sans" pitchFamily="34" charset="0"/>
              <a:cs typeface="Open Sans" pitchFamily="34" charset="0"/>
            </a:endParaRPr>
          </a:p>
        </p:txBody>
      </p:sp>
      <p:sp>
        <p:nvSpPr>
          <p:cNvPr id="70" name="Content Placeholder 2"/>
          <p:cNvSpPr txBox="1">
            <a:spLocks/>
          </p:cNvSpPr>
          <p:nvPr/>
        </p:nvSpPr>
        <p:spPr>
          <a:xfrm>
            <a:off x="4246186" y="4533800"/>
            <a:ext cx="1923685" cy="857203"/>
          </a:xfrm>
          <a:prstGeom prst="rect">
            <a:avLst/>
          </a:prstGeom>
        </p:spPr>
        <p:txBody>
          <a:bodyPr lIns="128580" tIns="64290" rIns="128580" bIns="64290"/>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fontAlgn="auto">
              <a:spcAft>
                <a:spcPts val="0"/>
              </a:spcAft>
              <a:buNone/>
              <a:defRPr/>
            </a:pPr>
            <a:r>
              <a:rPr lang="en-US" sz="1160" i="1" dirty="0">
                <a:solidFill>
                  <a:schemeClr val="bg2">
                    <a:lumMod val="50000"/>
                  </a:schemeClr>
                </a:solidFill>
              </a:rPr>
              <a:t>Lorem ipsum dolor sit amet, consectetur adipiscing elit. Curabitur elementum posuere pretium. </a:t>
            </a:r>
          </a:p>
        </p:txBody>
      </p:sp>
      <p:grpSp>
        <p:nvGrpSpPr>
          <p:cNvPr id="79891" name="Group 70"/>
          <p:cNvGrpSpPr>
            <a:grpSpLocks/>
          </p:cNvGrpSpPr>
          <p:nvPr/>
        </p:nvGrpSpPr>
        <p:grpSpPr bwMode="auto">
          <a:xfrm>
            <a:off x="4271300" y="5331759"/>
            <a:ext cx="1734497" cy="928814"/>
            <a:chOff x="499234" y="523015"/>
            <a:chExt cx="1644703" cy="880089"/>
          </a:xfrm>
        </p:grpSpPr>
        <p:sp>
          <p:nvSpPr>
            <p:cNvPr id="72" name="Title 13"/>
            <p:cNvSpPr txBox="1">
              <a:spLocks/>
            </p:cNvSpPr>
            <p:nvPr/>
          </p:nvSpPr>
          <p:spPr>
            <a:xfrm>
              <a:off x="499234" y="523015"/>
              <a:ext cx="892204" cy="256635"/>
            </a:xfrm>
            <a:prstGeom prst="rect">
              <a:avLst/>
            </a:prstGeom>
          </p:spPr>
          <p:txBody>
            <a:bodyPr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fontAlgn="auto">
                <a:spcAft>
                  <a:spcPts val="0"/>
                </a:spcAft>
                <a:defRPr/>
              </a:pPr>
              <a:r>
                <a:rPr lang="id-ID" sz="1160" dirty="0">
                  <a:solidFill>
                    <a:schemeClr val="bg2">
                      <a:lumMod val="50000"/>
                    </a:schemeClr>
                  </a:solidFill>
                  <a:latin typeface="+mn-lt"/>
                  <a:ea typeface="Roboto" panose="02000000000000000000" pitchFamily="2" charset="0"/>
                </a:rPr>
                <a:t>Powerpoint</a:t>
              </a:r>
              <a:endParaRPr lang="en-US" sz="1160" dirty="0">
                <a:solidFill>
                  <a:schemeClr val="bg2">
                    <a:lumMod val="50000"/>
                  </a:schemeClr>
                </a:solidFill>
                <a:latin typeface="+mn-lt"/>
                <a:ea typeface="Roboto" panose="02000000000000000000" pitchFamily="2" charset="0"/>
              </a:endParaRPr>
            </a:p>
          </p:txBody>
        </p:sp>
        <p:sp>
          <p:nvSpPr>
            <p:cNvPr id="73" name="Title 13"/>
            <p:cNvSpPr txBox="1">
              <a:spLocks/>
            </p:cNvSpPr>
            <p:nvPr/>
          </p:nvSpPr>
          <p:spPr>
            <a:xfrm>
              <a:off x="510346" y="683243"/>
              <a:ext cx="890617" cy="256635"/>
            </a:xfrm>
            <a:prstGeom prst="rect">
              <a:avLst/>
            </a:prstGeom>
          </p:spPr>
          <p:txBody>
            <a:bodyPr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fontAlgn="auto">
                <a:spcAft>
                  <a:spcPts val="0"/>
                </a:spcAft>
                <a:defRPr/>
              </a:pPr>
              <a:r>
                <a:rPr lang="id-ID" sz="1160" dirty="0">
                  <a:solidFill>
                    <a:schemeClr val="bg2">
                      <a:lumMod val="50000"/>
                    </a:schemeClr>
                  </a:solidFill>
                  <a:latin typeface="+mn-lt"/>
                  <a:ea typeface="Roboto" panose="02000000000000000000" pitchFamily="2" charset="0"/>
                </a:rPr>
                <a:t>Css</a:t>
              </a:r>
              <a:endParaRPr lang="en-US" sz="1160" dirty="0">
                <a:solidFill>
                  <a:schemeClr val="bg2">
                    <a:lumMod val="50000"/>
                  </a:schemeClr>
                </a:solidFill>
                <a:latin typeface="+mn-lt"/>
                <a:ea typeface="Roboto" panose="02000000000000000000" pitchFamily="2" charset="0"/>
              </a:endParaRPr>
            </a:p>
          </p:txBody>
        </p:sp>
        <p:sp>
          <p:nvSpPr>
            <p:cNvPr id="74" name="Title 13"/>
            <p:cNvSpPr txBox="1">
              <a:spLocks/>
            </p:cNvSpPr>
            <p:nvPr/>
          </p:nvSpPr>
          <p:spPr>
            <a:xfrm>
              <a:off x="513521" y="836329"/>
              <a:ext cx="890617" cy="256635"/>
            </a:xfrm>
            <a:prstGeom prst="rect">
              <a:avLst/>
            </a:prstGeom>
          </p:spPr>
          <p:txBody>
            <a:bodyPr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fontAlgn="auto">
                <a:spcAft>
                  <a:spcPts val="0"/>
                </a:spcAft>
                <a:defRPr/>
              </a:pPr>
              <a:r>
                <a:rPr lang="id-ID" sz="1160" dirty="0">
                  <a:solidFill>
                    <a:schemeClr val="bg2">
                      <a:lumMod val="50000"/>
                    </a:schemeClr>
                  </a:solidFill>
                  <a:latin typeface="+mn-lt"/>
                  <a:ea typeface="Roboto" panose="02000000000000000000" pitchFamily="2" charset="0"/>
                </a:rPr>
                <a:t>Photoshop</a:t>
              </a:r>
              <a:endParaRPr lang="en-US" sz="1160" dirty="0">
                <a:solidFill>
                  <a:schemeClr val="bg2">
                    <a:lumMod val="50000"/>
                  </a:schemeClr>
                </a:solidFill>
                <a:latin typeface="+mn-lt"/>
                <a:ea typeface="Roboto" panose="02000000000000000000" pitchFamily="2" charset="0"/>
              </a:endParaRPr>
            </a:p>
          </p:txBody>
        </p:sp>
        <p:sp>
          <p:nvSpPr>
            <p:cNvPr id="75" name="Title 13"/>
            <p:cNvSpPr txBox="1">
              <a:spLocks/>
            </p:cNvSpPr>
            <p:nvPr/>
          </p:nvSpPr>
          <p:spPr>
            <a:xfrm>
              <a:off x="510346" y="992588"/>
              <a:ext cx="890617" cy="256635"/>
            </a:xfrm>
            <a:prstGeom prst="rect">
              <a:avLst/>
            </a:prstGeom>
          </p:spPr>
          <p:txBody>
            <a:bodyPr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fontAlgn="auto">
                <a:spcAft>
                  <a:spcPts val="0"/>
                </a:spcAft>
                <a:defRPr/>
              </a:pPr>
              <a:r>
                <a:rPr lang="id-ID" sz="1160" dirty="0">
                  <a:solidFill>
                    <a:schemeClr val="bg2">
                      <a:lumMod val="50000"/>
                    </a:schemeClr>
                  </a:solidFill>
                  <a:latin typeface="+mn-lt"/>
                  <a:ea typeface="Roboto" panose="02000000000000000000" pitchFamily="2" charset="0"/>
                </a:rPr>
                <a:t>Indesign</a:t>
              </a:r>
              <a:endParaRPr lang="en-US" sz="1160" dirty="0">
                <a:solidFill>
                  <a:schemeClr val="bg2">
                    <a:lumMod val="50000"/>
                  </a:schemeClr>
                </a:solidFill>
                <a:latin typeface="+mn-lt"/>
                <a:ea typeface="Roboto" panose="02000000000000000000" pitchFamily="2" charset="0"/>
              </a:endParaRPr>
            </a:p>
          </p:txBody>
        </p:sp>
        <p:grpSp>
          <p:nvGrpSpPr>
            <p:cNvPr id="79924" name="Group 75"/>
            <p:cNvGrpSpPr>
              <a:grpSpLocks/>
            </p:cNvGrpSpPr>
            <p:nvPr/>
          </p:nvGrpSpPr>
          <p:grpSpPr bwMode="auto">
            <a:xfrm>
              <a:off x="1349495" y="613016"/>
              <a:ext cx="794442" cy="700088"/>
              <a:chOff x="1511993" y="626769"/>
              <a:chExt cx="2728797" cy="675705"/>
            </a:xfrm>
          </p:grpSpPr>
          <p:grpSp>
            <p:nvGrpSpPr>
              <p:cNvPr id="78" name="Group 77"/>
              <p:cNvGrpSpPr/>
              <p:nvPr/>
            </p:nvGrpSpPr>
            <p:grpSpPr>
              <a:xfrm>
                <a:off x="1511993" y="626769"/>
                <a:ext cx="2715084" cy="57698"/>
                <a:chOff x="5805714" y="2264228"/>
                <a:chExt cx="2873824" cy="145143"/>
              </a:xfrm>
              <a:noFill/>
            </p:grpSpPr>
            <p:sp>
              <p:nvSpPr>
                <p:cNvPr id="103" name="Rounded Rectangle 102"/>
                <p:cNvSpPr/>
                <p:nvPr/>
              </p:nvSpPr>
              <p:spPr>
                <a:xfrm>
                  <a:off x="5805714" y="2264229"/>
                  <a:ext cx="551543" cy="14514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04" name="Rounded Rectangle 103"/>
                <p:cNvSpPr/>
                <p:nvPr/>
              </p:nvSpPr>
              <p:spPr>
                <a:xfrm>
                  <a:off x="6386285" y="2264229"/>
                  <a:ext cx="551543" cy="14514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05" name="Rounded Rectangle 104"/>
                <p:cNvSpPr/>
                <p:nvPr/>
              </p:nvSpPr>
              <p:spPr>
                <a:xfrm>
                  <a:off x="6966855" y="2264229"/>
                  <a:ext cx="551543" cy="14514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06" name="Rounded Rectangle 105"/>
                <p:cNvSpPr/>
                <p:nvPr/>
              </p:nvSpPr>
              <p:spPr>
                <a:xfrm>
                  <a:off x="7547425" y="2264228"/>
                  <a:ext cx="551543" cy="14514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07" name="Rounded Rectangle 106"/>
                <p:cNvSpPr/>
                <p:nvPr/>
              </p:nvSpPr>
              <p:spPr>
                <a:xfrm>
                  <a:off x="8127995" y="2264228"/>
                  <a:ext cx="551543" cy="145142"/>
                </a:xfrm>
                <a:prstGeom prst="roundRect">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grpSp>
          <p:grpSp>
            <p:nvGrpSpPr>
              <p:cNvPr id="79" name="Group 78"/>
              <p:cNvGrpSpPr/>
              <p:nvPr/>
            </p:nvGrpSpPr>
            <p:grpSpPr>
              <a:xfrm>
                <a:off x="1522592" y="782113"/>
                <a:ext cx="2715084" cy="57698"/>
                <a:chOff x="5805714" y="2264228"/>
                <a:chExt cx="2873824" cy="145143"/>
              </a:xfrm>
              <a:noFill/>
            </p:grpSpPr>
            <p:sp>
              <p:nvSpPr>
                <p:cNvPr id="98" name="Rounded Rectangle 97"/>
                <p:cNvSpPr/>
                <p:nvPr/>
              </p:nvSpPr>
              <p:spPr>
                <a:xfrm>
                  <a:off x="5805714" y="2264229"/>
                  <a:ext cx="551543" cy="145142"/>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99" name="Rounded Rectangle 98"/>
                <p:cNvSpPr/>
                <p:nvPr/>
              </p:nvSpPr>
              <p:spPr>
                <a:xfrm>
                  <a:off x="6386285" y="2264229"/>
                  <a:ext cx="551543" cy="145142"/>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00" name="Rounded Rectangle 99"/>
                <p:cNvSpPr/>
                <p:nvPr/>
              </p:nvSpPr>
              <p:spPr>
                <a:xfrm>
                  <a:off x="6966855" y="2264229"/>
                  <a:ext cx="551543" cy="145142"/>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01" name="Rounded Rectangle 100"/>
                <p:cNvSpPr/>
                <p:nvPr/>
              </p:nvSpPr>
              <p:spPr>
                <a:xfrm>
                  <a:off x="7547425" y="2264228"/>
                  <a:ext cx="551543" cy="145142"/>
                </a:xfrm>
                <a:prstGeom prst="round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02" name="Rounded Rectangle 101"/>
                <p:cNvSpPr/>
                <p:nvPr/>
              </p:nvSpPr>
              <p:spPr>
                <a:xfrm>
                  <a:off x="8127995" y="2264228"/>
                  <a:ext cx="551543" cy="145142"/>
                </a:xfrm>
                <a:prstGeom prst="round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grpSp>
          <p:grpSp>
            <p:nvGrpSpPr>
              <p:cNvPr id="80" name="Group 79"/>
              <p:cNvGrpSpPr/>
              <p:nvPr/>
            </p:nvGrpSpPr>
            <p:grpSpPr>
              <a:xfrm>
                <a:off x="1525706" y="934620"/>
                <a:ext cx="2715084" cy="57698"/>
                <a:chOff x="5805714" y="2264228"/>
                <a:chExt cx="2873824" cy="145143"/>
              </a:xfrm>
              <a:noFill/>
            </p:grpSpPr>
            <p:sp>
              <p:nvSpPr>
                <p:cNvPr id="93" name="Rounded Rectangle 92"/>
                <p:cNvSpPr/>
                <p:nvPr/>
              </p:nvSpPr>
              <p:spPr>
                <a:xfrm>
                  <a:off x="5805714" y="2264229"/>
                  <a:ext cx="551543" cy="145142"/>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94" name="Rounded Rectangle 93"/>
                <p:cNvSpPr/>
                <p:nvPr/>
              </p:nvSpPr>
              <p:spPr>
                <a:xfrm>
                  <a:off x="6386285" y="2264229"/>
                  <a:ext cx="551543" cy="145142"/>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95" name="Rounded Rectangle 94"/>
                <p:cNvSpPr/>
                <p:nvPr/>
              </p:nvSpPr>
              <p:spPr>
                <a:xfrm>
                  <a:off x="6966855" y="2264229"/>
                  <a:ext cx="551543" cy="145142"/>
                </a:xfrm>
                <a:prstGeom prst="roundRect">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96" name="Rounded Rectangle 95"/>
                <p:cNvSpPr/>
                <p:nvPr/>
              </p:nvSpPr>
              <p:spPr>
                <a:xfrm>
                  <a:off x="7547425" y="2264228"/>
                  <a:ext cx="551543" cy="145142"/>
                </a:xfrm>
                <a:prstGeom prst="roundRect">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97" name="Rounded Rectangle 96"/>
                <p:cNvSpPr/>
                <p:nvPr/>
              </p:nvSpPr>
              <p:spPr>
                <a:xfrm>
                  <a:off x="8127995" y="2264228"/>
                  <a:ext cx="551543" cy="145142"/>
                </a:xfrm>
                <a:prstGeom prst="roundRect">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grpSp>
          <p:grpSp>
            <p:nvGrpSpPr>
              <p:cNvPr id="81" name="Group 80"/>
              <p:cNvGrpSpPr/>
              <p:nvPr/>
            </p:nvGrpSpPr>
            <p:grpSpPr>
              <a:xfrm>
                <a:off x="1522592" y="1091116"/>
                <a:ext cx="2715084" cy="57698"/>
                <a:chOff x="5805714" y="2264228"/>
                <a:chExt cx="2873824" cy="145143"/>
              </a:xfrm>
              <a:noFill/>
            </p:grpSpPr>
            <p:sp>
              <p:nvSpPr>
                <p:cNvPr id="88" name="Rounded Rectangle 87"/>
                <p:cNvSpPr/>
                <p:nvPr/>
              </p:nvSpPr>
              <p:spPr>
                <a:xfrm>
                  <a:off x="5805714" y="2264229"/>
                  <a:ext cx="551543" cy="145142"/>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89" name="Rounded Rectangle 88"/>
                <p:cNvSpPr/>
                <p:nvPr/>
              </p:nvSpPr>
              <p:spPr>
                <a:xfrm>
                  <a:off x="6386285" y="2264229"/>
                  <a:ext cx="551543" cy="145142"/>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90" name="Rounded Rectangle 89"/>
                <p:cNvSpPr/>
                <p:nvPr/>
              </p:nvSpPr>
              <p:spPr>
                <a:xfrm>
                  <a:off x="6966855" y="2264229"/>
                  <a:ext cx="551543" cy="145142"/>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91" name="Rounded Rectangle 90"/>
                <p:cNvSpPr/>
                <p:nvPr/>
              </p:nvSpPr>
              <p:spPr>
                <a:xfrm>
                  <a:off x="7547425" y="2264228"/>
                  <a:ext cx="551543" cy="145142"/>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92" name="Rounded Rectangle 91"/>
                <p:cNvSpPr/>
                <p:nvPr/>
              </p:nvSpPr>
              <p:spPr>
                <a:xfrm>
                  <a:off x="8127995" y="2264228"/>
                  <a:ext cx="551543" cy="145142"/>
                </a:xfrm>
                <a:prstGeom prst="round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grpSp>
          <p:grpSp>
            <p:nvGrpSpPr>
              <p:cNvPr id="82" name="Group 81"/>
              <p:cNvGrpSpPr/>
              <p:nvPr/>
            </p:nvGrpSpPr>
            <p:grpSpPr>
              <a:xfrm>
                <a:off x="1511993" y="1244776"/>
                <a:ext cx="2715084" cy="57698"/>
                <a:chOff x="5805714" y="2264228"/>
                <a:chExt cx="2873824" cy="145143"/>
              </a:xfrm>
              <a:noFill/>
            </p:grpSpPr>
            <p:sp>
              <p:nvSpPr>
                <p:cNvPr id="83" name="Rounded Rectangle 82"/>
                <p:cNvSpPr/>
                <p:nvPr/>
              </p:nvSpPr>
              <p:spPr>
                <a:xfrm>
                  <a:off x="5805714" y="2264229"/>
                  <a:ext cx="551543" cy="145142"/>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84" name="Rounded Rectangle 83"/>
                <p:cNvSpPr/>
                <p:nvPr/>
              </p:nvSpPr>
              <p:spPr>
                <a:xfrm>
                  <a:off x="6386285" y="2264229"/>
                  <a:ext cx="551543" cy="145142"/>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85" name="Rounded Rectangle 84"/>
                <p:cNvSpPr/>
                <p:nvPr/>
              </p:nvSpPr>
              <p:spPr>
                <a:xfrm>
                  <a:off x="6966855" y="2264229"/>
                  <a:ext cx="551543" cy="145142"/>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86" name="Rounded Rectangle 85"/>
                <p:cNvSpPr/>
                <p:nvPr/>
              </p:nvSpPr>
              <p:spPr>
                <a:xfrm>
                  <a:off x="7547425" y="2264228"/>
                  <a:ext cx="551543" cy="145142"/>
                </a:xfrm>
                <a:prstGeom prst="round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87" name="Rounded Rectangle 86"/>
                <p:cNvSpPr/>
                <p:nvPr/>
              </p:nvSpPr>
              <p:spPr>
                <a:xfrm>
                  <a:off x="8127995" y="2264228"/>
                  <a:ext cx="551543" cy="145142"/>
                </a:xfrm>
                <a:prstGeom prst="round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grpSp>
        </p:grpSp>
        <p:sp>
          <p:nvSpPr>
            <p:cNvPr id="77" name="Title 13"/>
            <p:cNvSpPr txBox="1">
              <a:spLocks/>
            </p:cNvSpPr>
            <p:nvPr/>
          </p:nvSpPr>
          <p:spPr>
            <a:xfrm>
              <a:off x="499234" y="1146469"/>
              <a:ext cx="892204" cy="256635"/>
            </a:xfrm>
            <a:prstGeom prst="rect">
              <a:avLst/>
            </a:prstGeom>
          </p:spPr>
          <p:txBody>
            <a:bodyPr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fontAlgn="auto">
                <a:spcAft>
                  <a:spcPts val="0"/>
                </a:spcAft>
                <a:defRPr/>
              </a:pPr>
              <a:r>
                <a:rPr lang="id-ID" sz="1160" dirty="0">
                  <a:solidFill>
                    <a:schemeClr val="bg2">
                      <a:lumMod val="50000"/>
                    </a:schemeClr>
                  </a:solidFill>
                  <a:latin typeface="+mn-lt"/>
                  <a:ea typeface="Roboto" panose="02000000000000000000" pitchFamily="2" charset="0"/>
                </a:rPr>
                <a:t>Illustrator</a:t>
              </a:r>
              <a:endParaRPr lang="en-US" sz="1160" dirty="0">
                <a:solidFill>
                  <a:schemeClr val="bg2">
                    <a:lumMod val="50000"/>
                  </a:schemeClr>
                </a:solidFill>
                <a:latin typeface="+mn-lt"/>
                <a:ea typeface="Roboto" panose="02000000000000000000" pitchFamily="2" charset="0"/>
              </a:endParaRPr>
            </a:p>
          </p:txBody>
        </p:sp>
      </p:grpSp>
      <p:sp>
        <p:nvSpPr>
          <p:cNvPr id="108" name="Content Placeholder 2"/>
          <p:cNvSpPr txBox="1">
            <a:spLocks/>
          </p:cNvSpPr>
          <p:nvPr/>
        </p:nvSpPr>
        <p:spPr>
          <a:xfrm>
            <a:off x="6834537" y="4128638"/>
            <a:ext cx="1928707" cy="547472"/>
          </a:xfrm>
          <a:prstGeom prst="rect">
            <a:avLst/>
          </a:prstGeom>
          <a:noFill/>
        </p:spPr>
        <p:txBody>
          <a:bodyPr lIns="128580" tIns="64290" rIns="128580" bIns="64290"/>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None/>
              <a:defRPr/>
            </a:pPr>
            <a:r>
              <a:rPr lang="id-ID" sz="2249" dirty="0">
                <a:solidFill>
                  <a:schemeClr val="accent3"/>
                </a:solidFill>
                <a:ea typeface="Open Sans" pitchFamily="34" charset="0"/>
                <a:cs typeface="Open Sans" pitchFamily="34" charset="0"/>
              </a:rPr>
              <a:t>Nina </a:t>
            </a:r>
            <a:r>
              <a:rPr lang="id-ID" sz="2249" b="1" dirty="0">
                <a:solidFill>
                  <a:schemeClr val="accent3"/>
                </a:solidFill>
                <a:ea typeface="Open Sans" pitchFamily="34" charset="0"/>
                <a:cs typeface="Open Sans" pitchFamily="34" charset="0"/>
              </a:rPr>
              <a:t>Bobo</a:t>
            </a:r>
            <a:endParaRPr lang="en-US" sz="2249" b="1" dirty="0">
              <a:solidFill>
                <a:schemeClr val="accent3"/>
              </a:solidFill>
              <a:ea typeface="Open Sans" pitchFamily="34" charset="0"/>
              <a:cs typeface="Open Sans" pitchFamily="34" charset="0"/>
            </a:endParaRPr>
          </a:p>
        </p:txBody>
      </p:sp>
      <p:sp>
        <p:nvSpPr>
          <p:cNvPr id="109" name="Content Placeholder 2"/>
          <p:cNvSpPr txBox="1">
            <a:spLocks/>
          </p:cNvSpPr>
          <p:nvPr/>
        </p:nvSpPr>
        <p:spPr>
          <a:xfrm>
            <a:off x="6946712" y="4533800"/>
            <a:ext cx="1923683" cy="857203"/>
          </a:xfrm>
          <a:prstGeom prst="rect">
            <a:avLst/>
          </a:prstGeom>
        </p:spPr>
        <p:txBody>
          <a:bodyPr lIns="128580" tIns="64290" rIns="128580" bIns="64290"/>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fontAlgn="auto">
              <a:spcAft>
                <a:spcPts val="0"/>
              </a:spcAft>
              <a:buNone/>
              <a:defRPr/>
            </a:pPr>
            <a:r>
              <a:rPr lang="en-US" sz="1160" i="1" dirty="0">
                <a:solidFill>
                  <a:schemeClr val="bg2">
                    <a:lumMod val="50000"/>
                  </a:schemeClr>
                </a:solidFill>
              </a:rPr>
              <a:t>Lorem ipsum dolor sit amet, consectetur adipiscing elit. Curabitur elementum posuere pretium. </a:t>
            </a:r>
          </a:p>
        </p:txBody>
      </p:sp>
      <p:grpSp>
        <p:nvGrpSpPr>
          <p:cNvPr id="79894" name="Group 109"/>
          <p:cNvGrpSpPr>
            <a:grpSpLocks/>
          </p:cNvGrpSpPr>
          <p:nvPr/>
        </p:nvGrpSpPr>
        <p:grpSpPr bwMode="auto">
          <a:xfrm>
            <a:off x="6971824" y="5331759"/>
            <a:ext cx="1734497" cy="928814"/>
            <a:chOff x="499234" y="523015"/>
            <a:chExt cx="1644703" cy="880089"/>
          </a:xfrm>
        </p:grpSpPr>
        <p:sp>
          <p:nvSpPr>
            <p:cNvPr id="111" name="Title 13"/>
            <p:cNvSpPr txBox="1">
              <a:spLocks/>
            </p:cNvSpPr>
            <p:nvPr/>
          </p:nvSpPr>
          <p:spPr>
            <a:xfrm>
              <a:off x="499234" y="523015"/>
              <a:ext cx="892204" cy="256635"/>
            </a:xfrm>
            <a:prstGeom prst="rect">
              <a:avLst/>
            </a:prstGeom>
          </p:spPr>
          <p:txBody>
            <a:bodyPr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fontAlgn="auto">
                <a:spcAft>
                  <a:spcPts val="0"/>
                </a:spcAft>
                <a:defRPr/>
              </a:pPr>
              <a:r>
                <a:rPr lang="id-ID" sz="1160" dirty="0">
                  <a:solidFill>
                    <a:schemeClr val="bg2">
                      <a:lumMod val="50000"/>
                    </a:schemeClr>
                  </a:solidFill>
                  <a:latin typeface="+mn-lt"/>
                  <a:ea typeface="Roboto" panose="02000000000000000000" pitchFamily="2" charset="0"/>
                </a:rPr>
                <a:t>Powerpoint</a:t>
              </a:r>
              <a:endParaRPr lang="en-US" sz="1160" dirty="0">
                <a:solidFill>
                  <a:schemeClr val="bg2">
                    <a:lumMod val="50000"/>
                  </a:schemeClr>
                </a:solidFill>
                <a:latin typeface="+mn-lt"/>
                <a:ea typeface="Roboto" panose="02000000000000000000" pitchFamily="2" charset="0"/>
              </a:endParaRPr>
            </a:p>
          </p:txBody>
        </p:sp>
        <p:sp>
          <p:nvSpPr>
            <p:cNvPr id="112" name="Title 13"/>
            <p:cNvSpPr txBox="1">
              <a:spLocks/>
            </p:cNvSpPr>
            <p:nvPr/>
          </p:nvSpPr>
          <p:spPr>
            <a:xfrm>
              <a:off x="510347" y="683243"/>
              <a:ext cx="890616" cy="256635"/>
            </a:xfrm>
            <a:prstGeom prst="rect">
              <a:avLst/>
            </a:prstGeom>
          </p:spPr>
          <p:txBody>
            <a:bodyPr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fontAlgn="auto">
                <a:spcAft>
                  <a:spcPts val="0"/>
                </a:spcAft>
                <a:defRPr/>
              </a:pPr>
              <a:r>
                <a:rPr lang="id-ID" sz="1160" dirty="0">
                  <a:solidFill>
                    <a:schemeClr val="bg2">
                      <a:lumMod val="50000"/>
                    </a:schemeClr>
                  </a:solidFill>
                  <a:latin typeface="+mn-lt"/>
                  <a:ea typeface="Roboto" panose="02000000000000000000" pitchFamily="2" charset="0"/>
                </a:rPr>
                <a:t>Css</a:t>
              </a:r>
              <a:endParaRPr lang="en-US" sz="1160" dirty="0">
                <a:solidFill>
                  <a:schemeClr val="bg2">
                    <a:lumMod val="50000"/>
                  </a:schemeClr>
                </a:solidFill>
                <a:latin typeface="+mn-lt"/>
                <a:ea typeface="Roboto" panose="02000000000000000000" pitchFamily="2" charset="0"/>
              </a:endParaRPr>
            </a:p>
          </p:txBody>
        </p:sp>
        <p:sp>
          <p:nvSpPr>
            <p:cNvPr id="113" name="Title 13"/>
            <p:cNvSpPr txBox="1">
              <a:spLocks/>
            </p:cNvSpPr>
            <p:nvPr/>
          </p:nvSpPr>
          <p:spPr>
            <a:xfrm>
              <a:off x="513522" y="836329"/>
              <a:ext cx="890616" cy="256635"/>
            </a:xfrm>
            <a:prstGeom prst="rect">
              <a:avLst/>
            </a:prstGeom>
          </p:spPr>
          <p:txBody>
            <a:bodyPr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fontAlgn="auto">
                <a:spcAft>
                  <a:spcPts val="0"/>
                </a:spcAft>
                <a:defRPr/>
              </a:pPr>
              <a:r>
                <a:rPr lang="id-ID" sz="1160" dirty="0">
                  <a:solidFill>
                    <a:schemeClr val="bg2">
                      <a:lumMod val="50000"/>
                    </a:schemeClr>
                  </a:solidFill>
                  <a:latin typeface="+mn-lt"/>
                  <a:ea typeface="Roboto" panose="02000000000000000000" pitchFamily="2" charset="0"/>
                </a:rPr>
                <a:t>Photoshop</a:t>
              </a:r>
              <a:endParaRPr lang="en-US" sz="1160" dirty="0">
                <a:solidFill>
                  <a:schemeClr val="bg2">
                    <a:lumMod val="50000"/>
                  </a:schemeClr>
                </a:solidFill>
                <a:latin typeface="+mn-lt"/>
                <a:ea typeface="Roboto" panose="02000000000000000000" pitchFamily="2" charset="0"/>
              </a:endParaRPr>
            </a:p>
          </p:txBody>
        </p:sp>
        <p:sp>
          <p:nvSpPr>
            <p:cNvPr id="114" name="Title 13"/>
            <p:cNvSpPr txBox="1">
              <a:spLocks/>
            </p:cNvSpPr>
            <p:nvPr/>
          </p:nvSpPr>
          <p:spPr>
            <a:xfrm>
              <a:off x="510347" y="992588"/>
              <a:ext cx="890616" cy="256635"/>
            </a:xfrm>
            <a:prstGeom prst="rect">
              <a:avLst/>
            </a:prstGeom>
          </p:spPr>
          <p:txBody>
            <a:bodyPr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fontAlgn="auto">
                <a:spcAft>
                  <a:spcPts val="0"/>
                </a:spcAft>
                <a:defRPr/>
              </a:pPr>
              <a:r>
                <a:rPr lang="id-ID" sz="1160" dirty="0">
                  <a:solidFill>
                    <a:schemeClr val="bg2">
                      <a:lumMod val="50000"/>
                    </a:schemeClr>
                  </a:solidFill>
                  <a:latin typeface="+mn-lt"/>
                  <a:ea typeface="Roboto" panose="02000000000000000000" pitchFamily="2" charset="0"/>
                </a:rPr>
                <a:t>Indesign</a:t>
              </a:r>
              <a:endParaRPr lang="en-US" sz="1160" dirty="0">
                <a:solidFill>
                  <a:schemeClr val="bg2">
                    <a:lumMod val="50000"/>
                  </a:schemeClr>
                </a:solidFill>
                <a:latin typeface="+mn-lt"/>
                <a:ea typeface="Roboto" panose="02000000000000000000" pitchFamily="2" charset="0"/>
              </a:endParaRPr>
            </a:p>
          </p:txBody>
        </p:sp>
        <p:grpSp>
          <p:nvGrpSpPr>
            <p:cNvPr id="79913" name="Group 114"/>
            <p:cNvGrpSpPr>
              <a:grpSpLocks/>
            </p:cNvGrpSpPr>
            <p:nvPr/>
          </p:nvGrpSpPr>
          <p:grpSpPr bwMode="auto">
            <a:xfrm>
              <a:off x="1349495" y="613016"/>
              <a:ext cx="794442" cy="700088"/>
              <a:chOff x="1511993" y="626769"/>
              <a:chExt cx="2728797" cy="675705"/>
            </a:xfrm>
          </p:grpSpPr>
          <p:grpSp>
            <p:nvGrpSpPr>
              <p:cNvPr id="117" name="Group 116"/>
              <p:cNvGrpSpPr/>
              <p:nvPr/>
            </p:nvGrpSpPr>
            <p:grpSpPr>
              <a:xfrm>
                <a:off x="1511993" y="626769"/>
                <a:ext cx="2715084" cy="57698"/>
                <a:chOff x="5805714" y="2264228"/>
                <a:chExt cx="2873824" cy="145143"/>
              </a:xfrm>
              <a:noFill/>
            </p:grpSpPr>
            <p:sp>
              <p:nvSpPr>
                <p:cNvPr id="142" name="Rounded Rectangle 141"/>
                <p:cNvSpPr/>
                <p:nvPr/>
              </p:nvSpPr>
              <p:spPr>
                <a:xfrm>
                  <a:off x="5805714" y="2264229"/>
                  <a:ext cx="551543" cy="14514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43" name="Rounded Rectangle 142"/>
                <p:cNvSpPr/>
                <p:nvPr/>
              </p:nvSpPr>
              <p:spPr>
                <a:xfrm>
                  <a:off x="6386285" y="2264229"/>
                  <a:ext cx="551543" cy="14514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44" name="Rounded Rectangle 143"/>
                <p:cNvSpPr/>
                <p:nvPr/>
              </p:nvSpPr>
              <p:spPr>
                <a:xfrm>
                  <a:off x="6966855" y="2264229"/>
                  <a:ext cx="551543" cy="14514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45" name="Rounded Rectangle 144"/>
                <p:cNvSpPr/>
                <p:nvPr/>
              </p:nvSpPr>
              <p:spPr>
                <a:xfrm>
                  <a:off x="7547425" y="2264228"/>
                  <a:ext cx="551543" cy="14514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46" name="Rounded Rectangle 145"/>
                <p:cNvSpPr/>
                <p:nvPr/>
              </p:nvSpPr>
              <p:spPr>
                <a:xfrm>
                  <a:off x="8127995" y="2264228"/>
                  <a:ext cx="551543" cy="145142"/>
                </a:xfrm>
                <a:prstGeom prst="roundRect">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grpSp>
          <p:grpSp>
            <p:nvGrpSpPr>
              <p:cNvPr id="118" name="Group 117"/>
              <p:cNvGrpSpPr/>
              <p:nvPr/>
            </p:nvGrpSpPr>
            <p:grpSpPr>
              <a:xfrm>
                <a:off x="1522592" y="782113"/>
                <a:ext cx="2715084" cy="57698"/>
                <a:chOff x="5805714" y="2264228"/>
                <a:chExt cx="2873824" cy="145143"/>
              </a:xfrm>
              <a:noFill/>
            </p:grpSpPr>
            <p:sp>
              <p:nvSpPr>
                <p:cNvPr id="137" name="Rounded Rectangle 136"/>
                <p:cNvSpPr/>
                <p:nvPr/>
              </p:nvSpPr>
              <p:spPr>
                <a:xfrm>
                  <a:off x="5805714" y="2264229"/>
                  <a:ext cx="551543" cy="145142"/>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38" name="Rounded Rectangle 137"/>
                <p:cNvSpPr/>
                <p:nvPr/>
              </p:nvSpPr>
              <p:spPr>
                <a:xfrm>
                  <a:off x="6386285" y="2264229"/>
                  <a:ext cx="551543" cy="145142"/>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39" name="Rounded Rectangle 138"/>
                <p:cNvSpPr/>
                <p:nvPr/>
              </p:nvSpPr>
              <p:spPr>
                <a:xfrm>
                  <a:off x="6966855" y="2264229"/>
                  <a:ext cx="551543" cy="145142"/>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40" name="Rounded Rectangle 139"/>
                <p:cNvSpPr/>
                <p:nvPr/>
              </p:nvSpPr>
              <p:spPr>
                <a:xfrm>
                  <a:off x="7547425" y="2264228"/>
                  <a:ext cx="551543" cy="145142"/>
                </a:xfrm>
                <a:prstGeom prst="round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41" name="Rounded Rectangle 140"/>
                <p:cNvSpPr/>
                <p:nvPr/>
              </p:nvSpPr>
              <p:spPr>
                <a:xfrm>
                  <a:off x="8127995" y="2264228"/>
                  <a:ext cx="551543" cy="145142"/>
                </a:xfrm>
                <a:prstGeom prst="round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grpSp>
          <p:grpSp>
            <p:nvGrpSpPr>
              <p:cNvPr id="119" name="Group 118"/>
              <p:cNvGrpSpPr/>
              <p:nvPr/>
            </p:nvGrpSpPr>
            <p:grpSpPr>
              <a:xfrm>
                <a:off x="1525706" y="934620"/>
                <a:ext cx="2715084" cy="57698"/>
                <a:chOff x="5805714" y="2264228"/>
                <a:chExt cx="2873824" cy="145143"/>
              </a:xfrm>
              <a:noFill/>
            </p:grpSpPr>
            <p:sp>
              <p:nvSpPr>
                <p:cNvPr id="132" name="Rounded Rectangle 131"/>
                <p:cNvSpPr/>
                <p:nvPr/>
              </p:nvSpPr>
              <p:spPr>
                <a:xfrm>
                  <a:off x="5805714" y="2264229"/>
                  <a:ext cx="551543" cy="145142"/>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33" name="Rounded Rectangle 132"/>
                <p:cNvSpPr/>
                <p:nvPr/>
              </p:nvSpPr>
              <p:spPr>
                <a:xfrm>
                  <a:off x="6386285" y="2264229"/>
                  <a:ext cx="551543" cy="145142"/>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34" name="Rounded Rectangle 133"/>
                <p:cNvSpPr/>
                <p:nvPr/>
              </p:nvSpPr>
              <p:spPr>
                <a:xfrm>
                  <a:off x="6966855" y="2264229"/>
                  <a:ext cx="551543" cy="145142"/>
                </a:xfrm>
                <a:prstGeom prst="roundRect">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35" name="Rounded Rectangle 134"/>
                <p:cNvSpPr/>
                <p:nvPr/>
              </p:nvSpPr>
              <p:spPr>
                <a:xfrm>
                  <a:off x="7547425" y="2264228"/>
                  <a:ext cx="551543" cy="145142"/>
                </a:xfrm>
                <a:prstGeom prst="roundRect">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36" name="Rounded Rectangle 135"/>
                <p:cNvSpPr/>
                <p:nvPr/>
              </p:nvSpPr>
              <p:spPr>
                <a:xfrm>
                  <a:off x="8127995" y="2264228"/>
                  <a:ext cx="551543" cy="145142"/>
                </a:xfrm>
                <a:prstGeom prst="roundRect">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grpSp>
          <p:grpSp>
            <p:nvGrpSpPr>
              <p:cNvPr id="120" name="Group 119"/>
              <p:cNvGrpSpPr/>
              <p:nvPr/>
            </p:nvGrpSpPr>
            <p:grpSpPr>
              <a:xfrm>
                <a:off x="1522592" y="1091116"/>
                <a:ext cx="2715084" cy="57698"/>
                <a:chOff x="5805714" y="2264228"/>
                <a:chExt cx="2873824" cy="145143"/>
              </a:xfrm>
              <a:noFill/>
            </p:grpSpPr>
            <p:sp>
              <p:nvSpPr>
                <p:cNvPr id="127" name="Rounded Rectangle 126"/>
                <p:cNvSpPr/>
                <p:nvPr/>
              </p:nvSpPr>
              <p:spPr>
                <a:xfrm>
                  <a:off x="5805714" y="2264229"/>
                  <a:ext cx="551543" cy="145142"/>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28" name="Rounded Rectangle 127"/>
                <p:cNvSpPr/>
                <p:nvPr/>
              </p:nvSpPr>
              <p:spPr>
                <a:xfrm>
                  <a:off x="6386285" y="2264229"/>
                  <a:ext cx="551543" cy="145142"/>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29" name="Rounded Rectangle 128"/>
                <p:cNvSpPr/>
                <p:nvPr/>
              </p:nvSpPr>
              <p:spPr>
                <a:xfrm>
                  <a:off x="6966855" y="2264229"/>
                  <a:ext cx="551543" cy="145142"/>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30" name="Rounded Rectangle 129"/>
                <p:cNvSpPr/>
                <p:nvPr/>
              </p:nvSpPr>
              <p:spPr>
                <a:xfrm>
                  <a:off x="7547425" y="2264228"/>
                  <a:ext cx="551543" cy="145142"/>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31" name="Rounded Rectangle 130"/>
                <p:cNvSpPr/>
                <p:nvPr/>
              </p:nvSpPr>
              <p:spPr>
                <a:xfrm>
                  <a:off x="8127995" y="2264228"/>
                  <a:ext cx="551543" cy="145142"/>
                </a:xfrm>
                <a:prstGeom prst="round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grpSp>
          <p:grpSp>
            <p:nvGrpSpPr>
              <p:cNvPr id="121" name="Group 120"/>
              <p:cNvGrpSpPr/>
              <p:nvPr/>
            </p:nvGrpSpPr>
            <p:grpSpPr>
              <a:xfrm>
                <a:off x="1511993" y="1244776"/>
                <a:ext cx="2715084" cy="57698"/>
                <a:chOff x="5805714" y="2264228"/>
                <a:chExt cx="2873824" cy="145143"/>
              </a:xfrm>
              <a:noFill/>
            </p:grpSpPr>
            <p:sp>
              <p:nvSpPr>
                <p:cNvPr id="122" name="Rounded Rectangle 121"/>
                <p:cNvSpPr/>
                <p:nvPr/>
              </p:nvSpPr>
              <p:spPr>
                <a:xfrm>
                  <a:off x="5805714" y="2264229"/>
                  <a:ext cx="551543" cy="145142"/>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23" name="Rounded Rectangle 122"/>
                <p:cNvSpPr/>
                <p:nvPr/>
              </p:nvSpPr>
              <p:spPr>
                <a:xfrm>
                  <a:off x="6386285" y="2264229"/>
                  <a:ext cx="551543" cy="145142"/>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24" name="Rounded Rectangle 123"/>
                <p:cNvSpPr/>
                <p:nvPr/>
              </p:nvSpPr>
              <p:spPr>
                <a:xfrm>
                  <a:off x="6966855" y="2264229"/>
                  <a:ext cx="551543" cy="145142"/>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25" name="Rounded Rectangle 124"/>
                <p:cNvSpPr/>
                <p:nvPr/>
              </p:nvSpPr>
              <p:spPr>
                <a:xfrm>
                  <a:off x="7547425" y="2264228"/>
                  <a:ext cx="551543" cy="145142"/>
                </a:xfrm>
                <a:prstGeom prst="round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26" name="Rounded Rectangle 125"/>
                <p:cNvSpPr/>
                <p:nvPr/>
              </p:nvSpPr>
              <p:spPr>
                <a:xfrm>
                  <a:off x="8127995" y="2264228"/>
                  <a:ext cx="551543" cy="145142"/>
                </a:xfrm>
                <a:prstGeom prst="round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grpSp>
        </p:grpSp>
        <p:sp>
          <p:nvSpPr>
            <p:cNvPr id="116" name="Title 13"/>
            <p:cNvSpPr txBox="1">
              <a:spLocks/>
            </p:cNvSpPr>
            <p:nvPr/>
          </p:nvSpPr>
          <p:spPr>
            <a:xfrm>
              <a:off x="499234" y="1146469"/>
              <a:ext cx="892204" cy="256635"/>
            </a:xfrm>
            <a:prstGeom prst="rect">
              <a:avLst/>
            </a:prstGeom>
          </p:spPr>
          <p:txBody>
            <a:bodyPr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fontAlgn="auto">
                <a:spcAft>
                  <a:spcPts val="0"/>
                </a:spcAft>
                <a:defRPr/>
              </a:pPr>
              <a:r>
                <a:rPr lang="id-ID" sz="1160" dirty="0">
                  <a:solidFill>
                    <a:schemeClr val="bg2">
                      <a:lumMod val="50000"/>
                    </a:schemeClr>
                  </a:solidFill>
                  <a:latin typeface="+mn-lt"/>
                  <a:ea typeface="Roboto" panose="02000000000000000000" pitchFamily="2" charset="0"/>
                </a:rPr>
                <a:t>Illustrator</a:t>
              </a:r>
              <a:endParaRPr lang="en-US" sz="1160" dirty="0">
                <a:solidFill>
                  <a:schemeClr val="bg2">
                    <a:lumMod val="50000"/>
                  </a:schemeClr>
                </a:solidFill>
                <a:latin typeface="+mn-lt"/>
                <a:ea typeface="Roboto" panose="02000000000000000000" pitchFamily="2" charset="0"/>
              </a:endParaRPr>
            </a:p>
          </p:txBody>
        </p:sp>
      </p:grpSp>
      <p:sp>
        <p:nvSpPr>
          <p:cNvPr id="147" name="Content Placeholder 2"/>
          <p:cNvSpPr txBox="1">
            <a:spLocks/>
          </p:cNvSpPr>
          <p:nvPr/>
        </p:nvSpPr>
        <p:spPr>
          <a:xfrm>
            <a:off x="9006007" y="4128638"/>
            <a:ext cx="1928707" cy="547472"/>
          </a:xfrm>
          <a:prstGeom prst="rect">
            <a:avLst/>
          </a:prstGeom>
          <a:noFill/>
        </p:spPr>
        <p:txBody>
          <a:bodyPr lIns="128580" tIns="64290" rIns="128580" bIns="64290"/>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None/>
              <a:defRPr/>
            </a:pPr>
            <a:r>
              <a:rPr lang="id-ID" sz="2249" dirty="0">
                <a:solidFill>
                  <a:schemeClr val="accent4"/>
                </a:solidFill>
                <a:ea typeface="Open Sans" pitchFamily="34" charset="0"/>
                <a:cs typeface="Open Sans" pitchFamily="34" charset="0"/>
              </a:rPr>
              <a:t>Dedy </a:t>
            </a:r>
            <a:r>
              <a:rPr lang="id-ID" sz="2249" b="1" dirty="0">
                <a:solidFill>
                  <a:schemeClr val="accent4"/>
                </a:solidFill>
                <a:ea typeface="Open Sans" pitchFamily="34" charset="0"/>
                <a:cs typeface="Open Sans" pitchFamily="34" charset="0"/>
              </a:rPr>
              <a:t>Crut</a:t>
            </a:r>
            <a:endParaRPr lang="en-US" sz="2249" b="1" dirty="0">
              <a:solidFill>
                <a:schemeClr val="accent4"/>
              </a:solidFill>
              <a:ea typeface="Open Sans" pitchFamily="34" charset="0"/>
              <a:cs typeface="Open Sans" pitchFamily="34" charset="0"/>
            </a:endParaRPr>
          </a:p>
        </p:txBody>
      </p:sp>
      <p:sp>
        <p:nvSpPr>
          <p:cNvPr id="148" name="Content Placeholder 2"/>
          <p:cNvSpPr txBox="1">
            <a:spLocks/>
          </p:cNvSpPr>
          <p:nvPr/>
        </p:nvSpPr>
        <p:spPr>
          <a:xfrm>
            <a:off x="9119855" y="4533800"/>
            <a:ext cx="1923683" cy="857203"/>
          </a:xfrm>
          <a:prstGeom prst="rect">
            <a:avLst/>
          </a:prstGeom>
        </p:spPr>
        <p:txBody>
          <a:bodyPr lIns="128580" tIns="64290" rIns="128580" bIns="64290"/>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fontAlgn="auto">
              <a:spcAft>
                <a:spcPts val="0"/>
              </a:spcAft>
              <a:buNone/>
              <a:defRPr/>
            </a:pPr>
            <a:r>
              <a:rPr lang="en-US" sz="1160" i="1" dirty="0">
                <a:solidFill>
                  <a:schemeClr val="bg2">
                    <a:lumMod val="50000"/>
                  </a:schemeClr>
                </a:solidFill>
              </a:rPr>
              <a:t>Lorem ipsum dolor sit amet, consectetur adipiscing elit. Curabitur elementum posuere pretium. </a:t>
            </a:r>
          </a:p>
        </p:txBody>
      </p:sp>
      <p:grpSp>
        <p:nvGrpSpPr>
          <p:cNvPr id="79897" name="Group 148"/>
          <p:cNvGrpSpPr>
            <a:grpSpLocks/>
          </p:cNvGrpSpPr>
          <p:nvPr/>
        </p:nvGrpSpPr>
        <p:grpSpPr bwMode="auto">
          <a:xfrm>
            <a:off x="9144967" y="5331759"/>
            <a:ext cx="1734497" cy="928814"/>
            <a:chOff x="499234" y="523015"/>
            <a:chExt cx="1644703" cy="880089"/>
          </a:xfrm>
        </p:grpSpPr>
        <p:sp>
          <p:nvSpPr>
            <p:cNvPr id="150" name="Title 13"/>
            <p:cNvSpPr txBox="1">
              <a:spLocks/>
            </p:cNvSpPr>
            <p:nvPr/>
          </p:nvSpPr>
          <p:spPr>
            <a:xfrm>
              <a:off x="499234" y="523015"/>
              <a:ext cx="892204" cy="256635"/>
            </a:xfrm>
            <a:prstGeom prst="rect">
              <a:avLst/>
            </a:prstGeom>
          </p:spPr>
          <p:txBody>
            <a:bodyPr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fontAlgn="auto">
                <a:spcAft>
                  <a:spcPts val="0"/>
                </a:spcAft>
                <a:defRPr/>
              </a:pPr>
              <a:r>
                <a:rPr lang="id-ID" sz="1160" dirty="0">
                  <a:solidFill>
                    <a:schemeClr val="bg2">
                      <a:lumMod val="50000"/>
                    </a:schemeClr>
                  </a:solidFill>
                  <a:latin typeface="+mn-lt"/>
                  <a:ea typeface="Roboto" panose="02000000000000000000" pitchFamily="2" charset="0"/>
                </a:rPr>
                <a:t>Powerpoint</a:t>
              </a:r>
              <a:endParaRPr lang="en-US" sz="1160" dirty="0">
                <a:solidFill>
                  <a:schemeClr val="bg2">
                    <a:lumMod val="50000"/>
                  </a:schemeClr>
                </a:solidFill>
                <a:latin typeface="+mn-lt"/>
                <a:ea typeface="Roboto" panose="02000000000000000000" pitchFamily="2" charset="0"/>
              </a:endParaRPr>
            </a:p>
          </p:txBody>
        </p:sp>
        <p:sp>
          <p:nvSpPr>
            <p:cNvPr id="151" name="Title 13"/>
            <p:cNvSpPr txBox="1">
              <a:spLocks/>
            </p:cNvSpPr>
            <p:nvPr/>
          </p:nvSpPr>
          <p:spPr>
            <a:xfrm>
              <a:off x="510347" y="683243"/>
              <a:ext cx="890616" cy="256635"/>
            </a:xfrm>
            <a:prstGeom prst="rect">
              <a:avLst/>
            </a:prstGeom>
          </p:spPr>
          <p:txBody>
            <a:bodyPr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fontAlgn="auto">
                <a:spcAft>
                  <a:spcPts val="0"/>
                </a:spcAft>
                <a:defRPr/>
              </a:pPr>
              <a:r>
                <a:rPr lang="id-ID" sz="1160" dirty="0">
                  <a:solidFill>
                    <a:schemeClr val="bg2">
                      <a:lumMod val="50000"/>
                    </a:schemeClr>
                  </a:solidFill>
                  <a:latin typeface="+mn-lt"/>
                  <a:ea typeface="Roboto" panose="02000000000000000000" pitchFamily="2" charset="0"/>
                </a:rPr>
                <a:t>Css</a:t>
              </a:r>
              <a:endParaRPr lang="en-US" sz="1160" dirty="0">
                <a:solidFill>
                  <a:schemeClr val="bg2">
                    <a:lumMod val="50000"/>
                  </a:schemeClr>
                </a:solidFill>
                <a:latin typeface="+mn-lt"/>
                <a:ea typeface="Roboto" panose="02000000000000000000" pitchFamily="2" charset="0"/>
              </a:endParaRPr>
            </a:p>
          </p:txBody>
        </p:sp>
        <p:sp>
          <p:nvSpPr>
            <p:cNvPr id="152" name="Title 13"/>
            <p:cNvSpPr txBox="1">
              <a:spLocks/>
            </p:cNvSpPr>
            <p:nvPr/>
          </p:nvSpPr>
          <p:spPr>
            <a:xfrm>
              <a:off x="513522" y="836329"/>
              <a:ext cx="890616" cy="256635"/>
            </a:xfrm>
            <a:prstGeom prst="rect">
              <a:avLst/>
            </a:prstGeom>
          </p:spPr>
          <p:txBody>
            <a:bodyPr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fontAlgn="auto">
                <a:spcAft>
                  <a:spcPts val="0"/>
                </a:spcAft>
                <a:defRPr/>
              </a:pPr>
              <a:r>
                <a:rPr lang="id-ID" sz="1160" dirty="0">
                  <a:solidFill>
                    <a:schemeClr val="bg2">
                      <a:lumMod val="50000"/>
                    </a:schemeClr>
                  </a:solidFill>
                  <a:latin typeface="+mn-lt"/>
                  <a:ea typeface="Roboto" panose="02000000000000000000" pitchFamily="2" charset="0"/>
                </a:rPr>
                <a:t>Photoshop</a:t>
              </a:r>
              <a:endParaRPr lang="en-US" sz="1160" dirty="0">
                <a:solidFill>
                  <a:schemeClr val="bg2">
                    <a:lumMod val="50000"/>
                  </a:schemeClr>
                </a:solidFill>
                <a:latin typeface="+mn-lt"/>
                <a:ea typeface="Roboto" panose="02000000000000000000" pitchFamily="2" charset="0"/>
              </a:endParaRPr>
            </a:p>
          </p:txBody>
        </p:sp>
        <p:sp>
          <p:nvSpPr>
            <p:cNvPr id="153" name="Title 13"/>
            <p:cNvSpPr txBox="1">
              <a:spLocks/>
            </p:cNvSpPr>
            <p:nvPr/>
          </p:nvSpPr>
          <p:spPr>
            <a:xfrm>
              <a:off x="510347" y="992588"/>
              <a:ext cx="890616" cy="256635"/>
            </a:xfrm>
            <a:prstGeom prst="rect">
              <a:avLst/>
            </a:prstGeom>
          </p:spPr>
          <p:txBody>
            <a:bodyPr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fontAlgn="auto">
                <a:spcAft>
                  <a:spcPts val="0"/>
                </a:spcAft>
                <a:defRPr/>
              </a:pPr>
              <a:r>
                <a:rPr lang="id-ID" sz="1160" dirty="0">
                  <a:solidFill>
                    <a:schemeClr val="bg2">
                      <a:lumMod val="50000"/>
                    </a:schemeClr>
                  </a:solidFill>
                  <a:latin typeface="+mn-lt"/>
                  <a:ea typeface="Roboto" panose="02000000000000000000" pitchFamily="2" charset="0"/>
                </a:rPr>
                <a:t>Indesign</a:t>
              </a:r>
              <a:endParaRPr lang="en-US" sz="1160" dirty="0">
                <a:solidFill>
                  <a:schemeClr val="bg2">
                    <a:lumMod val="50000"/>
                  </a:schemeClr>
                </a:solidFill>
                <a:latin typeface="+mn-lt"/>
                <a:ea typeface="Roboto" panose="02000000000000000000" pitchFamily="2" charset="0"/>
              </a:endParaRPr>
            </a:p>
          </p:txBody>
        </p:sp>
        <p:grpSp>
          <p:nvGrpSpPr>
            <p:cNvPr id="79902" name="Group 153"/>
            <p:cNvGrpSpPr>
              <a:grpSpLocks/>
            </p:cNvGrpSpPr>
            <p:nvPr/>
          </p:nvGrpSpPr>
          <p:grpSpPr bwMode="auto">
            <a:xfrm>
              <a:off x="1349495" y="613016"/>
              <a:ext cx="794442" cy="700088"/>
              <a:chOff x="1511993" y="626769"/>
              <a:chExt cx="2728797" cy="675705"/>
            </a:xfrm>
          </p:grpSpPr>
          <p:grpSp>
            <p:nvGrpSpPr>
              <p:cNvPr id="156" name="Group 155"/>
              <p:cNvGrpSpPr/>
              <p:nvPr/>
            </p:nvGrpSpPr>
            <p:grpSpPr>
              <a:xfrm>
                <a:off x="1511993" y="626769"/>
                <a:ext cx="2715084" cy="57698"/>
                <a:chOff x="5805714" y="2264228"/>
                <a:chExt cx="2873824" cy="145143"/>
              </a:xfrm>
              <a:noFill/>
            </p:grpSpPr>
            <p:sp>
              <p:nvSpPr>
                <p:cNvPr id="181" name="Rounded Rectangle 180"/>
                <p:cNvSpPr/>
                <p:nvPr/>
              </p:nvSpPr>
              <p:spPr>
                <a:xfrm>
                  <a:off x="5805714" y="2264229"/>
                  <a:ext cx="551543" cy="14514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82" name="Rounded Rectangle 181"/>
                <p:cNvSpPr/>
                <p:nvPr/>
              </p:nvSpPr>
              <p:spPr>
                <a:xfrm>
                  <a:off x="6386285" y="2264229"/>
                  <a:ext cx="551543" cy="14514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83" name="Rounded Rectangle 182"/>
                <p:cNvSpPr/>
                <p:nvPr/>
              </p:nvSpPr>
              <p:spPr>
                <a:xfrm>
                  <a:off x="6966855" y="2264229"/>
                  <a:ext cx="551543" cy="14514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84" name="Rounded Rectangle 183"/>
                <p:cNvSpPr/>
                <p:nvPr/>
              </p:nvSpPr>
              <p:spPr>
                <a:xfrm>
                  <a:off x="7547425" y="2264228"/>
                  <a:ext cx="551543" cy="14514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85" name="Rounded Rectangle 184"/>
                <p:cNvSpPr/>
                <p:nvPr/>
              </p:nvSpPr>
              <p:spPr>
                <a:xfrm>
                  <a:off x="8127995" y="2264228"/>
                  <a:ext cx="551543" cy="145142"/>
                </a:xfrm>
                <a:prstGeom prst="roundRect">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grpSp>
          <p:grpSp>
            <p:nvGrpSpPr>
              <p:cNvPr id="157" name="Group 156"/>
              <p:cNvGrpSpPr/>
              <p:nvPr/>
            </p:nvGrpSpPr>
            <p:grpSpPr>
              <a:xfrm>
                <a:off x="1522592" y="782113"/>
                <a:ext cx="2715084" cy="57698"/>
                <a:chOff x="5805714" y="2264228"/>
                <a:chExt cx="2873824" cy="145143"/>
              </a:xfrm>
              <a:noFill/>
            </p:grpSpPr>
            <p:sp>
              <p:nvSpPr>
                <p:cNvPr id="176" name="Rounded Rectangle 175"/>
                <p:cNvSpPr/>
                <p:nvPr/>
              </p:nvSpPr>
              <p:spPr>
                <a:xfrm>
                  <a:off x="5805714" y="2264229"/>
                  <a:ext cx="551543" cy="145142"/>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77" name="Rounded Rectangle 176"/>
                <p:cNvSpPr/>
                <p:nvPr/>
              </p:nvSpPr>
              <p:spPr>
                <a:xfrm>
                  <a:off x="6386285" y="2264229"/>
                  <a:ext cx="551543" cy="145142"/>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78" name="Rounded Rectangle 177"/>
                <p:cNvSpPr/>
                <p:nvPr/>
              </p:nvSpPr>
              <p:spPr>
                <a:xfrm>
                  <a:off x="6966855" y="2264229"/>
                  <a:ext cx="551543" cy="145142"/>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79" name="Rounded Rectangle 178"/>
                <p:cNvSpPr/>
                <p:nvPr/>
              </p:nvSpPr>
              <p:spPr>
                <a:xfrm>
                  <a:off x="7547425" y="2264228"/>
                  <a:ext cx="551543" cy="145142"/>
                </a:xfrm>
                <a:prstGeom prst="round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80" name="Rounded Rectangle 179"/>
                <p:cNvSpPr/>
                <p:nvPr/>
              </p:nvSpPr>
              <p:spPr>
                <a:xfrm>
                  <a:off x="8127995" y="2264228"/>
                  <a:ext cx="551543" cy="145142"/>
                </a:xfrm>
                <a:prstGeom prst="round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grpSp>
          <p:grpSp>
            <p:nvGrpSpPr>
              <p:cNvPr id="158" name="Group 157"/>
              <p:cNvGrpSpPr/>
              <p:nvPr/>
            </p:nvGrpSpPr>
            <p:grpSpPr>
              <a:xfrm>
                <a:off x="1525706" y="934620"/>
                <a:ext cx="2715084" cy="57698"/>
                <a:chOff x="5805714" y="2264228"/>
                <a:chExt cx="2873824" cy="145143"/>
              </a:xfrm>
              <a:noFill/>
            </p:grpSpPr>
            <p:sp>
              <p:nvSpPr>
                <p:cNvPr id="171" name="Rounded Rectangle 170"/>
                <p:cNvSpPr/>
                <p:nvPr/>
              </p:nvSpPr>
              <p:spPr>
                <a:xfrm>
                  <a:off x="5805714" y="2264229"/>
                  <a:ext cx="551543" cy="145142"/>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72" name="Rounded Rectangle 171"/>
                <p:cNvSpPr/>
                <p:nvPr/>
              </p:nvSpPr>
              <p:spPr>
                <a:xfrm>
                  <a:off x="6386285" y="2264229"/>
                  <a:ext cx="551543" cy="145142"/>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73" name="Rounded Rectangle 172"/>
                <p:cNvSpPr/>
                <p:nvPr/>
              </p:nvSpPr>
              <p:spPr>
                <a:xfrm>
                  <a:off x="6966855" y="2264229"/>
                  <a:ext cx="551543" cy="145142"/>
                </a:xfrm>
                <a:prstGeom prst="roundRect">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74" name="Rounded Rectangle 173"/>
                <p:cNvSpPr/>
                <p:nvPr/>
              </p:nvSpPr>
              <p:spPr>
                <a:xfrm>
                  <a:off x="7547425" y="2264228"/>
                  <a:ext cx="551543" cy="145142"/>
                </a:xfrm>
                <a:prstGeom prst="roundRect">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75" name="Rounded Rectangle 174"/>
                <p:cNvSpPr/>
                <p:nvPr/>
              </p:nvSpPr>
              <p:spPr>
                <a:xfrm>
                  <a:off x="8127995" y="2264228"/>
                  <a:ext cx="551543" cy="145142"/>
                </a:xfrm>
                <a:prstGeom prst="roundRect">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grpSp>
          <p:grpSp>
            <p:nvGrpSpPr>
              <p:cNvPr id="159" name="Group 158"/>
              <p:cNvGrpSpPr/>
              <p:nvPr/>
            </p:nvGrpSpPr>
            <p:grpSpPr>
              <a:xfrm>
                <a:off x="1522592" y="1091116"/>
                <a:ext cx="2715084" cy="57698"/>
                <a:chOff x="5805714" y="2264228"/>
                <a:chExt cx="2873824" cy="145143"/>
              </a:xfrm>
              <a:noFill/>
            </p:grpSpPr>
            <p:sp>
              <p:nvSpPr>
                <p:cNvPr id="166" name="Rounded Rectangle 165"/>
                <p:cNvSpPr/>
                <p:nvPr/>
              </p:nvSpPr>
              <p:spPr>
                <a:xfrm>
                  <a:off x="5805714" y="2264229"/>
                  <a:ext cx="551543" cy="145142"/>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67" name="Rounded Rectangle 166"/>
                <p:cNvSpPr/>
                <p:nvPr/>
              </p:nvSpPr>
              <p:spPr>
                <a:xfrm>
                  <a:off x="6386285" y="2264229"/>
                  <a:ext cx="551543" cy="145142"/>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68" name="Rounded Rectangle 167"/>
                <p:cNvSpPr/>
                <p:nvPr/>
              </p:nvSpPr>
              <p:spPr>
                <a:xfrm>
                  <a:off x="6966855" y="2264229"/>
                  <a:ext cx="551543" cy="145142"/>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69" name="Rounded Rectangle 168"/>
                <p:cNvSpPr/>
                <p:nvPr/>
              </p:nvSpPr>
              <p:spPr>
                <a:xfrm>
                  <a:off x="7547425" y="2264228"/>
                  <a:ext cx="551543" cy="145142"/>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70" name="Rounded Rectangle 169"/>
                <p:cNvSpPr/>
                <p:nvPr/>
              </p:nvSpPr>
              <p:spPr>
                <a:xfrm>
                  <a:off x="8127995" y="2264228"/>
                  <a:ext cx="551543" cy="145142"/>
                </a:xfrm>
                <a:prstGeom prst="round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grpSp>
          <p:grpSp>
            <p:nvGrpSpPr>
              <p:cNvPr id="160" name="Group 159"/>
              <p:cNvGrpSpPr/>
              <p:nvPr/>
            </p:nvGrpSpPr>
            <p:grpSpPr>
              <a:xfrm>
                <a:off x="1511993" y="1244776"/>
                <a:ext cx="2715084" cy="57698"/>
                <a:chOff x="5805714" y="2264228"/>
                <a:chExt cx="2873824" cy="145143"/>
              </a:xfrm>
              <a:noFill/>
            </p:grpSpPr>
            <p:sp>
              <p:nvSpPr>
                <p:cNvPr id="161" name="Rounded Rectangle 160"/>
                <p:cNvSpPr/>
                <p:nvPr/>
              </p:nvSpPr>
              <p:spPr>
                <a:xfrm>
                  <a:off x="5805714" y="2264229"/>
                  <a:ext cx="551543" cy="145142"/>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62" name="Rounded Rectangle 161"/>
                <p:cNvSpPr/>
                <p:nvPr/>
              </p:nvSpPr>
              <p:spPr>
                <a:xfrm>
                  <a:off x="6386285" y="2264229"/>
                  <a:ext cx="551543" cy="145142"/>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63" name="Rounded Rectangle 162"/>
                <p:cNvSpPr/>
                <p:nvPr/>
              </p:nvSpPr>
              <p:spPr>
                <a:xfrm>
                  <a:off x="6966855" y="2264229"/>
                  <a:ext cx="551543" cy="145142"/>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64" name="Rounded Rectangle 163"/>
                <p:cNvSpPr/>
                <p:nvPr/>
              </p:nvSpPr>
              <p:spPr>
                <a:xfrm>
                  <a:off x="7547425" y="2264228"/>
                  <a:ext cx="551543" cy="145142"/>
                </a:xfrm>
                <a:prstGeom prst="round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65" name="Rounded Rectangle 164"/>
                <p:cNvSpPr/>
                <p:nvPr/>
              </p:nvSpPr>
              <p:spPr>
                <a:xfrm>
                  <a:off x="8127995" y="2264228"/>
                  <a:ext cx="551543" cy="145142"/>
                </a:xfrm>
                <a:prstGeom prst="round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grpSp>
        </p:grpSp>
        <p:sp>
          <p:nvSpPr>
            <p:cNvPr id="155" name="Title 13"/>
            <p:cNvSpPr txBox="1">
              <a:spLocks/>
            </p:cNvSpPr>
            <p:nvPr/>
          </p:nvSpPr>
          <p:spPr>
            <a:xfrm>
              <a:off x="499234" y="1146469"/>
              <a:ext cx="892204" cy="256635"/>
            </a:xfrm>
            <a:prstGeom prst="rect">
              <a:avLst/>
            </a:prstGeom>
          </p:spPr>
          <p:txBody>
            <a:bodyPr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fontAlgn="auto">
                <a:spcAft>
                  <a:spcPts val="0"/>
                </a:spcAft>
                <a:defRPr/>
              </a:pPr>
              <a:r>
                <a:rPr lang="id-ID" sz="1160" dirty="0">
                  <a:solidFill>
                    <a:schemeClr val="bg2">
                      <a:lumMod val="50000"/>
                    </a:schemeClr>
                  </a:solidFill>
                  <a:latin typeface="+mn-lt"/>
                  <a:ea typeface="Roboto" panose="02000000000000000000" pitchFamily="2" charset="0"/>
                </a:rPr>
                <a:t>Illustrator</a:t>
              </a:r>
              <a:endParaRPr lang="en-US" sz="1160" dirty="0">
                <a:solidFill>
                  <a:schemeClr val="bg2">
                    <a:lumMod val="50000"/>
                  </a:schemeClr>
                </a:solidFill>
                <a:latin typeface="+mn-lt"/>
                <a:ea typeface="Roboto" panose="02000000000000000000" pitchFamily="2" charset="0"/>
              </a:endParaRPr>
            </a:p>
          </p:txBody>
        </p:sp>
      </p:grpSp>
      <p:sp>
        <p:nvSpPr>
          <p:cNvPr id="186" name="文本框 185"/>
          <p:cNvSpPr txBox="1"/>
          <p:nvPr/>
        </p:nvSpPr>
        <p:spPr>
          <a:xfrm>
            <a:off x="976827" y="268261"/>
            <a:ext cx="4864775" cy="553870"/>
          </a:xfrm>
          <a:prstGeom prst="rect">
            <a:avLst/>
          </a:prstGeom>
          <a:noFill/>
        </p:spPr>
        <p:txBody>
          <a:bodyPr wrap="square" lIns="0" tIns="0" rIns="0" bIns="0" rtlCol="0">
            <a:spAutoFit/>
          </a:bodyPr>
          <a:lstStyle/>
          <a:p>
            <a:pPr defTabSz="964020"/>
            <a:r>
              <a:rPr lang="en-US" altLang="zh-CN"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Annual work overview</a:t>
            </a:r>
            <a:endParaRPr lang="zh-CN" altLang="en-US"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7" name="文本框 186"/>
          <p:cNvSpPr txBox="1"/>
          <p:nvPr/>
        </p:nvSpPr>
        <p:spPr>
          <a:xfrm>
            <a:off x="976829" y="776838"/>
            <a:ext cx="3315666" cy="215315"/>
          </a:xfrm>
          <a:prstGeom prst="rect">
            <a:avLst/>
          </a:prstGeom>
          <a:noFill/>
        </p:spPr>
        <p:txBody>
          <a:bodyPr wrap="square" lIns="0" tIns="0" rIns="0" bIns="0" rtlCol="0">
            <a:spAutoFit/>
          </a:bodyPr>
          <a:lstStyle/>
          <a:p>
            <a:pPr defTabSz="964020"/>
            <a:r>
              <a:rPr lang="en-US" altLang="zh-CN"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8" name="椭圆 187"/>
          <p:cNvSpPr/>
          <p:nvPr/>
        </p:nvSpPr>
        <p:spPr>
          <a:xfrm>
            <a:off x="417825" y="344455"/>
            <a:ext cx="410238" cy="410238"/>
          </a:xfrm>
          <a:prstGeom prst="ellipse">
            <a:avLst/>
          </a:prstGeom>
          <a:solidFill>
            <a:schemeClr val="accent1"/>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89" name="椭圆 188"/>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4121688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873"/>
                                        </p:tgtEl>
                                        <p:attrNameLst>
                                          <p:attrName>style.visibility</p:attrName>
                                        </p:attrNameLst>
                                      </p:cBhvr>
                                      <p:to>
                                        <p:strVal val="visible"/>
                                      </p:to>
                                    </p:set>
                                    <p:animEffect transition="in" filter="fade">
                                      <p:cBhvr>
                                        <p:cTn id="7" dur="500"/>
                                        <p:tgtEl>
                                          <p:spTgt spid="7987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79880"/>
                                        </p:tgtEl>
                                        <p:attrNameLst>
                                          <p:attrName>style.visibility</p:attrName>
                                        </p:attrNameLst>
                                      </p:cBhvr>
                                      <p:to>
                                        <p:strVal val="visible"/>
                                      </p:to>
                                    </p:set>
                                    <p:animEffect transition="in" filter="fade">
                                      <p:cBhvr>
                                        <p:cTn id="13" dur="500"/>
                                        <p:tgtEl>
                                          <p:spTgt spid="7988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nodeType="withEffect">
                                  <p:stCondLst>
                                    <p:cond delay="0"/>
                                  </p:stCondLst>
                                  <p:childTnLst>
                                    <p:set>
                                      <p:cBhvr>
                                        <p:cTn id="18" dur="1" fill="hold">
                                          <p:stCondLst>
                                            <p:cond delay="0"/>
                                          </p:stCondLst>
                                        </p:cTn>
                                        <p:tgtEl>
                                          <p:spTgt spid="79882"/>
                                        </p:tgtEl>
                                        <p:attrNameLst>
                                          <p:attrName>style.visibility</p:attrName>
                                        </p:attrNameLst>
                                      </p:cBhvr>
                                      <p:to>
                                        <p:strVal val="visible"/>
                                      </p:to>
                                    </p:set>
                                    <p:animEffect transition="in" filter="fade">
                                      <p:cBhvr>
                                        <p:cTn id="19" dur="500"/>
                                        <p:tgtEl>
                                          <p:spTgt spid="7988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0" presetClass="entr" presetSubtype="0" fill="hold" nodeType="withEffect">
                                  <p:stCondLst>
                                    <p:cond delay="0"/>
                                  </p:stCondLst>
                                  <p:childTnLst>
                                    <p:set>
                                      <p:cBhvr>
                                        <p:cTn id="24" dur="1" fill="hold">
                                          <p:stCondLst>
                                            <p:cond delay="0"/>
                                          </p:stCondLst>
                                        </p:cTn>
                                        <p:tgtEl>
                                          <p:spTgt spid="79884"/>
                                        </p:tgtEl>
                                        <p:attrNameLst>
                                          <p:attrName>style.visibility</p:attrName>
                                        </p:attrNameLst>
                                      </p:cBhvr>
                                      <p:to>
                                        <p:strVal val="visible"/>
                                      </p:to>
                                    </p:set>
                                    <p:animEffect transition="in" filter="fade">
                                      <p:cBhvr>
                                        <p:cTn id="25" dur="500"/>
                                        <p:tgtEl>
                                          <p:spTgt spid="7988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par>
                                <p:cTn id="35" presetID="10" presetClass="entr" presetSubtype="0" fill="hold" nodeType="withEffect">
                                  <p:stCondLst>
                                    <p:cond delay="0"/>
                                  </p:stCondLst>
                                  <p:childTnLst>
                                    <p:set>
                                      <p:cBhvr>
                                        <p:cTn id="36" dur="1" fill="hold">
                                          <p:stCondLst>
                                            <p:cond delay="0"/>
                                          </p:stCondLst>
                                        </p:cTn>
                                        <p:tgtEl>
                                          <p:spTgt spid="79888"/>
                                        </p:tgtEl>
                                        <p:attrNameLst>
                                          <p:attrName>style.visibility</p:attrName>
                                        </p:attrNameLst>
                                      </p:cBhvr>
                                      <p:to>
                                        <p:strVal val="visible"/>
                                      </p:to>
                                    </p:set>
                                    <p:animEffect transition="in" filter="fade">
                                      <p:cBhvr>
                                        <p:cTn id="37" dur="500"/>
                                        <p:tgtEl>
                                          <p:spTgt spid="7988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9"/>
                                        </p:tgtEl>
                                        <p:attrNameLst>
                                          <p:attrName>style.visibility</p:attrName>
                                        </p:attrNameLst>
                                      </p:cBhvr>
                                      <p:to>
                                        <p:strVal val="visible"/>
                                      </p:to>
                                    </p:set>
                                    <p:animEffect transition="in" filter="fade">
                                      <p:cBhvr>
                                        <p:cTn id="40" dur="500"/>
                                        <p:tgtEl>
                                          <p:spTgt spid="6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0"/>
                                        </p:tgtEl>
                                        <p:attrNameLst>
                                          <p:attrName>style.visibility</p:attrName>
                                        </p:attrNameLst>
                                      </p:cBhvr>
                                      <p:to>
                                        <p:strVal val="visible"/>
                                      </p:to>
                                    </p:set>
                                    <p:animEffect transition="in" filter="fade">
                                      <p:cBhvr>
                                        <p:cTn id="43" dur="500"/>
                                        <p:tgtEl>
                                          <p:spTgt spid="70"/>
                                        </p:tgtEl>
                                      </p:cBhvr>
                                    </p:animEffect>
                                  </p:childTnLst>
                                </p:cTn>
                              </p:par>
                              <p:par>
                                <p:cTn id="44" presetID="10" presetClass="entr" presetSubtype="0" fill="hold" nodeType="withEffect">
                                  <p:stCondLst>
                                    <p:cond delay="0"/>
                                  </p:stCondLst>
                                  <p:childTnLst>
                                    <p:set>
                                      <p:cBhvr>
                                        <p:cTn id="45" dur="1" fill="hold">
                                          <p:stCondLst>
                                            <p:cond delay="0"/>
                                          </p:stCondLst>
                                        </p:cTn>
                                        <p:tgtEl>
                                          <p:spTgt spid="79891"/>
                                        </p:tgtEl>
                                        <p:attrNameLst>
                                          <p:attrName>style.visibility</p:attrName>
                                        </p:attrNameLst>
                                      </p:cBhvr>
                                      <p:to>
                                        <p:strVal val="visible"/>
                                      </p:to>
                                    </p:set>
                                    <p:animEffect transition="in" filter="fade">
                                      <p:cBhvr>
                                        <p:cTn id="46" dur="500"/>
                                        <p:tgtEl>
                                          <p:spTgt spid="7989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8"/>
                                        </p:tgtEl>
                                        <p:attrNameLst>
                                          <p:attrName>style.visibility</p:attrName>
                                        </p:attrNameLst>
                                      </p:cBhvr>
                                      <p:to>
                                        <p:strVal val="visible"/>
                                      </p:to>
                                    </p:set>
                                    <p:animEffect transition="in" filter="fade">
                                      <p:cBhvr>
                                        <p:cTn id="49" dur="500"/>
                                        <p:tgtEl>
                                          <p:spTgt spid="10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09"/>
                                        </p:tgtEl>
                                        <p:attrNameLst>
                                          <p:attrName>style.visibility</p:attrName>
                                        </p:attrNameLst>
                                      </p:cBhvr>
                                      <p:to>
                                        <p:strVal val="visible"/>
                                      </p:to>
                                    </p:set>
                                    <p:animEffect transition="in" filter="fade">
                                      <p:cBhvr>
                                        <p:cTn id="52" dur="500"/>
                                        <p:tgtEl>
                                          <p:spTgt spid="109"/>
                                        </p:tgtEl>
                                      </p:cBhvr>
                                    </p:animEffect>
                                  </p:childTnLst>
                                </p:cTn>
                              </p:par>
                              <p:par>
                                <p:cTn id="53" presetID="10" presetClass="entr" presetSubtype="0" fill="hold" nodeType="withEffect">
                                  <p:stCondLst>
                                    <p:cond delay="0"/>
                                  </p:stCondLst>
                                  <p:childTnLst>
                                    <p:set>
                                      <p:cBhvr>
                                        <p:cTn id="54" dur="1" fill="hold">
                                          <p:stCondLst>
                                            <p:cond delay="0"/>
                                          </p:stCondLst>
                                        </p:cTn>
                                        <p:tgtEl>
                                          <p:spTgt spid="79894"/>
                                        </p:tgtEl>
                                        <p:attrNameLst>
                                          <p:attrName>style.visibility</p:attrName>
                                        </p:attrNameLst>
                                      </p:cBhvr>
                                      <p:to>
                                        <p:strVal val="visible"/>
                                      </p:to>
                                    </p:set>
                                    <p:animEffect transition="in" filter="fade">
                                      <p:cBhvr>
                                        <p:cTn id="55" dur="500"/>
                                        <p:tgtEl>
                                          <p:spTgt spid="7989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47"/>
                                        </p:tgtEl>
                                        <p:attrNameLst>
                                          <p:attrName>style.visibility</p:attrName>
                                        </p:attrNameLst>
                                      </p:cBhvr>
                                      <p:to>
                                        <p:strVal val="visible"/>
                                      </p:to>
                                    </p:set>
                                    <p:animEffect transition="in" filter="fade">
                                      <p:cBhvr>
                                        <p:cTn id="58" dur="500"/>
                                        <p:tgtEl>
                                          <p:spTgt spid="14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48"/>
                                        </p:tgtEl>
                                        <p:attrNameLst>
                                          <p:attrName>style.visibility</p:attrName>
                                        </p:attrNameLst>
                                      </p:cBhvr>
                                      <p:to>
                                        <p:strVal val="visible"/>
                                      </p:to>
                                    </p:set>
                                    <p:animEffect transition="in" filter="fade">
                                      <p:cBhvr>
                                        <p:cTn id="61" dur="500"/>
                                        <p:tgtEl>
                                          <p:spTgt spid="148"/>
                                        </p:tgtEl>
                                      </p:cBhvr>
                                    </p:animEffect>
                                  </p:childTnLst>
                                </p:cTn>
                              </p:par>
                              <p:par>
                                <p:cTn id="62" presetID="10" presetClass="entr" presetSubtype="0" fill="hold" nodeType="withEffect">
                                  <p:stCondLst>
                                    <p:cond delay="0"/>
                                  </p:stCondLst>
                                  <p:childTnLst>
                                    <p:set>
                                      <p:cBhvr>
                                        <p:cTn id="63" dur="1" fill="hold">
                                          <p:stCondLst>
                                            <p:cond delay="0"/>
                                          </p:stCondLst>
                                        </p:cTn>
                                        <p:tgtEl>
                                          <p:spTgt spid="79897"/>
                                        </p:tgtEl>
                                        <p:attrNameLst>
                                          <p:attrName>style.visibility</p:attrName>
                                        </p:attrNameLst>
                                      </p:cBhvr>
                                      <p:to>
                                        <p:strVal val="visible"/>
                                      </p:to>
                                    </p:set>
                                    <p:animEffect transition="in" filter="fade">
                                      <p:cBhvr>
                                        <p:cTn id="64" dur="500"/>
                                        <p:tgtEl>
                                          <p:spTgt spid="7989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86"/>
                                        </p:tgtEl>
                                        <p:attrNameLst>
                                          <p:attrName>style.visibility</p:attrName>
                                        </p:attrNameLst>
                                      </p:cBhvr>
                                      <p:to>
                                        <p:strVal val="visible"/>
                                      </p:to>
                                    </p:set>
                                    <p:animEffect transition="in" filter="fade">
                                      <p:cBhvr>
                                        <p:cTn id="67" dur="500"/>
                                        <p:tgtEl>
                                          <p:spTgt spid="18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87"/>
                                        </p:tgtEl>
                                        <p:attrNameLst>
                                          <p:attrName>style.visibility</p:attrName>
                                        </p:attrNameLst>
                                      </p:cBhvr>
                                      <p:to>
                                        <p:strVal val="visible"/>
                                      </p:to>
                                    </p:set>
                                    <p:animEffect transition="in" filter="fade">
                                      <p:cBhvr>
                                        <p:cTn id="70" dur="500"/>
                                        <p:tgtEl>
                                          <p:spTgt spid="18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88"/>
                                        </p:tgtEl>
                                        <p:attrNameLst>
                                          <p:attrName>style.visibility</p:attrName>
                                        </p:attrNameLst>
                                      </p:cBhvr>
                                      <p:to>
                                        <p:strVal val="visible"/>
                                      </p:to>
                                    </p:set>
                                    <p:animEffect transition="in" filter="fade">
                                      <p:cBhvr>
                                        <p:cTn id="73" dur="500"/>
                                        <p:tgtEl>
                                          <p:spTgt spid="18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89"/>
                                        </p:tgtEl>
                                        <p:attrNameLst>
                                          <p:attrName>style.visibility</p:attrName>
                                        </p:attrNameLst>
                                      </p:cBhvr>
                                      <p:to>
                                        <p:strVal val="visible"/>
                                      </p:to>
                                    </p:set>
                                    <p:animEffect transition="in" filter="fade">
                                      <p:cBhvr>
                                        <p:cTn id="76" dur="500"/>
                                        <p:tgtEl>
                                          <p:spTgt spid="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P spid="27" grpId="0" animBg="1"/>
      <p:bldP spid="29" grpId="0" animBg="1"/>
      <p:bldP spid="30" grpId="0"/>
      <p:bldP spid="31" grpId="0"/>
      <p:bldP spid="69" grpId="0"/>
      <p:bldP spid="70" grpId="0"/>
      <p:bldP spid="108" grpId="0"/>
      <p:bldP spid="109" grpId="0"/>
      <p:bldP spid="147" grpId="0"/>
      <p:bldP spid="148" grpId="0"/>
      <p:bldP spid="186" grpId="0"/>
      <p:bldP spid="187" grpId="0"/>
      <p:bldP spid="188" grpId="0" animBg="1"/>
      <p:bldP spid="18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6C65D1E7-8BF0-44EC-B56E-BE5D1E4A794B}"/>
              </a:ext>
            </a:extLst>
          </p:cNvPr>
          <p:cNvSpPr>
            <a:spLocks/>
          </p:cNvSpPr>
          <p:nvPr/>
        </p:nvSpPr>
        <p:spPr bwMode="auto">
          <a:xfrm>
            <a:off x="8455038" y="814617"/>
            <a:ext cx="303754" cy="1074146"/>
          </a:xfrm>
          <a:custGeom>
            <a:avLst/>
            <a:gdLst>
              <a:gd name="T0" fmla="*/ 215 w 408"/>
              <a:gd name="T1" fmla="*/ 629 h 1445"/>
              <a:gd name="T2" fmla="*/ 209 w 408"/>
              <a:gd name="T3" fmla="*/ 582 h 1445"/>
              <a:gd name="T4" fmla="*/ 192 w 408"/>
              <a:gd name="T5" fmla="*/ 499 h 1445"/>
              <a:gd name="T6" fmla="*/ 168 w 408"/>
              <a:gd name="T7" fmla="*/ 395 h 1445"/>
              <a:gd name="T8" fmla="*/ 150 w 408"/>
              <a:gd name="T9" fmla="*/ 303 h 1445"/>
              <a:gd name="T10" fmla="*/ 139 w 408"/>
              <a:gd name="T11" fmla="*/ 215 h 1445"/>
              <a:gd name="T12" fmla="*/ 147 w 408"/>
              <a:gd name="T13" fmla="*/ 79 h 1445"/>
              <a:gd name="T14" fmla="*/ 192 w 408"/>
              <a:gd name="T15" fmla="*/ 6 h 1445"/>
              <a:gd name="T16" fmla="*/ 200 w 408"/>
              <a:gd name="T17" fmla="*/ 0 h 1445"/>
              <a:gd name="T18" fmla="*/ 191 w 408"/>
              <a:gd name="T19" fmla="*/ 37 h 1445"/>
              <a:gd name="T20" fmla="*/ 181 w 408"/>
              <a:gd name="T21" fmla="*/ 156 h 1445"/>
              <a:gd name="T22" fmla="*/ 215 w 408"/>
              <a:gd name="T23" fmla="*/ 250 h 1445"/>
              <a:gd name="T24" fmla="*/ 261 w 408"/>
              <a:gd name="T25" fmla="*/ 306 h 1445"/>
              <a:gd name="T26" fmla="*/ 356 w 408"/>
              <a:gd name="T27" fmla="*/ 432 h 1445"/>
              <a:gd name="T28" fmla="*/ 405 w 408"/>
              <a:gd name="T29" fmla="*/ 570 h 1445"/>
              <a:gd name="T30" fmla="*/ 405 w 408"/>
              <a:gd name="T31" fmla="*/ 665 h 1445"/>
              <a:gd name="T32" fmla="*/ 401 w 408"/>
              <a:gd name="T33" fmla="*/ 736 h 1445"/>
              <a:gd name="T34" fmla="*/ 377 w 408"/>
              <a:gd name="T35" fmla="*/ 799 h 1445"/>
              <a:gd name="T36" fmla="*/ 248 w 408"/>
              <a:gd name="T37" fmla="*/ 984 h 1445"/>
              <a:gd name="T38" fmla="*/ 157 w 408"/>
              <a:gd name="T39" fmla="*/ 1085 h 1445"/>
              <a:gd name="T40" fmla="*/ 54 w 408"/>
              <a:gd name="T41" fmla="*/ 1239 h 1445"/>
              <a:gd name="T42" fmla="*/ 47 w 408"/>
              <a:gd name="T43" fmla="*/ 1332 h 1445"/>
              <a:gd name="T44" fmla="*/ 63 w 408"/>
              <a:gd name="T45" fmla="*/ 1415 h 1445"/>
              <a:gd name="T46" fmla="*/ 70 w 408"/>
              <a:gd name="T47" fmla="*/ 1445 h 1445"/>
              <a:gd name="T48" fmla="*/ 64 w 408"/>
              <a:gd name="T49" fmla="*/ 1439 h 1445"/>
              <a:gd name="T50" fmla="*/ 5 w 408"/>
              <a:gd name="T51" fmla="*/ 1310 h 1445"/>
              <a:gd name="T52" fmla="*/ 7 w 408"/>
              <a:gd name="T53" fmla="*/ 1222 h 1445"/>
              <a:gd name="T54" fmla="*/ 23 w 408"/>
              <a:gd name="T55" fmla="*/ 1124 h 1445"/>
              <a:gd name="T56" fmla="*/ 76 w 408"/>
              <a:gd name="T57" fmla="*/ 985 h 1445"/>
              <a:gd name="T58" fmla="*/ 168 w 408"/>
              <a:gd name="T59" fmla="*/ 814 h 1445"/>
              <a:gd name="T60" fmla="*/ 210 w 408"/>
              <a:gd name="T61" fmla="*/ 683 h 1445"/>
              <a:gd name="T62" fmla="*/ 213 w 408"/>
              <a:gd name="T63" fmla="*/ 657 h 1445"/>
              <a:gd name="T64" fmla="*/ 206 w 408"/>
              <a:gd name="T65" fmla="*/ 651 h 1445"/>
              <a:gd name="T66" fmla="*/ 116 w 408"/>
              <a:gd name="T67" fmla="*/ 658 h 1445"/>
              <a:gd name="T68" fmla="*/ 38 w 408"/>
              <a:gd name="T69" fmla="*/ 652 h 1445"/>
              <a:gd name="T70" fmla="*/ 23 w 408"/>
              <a:gd name="T71" fmla="*/ 648 h 1445"/>
              <a:gd name="T72" fmla="*/ 23 w 408"/>
              <a:gd name="T73" fmla="*/ 646 h 1445"/>
              <a:gd name="T74" fmla="*/ 52 w 408"/>
              <a:gd name="T75" fmla="*/ 629 h 1445"/>
              <a:gd name="T76" fmla="*/ 71 w 408"/>
              <a:gd name="T77" fmla="*/ 611 h 1445"/>
              <a:gd name="T78" fmla="*/ 92 w 408"/>
              <a:gd name="T79" fmla="*/ 598 h 1445"/>
              <a:gd name="T80" fmla="*/ 111 w 408"/>
              <a:gd name="T81" fmla="*/ 600 h 1445"/>
              <a:gd name="T82" fmla="*/ 142 w 408"/>
              <a:gd name="T83" fmla="*/ 600 h 1445"/>
              <a:gd name="T84" fmla="*/ 172 w 408"/>
              <a:gd name="T85" fmla="*/ 601 h 1445"/>
              <a:gd name="T86" fmla="*/ 206 w 408"/>
              <a:gd name="T87" fmla="*/ 626 h 1445"/>
              <a:gd name="T88" fmla="*/ 212 w 408"/>
              <a:gd name="T89" fmla="*/ 631 h 1445"/>
              <a:gd name="T90" fmla="*/ 215 w 408"/>
              <a:gd name="T91" fmla="*/ 629 h 1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8" h="1445">
                <a:moveTo>
                  <a:pt x="215" y="629"/>
                </a:moveTo>
                <a:cubicBezTo>
                  <a:pt x="213" y="614"/>
                  <a:pt x="212" y="598"/>
                  <a:pt x="209" y="582"/>
                </a:cubicBezTo>
                <a:cubicBezTo>
                  <a:pt x="204" y="554"/>
                  <a:pt x="198" y="526"/>
                  <a:pt x="192" y="499"/>
                </a:cubicBezTo>
                <a:cubicBezTo>
                  <a:pt x="184" y="464"/>
                  <a:pt x="176" y="430"/>
                  <a:pt x="168" y="395"/>
                </a:cubicBezTo>
                <a:cubicBezTo>
                  <a:pt x="162" y="365"/>
                  <a:pt x="155" y="334"/>
                  <a:pt x="150" y="303"/>
                </a:cubicBezTo>
                <a:cubicBezTo>
                  <a:pt x="146" y="274"/>
                  <a:pt x="141" y="244"/>
                  <a:pt x="139" y="215"/>
                </a:cubicBezTo>
                <a:cubicBezTo>
                  <a:pt x="135" y="169"/>
                  <a:pt x="135" y="124"/>
                  <a:pt x="147" y="79"/>
                </a:cubicBezTo>
                <a:cubicBezTo>
                  <a:pt x="155" y="51"/>
                  <a:pt x="168" y="25"/>
                  <a:pt x="192" y="6"/>
                </a:cubicBezTo>
                <a:cubicBezTo>
                  <a:pt x="194" y="4"/>
                  <a:pt x="196" y="3"/>
                  <a:pt x="200" y="0"/>
                </a:cubicBezTo>
                <a:cubicBezTo>
                  <a:pt x="197" y="14"/>
                  <a:pt x="193" y="25"/>
                  <a:pt x="191" y="37"/>
                </a:cubicBezTo>
                <a:cubicBezTo>
                  <a:pt x="181" y="76"/>
                  <a:pt x="177" y="115"/>
                  <a:pt x="181" y="156"/>
                </a:cubicBezTo>
                <a:cubicBezTo>
                  <a:pt x="185" y="190"/>
                  <a:pt x="194" y="222"/>
                  <a:pt x="215" y="250"/>
                </a:cubicBezTo>
                <a:cubicBezTo>
                  <a:pt x="229" y="269"/>
                  <a:pt x="245" y="287"/>
                  <a:pt x="261" y="306"/>
                </a:cubicBezTo>
                <a:cubicBezTo>
                  <a:pt x="295" y="346"/>
                  <a:pt x="328" y="387"/>
                  <a:pt x="356" y="432"/>
                </a:cubicBezTo>
                <a:cubicBezTo>
                  <a:pt x="382" y="475"/>
                  <a:pt x="402" y="520"/>
                  <a:pt x="405" y="570"/>
                </a:cubicBezTo>
                <a:cubicBezTo>
                  <a:pt x="408" y="602"/>
                  <a:pt x="406" y="633"/>
                  <a:pt x="405" y="665"/>
                </a:cubicBezTo>
                <a:cubicBezTo>
                  <a:pt x="405" y="688"/>
                  <a:pt x="402" y="712"/>
                  <a:pt x="401" y="736"/>
                </a:cubicBezTo>
                <a:cubicBezTo>
                  <a:pt x="399" y="759"/>
                  <a:pt x="390" y="780"/>
                  <a:pt x="377" y="799"/>
                </a:cubicBezTo>
                <a:cubicBezTo>
                  <a:pt x="337" y="863"/>
                  <a:pt x="294" y="924"/>
                  <a:pt x="248" y="984"/>
                </a:cubicBezTo>
                <a:cubicBezTo>
                  <a:pt x="220" y="1020"/>
                  <a:pt x="188" y="1052"/>
                  <a:pt x="157" y="1085"/>
                </a:cubicBezTo>
                <a:cubicBezTo>
                  <a:pt x="114" y="1130"/>
                  <a:pt x="79" y="1181"/>
                  <a:pt x="54" y="1239"/>
                </a:cubicBezTo>
                <a:cubicBezTo>
                  <a:pt x="41" y="1269"/>
                  <a:pt x="40" y="1300"/>
                  <a:pt x="47" y="1332"/>
                </a:cubicBezTo>
                <a:cubicBezTo>
                  <a:pt x="53" y="1360"/>
                  <a:pt x="57" y="1387"/>
                  <a:pt x="63" y="1415"/>
                </a:cubicBezTo>
                <a:cubicBezTo>
                  <a:pt x="65" y="1425"/>
                  <a:pt x="68" y="1434"/>
                  <a:pt x="70" y="1445"/>
                </a:cubicBezTo>
                <a:cubicBezTo>
                  <a:pt x="68" y="1443"/>
                  <a:pt x="65" y="1441"/>
                  <a:pt x="64" y="1439"/>
                </a:cubicBezTo>
                <a:cubicBezTo>
                  <a:pt x="32" y="1401"/>
                  <a:pt x="12" y="1359"/>
                  <a:pt x="5" y="1310"/>
                </a:cubicBezTo>
                <a:cubicBezTo>
                  <a:pt x="0" y="1280"/>
                  <a:pt x="2" y="1251"/>
                  <a:pt x="7" y="1222"/>
                </a:cubicBezTo>
                <a:cubicBezTo>
                  <a:pt x="13" y="1189"/>
                  <a:pt x="18" y="1157"/>
                  <a:pt x="23" y="1124"/>
                </a:cubicBezTo>
                <a:cubicBezTo>
                  <a:pt x="31" y="1074"/>
                  <a:pt x="52" y="1029"/>
                  <a:pt x="76" y="985"/>
                </a:cubicBezTo>
                <a:cubicBezTo>
                  <a:pt x="107" y="928"/>
                  <a:pt x="142" y="873"/>
                  <a:pt x="168" y="814"/>
                </a:cubicBezTo>
                <a:cubicBezTo>
                  <a:pt x="187" y="772"/>
                  <a:pt x="202" y="729"/>
                  <a:pt x="210" y="683"/>
                </a:cubicBezTo>
                <a:cubicBezTo>
                  <a:pt x="212" y="674"/>
                  <a:pt x="212" y="666"/>
                  <a:pt x="213" y="657"/>
                </a:cubicBezTo>
                <a:cubicBezTo>
                  <a:pt x="214" y="651"/>
                  <a:pt x="211" y="649"/>
                  <a:pt x="206" y="651"/>
                </a:cubicBezTo>
                <a:cubicBezTo>
                  <a:pt x="177" y="659"/>
                  <a:pt x="146" y="659"/>
                  <a:pt x="116" y="658"/>
                </a:cubicBezTo>
                <a:cubicBezTo>
                  <a:pt x="90" y="657"/>
                  <a:pt x="64" y="655"/>
                  <a:pt x="38" y="652"/>
                </a:cubicBezTo>
                <a:cubicBezTo>
                  <a:pt x="33" y="652"/>
                  <a:pt x="28" y="649"/>
                  <a:pt x="23" y="648"/>
                </a:cubicBezTo>
                <a:cubicBezTo>
                  <a:pt x="23" y="647"/>
                  <a:pt x="23" y="646"/>
                  <a:pt x="23" y="646"/>
                </a:cubicBezTo>
                <a:cubicBezTo>
                  <a:pt x="33" y="640"/>
                  <a:pt x="43" y="636"/>
                  <a:pt x="52" y="629"/>
                </a:cubicBezTo>
                <a:cubicBezTo>
                  <a:pt x="59" y="624"/>
                  <a:pt x="64" y="617"/>
                  <a:pt x="71" y="611"/>
                </a:cubicBezTo>
                <a:cubicBezTo>
                  <a:pt x="78" y="606"/>
                  <a:pt x="84" y="600"/>
                  <a:pt x="92" y="598"/>
                </a:cubicBezTo>
                <a:cubicBezTo>
                  <a:pt x="97" y="596"/>
                  <a:pt x="106" y="597"/>
                  <a:pt x="111" y="600"/>
                </a:cubicBezTo>
                <a:cubicBezTo>
                  <a:pt x="122" y="607"/>
                  <a:pt x="131" y="607"/>
                  <a:pt x="142" y="600"/>
                </a:cubicBezTo>
                <a:cubicBezTo>
                  <a:pt x="155" y="591"/>
                  <a:pt x="159" y="592"/>
                  <a:pt x="172" y="601"/>
                </a:cubicBezTo>
                <a:cubicBezTo>
                  <a:pt x="183" y="609"/>
                  <a:pt x="195" y="618"/>
                  <a:pt x="206" y="626"/>
                </a:cubicBezTo>
                <a:cubicBezTo>
                  <a:pt x="208" y="628"/>
                  <a:pt x="210" y="629"/>
                  <a:pt x="212" y="631"/>
                </a:cubicBezTo>
                <a:cubicBezTo>
                  <a:pt x="213" y="630"/>
                  <a:pt x="214" y="630"/>
                  <a:pt x="215" y="629"/>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 name="Freeform 6">
            <a:extLst>
              <a:ext uri="{FF2B5EF4-FFF2-40B4-BE49-F238E27FC236}">
                <a16:creationId xmlns:a16="http://schemas.microsoft.com/office/drawing/2014/main" id="{0E99C22B-A549-415A-922D-F986A06C0A13}"/>
              </a:ext>
            </a:extLst>
          </p:cNvPr>
          <p:cNvSpPr>
            <a:spLocks noEditPoints="1"/>
          </p:cNvSpPr>
          <p:nvPr/>
        </p:nvSpPr>
        <p:spPr bwMode="auto">
          <a:xfrm>
            <a:off x="8228322" y="810215"/>
            <a:ext cx="277341" cy="763789"/>
          </a:xfrm>
          <a:custGeom>
            <a:avLst/>
            <a:gdLst>
              <a:gd name="T0" fmla="*/ 320 w 374"/>
              <a:gd name="T1" fmla="*/ 1025 h 1026"/>
              <a:gd name="T2" fmla="*/ 332 w 374"/>
              <a:gd name="T3" fmla="*/ 975 h 1026"/>
              <a:gd name="T4" fmla="*/ 283 w 374"/>
              <a:gd name="T5" fmla="*/ 794 h 1026"/>
              <a:gd name="T6" fmla="*/ 154 w 374"/>
              <a:gd name="T7" fmla="*/ 662 h 1026"/>
              <a:gd name="T8" fmla="*/ 65 w 374"/>
              <a:gd name="T9" fmla="*/ 555 h 1026"/>
              <a:gd name="T10" fmla="*/ 28 w 374"/>
              <a:gd name="T11" fmla="*/ 467 h 1026"/>
              <a:gd name="T12" fmla="*/ 11 w 374"/>
              <a:gd name="T13" fmla="*/ 395 h 1026"/>
              <a:gd name="T14" fmla="*/ 5 w 374"/>
              <a:gd name="T15" fmla="*/ 270 h 1026"/>
              <a:gd name="T16" fmla="*/ 42 w 374"/>
              <a:gd name="T17" fmla="*/ 162 h 1026"/>
              <a:gd name="T18" fmla="*/ 116 w 374"/>
              <a:gd name="T19" fmla="*/ 78 h 1026"/>
              <a:gd name="T20" fmla="*/ 244 w 374"/>
              <a:gd name="T21" fmla="*/ 2 h 1026"/>
              <a:gd name="T22" fmla="*/ 253 w 374"/>
              <a:gd name="T23" fmla="*/ 0 h 1026"/>
              <a:gd name="T24" fmla="*/ 249 w 374"/>
              <a:gd name="T25" fmla="*/ 6 h 1026"/>
              <a:gd name="T26" fmla="*/ 163 w 374"/>
              <a:gd name="T27" fmla="*/ 161 h 1026"/>
              <a:gd name="T28" fmla="*/ 147 w 374"/>
              <a:gd name="T29" fmla="*/ 249 h 1026"/>
              <a:gd name="T30" fmla="*/ 153 w 374"/>
              <a:gd name="T31" fmla="*/ 258 h 1026"/>
              <a:gd name="T32" fmla="*/ 166 w 374"/>
              <a:gd name="T33" fmla="*/ 265 h 1026"/>
              <a:gd name="T34" fmla="*/ 195 w 374"/>
              <a:gd name="T35" fmla="*/ 269 h 1026"/>
              <a:gd name="T36" fmla="*/ 180 w 374"/>
              <a:gd name="T37" fmla="*/ 244 h 1026"/>
              <a:gd name="T38" fmla="*/ 195 w 374"/>
              <a:gd name="T39" fmla="*/ 253 h 1026"/>
              <a:gd name="T40" fmla="*/ 227 w 374"/>
              <a:gd name="T41" fmla="*/ 262 h 1026"/>
              <a:gd name="T42" fmla="*/ 321 w 374"/>
              <a:gd name="T43" fmla="*/ 273 h 1026"/>
              <a:gd name="T44" fmla="*/ 369 w 374"/>
              <a:gd name="T45" fmla="*/ 305 h 1026"/>
              <a:gd name="T46" fmla="*/ 373 w 374"/>
              <a:gd name="T47" fmla="*/ 317 h 1026"/>
              <a:gd name="T48" fmla="*/ 360 w 374"/>
              <a:gd name="T49" fmla="*/ 314 h 1026"/>
              <a:gd name="T50" fmla="*/ 326 w 374"/>
              <a:gd name="T51" fmla="*/ 296 h 1026"/>
              <a:gd name="T52" fmla="*/ 312 w 374"/>
              <a:gd name="T53" fmla="*/ 328 h 1026"/>
              <a:gd name="T54" fmla="*/ 313 w 374"/>
              <a:gd name="T55" fmla="*/ 330 h 1026"/>
              <a:gd name="T56" fmla="*/ 330 w 374"/>
              <a:gd name="T57" fmla="*/ 329 h 1026"/>
              <a:gd name="T58" fmla="*/ 345 w 374"/>
              <a:gd name="T59" fmla="*/ 327 h 1026"/>
              <a:gd name="T60" fmla="*/ 353 w 374"/>
              <a:gd name="T61" fmla="*/ 331 h 1026"/>
              <a:gd name="T62" fmla="*/ 348 w 374"/>
              <a:gd name="T63" fmla="*/ 338 h 1026"/>
              <a:gd name="T64" fmla="*/ 331 w 374"/>
              <a:gd name="T65" fmla="*/ 342 h 1026"/>
              <a:gd name="T66" fmla="*/ 236 w 374"/>
              <a:gd name="T67" fmla="*/ 340 h 1026"/>
              <a:gd name="T68" fmla="*/ 156 w 374"/>
              <a:gd name="T69" fmla="*/ 297 h 1026"/>
              <a:gd name="T70" fmla="*/ 149 w 374"/>
              <a:gd name="T71" fmla="*/ 287 h 1026"/>
              <a:gd name="T72" fmla="*/ 147 w 374"/>
              <a:gd name="T73" fmla="*/ 289 h 1026"/>
              <a:gd name="T74" fmla="*/ 147 w 374"/>
              <a:gd name="T75" fmla="*/ 307 h 1026"/>
              <a:gd name="T76" fmla="*/ 168 w 374"/>
              <a:gd name="T77" fmla="*/ 421 h 1026"/>
              <a:gd name="T78" fmla="*/ 211 w 374"/>
              <a:gd name="T79" fmla="*/ 526 h 1026"/>
              <a:gd name="T80" fmla="*/ 323 w 374"/>
              <a:gd name="T81" fmla="*/ 759 h 1026"/>
              <a:gd name="T82" fmla="*/ 358 w 374"/>
              <a:gd name="T83" fmla="*/ 845 h 1026"/>
              <a:gd name="T84" fmla="*/ 359 w 374"/>
              <a:gd name="T85" fmla="*/ 932 h 1026"/>
              <a:gd name="T86" fmla="*/ 328 w 374"/>
              <a:gd name="T87" fmla="*/ 1015 h 1026"/>
              <a:gd name="T88" fmla="*/ 321 w 374"/>
              <a:gd name="T89" fmla="*/ 1026 h 1026"/>
              <a:gd name="T90" fmla="*/ 320 w 374"/>
              <a:gd name="T91" fmla="*/ 1025 h 1026"/>
              <a:gd name="T92" fmla="*/ 254 w 374"/>
              <a:gd name="T93" fmla="*/ 330 h 1026"/>
              <a:gd name="T94" fmla="*/ 243 w 374"/>
              <a:gd name="T95" fmla="*/ 308 h 1026"/>
              <a:gd name="T96" fmla="*/ 245 w 374"/>
              <a:gd name="T97" fmla="*/ 283 h 1026"/>
              <a:gd name="T98" fmla="*/ 191 w 374"/>
              <a:gd name="T99" fmla="*/ 296 h 1026"/>
              <a:gd name="T100" fmla="*/ 254 w 374"/>
              <a:gd name="T101" fmla="*/ 330 h 1026"/>
              <a:gd name="T102" fmla="*/ 269 w 374"/>
              <a:gd name="T103" fmla="*/ 292 h 1026"/>
              <a:gd name="T104" fmla="*/ 271 w 374"/>
              <a:gd name="T105" fmla="*/ 293 h 1026"/>
              <a:gd name="T106" fmla="*/ 271 w 374"/>
              <a:gd name="T107" fmla="*/ 296 h 1026"/>
              <a:gd name="T108" fmla="*/ 278 w 374"/>
              <a:gd name="T109" fmla="*/ 308 h 1026"/>
              <a:gd name="T110" fmla="*/ 284 w 374"/>
              <a:gd name="T111" fmla="*/ 296 h 1026"/>
              <a:gd name="T112" fmla="*/ 285 w 374"/>
              <a:gd name="T113" fmla="*/ 294 h 1026"/>
              <a:gd name="T114" fmla="*/ 276 w 374"/>
              <a:gd name="T115" fmla="*/ 284 h 1026"/>
              <a:gd name="T116" fmla="*/ 269 w 374"/>
              <a:gd name="T117" fmla="*/ 292 h 1026"/>
              <a:gd name="T118" fmla="*/ 147 w 374"/>
              <a:gd name="T119" fmla="*/ 264 h 1026"/>
              <a:gd name="T120" fmla="*/ 155 w 374"/>
              <a:gd name="T121" fmla="*/ 277 h 1026"/>
              <a:gd name="T122" fmla="*/ 147 w 374"/>
              <a:gd name="T123" fmla="*/ 264 h 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4" h="1026">
                <a:moveTo>
                  <a:pt x="320" y="1025"/>
                </a:moveTo>
                <a:cubicBezTo>
                  <a:pt x="324" y="1008"/>
                  <a:pt x="329" y="992"/>
                  <a:pt x="332" y="975"/>
                </a:cubicBezTo>
                <a:cubicBezTo>
                  <a:pt x="344" y="907"/>
                  <a:pt x="332" y="845"/>
                  <a:pt x="283" y="794"/>
                </a:cubicBezTo>
                <a:cubicBezTo>
                  <a:pt x="241" y="749"/>
                  <a:pt x="197" y="706"/>
                  <a:pt x="154" y="662"/>
                </a:cubicBezTo>
                <a:cubicBezTo>
                  <a:pt x="121" y="629"/>
                  <a:pt x="91" y="594"/>
                  <a:pt x="65" y="555"/>
                </a:cubicBezTo>
                <a:cubicBezTo>
                  <a:pt x="47" y="528"/>
                  <a:pt x="36" y="498"/>
                  <a:pt x="28" y="467"/>
                </a:cubicBezTo>
                <a:cubicBezTo>
                  <a:pt x="23" y="443"/>
                  <a:pt x="16" y="419"/>
                  <a:pt x="11" y="395"/>
                </a:cubicBezTo>
                <a:cubicBezTo>
                  <a:pt x="3" y="353"/>
                  <a:pt x="0" y="312"/>
                  <a:pt x="5" y="270"/>
                </a:cubicBezTo>
                <a:cubicBezTo>
                  <a:pt x="10" y="231"/>
                  <a:pt x="22" y="195"/>
                  <a:pt x="42" y="162"/>
                </a:cubicBezTo>
                <a:cubicBezTo>
                  <a:pt x="61" y="129"/>
                  <a:pt x="87" y="102"/>
                  <a:pt x="116" y="78"/>
                </a:cubicBezTo>
                <a:cubicBezTo>
                  <a:pt x="155" y="46"/>
                  <a:pt x="199" y="23"/>
                  <a:pt x="244" y="2"/>
                </a:cubicBezTo>
                <a:cubicBezTo>
                  <a:pt x="246" y="1"/>
                  <a:pt x="249" y="1"/>
                  <a:pt x="253" y="0"/>
                </a:cubicBezTo>
                <a:cubicBezTo>
                  <a:pt x="251" y="3"/>
                  <a:pt x="250" y="5"/>
                  <a:pt x="249" y="6"/>
                </a:cubicBezTo>
                <a:cubicBezTo>
                  <a:pt x="208" y="51"/>
                  <a:pt x="180" y="103"/>
                  <a:pt x="163" y="161"/>
                </a:cubicBezTo>
                <a:cubicBezTo>
                  <a:pt x="154" y="189"/>
                  <a:pt x="149" y="219"/>
                  <a:pt x="147" y="249"/>
                </a:cubicBezTo>
                <a:cubicBezTo>
                  <a:pt x="146" y="254"/>
                  <a:pt x="147" y="257"/>
                  <a:pt x="153" y="258"/>
                </a:cubicBezTo>
                <a:cubicBezTo>
                  <a:pt x="157" y="260"/>
                  <a:pt x="162" y="262"/>
                  <a:pt x="166" y="265"/>
                </a:cubicBezTo>
                <a:cubicBezTo>
                  <a:pt x="175" y="270"/>
                  <a:pt x="184" y="272"/>
                  <a:pt x="195" y="269"/>
                </a:cubicBezTo>
                <a:cubicBezTo>
                  <a:pt x="191" y="261"/>
                  <a:pt x="180" y="257"/>
                  <a:pt x="180" y="244"/>
                </a:cubicBezTo>
                <a:cubicBezTo>
                  <a:pt x="186" y="248"/>
                  <a:pt x="191" y="250"/>
                  <a:pt x="195" y="253"/>
                </a:cubicBezTo>
                <a:cubicBezTo>
                  <a:pt x="205" y="260"/>
                  <a:pt x="215" y="263"/>
                  <a:pt x="227" y="262"/>
                </a:cubicBezTo>
                <a:cubicBezTo>
                  <a:pt x="259" y="261"/>
                  <a:pt x="291" y="261"/>
                  <a:pt x="321" y="273"/>
                </a:cubicBezTo>
                <a:cubicBezTo>
                  <a:pt x="338" y="280"/>
                  <a:pt x="353" y="294"/>
                  <a:pt x="369" y="305"/>
                </a:cubicBezTo>
                <a:cubicBezTo>
                  <a:pt x="372" y="308"/>
                  <a:pt x="374" y="315"/>
                  <a:pt x="373" y="317"/>
                </a:cubicBezTo>
                <a:cubicBezTo>
                  <a:pt x="369" y="322"/>
                  <a:pt x="364" y="318"/>
                  <a:pt x="360" y="314"/>
                </a:cubicBezTo>
                <a:cubicBezTo>
                  <a:pt x="351" y="306"/>
                  <a:pt x="339" y="301"/>
                  <a:pt x="326" y="296"/>
                </a:cubicBezTo>
                <a:cubicBezTo>
                  <a:pt x="327" y="310"/>
                  <a:pt x="323" y="321"/>
                  <a:pt x="312" y="328"/>
                </a:cubicBezTo>
                <a:cubicBezTo>
                  <a:pt x="312" y="329"/>
                  <a:pt x="312" y="330"/>
                  <a:pt x="313" y="330"/>
                </a:cubicBezTo>
                <a:cubicBezTo>
                  <a:pt x="318" y="330"/>
                  <a:pt x="324" y="330"/>
                  <a:pt x="330" y="329"/>
                </a:cubicBezTo>
                <a:cubicBezTo>
                  <a:pt x="335" y="328"/>
                  <a:pt x="340" y="327"/>
                  <a:pt x="345" y="327"/>
                </a:cubicBezTo>
                <a:cubicBezTo>
                  <a:pt x="348" y="327"/>
                  <a:pt x="351" y="330"/>
                  <a:pt x="353" y="331"/>
                </a:cubicBezTo>
                <a:cubicBezTo>
                  <a:pt x="351" y="334"/>
                  <a:pt x="350" y="337"/>
                  <a:pt x="348" y="338"/>
                </a:cubicBezTo>
                <a:cubicBezTo>
                  <a:pt x="342" y="340"/>
                  <a:pt x="337" y="342"/>
                  <a:pt x="331" y="342"/>
                </a:cubicBezTo>
                <a:cubicBezTo>
                  <a:pt x="299" y="342"/>
                  <a:pt x="267" y="343"/>
                  <a:pt x="236" y="340"/>
                </a:cubicBezTo>
                <a:cubicBezTo>
                  <a:pt x="204" y="338"/>
                  <a:pt x="177" y="321"/>
                  <a:pt x="156" y="297"/>
                </a:cubicBezTo>
                <a:cubicBezTo>
                  <a:pt x="154" y="294"/>
                  <a:pt x="152" y="290"/>
                  <a:pt x="149" y="287"/>
                </a:cubicBezTo>
                <a:cubicBezTo>
                  <a:pt x="148" y="288"/>
                  <a:pt x="148" y="288"/>
                  <a:pt x="147" y="289"/>
                </a:cubicBezTo>
                <a:cubicBezTo>
                  <a:pt x="147" y="295"/>
                  <a:pt x="146" y="301"/>
                  <a:pt x="147" y="307"/>
                </a:cubicBezTo>
                <a:cubicBezTo>
                  <a:pt x="149" y="346"/>
                  <a:pt x="157" y="384"/>
                  <a:pt x="168" y="421"/>
                </a:cubicBezTo>
                <a:cubicBezTo>
                  <a:pt x="179" y="457"/>
                  <a:pt x="195" y="491"/>
                  <a:pt x="211" y="526"/>
                </a:cubicBezTo>
                <a:cubicBezTo>
                  <a:pt x="249" y="603"/>
                  <a:pt x="287" y="681"/>
                  <a:pt x="323" y="759"/>
                </a:cubicBezTo>
                <a:cubicBezTo>
                  <a:pt x="337" y="787"/>
                  <a:pt x="347" y="816"/>
                  <a:pt x="358" y="845"/>
                </a:cubicBezTo>
                <a:cubicBezTo>
                  <a:pt x="368" y="874"/>
                  <a:pt x="368" y="903"/>
                  <a:pt x="359" y="932"/>
                </a:cubicBezTo>
                <a:cubicBezTo>
                  <a:pt x="351" y="960"/>
                  <a:pt x="342" y="989"/>
                  <a:pt x="328" y="1015"/>
                </a:cubicBezTo>
                <a:cubicBezTo>
                  <a:pt x="326" y="1018"/>
                  <a:pt x="324" y="1022"/>
                  <a:pt x="321" y="1026"/>
                </a:cubicBezTo>
                <a:cubicBezTo>
                  <a:pt x="321" y="1025"/>
                  <a:pt x="321" y="1025"/>
                  <a:pt x="320" y="1025"/>
                </a:cubicBezTo>
                <a:close/>
                <a:moveTo>
                  <a:pt x="254" y="330"/>
                </a:moveTo>
                <a:cubicBezTo>
                  <a:pt x="250" y="323"/>
                  <a:pt x="244" y="316"/>
                  <a:pt x="243" y="308"/>
                </a:cubicBezTo>
                <a:cubicBezTo>
                  <a:pt x="241" y="301"/>
                  <a:pt x="244" y="292"/>
                  <a:pt x="245" y="283"/>
                </a:cubicBezTo>
                <a:cubicBezTo>
                  <a:pt x="227" y="287"/>
                  <a:pt x="209" y="291"/>
                  <a:pt x="191" y="296"/>
                </a:cubicBezTo>
                <a:cubicBezTo>
                  <a:pt x="198" y="315"/>
                  <a:pt x="231" y="332"/>
                  <a:pt x="254" y="330"/>
                </a:cubicBezTo>
                <a:close/>
                <a:moveTo>
                  <a:pt x="269" y="292"/>
                </a:moveTo>
                <a:cubicBezTo>
                  <a:pt x="270" y="292"/>
                  <a:pt x="270" y="293"/>
                  <a:pt x="271" y="293"/>
                </a:cubicBezTo>
                <a:cubicBezTo>
                  <a:pt x="271" y="294"/>
                  <a:pt x="271" y="295"/>
                  <a:pt x="271" y="296"/>
                </a:cubicBezTo>
                <a:cubicBezTo>
                  <a:pt x="273" y="300"/>
                  <a:pt x="275" y="308"/>
                  <a:pt x="278" y="308"/>
                </a:cubicBezTo>
                <a:cubicBezTo>
                  <a:pt x="284" y="308"/>
                  <a:pt x="283" y="301"/>
                  <a:pt x="284" y="296"/>
                </a:cubicBezTo>
                <a:cubicBezTo>
                  <a:pt x="285" y="295"/>
                  <a:pt x="285" y="295"/>
                  <a:pt x="285" y="294"/>
                </a:cubicBezTo>
                <a:cubicBezTo>
                  <a:pt x="285" y="288"/>
                  <a:pt x="284" y="282"/>
                  <a:pt x="276" y="284"/>
                </a:cubicBezTo>
                <a:cubicBezTo>
                  <a:pt x="274" y="284"/>
                  <a:pt x="272" y="289"/>
                  <a:pt x="269" y="292"/>
                </a:cubicBezTo>
                <a:close/>
                <a:moveTo>
                  <a:pt x="147" y="264"/>
                </a:moveTo>
                <a:cubicBezTo>
                  <a:pt x="144" y="279"/>
                  <a:pt x="145" y="280"/>
                  <a:pt x="155" y="277"/>
                </a:cubicBezTo>
                <a:cubicBezTo>
                  <a:pt x="153" y="273"/>
                  <a:pt x="150" y="270"/>
                  <a:pt x="147" y="264"/>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9" name="Freeform 7">
            <a:extLst>
              <a:ext uri="{FF2B5EF4-FFF2-40B4-BE49-F238E27FC236}">
                <a16:creationId xmlns:a16="http://schemas.microsoft.com/office/drawing/2014/main" id="{CEF44FF0-48BC-4812-8D92-95C0B8BC7448}"/>
              </a:ext>
            </a:extLst>
          </p:cNvPr>
          <p:cNvSpPr>
            <a:spLocks/>
          </p:cNvSpPr>
          <p:nvPr/>
        </p:nvSpPr>
        <p:spPr bwMode="auto">
          <a:xfrm>
            <a:off x="8518869" y="1466148"/>
            <a:ext cx="264134" cy="416012"/>
          </a:xfrm>
          <a:custGeom>
            <a:avLst/>
            <a:gdLst>
              <a:gd name="T0" fmla="*/ 330 w 357"/>
              <a:gd name="T1" fmla="*/ 0 h 557"/>
              <a:gd name="T2" fmla="*/ 336 w 357"/>
              <a:gd name="T3" fmla="*/ 19 h 557"/>
              <a:gd name="T4" fmla="*/ 357 w 357"/>
              <a:gd name="T5" fmla="*/ 142 h 557"/>
              <a:gd name="T6" fmla="*/ 260 w 357"/>
              <a:gd name="T7" fmla="*/ 351 h 557"/>
              <a:gd name="T8" fmla="*/ 137 w 357"/>
              <a:gd name="T9" fmla="*/ 427 h 557"/>
              <a:gd name="T10" fmla="*/ 66 w 357"/>
              <a:gd name="T11" fmla="*/ 468 h 557"/>
              <a:gd name="T12" fmla="*/ 24 w 357"/>
              <a:gd name="T13" fmla="*/ 553 h 557"/>
              <a:gd name="T14" fmla="*/ 21 w 357"/>
              <a:gd name="T15" fmla="*/ 557 h 557"/>
              <a:gd name="T16" fmla="*/ 16 w 357"/>
              <a:gd name="T17" fmla="*/ 544 h 557"/>
              <a:gd name="T18" fmla="*/ 2 w 357"/>
              <a:gd name="T19" fmla="*/ 472 h 557"/>
              <a:gd name="T20" fmla="*/ 27 w 357"/>
              <a:gd name="T21" fmla="*/ 373 h 557"/>
              <a:gd name="T22" fmla="*/ 83 w 357"/>
              <a:gd name="T23" fmla="*/ 311 h 557"/>
              <a:gd name="T24" fmla="*/ 264 w 357"/>
              <a:gd name="T25" fmla="*/ 163 h 557"/>
              <a:gd name="T26" fmla="*/ 313 w 357"/>
              <a:gd name="T27" fmla="*/ 81 h 557"/>
              <a:gd name="T28" fmla="*/ 326 w 357"/>
              <a:gd name="T29" fmla="*/ 6 h 557"/>
              <a:gd name="T30" fmla="*/ 327 w 357"/>
              <a:gd name="T31" fmla="*/ 0 h 557"/>
              <a:gd name="T32" fmla="*/ 330 w 357"/>
              <a:gd name="T33" fmla="*/ 0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7" h="557">
                <a:moveTo>
                  <a:pt x="330" y="0"/>
                </a:moveTo>
                <a:cubicBezTo>
                  <a:pt x="332" y="6"/>
                  <a:pt x="334" y="13"/>
                  <a:pt x="336" y="19"/>
                </a:cubicBezTo>
                <a:cubicBezTo>
                  <a:pt x="349" y="59"/>
                  <a:pt x="357" y="100"/>
                  <a:pt x="357" y="142"/>
                </a:cubicBezTo>
                <a:cubicBezTo>
                  <a:pt x="357" y="227"/>
                  <a:pt x="324" y="296"/>
                  <a:pt x="260" y="351"/>
                </a:cubicBezTo>
                <a:cubicBezTo>
                  <a:pt x="222" y="382"/>
                  <a:pt x="180" y="405"/>
                  <a:pt x="137" y="427"/>
                </a:cubicBezTo>
                <a:cubicBezTo>
                  <a:pt x="112" y="439"/>
                  <a:pt x="87" y="450"/>
                  <a:pt x="66" y="468"/>
                </a:cubicBezTo>
                <a:cubicBezTo>
                  <a:pt x="40" y="491"/>
                  <a:pt x="24" y="518"/>
                  <a:pt x="24" y="553"/>
                </a:cubicBezTo>
                <a:cubicBezTo>
                  <a:pt x="24" y="554"/>
                  <a:pt x="23" y="555"/>
                  <a:pt x="21" y="557"/>
                </a:cubicBezTo>
                <a:cubicBezTo>
                  <a:pt x="20" y="553"/>
                  <a:pt x="18" y="549"/>
                  <a:pt x="16" y="544"/>
                </a:cubicBezTo>
                <a:cubicBezTo>
                  <a:pt x="8" y="521"/>
                  <a:pt x="3" y="497"/>
                  <a:pt x="2" y="472"/>
                </a:cubicBezTo>
                <a:cubicBezTo>
                  <a:pt x="0" y="436"/>
                  <a:pt x="10" y="404"/>
                  <a:pt x="27" y="373"/>
                </a:cubicBezTo>
                <a:cubicBezTo>
                  <a:pt x="41" y="348"/>
                  <a:pt x="61" y="329"/>
                  <a:pt x="83" y="311"/>
                </a:cubicBezTo>
                <a:cubicBezTo>
                  <a:pt x="143" y="261"/>
                  <a:pt x="203" y="211"/>
                  <a:pt x="264" y="163"/>
                </a:cubicBezTo>
                <a:cubicBezTo>
                  <a:pt x="292" y="141"/>
                  <a:pt x="305" y="113"/>
                  <a:pt x="313" y="81"/>
                </a:cubicBezTo>
                <a:cubicBezTo>
                  <a:pt x="318" y="57"/>
                  <a:pt x="322" y="31"/>
                  <a:pt x="326" y="6"/>
                </a:cubicBezTo>
                <a:cubicBezTo>
                  <a:pt x="326" y="4"/>
                  <a:pt x="327" y="2"/>
                  <a:pt x="327" y="0"/>
                </a:cubicBezTo>
                <a:cubicBezTo>
                  <a:pt x="328" y="0"/>
                  <a:pt x="329" y="0"/>
                  <a:pt x="330" y="0"/>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0" name="Freeform 8">
            <a:extLst>
              <a:ext uri="{FF2B5EF4-FFF2-40B4-BE49-F238E27FC236}">
                <a16:creationId xmlns:a16="http://schemas.microsoft.com/office/drawing/2014/main" id="{C51F01F9-3515-4D7C-92E9-7D1237167277}"/>
              </a:ext>
            </a:extLst>
          </p:cNvPr>
          <p:cNvSpPr>
            <a:spLocks/>
          </p:cNvSpPr>
          <p:nvPr/>
        </p:nvSpPr>
        <p:spPr bwMode="auto">
          <a:xfrm>
            <a:off x="8164490" y="1032527"/>
            <a:ext cx="213509" cy="347777"/>
          </a:xfrm>
          <a:custGeom>
            <a:avLst/>
            <a:gdLst>
              <a:gd name="T0" fmla="*/ 287 w 288"/>
              <a:gd name="T1" fmla="*/ 467 h 467"/>
              <a:gd name="T2" fmla="*/ 265 w 288"/>
              <a:gd name="T3" fmla="*/ 452 h 467"/>
              <a:gd name="T4" fmla="*/ 185 w 288"/>
              <a:gd name="T5" fmla="*/ 433 h 467"/>
              <a:gd name="T6" fmla="*/ 77 w 288"/>
              <a:gd name="T7" fmla="*/ 405 h 467"/>
              <a:gd name="T8" fmla="*/ 23 w 288"/>
              <a:gd name="T9" fmla="*/ 336 h 467"/>
              <a:gd name="T10" fmla="*/ 7 w 288"/>
              <a:gd name="T11" fmla="*/ 156 h 467"/>
              <a:gd name="T12" fmla="*/ 21 w 288"/>
              <a:gd name="T13" fmla="*/ 81 h 467"/>
              <a:gd name="T14" fmla="*/ 22 w 288"/>
              <a:gd name="T15" fmla="*/ 16 h 467"/>
              <a:gd name="T16" fmla="*/ 19 w 288"/>
              <a:gd name="T17" fmla="*/ 0 h 467"/>
              <a:gd name="T18" fmla="*/ 27 w 288"/>
              <a:gd name="T19" fmla="*/ 9 h 467"/>
              <a:gd name="T20" fmla="*/ 48 w 288"/>
              <a:gd name="T21" fmla="*/ 59 h 467"/>
              <a:gd name="T22" fmla="*/ 67 w 288"/>
              <a:gd name="T23" fmla="*/ 178 h 467"/>
              <a:gd name="T24" fmla="*/ 94 w 288"/>
              <a:gd name="T25" fmla="*/ 294 h 467"/>
              <a:gd name="T26" fmla="*/ 149 w 288"/>
              <a:gd name="T27" fmla="*/ 360 h 467"/>
              <a:gd name="T28" fmla="*/ 256 w 288"/>
              <a:gd name="T29" fmla="*/ 435 h 467"/>
              <a:gd name="T30" fmla="*/ 285 w 288"/>
              <a:gd name="T31" fmla="*/ 461 h 467"/>
              <a:gd name="T32" fmla="*/ 288 w 288"/>
              <a:gd name="T33" fmla="*/ 466 h 467"/>
              <a:gd name="T34" fmla="*/ 287 w 288"/>
              <a:gd name="T35" fmla="*/ 467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8" h="467">
                <a:moveTo>
                  <a:pt x="287" y="467"/>
                </a:moveTo>
                <a:cubicBezTo>
                  <a:pt x="280" y="462"/>
                  <a:pt x="272" y="457"/>
                  <a:pt x="265" y="452"/>
                </a:cubicBezTo>
                <a:cubicBezTo>
                  <a:pt x="241" y="437"/>
                  <a:pt x="213" y="435"/>
                  <a:pt x="185" y="433"/>
                </a:cubicBezTo>
                <a:cubicBezTo>
                  <a:pt x="148" y="430"/>
                  <a:pt x="111" y="424"/>
                  <a:pt x="77" y="405"/>
                </a:cubicBezTo>
                <a:cubicBezTo>
                  <a:pt x="49" y="390"/>
                  <a:pt x="32" y="366"/>
                  <a:pt x="23" y="336"/>
                </a:cubicBezTo>
                <a:cubicBezTo>
                  <a:pt x="4" y="277"/>
                  <a:pt x="0" y="217"/>
                  <a:pt x="7" y="156"/>
                </a:cubicBezTo>
                <a:cubicBezTo>
                  <a:pt x="10" y="131"/>
                  <a:pt x="17" y="106"/>
                  <a:pt x="21" y="81"/>
                </a:cubicBezTo>
                <a:cubicBezTo>
                  <a:pt x="25" y="60"/>
                  <a:pt x="29" y="38"/>
                  <a:pt x="22" y="16"/>
                </a:cubicBezTo>
                <a:cubicBezTo>
                  <a:pt x="21" y="11"/>
                  <a:pt x="19" y="6"/>
                  <a:pt x="19" y="0"/>
                </a:cubicBezTo>
                <a:cubicBezTo>
                  <a:pt x="21" y="3"/>
                  <a:pt x="25" y="6"/>
                  <a:pt x="27" y="9"/>
                </a:cubicBezTo>
                <a:cubicBezTo>
                  <a:pt x="34" y="26"/>
                  <a:pt x="42" y="42"/>
                  <a:pt x="48" y="59"/>
                </a:cubicBezTo>
                <a:cubicBezTo>
                  <a:pt x="60" y="98"/>
                  <a:pt x="62" y="138"/>
                  <a:pt x="67" y="178"/>
                </a:cubicBezTo>
                <a:cubicBezTo>
                  <a:pt x="72" y="218"/>
                  <a:pt x="77" y="257"/>
                  <a:pt x="94" y="294"/>
                </a:cubicBezTo>
                <a:cubicBezTo>
                  <a:pt x="107" y="321"/>
                  <a:pt x="125" y="343"/>
                  <a:pt x="149" y="360"/>
                </a:cubicBezTo>
                <a:cubicBezTo>
                  <a:pt x="185" y="385"/>
                  <a:pt x="221" y="410"/>
                  <a:pt x="256" y="435"/>
                </a:cubicBezTo>
                <a:cubicBezTo>
                  <a:pt x="266" y="443"/>
                  <a:pt x="275" y="452"/>
                  <a:pt x="285" y="461"/>
                </a:cubicBezTo>
                <a:cubicBezTo>
                  <a:pt x="286" y="462"/>
                  <a:pt x="287" y="464"/>
                  <a:pt x="288" y="466"/>
                </a:cubicBezTo>
                <a:cubicBezTo>
                  <a:pt x="288" y="466"/>
                  <a:pt x="288" y="466"/>
                  <a:pt x="287" y="467"/>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1" name="Freeform 9">
            <a:extLst>
              <a:ext uri="{FF2B5EF4-FFF2-40B4-BE49-F238E27FC236}">
                <a16:creationId xmlns:a16="http://schemas.microsoft.com/office/drawing/2014/main" id="{BEE85E42-C5AC-413A-9961-500CF598BD6E}"/>
              </a:ext>
            </a:extLst>
          </p:cNvPr>
          <p:cNvSpPr>
            <a:spLocks/>
          </p:cNvSpPr>
          <p:nvPr/>
        </p:nvSpPr>
        <p:spPr bwMode="auto">
          <a:xfrm>
            <a:off x="8193104" y="1384706"/>
            <a:ext cx="202503" cy="149676"/>
          </a:xfrm>
          <a:custGeom>
            <a:avLst/>
            <a:gdLst>
              <a:gd name="T0" fmla="*/ 67 w 274"/>
              <a:gd name="T1" fmla="*/ 177 h 202"/>
              <a:gd name="T2" fmla="*/ 51 w 274"/>
              <a:gd name="T3" fmla="*/ 167 h 202"/>
              <a:gd name="T4" fmla="*/ 6 w 274"/>
              <a:gd name="T5" fmla="*/ 117 h 202"/>
              <a:gd name="T6" fmla="*/ 7 w 274"/>
              <a:gd name="T7" fmla="*/ 75 h 202"/>
              <a:gd name="T8" fmla="*/ 130 w 274"/>
              <a:gd name="T9" fmla="*/ 11 h 202"/>
              <a:gd name="T10" fmla="*/ 205 w 274"/>
              <a:gd name="T11" fmla="*/ 39 h 202"/>
              <a:gd name="T12" fmla="*/ 263 w 274"/>
              <a:gd name="T13" fmla="*/ 120 h 202"/>
              <a:gd name="T14" fmla="*/ 272 w 274"/>
              <a:gd name="T15" fmla="*/ 185 h 202"/>
              <a:gd name="T16" fmla="*/ 269 w 274"/>
              <a:gd name="T17" fmla="*/ 202 h 202"/>
              <a:gd name="T18" fmla="*/ 266 w 274"/>
              <a:gd name="T19" fmla="*/ 202 h 202"/>
              <a:gd name="T20" fmla="*/ 264 w 274"/>
              <a:gd name="T21" fmla="*/ 195 h 202"/>
              <a:gd name="T22" fmla="*/ 250 w 274"/>
              <a:gd name="T23" fmla="*/ 132 h 202"/>
              <a:gd name="T24" fmla="*/ 199 w 274"/>
              <a:gd name="T25" fmla="*/ 79 h 202"/>
              <a:gd name="T26" fmla="*/ 82 w 274"/>
              <a:gd name="T27" fmla="*/ 73 h 202"/>
              <a:gd name="T28" fmla="*/ 52 w 274"/>
              <a:gd name="T29" fmla="*/ 137 h 202"/>
              <a:gd name="T30" fmla="*/ 65 w 274"/>
              <a:gd name="T31" fmla="*/ 168 h 202"/>
              <a:gd name="T32" fmla="*/ 68 w 274"/>
              <a:gd name="T33" fmla="*/ 176 h 202"/>
              <a:gd name="T34" fmla="*/ 67 w 274"/>
              <a:gd name="T35" fmla="*/ 17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202">
                <a:moveTo>
                  <a:pt x="67" y="177"/>
                </a:moveTo>
                <a:cubicBezTo>
                  <a:pt x="61" y="174"/>
                  <a:pt x="56" y="171"/>
                  <a:pt x="51" y="167"/>
                </a:cubicBezTo>
                <a:cubicBezTo>
                  <a:pt x="33" y="154"/>
                  <a:pt x="15" y="139"/>
                  <a:pt x="6" y="117"/>
                </a:cubicBezTo>
                <a:cubicBezTo>
                  <a:pt x="0" y="103"/>
                  <a:pt x="0" y="89"/>
                  <a:pt x="7" y="75"/>
                </a:cubicBezTo>
                <a:cubicBezTo>
                  <a:pt x="29" y="28"/>
                  <a:pt x="76" y="0"/>
                  <a:pt x="130" y="11"/>
                </a:cubicBezTo>
                <a:cubicBezTo>
                  <a:pt x="156" y="17"/>
                  <a:pt x="182" y="24"/>
                  <a:pt x="205" y="39"/>
                </a:cubicBezTo>
                <a:cubicBezTo>
                  <a:pt x="235" y="58"/>
                  <a:pt x="252" y="86"/>
                  <a:pt x="263" y="120"/>
                </a:cubicBezTo>
                <a:cubicBezTo>
                  <a:pt x="269" y="141"/>
                  <a:pt x="274" y="162"/>
                  <a:pt x="272" y="185"/>
                </a:cubicBezTo>
                <a:cubicBezTo>
                  <a:pt x="272" y="190"/>
                  <a:pt x="270" y="196"/>
                  <a:pt x="269" y="202"/>
                </a:cubicBezTo>
                <a:cubicBezTo>
                  <a:pt x="268" y="202"/>
                  <a:pt x="267" y="202"/>
                  <a:pt x="266" y="202"/>
                </a:cubicBezTo>
                <a:cubicBezTo>
                  <a:pt x="266" y="200"/>
                  <a:pt x="264" y="197"/>
                  <a:pt x="264" y="195"/>
                </a:cubicBezTo>
                <a:cubicBezTo>
                  <a:pt x="262" y="173"/>
                  <a:pt x="258" y="152"/>
                  <a:pt x="250" y="132"/>
                </a:cubicBezTo>
                <a:cubicBezTo>
                  <a:pt x="239" y="108"/>
                  <a:pt x="225" y="86"/>
                  <a:pt x="199" y="79"/>
                </a:cubicBezTo>
                <a:cubicBezTo>
                  <a:pt x="161" y="68"/>
                  <a:pt x="122" y="62"/>
                  <a:pt x="82" y="73"/>
                </a:cubicBezTo>
                <a:cubicBezTo>
                  <a:pt x="54" y="82"/>
                  <a:pt x="42" y="107"/>
                  <a:pt x="52" y="137"/>
                </a:cubicBezTo>
                <a:cubicBezTo>
                  <a:pt x="56" y="148"/>
                  <a:pt x="61" y="158"/>
                  <a:pt x="65" y="168"/>
                </a:cubicBezTo>
                <a:cubicBezTo>
                  <a:pt x="66" y="171"/>
                  <a:pt x="67" y="173"/>
                  <a:pt x="68" y="176"/>
                </a:cubicBezTo>
                <a:cubicBezTo>
                  <a:pt x="68" y="176"/>
                  <a:pt x="67" y="177"/>
                  <a:pt x="67" y="177"/>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2" name="Freeform 10">
            <a:extLst>
              <a:ext uri="{FF2B5EF4-FFF2-40B4-BE49-F238E27FC236}">
                <a16:creationId xmlns:a16="http://schemas.microsoft.com/office/drawing/2014/main" id="{AD1B0FF5-7214-45FF-AFE1-C0792D355308}"/>
              </a:ext>
            </a:extLst>
          </p:cNvPr>
          <p:cNvSpPr>
            <a:spLocks/>
          </p:cNvSpPr>
          <p:nvPr/>
        </p:nvSpPr>
        <p:spPr bwMode="auto">
          <a:xfrm>
            <a:off x="8349384" y="955489"/>
            <a:ext cx="167285" cy="41822"/>
          </a:xfrm>
          <a:custGeom>
            <a:avLst/>
            <a:gdLst>
              <a:gd name="T0" fmla="*/ 0 w 224"/>
              <a:gd name="T1" fmla="*/ 21 h 57"/>
              <a:gd name="T2" fmla="*/ 19 w 224"/>
              <a:gd name="T3" fmla="*/ 13 h 57"/>
              <a:gd name="T4" fmla="*/ 130 w 224"/>
              <a:gd name="T5" fmla="*/ 10 h 57"/>
              <a:gd name="T6" fmla="*/ 214 w 224"/>
              <a:gd name="T7" fmla="*/ 43 h 57"/>
              <a:gd name="T8" fmla="*/ 224 w 224"/>
              <a:gd name="T9" fmla="*/ 53 h 57"/>
              <a:gd name="T10" fmla="*/ 210 w 224"/>
              <a:gd name="T11" fmla="*/ 56 h 57"/>
              <a:gd name="T12" fmla="*/ 154 w 224"/>
              <a:gd name="T13" fmla="*/ 39 h 57"/>
              <a:gd name="T14" fmla="*/ 30 w 224"/>
              <a:gd name="T15" fmla="*/ 21 h 57"/>
              <a:gd name="T16" fmla="*/ 1 w 224"/>
              <a:gd name="T17" fmla="*/ 23 h 57"/>
              <a:gd name="T18" fmla="*/ 0 w 224"/>
              <a:gd name="T19" fmla="*/ 2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4" h="57">
                <a:moveTo>
                  <a:pt x="0" y="21"/>
                </a:moveTo>
                <a:cubicBezTo>
                  <a:pt x="7" y="18"/>
                  <a:pt x="13" y="15"/>
                  <a:pt x="19" y="13"/>
                </a:cubicBezTo>
                <a:cubicBezTo>
                  <a:pt x="56" y="0"/>
                  <a:pt x="93" y="1"/>
                  <a:pt x="130" y="10"/>
                </a:cubicBezTo>
                <a:cubicBezTo>
                  <a:pt x="160" y="18"/>
                  <a:pt x="187" y="30"/>
                  <a:pt x="214" y="43"/>
                </a:cubicBezTo>
                <a:cubicBezTo>
                  <a:pt x="218" y="45"/>
                  <a:pt x="220" y="50"/>
                  <a:pt x="224" y="53"/>
                </a:cubicBezTo>
                <a:cubicBezTo>
                  <a:pt x="219" y="54"/>
                  <a:pt x="214" y="57"/>
                  <a:pt x="210" y="56"/>
                </a:cubicBezTo>
                <a:cubicBezTo>
                  <a:pt x="191" y="51"/>
                  <a:pt x="172" y="47"/>
                  <a:pt x="154" y="39"/>
                </a:cubicBezTo>
                <a:cubicBezTo>
                  <a:pt x="114" y="22"/>
                  <a:pt x="73" y="16"/>
                  <a:pt x="30" y="21"/>
                </a:cubicBezTo>
                <a:cubicBezTo>
                  <a:pt x="21" y="22"/>
                  <a:pt x="11" y="22"/>
                  <a:pt x="1" y="23"/>
                </a:cubicBezTo>
                <a:cubicBezTo>
                  <a:pt x="1" y="23"/>
                  <a:pt x="1" y="22"/>
                  <a:pt x="0" y="21"/>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3" name="Freeform 11">
            <a:extLst>
              <a:ext uri="{FF2B5EF4-FFF2-40B4-BE49-F238E27FC236}">
                <a16:creationId xmlns:a16="http://schemas.microsoft.com/office/drawing/2014/main" id="{5DE354DA-AA01-48FD-9AA3-C28C5E1ACFC9}"/>
              </a:ext>
            </a:extLst>
          </p:cNvPr>
          <p:cNvSpPr>
            <a:spLocks/>
          </p:cNvSpPr>
          <p:nvPr/>
        </p:nvSpPr>
        <p:spPr bwMode="auto">
          <a:xfrm>
            <a:off x="8518869" y="1314270"/>
            <a:ext cx="59431" cy="15409"/>
          </a:xfrm>
          <a:custGeom>
            <a:avLst/>
            <a:gdLst>
              <a:gd name="T0" fmla="*/ 42 w 82"/>
              <a:gd name="T1" fmla="*/ 20 h 20"/>
              <a:gd name="T2" fmla="*/ 8 w 82"/>
              <a:gd name="T3" fmla="*/ 12 h 20"/>
              <a:gd name="T4" fmla="*/ 1 w 82"/>
              <a:gd name="T5" fmla="*/ 6 h 20"/>
              <a:gd name="T6" fmla="*/ 1 w 82"/>
              <a:gd name="T7" fmla="*/ 0 h 20"/>
              <a:gd name="T8" fmla="*/ 7 w 82"/>
              <a:gd name="T9" fmla="*/ 1 h 20"/>
              <a:gd name="T10" fmla="*/ 73 w 82"/>
              <a:gd name="T11" fmla="*/ 3 h 20"/>
              <a:gd name="T12" fmla="*/ 82 w 82"/>
              <a:gd name="T13" fmla="*/ 1 h 20"/>
              <a:gd name="T14" fmla="*/ 77 w 82"/>
              <a:gd name="T15" fmla="*/ 10 h 20"/>
              <a:gd name="T16" fmla="*/ 42 w 82"/>
              <a:gd name="T17" fmla="*/ 18 h 20"/>
              <a:gd name="T18" fmla="*/ 42 w 82"/>
              <a:gd name="T1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20">
                <a:moveTo>
                  <a:pt x="42" y="20"/>
                </a:moveTo>
                <a:cubicBezTo>
                  <a:pt x="30" y="17"/>
                  <a:pt x="19" y="15"/>
                  <a:pt x="8" y="12"/>
                </a:cubicBezTo>
                <a:cubicBezTo>
                  <a:pt x="6" y="11"/>
                  <a:pt x="3" y="9"/>
                  <a:pt x="1" y="6"/>
                </a:cubicBezTo>
                <a:cubicBezTo>
                  <a:pt x="0" y="5"/>
                  <a:pt x="1" y="2"/>
                  <a:pt x="1" y="0"/>
                </a:cubicBezTo>
                <a:cubicBezTo>
                  <a:pt x="3" y="0"/>
                  <a:pt x="5" y="0"/>
                  <a:pt x="7" y="1"/>
                </a:cubicBezTo>
                <a:cubicBezTo>
                  <a:pt x="28" y="14"/>
                  <a:pt x="50" y="15"/>
                  <a:pt x="73" y="3"/>
                </a:cubicBezTo>
                <a:cubicBezTo>
                  <a:pt x="76" y="2"/>
                  <a:pt x="79" y="2"/>
                  <a:pt x="82" y="1"/>
                </a:cubicBezTo>
                <a:cubicBezTo>
                  <a:pt x="80" y="4"/>
                  <a:pt x="79" y="8"/>
                  <a:pt x="77" y="10"/>
                </a:cubicBezTo>
                <a:cubicBezTo>
                  <a:pt x="66" y="16"/>
                  <a:pt x="54" y="19"/>
                  <a:pt x="42" y="18"/>
                </a:cubicBezTo>
                <a:cubicBezTo>
                  <a:pt x="42" y="19"/>
                  <a:pt x="42" y="20"/>
                  <a:pt x="42" y="20"/>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4" name="Freeform 12">
            <a:extLst>
              <a:ext uri="{FF2B5EF4-FFF2-40B4-BE49-F238E27FC236}">
                <a16:creationId xmlns:a16="http://schemas.microsoft.com/office/drawing/2014/main" id="{B5F725F3-BCB6-43F0-947C-2D650A0E6501}"/>
              </a:ext>
            </a:extLst>
          </p:cNvPr>
          <p:cNvSpPr>
            <a:spLocks/>
          </p:cNvSpPr>
          <p:nvPr/>
        </p:nvSpPr>
        <p:spPr bwMode="auto">
          <a:xfrm>
            <a:off x="8369193" y="1021522"/>
            <a:ext cx="48425" cy="37420"/>
          </a:xfrm>
          <a:custGeom>
            <a:avLst/>
            <a:gdLst>
              <a:gd name="T0" fmla="*/ 63 w 63"/>
              <a:gd name="T1" fmla="*/ 47 h 49"/>
              <a:gd name="T2" fmla="*/ 0 w 63"/>
              <a:gd name="T3" fmla="*/ 13 h 49"/>
              <a:gd name="T4" fmla="*/ 54 w 63"/>
              <a:gd name="T5" fmla="*/ 0 h 49"/>
              <a:gd name="T6" fmla="*/ 52 w 63"/>
              <a:gd name="T7" fmla="*/ 25 h 49"/>
              <a:gd name="T8" fmla="*/ 63 w 63"/>
              <a:gd name="T9" fmla="*/ 47 h 49"/>
            </a:gdLst>
            <a:ahLst/>
            <a:cxnLst>
              <a:cxn ang="0">
                <a:pos x="T0" y="T1"/>
              </a:cxn>
              <a:cxn ang="0">
                <a:pos x="T2" y="T3"/>
              </a:cxn>
              <a:cxn ang="0">
                <a:pos x="T4" y="T5"/>
              </a:cxn>
              <a:cxn ang="0">
                <a:pos x="T6" y="T7"/>
              </a:cxn>
              <a:cxn ang="0">
                <a:pos x="T8" y="T9"/>
              </a:cxn>
            </a:cxnLst>
            <a:rect l="0" t="0" r="r" b="b"/>
            <a:pathLst>
              <a:path w="63" h="49">
                <a:moveTo>
                  <a:pt x="63" y="47"/>
                </a:moveTo>
                <a:cubicBezTo>
                  <a:pt x="40" y="49"/>
                  <a:pt x="7" y="32"/>
                  <a:pt x="0" y="13"/>
                </a:cubicBezTo>
                <a:cubicBezTo>
                  <a:pt x="18" y="8"/>
                  <a:pt x="36" y="4"/>
                  <a:pt x="54" y="0"/>
                </a:cubicBezTo>
                <a:cubicBezTo>
                  <a:pt x="53" y="9"/>
                  <a:pt x="50" y="18"/>
                  <a:pt x="52" y="25"/>
                </a:cubicBezTo>
                <a:cubicBezTo>
                  <a:pt x="53" y="33"/>
                  <a:pt x="59" y="40"/>
                  <a:pt x="63" y="47"/>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5" name="Freeform 13">
            <a:extLst>
              <a:ext uri="{FF2B5EF4-FFF2-40B4-BE49-F238E27FC236}">
                <a16:creationId xmlns:a16="http://schemas.microsoft.com/office/drawing/2014/main" id="{B03A9B14-D8AE-4948-8E0C-0F185580078D}"/>
              </a:ext>
            </a:extLst>
          </p:cNvPr>
          <p:cNvSpPr>
            <a:spLocks/>
          </p:cNvSpPr>
          <p:nvPr/>
        </p:nvSpPr>
        <p:spPr bwMode="auto">
          <a:xfrm>
            <a:off x="8428624" y="1021522"/>
            <a:ext cx="11006" cy="17609"/>
          </a:xfrm>
          <a:custGeom>
            <a:avLst/>
            <a:gdLst>
              <a:gd name="T0" fmla="*/ 0 w 16"/>
              <a:gd name="T1" fmla="*/ 10 h 26"/>
              <a:gd name="T2" fmla="*/ 7 w 16"/>
              <a:gd name="T3" fmla="*/ 2 h 26"/>
              <a:gd name="T4" fmla="*/ 16 w 16"/>
              <a:gd name="T5" fmla="*/ 12 h 26"/>
              <a:gd name="T6" fmla="*/ 15 w 16"/>
              <a:gd name="T7" fmla="*/ 14 h 26"/>
              <a:gd name="T8" fmla="*/ 9 w 16"/>
              <a:gd name="T9" fmla="*/ 26 h 26"/>
              <a:gd name="T10" fmla="*/ 2 w 16"/>
              <a:gd name="T11" fmla="*/ 14 h 26"/>
              <a:gd name="T12" fmla="*/ 2 w 16"/>
              <a:gd name="T13" fmla="*/ 11 h 26"/>
              <a:gd name="T14" fmla="*/ 0 w 16"/>
              <a:gd name="T15" fmla="*/ 10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6">
                <a:moveTo>
                  <a:pt x="0" y="10"/>
                </a:moveTo>
                <a:cubicBezTo>
                  <a:pt x="3" y="7"/>
                  <a:pt x="5" y="2"/>
                  <a:pt x="7" y="2"/>
                </a:cubicBezTo>
                <a:cubicBezTo>
                  <a:pt x="15" y="0"/>
                  <a:pt x="16" y="6"/>
                  <a:pt x="16" y="12"/>
                </a:cubicBezTo>
                <a:cubicBezTo>
                  <a:pt x="16" y="13"/>
                  <a:pt x="16" y="13"/>
                  <a:pt x="15" y="14"/>
                </a:cubicBezTo>
                <a:cubicBezTo>
                  <a:pt x="14" y="19"/>
                  <a:pt x="15" y="26"/>
                  <a:pt x="9" y="26"/>
                </a:cubicBezTo>
                <a:cubicBezTo>
                  <a:pt x="6" y="26"/>
                  <a:pt x="4" y="18"/>
                  <a:pt x="2" y="14"/>
                </a:cubicBezTo>
                <a:cubicBezTo>
                  <a:pt x="2" y="13"/>
                  <a:pt x="2" y="12"/>
                  <a:pt x="2" y="11"/>
                </a:cubicBezTo>
                <a:cubicBezTo>
                  <a:pt x="1" y="11"/>
                  <a:pt x="1" y="10"/>
                  <a:pt x="0" y="10"/>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6" name="Freeform 14">
            <a:extLst>
              <a:ext uri="{FF2B5EF4-FFF2-40B4-BE49-F238E27FC236}">
                <a16:creationId xmlns:a16="http://schemas.microsoft.com/office/drawing/2014/main" id="{BF9A3BEC-1B85-4B0E-9B55-97ED0F601911}"/>
              </a:ext>
            </a:extLst>
          </p:cNvPr>
          <p:cNvSpPr>
            <a:spLocks/>
          </p:cNvSpPr>
          <p:nvPr/>
        </p:nvSpPr>
        <p:spPr bwMode="auto">
          <a:xfrm>
            <a:off x="8333975" y="1008316"/>
            <a:ext cx="8804" cy="11006"/>
          </a:xfrm>
          <a:custGeom>
            <a:avLst/>
            <a:gdLst>
              <a:gd name="T0" fmla="*/ 3 w 11"/>
              <a:gd name="T1" fmla="*/ 0 h 16"/>
              <a:gd name="T2" fmla="*/ 11 w 11"/>
              <a:gd name="T3" fmla="*/ 13 h 16"/>
              <a:gd name="T4" fmla="*/ 3 w 11"/>
              <a:gd name="T5" fmla="*/ 0 h 16"/>
            </a:gdLst>
            <a:ahLst/>
            <a:cxnLst>
              <a:cxn ang="0">
                <a:pos x="T0" y="T1"/>
              </a:cxn>
              <a:cxn ang="0">
                <a:pos x="T2" y="T3"/>
              </a:cxn>
              <a:cxn ang="0">
                <a:pos x="T4" y="T5"/>
              </a:cxn>
            </a:cxnLst>
            <a:rect l="0" t="0" r="r" b="b"/>
            <a:pathLst>
              <a:path w="11" h="16">
                <a:moveTo>
                  <a:pt x="3" y="0"/>
                </a:moveTo>
                <a:cubicBezTo>
                  <a:pt x="6" y="6"/>
                  <a:pt x="9" y="9"/>
                  <a:pt x="11" y="13"/>
                </a:cubicBezTo>
                <a:cubicBezTo>
                  <a:pt x="1" y="16"/>
                  <a:pt x="0" y="15"/>
                  <a:pt x="3" y="0"/>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7" name="Freeform 15">
            <a:extLst>
              <a:ext uri="{FF2B5EF4-FFF2-40B4-BE49-F238E27FC236}">
                <a16:creationId xmlns:a16="http://schemas.microsoft.com/office/drawing/2014/main" id="{501379B1-1F9B-48A9-8F15-8E05B2EFA9BE}"/>
              </a:ext>
            </a:extLst>
          </p:cNvPr>
          <p:cNvSpPr>
            <a:spLocks noEditPoints="1"/>
          </p:cNvSpPr>
          <p:nvPr/>
        </p:nvSpPr>
        <p:spPr bwMode="auto">
          <a:xfrm>
            <a:off x="9786714" y="830024"/>
            <a:ext cx="1113766" cy="884850"/>
          </a:xfrm>
          <a:custGeom>
            <a:avLst/>
            <a:gdLst>
              <a:gd name="T0" fmla="*/ 1240 w 1499"/>
              <a:gd name="T1" fmla="*/ 819 h 1190"/>
              <a:gd name="T2" fmla="*/ 1280 w 1499"/>
              <a:gd name="T3" fmla="*/ 914 h 1190"/>
              <a:gd name="T4" fmla="*/ 1245 w 1499"/>
              <a:gd name="T5" fmla="*/ 908 h 1190"/>
              <a:gd name="T6" fmla="*/ 773 w 1499"/>
              <a:gd name="T7" fmla="*/ 1095 h 1190"/>
              <a:gd name="T8" fmla="*/ 724 w 1499"/>
              <a:gd name="T9" fmla="*/ 1153 h 1190"/>
              <a:gd name="T10" fmla="*/ 439 w 1499"/>
              <a:gd name="T11" fmla="*/ 857 h 1190"/>
              <a:gd name="T12" fmla="*/ 620 w 1499"/>
              <a:gd name="T13" fmla="*/ 1122 h 1190"/>
              <a:gd name="T14" fmla="*/ 817 w 1499"/>
              <a:gd name="T15" fmla="*/ 1022 h 1190"/>
              <a:gd name="T16" fmla="*/ 862 w 1499"/>
              <a:gd name="T17" fmla="*/ 886 h 1190"/>
              <a:gd name="T18" fmla="*/ 862 w 1499"/>
              <a:gd name="T19" fmla="*/ 836 h 1190"/>
              <a:gd name="T20" fmla="*/ 898 w 1499"/>
              <a:gd name="T21" fmla="*/ 766 h 1190"/>
              <a:gd name="T22" fmla="*/ 813 w 1499"/>
              <a:gd name="T23" fmla="*/ 607 h 1190"/>
              <a:gd name="T24" fmla="*/ 664 w 1499"/>
              <a:gd name="T25" fmla="*/ 473 h 1190"/>
              <a:gd name="T26" fmla="*/ 780 w 1499"/>
              <a:gd name="T27" fmla="*/ 364 h 1190"/>
              <a:gd name="T28" fmla="*/ 820 w 1499"/>
              <a:gd name="T29" fmla="*/ 465 h 1190"/>
              <a:gd name="T30" fmla="*/ 794 w 1499"/>
              <a:gd name="T31" fmla="*/ 452 h 1190"/>
              <a:gd name="T32" fmla="*/ 848 w 1499"/>
              <a:gd name="T33" fmla="*/ 521 h 1190"/>
              <a:gd name="T34" fmla="*/ 644 w 1499"/>
              <a:gd name="T35" fmla="*/ 366 h 1190"/>
              <a:gd name="T36" fmla="*/ 553 w 1499"/>
              <a:gd name="T37" fmla="*/ 496 h 1190"/>
              <a:gd name="T38" fmla="*/ 588 w 1499"/>
              <a:gd name="T39" fmla="*/ 531 h 1190"/>
              <a:gd name="T40" fmla="*/ 613 w 1499"/>
              <a:gd name="T41" fmla="*/ 649 h 1190"/>
              <a:gd name="T42" fmla="*/ 310 w 1499"/>
              <a:gd name="T43" fmla="*/ 951 h 1190"/>
              <a:gd name="T44" fmla="*/ 322 w 1499"/>
              <a:gd name="T45" fmla="*/ 805 h 1190"/>
              <a:gd name="T46" fmla="*/ 480 w 1499"/>
              <a:gd name="T47" fmla="*/ 744 h 1190"/>
              <a:gd name="T48" fmla="*/ 515 w 1499"/>
              <a:gd name="T49" fmla="*/ 682 h 1190"/>
              <a:gd name="T50" fmla="*/ 494 w 1499"/>
              <a:gd name="T51" fmla="*/ 642 h 1190"/>
              <a:gd name="T52" fmla="*/ 522 w 1499"/>
              <a:gd name="T53" fmla="*/ 571 h 1190"/>
              <a:gd name="T54" fmla="*/ 515 w 1499"/>
              <a:gd name="T55" fmla="*/ 452 h 1190"/>
              <a:gd name="T56" fmla="*/ 499 w 1499"/>
              <a:gd name="T57" fmla="*/ 344 h 1190"/>
              <a:gd name="T58" fmla="*/ 240 w 1499"/>
              <a:gd name="T59" fmla="*/ 188 h 1190"/>
              <a:gd name="T60" fmla="*/ 228 w 1499"/>
              <a:gd name="T61" fmla="*/ 312 h 1190"/>
              <a:gd name="T62" fmla="*/ 333 w 1499"/>
              <a:gd name="T63" fmla="*/ 399 h 1190"/>
              <a:gd name="T64" fmla="*/ 161 w 1499"/>
              <a:gd name="T65" fmla="*/ 340 h 1190"/>
              <a:gd name="T66" fmla="*/ 106 w 1499"/>
              <a:gd name="T67" fmla="*/ 405 h 1190"/>
              <a:gd name="T68" fmla="*/ 101 w 1499"/>
              <a:gd name="T69" fmla="*/ 35 h 1190"/>
              <a:gd name="T70" fmla="*/ 394 w 1499"/>
              <a:gd name="T71" fmla="*/ 69 h 1190"/>
              <a:gd name="T72" fmla="*/ 496 w 1499"/>
              <a:gd name="T73" fmla="*/ 109 h 1190"/>
              <a:gd name="T74" fmla="*/ 542 w 1499"/>
              <a:gd name="T75" fmla="*/ 225 h 1190"/>
              <a:gd name="T76" fmla="*/ 580 w 1499"/>
              <a:gd name="T77" fmla="*/ 247 h 1190"/>
              <a:gd name="T78" fmla="*/ 699 w 1499"/>
              <a:gd name="T79" fmla="*/ 292 h 1190"/>
              <a:gd name="T80" fmla="*/ 586 w 1499"/>
              <a:gd name="T81" fmla="*/ 345 h 1190"/>
              <a:gd name="T82" fmla="*/ 624 w 1499"/>
              <a:gd name="T83" fmla="*/ 341 h 1190"/>
              <a:gd name="T84" fmla="*/ 875 w 1499"/>
              <a:gd name="T85" fmla="*/ 653 h 1190"/>
              <a:gd name="T86" fmla="*/ 1002 w 1499"/>
              <a:gd name="T87" fmla="*/ 568 h 1190"/>
              <a:gd name="T88" fmla="*/ 1224 w 1499"/>
              <a:gd name="T89" fmla="*/ 731 h 1190"/>
              <a:gd name="T90" fmla="*/ 1169 w 1499"/>
              <a:gd name="T91" fmla="*/ 759 h 1190"/>
              <a:gd name="T92" fmla="*/ 1341 w 1499"/>
              <a:gd name="T93" fmla="*/ 802 h 1190"/>
              <a:gd name="T94" fmla="*/ 1494 w 1499"/>
              <a:gd name="T95" fmla="*/ 1011 h 1190"/>
              <a:gd name="T96" fmla="*/ 472 w 1499"/>
              <a:gd name="T97" fmla="*/ 224 h 1190"/>
              <a:gd name="T98" fmla="*/ 517 w 1499"/>
              <a:gd name="T99" fmla="*/ 323 h 1190"/>
              <a:gd name="T100" fmla="*/ 599 w 1499"/>
              <a:gd name="T101" fmla="*/ 288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99" h="1190">
                <a:moveTo>
                  <a:pt x="1494" y="1011"/>
                </a:moveTo>
                <a:cubicBezTo>
                  <a:pt x="1484" y="948"/>
                  <a:pt x="1453" y="898"/>
                  <a:pt x="1398" y="864"/>
                </a:cubicBezTo>
                <a:cubicBezTo>
                  <a:pt x="1350" y="834"/>
                  <a:pt x="1297" y="821"/>
                  <a:pt x="1240" y="819"/>
                </a:cubicBezTo>
                <a:cubicBezTo>
                  <a:pt x="1149" y="817"/>
                  <a:pt x="1063" y="841"/>
                  <a:pt x="981" y="880"/>
                </a:cubicBezTo>
                <a:cubicBezTo>
                  <a:pt x="955" y="893"/>
                  <a:pt x="930" y="908"/>
                  <a:pt x="905" y="923"/>
                </a:cubicBezTo>
                <a:cubicBezTo>
                  <a:pt x="1030" y="872"/>
                  <a:pt x="1154" y="849"/>
                  <a:pt x="1280" y="914"/>
                </a:cubicBezTo>
                <a:cubicBezTo>
                  <a:pt x="1280" y="915"/>
                  <a:pt x="1280" y="916"/>
                  <a:pt x="1280" y="918"/>
                </a:cubicBezTo>
                <a:cubicBezTo>
                  <a:pt x="1275" y="916"/>
                  <a:pt x="1269" y="914"/>
                  <a:pt x="1264" y="912"/>
                </a:cubicBezTo>
                <a:cubicBezTo>
                  <a:pt x="1258" y="911"/>
                  <a:pt x="1252" y="909"/>
                  <a:pt x="1245" y="908"/>
                </a:cubicBezTo>
                <a:cubicBezTo>
                  <a:pt x="1180" y="891"/>
                  <a:pt x="1116" y="899"/>
                  <a:pt x="1053" y="918"/>
                </a:cubicBezTo>
                <a:cubicBezTo>
                  <a:pt x="987" y="938"/>
                  <a:pt x="931" y="974"/>
                  <a:pt x="878" y="1017"/>
                </a:cubicBezTo>
                <a:cubicBezTo>
                  <a:pt x="844" y="1044"/>
                  <a:pt x="809" y="1070"/>
                  <a:pt x="773" y="1095"/>
                </a:cubicBezTo>
                <a:cubicBezTo>
                  <a:pt x="754" y="1107"/>
                  <a:pt x="733" y="1115"/>
                  <a:pt x="713" y="1127"/>
                </a:cubicBezTo>
                <a:cubicBezTo>
                  <a:pt x="734" y="1122"/>
                  <a:pt x="754" y="1117"/>
                  <a:pt x="777" y="1111"/>
                </a:cubicBezTo>
                <a:cubicBezTo>
                  <a:pt x="762" y="1130"/>
                  <a:pt x="743" y="1143"/>
                  <a:pt x="724" y="1153"/>
                </a:cubicBezTo>
                <a:cubicBezTo>
                  <a:pt x="666" y="1185"/>
                  <a:pt x="605" y="1190"/>
                  <a:pt x="543" y="1164"/>
                </a:cubicBezTo>
                <a:cubicBezTo>
                  <a:pt x="488" y="1141"/>
                  <a:pt x="451" y="1098"/>
                  <a:pt x="432" y="1041"/>
                </a:cubicBezTo>
                <a:cubicBezTo>
                  <a:pt x="411" y="979"/>
                  <a:pt x="412" y="918"/>
                  <a:pt x="439" y="857"/>
                </a:cubicBezTo>
                <a:cubicBezTo>
                  <a:pt x="453" y="827"/>
                  <a:pt x="480" y="801"/>
                  <a:pt x="504" y="794"/>
                </a:cubicBezTo>
                <a:cubicBezTo>
                  <a:pt x="453" y="870"/>
                  <a:pt x="467" y="947"/>
                  <a:pt x="505" y="1022"/>
                </a:cubicBezTo>
                <a:cubicBezTo>
                  <a:pt x="530" y="1070"/>
                  <a:pt x="568" y="1105"/>
                  <a:pt x="620" y="1122"/>
                </a:cubicBezTo>
                <a:cubicBezTo>
                  <a:pt x="628" y="1108"/>
                  <a:pt x="634" y="1095"/>
                  <a:pt x="642" y="1082"/>
                </a:cubicBezTo>
                <a:cubicBezTo>
                  <a:pt x="666" y="1044"/>
                  <a:pt x="703" y="1027"/>
                  <a:pt x="749" y="1025"/>
                </a:cubicBezTo>
                <a:cubicBezTo>
                  <a:pt x="771" y="1024"/>
                  <a:pt x="794" y="1025"/>
                  <a:pt x="817" y="1022"/>
                </a:cubicBezTo>
                <a:cubicBezTo>
                  <a:pt x="844" y="1019"/>
                  <a:pt x="857" y="999"/>
                  <a:pt x="850" y="973"/>
                </a:cubicBezTo>
                <a:cubicBezTo>
                  <a:pt x="844" y="952"/>
                  <a:pt x="847" y="936"/>
                  <a:pt x="864" y="921"/>
                </a:cubicBezTo>
                <a:cubicBezTo>
                  <a:pt x="877" y="910"/>
                  <a:pt x="876" y="902"/>
                  <a:pt x="862" y="886"/>
                </a:cubicBezTo>
                <a:cubicBezTo>
                  <a:pt x="864" y="883"/>
                  <a:pt x="867" y="880"/>
                  <a:pt x="869" y="877"/>
                </a:cubicBezTo>
                <a:cubicBezTo>
                  <a:pt x="876" y="869"/>
                  <a:pt x="876" y="861"/>
                  <a:pt x="870" y="852"/>
                </a:cubicBezTo>
                <a:cubicBezTo>
                  <a:pt x="867" y="847"/>
                  <a:pt x="864" y="842"/>
                  <a:pt x="862" y="836"/>
                </a:cubicBezTo>
                <a:cubicBezTo>
                  <a:pt x="858" y="826"/>
                  <a:pt x="862" y="818"/>
                  <a:pt x="872" y="812"/>
                </a:cubicBezTo>
                <a:cubicBezTo>
                  <a:pt x="879" y="808"/>
                  <a:pt x="887" y="804"/>
                  <a:pt x="894" y="799"/>
                </a:cubicBezTo>
                <a:cubicBezTo>
                  <a:pt x="907" y="789"/>
                  <a:pt x="908" y="779"/>
                  <a:pt x="898" y="766"/>
                </a:cubicBezTo>
                <a:cubicBezTo>
                  <a:pt x="879" y="744"/>
                  <a:pt x="859" y="721"/>
                  <a:pt x="840" y="698"/>
                </a:cubicBezTo>
                <a:cubicBezTo>
                  <a:pt x="831" y="687"/>
                  <a:pt x="825" y="675"/>
                  <a:pt x="818" y="663"/>
                </a:cubicBezTo>
                <a:cubicBezTo>
                  <a:pt x="808" y="645"/>
                  <a:pt x="810" y="626"/>
                  <a:pt x="813" y="607"/>
                </a:cubicBezTo>
                <a:cubicBezTo>
                  <a:pt x="821" y="556"/>
                  <a:pt x="803" y="512"/>
                  <a:pt x="773" y="473"/>
                </a:cubicBezTo>
                <a:cubicBezTo>
                  <a:pt x="764" y="460"/>
                  <a:pt x="751" y="458"/>
                  <a:pt x="736" y="461"/>
                </a:cubicBezTo>
                <a:cubicBezTo>
                  <a:pt x="712" y="467"/>
                  <a:pt x="688" y="473"/>
                  <a:pt x="664" y="473"/>
                </a:cubicBezTo>
                <a:cubicBezTo>
                  <a:pt x="621" y="473"/>
                  <a:pt x="590" y="449"/>
                  <a:pt x="561" y="419"/>
                </a:cubicBezTo>
                <a:cubicBezTo>
                  <a:pt x="601" y="426"/>
                  <a:pt x="631" y="406"/>
                  <a:pt x="660" y="384"/>
                </a:cubicBezTo>
                <a:cubicBezTo>
                  <a:pt x="697" y="356"/>
                  <a:pt x="736" y="347"/>
                  <a:pt x="780" y="364"/>
                </a:cubicBezTo>
                <a:cubicBezTo>
                  <a:pt x="838" y="385"/>
                  <a:pt x="855" y="443"/>
                  <a:pt x="829" y="496"/>
                </a:cubicBezTo>
                <a:cubicBezTo>
                  <a:pt x="829" y="496"/>
                  <a:pt x="828" y="496"/>
                  <a:pt x="827" y="497"/>
                </a:cubicBezTo>
                <a:cubicBezTo>
                  <a:pt x="825" y="486"/>
                  <a:pt x="823" y="475"/>
                  <a:pt x="820" y="465"/>
                </a:cubicBezTo>
                <a:cubicBezTo>
                  <a:pt x="812" y="433"/>
                  <a:pt x="793" y="414"/>
                  <a:pt x="759" y="409"/>
                </a:cubicBezTo>
                <a:cubicBezTo>
                  <a:pt x="736" y="405"/>
                  <a:pt x="713" y="405"/>
                  <a:pt x="690" y="411"/>
                </a:cubicBezTo>
                <a:cubicBezTo>
                  <a:pt x="732" y="407"/>
                  <a:pt x="767" y="419"/>
                  <a:pt x="794" y="452"/>
                </a:cubicBezTo>
                <a:cubicBezTo>
                  <a:pt x="819" y="483"/>
                  <a:pt x="827" y="520"/>
                  <a:pt x="828" y="560"/>
                </a:cubicBezTo>
                <a:cubicBezTo>
                  <a:pt x="829" y="560"/>
                  <a:pt x="830" y="560"/>
                  <a:pt x="831" y="560"/>
                </a:cubicBezTo>
                <a:cubicBezTo>
                  <a:pt x="837" y="547"/>
                  <a:pt x="843" y="534"/>
                  <a:pt x="848" y="521"/>
                </a:cubicBezTo>
                <a:cubicBezTo>
                  <a:pt x="859" y="489"/>
                  <a:pt x="861" y="457"/>
                  <a:pt x="852" y="426"/>
                </a:cubicBezTo>
                <a:cubicBezTo>
                  <a:pt x="840" y="382"/>
                  <a:pt x="809" y="357"/>
                  <a:pt x="766" y="347"/>
                </a:cubicBezTo>
                <a:cubicBezTo>
                  <a:pt x="723" y="336"/>
                  <a:pt x="683" y="345"/>
                  <a:pt x="644" y="366"/>
                </a:cubicBezTo>
                <a:cubicBezTo>
                  <a:pt x="626" y="377"/>
                  <a:pt x="608" y="387"/>
                  <a:pt x="589" y="397"/>
                </a:cubicBezTo>
                <a:cubicBezTo>
                  <a:pt x="568" y="408"/>
                  <a:pt x="547" y="411"/>
                  <a:pt x="520" y="405"/>
                </a:cubicBezTo>
                <a:cubicBezTo>
                  <a:pt x="552" y="429"/>
                  <a:pt x="553" y="463"/>
                  <a:pt x="553" y="496"/>
                </a:cubicBezTo>
                <a:cubicBezTo>
                  <a:pt x="569" y="487"/>
                  <a:pt x="570" y="482"/>
                  <a:pt x="567" y="441"/>
                </a:cubicBezTo>
                <a:cubicBezTo>
                  <a:pt x="579" y="454"/>
                  <a:pt x="584" y="469"/>
                  <a:pt x="586" y="484"/>
                </a:cubicBezTo>
                <a:cubicBezTo>
                  <a:pt x="588" y="499"/>
                  <a:pt x="588" y="515"/>
                  <a:pt x="588" y="531"/>
                </a:cubicBezTo>
                <a:cubicBezTo>
                  <a:pt x="603" y="518"/>
                  <a:pt x="607" y="500"/>
                  <a:pt x="609" y="478"/>
                </a:cubicBezTo>
                <a:cubicBezTo>
                  <a:pt x="625" y="495"/>
                  <a:pt x="632" y="513"/>
                  <a:pt x="636" y="531"/>
                </a:cubicBezTo>
                <a:cubicBezTo>
                  <a:pt x="646" y="574"/>
                  <a:pt x="634" y="613"/>
                  <a:pt x="613" y="649"/>
                </a:cubicBezTo>
                <a:cubicBezTo>
                  <a:pt x="573" y="720"/>
                  <a:pt x="515" y="768"/>
                  <a:pt x="439" y="798"/>
                </a:cubicBezTo>
                <a:cubicBezTo>
                  <a:pt x="412" y="808"/>
                  <a:pt x="387" y="822"/>
                  <a:pt x="361" y="836"/>
                </a:cubicBezTo>
                <a:cubicBezTo>
                  <a:pt x="316" y="861"/>
                  <a:pt x="302" y="902"/>
                  <a:pt x="310" y="951"/>
                </a:cubicBezTo>
                <a:cubicBezTo>
                  <a:pt x="311" y="956"/>
                  <a:pt x="311" y="961"/>
                  <a:pt x="312" y="965"/>
                </a:cubicBezTo>
                <a:cubicBezTo>
                  <a:pt x="312" y="966"/>
                  <a:pt x="311" y="967"/>
                  <a:pt x="310" y="967"/>
                </a:cubicBezTo>
                <a:cubicBezTo>
                  <a:pt x="279" y="914"/>
                  <a:pt x="282" y="852"/>
                  <a:pt x="322" y="805"/>
                </a:cubicBezTo>
                <a:cubicBezTo>
                  <a:pt x="336" y="788"/>
                  <a:pt x="352" y="781"/>
                  <a:pt x="374" y="781"/>
                </a:cubicBezTo>
                <a:cubicBezTo>
                  <a:pt x="394" y="781"/>
                  <a:pt x="415" y="780"/>
                  <a:pt x="436" y="777"/>
                </a:cubicBezTo>
                <a:cubicBezTo>
                  <a:pt x="456" y="775"/>
                  <a:pt x="475" y="767"/>
                  <a:pt x="480" y="744"/>
                </a:cubicBezTo>
                <a:cubicBezTo>
                  <a:pt x="483" y="735"/>
                  <a:pt x="481" y="725"/>
                  <a:pt x="481" y="712"/>
                </a:cubicBezTo>
                <a:cubicBezTo>
                  <a:pt x="504" y="700"/>
                  <a:pt x="531" y="685"/>
                  <a:pt x="547" y="658"/>
                </a:cubicBezTo>
                <a:cubicBezTo>
                  <a:pt x="537" y="666"/>
                  <a:pt x="526" y="675"/>
                  <a:pt x="515" y="682"/>
                </a:cubicBezTo>
                <a:cubicBezTo>
                  <a:pt x="503" y="689"/>
                  <a:pt x="491" y="695"/>
                  <a:pt x="477" y="702"/>
                </a:cubicBezTo>
                <a:cubicBezTo>
                  <a:pt x="474" y="690"/>
                  <a:pt x="477" y="681"/>
                  <a:pt x="485" y="676"/>
                </a:cubicBezTo>
                <a:cubicBezTo>
                  <a:pt x="498" y="666"/>
                  <a:pt x="502" y="656"/>
                  <a:pt x="494" y="642"/>
                </a:cubicBezTo>
                <a:cubicBezTo>
                  <a:pt x="492" y="640"/>
                  <a:pt x="495" y="634"/>
                  <a:pt x="497" y="632"/>
                </a:cubicBezTo>
                <a:cubicBezTo>
                  <a:pt x="510" y="623"/>
                  <a:pt x="514" y="613"/>
                  <a:pt x="507" y="597"/>
                </a:cubicBezTo>
                <a:cubicBezTo>
                  <a:pt x="501" y="583"/>
                  <a:pt x="507" y="575"/>
                  <a:pt x="522" y="571"/>
                </a:cubicBezTo>
                <a:cubicBezTo>
                  <a:pt x="529" y="569"/>
                  <a:pt x="537" y="567"/>
                  <a:pt x="544" y="564"/>
                </a:cubicBezTo>
                <a:cubicBezTo>
                  <a:pt x="565" y="553"/>
                  <a:pt x="568" y="540"/>
                  <a:pt x="555" y="519"/>
                </a:cubicBezTo>
                <a:cubicBezTo>
                  <a:pt x="542" y="497"/>
                  <a:pt x="528" y="475"/>
                  <a:pt x="515" y="452"/>
                </a:cubicBezTo>
                <a:cubicBezTo>
                  <a:pt x="508" y="439"/>
                  <a:pt x="501" y="426"/>
                  <a:pt x="495" y="412"/>
                </a:cubicBezTo>
                <a:cubicBezTo>
                  <a:pt x="493" y="406"/>
                  <a:pt x="492" y="396"/>
                  <a:pt x="495" y="390"/>
                </a:cubicBezTo>
                <a:cubicBezTo>
                  <a:pt x="502" y="374"/>
                  <a:pt x="502" y="359"/>
                  <a:pt x="499" y="344"/>
                </a:cubicBezTo>
                <a:cubicBezTo>
                  <a:pt x="492" y="309"/>
                  <a:pt x="484" y="275"/>
                  <a:pt x="476" y="241"/>
                </a:cubicBezTo>
                <a:cubicBezTo>
                  <a:pt x="476" y="240"/>
                  <a:pt x="475" y="238"/>
                  <a:pt x="474" y="237"/>
                </a:cubicBezTo>
                <a:cubicBezTo>
                  <a:pt x="385" y="275"/>
                  <a:pt x="309" y="250"/>
                  <a:pt x="240" y="188"/>
                </a:cubicBezTo>
                <a:cubicBezTo>
                  <a:pt x="254" y="226"/>
                  <a:pt x="273" y="261"/>
                  <a:pt x="305" y="287"/>
                </a:cubicBezTo>
                <a:cubicBezTo>
                  <a:pt x="336" y="314"/>
                  <a:pt x="373" y="328"/>
                  <a:pt x="410" y="344"/>
                </a:cubicBezTo>
                <a:cubicBezTo>
                  <a:pt x="347" y="349"/>
                  <a:pt x="283" y="353"/>
                  <a:pt x="228" y="312"/>
                </a:cubicBezTo>
                <a:cubicBezTo>
                  <a:pt x="227" y="313"/>
                  <a:pt x="226" y="314"/>
                  <a:pt x="225" y="315"/>
                </a:cubicBezTo>
                <a:cubicBezTo>
                  <a:pt x="241" y="331"/>
                  <a:pt x="256" y="349"/>
                  <a:pt x="275" y="363"/>
                </a:cubicBezTo>
                <a:cubicBezTo>
                  <a:pt x="293" y="377"/>
                  <a:pt x="314" y="387"/>
                  <a:pt x="333" y="399"/>
                </a:cubicBezTo>
                <a:cubicBezTo>
                  <a:pt x="324" y="404"/>
                  <a:pt x="304" y="405"/>
                  <a:pt x="273" y="397"/>
                </a:cubicBezTo>
                <a:cubicBezTo>
                  <a:pt x="252" y="392"/>
                  <a:pt x="232" y="385"/>
                  <a:pt x="213" y="375"/>
                </a:cubicBezTo>
                <a:cubicBezTo>
                  <a:pt x="195" y="366"/>
                  <a:pt x="178" y="352"/>
                  <a:pt x="161" y="340"/>
                </a:cubicBezTo>
                <a:cubicBezTo>
                  <a:pt x="161" y="362"/>
                  <a:pt x="189" y="391"/>
                  <a:pt x="261" y="438"/>
                </a:cubicBezTo>
                <a:cubicBezTo>
                  <a:pt x="242" y="438"/>
                  <a:pt x="227" y="439"/>
                  <a:pt x="211" y="438"/>
                </a:cubicBezTo>
                <a:cubicBezTo>
                  <a:pt x="174" y="435"/>
                  <a:pt x="137" y="427"/>
                  <a:pt x="106" y="405"/>
                </a:cubicBezTo>
                <a:cubicBezTo>
                  <a:pt x="73" y="382"/>
                  <a:pt x="54" y="348"/>
                  <a:pt x="36" y="314"/>
                </a:cubicBezTo>
                <a:cubicBezTo>
                  <a:pt x="0" y="243"/>
                  <a:pt x="8" y="171"/>
                  <a:pt x="35" y="99"/>
                </a:cubicBezTo>
                <a:cubicBezTo>
                  <a:pt x="47" y="65"/>
                  <a:pt x="70" y="47"/>
                  <a:pt x="101" y="35"/>
                </a:cubicBezTo>
                <a:cubicBezTo>
                  <a:pt x="159" y="12"/>
                  <a:pt x="219" y="0"/>
                  <a:pt x="280" y="19"/>
                </a:cubicBezTo>
                <a:cubicBezTo>
                  <a:pt x="300" y="25"/>
                  <a:pt x="319" y="35"/>
                  <a:pt x="334" y="48"/>
                </a:cubicBezTo>
                <a:cubicBezTo>
                  <a:pt x="352" y="63"/>
                  <a:pt x="372" y="70"/>
                  <a:pt x="394" y="69"/>
                </a:cubicBezTo>
                <a:cubicBezTo>
                  <a:pt x="430" y="68"/>
                  <a:pt x="466" y="62"/>
                  <a:pt x="494" y="38"/>
                </a:cubicBezTo>
                <a:cubicBezTo>
                  <a:pt x="504" y="29"/>
                  <a:pt x="511" y="18"/>
                  <a:pt x="520" y="7"/>
                </a:cubicBezTo>
                <a:cubicBezTo>
                  <a:pt x="526" y="44"/>
                  <a:pt x="519" y="77"/>
                  <a:pt x="496" y="109"/>
                </a:cubicBezTo>
                <a:cubicBezTo>
                  <a:pt x="550" y="117"/>
                  <a:pt x="591" y="97"/>
                  <a:pt x="627" y="60"/>
                </a:cubicBezTo>
                <a:cubicBezTo>
                  <a:pt x="631" y="76"/>
                  <a:pt x="621" y="115"/>
                  <a:pt x="603" y="152"/>
                </a:cubicBezTo>
                <a:cubicBezTo>
                  <a:pt x="589" y="181"/>
                  <a:pt x="570" y="206"/>
                  <a:pt x="542" y="225"/>
                </a:cubicBezTo>
                <a:cubicBezTo>
                  <a:pt x="543" y="227"/>
                  <a:pt x="543" y="228"/>
                  <a:pt x="544" y="230"/>
                </a:cubicBezTo>
                <a:cubicBezTo>
                  <a:pt x="560" y="227"/>
                  <a:pt x="576" y="225"/>
                  <a:pt x="592" y="222"/>
                </a:cubicBezTo>
                <a:cubicBezTo>
                  <a:pt x="589" y="228"/>
                  <a:pt x="585" y="236"/>
                  <a:pt x="580" y="247"/>
                </a:cubicBezTo>
                <a:cubicBezTo>
                  <a:pt x="680" y="213"/>
                  <a:pt x="763" y="236"/>
                  <a:pt x="830" y="313"/>
                </a:cubicBezTo>
                <a:cubicBezTo>
                  <a:pt x="775" y="282"/>
                  <a:pt x="719" y="260"/>
                  <a:pt x="654" y="280"/>
                </a:cubicBezTo>
                <a:cubicBezTo>
                  <a:pt x="670" y="285"/>
                  <a:pt x="685" y="288"/>
                  <a:pt x="699" y="292"/>
                </a:cubicBezTo>
                <a:cubicBezTo>
                  <a:pt x="699" y="293"/>
                  <a:pt x="699" y="295"/>
                  <a:pt x="699" y="296"/>
                </a:cubicBezTo>
                <a:cubicBezTo>
                  <a:pt x="689" y="297"/>
                  <a:pt x="680" y="298"/>
                  <a:pt x="671" y="299"/>
                </a:cubicBezTo>
                <a:cubicBezTo>
                  <a:pt x="637" y="303"/>
                  <a:pt x="610" y="321"/>
                  <a:pt x="586" y="345"/>
                </a:cubicBezTo>
                <a:cubicBezTo>
                  <a:pt x="569" y="364"/>
                  <a:pt x="551" y="381"/>
                  <a:pt x="525" y="389"/>
                </a:cubicBezTo>
                <a:cubicBezTo>
                  <a:pt x="536" y="393"/>
                  <a:pt x="550" y="391"/>
                  <a:pt x="564" y="382"/>
                </a:cubicBezTo>
                <a:cubicBezTo>
                  <a:pt x="584" y="368"/>
                  <a:pt x="604" y="355"/>
                  <a:pt x="624" y="341"/>
                </a:cubicBezTo>
                <a:cubicBezTo>
                  <a:pt x="716" y="273"/>
                  <a:pt x="877" y="295"/>
                  <a:pt x="913" y="454"/>
                </a:cubicBezTo>
                <a:cubicBezTo>
                  <a:pt x="929" y="521"/>
                  <a:pt x="916" y="584"/>
                  <a:pt x="881" y="643"/>
                </a:cubicBezTo>
                <a:cubicBezTo>
                  <a:pt x="879" y="646"/>
                  <a:pt x="877" y="649"/>
                  <a:pt x="875" y="653"/>
                </a:cubicBezTo>
                <a:cubicBezTo>
                  <a:pt x="901" y="640"/>
                  <a:pt x="934" y="585"/>
                  <a:pt x="937" y="534"/>
                </a:cubicBezTo>
                <a:cubicBezTo>
                  <a:pt x="941" y="485"/>
                  <a:pt x="933" y="455"/>
                  <a:pt x="903" y="403"/>
                </a:cubicBezTo>
                <a:cubicBezTo>
                  <a:pt x="940" y="417"/>
                  <a:pt x="993" y="490"/>
                  <a:pt x="1002" y="568"/>
                </a:cubicBezTo>
                <a:cubicBezTo>
                  <a:pt x="1010" y="638"/>
                  <a:pt x="986" y="698"/>
                  <a:pt x="942" y="756"/>
                </a:cubicBezTo>
                <a:cubicBezTo>
                  <a:pt x="955" y="752"/>
                  <a:pt x="966" y="749"/>
                  <a:pt x="976" y="746"/>
                </a:cubicBezTo>
                <a:cubicBezTo>
                  <a:pt x="1057" y="722"/>
                  <a:pt x="1140" y="714"/>
                  <a:pt x="1224" y="731"/>
                </a:cubicBezTo>
                <a:cubicBezTo>
                  <a:pt x="1282" y="742"/>
                  <a:pt x="1334" y="766"/>
                  <a:pt x="1379" y="803"/>
                </a:cubicBezTo>
                <a:cubicBezTo>
                  <a:pt x="1382" y="805"/>
                  <a:pt x="1384" y="808"/>
                  <a:pt x="1385" y="811"/>
                </a:cubicBezTo>
                <a:cubicBezTo>
                  <a:pt x="1319" y="770"/>
                  <a:pt x="1246" y="754"/>
                  <a:pt x="1169" y="759"/>
                </a:cubicBezTo>
                <a:cubicBezTo>
                  <a:pt x="1115" y="762"/>
                  <a:pt x="1063" y="774"/>
                  <a:pt x="1013" y="796"/>
                </a:cubicBezTo>
                <a:cubicBezTo>
                  <a:pt x="1035" y="791"/>
                  <a:pt x="1056" y="786"/>
                  <a:pt x="1078" y="782"/>
                </a:cubicBezTo>
                <a:cubicBezTo>
                  <a:pt x="1167" y="768"/>
                  <a:pt x="1256" y="767"/>
                  <a:pt x="1341" y="802"/>
                </a:cubicBezTo>
                <a:cubicBezTo>
                  <a:pt x="1410" y="829"/>
                  <a:pt x="1462" y="874"/>
                  <a:pt x="1486" y="946"/>
                </a:cubicBezTo>
                <a:cubicBezTo>
                  <a:pt x="1493" y="967"/>
                  <a:pt x="1495" y="989"/>
                  <a:pt x="1499" y="1010"/>
                </a:cubicBezTo>
                <a:cubicBezTo>
                  <a:pt x="1498" y="1010"/>
                  <a:pt x="1496" y="1011"/>
                  <a:pt x="1494" y="1011"/>
                </a:cubicBezTo>
                <a:close/>
                <a:moveTo>
                  <a:pt x="459" y="192"/>
                </a:moveTo>
                <a:cubicBezTo>
                  <a:pt x="426" y="207"/>
                  <a:pt x="393" y="206"/>
                  <a:pt x="360" y="200"/>
                </a:cubicBezTo>
                <a:cubicBezTo>
                  <a:pt x="395" y="217"/>
                  <a:pt x="430" y="230"/>
                  <a:pt x="472" y="224"/>
                </a:cubicBezTo>
                <a:cubicBezTo>
                  <a:pt x="467" y="213"/>
                  <a:pt x="464" y="203"/>
                  <a:pt x="459" y="192"/>
                </a:cubicBezTo>
                <a:close/>
                <a:moveTo>
                  <a:pt x="599" y="288"/>
                </a:moveTo>
                <a:cubicBezTo>
                  <a:pt x="571" y="292"/>
                  <a:pt x="540" y="298"/>
                  <a:pt x="517" y="323"/>
                </a:cubicBezTo>
                <a:cubicBezTo>
                  <a:pt x="514" y="327"/>
                  <a:pt x="512" y="332"/>
                  <a:pt x="508" y="338"/>
                </a:cubicBezTo>
                <a:cubicBezTo>
                  <a:pt x="530" y="339"/>
                  <a:pt x="546" y="336"/>
                  <a:pt x="560" y="324"/>
                </a:cubicBezTo>
                <a:cubicBezTo>
                  <a:pt x="573" y="311"/>
                  <a:pt x="587" y="299"/>
                  <a:pt x="599" y="288"/>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8" name="Freeform 16">
            <a:extLst>
              <a:ext uri="{FF2B5EF4-FFF2-40B4-BE49-F238E27FC236}">
                <a16:creationId xmlns:a16="http://schemas.microsoft.com/office/drawing/2014/main" id="{FC885821-E56F-4EBA-B415-BD56EB9681B0}"/>
              </a:ext>
            </a:extLst>
          </p:cNvPr>
          <p:cNvSpPr>
            <a:spLocks/>
          </p:cNvSpPr>
          <p:nvPr/>
        </p:nvSpPr>
        <p:spPr bwMode="auto">
          <a:xfrm>
            <a:off x="10011228" y="1512371"/>
            <a:ext cx="889252" cy="272939"/>
          </a:xfrm>
          <a:custGeom>
            <a:avLst/>
            <a:gdLst>
              <a:gd name="T0" fmla="*/ 1196 w 1199"/>
              <a:gd name="T1" fmla="*/ 212 h 365"/>
              <a:gd name="T2" fmla="*/ 1175 w 1199"/>
              <a:gd name="T3" fmla="*/ 182 h 365"/>
              <a:gd name="T4" fmla="*/ 1047 w 1199"/>
              <a:gd name="T5" fmla="*/ 69 h 365"/>
              <a:gd name="T6" fmla="*/ 887 w 1199"/>
              <a:gd name="T7" fmla="*/ 35 h 365"/>
              <a:gd name="T8" fmla="*/ 631 w 1199"/>
              <a:gd name="T9" fmla="*/ 138 h 365"/>
              <a:gd name="T10" fmla="*/ 504 w 1199"/>
              <a:gd name="T11" fmla="*/ 261 h 365"/>
              <a:gd name="T12" fmla="*/ 339 w 1199"/>
              <a:gd name="T13" fmla="*/ 353 h 365"/>
              <a:gd name="T14" fmla="*/ 166 w 1199"/>
              <a:gd name="T15" fmla="*/ 346 h 365"/>
              <a:gd name="T16" fmla="*/ 67 w 1199"/>
              <a:gd name="T17" fmla="*/ 290 h 365"/>
              <a:gd name="T18" fmla="*/ 5 w 1199"/>
              <a:gd name="T19" fmla="*/ 155 h 365"/>
              <a:gd name="T20" fmla="*/ 1 w 1199"/>
              <a:gd name="T21" fmla="*/ 74 h 365"/>
              <a:gd name="T22" fmla="*/ 26 w 1199"/>
              <a:gd name="T23" fmla="*/ 123 h 365"/>
              <a:gd name="T24" fmla="*/ 149 w 1199"/>
              <a:gd name="T25" fmla="*/ 232 h 365"/>
              <a:gd name="T26" fmla="*/ 355 w 1199"/>
              <a:gd name="T27" fmla="*/ 273 h 365"/>
              <a:gd name="T28" fmla="*/ 486 w 1199"/>
              <a:gd name="T29" fmla="*/ 215 h 365"/>
              <a:gd name="T30" fmla="*/ 592 w 1199"/>
              <a:gd name="T31" fmla="*/ 112 h 365"/>
              <a:gd name="T32" fmla="*/ 886 w 1199"/>
              <a:gd name="T33" fmla="*/ 4 h 365"/>
              <a:gd name="T34" fmla="*/ 1000 w 1199"/>
              <a:gd name="T35" fmla="*/ 22 h 365"/>
              <a:gd name="T36" fmla="*/ 1180 w 1199"/>
              <a:gd name="T37" fmla="*/ 177 h 365"/>
              <a:gd name="T38" fmla="*/ 1199 w 1199"/>
              <a:gd name="T39" fmla="*/ 211 h 365"/>
              <a:gd name="T40" fmla="*/ 1196 w 1199"/>
              <a:gd name="T41" fmla="*/ 21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9" h="365">
                <a:moveTo>
                  <a:pt x="1196" y="212"/>
                </a:moveTo>
                <a:cubicBezTo>
                  <a:pt x="1189" y="202"/>
                  <a:pt x="1182" y="192"/>
                  <a:pt x="1175" y="182"/>
                </a:cubicBezTo>
                <a:cubicBezTo>
                  <a:pt x="1140" y="135"/>
                  <a:pt x="1099" y="96"/>
                  <a:pt x="1047" y="69"/>
                </a:cubicBezTo>
                <a:cubicBezTo>
                  <a:pt x="997" y="42"/>
                  <a:pt x="943" y="36"/>
                  <a:pt x="887" y="35"/>
                </a:cubicBezTo>
                <a:cubicBezTo>
                  <a:pt x="788" y="34"/>
                  <a:pt x="704" y="72"/>
                  <a:pt x="631" y="138"/>
                </a:cubicBezTo>
                <a:cubicBezTo>
                  <a:pt x="588" y="178"/>
                  <a:pt x="547" y="221"/>
                  <a:pt x="504" y="261"/>
                </a:cubicBezTo>
                <a:cubicBezTo>
                  <a:pt x="457" y="306"/>
                  <a:pt x="404" y="340"/>
                  <a:pt x="339" y="353"/>
                </a:cubicBezTo>
                <a:cubicBezTo>
                  <a:pt x="281" y="365"/>
                  <a:pt x="223" y="362"/>
                  <a:pt x="166" y="346"/>
                </a:cubicBezTo>
                <a:cubicBezTo>
                  <a:pt x="128" y="335"/>
                  <a:pt x="94" y="319"/>
                  <a:pt x="67" y="290"/>
                </a:cubicBezTo>
                <a:cubicBezTo>
                  <a:pt x="30" y="252"/>
                  <a:pt x="13" y="206"/>
                  <a:pt x="5" y="155"/>
                </a:cubicBezTo>
                <a:cubicBezTo>
                  <a:pt x="1" y="129"/>
                  <a:pt x="0" y="101"/>
                  <a:pt x="1" y="74"/>
                </a:cubicBezTo>
                <a:cubicBezTo>
                  <a:pt x="9" y="90"/>
                  <a:pt x="17" y="107"/>
                  <a:pt x="26" y="123"/>
                </a:cubicBezTo>
                <a:cubicBezTo>
                  <a:pt x="56" y="171"/>
                  <a:pt x="99" y="207"/>
                  <a:pt x="149" y="232"/>
                </a:cubicBezTo>
                <a:cubicBezTo>
                  <a:pt x="214" y="265"/>
                  <a:pt x="282" y="279"/>
                  <a:pt x="355" y="273"/>
                </a:cubicBezTo>
                <a:cubicBezTo>
                  <a:pt x="405" y="269"/>
                  <a:pt x="449" y="249"/>
                  <a:pt x="486" y="215"/>
                </a:cubicBezTo>
                <a:cubicBezTo>
                  <a:pt x="522" y="181"/>
                  <a:pt x="556" y="146"/>
                  <a:pt x="592" y="112"/>
                </a:cubicBezTo>
                <a:cubicBezTo>
                  <a:pt x="675" y="35"/>
                  <a:pt x="773" y="0"/>
                  <a:pt x="886" y="4"/>
                </a:cubicBezTo>
                <a:cubicBezTo>
                  <a:pt x="925" y="6"/>
                  <a:pt x="964" y="9"/>
                  <a:pt x="1000" y="22"/>
                </a:cubicBezTo>
                <a:cubicBezTo>
                  <a:pt x="1080" y="51"/>
                  <a:pt x="1137" y="106"/>
                  <a:pt x="1180" y="177"/>
                </a:cubicBezTo>
                <a:cubicBezTo>
                  <a:pt x="1187" y="188"/>
                  <a:pt x="1193" y="199"/>
                  <a:pt x="1199" y="211"/>
                </a:cubicBezTo>
                <a:cubicBezTo>
                  <a:pt x="1198" y="211"/>
                  <a:pt x="1197" y="212"/>
                  <a:pt x="1196" y="212"/>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9" name="Freeform 17">
            <a:extLst>
              <a:ext uri="{FF2B5EF4-FFF2-40B4-BE49-F238E27FC236}">
                <a16:creationId xmlns:a16="http://schemas.microsoft.com/office/drawing/2014/main" id="{1F84DD87-15D9-4435-A27A-D7F79478E340}"/>
              </a:ext>
            </a:extLst>
          </p:cNvPr>
          <p:cNvSpPr>
            <a:spLocks/>
          </p:cNvSpPr>
          <p:nvPr/>
        </p:nvSpPr>
        <p:spPr bwMode="auto">
          <a:xfrm>
            <a:off x="10383218" y="1547589"/>
            <a:ext cx="499655" cy="180492"/>
          </a:xfrm>
          <a:custGeom>
            <a:avLst/>
            <a:gdLst>
              <a:gd name="T0" fmla="*/ 672 w 675"/>
              <a:gd name="T1" fmla="*/ 175 h 244"/>
              <a:gd name="T2" fmla="*/ 650 w 675"/>
              <a:gd name="T3" fmla="*/ 154 h 244"/>
              <a:gd name="T4" fmla="*/ 330 w 675"/>
              <a:gd name="T5" fmla="*/ 50 h 244"/>
              <a:gd name="T6" fmla="*/ 204 w 675"/>
              <a:gd name="T7" fmla="*/ 109 h 244"/>
              <a:gd name="T8" fmla="*/ 86 w 675"/>
              <a:gd name="T9" fmla="*/ 206 h 244"/>
              <a:gd name="T10" fmla="*/ 8 w 675"/>
              <a:gd name="T11" fmla="*/ 243 h 244"/>
              <a:gd name="T12" fmla="*/ 0 w 675"/>
              <a:gd name="T13" fmla="*/ 243 h 244"/>
              <a:gd name="T14" fmla="*/ 44 w 675"/>
              <a:gd name="T15" fmla="*/ 213 h 244"/>
              <a:gd name="T16" fmla="*/ 155 w 675"/>
              <a:gd name="T17" fmla="*/ 105 h 244"/>
              <a:gd name="T18" fmla="*/ 273 w 675"/>
              <a:gd name="T19" fmla="*/ 19 h 244"/>
              <a:gd name="T20" fmla="*/ 402 w 675"/>
              <a:gd name="T21" fmla="*/ 3 h 244"/>
              <a:gd name="T22" fmla="*/ 581 w 675"/>
              <a:gd name="T23" fmla="*/ 61 h 244"/>
              <a:gd name="T24" fmla="*/ 669 w 675"/>
              <a:gd name="T25" fmla="*/ 160 h 244"/>
              <a:gd name="T26" fmla="*/ 675 w 675"/>
              <a:gd name="T27" fmla="*/ 173 h 244"/>
              <a:gd name="T28" fmla="*/ 672 w 675"/>
              <a:gd name="T29" fmla="*/ 175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5" h="244">
                <a:moveTo>
                  <a:pt x="672" y="175"/>
                </a:moveTo>
                <a:cubicBezTo>
                  <a:pt x="665" y="168"/>
                  <a:pt x="658" y="160"/>
                  <a:pt x="650" y="154"/>
                </a:cubicBezTo>
                <a:cubicBezTo>
                  <a:pt x="558" y="74"/>
                  <a:pt x="452" y="37"/>
                  <a:pt x="330" y="50"/>
                </a:cubicBezTo>
                <a:cubicBezTo>
                  <a:pt x="282" y="56"/>
                  <a:pt x="241" y="79"/>
                  <a:pt x="204" y="109"/>
                </a:cubicBezTo>
                <a:cubicBezTo>
                  <a:pt x="165" y="141"/>
                  <a:pt x="127" y="176"/>
                  <a:pt x="86" y="206"/>
                </a:cubicBezTo>
                <a:cubicBezTo>
                  <a:pt x="63" y="222"/>
                  <a:pt x="34" y="231"/>
                  <a:pt x="8" y="243"/>
                </a:cubicBezTo>
                <a:cubicBezTo>
                  <a:pt x="7" y="244"/>
                  <a:pt x="5" y="243"/>
                  <a:pt x="0" y="243"/>
                </a:cubicBezTo>
                <a:cubicBezTo>
                  <a:pt x="16" y="232"/>
                  <a:pt x="32" y="224"/>
                  <a:pt x="44" y="213"/>
                </a:cubicBezTo>
                <a:cubicBezTo>
                  <a:pt x="82" y="177"/>
                  <a:pt x="119" y="142"/>
                  <a:pt x="155" y="105"/>
                </a:cubicBezTo>
                <a:cubicBezTo>
                  <a:pt x="190" y="70"/>
                  <a:pt x="226" y="37"/>
                  <a:pt x="273" y="19"/>
                </a:cubicBezTo>
                <a:cubicBezTo>
                  <a:pt x="315" y="3"/>
                  <a:pt x="358" y="0"/>
                  <a:pt x="402" y="3"/>
                </a:cubicBezTo>
                <a:cubicBezTo>
                  <a:pt x="467" y="7"/>
                  <a:pt x="527" y="24"/>
                  <a:pt x="581" y="61"/>
                </a:cubicBezTo>
                <a:cubicBezTo>
                  <a:pt x="619" y="86"/>
                  <a:pt x="650" y="118"/>
                  <a:pt x="669" y="160"/>
                </a:cubicBezTo>
                <a:cubicBezTo>
                  <a:pt x="671" y="164"/>
                  <a:pt x="673" y="169"/>
                  <a:pt x="675" y="173"/>
                </a:cubicBezTo>
                <a:cubicBezTo>
                  <a:pt x="674" y="174"/>
                  <a:pt x="673" y="174"/>
                  <a:pt x="672" y="175"/>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0" name="Freeform 18">
            <a:extLst>
              <a:ext uri="{FF2B5EF4-FFF2-40B4-BE49-F238E27FC236}">
                <a16:creationId xmlns:a16="http://schemas.microsoft.com/office/drawing/2014/main" id="{291ADE1F-3BB7-42DC-9AAC-F3068298C7A4}"/>
              </a:ext>
            </a:extLst>
          </p:cNvPr>
          <p:cNvSpPr>
            <a:spLocks/>
          </p:cNvSpPr>
          <p:nvPr/>
        </p:nvSpPr>
        <p:spPr bwMode="auto">
          <a:xfrm>
            <a:off x="10024435" y="1435333"/>
            <a:ext cx="118860" cy="242123"/>
          </a:xfrm>
          <a:custGeom>
            <a:avLst/>
            <a:gdLst>
              <a:gd name="T0" fmla="*/ 128 w 159"/>
              <a:gd name="T1" fmla="*/ 0 h 325"/>
              <a:gd name="T2" fmla="*/ 159 w 159"/>
              <a:gd name="T3" fmla="*/ 325 h 325"/>
              <a:gd name="T4" fmla="*/ 126 w 159"/>
              <a:gd name="T5" fmla="*/ 310 h 325"/>
              <a:gd name="T6" fmla="*/ 24 w 159"/>
              <a:gd name="T7" fmla="*/ 203 h 325"/>
              <a:gd name="T8" fmla="*/ 57 w 159"/>
              <a:gd name="T9" fmla="*/ 45 h 325"/>
              <a:gd name="T10" fmla="*/ 128 w 159"/>
              <a:gd name="T11" fmla="*/ 0 h 325"/>
            </a:gdLst>
            <a:ahLst/>
            <a:cxnLst>
              <a:cxn ang="0">
                <a:pos x="T0" y="T1"/>
              </a:cxn>
              <a:cxn ang="0">
                <a:pos x="T2" y="T3"/>
              </a:cxn>
              <a:cxn ang="0">
                <a:pos x="T4" y="T5"/>
              </a:cxn>
              <a:cxn ang="0">
                <a:pos x="T6" y="T7"/>
              </a:cxn>
              <a:cxn ang="0">
                <a:pos x="T8" y="T9"/>
              </a:cxn>
              <a:cxn ang="0">
                <a:pos x="T10" y="T11"/>
              </a:cxn>
            </a:cxnLst>
            <a:rect l="0" t="0" r="r" b="b"/>
            <a:pathLst>
              <a:path w="159" h="325">
                <a:moveTo>
                  <a:pt x="128" y="0"/>
                </a:moveTo>
                <a:cubicBezTo>
                  <a:pt x="43" y="84"/>
                  <a:pt x="47" y="231"/>
                  <a:pt x="159" y="325"/>
                </a:cubicBezTo>
                <a:cubicBezTo>
                  <a:pt x="148" y="320"/>
                  <a:pt x="137" y="316"/>
                  <a:pt x="126" y="310"/>
                </a:cubicBezTo>
                <a:cubicBezTo>
                  <a:pt x="81" y="285"/>
                  <a:pt x="46" y="250"/>
                  <a:pt x="24" y="203"/>
                </a:cubicBezTo>
                <a:cubicBezTo>
                  <a:pt x="0" y="151"/>
                  <a:pt x="13" y="89"/>
                  <a:pt x="57" y="45"/>
                </a:cubicBezTo>
                <a:cubicBezTo>
                  <a:pt x="77" y="25"/>
                  <a:pt x="100" y="10"/>
                  <a:pt x="128" y="0"/>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1" name="Freeform 19">
            <a:extLst>
              <a:ext uri="{FF2B5EF4-FFF2-40B4-BE49-F238E27FC236}">
                <a16:creationId xmlns:a16="http://schemas.microsoft.com/office/drawing/2014/main" id="{6BC58DD8-2937-4BB4-8C44-D8D0446764DB}"/>
              </a:ext>
            </a:extLst>
          </p:cNvPr>
          <p:cNvSpPr>
            <a:spLocks/>
          </p:cNvSpPr>
          <p:nvPr/>
        </p:nvSpPr>
        <p:spPr bwMode="auto">
          <a:xfrm>
            <a:off x="10286369" y="1312070"/>
            <a:ext cx="77040" cy="28615"/>
          </a:xfrm>
          <a:custGeom>
            <a:avLst/>
            <a:gdLst>
              <a:gd name="T0" fmla="*/ 0 w 105"/>
              <a:gd name="T1" fmla="*/ 37 h 37"/>
              <a:gd name="T2" fmla="*/ 34 w 105"/>
              <a:gd name="T3" fmla="*/ 16 h 37"/>
              <a:gd name="T4" fmla="*/ 56 w 105"/>
              <a:gd name="T5" fmla="*/ 16 h 37"/>
              <a:gd name="T6" fmla="*/ 101 w 105"/>
              <a:gd name="T7" fmla="*/ 0 h 37"/>
              <a:gd name="T8" fmla="*/ 96 w 105"/>
              <a:gd name="T9" fmla="*/ 11 h 37"/>
              <a:gd name="T10" fmla="*/ 105 w 105"/>
              <a:gd name="T11" fmla="*/ 5 h 37"/>
              <a:gd name="T12" fmla="*/ 80 w 105"/>
              <a:gd name="T13" fmla="*/ 31 h 37"/>
              <a:gd name="T14" fmla="*/ 48 w 105"/>
              <a:gd name="T15" fmla="*/ 30 h 37"/>
              <a:gd name="T16" fmla="*/ 0 w 105"/>
              <a:gd name="T17"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37">
                <a:moveTo>
                  <a:pt x="0" y="37"/>
                </a:moveTo>
                <a:cubicBezTo>
                  <a:pt x="6" y="21"/>
                  <a:pt x="20" y="18"/>
                  <a:pt x="34" y="16"/>
                </a:cubicBezTo>
                <a:cubicBezTo>
                  <a:pt x="41" y="16"/>
                  <a:pt x="49" y="16"/>
                  <a:pt x="56" y="16"/>
                </a:cubicBezTo>
                <a:cubicBezTo>
                  <a:pt x="73" y="17"/>
                  <a:pt x="88" y="11"/>
                  <a:pt x="101" y="0"/>
                </a:cubicBezTo>
                <a:cubicBezTo>
                  <a:pt x="99" y="2"/>
                  <a:pt x="98" y="5"/>
                  <a:pt x="96" y="11"/>
                </a:cubicBezTo>
                <a:cubicBezTo>
                  <a:pt x="100" y="8"/>
                  <a:pt x="102" y="7"/>
                  <a:pt x="105" y="5"/>
                </a:cubicBezTo>
                <a:cubicBezTo>
                  <a:pt x="103" y="19"/>
                  <a:pt x="94" y="30"/>
                  <a:pt x="80" y="31"/>
                </a:cubicBezTo>
                <a:cubicBezTo>
                  <a:pt x="69" y="32"/>
                  <a:pt x="59" y="31"/>
                  <a:pt x="48" y="30"/>
                </a:cubicBezTo>
                <a:cubicBezTo>
                  <a:pt x="32" y="29"/>
                  <a:pt x="15" y="27"/>
                  <a:pt x="0" y="37"/>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2" name="Freeform 20">
            <a:extLst>
              <a:ext uri="{FF2B5EF4-FFF2-40B4-BE49-F238E27FC236}">
                <a16:creationId xmlns:a16="http://schemas.microsoft.com/office/drawing/2014/main" id="{7B0C8958-5871-412F-8951-23DAF88549E2}"/>
              </a:ext>
            </a:extLst>
          </p:cNvPr>
          <p:cNvSpPr>
            <a:spLocks/>
          </p:cNvSpPr>
          <p:nvPr/>
        </p:nvSpPr>
        <p:spPr bwMode="auto">
          <a:xfrm>
            <a:off x="10284167" y="1257041"/>
            <a:ext cx="81442" cy="19811"/>
          </a:xfrm>
          <a:custGeom>
            <a:avLst/>
            <a:gdLst>
              <a:gd name="T0" fmla="*/ 0 w 108"/>
              <a:gd name="T1" fmla="*/ 13 h 27"/>
              <a:gd name="T2" fmla="*/ 79 w 108"/>
              <a:gd name="T3" fmla="*/ 10 h 27"/>
              <a:gd name="T4" fmla="*/ 99 w 108"/>
              <a:gd name="T5" fmla="*/ 15 h 27"/>
              <a:gd name="T6" fmla="*/ 107 w 108"/>
              <a:gd name="T7" fmla="*/ 20 h 27"/>
              <a:gd name="T8" fmla="*/ 105 w 108"/>
              <a:gd name="T9" fmla="*/ 26 h 27"/>
              <a:gd name="T10" fmla="*/ 96 w 108"/>
              <a:gd name="T11" fmla="*/ 25 h 27"/>
              <a:gd name="T12" fmla="*/ 29 w 108"/>
              <a:gd name="T13" fmla="*/ 9 h 27"/>
              <a:gd name="T14" fmla="*/ 0 w 108"/>
              <a:gd name="T15" fmla="*/ 13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7">
                <a:moveTo>
                  <a:pt x="0" y="13"/>
                </a:moveTo>
                <a:cubicBezTo>
                  <a:pt x="26" y="0"/>
                  <a:pt x="52" y="3"/>
                  <a:pt x="79" y="10"/>
                </a:cubicBezTo>
                <a:cubicBezTo>
                  <a:pt x="86" y="12"/>
                  <a:pt x="93" y="13"/>
                  <a:pt x="99" y="15"/>
                </a:cubicBezTo>
                <a:cubicBezTo>
                  <a:pt x="102" y="16"/>
                  <a:pt x="105" y="18"/>
                  <a:pt x="107" y="20"/>
                </a:cubicBezTo>
                <a:cubicBezTo>
                  <a:pt x="108" y="21"/>
                  <a:pt x="106" y="26"/>
                  <a:pt x="105" y="26"/>
                </a:cubicBezTo>
                <a:cubicBezTo>
                  <a:pt x="102" y="27"/>
                  <a:pt x="99" y="27"/>
                  <a:pt x="96" y="25"/>
                </a:cubicBezTo>
                <a:cubicBezTo>
                  <a:pt x="75" y="12"/>
                  <a:pt x="53" y="7"/>
                  <a:pt x="29" y="9"/>
                </a:cubicBezTo>
                <a:cubicBezTo>
                  <a:pt x="19" y="9"/>
                  <a:pt x="10" y="12"/>
                  <a:pt x="0" y="13"/>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5" name="Freeform 21">
            <a:extLst>
              <a:ext uri="{FF2B5EF4-FFF2-40B4-BE49-F238E27FC236}">
                <a16:creationId xmlns:a16="http://schemas.microsoft.com/office/drawing/2014/main" id="{B4AC9FDC-AAD6-478C-8678-45B738506404}"/>
              </a:ext>
            </a:extLst>
          </p:cNvPr>
          <p:cNvSpPr>
            <a:spLocks/>
          </p:cNvSpPr>
          <p:nvPr/>
        </p:nvSpPr>
        <p:spPr bwMode="auto">
          <a:xfrm>
            <a:off x="10053050" y="973098"/>
            <a:ext cx="83643" cy="28615"/>
          </a:xfrm>
          <a:custGeom>
            <a:avLst/>
            <a:gdLst>
              <a:gd name="T0" fmla="*/ 99 w 112"/>
              <a:gd name="T1" fmla="*/ 0 h 38"/>
              <a:gd name="T2" fmla="*/ 112 w 112"/>
              <a:gd name="T3" fmla="*/ 32 h 38"/>
              <a:gd name="T4" fmla="*/ 0 w 112"/>
              <a:gd name="T5" fmla="*/ 8 h 38"/>
              <a:gd name="T6" fmla="*/ 99 w 112"/>
              <a:gd name="T7" fmla="*/ 0 h 38"/>
            </a:gdLst>
            <a:ahLst/>
            <a:cxnLst>
              <a:cxn ang="0">
                <a:pos x="T0" y="T1"/>
              </a:cxn>
              <a:cxn ang="0">
                <a:pos x="T2" y="T3"/>
              </a:cxn>
              <a:cxn ang="0">
                <a:pos x="T4" y="T5"/>
              </a:cxn>
              <a:cxn ang="0">
                <a:pos x="T6" y="T7"/>
              </a:cxn>
            </a:cxnLst>
            <a:rect l="0" t="0" r="r" b="b"/>
            <a:pathLst>
              <a:path w="112" h="38">
                <a:moveTo>
                  <a:pt x="99" y="0"/>
                </a:moveTo>
                <a:cubicBezTo>
                  <a:pt x="104" y="11"/>
                  <a:pt x="107" y="21"/>
                  <a:pt x="112" y="32"/>
                </a:cubicBezTo>
                <a:cubicBezTo>
                  <a:pt x="70" y="38"/>
                  <a:pt x="35" y="25"/>
                  <a:pt x="0" y="8"/>
                </a:cubicBezTo>
                <a:cubicBezTo>
                  <a:pt x="33" y="14"/>
                  <a:pt x="66" y="15"/>
                  <a:pt x="99" y="0"/>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6" name="Freeform 22">
            <a:extLst>
              <a:ext uri="{FF2B5EF4-FFF2-40B4-BE49-F238E27FC236}">
                <a16:creationId xmlns:a16="http://schemas.microsoft.com/office/drawing/2014/main" id="{EAEEBE10-C548-4A2C-8CC4-EAD309E72C86}"/>
              </a:ext>
            </a:extLst>
          </p:cNvPr>
          <p:cNvSpPr>
            <a:spLocks/>
          </p:cNvSpPr>
          <p:nvPr/>
        </p:nvSpPr>
        <p:spPr bwMode="auto">
          <a:xfrm>
            <a:off x="10163106" y="1043533"/>
            <a:ext cx="68235" cy="39620"/>
          </a:xfrm>
          <a:custGeom>
            <a:avLst/>
            <a:gdLst>
              <a:gd name="T0" fmla="*/ 91 w 91"/>
              <a:gd name="T1" fmla="*/ 0 h 51"/>
              <a:gd name="T2" fmla="*/ 52 w 91"/>
              <a:gd name="T3" fmla="*/ 36 h 51"/>
              <a:gd name="T4" fmla="*/ 0 w 91"/>
              <a:gd name="T5" fmla="*/ 50 h 51"/>
              <a:gd name="T6" fmla="*/ 9 w 91"/>
              <a:gd name="T7" fmla="*/ 35 h 51"/>
              <a:gd name="T8" fmla="*/ 91 w 91"/>
              <a:gd name="T9" fmla="*/ 0 h 51"/>
            </a:gdLst>
            <a:ahLst/>
            <a:cxnLst>
              <a:cxn ang="0">
                <a:pos x="T0" y="T1"/>
              </a:cxn>
              <a:cxn ang="0">
                <a:pos x="T2" y="T3"/>
              </a:cxn>
              <a:cxn ang="0">
                <a:pos x="T4" y="T5"/>
              </a:cxn>
              <a:cxn ang="0">
                <a:pos x="T6" y="T7"/>
              </a:cxn>
              <a:cxn ang="0">
                <a:pos x="T8" y="T9"/>
              </a:cxn>
            </a:cxnLst>
            <a:rect l="0" t="0" r="r" b="b"/>
            <a:pathLst>
              <a:path w="91" h="51">
                <a:moveTo>
                  <a:pt x="91" y="0"/>
                </a:moveTo>
                <a:cubicBezTo>
                  <a:pt x="79" y="11"/>
                  <a:pt x="65" y="23"/>
                  <a:pt x="52" y="36"/>
                </a:cubicBezTo>
                <a:cubicBezTo>
                  <a:pt x="38" y="48"/>
                  <a:pt x="22" y="51"/>
                  <a:pt x="0" y="50"/>
                </a:cubicBezTo>
                <a:cubicBezTo>
                  <a:pt x="4" y="44"/>
                  <a:pt x="6" y="39"/>
                  <a:pt x="9" y="35"/>
                </a:cubicBezTo>
                <a:cubicBezTo>
                  <a:pt x="32" y="10"/>
                  <a:pt x="63" y="4"/>
                  <a:pt x="91" y="0"/>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7" name="Freeform 23">
            <a:extLst>
              <a:ext uri="{FF2B5EF4-FFF2-40B4-BE49-F238E27FC236}">
                <a16:creationId xmlns:a16="http://schemas.microsoft.com/office/drawing/2014/main" id="{FA73E624-D76B-4BEF-9307-DC1D5456F8EC}"/>
              </a:ext>
            </a:extLst>
          </p:cNvPr>
          <p:cNvSpPr>
            <a:spLocks/>
          </p:cNvSpPr>
          <p:nvPr/>
        </p:nvSpPr>
        <p:spPr bwMode="auto">
          <a:xfrm>
            <a:off x="11281275" y="953287"/>
            <a:ext cx="530470" cy="924470"/>
          </a:xfrm>
          <a:custGeom>
            <a:avLst/>
            <a:gdLst>
              <a:gd name="T0" fmla="*/ 473 w 713"/>
              <a:gd name="T1" fmla="*/ 1018 h 1242"/>
              <a:gd name="T2" fmla="*/ 346 w 713"/>
              <a:gd name="T3" fmla="*/ 750 h 1242"/>
              <a:gd name="T4" fmla="*/ 413 w 713"/>
              <a:gd name="T5" fmla="*/ 654 h 1242"/>
              <a:gd name="T6" fmla="*/ 572 w 713"/>
              <a:gd name="T7" fmla="*/ 494 h 1242"/>
              <a:gd name="T8" fmla="*/ 693 w 713"/>
              <a:gd name="T9" fmla="*/ 288 h 1242"/>
              <a:gd name="T10" fmla="*/ 697 w 713"/>
              <a:gd name="T11" fmla="*/ 262 h 1242"/>
              <a:gd name="T12" fmla="*/ 609 w 713"/>
              <a:gd name="T13" fmla="*/ 399 h 1242"/>
              <a:gd name="T14" fmla="*/ 417 w 713"/>
              <a:gd name="T15" fmla="*/ 552 h 1242"/>
              <a:gd name="T16" fmla="*/ 235 w 713"/>
              <a:gd name="T17" fmla="*/ 654 h 1242"/>
              <a:gd name="T18" fmla="*/ 58 w 713"/>
              <a:gd name="T19" fmla="*/ 886 h 1242"/>
              <a:gd name="T20" fmla="*/ 217 w 713"/>
              <a:gd name="T21" fmla="*/ 1210 h 1242"/>
              <a:gd name="T22" fmla="*/ 367 w 713"/>
              <a:gd name="T23" fmla="*/ 1229 h 1242"/>
              <a:gd name="T24" fmla="*/ 395 w 713"/>
              <a:gd name="T25" fmla="*/ 1226 h 1242"/>
              <a:gd name="T26" fmla="*/ 395 w 713"/>
              <a:gd name="T27" fmla="*/ 1235 h 1242"/>
              <a:gd name="T28" fmla="*/ 251 w 713"/>
              <a:gd name="T29" fmla="*/ 1234 h 1242"/>
              <a:gd name="T30" fmla="*/ 50 w 713"/>
              <a:gd name="T31" fmla="*/ 1033 h 1242"/>
              <a:gd name="T32" fmla="*/ 186 w 713"/>
              <a:gd name="T33" fmla="*/ 654 h 1242"/>
              <a:gd name="T34" fmla="*/ 351 w 713"/>
              <a:gd name="T35" fmla="*/ 559 h 1242"/>
              <a:gd name="T36" fmla="*/ 599 w 713"/>
              <a:gd name="T37" fmla="*/ 378 h 1242"/>
              <a:gd name="T38" fmla="*/ 697 w 713"/>
              <a:gd name="T39" fmla="*/ 130 h 1242"/>
              <a:gd name="T40" fmla="*/ 689 w 713"/>
              <a:gd name="T41" fmla="*/ 0 h 1242"/>
              <a:gd name="T42" fmla="*/ 712 w 713"/>
              <a:gd name="T43" fmla="*/ 118 h 1242"/>
              <a:gd name="T44" fmla="*/ 699 w 713"/>
              <a:gd name="T45" fmla="*/ 308 h 1242"/>
              <a:gd name="T46" fmla="*/ 551 w 713"/>
              <a:gd name="T47" fmla="*/ 553 h 1242"/>
              <a:gd name="T48" fmla="*/ 393 w 713"/>
              <a:gd name="T49" fmla="*/ 722 h 1242"/>
              <a:gd name="T50" fmla="*/ 353 w 713"/>
              <a:gd name="T51" fmla="*/ 794 h 1242"/>
              <a:gd name="T52" fmla="*/ 395 w 713"/>
              <a:gd name="T53" fmla="*/ 966 h 1242"/>
              <a:gd name="T54" fmla="*/ 473 w 713"/>
              <a:gd name="T55" fmla="*/ 1018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3" h="1242">
                <a:moveTo>
                  <a:pt x="473" y="1018"/>
                </a:moveTo>
                <a:cubicBezTo>
                  <a:pt x="338" y="988"/>
                  <a:pt x="282" y="870"/>
                  <a:pt x="346" y="750"/>
                </a:cubicBezTo>
                <a:cubicBezTo>
                  <a:pt x="364" y="715"/>
                  <a:pt x="387" y="682"/>
                  <a:pt x="413" y="654"/>
                </a:cubicBezTo>
                <a:cubicBezTo>
                  <a:pt x="464" y="598"/>
                  <a:pt x="520" y="548"/>
                  <a:pt x="572" y="494"/>
                </a:cubicBezTo>
                <a:cubicBezTo>
                  <a:pt x="628" y="435"/>
                  <a:pt x="675" y="370"/>
                  <a:pt x="693" y="288"/>
                </a:cubicBezTo>
                <a:cubicBezTo>
                  <a:pt x="696" y="277"/>
                  <a:pt x="696" y="266"/>
                  <a:pt x="697" y="262"/>
                </a:cubicBezTo>
                <a:cubicBezTo>
                  <a:pt x="670" y="305"/>
                  <a:pt x="644" y="355"/>
                  <a:pt x="609" y="399"/>
                </a:cubicBezTo>
                <a:cubicBezTo>
                  <a:pt x="558" y="464"/>
                  <a:pt x="488" y="510"/>
                  <a:pt x="417" y="552"/>
                </a:cubicBezTo>
                <a:cubicBezTo>
                  <a:pt x="357" y="587"/>
                  <a:pt x="295" y="619"/>
                  <a:pt x="235" y="654"/>
                </a:cubicBezTo>
                <a:cubicBezTo>
                  <a:pt x="144" y="707"/>
                  <a:pt x="77" y="778"/>
                  <a:pt x="58" y="886"/>
                </a:cubicBezTo>
                <a:cubicBezTo>
                  <a:pt x="37" y="1008"/>
                  <a:pt x="112" y="1165"/>
                  <a:pt x="217" y="1210"/>
                </a:cubicBezTo>
                <a:cubicBezTo>
                  <a:pt x="265" y="1231"/>
                  <a:pt x="316" y="1235"/>
                  <a:pt x="367" y="1229"/>
                </a:cubicBezTo>
                <a:cubicBezTo>
                  <a:pt x="377" y="1228"/>
                  <a:pt x="386" y="1227"/>
                  <a:pt x="395" y="1226"/>
                </a:cubicBezTo>
                <a:cubicBezTo>
                  <a:pt x="395" y="1229"/>
                  <a:pt x="395" y="1232"/>
                  <a:pt x="395" y="1235"/>
                </a:cubicBezTo>
                <a:cubicBezTo>
                  <a:pt x="347" y="1235"/>
                  <a:pt x="298" y="1242"/>
                  <a:pt x="251" y="1234"/>
                </a:cubicBezTo>
                <a:cubicBezTo>
                  <a:pt x="138" y="1215"/>
                  <a:pt x="83" y="1132"/>
                  <a:pt x="50" y="1033"/>
                </a:cubicBezTo>
                <a:cubicBezTo>
                  <a:pt x="0" y="883"/>
                  <a:pt x="49" y="747"/>
                  <a:pt x="186" y="654"/>
                </a:cubicBezTo>
                <a:cubicBezTo>
                  <a:pt x="238" y="619"/>
                  <a:pt x="296" y="591"/>
                  <a:pt x="351" y="559"/>
                </a:cubicBezTo>
                <a:cubicBezTo>
                  <a:pt x="441" y="508"/>
                  <a:pt x="531" y="457"/>
                  <a:pt x="599" y="378"/>
                </a:cubicBezTo>
                <a:cubicBezTo>
                  <a:pt x="660" y="307"/>
                  <a:pt x="699" y="225"/>
                  <a:pt x="697" y="130"/>
                </a:cubicBezTo>
                <a:cubicBezTo>
                  <a:pt x="697" y="87"/>
                  <a:pt x="691" y="44"/>
                  <a:pt x="689" y="0"/>
                </a:cubicBezTo>
                <a:cubicBezTo>
                  <a:pt x="697" y="39"/>
                  <a:pt x="712" y="79"/>
                  <a:pt x="712" y="118"/>
                </a:cubicBezTo>
                <a:cubicBezTo>
                  <a:pt x="713" y="181"/>
                  <a:pt x="710" y="246"/>
                  <a:pt x="699" y="308"/>
                </a:cubicBezTo>
                <a:cubicBezTo>
                  <a:pt x="682" y="407"/>
                  <a:pt x="619" y="482"/>
                  <a:pt x="551" y="553"/>
                </a:cubicBezTo>
                <a:cubicBezTo>
                  <a:pt x="498" y="609"/>
                  <a:pt x="444" y="664"/>
                  <a:pt x="393" y="722"/>
                </a:cubicBezTo>
                <a:cubicBezTo>
                  <a:pt x="375" y="742"/>
                  <a:pt x="364" y="769"/>
                  <a:pt x="353" y="794"/>
                </a:cubicBezTo>
                <a:cubicBezTo>
                  <a:pt x="326" y="858"/>
                  <a:pt x="341" y="921"/>
                  <a:pt x="395" y="966"/>
                </a:cubicBezTo>
                <a:cubicBezTo>
                  <a:pt x="419" y="985"/>
                  <a:pt x="447" y="1001"/>
                  <a:pt x="473" y="1018"/>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2" name="Freeform 24">
            <a:extLst>
              <a:ext uri="{FF2B5EF4-FFF2-40B4-BE49-F238E27FC236}">
                <a16:creationId xmlns:a16="http://schemas.microsoft.com/office/drawing/2014/main" id="{1B530969-7759-48A6-BC8D-015DEB8C6F97}"/>
              </a:ext>
            </a:extLst>
          </p:cNvPr>
          <p:cNvSpPr>
            <a:spLocks/>
          </p:cNvSpPr>
          <p:nvPr/>
        </p:nvSpPr>
        <p:spPr bwMode="auto">
          <a:xfrm>
            <a:off x="11144805" y="1107365"/>
            <a:ext cx="622917" cy="693353"/>
          </a:xfrm>
          <a:custGeom>
            <a:avLst/>
            <a:gdLst>
              <a:gd name="T0" fmla="*/ 838 w 838"/>
              <a:gd name="T1" fmla="*/ 0 h 931"/>
              <a:gd name="T2" fmla="*/ 664 w 838"/>
              <a:gd name="T3" fmla="*/ 115 h 931"/>
              <a:gd name="T4" fmla="*/ 429 w 838"/>
              <a:gd name="T5" fmla="*/ 188 h 931"/>
              <a:gd name="T6" fmla="*/ 216 w 838"/>
              <a:gd name="T7" fmla="*/ 292 h 931"/>
              <a:gd name="T8" fmla="*/ 92 w 838"/>
              <a:gd name="T9" fmla="*/ 744 h 931"/>
              <a:gd name="T10" fmla="*/ 195 w 838"/>
              <a:gd name="T11" fmla="*/ 908 h 931"/>
              <a:gd name="T12" fmla="*/ 210 w 838"/>
              <a:gd name="T13" fmla="*/ 931 h 931"/>
              <a:gd name="T14" fmla="*/ 28 w 838"/>
              <a:gd name="T15" fmla="*/ 510 h 931"/>
              <a:gd name="T16" fmla="*/ 167 w 838"/>
              <a:gd name="T17" fmla="*/ 292 h 931"/>
              <a:gd name="T18" fmla="*/ 535 w 838"/>
              <a:gd name="T19" fmla="*/ 129 h 931"/>
              <a:gd name="T20" fmla="*/ 774 w 838"/>
              <a:gd name="T21" fmla="*/ 45 h 931"/>
              <a:gd name="T22" fmla="*/ 838 w 838"/>
              <a:gd name="T23"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8" h="931">
                <a:moveTo>
                  <a:pt x="838" y="0"/>
                </a:moveTo>
                <a:cubicBezTo>
                  <a:pt x="792" y="58"/>
                  <a:pt x="731" y="92"/>
                  <a:pt x="664" y="115"/>
                </a:cubicBezTo>
                <a:cubicBezTo>
                  <a:pt x="586" y="142"/>
                  <a:pt x="505" y="159"/>
                  <a:pt x="429" y="188"/>
                </a:cubicBezTo>
                <a:cubicBezTo>
                  <a:pt x="355" y="217"/>
                  <a:pt x="282" y="249"/>
                  <a:pt x="216" y="292"/>
                </a:cubicBezTo>
                <a:cubicBezTo>
                  <a:pt x="43" y="403"/>
                  <a:pt x="2" y="559"/>
                  <a:pt x="92" y="744"/>
                </a:cubicBezTo>
                <a:cubicBezTo>
                  <a:pt x="121" y="802"/>
                  <a:pt x="160" y="854"/>
                  <a:pt x="195" y="908"/>
                </a:cubicBezTo>
                <a:cubicBezTo>
                  <a:pt x="200" y="916"/>
                  <a:pt x="206" y="923"/>
                  <a:pt x="210" y="931"/>
                </a:cubicBezTo>
                <a:cubicBezTo>
                  <a:pt x="119" y="849"/>
                  <a:pt x="0" y="666"/>
                  <a:pt x="28" y="510"/>
                </a:cubicBezTo>
                <a:cubicBezTo>
                  <a:pt x="44" y="418"/>
                  <a:pt x="96" y="348"/>
                  <a:pt x="167" y="292"/>
                </a:cubicBezTo>
                <a:cubicBezTo>
                  <a:pt x="276" y="207"/>
                  <a:pt x="403" y="163"/>
                  <a:pt x="535" y="129"/>
                </a:cubicBezTo>
                <a:cubicBezTo>
                  <a:pt x="617" y="107"/>
                  <a:pt x="700" y="90"/>
                  <a:pt x="774" y="45"/>
                </a:cubicBezTo>
                <a:cubicBezTo>
                  <a:pt x="796" y="31"/>
                  <a:pt x="817" y="15"/>
                  <a:pt x="838" y="0"/>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3" name="Freeform 25">
            <a:extLst>
              <a:ext uri="{FF2B5EF4-FFF2-40B4-BE49-F238E27FC236}">
                <a16:creationId xmlns:a16="http://schemas.microsoft.com/office/drawing/2014/main" id="{0DE67FAB-232A-44FB-A51D-7F2B49A122F9}"/>
              </a:ext>
            </a:extLst>
          </p:cNvPr>
          <p:cNvSpPr>
            <a:spLocks noEditPoints="1"/>
          </p:cNvSpPr>
          <p:nvPr/>
        </p:nvSpPr>
        <p:spPr bwMode="auto">
          <a:xfrm>
            <a:off x="11690683" y="1507969"/>
            <a:ext cx="336772" cy="376392"/>
          </a:xfrm>
          <a:custGeom>
            <a:avLst/>
            <a:gdLst>
              <a:gd name="T0" fmla="*/ 3 w 455"/>
              <a:gd name="T1" fmla="*/ 364 h 506"/>
              <a:gd name="T2" fmla="*/ 53 w 455"/>
              <a:gd name="T3" fmla="*/ 338 h 506"/>
              <a:gd name="T4" fmla="*/ 106 w 455"/>
              <a:gd name="T5" fmla="*/ 303 h 506"/>
              <a:gd name="T6" fmla="*/ 142 w 455"/>
              <a:gd name="T7" fmla="*/ 296 h 506"/>
              <a:gd name="T8" fmla="*/ 241 w 455"/>
              <a:gd name="T9" fmla="*/ 227 h 506"/>
              <a:gd name="T10" fmla="*/ 287 w 455"/>
              <a:gd name="T11" fmla="*/ 175 h 506"/>
              <a:gd name="T12" fmla="*/ 389 w 455"/>
              <a:gd name="T13" fmla="*/ 0 h 506"/>
              <a:gd name="T14" fmla="*/ 331 w 455"/>
              <a:gd name="T15" fmla="*/ 154 h 506"/>
              <a:gd name="T16" fmla="*/ 450 w 455"/>
              <a:gd name="T17" fmla="*/ 61 h 506"/>
              <a:gd name="T18" fmla="*/ 455 w 455"/>
              <a:gd name="T19" fmla="*/ 67 h 506"/>
              <a:gd name="T20" fmla="*/ 360 w 455"/>
              <a:gd name="T21" fmla="*/ 164 h 506"/>
              <a:gd name="T22" fmla="*/ 255 w 455"/>
              <a:gd name="T23" fmla="*/ 384 h 506"/>
              <a:gd name="T24" fmla="*/ 261 w 455"/>
              <a:gd name="T25" fmla="*/ 401 h 506"/>
              <a:gd name="T26" fmla="*/ 276 w 455"/>
              <a:gd name="T27" fmla="*/ 423 h 506"/>
              <a:gd name="T28" fmla="*/ 247 w 455"/>
              <a:gd name="T29" fmla="*/ 496 h 506"/>
              <a:gd name="T30" fmla="*/ 189 w 455"/>
              <a:gd name="T31" fmla="*/ 472 h 506"/>
              <a:gd name="T32" fmla="*/ 217 w 455"/>
              <a:gd name="T33" fmla="*/ 399 h 506"/>
              <a:gd name="T34" fmla="*/ 246 w 455"/>
              <a:gd name="T35" fmla="*/ 361 h 506"/>
              <a:gd name="T36" fmla="*/ 259 w 455"/>
              <a:gd name="T37" fmla="*/ 283 h 506"/>
              <a:gd name="T38" fmla="*/ 232 w 455"/>
              <a:gd name="T39" fmla="*/ 264 h 506"/>
              <a:gd name="T40" fmla="*/ 142 w 455"/>
              <a:gd name="T41" fmla="*/ 320 h 506"/>
              <a:gd name="T42" fmla="*/ 133 w 455"/>
              <a:gd name="T43" fmla="*/ 339 h 506"/>
              <a:gd name="T44" fmla="*/ 87 w 455"/>
              <a:gd name="T45" fmla="*/ 375 h 506"/>
              <a:gd name="T46" fmla="*/ 32 w 455"/>
              <a:gd name="T47" fmla="*/ 379 h 506"/>
              <a:gd name="T48" fmla="*/ 0 w 455"/>
              <a:gd name="T49" fmla="*/ 374 h 506"/>
              <a:gd name="T50" fmla="*/ 3 w 455"/>
              <a:gd name="T51" fmla="*/ 364 h 506"/>
              <a:gd name="T52" fmla="*/ 202 w 455"/>
              <a:gd name="T53" fmla="*/ 447 h 506"/>
              <a:gd name="T54" fmla="*/ 205 w 455"/>
              <a:gd name="T55" fmla="*/ 462 h 506"/>
              <a:gd name="T56" fmla="*/ 232 w 455"/>
              <a:gd name="T57" fmla="*/ 483 h 506"/>
              <a:gd name="T58" fmla="*/ 266 w 455"/>
              <a:gd name="T59" fmla="*/ 445 h 506"/>
              <a:gd name="T60" fmla="*/ 236 w 455"/>
              <a:gd name="T61" fmla="*/ 412 h 506"/>
              <a:gd name="T62" fmla="*/ 202 w 455"/>
              <a:gd name="T63" fmla="*/ 447 h 506"/>
              <a:gd name="T64" fmla="*/ 84 w 455"/>
              <a:gd name="T65" fmla="*/ 359 h 506"/>
              <a:gd name="T66" fmla="*/ 96 w 455"/>
              <a:gd name="T67" fmla="*/ 359 h 506"/>
              <a:gd name="T68" fmla="*/ 118 w 455"/>
              <a:gd name="T69" fmla="*/ 334 h 506"/>
              <a:gd name="T70" fmla="*/ 94 w 455"/>
              <a:gd name="T71" fmla="*/ 317 h 506"/>
              <a:gd name="T72" fmla="*/ 69 w 455"/>
              <a:gd name="T73" fmla="*/ 337 h 506"/>
              <a:gd name="T74" fmla="*/ 84 w 455"/>
              <a:gd name="T75" fmla="*/ 359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5" h="506">
                <a:moveTo>
                  <a:pt x="3" y="364"/>
                </a:moveTo>
                <a:cubicBezTo>
                  <a:pt x="34" y="377"/>
                  <a:pt x="48" y="370"/>
                  <a:pt x="53" y="338"/>
                </a:cubicBezTo>
                <a:cubicBezTo>
                  <a:pt x="57" y="315"/>
                  <a:pt x="80" y="301"/>
                  <a:pt x="106" y="303"/>
                </a:cubicBezTo>
                <a:cubicBezTo>
                  <a:pt x="118" y="304"/>
                  <a:pt x="132" y="302"/>
                  <a:pt x="142" y="296"/>
                </a:cubicBezTo>
                <a:cubicBezTo>
                  <a:pt x="176" y="274"/>
                  <a:pt x="209" y="252"/>
                  <a:pt x="241" y="227"/>
                </a:cubicBezTo>
                <a:cubicBezTo>
                  <a:pt x="258" y="213"/>
                  <a:pt x="275" y="195"/>
                  <a:pt x="287" y="175"/>
                </a:cubicBezTo>
                <a:cubicBezTo>
                  <a:pt x="321" y="117"/>
                  <a:pt x="352" y="57"/>
                  <a:pt x="389" y="0"/>
                </a:cubicBezTo>
                <a:cubicBezTo>
                  <a:pt x="370" y="49"/>
                  <a:pt x="352" y="98"/>
                  <a:pt x="331" y="154"/>
                </a:cubicBezTo>
                <a:cubicBezTo>
                  <a:pt x="374" y="120"/>
                  <a:pt x="412" y="91"/>
                  <a:pt x="450" y="61"/>
                </a:cubicBezTo>
                <a:cubicBezTo>
                  <a:pt x="452" y="63"/>
                  <a:pt x="453" y="65"/>
                  <a:pt x="455" y="67"/>
                </a:cubicBezTo>
                <a:cubicBezTo>
                  <a:pt x="424" y="99"/>
                  <a:pt x="395" y="136"/>
                  <a:pt x="360" y="164"/>
                </a:cubicBezTo>
                <a:cubicBezTo>
                  <a:pt x="288" y="221"/>
                  <a:pt x="278" y="305"/>
                  <a:pt x="255" y="384"/>
                </a:cubicBezTo>
                <a:cubicBezTo>
                  <a:pt x="254" y="389"/>
                  <a:pt x="258" y="396"/>
                  <a:pt x="261" y="401"/>
                </a:cubicBezTo>
                <a:cubicBezTo>
                  <a:pt x="266" y="409"/>
                  <a:pt x="273" y="415"/>
                  <a:pt x="276" y="423"/>
                </a:cubicBezTo>
                <a:cubicBezTo>
                  <a:pt x="286" y="449"/>
                  <a:pt x="271" y="485"/>
                  <a:pt x="247" y="496"/>
                </a:cubicBezTo>
                <a:cubicBezTo>
                  <a:pt x="224" y="506"/>
                  <a:pt x="199" y="496"/>
                  <a:pt x="189" y="472"/>
                </a:cubicBezTo>
                <a:cubicBezTo>
                  <a:pt x="177" y="445"/>
                  <a:pt x="189" y="408"/>
                  <a:pt x="217" y="399"/>
                </a:cubicBezTo>
                <a:cubicBezTo>
                  <a:pt x="239" y="392"/>
                  <a:pt x="243" y="378"/>
                  <a:pt x="246" y="361"/>
                </a:cubicBezTo>
                <a:cubicBezTo>
                  <a:pt x="251" y="335"/>
                  <a:pt x="256" y="309"/>
                  <a:pt x="259" y="283"/>
                </a:cubicBezTo>
                <a:cubicBezTo>
                  <a:pt x="262" y="262"/>
                  <a:pt x="252" y="252"/>
                  <a:pt x="232" y="264"/>
                </a:cubicBezTo>
                <a:cubicBezTo>
                  <a:pt x="201" y="281"/>
                  <a:pt x="171" y="300"/>
                  <a:pt x="142" y="320"/>
                </a:cubicBezTo>
                <a:cubicBezTo>
                  <a:pt x="137" y="323"/>
                  <a:pt x="134" y="332"/>
                  <a:pt x="133" y="339"/>
                </a:cubicBezTo>
                <a:cubicBezTo>
                  <a:pt x="128" y="365"/>
                  <a:pt x="112" y="375"/>
                  <a:pt x="87" y="375"/>
                </a:cubicBezTo>
                <a:cubicBezTo>
                  <a:pt x="69" y="376"/>
                  <a:pt x="50" y="379"/>
                  <a:pt x="32" y="379"/>
                </a:cubicBezTo>
                <a:cubicBezTo>
                  <a:pt x="21" y="380"/>
                  <a:pt x="11" y="376"/>
                  <a:pt x="0" y="374"/>
                </a:cubicBezTo>
                <a:cubicBezTo>
                  <a:pt x="1" y="371"/>
                  <a:pt x="2" y="367"/>
                  <a:pt x="3" y="364"/>
                </a:cubicBezTo>
                <a:close/>
                <a:moveTo>
                  <a:pt x="202" y="447"/>
                </a:moveTo>
                <a:cubicBezTo>
                  <a:pt x="200" y="452"/>
                  <a:pt x="202" y="458"/>
                  <a:pt x="205" y="462"/>
                </a:cubicBezTo>
                <a:cubicBezTo>
                  <a:pt x="214" y="470"/>
                  <a:pt x="221" y="480"/>
                  <a:pt x="232" y="483"/>
                </a:cubicBezTo>
                <a:cubicBezTo>
                  <a:pt x="249" y="488"/>
                  <a:pt x="266" y="465"/>
                  <a:pt x="266" y="445"/>
                </a:cubicBezTo>
                <a:cubicBezTo>
                  <a:pt x="265" y="425"/>
                  <a:pt x="255" y="413"/>
                  <a:pt x="236" y="412"/>
                </a:cubicBezTo>
                <a:cubicBezTo>
                  <a:pt x="221" y="410"/>
                  <a:pt x="208" y="426"/>
                  <a:pt x="202" y="447"/>
                </a:cubicBezTo>
                <a:close/>
                <a:moveTo>
                  <a:pt x="84" y="359"/>
                </a:moveTo>
                <a:cubicBezTo>
                  <a:pt x="89" y="360"/>
                  <a:pt x="91" y="360"/>
                  <a:pt x="96" y="359"/>
                </a:cubicBezTo>
                <a:cubicBezTo>
                  <a:pt x="111" y="355"/>
                  <a:pt x="116" y="342"/>
                  <a:pt x="118" y="334"/>
                </a:cubicBezTo>
                <a:cubicBezTo>
                  <a:pt x="119" y="329"/>
                  <a:pt x="101" y="316"/>
                  <a:pt x="94" y="317"/>
                </a:cubicBezTo>
                <a:cubicBezTo>
                  <a:pt x="84" y="318"/>
                  <a:pt x="73" y="328"/>
                  <a:pt x="69" y="337"/>
                </a:cubicBezTo>
                <a:cubicBezTo>
                  <a:pt x="67" y="341"/>
                  <a:pt x="68" y="355"/>
                  <a:pt x="84" y="359"/>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4" name="Freeform 26">
            <a:extLst>
              <a:ext uri="{FF2B5EF4-FFF2-40B4-BE49-F238E27FC236}">
                <a16:creationId xmlns:a16="http://schemas.microsoft.com/office/drawing/2014/main" id="{4EFF58F0-E77F-46C9-84F9-722F30379256}"/>
              </a:ext>
            </a:extLst>
          </p:cNvPr>
          <p:cNvSpPr>
            <a:spLocks/>
          </p:cNvSpPr>
          <p:nvPr/>
        </p:nvSpPr>
        <p:spPr bwMode="auto">
          <a:xfrm>
            <a:off x="11391331" y="1580607"/>
            <a:ext cx="327967" cy="277341"/>
          </a:xfrm>
          <a:custGeom>
            <a:avLst/>
            <a:gdLst>
              <a:gd name="T0" fmla="*/ 0 w 442"/>
              <a:gd name="T1" fmla="*/ 58 h 374"/>
              <a:gd name="T2" fmla="*/ 7 w 442"/>
              <a:gd name="T3" fmla="*/ 45 h 374"/>
              <a:gd name="T4" fmla="*/ 78 w 442"/>
              <a:gd name="T5" fmla="*/ 37 h 374"/>
              <a:gd name="T6" fmla="*/ 416 w 442"/>
              <a:gd name="T7" fmla="*/ 347 h 374"/>
              <a:gd name="T8" fmla="*/ 442 w 442"/>
              <a:gd name="T9" fmla="*/ 365 h 374"/>
              <a:gd name="T10" fmla="*/ 433 w 442"/>
              <a:gd name="T11" fmla="*/ 374 h 374"/>
              <a:gd name="T12" fmla="*/ 322 w 442"/>
              <a:gd name="T13" fmla="*/ 283 h 374"/>
              <a:gd name="T14" fmla="*/ 265 w 442"/>
              <a:gd name="T15" fmla="*/ 237 h 374"/>
              <a:gd name="T16" fmla="*/ 217 w 442"/>
              <a:gd name="T17" fmla="*/ 220 h 374"/>
              <a:gd name="T18" fmla="*/ 150 w 442"/>
              <a:gd name="T19" fmla="*/ 194 h 374"/>
              <a:gd name="T20" fmla="*/ 0 w 442"/>
              <a:gd name="T21" fmla="*/ 5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2" h="374">
                <a:moveTo>
                  <a:pt x="0" y="58"/>
                </a:moveTo>
                <a:cubicBezTo>
                  <a:pt x="4" y="50"/>
                  <a:pt x="5" y="48"/>
                  <a:pt x="7" y="45"/>
                </a:cubicBezTo>
                <a:cubicBezTo>
                  <a:pt x="39" y="0"/>
                  <a:pt x="39" y="1"/>
                  <a:pt x="78" y="37"/>
                </a:cubicBezTo>
                <a:cubicBezTo>
                  <a:pt x="191" y="140"/>
                  <a:pt x="303" y="244"/>
                  <a:pt x="416" y="347"/>
                </a:cubicBezTo>
                <a:cubicBezTo>
                  <a:pt x="424" y="354"/>
                  <a:pt x="433" y="359"/>
                  <a:pt x="442" y="365"/>
                </a:cubicBezTo>
                <a:cubicBezTo>
                  <a:pt x="439" y="368"/>
                  <a:pt x="436" y="371"/>
                  <a:pt x="433" y="374"/>
                </a:cubicBezTo>
                <a:cubicBezTo>
                  <a:pt x="396" y="344"/>
                  <a:pt x="359" y="314"/>
                  <a:pt x="322" y="283"/>
                </a:cubicBezTo>
                <a:cubicBezTo>
                  <a:pt x="303" y="268"/>
                  <a:pt x="285" y="251"/>
                  <a:pt x="265" y="237"/>
                </a:cubicBezTo>
                <a:cubicBezTo>
                  <a:pt x="250" y="228"/>
                  <a:pt x="231" y="217"/>
                  <a:pt x="217" y="220"/>
                </a:cubicBezTo>
                <a:cubicBezTo>
                  <a:pt x="186" y="227"/>
                  <a:pt x="169" y="211"/>
                  <a:pt x="150" y="194"/>
                </a:cubicBezTo>
                <a:cubicBezTo>
                  <a:pt x="100" y="148"/>
                  <a:pt x="50" y="103"/>
                  <a:pt x="0" y="58"/>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8" name="Freeform 27">
            <a:extLst>
              <a:ext uri="{FF2B5EF4-FFF2-40B4-BE49-F238E27FC236}">
                <a16:creationId xmlns:a16="http://schemas.microsoft.com/office/drawing/2014/main" id="{58CFE2C9-6DD7-400D-8A5F-6F8C2CDBF7C7}"/>
              </a:ext>
            </a:extLst>
          </p:cNvPr>
          <p:cNvSpPr>
            <a:spLocks/>
          </p:cNvSpPr>
          <p:nvPr/>
        </p:nvSpPr>
        <p:spPr bwMode="auto">
          <a:xfrm>
            <a:off x="11651063" y="1540986"/>
            <a:ext cx="200303" cy="74838"/>
          </a:xfrm>
          <a:custGeom>
            <a:avLst/>
            <a:gdLst>
              <a:gd name="T0" fmla="*/ 271 w 271"/>
              <a:gd name="T1" fmla="*/ 20 h 98"/>
              <a:gd name="T2" fmla="*/ 196 w 271"/>
              <a:gd name="T3" fmla="*/ 76 h 98"/>
              <a:gd name="T4" fmla="*/ 51 w 271"/>
              <a:gd name="T5" fmla="*/ 62 h 98"/>
              <a:gd name="T6" fmla="*/ 0 w 271"/>
              <a:gd name="T7" fmla="*/ 19 h 98"/>
              <a:gd name="T8" fmla="*/ 271 w 271"/>
              <a:gd name="T9" fmla="*/ 20 h 98"/>
            </a:gdLst>
            <a:ahLst/>
            <a:cxnLst>
              <a:cxn ang="0">
                <a:pos x="T0" y="T1"/>
              </a:cxn>
              <a:cxn ang="0">
                <a:pos x="T2" y="T3"/>
              </a:cxn>
              <a:cxn ang="0">
                <a:pos x="T4" y="T5"/>
              </a:cxn>
              <a:cxn ang="0">
                <a:pos x="T6" y="T7"/>
              </a:cxn>
              <a:cxn ang="0">
                <a:pos x="T8" y="T9"/>
              </a:cxn>
            </a:cxnLst>
            <a:rect l="0" t="0" r="r" b="b"/>
            <a:pathLst>
              <a:path w="271" h="98">
                <a:moveTo>
                  <a:pt x="271" y="20"/>
                </a:moveTo>
                <a:cubicBezTo>
                  <a:pt x="248" y="37"/>
                  <a:pt x="223" y="58"/>
                  <a:pt x="196" y="76"/>
                </a:cubicBezTo>
                <a:cubicBezTo>
                  <a:pt x="161" y="98"/>
                  <a:pt x="83" y="88"/>
                  <a:pt x="51" y="62"/>
                </a:cubicBezTo>
                <a:cubicBezTo>
                  <a:pt x="33" y="46"/>
                  <a:pt x="15" y="31"/>
                  <a:pt x="0" y="19"/>
                </a:cubicBezTo>
                <a:cubicBezTo>
                  <a:pt x="88" y="0"/>
                  <a:pt x="181" y="0"/>
                  <a:pt x="271" y="20"/>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9" name="Freeform 28">
            <a:extLst>
              <a:ext uri="{FF2B5EF4-FFF2-40B4-BE49-F238E27FC236}">
                <a16:creationId xmlns:a16="http://schemas.microsoft.com/office/drawing/2014/main" id="{7EA8BAE2-0629-442E-8247-9700C8EC1CB6}"/>
              </a:ext>
            </a:extLst>
          </p:cNvPr>
          <p:cNvSpPr>
            <a:spLocks/>
          </p:cNvSpPr>
          <p:nvPr/>
        </p:nvSpPr>
        <p:spPr bwMode="auto">
          <a:xfrm>
            <a:off x="11800739" y="1294461"/>
            <a:ext cx="156280" cy="59431"/>
          </a:xfrm>
          <a:custGeom>
            <a:avLst/>
            <a:gdLst>
              <a:gd name="T0" fmla="*/ 128 w 210"/>
              <a:gd name="T1" fmla="*/ 50 h 80"/>
              <a:gd name="T2" fmla="*/ 125 w 210"/>
              <a:gd name="T3" fmla="*/ 75 h 80"/>
              <a:gd name="T4" fmla="*/ 89 w 210"/>
              <a:gd name="T5" fmla="*/ 71 h 80"/>
              <a:gd name="T6" fmla="*/ 76 w 210"/>
              <a:gd name="T7" fmla="*/ 50 h 80"/>
              <a:gd name="T8" fmla="*/ 71 w 210"/>
              <a:gd name="T9" fmla="*/ 80 h 80"/>
              <a:gd name="T10" fmla="*/ 58 w 210"/>
              <a:gd name="T11" fmla="*/ 43 h 80"/>
              <a:gd name="T12" fmla="*/ 46 w 210"/>
              <a:gd name="T13" fmla="*/ 70 h 80"/>
              <a:gd name="T14" fmla="*/ 42 w 210"/>
              <a:gd name="T15" fmla="*/ 39 h 80"/>
              <a:gd name="T16" fmla="*/ 29 w 210"/>
              <a:gd name="T17" fmla="*/ 74 h 80"/>
              <a:gd name="T18" fmla="*/ 24 w 210"/>
              <a:gd name="T19" fmla="*/ 40 h 80"/>
              <a:gd name="T20" fmla="*/ 8 w 210"/>
              <a:gd name="T21" fmla="*/ 50 h 80"/>
              <a:gd name="T22" fmla="*/ 0 w 210"/>
              <a:gd name="T23" fmla="*/ 25 h 80"/>
              <a:gd name="T24" fmla="*/ 153 w 210"/>
              <a:gd name="T25" fmla="*/ 0 h 80"/>
              <a:gd name="T26" fmla="*/ 210 w 210"/>
              <a:gd name="T27" fmla="*/ 38 h 80"/>
              <a:gd name="T28" fmla="*/ 156 w 210"/>
              <a:gd name="T29" fmla="*/ 34 h 80"/>
              <a:gd name="T30" fmla="*/ 128 w 210"/>
              <a:gd name="T31" fmla="*/ 5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0" h="80">
                <a:moveTo>
                  <a:pt x="128" y="50"/>
                </a:moveTo>
                <a:cubicBezTo>
                  <a:pt x="127" y="58"/>
                  <a:pt x="126" y="67"/>
                  <a:pt x="125" y="75"/>
                </a:cubicBezTo>
                <a:cubicBezTo>
                  <a:pt x="114" y="74"/>
                  <a:pt x="105" y="73"/>
                  <a:pt x="89" y="71"/>
                </a:cubicBezTo>
                <a:cubicBezTo>
                  <a:pt x="88" y="70"/>
                  <a:pt x="82" y="61"/>
                  <a:pt x="76" y="50"/>
                </a:cubicBezTo>
                <a:cubicBezTo>
                  <a:pt x="74" y="60"/>
                  <a:pt x="73" y="67"/>
                  <a:pt x="71" y="80"/>
                </a:cubicBezTo>
                <a:cubicBezTo>
                  <a:pt x="66" y="65"/>
                  <a:pt x="62" y="56"/>
                  <a:pt x="58" y="43"/>
                </a:cubicBezTo>
                <a:cubicBezTo>
                  <a:pt x="54" y="53"/>
                  <a:pt x="50" y="60"/>
                  <a:pt x="46" y="70"/>
                </a:cubicBezTo>
                <a:cubicBezTo>
                  <a:pt x="45" y="60"/>
                  <a:pt x="44" y="53"/>
                  <a:pt x="42" y="39"/>
                </a:cubicBezTo>
                <a:cubicBezTo>
                  <a:pt x="37" y="53"/>
                  <a:pt x="33" y="61"/>
                  <a:pt x="29" y="74"/>
                </a:cubicBezTo>
                <a:cubicBezTo>
                  <a:pt x="27" y="60"/>
                  <a:pt x="26" y="51"/>
                  <a:pt x="24" y="40"/>
                </a:cubicBezTo>
                <a:cubicBezTo>
                  <a:pt x="17" y="44"/>
                  <a:pt x="12" y="48"/>
                  <a:pt x="8" y="50"/>
                </a:cubicBezTo>
                <a:cubicBezTo>
                  <a:pt x="5" y="43"/>
                  <a:pt x="3" y="34"/>
                  <a:pt x="0" y="25"/>
                </a:cubicBezTo>
                <a:cubicBezTo>
                  <a:pt x="51" y="35"/>
                  <a:pt x="103" y="29"/>
                  <a:pt x="153" y="0"/>
                </a:cubicBezTo>
                <a:cubicBezTo>
                  <a:pt x="158" y="37"/>
                  <a:pt x="186" y="32"/>
                  <a:pt x="210" y="38"/>
                </a:cubicBezTo>
                <a:cubicBezTo>
                  <a:pt x="191" y="37"/>
                  <a:pt x="172" y="35"/>
                  <a:pt x="156" y="34"/>
                </a:cubicBezTo>
                <a:cubicBezTo>
                  <a:pt x="155" y="49"/>
                  <a:pt x="144" y="50"/>
                  <a:pt x="128" y="50"/>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48" name="Freeform 29">
            <a:extLst>
              <a:ext uri="{FF2B5EF4-FFF2-40B4-BE49-F238E27FC236}">
                <a16:creationId xmlns:a16="http://schemas.microsoft.com/office/drawing/2014/main" id="{64789E6B-EE48-4CC0-AF07-0806A7FE5723}"/>
              </a:ext>
            </a:extLst>
          </p:cNvPr>
          <p:cNvSpPr>
            <a:spLocks/>
          </p:cNvSpPr>
          <p:nvPr/>
        </p:nvSpPr>
        <p:spPr bwMode="auto">
          <a:xfrm>
            <a:off x="11835957" y="1433131"/>
            <a:ext cx="127665" cy="233319"/>
          </a:xfrm>
          <a:custGeom>
            <a:avLst/>
            <a:gdLst>
              <a:gd name="T0" fmla="*/ 173 w 173"/>
              <a:gd name="T1" fmla="*/ 0 h 313"/>
              <a:gd name="T2" fmla="*/ 0 w 173"/>
              <a:gd name="T3" fmla="*/ 313 h 313"/>
              <a:gd name="T4" fmla="*/ 107 w 173"/>
              <a:gd name="T5" fmla="*/ 165 h 313"/>
              <a:gd name="T6" fmla="*/ 173 w 173"/>
              <a:gd name="T7" fmla="*/ 0 h 313"/>
            </a:gdLst>
            <a:ahLst/>
            <a:cxnLst>
              <a:cxn ang="0">
                <a:pos x="T0" y="T1"/>
              </a:cxn>
              <a:cxn ang="0">
                <a:pos x="T2" y="T3"/>
              </a:cxn>
              <a:cxn ang="0">
                <a:pos x="T4" y="T5"/>
              </a:cxn>
              <a:cxn ang="0">
                <a:pos x="T6" y="T7"/>
              </a:cxn>
            </a:cxnLst>
            <a:rect l="0" t="0" r="r" b="b"/>
            <a:pathLst>
              <a:path w="173" h="313">
                <a:moveTo>
                  <a:pt x="173" y="0"/>
                </a:moveTo>
                <a:cubicBezTo>
                  <a:pt x="161" y="124"/>
                  <a:pt x="97" y="228"/>
                  <a:pt x="0" y="313"/>
                </a:cubicBezTo>
                <a:cubicBezTo>
                  <a:pt x="35" y="265"/>
                  <a:pt x="77" y="219"/>
                  <a:pt x="107" y="165"/>
                </a:cubicBezTo>
                <a:cubicBezTo>
                  <a:pt x="137" y="111"/>
                  <a:pt x="154" y="50"/>
                  <a:pt x="173" y="0"/>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49" name="Freeform 30">
            <a:extLst>
              <a:ext uri="{FF2B5EF4-FFF2-40B4-BE49-F238E27FC236}">
                <a16:creationId xmlns:a16="http://schemas.microsoft.com/office/drawing/2014/main" id="{BEE486FC-95CE-44DF-9633-E08BB6BF82CF}"/>
              </a:ext>
            </a:extLst>
          </p:cNvPr>
          <p:cNvSpPr>
            <a:spLocks/>
          </p:cNvSpPr>
          <p:nvPr/>
        </p:nvSpPr>
        <p:spPr bwMode="auto">
          <a:xfrm>
            <a:off x="11787532" y="1199812"/>
            <a:ext cx="165085" cy="57229"/>
          </a:xfrm>
          <a:custGeom>
            <a:avLst/>
            <a:gdLst>
              <a:gd name="T0" fmla="*/ 223 w 223"/>
              <a:gd name="T1" fmla="*/ 46 h 77"/>
              <a:gd name="T2" fmla="*/ 6 w 223"/>
              <a:gd name="T3" fmla="*/ 77 h 77"/>
              <a:gd name="T4" fmla="*/ 0 w 223"/>
              <a:gd name="T5" fmla="*/ 64 h 77"/>
              <a:gd name="T6" fmla="*/ 28 w 223"/>
              <a:gd name="T7" fmla="*/ 37 h 77"/>
              <a:gd name="T8" fmla="*/ 223 w 223"/>
              <a:gd name="T9" fmla="*/ 46 h 77"/>
            </a:gdLst>
            <a:ahLst/>
            <a:cxnLst>
              <a:cxn ang="0">
                <a:pos x="T0" y="T1"/>
              </a:cxn>
              <a:cxn ang="0">
                <a:pos x="T2" y="T3"/>
              </a:cxn>
              <a:cxn ang="0">
                <a:pos x="T4" y="T5"/>
              </a:cxn>
              <a:cxn ang="0">
                <a:pos x="T6" y="T7"/>
              </a:cxn>
              <a:cxn ang="0">
                <a:pos x="T8" y="T9"/>
              </a:cxn>
            </a:cxnLst>
            <a:rect l="0" t="0" r="r" b="b"/>
            <a:pathLst>
              <a:path w="223" h="77">
                <a:moveTo>
                  <a:pt x="223" y="46"/>
                </a:moveTo>
                <a:cubicBezTo>
                  <a:pt x="144" y="0"/>
                  <a:pt x="74" y="33"/>
                  <a:pt x="6" y="77"/>
                </a:cubicBezTo>
                <a:cubicBezTo>
                  <a:pt x="4" y="72"/>
                  <a:pt x="2" y="68"/>
                  <a:pt x="0" y="64"/>
                </a:cubicBezTo>
                <a:cubicBezTo>
                  <a:pt x="9" y="55"/>
                  <a:pt x="17" y="42"/>
                  <a:pt x="28" y="37"/>
                </a:cubicBezTo>
                <a:cubicBezTo>
                  <a:pt x="94" y="5"/>
                  <a:pt x="160" y="10"/>
                  <a:pt x="223" y="46"/>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50" name="Freeform 31">
            <a:extLst>
              <a:ext uri="{FF2B5EF4-FFF2-40B4-BE49-F238E27FC236}">
                <a16:creationId xmlns:a16="http://schemas.microsoft.com/office/drawing/2014/main" id="{E786D762-0FE6-4C0D-B3B9-63DE968945E5}"/>
              </a:ext>
            </a:extLst>
          </p:cNvPr>
          <p:cNvSpPr>
            <a:spLocks/>
          </p:cNvSpPr>
          <p:nvPr/>
        </p:nvSpPr>
        <p:spPr bwMode="auto">
          <a:xfrm>
            <a:off x="11593834" y="1591611"/>
            <a:ext cx="118860" cy="105654"/>
          </a:xfrm>
          <a:custGeom>
            <a:avLst/>
            <a:gdLst>
              <a:gd name="T0" fmla="*/ 159 w 159"/>
              <a:gd name="T1" fmla="*/ 142 h 142"/>
              <a:gd name="T2" fmla="*/ 0 w 159"/>
              <a:gd name="T3" fmla="*/ 0 h 142"/>
              <a:gd name="T4" fmla="*/ 159 w 159"/>
              <a:gd name="T5" fmla="*/ 142 h 142"/>
            </a:gdLst>
            <a:ahLst/>
            <a:cxnLst>
              <a:cxn ang="0">
                <a:pos x="T0" y="T1"/>
              </a:cxn>
              <a:cxn ang="0">
                <a:pos x="T2" y="T3"/>
              </a:cxn>
              <a:cxn ang="0">
                <a:pos x="T4" y="T5"/>
              </a:cxn>
            </a:cxnLst>
            <a:rect l="0" t="0" r="r" b="b"/>
            <a:pathLst>
              <a:path w="159" h="142">
                <a:moveTo>
                  <a:pt x="159" y="142"/>
                </a:moveTo>
                <a:cubicBezTo>
                  <a:pt x="85" y="118"/>
                  <a:pt x="39" y="63"/>
                  <a:pt x="0" y="0"/>
                </a:cubicBezTo>
                <a:cubicBezTo>
                  <a:pt x="47" y="54"/>
                  <a:pt x="93" y="109"/>
                  <a:pt x="159" y="142"/>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51" name="Freeform 32">
            <a:extLst>
              <a:ext uri="{FF2B5EF4-FFF2-40B4-BE49-F238E27FC236}">
                <a16:creationId xmlns:a16="http://schemas.microsoft.com/office/drawing/2014/main" id="{5EA6619E-12B0-4165-8F89-A16128C786E3}"/>
              </a:ext>
            </a:extLst>
          </p:cNvPr>
          <p:cNvSpPr>
            <a:spLocks/>
          </p:cNvSpPr>
          <p:nvPr/>
        </p:nvSpPr>
        <p:spPr bwMode="auto">
          <a:xfrm>
            <a:off x="11835957" y="1811723"/>
            <a:ext cx="50626" cy="59431"/>
          </a:xfrm>
          <a:custGeom>
            <a:avLst/>
            <a:gdLst>
              <a:gd name="T0" fmla="*/ 0 w 70"/>
              <a:gd name="T1" fmla="*/ 47 h 78"/>
              <a:gd name="T2" fmla="*/ 40 w 70"/>
              <a:gd name="T3" fmla="*/ 2 h 78"/>
              <a:gd name="T4" fmla="*/ 70 w 70"/>
              <a:gd name="T5" fmla="*/ 35 h 78"/>
              <a:gd name="T6" fmla="*/ 36 w 70"/>
              <a:gd name="T7" fmla="*/ 73 h 78"/>
              <a:gd name="T8" fmla="*/ 0 w 70"/>
              <a:gd name="T9" fmla="*/ 47 h 78"/>
            </a:gdLst>
            <a:ahLst/>
            <a:cxnLst>
              <a:cxn ang="0">
                <a:pos x="T0" y="T1"/>
              </a:cxn>
              <a:cxn ang="0">
                <a:pos x="T2" y="T3"/>
              </a:cxn>
              <a:cxn ang="0">
                <a:pos x="T4" y="T5"/>
              </a:cxn>
              <a:cxn ang="0">
                <a:pos x="T6" y="T7"/>
              </a:cxn>
              <a:cxn ang="0">
                <a:pos x="T8" y="T9"/>
              </a:cxn>
            </a:cxnLst>
            <a:rect l="0" t="0" r="r" b="b"/>
            <a:pathLst>
              <a:path w="70" h="78">
                <a:moveTo>
                  <a:pt x="0" y="47"/>
                </a:moveTo>
                <a:cubicBezTo>
                  <a:pt x="5" y="21"/>
                  <a:pt x="23" y="0"/>
                  <a:pt x="40" y="2"/>
                </a:cubicBezTo>
                <a:cubicBezTo>
                  <a:pt x="59" y="3"/>
                  <a:pt x="69" y="15"/>
                  <a:pt x="70" y="35"/>
                </a:cubicBezTo>
                <a:cubicBezTo>
                  <a:pt x="70" y="55"/>
                  <a:pt x="53" y="78"/>
                  <a:pt x="36" y="73"/>
                </a:cubicBezTo>
                <a:cubicBezTo>
                  <a:pt x="23" y="70"/>
                  <a:pt x="12" y="56"/>
                  <a:pt x="0" y="47"/>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nvGrpSpPr>
          <p:cNvPr id="80979" name="Grupo 80978">
            <a:extLst>
              <a:ext uri="{FF2B5EF4-FFF2-40B4-BE49-F238E27FC236}">
                <a16:creationId xmlns:a16="http://schemas.microsoft.com/office/drawing/2014/main" id="{7B26DDB6-A012-4AB0-96BC-E871EBBEFCC7}"/>
              </a:ext>
            </a:extLst>
          </p:cNvPr>
          <p:cNvGrpSpPr/>
          <p:nvPr/>
        </p:nvGrpSpPr>
        <p:grpSpPr>
          <a:xfrm>
            <a:off x="1633468" y="3287263"/>
            <a:ext cx="779196" cy="1100560"/>
            <a:chOff x="9312995" y="2469406"/>
            <a:chExt cx="561975" cy="793750"/>
          </a:xfrm>
        </p:grpSpPr>
        <p:sp>
          <p:nvSpPr>
            <p:cNvPr id="52" name="Freeform 33">
              <a:extLst>
                <a:ext uri="{FF2B5EF4-FFF2-40B4-BE49-F238E27FC236}">
                  <a16:creationId xmlns:a16="http://schemas.microsoft.com/office/drawing/2014/main" id="{CAC239EB-40C5-42FC-B779-5B3B531D39D5}"/>
                </a:ext>
              </a:extLst>
            </p:cNvPr>
            <p:cNvSpPr>
              <a:spLocks noEditPoints="1"/>
            </p:cNvSpPr>
            <p:nvPr/>
          </p:nvSpPr>
          <p:spPr bwMode="auto">
            <a:xfrm>
              <a:off x="9395545" y="2596406"/>
              <a:ext cx="254000" cy="584200"/>
            </a:xfrm>
            <a:custGeom>
              <a:avLst/>
              <a:gdLst>
                <a:gd name="T0" fmla="*/ 239 w 473"/>
                <a:gd name="T1" fmla="*/ 653 h 1087"/>
                <a:gd name="T2" fmla="*/ 298 w 473"/>
                <a:gd name="T3" fmla="*/ 744 h 1087"/>
                <a:gd name="T4" fmla="*/ 386 w 473"/>
                <a:gd name="T5" fmla="*/ 869 h 1087"/>
                <a:gd name="T6" fmla="*/ 218 w 473"/>
                <a:gd name="T7" fmla="*/ 567 h 1087"/>
                <a:gd name="T8" fmla="*/ 180 w 473"/>
                <a:gd name="T9" fmla="*/ 701 h 1087"/>
                <a:gd name="T10" fmla="*/ 111 w 473"/>
                <a:gd name="T11" fmla="*/ 494 h 1087"/>
                <a:gd name="T12" fmla="*/ 52 w 473"/>
                <a:gd name="T13" fmla="*/ 394 h 1087"/>
                <a:gd name="T14" fmla="*/ 38 w 473"/>
                <a:gd name="T15" fmla="*/ 132 h 1087"/>
                <a:gd name="T16" fmla="*/ 133 w 473"/>
                <a:gd name="T17" fmla="*/ 22 h 1087"/>
                <a:gd name="T18" fmla="*/ 100 w 473"/>
                <a:gd name="T19" fmla="*/ 344 h 1087"/>
                <a:gd name="T20" fmla="*/ 201 w 473"/>
                <a:gd name="T21" fmla="*/ 0 h 1087"/>
                <a:gd name="T22" fmla="*/ 192 w 473"/>
                <a:gd name="T23" fmla="*/ 70 h 1087"/>
                <a:gd name="T24" fmla="*/ 201 w 473"/>
                <a:gd name="T25" fmla="*/ 93 h 1087"/>
                <a:gd name="T26" fmla="*/ 232 w 473"/>
                <a:gd name="T27" fmla="*/ 96 h 1087"/>
                <a:gd name="T28" fmla="*/ 233 w 473"/>
                <a:gd name="T29" fmla="*/ 88 h 1087"/>
                <a:gd name="T30" fmla="*/ 333 w 473"/>
                <a:gd name="T31" fmla="*/ 147 h 1087"/>
                <a:gd name="T32" fmla="*/ 301 w 473"/>
                <a:gd name="T33" fmla="*/ 151 h 1087"/>
                <a:gd name="T34" fmla="*/ 273 w 473"/>
                <a:gd name="T35" fmla="*/ 127 h 1087"/>
                <a:gd name="T36" fmla="*/ 294 w 473"/>
                <a:gd name="T37" fmla="*/ 137 h 1087"/>
                <a:gd name="T38" fmla="*/ 270 w 473"/>
                <a:gd name="T39" fmla="*/ 148 h 1087"/>
                <a:gd name="T40" fmla="*/ 249 w 473"/>
                <a:gd name="T41" fmla="*/ 124 h 1087"/>
                <a:gd name="T42" fmla="*/ 247 w 473"/>
                <a:gd name="T43" fmla="*/ 149 h 1087"/>
                <a:gd name="T44" fmla="*/ 190 w 473"/>
                <a:gd name="T45" fmla="*/ 97 h 1087"/>
                <a:gd name="T46" fmla="*/ 208 w 473"/>
                <a:gd name="T47" fmla="*/ 232 h 1087"/>
                <a:gd name="T48" fmla="*/ 356 w 473"/>
                <a:gd name="T49" fmla="*/ 523 h 1087"/>
                <a:gd name="T50" fmla="*/ 456 w 473"/>
                <a:gd name="T51" fmla="*/ 760 h 1087"/>
                <a:gd name="T52" fmla="*/ 318 w 473"/>
                <a:gd name="T53" fmla="*/ 1078 h 1087"/>
                <a:gd name="T54" fmla="*/ 297 w 473"/>
                <a:gd name="T55" fmla="*/ 1087 h 1087"/>
                <a:gd name="T56" fmla="*/ 316 w 473"/>
                <a:gd name="T57" fmla="*/ 1058 h 1087"/>
                <a:gd name="T58" fmla="*/ 320 w 473"/>
                <a:gd name="T59" fmla="*/ 927 h 1087"/>
                <a:gd name="T60" fmla="*/ 280 w 473"/>
                <a:gd name="T61" fmla="*/ 844 h 1087"/>
                <a:gd name="T62" fmla="*/ 239 w 473"/>
                <a:gd name="T63" fmla="*/ 653 h 1087"/>
                <a:gd name="T64" fmla="*/ 376 w 473"/>
                <a:gd name="T65" fmla="*/ 678 h 1087"/>
                <a:gd name="T66" fmla="*/ 381 w 473"/>
                <a:gd name="T67" fmla="*/ 675 h 1087"/>
                <a:gd name="T68" fmla="*/ 279 w 473"/>
                <a:gd name="T69" fmla="*/ 507 h 1087"/>
                <a:gd name="T70" fmla="*/ 156 w 473"/>
                <a:gd name="T71" fmla="*/ 262 h 1087"/>
                <a:gd name="T72" fmla="*/ 145 w 473"/>
                <a:gd name="T73" fmla="*/ 212 h 1087"/>
                <a:gd name="T74" fmla="*/ 145 w 473"/>
                <a:gd name="T75" fmla="*/ 295 h 1087"/>
                <a:gd name="T76" fmla="*/ 220 w 473"/>
                <a:gd name="T77" fmla="*/ 465 h 1087"/>
                <a:gd name="T78" fmla="*/ 376 w 473"/>
                <a:gd name="T79" fmla="*/ 678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3" h="1087">
                  <a:moveTo>
                    <a:pt x="239" y="653"/>
                  </a:moveTo>
                  <a:cubicBezTo>
                    <a:pt x="258" y="682"/>
                    <a:pt x="277" y="714"/>
                    <a:pt x="298" y="744"/>
                  </a:cubicBezTo>
                  <a:cubicBezTo>
                    <a:pt x="327" y="786"/>
                    <a:pt x="357" y="828"/>
                    <a:pt x="386" y="869"/>
                  </a:cubicBezTo>
                  <a:cubicBezTo>
                    <a:pt x="364" y="752"/>
                    <a:pt x="293" y="662"/>
                    <a:pt x="218" y="567"/>
                  </a:cubicBezTo>
                  <a:cubicBezTo>
                    <a:pt x="217" y="619"/>
                    <a:pt x="212" y="664"/>
                    <a:pt x="180" y="701"/>
                  </a:cubicBezTo>
                  <a:cubicBezTo>
                    <a:pt x="195" y="619"/>
                    <a:pt x="149" y="558"/>
                    <a:pt x="111" y="494"/>
                  </a:cubicBezTo>
                  <a:cubicBezTo>
                    <a:pt x="92" y="461"/>
                    <a:pt x="70" y="428"/>
                    <a:pt x="52" y="394"/>
                  </a:cubicBezTo>
                  <a:cubicBezTo>
                    <a:pt x="8" y="310"/>
                    <a:pt x="0" y="222"/>
                    <a:pt x="38" y="132"/>
                  </a:cubicBezTo>
                  <a:cubicBezTo>
                    <a:pt x="58" y="86"/>
                    <a:pt x="87" y="47"/>
                    <a:pt x="133" y="22"/>
                  </a:cubicBezTo>
                  <a:cubicBezTo>
                    <a:pt x="75" y="124"/>
                    <a:pt x="49" y="230"/>
                    <a:pt x="100" y="344"/>
                  </a:cubicBezTo>
                  <a:cubicBezTo>
                    <a:pt x="83" y="214"/>
                    <a:pt x="125" y="102"/>
                    <a:pt x="201" y="0"/>
                  </a:cubicBezTo>
                  <a:cubicBezTo>
                    <a:pt x="197" y="23"/>
                    <a:pt x="193" y="47"/>
                    <a:pt x="192" y="70"/>
                  </a:cubicBezTo>
                  <a:cubicBezTo>
                    <a:pt x="191" y="78"/>
                    <a:pt x="195" y="90"/>
                    <a:pt x="201" y="93"/>
                  </a:cubicBezTo>
                  <a:cubicBezTo>
                    <a:pt x="210" y="98"/>
                    <a:pt x="222" y="96"/>
                    <a:pt x="232" y="96"/>
                  </a:cubicBezTo>
                  <a:cubicBezTo>
                    <a:pt x="232" y="96"/>
                    <a:pt x="233" y="90"/>
                    <a:pt x="233" y="88"/>
                  </a:cubicBezTo>
                  <a:cubicBezTo>
                    <a:pt x="272" y="96"/>
                    <a:pt x="314" y="101"/>
                    <a:pt x="333" y="147"/>
                  </a:cubicBezTo>
                  <a:cubicBezTo>
                    <a:pt x="322" y="149"/>
                    <a:pt x="312" y="150"/>
                    <a:pt x="301" y="151"/>
                  </a:cubicBezTo>
                  <a:cubicBezTo>
                    <a:pt x="303" y="126"/>
                    <a:pt x="300" y="123"/>
                    <a:pt x="273" y="127"/>
                  </a:cubicBezTo>
                  <a:cubicBezTo>
                    <a:pt x="278" y="129"/>
                    <a:pt x="283" y="132"/>
                    <a:pt x="294" y="137"/>
                  </a:cubicBezTo>
                  <a:cubicBezTo>
                    <a:pt x="284" y="142"/>
                    <a:pt x="274" y="150"/>
                    <a:pt x="270" y="148"/>
                  </a:cubicBezTo>
                  <a:cubicBezTo>
                    <a:pt x="262" y="144"/>
                    <a:pt x="257" y="134"/>
                    <a:pt x="249" y="124"/>
                  </a:cubicBezTo>
                  <a:cubicBezTo>
                    <a:pt x="249" y="131"/>
                    <a:pt x="248" y="140"/>
                    <a:pt x="247" y="149"/>
                  </a:cubicBezTo>
                  <a:cubicBezTo>
                    <a:pt x="215" y="149"/>
                    <a:pt x="213" y="113"/>
                    <a:pt x="190" y="97"/>
                  </a:cubicBezTo>
                  <a:cubicBezTo>
                    <a:pt x="189" y="145"/>
                    <a:pt x="194" y="189"/>
                    <a:pt x="208" y="232"/>
                  </a:cubicBezTo>
                  <a:cubicBezTo>
                    <a:pt x="242" y="337"/>
                    <a:pt x="296" y="431"/>
                    <a:pt x="356" y="523"/>
                  </a:cubicBezTo>
                  <a:cubicBezTo>
                    <a:pt x="403" y="596"/>
                    <a:pt x="444" y="673"/>
                    <a:pt x="456" y="760"/>
                  </a:cubicBezTo>
                  <a:cubicBezTo>
                    <a:pt x="473" y="893"/>
                    <a:pt x="427" y="1000"/>
                    <a:pt x="318" y="1078"/>
                  </a:cubicBezTo>
                  <a:cubicBezTo>
                    <a:pt x="312" y="1082"/>
                    <a:pt x="306" y="1086"/>
                    <a:pt x="297" y="1087"/>
                  </a:cubicBezTo>
                  <a:cubicBezTo>
                    <a:pt x="304" y="1078"/>
                    <a:pt x="310" y="1068"/>
                    <a:pt x="316" y="1058"/>
                  </a:cubicBezTo>
                  <a:cubicBezTo>
                    <a:pt x="340" y="1015"/>
                    <a:pt x="338" y="971"/>
                    <a:pt x="320" y="927"/>
                  </a:cubicBezTo>
                  <a:cubicBezTo>
                    <a:pt x="308" y="899"/>
                    <a:pt x="294" y="872"/>
                    <a:pt x="280" y="844"/>
                  </a:cubicBezTo>
                  <a:cubicBezTo>
                    <a:pt x="247" y="779"/>
                    <a:pt x="231" y="703"/>
                    <a:pt x="239" y="653"/>
                  </a:cubicBezTo>
                  <a:close/>
                  <a:moveTo>
                    <a:pt x="376" y="678"/>
                  </a:moveTo>
                  <a:cubicBezTo>
                    <a:pt x="377" y="677"/>
                    <a:pt x="379" y="676"/>
                    <a:pt x="381" y="675"/>
                  </a:cubicBezTo>
                  <a:cubicBezTo>
                    <a:pt x="347" y="619"/>
                    <a:pt x="315" y="562"/>
                    <a:pt x="279" y="507"/>
                  </a:cubicBezTo>
                  <a:cubicBezTo>
                    <a:pt x="228" y="430"/>
                    <a:pt x="181" y="352"/>
                    <a:pt x="156" y="262"/>
                  </a:cubicBezTo>
                  <a:cubicBezTo>
                    <a:pt x="152" y="245"/>
                    <a:pt x="149" y="228"/>
                    <a:pt x="145" y="212"/>
                  </a:cubicBezTo>
                  <a:cubicBezTo>
                    <a:pt x="142" y="240"/>
                    <a:pt x="141" y="268"/>
                    <a:pt x="145" y="295"/>
                  </a:cubicBezTo>
                  <a:cubicBezTo>
                    <a:pt x="154" y="358"/>
                    <a:pt x="184" y="414"/>
                    <a:pt x="220" y="465"/>
                  </a:cubicBezTo>
                  <a:cubicBezTo>
                    <a:pt x="270" y="538"/>
                    <a:pt x="324" y="607"/>
                    <a:pt x="376" y="678"/>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53" name="Freeform 34">
              <a:extLst>
                <a:ext uri="{FF2B5EF4-FFF2-40B4-BE49-F238E27FC236}">
                  <a16:creationId xmlns:a16="http://schemas.microsoft.com/office/drawing/2014/main" id="{EC52AE69-05C5-4C6E-B1D4-CA484FE6AC0F}"/>
                </a:ext>
              </a:extLst>
            </p:cNvPr>
            <p:cNvSpPr>
              <a:spLocks/>
            </p:cNvSpPr>
            <p:nvPr/>
          </p:nvSpPr>
          <p:spPr bwMode="auto">
            <a:xfrm>
              <a:off x="9357445" y="2736106"/>
              <a:ext cx="517525" cy="527050"/>
            </a:xfrm>
            <a:custGeom>
              <a:avLst/>
              <a:gdLst>
                <a:gd name="T0" fmla="*/ 0 w 965"/>
                <a:gd name="T1" fmla="*/ 850 h 981"/>
                <a:gd name="T2" fmla="*/ 174 w 965"/>
                <a:gd name="T3" fmla="*/ 920 h 981"/>
                <a:gd name="T4" fmla="*/ 627 w 965"/>
                <a:gd name="T5" fmla="*/ 841 h 981"/>
                <a:gd name="T6" fmla="*/ 791 w 965"/>
                <a:gd name="T7" fmla="*/ 682 h 981"/>
                <a:gd name="T8" fmla="*/ 898 w 965"/>
                <a:gd name="T9" fmla="*/ 382 h 981"/>
                <a:gd name="T10" fmla="*/ 821 w 965"/>
                <a:gd name="T11" fmla="*/ 16 h 981"/>
                <a:gd name="T12" fmla="*/ 818 w 965"/>
                <a:gd name="T13" fmla="*/ 0 h 981"/>
                <a:gd name="T14" fmla="*/ 845 w 965"/>
                <a:gd name="T15" fmla="*/ 44 h 981"/>
                <a:gd name="T16" fmla="*/ 806 w 965"/>
                <a:gd name="T17" fmla="*/ 723 h 981"/>
                <a:gd name="T18" fmla="*/ 433 w 965"/>
                <a:gd name="T19" fmla="*/ 955 h 981"/>
                <a:gd name="T20" fmla="*/ 5 w 965"/>
                <a:gd name="T21" fmla="*/ 853 h 981"/>
                <a:gd name="T22" fmla="*/ 0 w 965"/>
                <a:gd name="T23" fmla="*/ 850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5" h="981">
                  <a:moveTo>
                    <a:pt x="0" y="850"/>
                  </a:moveTo>
                  <a:cubicBezTo>
                    <a:pt x="56" y="880"/>
                    <a:pt x="113" y="906"/>
                    <a:pt x="174" y="920"/>
                  </a:cubicBezTo>
                  <a:cubicBezTo>
                    <a:pt x="336" y="957"/>
                    <a:pt x="487" y="931"/>
                    <a:pt x="627" y="841"/>
                  </a:cubicBezTo>
                  <a:cubicBezTo>
                    <a:pt x="693" y="798"/>
                    <a:pt x="748" y="745"/>
                    <a:pt x="791" y="682"/>
                  </a:cubicBezTo>
                  <a:cubicBezTo>
                    <a:pt x="852" y="592"/>
                    <a:pt x="888" y="491"/>
                    <a:pt x="898" y="382"/>
                  </a:cubicBezTo>
                  <a:cubicBezTo>
                    <a:pt x="909" y="252"/>
                    <a:pt x="884" y="130"/>
                    <a:pt x="821" y="16"/>
                  </a:cubicBezTo>
                  <a:cubicBezTo>
                    <a:pt x="818" y="12"/>
                    <a:pt x="816" y="7"/>
                    <a:pt x="818" y="0"/>
                  </a:cubicBezTo>
                  <a:cubicBezTo>
                    <a:pt x="827" y="15"/>
                    <a:pt x="837" y="29"/>
                    <a:pt x="845" y="44"/>
                  </a:cubicBezTo>
                  <a:cubicBezTo>
                    <a:pt x="965" y="278"/>
                    <a:pt x="957" y="506"/>
                    <a:pt x="806" y="723"/>
                  </a:cubicBezTo>
                  <a:cubicBezTo>
                    <a:pt x="716" y="852"/>
                    <a:pt x="588" y="929"/>
                    <a:pt x="433" y="955"/>
                  </a:cubicBezTo>
                  <a:cubicBezTo>
                    <a:pt x="277" y="981"/>
                    <a:pt x="134" y="943"/>
                    <a:pt x="5" y="853"/>
                  </a:cubicBezTo>
                  <a:cubicBezTo>
                    <a:pt x="3" y="852"/>
                    <a:pt x="1" y="851"/>
                    <a:pt x="0" y="850"/>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54" name="Freeform 35">
              <a:extLst>
                <a:ext uri="{FF2B5EF4-FFF2-40B4-BE49-F238E27FC236}">
                  <a16:creationId xmlns:a16="http://schemas.microsoft.com/office/drawing/2014/main" id="{4DBE6AA6-BC36-4E76-AEEE-A471DB7DA721}"/>
                </a:ext>
              </a:extLst>
            </p:cNvPr>
            <p:cNvSpPr>
              <a:spLocks/>
            </p:cNvSpPr>
            <p:nvPr/>
          </p:nvSpPr>
          <p:spPr bwMode="auto">
            <a:xfrm>
              <a:off x="9387608" y="2488456"/>
              <a:ext cx="246063" cy="190500"/>
            </a:xfrm>
            <a:custGeom>
              <a:avLst/>
              <a:gdLst>
                <a:gd name="T0" fmla="*/ 461 w 461"/>
                <a:gd name="T1" fmla="*/ 0 h 354"/>
                <a:gd name="T2" fmla="*/ 398 w 461"/>
                <a:gd name="T3" fmla="*/ 93 h 354"/>
                <a:gd name="T4" fmla="*/ 262 w 461"/>
                <a:gd name="T5" fmla="*/ 159 h 354"/>
                <a:gd name="T6" fmla="*/ 136 w 461"/>
                <a:gd name="T7" fmla="*/ 208 h 354"/>
                <a:gd name="T8" fmla="*/ 5 w 461"/>
                <a:gd name="T9" fmla="*/ 354 h 354"/>
                <a:gd name="T10" fmla="*/ 70 w 461"/>
                <a:gd name="T11" fmla="*/ 184 h 354"/>
                <a:gd name="T12" fmla="*/ 235 w 461"/>
                <a:gd name="T13" fmla="*/ 104 h 354"/>
                <a:gd name="T14" fmla="*/ 461 w 461"/>
                <a:gd name="T15" fmla="*/ 0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1" h="354">
                  <a:moveTo>
                    <a:pt x="461" y="0"/>
                  </a:moveTo>
                  <a:cubicBezTo>
                    <a:pt x="450" y="38"/>
                    <a:pt x="427" y="68"/>
                    <a:pt x="398" y="93"/>
                  </a:cubicBezTo>
                  <a:cubicBezTo>
                    <a:pt x="358" y="126"/>
                    <a:pt x="311" y="143"/>
                    <a:pt x="262" y="159"/>
                  </a:cubicBezTo>
                  <a:cubicBezTo>
                    <a:pt x="219" y="172"/>
                    <a:pt x="176" y="188"/>
                    <a:pt x="136" y="208"/>
                  </a:cubicBezTo>
                  <a:cubicBezTo>
                    <a:pt x="75" y="240"/>
                    <a:pt x="27" y="285"/>
                    <a:pt x="5" y="354"/>
                  </a:cubicBezTo>
                  <a:cubicBezTo>
                    <a:pt x="0" y="287"/>
                    <a:pt x="20" y="230"/>
                    <a:pt x="70" y="184"/>
                  </a:cubicBezTo>
                  <a:cubicBezTo>
                    <a:pt x="117" y="141"/>
                    <a:pt x="175" y="117"/>
                    <a:pt x="235" y="104"/>
                  </a:cubicBezTo>
                  <a:cubicBezTo>
                    <a:pt x="318" y="85"/>
                    <a:pt x="398" y="63"/>
                    <a:pt x="461" y="0"/>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55" name="Freeform 36">
              <a:extLst>
                <a:ext uri="{FF2B5EF4-FFF2-40B4-BE49-F238E27FC236}">
                  <a16:creationId xmlns:a16="http://schemas.microsoft.com/office/drawing/2014/main" id="{09DAD085-20C6-485B-BAF8-A80A9F2B6135}"/>
                </a:ext>
              </a:extLst>
            </p:cNvPr>
            <p:cNvSpPr>
              <a:spLocks/>
            </p:cNvSpPr>
            <p:nvPr/>
          </p:nvSpPr>
          <p:spPr bwMode="auto">
            <a:xfrm>
              <a:off x="9613033" y="2540844"/>
              <a:ext cx="101600" cy="234950"/>
            </a:xfrm>
            <a:custGeom>
              <a:avLst/>
              <a:gdLst>
                <a:gd name="T0" fmla="*/ 140 w 189"/>
                <a:gd name="T1" fmla="*/ 204 h 436"/>
                <a:gd name="T2" fmla="*/ 88 w 189"/>
                <a:gd name="T3" fmla="*/ 254 h 436"/>
                <a:gd name="T4" fmla="*/ 87 w 189"/>
                <a:gd name="T5" fmla="*/ 229 h 436"/>
                <a:gd name="T6" fmla="*/ 66 w 189"/>
                <a:gd name="T7" fmla="*/ 252 h 436"/>
                <a:gd name="T8" fmla="*/ 42 w 189"/>
                <a:gd name="T9" fmla="*/ 240 h 436"/>
                <a:gd name="T10" fmla="*/ 69 w 189"/>
                <a:gd name="T11" fmla="*/ 230 h 436"/>
                <a:gd name="T12" fmla="*/ 35 w 189"/>
                <a:gd name="T13" fmla="*/ 254 h 436"/>
                <a:gd name="T14" fmla="*/ 0 w 189"/>
                <a:gd name="T15" fmla="*/ 252 h 436"/>
                <a:gd name="T16" fmla="*/ 25 w 189"/>
                <a:gd name="T17" fmla="*/ 220 h 436"/>
                <a:gd name="T18" fmla="*/ 108 w 189"/>
                <a:gd name="T19" fmla="*/ 201 h 436"/>
                <a:gd name="T20" fmla="*/ 141 w 189"/>
                <a:gd name="T21" fmla="*/ 171 h 436"/>
                <a:gd name="T22" fmla="*/ 117 w 189"/>
                <a:gd name="T23" fmla="*/ 79 h 436"/>
                <a:gd name="T24" fmla="*/ 48 w 189"/>
                <a:gd name="T25" fmla="*/ 0 h 436"/>
                <a:gd name="T26" fmla="*/ 77 w 189"/>
                <a:gd name="T27" fmla="*/ 4 h 436"/>
                <a:gd name="T28" fmla="*/ 172 w 189"/>
                <a:gd name="T29" fmla="*/ 98 h 436"/>
                <a:gd name="T30" fmla="*/ 181 w 189"/>
                <a:gd name="T31" fmla="*/ 236 h 436"/>
                <a:gd name="T32" fmla="*/ 113 w 189"/>
                <a:gd name="T33" fmla="*/ 420 h 436"/>
                <a:gd name="T34" fmla="*/ 101 w 189"/>
                <a:gd name="T35" fmla="*/ 436 h 436"/>
                <a:gd name="T36" fmla="*/ 135 w 189"/>
                <a:gd name="T37" fmla="*/ 324 h 436"/>
                <a:gd name="T38" fmla="*/ 148 w 189"/>
                <a:gd name="T39" fmla="*/ 207 h 436"/>
                <a:gd name="T40" fmla="*/ 140 w 189"/>
                <a:gd name="T41" fmla="*/ 204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9" h="436">
                  <a:moveTo>
                    <a:pt x="140" y="204"/>
                  </a:moveTo>
                  <a:cubicBezTo>
                    <a:pt x="123" y="221"/>
                    <a:pt x="119" y="252"/>
                    <a:pt x="88" y="254"/>
                  </a:cubicBezTo>
                  <a:cubicBezTo>
                    <a:pt x="88" y="245"/>
                    <a:pt x="87" y="236"/>
                    <a:pt x="87" y="229"/>
                  </a:cubicBezTo>
                  <a:cubicBezTo>
                    <a:pt x="79" y="238"/>
                    <a:pt x="74" y="248"/>
                    <a:pt x="66" y="252"/>
                  </a:cubicBezTo>
                  <a:cubicBezTo>
                    <a:pt x="62" y="254"/>
                    <a:pt x="52" y="246"/>
                    <a:pt x="42" y="240"/>
                  </a:cubicBezTo>
                  <a:cubicBezTo>
                    <a:pt x="53" y="236"/>
                    <a:pt x="58" y="234"/>
                    <a:pt x="69" y="230"/>
                  </a:cubicBezTo>
                  <a:cubicBezTo>
                    <a:pt x="39" y="224"/>
                    <a:pt x="32" y="231"/>
                    <a:pt x="35" y="254"/>
                  </a:cubicBezTo>
                  <a:cubicBezTo>
                    <a:pt x="25" y="254"/>
                    <a:pt x="14" y="253"/>
                    <a:pt x="0" y="252"/>
                  </a:cubicBezTo>
                  <a:cubicBezTo>
                    <a:pt x="9" y="240"/>
                    <a:pt x="15" y="227"/>
                    <a:pt x="25" y="220"/>
                  </a:cubicBezTo>
                  <a:cubicBezTo>
                    <a:pt x="50" y="203"/>
                    <a:pt x="75" y="188"/>
                    <a:pt x="108" y="201"/>
                  </a:cubicBezTo>
                  <a:cubicBezTo>
                    <a:pt x="132" y="209"/>
                    <a:pt x="146" y="196"/>
                    <a:pt x="141" y="171"/>
                  </a:cubicBezTo>
                  <a:cubicBezTo>
                    <a:pt x="135" y="140"/>
                    <a:pt x="128" y="109"/>
                    <a:pt x="117" y="79"/>
                  </a:cubicBezTo>
                  <a:cubicBezTo>
                    <a:pt x="104" y="46"/>
                    <a:pt x="80" y="21"/>
                    <a:pt x="48" y="0"/>
                  </a:cubicBezTo>
                  <a:cubicBezTo>
                    <a:pt x="57" y="1"/>
                    <a:pt x="67" y="1"/>
                    <a:pt x="77" y="4"/>
                  </a:cubicBezTo>
                  <a:cubicBezTo>
                    <a:pt x="125" y="18"/>
                    <a:pt x="155" y="52"/>
                    <a:pt x="172" y="98"/>
                  </a:cubicBezTo>
                  <a:cubicBezTo>
                    <a:pt x="189" y="143"/>
                    <a:pt x="189" y="189"/>
                    <a:pt x="181" y="236"/>
                  </a:cubicBezTo>
                  <a:cubicBezTo>
                    <a:pt x="171" y="302"/>
                    <a:pt x="150" y="364"/>
                    <a:pt x="113" y="420"/>
                  </a:cubicBezTo>
                  <a:cubicBezTo>
                    <a:pt x="109" y="426"/>
                    <a:pt x="104" y="431"/>
                    <a:pt x="101" y="436"/>
                  </a:cubicBezTo>
                  <a:cubicBezTo>
                    <a:pt x="112" y="399"/>
                    <a:pt x="127" y="362"/>
                    <a:pt x="135" y="324"/>
                  </a:cubicBezTo>
                  <a:cubicBezTo>
                    <a:pt x="143" y="286"/>
                    <a:pt x="144" y="246"/>
                    <a:pt x="148" y="207"/>
                  </a:cubicBezTo>
                  <a:cubicBezTo>
                    <a:pt x="145" y="206"/>
                    <a:pt x="143" y="205"/>
                    <a:pt x="140" y="204"/>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56" name="Freeform 37">
              <a:extLst>
                <a:ext uri="{FF2B5EF4-FFF2-40B4-BE49-F238E27FC236}">
                  <a16:creationId xmlns:a16="http://schemas.microsoft.com/office/drawing/2014/main" id="{B4F52308-BA09-4A53-856D-A0ADA29AAF83}"/>
                </a:ext>
              </a:extLst>
            </p:cNvPr>
            <p:cNvSpPr>
              <a:spLocks/>
            </p:cNvSpPr>
            <p:nvPr/>
          </p:nvSpPr>
          <p:spPr bwMode="auto">
            <a:xfrm>
              <a:off x="9449520" y="2469406"/>
              <a:ext cx="182563" cy="85725"/>
            </a:xfrm>
            <a:custGeom>
              <a:avLst/>
              <a:gdLst>
                <a:gd name="T0" fmla="*/ 0 w 338"/>
                <a:gd name="T1" fmla="*/ 160 h 160"/>
                <a:gd name="T2" fmla="*/ 338 w 338"/>
                <a:gd name="T3" fmla="*/ 27 h 160"/>
                <a:gd name="T4" fmla="*/ 322 w 338"/>
                <a:gd name="T5" fmla="*/ 39 h 160"/>
                <a:gd name="T6" fmla="*/ 180 w 338"/>
                <a:gd name="T7" fmla="*/ 102 h 160"/>
                <a:gd name="T8" fmla="*/ 0 w 338"/>
                <a:gd name="T9" fmla="*/ 160 h 160"/>
              </a:gdLst>
              <a:ahLst/>
              <a:cxnLst>
                <a:cxn ang="0">
                  <a:pos x="T0" y="T1"/>
                </a:cxn>
                <a:cxn ang="0">
                  <a:pos x="T2" y="T3"/>
                </a:cxn>
                <a:cxn ang="0">
                  <a:pos x="T4" y="T5"/>
                </a:cxn>
                <a:cxn ang="0">
                  <a:pos x="T6" y="T7"/>
                </a:cxn>
                <a:cxn ang="0">
                  <a:pos x="T8" y="T9"/>
                </a:cxn>
              </a:cxnLst>
              <a:rect l="0" t="0" r="r" b="b"/>
              <a:pathLst>
                <a:path w="338" h="160">
                  <a:moveTo>
                    <a:pt x="0" y="160"/>
                  </a:moveTo>
                  <a:cubicBezTo>
                    <a:pt x="51" y="69"/>
                    <a:pt x="226" y="0"/>
                    <a:pt x="338" y="27"/>
                  </a:cubicBezTo>
                  <a:cubicBezTo>
                    <a:pt x="331" y="32"/>
                    <a:pt x="327" y="36"/>
                    <a:pt x="322" y="39"/>
                  </a:cubicBezTo>
                  <a:cubicBezTo>
                    <a:pt x="279" y="69"/>
                    <a:pt x="231" y="90"/>
                    <a:pt x="180" y="102"/>
                  </a:cubicBezTo>
                  <a:cubicBezTo>
                    <a:pt x="119" y="117"/>
                    <a:pt x="57" y="129"/>
                    <a:pt x="0" y="160"/>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57" name="Freeform 38">
              <a:extLst>
                <a:ext uri="{FF2B5EF4-FFF2-40B4-BE49-F238E27FC236}">
                  <a16:creationId xmlns:a16="http://schemas.microsoft.com/office/drawing/2014/main" id="{9D3A62E9-D606-4A7D-950A-9E5DFABE83C0}"/>
                </a:ext>
              </a:extLst>
            </p:cNvPr>
            <p:cNvSpPr>
              <a:spLocks/>
            </p:cNvSpPr>
            <p:nvPr/>
          </p:nvSpPr>
          <p:spPr bwMode="auto">
            <a:xfrm>
              <a:off x="9624145" y="2486869"/>
              <a:ext cx="90488" cy="95250"/>
            </a:xfrm>
            <a:custGeom>
              <a:avLst/>
              <a:gdLst>
                <a:gd name="T0" fmla="*/ 166 w 166"/>
                <a:gd name="T1" fmla="*/ 177 h 177"/>
                <a:gd name="T2" fmla="*/ 0 w 166"/>
                <a:gd name="T3" fmla="*/ 85 h 177"/>
                <a:gd name="T4" fmla="*/ 33 w 166"/>
                <a:gd name="T5" fmla="*/ 0 h 177"/>
                <a:gd name="T6" fmla="*/ 166 w 166"/>
                <a:gd name="T7" fmla="*/ 177 h 177"/>
              </a:gdLst>
              <a:ahLst/>
              <a:cxnLst>
                <a:cxn ang="0">
                  <a:pos x="T0" y="T1"/>
                </a:cxn>
                <a:cxn ang="0">
                  <a:pos x="T2" y="T3"/>
                </a:cxn>
                <a:cxn ang="0">
                  <a:pos x="T4" y="T5"/>
                </a:cxn>
                <a:cxn ang="0">
                  <a:pos x="T6" y="T7"/>
                </a:cxn>
              </a:cxnLst>
              <a:rect l="0" t="0" r="r" b="b"/>
              <a:pathLst>
                <a:path w="166" h="177">
                  <a:moveTo>
                    <a:pt x="166" y="177"/>
                  </a:moveTo>
                  <a:cubicBezTo>
                    <a:pt x="105" y="87"/>
                    <a:pt x="98" y="83"/>
                    <a:pt x="0" y="85"/>
                  </a:cubicBezTo>
                  <a:cubicBezTo>
                    <a:pt x="10" y="57"/>
                    <a:pt x="21" y="29"/>
                    <a:pt x="33" y="0"/>
                  </a:cubicBezTo>
                  <a:cubicBezTo>
                    <a:pt x="83" y="3"/>
                    <a:pt x="146" y="84"/>
                    <a:pt x="166" y="177"/>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58" name="Freeform 39">
              <a:extLst>
                <a:ext uri="{FF2B5EF4-FFF2-40B4-BE49-F238E27FC236}">
                  <a16:creationId xmlns:a16="http://schemas.microsoft.com/office/drawing/2014/main" id="{2F7CFB0C-2A86-4AC2-866B-2B5182E77EC0}"/>
                </a:ext>
              </a:extLst>
            </p:cNvPr>
            <p:cNvSpPr>
              <a:spLocks/>
            </p:cNvSpPr>
            <p:nvPr/>
          </p:nvSpPr>
          <p:spPr bwMode="auto">
            <a:xfrm>
              <a:off x="9643195" y="2793256"/>
              <a:ext cx="49213" cy="195263"/>
            </a:xfrm>
            <a:custGeom>
              <a:avLst/>
              <a:gdLst>
                <a:gd name="T0" fmla="*/ 18 w 93"/>
                <a:gd name="T1" fmla="*/ 0 h 365"/>
                <a:gd name="T2" fmla="*/ 19 w 93"/>
                <a:gd name="T3" fmla="*/ 184 h 365"/>
                <a:gd name="T4" fmla="*/ 33 w 93"/>
                <a:gd name="T5" fmla="*/ 289 h 365"/>
                <a:gd name="T6" fmla="*/ 75 w 93"/>
                <a:gd name="T7" fmla="*/ 349 h 365"/>
                <a:gd name="T8" fmla="*/ 93 w 93"/>
                <a:gd name="T9" fmla="*/ 365 h 365"/>
                <a:gd name="T10" fmla="*/ 32 w 93"/>
                <a:gd name="T11" fmla="*/ 321 h 365"/>
                <a:gd name="T12" fmla="*/ 13 w 93"/>
                <a:gd name="T13" fmla="*/ 235 h 365"/>
                <a:gd name="T14" fmla="*/ 4 w 93"/>
                <a:gd name="T15" fmla="*/ 42 h 365"/>
                <a:gd name="T16" fmla="*/ 18 w 93"/>
                <a:gd name="T17" fmla="*/ 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365">
                  <a:moveTo>
                    <a:pt x="18" y="0"/>
                  </a:moveTo>
                  <a:cubicBezTo>
                    <a:pt x="18" y="62"/>
                    <a:pt x="17" y="123"/>
                    <a:pt x="19" y="184"/>
                  </a:cubicBezTo>
                  <a:cubicBezTo>
                    <a:pt x="20" y="219"/>
                    <a:pt x="27" y="254"/>
                    <a:pt x="33" y="289"/>
                  </a:cubicBezTo>
                  <a:cubicBezTo>
                    <a:pt x="38" y="314"/>
                    <a:pt x="51" y="336"/>
                    <a:pt x="75" y="349"/>
                  </a:cubicBezTo>
                  <a:cubicBezTo>
                    <a:pt x="82" y="353"/>
                    <a:pt x="88" y="359"/>
                    <a:pt x="93" y="365"/>
                  </a:cubicBezTo>
                  <a:cubicBezTo>
                    <a:pt x="65" y="361"/>
                    <a:pt x="40" y="350"/>
                    <a:pt x="32" y="321"/>
                  </a:cubicBezTo>
                  <a:cubicBezTo>
                    <a:pt x="23" y="293"/>
                    <a:pt x="16" y="264"/>
                    <a:pt x="13" y="235"/>
                  </a:cubicBezTo>
                  <a:cubicBezTo>
                    <a:pt x="8" y="171"/>
                    <a:pt x="7" y="106"/>
                    <a:pt x="4" y="42"/>
                  </a:cubicBezTo>
                  <a:cubicBezTo>
                    <a:pt x="3" y="25"/>
                    <a:pt x="0" y="9"/>
                    <a:pt x="18" y="0"/>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59" name="Freeform 40">
              <a:extLst>
                <a:ext uri="{FF2B5EF4-FFF2-40B4-BE49-F238E27FC236}">
                  <a16:creationId xmlns:a16="http://schemas.microsoft.com/office/drawing/2014/main" id="{659A2825-3D40-4E14-823B-D2949433BA06}"/>
                </a:ext>
              </a:extLst>
            </p:cNvPr>
            <p:cNvSpPr>
              <a:spLocks noEditPoints="1"/>
            </p:cNvSpPr>
            <p:nvPr/>
          </p:nvSpPr>
          <p:spPr bwMode="auto">
            <a:xfrm>
              <a:off x="9559058" y="2748806"/>
              <a:ext cx="69850" cy="46038"/>
            </a:xfrm>
            <a:custGeom>
              <a:avLst/>
              <a:gdLst>
                <a:gd name="T0" fmla="*/ 30 w 130"/>
                <a:gd name="T1" fmla="*/ 47 h 85"/>
                <a:gd name="T2" fmla="*/ 104 w 130"/>
                <a:gd name="T3" fmla="*/ 63 h 85"/>
                <a:gd name="T4" fmla="*/ 0 w 130"/>
                <a:gd name="T5" fmla="*/ 26 h 85"/>
                <a:gd name="T6" fmla="*/ 130 w 130"/>
                <a:gd name="T7" fmla="*/ 27 h 85"/>
                <a:gd name="T8" fmla="*/ 30 w 130"/>
                <a:gd name="T9" fmla="*/ 47 h 85"/>
                <a:gd name="T10" fmla="*/ 31 w 130"/>
                <a:gd name="T11" fmla="*/ 22 h 85"/>
                <a:gd name="T12" fmla="*/ 32 w 130"/>
                <a:gd name="T13" fmla="*/ 25 h 85"/>
                <a:gd name="T14" fmla="*/ 80 w 130"/>
                <a:gd name="T15" fmla="*/ 25 h 85"/>
                <a:gd name="T16" fmla="*/ 79 w 130"/>
                <a:gd name="T17" fmla="*/ 17 h 85"/>
                <a:gd name="T18" fmla="*/ 31 w 130"/>
                <a:gd name="T19" fmla="*/ 2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85">
                  <a:moveTo>
                    <a:pt x="30" y="47"/>
                  </a:moveTo>
                  <a:cubicBezTo>
                    <a:pt x="41" y="66"/>
                    <a:pt x="41" y="66"/>
                    <a:pt x="104" y="63"/>
                  </a:cubicBezTo>
                  <a:cubicBezTo>
                    <a:pt x="75" y="85"/>
                    <a:pt x="11" y="78"/>
                    <a:pt x="0" y="26"/>
                  </a:cubicBezTo>
                  <a:cubicBezTo>
                    <a:pt x="43" y="1"/>
                    <a:pt x="85" y="0"/>
                    <a:pt x="130" y="27"/>
                  </a:cubicBezTo>
                  <a:cubicBezTo>
                    <a:pt x="99" y="55"/>
                    <a:pt x="61" y="34"/>
                    <a:pt x="30" y="47"/>
                  </a:cubicBezTo>
                  <a:close/>
                  <a:moveTo>
                    <a:pt x="31" y="22"/>
                  </a:moveTo>
                  <a:cubicBezTo>
                    <a:pt x="31" y="23"/>
                    <a:pt x="32" y="24"/>
                    <a:pt x="32" y="25"/>
                  </a:cubicBezTo>
                  <a:cubicBezTo>
                    <a:pt x="48" y="25"/>
                    <a:pt x="64" y="25"/>
                    <a:pt x="80" y="25"/>
                  </a:cubicBezTo>
                  <a:cubicBezTo>
                    <a:pt x="80" y="22"/>
                    <a:pt x="79" y="20"/>
                    <a:pt x="79" y="17"/>
                  </a:cubicBezTo>
                  <a:cubicBezTo>
                    <a:pt x="63" y="19"/>
                    <a:pt x="47" y="21"/>
                    <a:pt x="31" y="22"/>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60" name="Freeform 41">
              <a:extLst>
                <a:ext uri="{FF2B5EF4-FFF2-40B4-BE49-F238E27FC236}">
                  <a16:creationId xmlns:a16="http://schemas.microsoft.com/office/drawing/2014/main" id="{45FEB9B4-C6FA-4AD5-9F8C-627271813840}"/>
                </a:ext>
              </a:extLst>
            </p:cNvPr>
            <p:cNvSpPr>
              <a:spLocks/>
            </p:cNvSpPr>
            <p:nvPr/>
          </p:nvSpPr>
          <p:spPr bwMode="auto">
            <a:xfrm>
              <a:off x="9549533" y="2799606"/>
              <a:ext cx="87313" cy="36513"/>
            </a:xfrm>
            <a:custGeom>
              <a:avLst/>
              <a:gdLst>
                <a:gd name="T0" fmla="*/ 0 w 164"/>
                <a:gd name="T1" fmla="*/ 0 h 67"/>
                <a:gd name="T2" fmla="*/ 164 w 164"/>
                <a:gd name="T3" fmla="*/ 17 h 67"/>
                <a:gd name="T4" fmla="*/ 93 w 164"/>
                <a:gd name="T5" fmla="*/ 60 h 67"/>
                <a:gd name="T6" fmla="*/ 0 w 164"/>
                <a:gd name="T7" fmla="*/ 0 h 67"/>
              </a:gdLst>
              <a:ahLst/>
              <a:cxnLst>
                <a:cxn ang="0">
                  <a:pos x="T0" y="T1"/>
                </a:cxn>
                <a:cxn ang="0">
                  <a:pos x="T2" y="T3"/>
                </a:cxn>
                <a:cxn ang="0">
                  <a:pos x="T4" y="T5"/>
                </a:cxn>
                <a:cxn ang="0">
                  <a:pos x="T6" y="T7"/>
                </a:cxn>
              </a:cxnLst>
              <a:rect l="0" t="0" r="r" b="b"/>
              <a:pathLst>
                <a:path w="164" h="67">
                  <a:moveTo>
                    <a:pt x="0" y="0"/>
                  </a:moveTo>
                  <a:cubicBezTo>
                    <a:pt x="50" y="45"/>
                    <a:pt x="102" y="67"/>
                    <a:pt x="164" y="17"/>
                  </a:cubicBezTo>
                  <a:cubicBezTo>
                    <a:pt x="154" y="39"/>
                    <a:pt x="121" y="60"/>
                    <a:pt x="93" y="60"/>
                  </a:cubicBezTo>
                  <a:cubicBezTo>
                    <a:pt x="51" y="59"/>
                    <a:pt x="23" y="33"/>
                    <a:pt x="0" y="0"/>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61" name="Freeform 42">
              <a:extLst>
                <a:ext uri="{FF2B5EF4-FFF2-40B4-BE49-F238E27FC236}">
                  <a16:creationId xmlns:a16="http://schemas.microsoft.com/office/drawing/2014/main" id="{45732B0C-E297-4CD2-AF7A-2CE70F5AE516}"/>
                </a:ext>
              </a:extLst>
            </p:cNvPr>
            <p:cNvSpPr>
              <a:spLocks/>
            </p:cNvSpPr>
            <p:nvPr/>
          </p:nvSpPr>
          <p:spPr bwMode="auto">
            <a:xfrm>
              <a:off x="9616208" y="2617044"/>
              <a:ext cx="58738" cy="17463"/>
            </a:xfrm>
            <a:custGeom>
              <a:avLst/>
              <a:gdLst>
                <a:gd name="T0" fmla="*/ 109 w 109"/>
                <a:gd name="T1" fmla="*/ 9 h 35"/>
                <a:gd name="T2" fmla="*/ 31 w 109"/>
                <a:gd name="T3" fmla="*/ 33 h 35"/>
                <a:gd name="T4" fmla="*/ 0 w 109"/>
                <a:gd name="T5" fmla="*/ 32 h 35"/>
                <a:gd name="T6" fmla="*/ 26 w 109"/>
                <a:gd name="T7" fmla="*/ 19 h 35"/>
                <a:gd name="T8" fmla="*/ 109 w 109"/>
                <a:gd name="T9" fmla="*/ 9 h 35"/>
              </a:gdLst>
              <a:ahLst/>
              <a:cxnLst>
                <a:cxn ang="0">
                  <a:pos x="T0" y="T1"/>
                </a:cxn>
                <a:cxn ang="0">
                  <a:pos x="T2" y="T3"/>
                </a:cxn>
                <a:cxn ang="0">
                  <a:pos x="T4" y="T5"/>
                </a:cxn>
                <a:cxn ang="0">
                  <a:pos x="T6" y="T7"/>
                </a:cxn>
                <a:cxn ang="0">
                  <a:pos x="T8" y="T9"/>
                </a:cxn>
              </a:cxnLst>
              <a:rect l="0" t="0" r="r" b="b"/>
              <a:pathLst>
                <a:path w="109" h="35">
                  <a:moveTo>
                    <a:pt x="109" y="9"/>
                  </a:moveTo>
                  <a:cubicBezTo>
                    <a:pt x="85" y="17"/>
                    <a:pt x="58" y="26"/>
                    <a:pt x="31" y="33"/>
                  </a:cubicBezTo>
                  <a:cubicBezTo>
                    <a:pt x="22" y="35"/>
                    <a:pt x="11" y="32"/>
                    <a:pt x="0" y="32"/>
                  </a:cubicBezTo>
                  <a:cubicBezTo>
                    <a:pt x="2" y="14"/>
                    <a:pt x="17" y="21"/>
                    <a:pt x="26" y="19"/>
                  </a:cubicBezTo>
                  <a:cubicBezTo>
                    <a:pt x="55" y="13"/>
                    <a:pt x="83" y="0"/>
                    <a:pt x="109" y="9"/>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62" name="Freeform 43">
              <a:extLst>
                <a:ext uri="{FF2B5EF4-FFF2-40B4-BE49-F238E27FC236}">
                  <a16:creationId xmlns:a16="http://schemas.microsoft.com/office/drawing/2014/main" id="{C76C9880-E6D2-41E5-9C4D-31B6661D33F1}"/>
                </a:ext>
              </a:extLst>
            </p:cNvPr>
            <p:cNvSpPr>
              <a:spLocks/>
            </p:cNvSpPr>
            <p:nvPr/>
          </p:nvSpPr>
          <p:spPr bwMode="auto">
            <a:xfrm>
              <a:off x="9513020" y="2620219"/>
              <a:ext cx="60325" cy="15875"/>
            </a:xfrm>
            <a:custGeom>
              <a:avLst/>
              <a:gdLst>
                <a:gd name="T0" fmla="*/ 0 w 113"/>
                <a:gd name="T1" fmla="*/ 0 h 30"/>
                <a:gd name="T2" fmla="*/ 52 w 113"/>
                <a:gd name="T3" fmla="*/ 4 h 30"/>
                <a:gd name="T4" fmla="*/ 99 w 113"/>
                <a:gd name="T5" fmla="*/ 14 h 30"/>
                <a:gd name="T6" fmla="*/ 113 w 113"/>
                <a:gd name="T7" fmla="*/ 24 h 30"/>
                <a:gd name="T8" fmla="*/ 96 w 113"/>
                <a:gd name="T9" fmla="*/ 29 h 30"/>
                <a:gd name="T10" fmla="*/ 63 w 113"/>
                <a:gd name="T11" fmla="*/ 20 h 30"/>
                <a:gd name="T12" fmla="*/ 1 w 113"/>
                <a:gd name="T13" fmla="*/ 2 h 30"/>
                <a:gd name="T14" fmla="*/ 0 w 113"/>
                <a:gd name="T15" fmla="*/ 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30">
                  <a:moveTo>
                    <a:pt x="0" y="0"/>
                  </a:moveTo>
                  <a:cubicBezTo>
                    <a:pt x="17" y="1"/>
                    <a:pt x="35" y="1"/>
                    <a:pt x="52" y="4"/>
                  </a:cubicBezTo>
                  <a:cubicBezTo>
                    <a:pt x="68" y="6"/>
                    <a:pt x="84" y="9"/>
                    <a:pt x="99" y="14"/>
                  </a:cubicBezTo>
                  <a:cubicBezTo>
                    <a:pt x="104" y="15"/>
                    <a:pt x="108" y="21"/>
                    <a:pt x="113" y="24"/>
                  </a:cubicBezTo>
                  <a:cubicBezTo>
                    <a:pt x="107" y="26"/>
                    <a:pt x="101" y="30"/>
                    <a:pt x="96" y="29"/>
                  </a:cubicBezTo>
                  <a:cubicBezTo>
                    <a:pt x="85" y="28"/>
                    <a:pt x="74" y="23"/>
                    <a:pt x="63" y="20"/>
                  </a:cubicBezTo>
                  <a:cubicBezTo>
                    <a:pt x="42" y="14"/>
                    <a:pt x="22" y="8"/>
                    <a:pt x="1" y="2"/>
                  </a:cubicBezTo>
                  <a:cubicBezTo>
                    <a:pt x="0" y="2"/>
                    <a:pt x="0" y="1"/>
                    <a:pt x="0" y="0"/>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63" name="Freeform 44">
              <a:extLst>
                <a:ext uri="{FF2B5EF4-FFF2-40B4-BE49-F238E27FC236}">
                  <a16:creationId xmlns:a16="http://schemas.microsoft.com/office/drawing/2014/main" id="{C1B48824-6A34-4CF8-A1AD-08B3AA17613A}"/>
                </a:ext>
              </a:extLst>
            </p:cNvPr>
            <p:cNvSpPr>
              <a:spLocks/>
            </p:cNvSpPr>
            <p:nvPr/>
          </p:nvSpPr>
          <p:spPr bwMode="auto">
            <a:xfrm>
              <a:off x="9471745" y="2710706"/>
              <a:ext cx="128588" cy="249238"/>
            </a:xfrm>
            <a:custGeom>
              <a:avLst/>
              <a:gdLst>
                <a:gd name="T0" fmla="*/ 235 w 240"/>
                <a:gd name="T1" fmla="*/ 466 h 466"/>
                <a:gd name="T2" fmla="*/ 79 w 240"/>
                <a:gd name="T3" fmla="*/ 253 h 466"/>
                <a:gd name="T4" fmla="*/ 4 w 240"/>
                <a:gd name="T5" fmla="*/ 83 h 466"/>
                <a:gd name="T6" fmla="*/ 4 w 240"/>
                <a:gd name="T7" fmla="*/ 0 h 466"/>
                <a:gd name="T8" fmla="*/ 15 w 240"/>
                <a:gd name="T9" fmla="*/ 50 h 466"/>
                <a:gd name="T10" fmla="*/ 138 w 240"/>
                <a:gd name="T11" fmla="*/ 295 h 466"/>
                <a:gd name="T12" fmla="*/ 240 w 240"/>
                <a:gd name="T13" fmla="*/ 463 h 466"/>
                <a:gd name="T14" fmla="*/ 235 w 240"/>
                <a:gd name="T15" fmla="*/ 466 h 4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0" h="466">
                  <a:moveTo>
                    <a:pt x="235" y="466"/>
                  </a:moveTo>
                  <a:cubicBezTo>
                    <a:pt x="183" y="395"/>
                    <a:pt x="129" y="326"/>
                    <a:pt x="79" y="253"/>
                  </a:cubicBezTo>
                  <a:cubicBezTo>
                    <a:pt x="43" y="202"/>
                    <a:pt x="13" y="146"/>
                    <a:pt x="4" y="83"/>
                  </a:cubicBezTo>
                  <a:cubicBezTo>
                    <a:pt x="0" y="56"/>
                    <a:pt x="1" y="28"/>
                    <a:pt x="4" y="0"/>
                  </a:cubicBezTo>
                  <a:cubicBezTo>
                    <a:pt x="8" y="16"/>
                    <a:pt x="11" y="33"/>
                    <a:pt x="15" y="50"/>
                  </a:cubicBezTo>
                  <a:cubicBezTo>
                    <a:pt x="40" y="140"/>
                    <a:pt x="87" y="218"/>
                    <a:pt x="138" y="295"/>
                  </a:cubicBezTo>
                  <a:cubicBezTo>
                    <a:pt x="174" y="350"/>
                    <a:pt x="206" y="407"/>
                    <a:pt x="240" y="463"/>
                  </a:cubicBezTo>
                  <a:cubicBezTo>
                    <a:pt x="238" y="464"/>
                    <a:pt x="236" y="465"/>
                    <a:pt x="235" y="466"/>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896" name="Freeform 45">
              <a:extLst>
                <a:ext uri="{FF2B5EF4-FFF2-40B4-BE49-F238E27FC236}">
                  <a16:creationId xmlns:a16="http://schemas.microsoft.com/office/drawing/2014/main" id="{B8CBB979-E273-4C39-8605-2F8F434A90D0}"/>
                </a:ext>
              </a:extLst>
            </p:cNvPr>
            <p:cNvSpPr>
              <a:spLocks noEditPoints="1"/>
            </p:cNvSpPr>
            <p:nvPr/>
          </p:nvSpPr>
          <p:spPr bwMode="auto">
            <a:xfrm>
              <a:off x="9325695" y="2858344"/>
              <a:ext cx="220663" cy="265113"/>
            </a:xfrm>
            <a:custGeom>
              <a:avLst/>
              <a:gdLst>
                <a:gd name="T0" fmla="*/ 1 w 411"/>
                <a:gd name="T1" fmla="*/ 0 h 495"/>
                <a:gd name="T2" fmla="*/ 121 w 411"/>
                <a:gd name="T3" fmla="*/ 185 h 495"/>
                <a:gd name="T4" fmla="*/ 227 w 411"/>
                <a:gd name="T5" fmla="*/ 300 h 495"/>
                <a:gd name="T6" fmla="*/ 247 w 411"/>
                <a:gd name="T7" fmla="*/ 329 h 495"/>
                <a:gd name="T8" fmla="*/ 301 w 411"/>
                <a:gd name="T9" fmla="*/ 367 h 495"/>
                <a:gd name="T10" fmla="*/ 359 w 411"/>
                <a:gd name="T11" fmla="*/ 414 h 495"/>
                <a:gd name="T12" fmla="*/ 411 w 411"/>
                <a:gd name="T13" fmla="*/ 476 h 495"/>
                <a:gd name="T14" fmla="*/ 395 w 411"/>
                <a:gd name="T15" fmla="*/ 476 h 495"/>
                <a:gd name="T16" fmla="*/ 331 w 411"/>
                <a:gd name="T17" fmla="*/ 481 h 495"/>
                <a:gd name="T18" fmla="*/ 270 w 411"/>
                <a:gd name="T19" fmla="*/ 473 h 495"/>
                <a:gd name="T20" fmla="*/ 247 w 411"/>
                <a:gd name="T21" fmla="*/ 411 h 495"/>
                <a:gd name="T22" fmla="*/ 204 w 411"/>
                <a:gd name="T23" fmla="*/ 300 h 495"/>
                <a:gd name="T24" fmla="*/ 116 w 411"/>
                <a:gd name="T25" fmla="*/ 250 h 495"/>
                <a:gd name="T26" fmla="*/ 104 w 411"/>
                <a:gd name="T27" fmla="*/ 238 h 495"/>
                <a:gd name="T28" fmla="*/ 1 w 411"/>
                <a:gd name="T29" fmla="*/ 7 h 495"/>
                <a:gd name="T30" fmla="*/ 1 w 411"/>
                <a:gd name="T31" fmla="*/ 0 h 495"/>
                <a:gd name="T32" fmla="*/ 353 w 411"/>
                <a:gd name="T33" fmla="*/ 431 h 495"/>
                <a:gd name="T34" fmla="*/ 298 w 411"/>
                <a:gd name="T35" fmla="*/ 376 h 495"/>
                <a:gd name="T36" fmla="*/ 255 w 411"/>
                <a:gd name="T37" fmla="*/ 418 h 495"/>
                <a:gd name="T38" fmla="*/ 309 w 411"/>
                <a:gd name="T39" fmla="*/ 478 h 495"/>
                <a:gd name="T40" fmla="*/ 353 w 411"/>
                <a:gd name="T41" fmla="*/ 431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1" h="495">
                  <a:moveTo>
                    <a:pt x="1" y="0"/>
                  </a:moveTo>
                  <a:cubicBezTo>
                    <a:pt x="42" y="63"/>
                    <a:pt x="82" y="124"/>
                    <a:pt x="121" y="185"/>
                  </a:cubicBezTo>
                  <a:cubicBezTo>
                    <a:pt x="150" y="229"/>
                    <a:pt x="182" y="270"/>
                    <a:pt x="227" y="300"/>
                  </a:cubicBezTo>
                  <a:cubicBezTo>
                    <a:pt x="236" y="307"/>
                    <a:pt x="242" y="319"/>
                    <a:pt x="247" y="329"/>
                  </a:cubicBezTo>
                  <a:cubicBezTo>
                    <a:pt x="259" y="352"/>
                    <a:pt x="275" y="365"/>
                    <a:pt x="301" y="367"/>
                  </a:cubicBezTo>
                  <a:cubicBezTo>
                    <a:pt x="332" y="368"/>
                    <a:pt x="353" y="385"/>
                    <a:pt x="359" y="414"/>
                  </a:cubicBezTo>
                  <a:cubicBezTo>
                    <a:pt x="364" y="445"/>
                    <a:pt x="379" y="465"/>
                    <a:pt x="411" y="476"/>
                  </a:cubicBezTo>
                  <a:cubicBezTo>
                    <a:pt x="405" y="476"/>
                    <a:pt x="399" y="479"/>
                    <a:pt x="395" y="476"/>
                  </a:cubicBezTo>
                  <a:cubicBezTo>
                    <a:pt x="372" y="463"/>
                    <a:pt x="353" y="466"/>
                    <a:pt x="331" y="481"/>
                  </a:cubicBezTo>
                  <a:cubicBezTo>
                    <a:pt x="311" y="495"/>
                    <a:pt x="288" y="488"/>
                    <a:pt x="270" y="473"/>
                  </a:cubicBezTo>
                  <a:cubicBezTo>
                    <a:pt x="250" y="457"/>
                    <a:pt x="236" y="434"/>
                    <a:pt x="247" y="411"/>
                  </a:cubicBezTo>
                  <a:cubicBezTo>
                    <a:pt x="270" y="358"/>
                    <a:pt x="239" y="328"/>
                    <a:pt x="204" y="300"/>
                  </a:cubicBezTo>
                  <a:cubicBezTo>
                    <a:pt x="178" y="278"/>
                    <a:pt x="151" y="257"/>
                    <a:pt x="116" y="250"/>
                  </a:cubicBezTo>
                  <a:cubicBezTo>
                    <a:pt x="112" y="249"/>
                    <a:pt x="106" y="243"/>
                    <a:pt x="104" y="238"/>
                  </a:cubicBezTo>
                  <a:cubicBezTo>
                    <a:pt x="69" y="161"/>
                    <a:pt x="35" y="84"/>
                    <a:pt x="1" y="7"/>
                  </a:cubicBezTo>
                  <a:cubicBezTo>
                    <a:pt x="0" y="6"/>
                    <a:pt x="1" y="4"/>
                    <a:pt x="1" y="0"/>
                  </a:cubicBezTo>
                  <a:close/>
                  <a:moveTo>
                    <a:pt x="353" y="431"/>
                  </a:moveTo>
                  <a:cubicBezTo>
                    <a:pt x="353" y="400"/>
                    <a:pt x="329" y="376"/>
                    <a:pt x="298" y="376"/>
                  </a:cubicBezTo>
                  <a:cubicBezTo>
                    <a:pt x="274" y="375"/>
                    <a:pt x="255" y="394"/>
                    <a:pt x="255" y="418"/>
                  </a:cubicBezTo>
                  <a:cubicBezTo>
                    <a:pt x="254" y="449"/>
                    <a:pt x="280" y="478"/>
                    <a:pt x="309" y="478"/>
                  </a:cubicBezTo>
                  <a:cubicBezTo>
                    <a:pt x="333" y="478"/>
                    <a:pt x="352" y="458"/>
                    <a:pt x="353" y="431"/>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897" name="Freeform 46">
              <a:extLst>
                <a:ext uri="{FF2B5EF4-FFF2-40B4-BE49-F238E27FC236}">
                  <a16:creationId xmlns:a16="http://schemas.microsoft.com/office/drawing/2014/main" id="{1D8454D1-6961-4ACF-B90C-09184C9CDD81}"/>
                </a:ext>
              </a:extLst>
            </p:cNvPr>
            <p:cNvSpPr>
              <a:spLocks noEditPoints="1"/>
            </p:cNvSpPr>
            <p:nvPr/>
          </p:nvSpPr>
          <p:spPr bwMode="auto">
            <a:xfrm>
              <a:off x="9312995" y="2996456"/>
              <a:ext cx="82550" cy="130175"/>
            </a:xfrm>
            <a:custGeom>
              <a:avLst/>
              <a:gdLst>
                <a:gd name="T0" fmla="*/ 132 w 152"/>
                <a:gd name="T1" fmla="*/ 0 h 241"/>
                <a:gd name="T2" fmla="*/ 152 w 152"/>
                <a:gd name="T3" fmla="*/ 7 h 241"/>
                <a:gd name="T4" fmla="*/ 111 w 152"/>
                <a:gd name="T5" fmla="*/ 95 h 241"/>
                <a:gd name="T6" fmla="*/ 114 w 152"/>
                <a:gd name="T7" fmla="*/ 136 h 241"/>
                <a:gd name="T8" fmla="*/ 123 w 152"/>
                <a:gd name="T9" fmla="*/ 195 h 241"/>
                <a:gd name="T10" fmla="*/ 120 w 152"/>
                <a:gd name="T11" fmla="*/ 206 h 241"/>
                <a:gd name="T12" fmla="*/ 31 w 152"/>
                <a:gd name="T13" fmla="*/ 222 h 241"/>
                <a:gd name="T14" fmla="*/ 26 w 152"/>
                <a:gd name="T15" fmla="*/ 129 h 241"/>
                <a:gd name="T16" fmla="*/ 67 w 152"/>
                <a:gd name="T17" fmla="*/ 106 h 241"/>
                <a:gd name="T18" fmla="*/ 100 w 152"/>
                <a:gd name="T19" fmla="*/ 78 h 241"/>
                <a:gd name="T20" fmla="*/ 132 w 152"/>
                <a:gd name="T21" fmla="*/ 0 h 241"/>
                <a:gd name="T22" fmla="*/ 113 w 152"/>
                <a:gd name="T23" fmla="*/ 170 h 241"/>
                <a:gd name="T24" fmla="*/ 67 w 152"/>
                <a:gd name="T25" fmla="*/ 119 h 241"/>
                <a:gd name="T26" fmla="*/ 18 w 152"/>
                <a:gd name="T27" fmla="*/ 173 h 241"/>
                <a:gd name="T28" fmla="*/ 63 w 152"/>
                <a:gd name="T29" fmla="*/ 224 h 241"/>
                <a:gd name="T30" fmla="*/ 113 w 152"/>
                <a:gd name="T31" fmla="*/ 17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 h="241">
                  <a:moveTo>
                    <a:pt x="132" y="0"/>
                  </a:moveTo>
                  <a:cubicBezTo>
                    <a:pt x="139" y="3"/>
                    <a:pt x="144" y="4"/>
                    <a:pt x="152" y="7"/>
                  </a:cubicBezTo>
                  <a:cubicBezTo>
                    <a:pt x="128" y="33"/>
                    <a:pt x="115" y="62"/>
                    <a:pt x="111" y="95"/>
                  </a:cubicBezTo>
                  <a:cubicBezTo>
                    <a:pt x="109" y="108"/>
                    <a:pt x="113" y="122"/>
                    <a:pt x="114" y="136"/>
                  </a:cubicBezTo>
                  <a:cubicBezTo>
                    <a:pt x="117" y="155"/>
                    <a:pt x="120" y="175"/>
                    <a:pt x="123" y="195"/>
                  </a:cubicBezTo>
                  <a:cubicBezTo>
                    <a:pt x="123" y="198"/>
                    <a:pt x="122" y="203"/>
                    <a:pt x="120" y="206"/>
                  </a:cubicBezTo>
                  <a:cubicBezTo>
                    <a:pt x="100" y="233"/>
                    <a:pt x="55" y="241"/>
                    <a:pt x="31" y="222"/>
                  </a:cubicBezTo>
                  <a:cubicBezTo>
                    <a:pt x="3" y="200"/>
                    <a:pt x="0" y="155"/>
                    <a:pt x="26" y="129"/>
                  </a:cubicBezTo>
                  <a:cubicBezTo>
                    <a:pt x="37" y="119"/>
                    <a:pt x="52" y="110"/>
                    <a:pt x="67" y="106"/>
                  </a:cubicBezTo>
                  <a:cubicBezTo>
                    <a:pt x="83" y="101"/>
                    <a:pt x="94" y="93"/>
                    <a:pt x="100" y="78"/>
                  </a:cubicBezTo>
                  <a:cubicBezTo>
                    <a:pt x="111" y="53"/>
                    <a:pt x="121" y="28"/>
                    <a:pt x="132" y="0"/>
                  </a:cubicBezTo>
                  <a:close/>
                  <a:moveTo>
                    <a:pt x="113" y="170"/>
                  </a:moveTo>
                  <a:cubicBezTo>
                    <a:pt x="113" y="141"/>
                    <a:pt x="93" y="119"/>
                    <a:pt x="67" y="119"/>
                  </a:cubicBezTo>
                  <a:cubicBezTo>
                    <a:pt x="40" y="118"/>
                    <a:pt x="18" y="142"/>
                    <a:pt x="18" y="173"/>
                  </a:cubicBezTo>
                  <a:cubicBezTo>
                    <a:pt x="18" y="202"/>
                    <a:pt x="37" y="224"/>
                    <a:pt x="63" y="224"/>
                  </a:cubicBezTo>
                  <a:cubicBezTo>
                    <a:pt x="90" y="224"/>
                    <a:pt x="112" y="200"/>
                    <a:pt x="113" y="170"/>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898" name="Freeform 47">
              <a:extLst>
                <a:ext uri="{FF2B5EF4-FFF2-40B4-BE49-F238E27FC236}">
                  <a16:creationId xmlns:a16="http://schemas.microsoft.com/office/drawing/2014/main" id="{95ECFD23-07E2-4EE1-944B-330DB2169F85}"/>
                </a:ext>
              </a:extLst>
            </p:cNvPr>
            <p:cNvSpPr>
              <a:spLocks/>
            </p:cNvSpPr>
            <p:nvPr/>
          </p:nvSpPr>
          <p:spPr bwMode="auto">
            <a:xfrm>
              <a:off x="9393958" y="2844056"/>
              <a:ext cx="28575" cy="128588"/>
            </a:xfrm>
            <a:custGeom>
              <a:avLst/>
              <a:gdLst>
                <a:gd name="T0" fmla="*/ 29 w 51"/>
                <a:gd name="T1" fmla="*/ 239 h 239"/>
                <a:gd name="T2" fmla="*/ 7 w 51"/>
                <a:gd name="T3" fmla="*/ 176 h 239"/>
                <a:gd name="T4" fmla="*/ 51 w 51"/>
                <a:gd name="T5" fmla="*/ 0 h 239"/>
                <a:gd name="T6" fmla="*/ 29 w 51"/>
                <a:gd name="T7" fmla="*/ 239 h 239"/>
              </a:gdLst>
              <a:ahLst/>
              <a:cxnLst>
                <a:cxn ang="0">
                  <a:pos x="T0" y="T1"/>
                </a:cxn>
                <a:cxn ang="0">
                  <a:pos x="T2" y="T3"/>
                </a:cxn>
                <a:cxn ang="0">
                  <a:pos x="T4" y="T5"/>
                </a:cxn>
                <a:cxn ang="0">
                  <a:pos x="T6" y="T7"/>
                </a:cxn>
              </a:cxnLst>
              <a:rect l="0" t="0" r="r" b="b"/>
              <a:pathLst>
                <a:path w="51" h="239">
                  <a:moveTo>
                    <a:pt x="29" y="239"/>
                  </a:moveTo>
                  <a:cubicBezTo>
                    <a:pt x="9" y="220"/>
                    <a:pt x="0" y="203"/>
                    <a:pt x="7" y="176"/>
                  </a:cubicBezTo>
                  <a:cubicBezTo>
                    <a:pt x="22" y="118"/>
                    <a:pt x="34" y="58"/>
                    <a:pt x="51" y="0"/>
                  </a:cubicBezTo>
                  <a:cubicBezTo>
                    <a:pt x="44" y="79"/>
                    <a:pt x="37" y="158"/>
                    <a:pt x="29" y="239"/>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899" name="Freeform 48">
              <a:extLst>
                <a:ext uri="{FF2B5EF4-FFF2-40B4-BE49-F238E27FC236}">
                  <a16:creationId xmlns:a16="http://schemas.microsoft.com/office/drawing/2014/main" id="{4E773745-36A8-4235-A7D2-B8DC948EF55C}"/>
                </a:ext>
              </a:extLst>
            </p:cNvPr>
            <p:cNvSpPr>
              <a:spLocks/>
            </p:cNvSpPr>
            <p:nvPr/>
          </p:nvSpPr>
          <p:spPr bwMode="auto">
            <a:xfrm>
              <a:off x="9576520" y="2758331"/>
              <a:ext cx="25400" cy="3175"/>
            </a:xfrm>
            <a:custGeom>
              <a:avLst/>
              <a:gdLst>
                <a:gd name="T0" fmla="*/ 0 w 49"/>
                <a:gd name="T1" fmla="*/ 5 h 8"/>
                <a:gd name="T2" fmla="*/ 48 w 49"/>
                <a:gd name="T3" fmla="*/ 0 h 8"/>
                <a:gd name="T4" fmla="*/ 49 w 49"/>
                <a:gd name="T5" fmla="*/ 8 h 8"/>
                <a:gd name="T6" fmla="*/ 1 w 49"/>
                <a:gd name="T7" fmla="*/ 8 h 8"/>
                <a:gd name="T8" fmla="*/ 0 w 49"/>
                <a:gd name="T9" fmla="*/ 5 h 8"/>
              </a:gdLst>
              <a:ahLst/>
              <a:cxnLst>
                <a:cxn ang="0">
                  <a:pos x="T0" y="T1"/>
                </a:cxn>
                <a:cxn ang="0">
                  <a:pos x="T2" y="T3"/>
                </a:cxn>
                <a:cxn ang="0">
                  <a:pos x="T4" y="T5"/>
                </a:cxn>
                <a:cxn ang="0">
                  <a:pos x="T6" y="T7"/>
                </a:cxn>
                <a:cxn ang="0">
                  <a:pos x="T8" y="T9"/>
                </a:cxn>
              </a:cxnLst>
              <a:rect l="0" t="0" r="r" b="b"/>
              <a:pathLst>
                <a:path w="49" h="8">
                  <a:moveTo>
                    <a:pt x="0" y="5"/>
                  </a:moveTo>
                  <a:cubicBezTo>
                    <a:pt x="16" y="4"/>
                    <a:pt x="32" y="2"/>
                    <a:pt x="48" y="0"/>
                  </a:cubicBezTo>
                  <a:cubicBezTo>
                    <a:pt x="48" y="3"/>
                    <a:pt x="49" y="5"/>
                    <a:pt x="49" y="8"/>
                  </a:cubicBezTo>
                  <a:cubicBezTo>
                    <a:pt x="33" y="8"/>
                    <a:pt x="17" y="8"/>
                    <a:pt x="1" y="8"/>
                  </a:cubicBezTo>
                  <a:cubicBezTo>
                    <a:pt x="1" y="7"/>
                    <a:pt x="0" y="6"/>
                    <a:pt x="0" y="5"/>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sp>
        <p:nvSpPr>
          <p:cNvPr id="80900" name="Freeform 49">
            <a:extLst>
              <a:ext uri="{FF2B5EF4-FFF2-40B4-BE49-F238E27FC236}">
                <a16:creationId xmlns:a16="http://schemas.microsoft.com/office/drawing/2014/main" id="{4FA69F05-DE32-4F18-95D4-EA1097EC845F}"/>
              </a:ext>
            </a:extLst>
          </p:cNvPr>
          <p:cNvSpPr>
            <a:spLocks/>
          </p:cNvSpPr>
          <p:nvPr/>
        </p:nvSpPr>
        <p:spPr bwMode="auto">
          <a:xfrm>
            <a:off x="11710492" y="1565198"/>
            <a:ext cx="81442" cy="2202"/>
          </a:xfrm>
          <a:custGeom>
            <a:avLst/>
            <a:gdLst>
              <a:gd name="T0" fmla="*/ 0 w 109"/>
              <a:gd name="T1" fmla="*/ 1 h 4"/>
              <a:gd name="T2" fmla="*/ 51 w 109"/>
              <a:gd name="T3" fmla="*/ 4 h 4"/>
              <a:gd name="T4" fmla="*/ 109 w 109"/>
              <a:gd name="T5" fmla="*/ 0 h 4"/>
            </a:gdLst>
            <a:ahLst/>
            <a:cxnLst>
              <a:cxn ang="0">
                <a:pos x="T0" y="T1"/>
              </a:cxn>
              <a:cxn ang="0">
                <a:pos x="T2" y="T3"/>
              </a:cxn>
              <a:cxn ang="0">
                <a:pos x="T4" y="T5"/>
              </a:cxn>
            </a:cxnLst>
            <a:rect l="0" t="0" r="r" b="b"/>
            <a:pathLst>
              <a:path w="109" h="4">
                <a:moveTo>
                  <a:pt x="0" y="1"/>
                </a:moveTo>
                <a:cubicBezTo>
                  <a:pt x="15" y="3"/>
                  <a:pt x="32" y="4"/>
                  <a:pt x="51" y="4"/>
                </a:cubicBezTo>
                <a:cubicBezTo>
                  <a:pt x="73" y="4"/>
                  <a:pt x="92" y="3"/>
                  <a:pt x="109" y="0"/>
                </a:cubicBezTo>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01" name="Oval 50">
            <a:extLst>
              <a:ext uri="{FF2B5EF4-FFF2-40B4-BE49-F238E27FC236}">
                <a16:creationId xmlns:a16="http://schemas.microsoft.com/office/drawing/2014/main" id="{906B70C7-220A-4F16-B0BB-EE5F11FBDFCD}"/>
              </a:ext>
            </a:extLst>
          </p:cNvPr>
          <p:cNvSpPr>
            <a:spLocks noChangeArrowheads="1"/>
          </p:cNvSpPr>
          <p:nvPr/>
        </p:nvSpPr>
        <p:spPr bwMode="auto">
          <a:xfrm>
            <a:off x="11719297" y="1507969"/>
            <a:ext cx="17609" cy="6604"/>
          </a:xfrm>
          <a:prstGeom prst="ellipse">
            <a:avLst/>
          </a:pr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02" name="Oval 51">
            <a:extLst>
              <a:ext uri="{FF2B5EF4-FFF2-40B4-BE49-F238E27FC236}">
                <a16:creationId xmlns:a16="http://schemas.microsoft.com/office/drawing/2014/main" id="{F21AF7FE-0674-4576-91CA-64C43071B27C}"/>
              </a:ext>
            </a:extLst>
          </p:cNvPr>
          <p:cNvSpPr>
            <a:spLocks noChangeArrowheads="1"/>
          </p:cNvSpPr>
          <p:nvPr/>
        </p:nvSpPr>
        <p:spPr bwMode="auto">
          <a:xfrm>
            <a:off x="11763319" y="1507969"/>
            <a:ext cx="17609" cy="6604"/>
          </a:xfrm>
          <a:prstGeom prst="ellipse">
            <a:avLst/>
          </a:pr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nvGrpSpPr>
          <p:cNvPr id="80978" name="Grupo 80977">
            <a:extLst>
              <a:ext uri="{FF2B5EF4-FFF2-40B4-BE49-F238E27FC236}">
                <a16:creationId xmlns:a16="http://schemas.microsoft.com/office/drawing/2014/main" id="{C1BF0E3B-0B65-42D8-ABF1-EF1C847F94D0}"/>
              </a:ext>
            </a:extLst>
          </p:cNvPr>
          <p:cNvGrpSpPr/>
          <p:nvPr/>
        </p:nvGrpSpPr>
        <p:grpSpPr>
          <a:xfrm>
            <a:off x="7998304" y="3313813"/>
            <a:ext cx="2995724" cy="712270"/>
            <a:chOff x="3043958" y="2596406"/>
            <a:chExt cx="681037" cy="161925"/>
          </a:xfrm>
        </p:grpSpPr>
        <p:sp>
          <p:nvSpPr>
            <p:cNvPr id="80905" name="Oval 54">
              <a:extLst>
                <a:ext uri="{FF2B5EF4-FFF2-40B4-BE49-F238E27FC236}">
                  <a16:creationId xmlns:a16="http://schemas.microsoft.com/office/drawing/2014/main" id="{E7F5016B-230A-4697-B844-856BF85A2524}"/>
                </a:ext>
              </a:extLst>
            </p:cNvPr>
            <p:cNvSpPr>
              <a:spLocks noChangeArrowheads="1"/>
            </p:cNvSpPr>
            <p:nvPr/>
          </p:nvSpPr>
          <p:spPr bwMode="auto">
            <a:xfrm>
              <a:off x="3307483" y="2599581"/>
              <a:ext cx="153988" cy="1539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06" name="Freeform 55">
              <a:extLst>
                <a:ext uri="{FF2B5EF4-FFF2-40B4-BE49-F238E27FC236}">
                  <a16:creationId xmlns:a16="http://schemas.microsoft.com/office/drawing/2014/main" id="{7F9F7435-BC69-4D6C-9397-61408E54C58D}"/>
                </a:ext>
              </a:extLst>
            </p:cNvPr>
            <p:cNvSpPr>
              <a:spLocks noEditPoints="1"/>
            </p:cNvSpPr>
            <p:nvPr/>
          </p:nvSpPr>
          <p:spPr bwMode="auto">
            <a:xfrm>
              <a:off x="3304308" y="2596406"/>
              <a:ext cx="160338" cy="161925"/>
            </a:xfrm>
            <a:custGeom>
              <a:avLst/>
              <a:gdLst>
                <a:gd name="T0" fmla="*/ 151 w 301"/>
                <a:gd name="T1" fmla="*/ 13 h 301"/>
                <a:gd name="T2" fmla="*/ 288 w 301"/>
                <a:gd name="T3" fmla="*/ 150 h 301"/>
                <a:gd name="T4" fmla="*/ 151 w 301"/>
                <a:gd name="T5" fmla="*/ 287 h 301"/>
                <a:gd name="T6" fmla="*/ 13 w 301"/>
                <a:gd name="T7" fmla="*/ 150 h 301"/>
                <a:gd name="T8" fmla="*/ 151 w 301"/>
                <a:gd name="T9" fmla="*/ 13 h 301"/>
                <a:gd name="T10" fmla="*/ 151 w 301"/>
                <a:gd name="T11" fmla="*/ 0 h 301"/>
                <a:gd name="T12" fmla="*/ 0 w 301"/>
                <a:gd name="T13" fmla="*/ 150 h 301"/>
                <a:gd name="T14" fmla="*/ 0 w 301"/>
                <a:gd name="T15" fmla="*/ 150 h 301"/>
                <a:gd name="T16" fmla="*/ 151 w 301"/>
                <a:gd name="T17" fmla="*/ 301 h 301"/>
                <a:gd name="T18" fmla="*/ 301 w 301"/>
                <a:gd name="T19" fmla="*/ 150 h 301"/>
                <a:gd name="T20" fmla="*/ 301 w 301"/>
                <a:gd name="T21" fmla="*/ 150 h 301"/>
                <a:gd name="T22" fmla="*/ 151 w 301"/>
                <a:gd name="T2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1" h="301">
                  <a:moveTo>
                    <a:pt x="151" y="13"/>
                  </a:moveTo>
                  <a:cubicBezTo>
                    <a:pt x="226" y="13"/>
                    <a:pt x="288" y="75"/>
                    <a:pt x="288" y="150"/>
                  </a:cubicBezTo>
                  <a:cubicBezTo>
                    <a:pt x="288" y="226"/>
                    <a:pt x="226" y="287"/>
                    <a:pt x="151" y="287"/>
                  </a:cubicBezTo>
                  <a:cubicBezTo>
                    <a:pt x="75" y="287"/>
                    <a:pt x="13" y="226"/>
                    <a:pt x="13" y="150"/>
                  </a:cubicBezTo>
                  <a:cubicBezTo>
                    <a:pt x="13" y="75"/>
                    <a:pt x="75" y="13"/>
                    <a:pt x="151" y="13"/>
                  </a:cubicBezTo>
                  <a:moveTo>
                    <a:pt x="151" y="0"/>
                  </a:moveTo>
                  <a:cubicBezTo>
                    <a:pt x="67" y="0"/>
                    <a:pt x="0" y="67"/>
                    <a:pt x="0" y="150"/>
                  </a:cubicBezTo>
                  <a:cubicBezTo>
                    <a:pt x="0" y="150"/>
                    <a:pt x="0" y="150"/>
                    <a:pt x="0" y="150"/>
                  </a:cubicBezTo>
                  <a:cubicBezTo>
                    <a:pt x="0" y="233"/>
                    <a:pt x="67" y="301"/>
                    <a:pt x="151" y="301"/>
                  </a:cubicBezTo>
                  <a:cubicBezTo>
                    <a:pt x="234" y="301"/>
                    <a:pt x="301" y="233"/>
                    <a:pt x="301" y="150"/>
                  </a:cubicBezTo>
                  <a:cubicBezTo>
                    <a:pt x="301" y="150"/>
                    <a:pt x="301" y="150"/>
                    <a:pt x="301" y="150"/>
                  </a:cubicBezTo>
                  <a:cubicBezTo>
                    <a:pt x="301" y="67"/>
                    <a:pt x="234" y="0"/>
                    <a:pt x="151" y="0"/>
                  </a:cubicBezTo>
                  <a:close/>
                </a:path>
              </a:pathLst>
            </a:custGeom>
            <a:solidFill>
              <a:srgbClr val="EB5B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07" name="Oval 56">
              <a:extLst>
                <a:ext uri="{FF2B5EF4-FFF2-40B4-BE49-F238E27FC236}">
                  <a16:creationId xmlns:a16="http://schemas.microsoft.com/office/drawing/2014/main" id="{2A4CD6C1-A83B-472C-8E3F-E838189CDA1B}"/>
                </a:ext>
              </a:extLst>
            </p:cNvPr>
            <p:cNvSpPr>
              <a:spLocks noChangeArrowheads="1"/>
            </p:cNvSpPr>
            <p:nvPr/>
          </p:nvSpPr>
          <p:spPr bwMode="auto">
            <a:xfrm>
              <a:off x="3567833" y="2599581"/>
              <a:ext cx="153988" cy="1539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10" name="Freeform 57">
              <a:extLst>
                <a:ext uri="{FF2B5EF4-FFF2-40B4-BE49-F238E27FC236}">
                  <a16:creationId xmlns:a16="http://schemas.microsoft.com/office/drawing/2014/main" id="{5FA73F9E-9F0D-4367-B6A4-80D1FAA7A39A}"/>
                </a:ext>
              </a:extLst>
            </p:cNvPr>
            <p:cNvSpPr>
              <a:spLocks noEditPoints="1"/>
            </p:cNvSpPr>
            <p:nvPr/>
          </p:nvSpPr>
          <p:spPr bwMode="auto">
            <a:xfrm>
              <a:off x="3563070" y="2596406"/>
              <a:ext cx="161925" cy="161925"/>
            </a:xfrm>
            <a:custGeom>
              <a:avLst/>
              <a:gdLst>
                <a:gd name="T0" fmla="*/ 151 w 301"/>
                <a:gd name="T1" fmla="*/ 13 h 301"/>
                <a:gd name="T2" fmla="*/ 288 w 301"/>
                <a:gd name="T3" fmla="*/ 150 h 301"/>
                <a:gd name="T4" fmla="*/ 151 w 301"/>
                <a:gd name="T5" fmla="*/ 287 h 301"/>
                <a:gd name="T6" fmla="*/ 13 w 301"/>
                <a:gd name="T7" fmla="*/ 150 h 301"/>
                <a:gd name="T8" fmla="*/ 151 w 301"/>
                <a:gd name="T9" fmla="*/ 13 h 301"/>
                <a:gd name="T10" fmla="*/ 151 w 301"/>
                <a:gd name="T11" fmla="*/ 0 h 301"/>
                <a:gd name="T12" fmla="*/ 0 w 301"/>
                <a:gd name="T13" fmla="*/ 150 h 301"/>
                <a:gd name="T14" fmla="*/ 0 w 301"/>
                <a:gd name="T15" fmla="*/ 150 h 301"/>
                <a:gd name="T16" fmla="*/ 151 w 301"/>
                <a:gd name="T17" fmla="*/ 301 h 301"/>
                <a:gd name="T18" fmla="*/ 301 w 301"/>
                <a:gd name="T19" fmla="*/ 150 h 301"/>
                <a:gd name="T20" fmla="*/ 301 w 301"/>
                <a:gd name="T21" fmla="*/ 150 h 301"/>
                <a:gd name="T22" fmla="*/ 151 w 301"/>
                <a:gd name="T2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1" h="301">
                  <a:moveTo>
                    <a:pt x="151" y="13"/>
                  </a:moveTo>
                  <a:cubicBezTo>
                    <a:pt x="226" y="13"/>
                    <a:pt x="288" y="75"/>
                    <a:pt x="288" y="150"/>
                  </a:cubicBezTo>
                  <a:cubicBezTo>
                    <a:pt x="288" y="226"/>
                    <a:pt x="226" y="287"/>
                    <a:pt x="151" y="287"/>
                  </a:cubicBezTo>
                  <a:cubicBezTo>
                    <a:pt x="75" y="287"/>
                    <a:pt x="13" y="226"/>
                    <a:pt x="13" y="150"/>
                  </a:cubicBezTo>
                  <a:cubicBezTo>
                    <a:pt x="13" y="75"/>
                    <a:pt x="75" y="13"/>
                    <a:pt x="151" y="13"/>
                  </a:cubicBezTo>
                  <a:moveTo>
                    <a:pt x="151" y="0"/>
                  </a:moveTo>
                  <a:cubicBezTo>
                    <a:pt x="67" y="0"/>
                    <a:pt x="0" y="67"/>
                    <a:pt x="0" y="150"/>
                  </a:cubicBezTo>
                  <a:cubicBezTo>
                    <a:pt x="0" y="150"/>
                    <a:pt x="0" y="150"/>
                    <a:pt x="0" y="150"/>
                  </a:cubicBezTo>
                  <a:cubicBezTo>
                    <a:pt x="0" y="233"/>
                    <a:pt x="67" y="301"/>
                    <a:pt x="151" y="301"/>
                  </a:cubicBezTo>
                  <a:cubicBezTo>
                    <a:pt x="234" y="301"/>
                    <a:pt x="301" y="233"/>
                    <a:pt x="301" y="150"/>
                  </a:cubicBezTo>
                  <a:cubicBezTo>
                    <a:pt x="301" y="150"/>
                    <a:pt x="301" y="150"/>
                    <a:pt x="301" y="150"/>
                  </a:cubicBezTo>
                  <a:cubicBezTo>
                    <a:pt x="301" y="67"/>
                    <a:pt x="234" y="0"/>
                    <a:pt x="151" y="0"/>
                  </a:cubicBezTo>
                  <a:close/>
                </a:path>
              </a:pathLst>
            </a:custGeom>
            <a:solidFill>
              <a:srgbClr val="EB5B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11" name="Oval 58">
              <a:extLst>
                <a:ext uri="{FF2B5EF4-FFF2-40B4-BE49-F238E27FC236}">
                  <a16:creationId xmlns:a16="http://schemas.microsoft.com/office/drawing/2014/main" id="{CB440DE0-099C-4F12-9291-F2031BE67655}"/>
                </a:ext>
              </a:extLst>
            </p:cNvPr>
            <p:cNvSpPr>
              <a:spLocks noChangeArrowheads="1"/>
            </p:cNvSpPr>
            <p:nvPr/>
          </p:nvSpPr>
          <p:spPr bwMode="auto">
            <a:xfrm>
              <a:off x="3047133" y="2599581"/>
              <a:ext cx="153988" cy="1539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12" name="Freeform 59">
              <a:extLst>
                <a:ext uri="{FF2B5EF4-FFF2-40B4-BE49-F238E27FC236}">
                  <a16:creationId xmlns:a16="http://schemas.microsoft.com/office/drawing/2014/main" id="{FDF10357-F9E7-43C4-9C23-17286C37E422}"/>
                </a:ext>
              </a:extLst>
            </p:cNvPr>
            <p:cNvSpPr>
              <a:spLocks noEditPoints="1"/>
            </p:cNvSpPr>
            <p:nvPr/>
          </p:nvSpPr>
          <p:spPr bwMode="auto">
            <a:xfrm>
              <a:off x="3043958" y="2596406"/>
              <a:ext cx="161925" cy="161925"/>
            </a:xfrm>
            <a:custGeom>
              <a:avLst/>
              <a:gdLst>
                <a:gd name="T0" fmla="*/ 151 w 301"/>
                <a:gd name="T1" fmla="*/ 13 h 301"/>
                <a:gd name="T2" fmla="*/ 288 w 301"/>
                <a:gd name="T3" fmla="*/ 150 h 301"/>
                <a:gd name="T4" fmla="*/ 151 w 301"/>
                <a:gd name="T5" fmla="*/ 287 h 301"/>
                <a:gd name="T6" fmla="*/ 13 w 301"/>
                <a:gd name="T7" fmla="*/ 150 h 301"/>
                <a:gd name="T8" fmla="*/ 151 w 301"/>
                <a:gd name="T9" fmla="*/ 13 h 301"/>
                <a:gd name="T10" fmla="*/ 151 w 301"/>
                <a:gd name="T11" fmla="*/ 0 h 301"/>
                <a:gd name="T12" fmla="*/ 151 w 301"/>
                <a:gd name="T13" fmla="*/ 0 h 301"/>
                <a:gd name="T14" fmla="*/ 0 w 301"/>
                <a:gd name="T15" fmla="*/ 150 h 301"/>
                <a:gd name="T16" fmla="*/ 0 w 301"/>
                <a:gd name="T17" fmla="*/ 150 h 301"/>
                <a:gd name="T18" fmla="*/ 151 w 301"/>
                <a:gd name="T19" fmla="*/ 301 h 301"/>
                <a:gd name="T20" fmla="*/ 151 w 301"/>
                <a:gd name="T21" fmla="*/ 301 h 301"/>
                <a:gd name="T22" fmla="*/ 301 w 301"/>
                <a:gd name="T23" fmla="*/ 150 h 301"/>
                <a:gd name="T24" fmla="*/ 301 w 301"/>
                <a:gd name="T25" fmla="*/ 150 h 301"/>
                <a:gd name="T26" fmla="*/ 151 w 301"/>
                <a:gd name="T27"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1" h="301">
                  <a:moveTo>
                    <a:pt x="151" y="13"/>
                  </a:moveTo>
                  <a:cubicBezTo>
                    <a:pt x="226" y="13"/>
                    <a:pt x="288" y="75"/>
                    <a:pt x="288" y="150"/>
                  </a:cubicBezTo>
                  <a:cubicBezTo>
                    <a:pt x="288" y="226"/>
                    <a:pt x="226" y="287"/>
                    <a:pt x="151" y="287"/>
                  </a:cubicBezTo>
                  <a:cubicBezTo>
                    <a:pt x="75" y="287"/>
                    <a:pt x="13" y="226"/>
                    <a:pt x="13" y="150"/>
                  </a:cubicBezTo>
                  <a:cubicBezTo>
                    <a:pt x="13" y="75"/>
                    <a:pt x="75" y="13"/>
                    <a:pt x="151" y="13"/>
                  </a:cubicBezTo>
                  <a:moveTo>
                    <a:pt x="151" y="0"/>
                  </a:moveTo>
                  <a:cubicBezTo>
                    <a:pt x="151" y="0"/>
                    <a:pt x="151" y="0"/>
                    <a:pt x="151" y="0"/>
                  </a:cubicBezTo>
                  <a:cubicBezTo>
                    <a:pt x="67" y="0"/>
                    <a:pt x="0" y="67"/>
                    <a:pt x="0" y="150"/>
                  </a:cubicBezTo>
                  <a:cubicBezTo>
                    <a:pt x="0" y="150"/>
                    <a:pt x="0" y="150"/>
                    <a:pt x="0" y="150"/>
                  </a:cubicBezTo>
                  <a:cubicBezTo>
                    <a:pt x="0" y="233"/>
                    <a:pt x="67" y="301"/>
                    <a:pt x="151" y="301"/>
                  </a:cubicBezTo>
                  <a:cubicBezTo>
                    <a:pt x="151" y="301"/>
                    <a:pt x="151" y="301"/>
                    <a:pt x="151" y="301"/>
                  </a:cubicBezTo>
                  <a:cubicBezTo>
                    <a:pt x="234" y="301"/>
                    <a:pt x="301" y="233"/>
                    <a:pt x="301" y="150"/>
                  </a:cubicBezTo>
                  <a:cubicBezTo>
                    <a:pt x="301" y="150"/>
                    <a:pt x="301" y="150"/>
                    <a:pt x="301" y="150"/>
                  </a:cubicBezTo>
                  <a:cubicBezTo>
                    <a:pt x="301" y="67"/>
                    <a:pt x="234" y="0"/>
                    <a:pt x="151" y="0"/>
                  </a:cubicBezTo>
                  <a:close/>
                </a:path>
              </a:pathLst>
            </a:custGeom>
            <a:solidFill>
              <a:srgbClr val="EB5B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13" name="Freeform 60">
              <a:extLst>
                <a:ext uri="{FF2B5EF4-FFF2-40B4-BE49-F238E27FC236}">
                  <a16:creationId xmlns:a16="http://schemas.microsoft.com/office/drawing/2014/main" id="{0E70A55C-72AB-4D77-BE7D-11E86C7222D5}"/>
                </a:ext>
              </a:extLst>
            </p:cNvPr>
            <p:cNvSpPr>
              <a:spLocks/>
            </p:cNvSpPr>
            <p:nvPr/>
          </p:nvSpPr>
          <p:spPr bwMode="auto">
            <a:xfrm>
              <a:off x="3080470" y="2659906"/>
              <a:ext cx="46038" cy="44450"/>
            </a:xfrm>
            <a:custGeom>
              <a:avLst/>
              <a:gdLst>
                <a:gd name="T0" fmla="*/ 63 w 85"/>
                <a:gd name="T1" fmla="*/ 22 h 85"/>
                <a:gd name="T2" fmla="*/ 82 w 85"/>
                <a:gd name="T3" fmla="*/ 82 h 85"/>
                <a:gd name="T4" fmla="*/ 22 w 85"/>
                <a:gd name="T5" fmla="*/ 63 h 85"/>
                <a:gd name="T6" fmla="*/ 3 w 85"/>
                <a:gd name="T7" fmla="*/ 3 h 85"/>
                <a:gd name="T8" fmla="*/ 63 w 85"/>
                <a:gd name="T9" fmla="*/ 22 h 85"/>
              </a:gdLst>
              <a:ahLst/>
              <a:cxnLst>
                <a:cxn ang="0">
                  <a:pos x="T0" y="T1"/>
                </a:cxn>
                <a:cxn ang="0">
                  <a:pos x="T2" y="T3"/>
                </a:cxn>
                <a:cxn ang="0">
                  <a:pos x="T4" y="T5"/>
                </a:cxn>
                <a:cxn ang="0">
                  <a:pos x="T6" y="T7"/>
                </a:cxn>
                <a:cxn ang="0">
                  <a:pos x="T8" y="T9"/>
                </a:cxn>
              </a:cxnLst>
              <a:rect l="0" t="0" r="r" b="b"/>
              <a:pathLst>
                <a:path w="85" h="85">
                  <a:moveTo>
                    <a:pt x="63" y="22"/>
                  </a:moveTo>
                  <a:cubicBezTo>
                    <a:pt x="85" y="44"/>
                    <a:pt x="82" y="82"/>
                    <a:pt x="82" y="82"/>
                  </a:cubicBezTo>
                  <a:cubicBezTo>
                    <a:pt x="82" y="82"/>
                    <a:pt x="44" y="85"/>
                    <a:pt x="22" y="63"/>
                  </a:cubicBezTo>
                  <a:cubicBezTo>
                    <a:pt x="0" y="41"/>
                    <a:pt x="3" y="3"/>
                    <a:pt x="3" y="3"/>
                  </a:cubicBezTo>
                  <a:cubicBezTo>
                    <a:pt x="3" y="3"/>
                    <a:pt x="40" y="0"/>
                    <a:pt x="63" y="22"/>
                  </a:cubicBezTo>
                  <a:close/>
                </a:path>
              </a:pathLst>
            </a:custGeom>
            <a:solidFill>
              <a:srgbClr val="EB5A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14" name="Freeform 61">
              <a:extLst>
                <a:ext uri="{FF2B5EF4-FFF2-40B4-BE49-F238E27FC236}">
                  <a16:creationId xmlns:a16="http://schemas.microsoft.com/office/drawing/2014/main" id="{A7CB946E-2B39-4AE2-B31E-D090F545457B}"/>
                </a:ext>
              </a:extLst>
            </p:cNvPr>
            <p:cNvSpPr>
              <a:spLocks/>
            </p:cNvSpPr>
            <p:nvPr/>
          </p:nvSpPr>
          <p:spPr bwMode="auto">
            <a:xfrm>
              <a:off x="3124920" y="2659906"/>
              <a:ext cx="44450" cy="44450"/>
            </a:xfrm>
            <a:custGeom>
              <a:avLst/>
              <a:gdLst>
                <a:gd name="T0" fmla="*/ 22 w 84"/>
                <a:gd name="T1" fmla="*/ 22 h 85"/>
                <a:gd name="T2" fmla="*/ 2 w 84"/>
                <a:gd name="T3" fmla="*/ 82 h 85"/>
                <a:gd name="T4" fmla="*/ 62 w 84"/>
                <a:gd name="T5" fmla="*/ 63 h 85"/>
                <a:gd name="T6" fmla="*/ 82 w 84"/>
                <a:gd name="T7" fmla="*/ 3 h 85"/>
                <a:gd name="T8" fmla="*/ 22 w 84"/>
                <a:gd name="T9" fmla="*/ 22 h 85"/>
              </a:gdLst>
              <a:ahLst/>
              <a:cxnLst>
                <a:cxn ang="0">
                  <a:pos x="T0" y="T1"/>
                </a:cxn>
                <a:cxn ang="0">
                  <a:pos x="T2" y="T3"/>
                </a:cxn>
                <a:cxn ang="0">
                  <a:pos x="T4" y="T5"/>
                </a:cxn>
                <a:cxn ang="0">
                  <a:pos x="T6" y="T7"/>
                </a:cxn>
                <a:cxn ang="0">
                  <a:pos x="T8" y="T9"/>
                </a:cxn>
              </a:cxnLst>
              <a:rect l="0" t="0" r="r" b="b"/>
              <a:pathLst>
                <a:path w="84" h="85">
                  <a:moveTo>
                    <a:pt x="22" y="22"/>
                  </a:moveTo>
                  <a:cubicBezTo>
                    <a:pt x="0" y="44"/>
                    <a:pt x="2" y="82"/>
                    <a:pt x="2" y="82"/>
                  </a:cubicBezTo>
                  <a:cubicBezTo>
                    <a:pt x="2" y="82"/>
                    <a:pt x="40" y="85"/>
                    <a:pt x="62" y="63"/>
                  </a:cubicBezTo>
                  <a:cubicBezTo>
                    <a:pt x="84" y="41"/>
                    <a:pt x="82" y="3"/>
                    <a:pt x="82" y="3"/>
                  </a:cubicBezTo>
                  <a:cubicBezTo>
                    <a:pt x="82" y="3"/>
                    <a:pt x="44" y="0"/>
                    <a:pt x="22" y="22"/>
                  </a:cubicBezTo>
                  <a:close/>
                </a:path>
              </a:pathLst>
            </a:custGeom>
            <a:solidFill>
              <a:srgbClr val="EB5A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15" name="Freeform 62">
              <a:extLst>
                <a:ext uri="{FF2B5EF4-FFF2-40B4-BE49-F238E27FC236}">
                  <a16:creationId xmlns:a16="http://schemas.microsoft.com/office/drawing/2014/main" id="{95181FAD-F31E-4C98-B72B-4FF2F17747CF}"/>
                </a:ext>
              </a:extLst>
            </p:cNvPr>
            <p:cNvSpPr>
              <a:spLocks/>
            </p:cNvSpPr>
            <p:nvPr/>
          </p:nvSpPr>
          <p:spPr bwMode="auto">
            <a:xfrm>
              <a:off x="3107458" y="2640856"/>
              <a:ext cx="34925" cy="66675"/>
            </a:xfrm>
            <a:custGeom>
              <a:avLst/>
              <a:gdLst>
                <a:gd name="T0" fmla="*/ 30 w 64"/>
                <a:gd name="T1" fmla="*/ 120 h 123"/>
                <a:gd name="T2" fmla="*/ 0 w 64"/>
                <a:gd name="T3" fmla="*/ 61 h 123"/>
                <a:gd name="T4" fmla="*/ 30 w 64"/>
                <a:gd name="T5" fmla="*/ 2 h 123"/>
                <a:gd name="T6" fmla="*/ 32 w 64"/>
                <a:gd name="T7" fmla="*/ 0 h 123"/>
                <a:gd name="T8" fmla="*/ 34 w 64"/>
                <a:gd name="T9" fmla="*/ 2 h 123"/>
                <a:gd name="T10" fmla="*/ 64 w 64"/>
                <a:gd name="T11" fmla="*/ 61 h 123"/>
                <a:gd name="T12" fmla="*/ 34 w 64"/>
                <a:gd name="T13" fmla="*/ 120 h 123"/>
                <a:gd name="T14" fmla="*/ 32 w 64"/>
                <a:gd name="T15" fmla="*/ 123 h 123"/>
                <a:gd name="T16" fmla="*/ 30 w 64"/>
                <a:gd name="T17" fmla="*/ 12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123">
                  <a:moveTo>
                    <a:pt x="30" y="120"/>
                  </a:moveTo>
                  <a:cubicBezTo>
                    <a:pt x="28" y="119"/>
                    <a:pt x="0" y="94"/>
                    <a:pt x="0" y="61"/>
                  </a:cubicBezTo>
                  <a:cubicBezTo>
                    <a:pt x="0" y="29"/>
                    <a:pt x="28" y="3"/>
                    <a:pt x="30" y="2"/>
                  </a:cubicBezTo>
                  <a:cubicBezTo>
                    <a:pt x="32" y="0"/>
                    <a:pt x="32" y="0"/>
                    <a:pt x="32" y="0"/>
                  </a:cubicBezTo>
                  <a:cubicBezTo>
                    <a:pt x="34" y="2"/>
                    <a:pt x="34" y="2"/>
                    <a:pt x="34" y="2"/>
                  </a:cubicBezTo>
                  <a:cubicBezTo>
                    <a:pt x="35" y="3"/>
                    <a:pt x="64" y="29"/>
                    <a:pt x="64" y="61"/>
                  </a:cubicBezTo>
                  <a:cubicBezTo>
                    <a:pt x="64" y="94"/>
                    <a:pt x="35" y="119"/>
                    <a:pt x="34" y="120"/>
                  </a:cubicBezTo>
                  <a:cubicBezTo>
                    <a:pt x="32" y="123"/>
                    <a:pt x="32" y="123"/>
                    <a:pt x="32" y="123"/>
                  </a:cubicBezTo>
                  <a:lnTo>
                    <a:pt x="30" y="120"/>
                  </a:lnTo>
                  <a:close/>
                </a:path>
              </a:pathLst>
            </a:custGeom>
            <a:solidFill>
              <a:srgbClr val="EB5A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16" name="Freeform 63">
              <a:extLst>
                <a:ext uri="{FF2B5EF4-FFF2-40B4-BE49-F238E27FC236}">
                  <a16:creationId xmlns:a16="http://schemas.microsoft.com/office/drawing/2014/main" id="{1D36BA79-6052-4DBA-8F55-BAE8F2FE5968}"/>
                </a:ext>
              </a:extLst>
            </p:cNvPr>
            <p:cNvSpPr>
              <a:spLocks noEditPoints="1"/>
            </p:cNvSpPr>
            <p:nvPr/>
          </p:nvSpPr>
          <p:spPr bwMode="auto">
            <a:xfrm>
              <a:off x="3105870" y="2639269"/>
              <a:ext cx="38100" cy="69850"/>
            </a:xfrm>
            <a:custGeom>
              <a:avLst/>
              <a:gdLst>
                <a:gd name="T0" fmla="*/ 36 w 71"/>
                <a:gd name="T1" fmla="*/ 10 h 132"/>
                <a:gd name="T2" fmla="*/ 64 w 71"/>
                <a:gd name="T3" fmla="*/ 66 h 132"/>
                <a:gd name="T4" fmla="*/ 36 w 71"/>
                <a:gd name="T5" fmla="*/ 123 h 132"/>
                <a:gd name="T6" fmla="*/ 7 w 71"/>
                <a:gd name="T7" fmla="*/ 66 h 132"/>
                <a:gd name="T8" fmla="*/ 36 w 71"/>
                <a:gd name="T9" fmla="*/ 10 h 132"/>
                <a:gd name="T10" fmla="*/ 36 w 71"/>
                <a:gd name="T11" fmla="*/ 0 h 132"/>
                <a:gd name="T12" fmla="*/ 31 w 71"/>
                <a:gd name="T13" fmla="*/ 5 h 132"/>
                <a:gd name="T14" fmla="*/ 0 w 71"/>
                <a:gd name="T15" fmla="*/ 66 h 132"/>
                <a:gd name="T16" fmla="*/ 31 w 71"/>
                <a:gd name="T17" fmla="*/ 128 h 132"/>
                <a:gd name="T18" fmla="*/ 36 w 71"/>
                <a:gd name="T19" fmla="*/ 132 h 132"/>
                <a:gd name="T20" fmla="*/ 41 w 71"/>
                <a:gd name="T21" fmla="*/ 128 h 132"/>
                <a:gd name="T22" fmla="*/ 71 w 71"/>
                <a:gd name="T23" fmla="*/ 66 h 132"/>
                <a:gd name="T24" fmla="*/ 41 w 71"/>
                <a:gd name="T25" fmla="*/ 5 h 132"/>
                <a:gd name="T26" fmla="*/ 36 w 71"/>
                <a:gd name="T2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 h="132">
                  <a:moveTo>
                    <a:pt x="36" y="10"/>
                  </a:moveTo>
                  <a:cubicBezTo>
                    <a:pt x="36" y="10"/>
                    <a:pt x="64" y="35"/>
                    <a:pt x="64" y="66"/>
                  </a:cubicBezTo>
                  <a:cubicBezTo>
                    <a:pt x="64" y="97"/>
                    <a:pt x="36" y="123"/>
                    <a:pt x="36" y="123"/>
                  </a:cubicBezTo>
                  <a:cubicBezTo>
                    <a:pt x="36" y="123"/>
                    <a:pt x="7" y="97"/>
                    <a:pt x="7" y="66"/>
                  </a:cubicBezTo>
                  <a:cubicBezTo>
                    <a:pt x="7" y="35"/>
                    <a:pt x="36" y="10"/>
                    <a:pt x="36" y="10"/>
                  </a:cubicBezTo>
                  <a:moveTo>
                    <a:pt x="36" y="0"/>
                  </a:moveTo>
                  <a:cubicBezTo>
                    <a:pt x="31" y="5"/>
                    <a:pt x="31" y="5"/>
                    <a:pt x="31" y="5"/>
                  </a:cubicBezTo>
                  <a:cubicBezTo>
                    <a:pt x="30" y="6"/>
                    <a:pt x="0" y="32"/>
                    <a:pt x="0" y="66"/>
                  </a:cubicBezTo>
                  <a:cubicBezTo>
                    <a:pt x="0" y="100"/>
                    <a:pt x="30" y="127"/>
                    <a:pt x="31" y="128"/>
                  </a:cubicBezTo>
                  <a:cubicBezTo>
                    <a:pt x="36" y="132"/>
                    <a:pt x="36" y="132"/>
                    <a:pt x="36" y="132"/>
                  </a:cubicBezTo>
                  <a:cubicBezTo>
                    <a:pt x="41" y="128"/>
                    <a:pt x="41" y="128"/>
                    <a:pt x="41" y="128"/>
                  </a:cubicBezTo>
                  <a:cubicBezTo>
                    <a:pt x="42" y="127"/>
                    <a:pt x="71" y="100"/>
                    <a:pt x="71" y="66"/>
                  </a:cubicBezTo>
                  <a:cubicBezTo>
                    <a:pt x="71" y="32"/>
                    <a:pt x="42" y="6"/>
                    <a:pt x="41" y="5"/>
                  </a:cubicBezTo>
                  <a:cubicBezTo>
                    <a:pt x="36" y="0"/>
                    <a:pt x="36" y="0"/>
                    <a:pt x="3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17" name="Freeform 64">
              <a:extLst>
                <a:ext uri="{FF2B5EF4-FFF2-40B4-BE49-F238E27FC236}">
                  <a16:creationId xmlns:a16="http://schemas.microsoft.com/office/drawing/2014/main" id="{A73F38CB-C6CF-45F2-8AB9-74163E8B51DB}"/>
                </a:ext>
              </a:extLst>
            </p:cNvPr>
            <p:cNvSpPr>
              <a:spLocks/>
            </p:cNvSpPr>
            <p:nvPr/>
          </p:nvSpPr>
          <p:spPr bwMode="auto">
            <a:xfrm>
              <a:off x="3369395" y="2634506"/>
              <a:ext cx="17463" cy="25400"/>
            </a:xfrm>
            <a:custGeom>
              <a:avLst/>
              <a:gdLst>
                <a:gd name="T0" fmla="*/ 31 w 31"/>
                <a:gd name="T1" fmla="*/ 33 h 48"/>
                <a:gd name="T2" fmla="*/ 16 w 31"/>
                <a:gd name="T3" fmla="*/ 48 h 48"/>
                <a:gd name="T4" fmla="*/ 0 w 31"/>
                <a:gd name="T5" fmla="*/ 33 h 48"/>
                <a:gd name="T6" fmla="*/ 16 w 31"/>
                <a:gd name="T7" fmla="*/ 0 h 48"/>
                <a:gd name="T8" fmla="*/ 31 w 31"/>
                <a:gd name="T9" fmla="*/ 33 h 48"/>
              </a:gdLst>
              <a:ahLst/>
              <a:cxnLst>
                <a:cxn ang="0">
                  <a:pos x="T0" y="T1"/>
                </a:cxn>
                <a:cxn ang="0">
                  <a:pos x="T2" y="T3"/>
                </a:cxn>
                <a:cxn ang="0">
                  <a:pos x="T4" y="T5"/>
                </a:cxn>
                <a:cxn ang="0">
                  <a:pos x="T6" y="T7"/>
                </a:cxn>
                <a:cxn ang="0">
                  <a:pos x="T8" y="T9"/>
                </a:cxn>
              </a:cxnLst>
              <a:rect l="0" t="0" r="r" b="b"/>
              <a:pathLst>
                <a:path w="31" h="48">
                  <a:moveTo>
                    <a:pt x="31" y="33"/>
                  </a:moveTo>
                  <a:cubicBezTo>
                    <a:pt x="31" y="41"/>
                    <a:pt x="24" y="48"/>
                    <a:pt x="16" y="48"/>
                  </a:cubicBezTo>
                  <a:cubicBezTo>
                    <a:pt x="7" y="48"/>
                    <a:pt x="0" y="41"/>
                    <a:pt x="0" y="33"/>
                  </a:cubicBezTo>
                  <a:cubicBezTo>
                    <a:pt x="0" y="25"/>
                    <a:pt x="16" y="0"/>
                    <a:pt x="16" y="0"/>
                  </a:cubicBezTo>
                  <a:cubicBezTo>
                    <a:pt x="16" y="0"/>
                    <a:pt x="31" y="25"/>
                    <a:pt x="31" y="33"/>
                  </a:cubicBezTo>
                  <a:close/>
                </a:path>
              </a:pathLst>
            </a:custGeom>
            <a:solidFill>
              <a:srgbClr val="EB5A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18" name="Freeform 65">
              <a:extLst>
                <a:ext uri="{FF2B5EF4-FFF2-40B4-BE49-F238E27FC236}">
                  <a16:creationId xmlns:a16="http://schemas.microsoft.com/office/drawing/2014/main" id="{1CA2C874-1E3A-4B99-BC04-C3F4054FEBE4}"/>
                </a:ext>
              </a:extLst>
            </p:cNvPr>
            <p:cNvSpPr>
              <a:spLocks/>
            </p:cNvSpPr>
            <p:nvPr/>
          </p:nvSpPr>
          <p:spPr bwMode="auto">
            <a:xfrm>
              <a:off x="3359870" y="2667844"/>
              <a:ext cx="36513" cy="46038"/>
            </a:xfrm>
            <a:custGeom>
              <a:avLst/>
              <a:gdLst>
                <a:gd name="T0" fmla="*/ 56 w 69"/>
                <a:gd name="T1" fmla="*/ 87 h 87"/>
                <a:gd name="T2" fmla="*/ 13 w 69"/>
                <a:gd name="T3" fmla="*/ 87 h 87"/>
                <a:gd name="T4" fmla="*/ 0 w 69"/>
                <a:gd name="T5" fmla="*/ 74 h 87"/>
                <a:gd name="T6" fmla="*/ 0 w 69"/>
                <a:gd name="T7" fmla="*/ 12 h 87"/>
                <a:gd name="T8" fmla="*/ 13 w 69"/>
                <a:gd name="T9" fmla="*/ 0 h 87"/>
                <a:gd name="T10" fmla="*/ 56 w 69"/>
                <a:gd name="T11" fmla="*/ 0 h 87"/>
                <a:gd name="T12" fmla="*/ 69 w 69"/>
                <a:gd name="T13" fmla="*/ 12 h 87"/>
                <a:gd name="T14" fmla="*/ 69 w 69"/>
                <a:gd name="T15" fmla="*/ 74 h 87"/>
                <a:gd name="T16" fmla="*/ 56 w 69"/>
                <a:gd name="T17"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87">
                  <a:moveTo>
                    <a:pt x="56" y="87"/>
                  </a:moveTo>
                  <a:cubicBezTo>
                    <a:pt x="13" y="87"/>
                    <a:pt x="13" y="87"/>
                    <a:pt x="13" y="87"/>
                  </a:cubicBezTo>
                  <a:cubicBezTo>
                    <a:pt x="6" y="87"/>
                    <a:pt x="0" y="81"/>
                    <a:pt x="0" y="74"/>
                  </a:cubicBezTo>
                  <a:cubicBezTo>
                    <a:pt x="0" y="12"/>
                    <a:pt x="0" y="12"/>
                    <a:pt x="0" y="12"/>
                  </a:cubicBezTo>
                  <a:cubicBezTo>
                    <a:pt x="0" y="6"/>
                    <a:pt x="6" y="0"/>
                    <a:pt x="13" y="0"/>
                  </a:cubicBezTo>
                  <a:cubicBezTo>
                    <a:pt x="56" y="0"/>
                    <a:pt x="56" y="0"/>
                    <a:pt x="56" y="0"/>
                  </a:cubicBezTo>
                  <a:cubicBezTo>
                    <a:pt x="63" y="0"/>
                    <a:pt x="69" y="6"/>
                    <a:pt x="69" y="12"/>
                  </a:cubicBezTo>
                  <a:cubicBezTo>
                    <a:pt x="69" y="74"/>
                    <a:pt x="69" y="74"/>
                    <a:pt x="69" y="74"/>
                  </a:cubicBezTo>
                  <a:cubicBezTo>
                    <a:pt x="69" y="81"/>
                    <a:pt x="63" y="87"/>
                    <a:pt x="56" y="87"/>
                  </a:cubicBezTo>
                  <a:close/>
                </a:path>
              </a:pathLst>
            </a:custGeom>
            <a:solidFill>
              <a:srgbClr val="EB5A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19" name="Freeform 66">
              <a:extLst>
                <a:ext uri="{FF2B5EF4-FFF2-40B4-BE49-F238E27FC236}">
                  <a16:creationId xmlns:a16="http://schemas.microsoft.com/office/drawing/2014/main" id="{0DEE4307-32BC-4645-8179-398E0F8F1B92}"/>
                </a:ext>
              </a:extLst>
            </p:cNvPr>
            <p:cNvSpPr>
              <a:spLocks/>
            </p:cNvSpPr>
            <p:nvPr/>
          </p:nvSpPr>
          <p:spPr bwMode="auto">
            <a:xfrm>
              <a:off x="3391620" y="2648794"/>
              <a:ext cx="15875" cy="25400"/>
            </a:xfrm>
            <a:custGeom>
              <a:avLst/>
              <a:gdLst>
                <a:gd name="T0" fmla="*/ 16 w 32"/>
                <a:gd name="T1" fmla="*/ 49 h 49"/>
                <a:gd name="T2" fmla="*/ 0 w 32"/>
                <a:gd name="T3" fmla="*/ 33 h 49"/>
                <a:gd name="T4" fmla="*/ 13 w 32"/>
                <a:gd name="T5" fmla="*/ 5 h 49"/>
                <a:gd name="T6" fmla="*/ 16 w 32"/>
                <a:gd name="T7" fmla="*/ 0 h 49"/>
                <a:gd name="T8" fmla="*/ 20 w 32"/>
                <a:gd name="T9" fmla="*/ 5 h 49"/>
                <a:gd name="T10" fmla="*/ 32 w 32"/>
                <a:gd name="T11" fmla="*/ 33 h 49"/>
                <a:gd name="T12" fmla="*/ 16 w 32"/>
                <a:gd name="T13" fmla="*/ 49 h 49"/>
              </a:gdLst>
              <a:ahLst/>
              <a:cxnLst>
                <a:cxn ang="0">
                  <a:pos x="T0" y="T1"/>
                </a:cxn>
                <a:cxn ang="0">
                  <a:pos x="T2" y="T3"/>
                </a:cxn>
                <a:cxn ang="0">
                  <a:pos x="T4" y="T5"/>
                </a:cxn>
                <a:cxn ang="0">
                  <a:pos x="T6" y="T7"/>
                </a:cxn>
                <a:cxn ang="0">
                  <a:pos x="T8" y="T9"/>
                </a:cxn>
                <a:cxn ang="0">
                  <a:pos x="T10" y="T11"/>
                </a:cxn>
                <a:cxn ang="0">
                  <a:pos x="T12" y="T13"/>
                </a:cxn>
              </a:cxnLst>
              <a:rect l="0" t="0" r="r" b="b"/>
              <a:pathLst>
                <a:path w="32" h="49">
                  <a:moveTo>
                    <a:pt x="16" y="49"/>
                  </a:moveTo>
                  <a:cubicBezTo>
                    <a:pt x="8" y="49"/>
                    <a:pt x="0" y="42"/>
                    <a:pt x="0" y="33"/>
                  </a:cubicBezTo>
                  <a:cubicBezTo>
                    <a:pt x="0" y="26"/>
                    <a:pt x="11" y="8"/>
                    <a:pt x="13" y="5"/>
                  </a:cubicBezTo>
                  <a:cubicBezTo>
                    <a:pt x="16" y="0"/>
                    <a:pt x="16" y="0"/>
                    <a:pt x="16" y="0"/>
                  </a:cubicBezTo>
                  <a:cubicBezTo>
                    <a:pt x="20" y="5"/>
                    <a:pt x="20" y="5"/>
                    <a:pt x="20" y="5"/>
                  </a:cubicBezTo>
                  <a:cubicBezTo>
                    <a:pt x="22" y="8"/>
                    <a:pt x="32" y="26"/>
                    <a:pt x="32" y="33"/>
                  </a:cubicBezTo>
                  <a:cubicBezTo>
                    <a:pt x="32" y="42"/>
                    <a:pt x="25" y="49"/>
                    <a:pt x="16" y="49"/>
                  </a:cubicBezTo>
                  <a:close/>
                </a:path>
              </a:pathLst>
            </a:custGeom>
            <a:solidFill>
              <a:srgbClr val="EB5A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20" name="Freeform 67">
              <a:extLst>
                <a:ext uri="{FF2B5EF4-FFF2-40B4-BE49-F238E27FC236}">
                  <a16:creationId xmlns:a16="http://schemas.microsoft.com/office/drawing/2014/main" id="{A8CE015D-6DCF-4FD1-A1BE-A4CD28DBD2A3}"/>
                </a:ext>
              </a:extLst>
            </p:cNvPr>
            <p:cNvSpPr>
              <a:spLocks noEditPoints="1"/>
            </p:cNvSpPr>
            <p:nvPr/>
          </p:nvSpPr>
          <p:spPr bwMode="auto">
            <a:xfrm>
              <a:off x="3388445" y="2644031"/>
              <a:ext cx="22225" cy="33338"/>
            </a:xfrm>
            <a:custGeom>
              <a:avLst/>
              <a:gdLst>
                <a:gd name="T0" fmla="*/ 20 w 40"/>
                <a:gd name="T1" fmla="*/ 15 h 61"/>
                <a:gd name="T2" fmla="*/ 32 w 40"/>
                <a:gd name="T3" fmla="*/ 41 h 61"/>
                <a:gd name="T4" fmla="*/ 20 w 40"/>
                <a:gd name="T5" fmla="*/ 53 h 61"/>
                <a:gd name="T6" fmla="*/ 8 w 40"/>
                <a:gd name="T7" fmla="*/ 41 h 61"/>
                <a:gd name="T8" fmla="*/ 20 w 40"/>
                <a:gd name="T9" fmla="*/ 15 h 61"/>
                <a:gd name="T10" fmla="*/ 20 w 40"/>
                <a:gd name="T11" fmla="*/ 0 h 61"/>
                <a:gd name="T12" fmla="*/ 14 w 40"/>
                <a:gd name="T13" fmla="*/ 11 h 61"/>
                <a:gd name="T14" fmla="*/ 0 w 40"/>
                <a:gd name="T15" fmla="*/ 41 h 61"/>
                <a:gd name="T16" fmla="*/ 20 w 40"/>
                <a:gd name="T17" fmla="*/ 61 h 61"/>
                <a:gd name="T18" fmla="*/ 40 w 40"/>
                <a:gd name="T19" fmla="*/ 41 h 61"/>
                <a:gd name="T20" fmla="*/ 27 w 40"/>
                <a:gd name="T21" fmla="*/ 11 h 61"/>
                <a:gd name="T22" fmla="*/ 20 w 40"/>
                <a:gd name="T2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61">
                  <a:moveTo>
                    <a:pt x="20" y="15"/>
                  </a:moveTo>
                  <a:cubicBezTo>
                    <a:pt x="20" y="15"/>
                    <a:pt x="32" y="35"/>
                    <a:pt x="32" y="41"/>
                  </a:cubicBezTo>
                  <a:cubicBezTo>
                    <a:pt x="32" y="48"/>
                    <a:pt x="27" y="53"/>
                    <a:pt x="20" y="53"/>
                  </a:cubicBezTo>
                  <a:cubicBezTo>
                    <a:pt x="14" y="53"/>
                    <a:pt x="8" y="48"/>
                    <a:pt x="8" y="41"/>
                  </a:cubicBezTo>
                  <a:cubicBezTo>
                    <a:pt x="8" y="35"/>
                    <a:pt x="20" y="15"/>
                    <a:pt x="20" y="15"/>
                  </a:cubicBezTo>
                  <a:moveTo>
                    <a:pt x="20" y="0"/>
                  </a:moveTo>
                  <a:cubicBezTo>
                    <a:pt x="14" y="11"/>
                    <a:pt x="14" y="11"/>
                    <a:pt x="14" y="11"/>
                  </a:cubicBezTo>
                  <a:cubicBezTo>
                    <a:pt x="10" y="17"/>
                    <a:pt x="0" y="33"/>
                    <a:pt x="0" y="41"/>
                  </a:cubicBezTo>
                  <a:cubicBezTo>
                    <a:pt x="0" y="52"/>
                    <a:pt x="9" y="61"/>
                    <a:pt x="20" y="61"/>
                  </a:cubicBezTo>
                  <a:cubicBezTo>
                    <a:pt x="31" y="61"/>
                    <a:pt x="40" y="52"/>
                    <a:pt x="40" y="41"/>
                  </a:cubicBezTo>
                  <a:cubicBezTo>
                    <a:pt x="40" y="33"/>
                    <a:pt x="31" y="17"/>
                    <a:pt x="27" y="11"/>
                  </a:cubicBezTo>
                  <a:cubicBezTo>
                    <a:pt x="20" y="0"/>
                    <a:pt x="20" y="0"/>
                    <a:pt x="2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21" name="Freeform 68">
              <a:extLst>
                <a:ext uri="{FF2B5EF4-FFF2-40B4-BE49-F238E27FC236}">
                  <a16:creationId xmlns:a16="http://schemas.microsoft.com/office/drawing/2014/main" id="{9EA892A9-D56D-4A82-9C9B-EC30B0544ED7}"/>
                </a:ext>
              </a:extLst>
            </p:cNvPr>
            <p:cNvSpPr>
              <a:spLocks/>
            </p:cNvSpPr>
            <p:nvPr/>
          </p:nvSpPr>
          <p:spPr bwMode="auto">
            <a:xfrm>
              <a:off x="3377333" y="2674194"/>
              <a:ext cx="46038" cy="41275"/>
            </a:xfrm>
            <a:custGeom>
              <a:avLst/>
              <a:gdLst>
                <a:gd name="T0" fmla="*/ 25 w 85"/>
                <a:gd name="T1" fmla="*/ 77 h 77"/>
                <a:gd name="T2" fmla="*/ 9 w 85"/>
                <a:gd name="T3" fmla="*/ 69 h 77"/>
                <a:gd name="T4" fmla="*/ 0 w 85"/>
                <a:gd name="T5" fmla="*/ 43 h 77"/>
                <a:gd name="T6" fmla="*/ 42 w 85"/>
                <a:gd name="T7" fmla="*/ 0 h 77"/>
                <a:gd name="T8" fmla="*/ 48 w 85"/>
                <a:gd name="T9" fmla="*/ 1 h 77"/>
                <a:gd name="T10" fmla="*/ 85 w 85"/>
                <a:gd name="T11" fmla="*/ 42 h 77"/>
                <a:gd name="T12" fmla="*/ 75 w 85"/>
                <a:gd name="T13" fmla="*/ 71 h 77"/>
                <a:gd name="T14" fmla="*/ 61 w 85"/>
                <a:gd name="T15" fmla="*/ 77 h 77"/>
                <a:gd name="T16" fmla="*/ 25 w 85"/>
                <a:gd name="T1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77">
                  <a:moveTo>
                    <a:pt x="25" y="77"/>
                  </a:moveTo>
                  <a:cubicBezTo>
                    <a:pt x="19" y="77"/>
                    <a:pt x="13" y="74"/>
                    <a:pt x="9" y="69"/>
                  </a:cubicBezTo>
                  <a:cubicBezTo>
                    <a:pt x="3" y="62"/>
                    <a:pt x="0" y="53"/>
                    <a:pt x="0" y="43"/>
                  </a:cubicBezTo>
                  <a:cubicBezTo>
                    <a:pt x="0" y="20"/>
                    <a:pt x="19" y="0"/>
                    <a:pt x="42" y="0"/>
                  </a:cubicBezTo>
                  <a:cubicBezTo>
                    <a:pt x="44" y="0"/>
                    <a:pt x="46" y="1"/>
                    <a:pt x="48" y="1"/>
                  </a:cubicBezTo>
                  <a:cubicBezTo>
                    <a:pt x="68" y="3"/>
                    <a:pt x="84" y="21"/>
                    <a:pt x="85" y="42"/>
                  </a:cubicBezTo>
                  <a:cubicBezTo>
                    <a:pt x="85" y="53"/>
                    <a:pt x="82" y="63"/>
                    <a:pt x="75" y="71"/>
                  </a:cubicBezTo>
                  <a:cubicBezTo>
                    <a:pt x="72" y="75"/>
                    <a:pt x="67" y="77"/>
                    <a:pt x="61" y="77"/>
                  </a:cubicBezTo>
                  <a:lnTo>
                    <a:pt x="25" y="77"/>
                  </a:lnTo>
                  <a:close/>
                </a:path>
              </a:pathLst>
            </a:custGeom>
            <a:solidFill>
              <a:srgbClr val="EB5A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22" name="Freeform 69">
              <a:extLst>
                <a:ext uri="{FF2B5EF4-FFF2-40B4-BE49-F238E27FC236}">
                  <a16:creationId xmlns:a16="http://schemas.microsoft.com/office/drawing/2014/main" id="{C334B386-77A2-407F-BE1F-950F65E2EA1D}"/>
                </a:ext>
              </a:extLst>
            </p:cNvPr>
            <p:cNvSpPr>
              <a:spLocks noEditPoints="1"/>
            </p:cNvSpPr>
            <p:nvPr/>
          </p:nvSpPr>
          <p:spPr bwMode="auto">
            <a:xfrm>
              <a:off x="3375745" y="2672606"/>
              <a:ext cx="49213" cy="46038"/>
            </a:xfrm>
            <a:custGeom>
              <a:avLst/>
              <a:gdLst>
                <a:gd name="T0" fmla="*/ 46 w 93"/>
                <a:gd name="T1" fmla="*/ 7 h 84"/>
                <a:gd name="T2" fmla="*/ 51 w 93"/>
                <a:gd name="T3" fmla="*/ 8 h 84"/>
                <a:gd name="T4" fmla="*/ 85 w 93"/>
                <a:gd name="T5" fmla="*/ 45 h 84"/>
                <a:gd name="T6" fmla="*/ 76 w 93"/>
                <a:gd name="T7" fmla="*/ 72 h 84"/>
                <a:gd name="T8" fmla="*/ 65 w 93"/>
                <a:gd name="T9" fmla="*/ 77 h 84"/>
                <a:gd name="T10" fmla="*/ 29 w 93"/>
                <a:gd name="T11" fmla="*/ 77 h 84"/>
                <a:gd name="T12" fmla="*/ 16 w 93"/>
                <a:gd name="T13" fmla="*/ 70 h 84"/>
                <a:gd name="T14" fmla="*/ 8 w 93"/>
                <a:gd name="T15" fmla="*/ 46 h 84"/>
                <a:gd name="T16" fmla="*/ 46 w 93"/>
                <a:gd name="T17" fmla="*/ 7 h 84"/>
                <a:gd name="T18" fmla="*/ 46 w 93"/>
                <a:gd name="T19" fmla="*/ 0 h 84"/>
                <a:gd name="T20" fmla="*/ 0 w 93"/>
                <a:gd name="T21" fmla="*/ 46 h 84"/>
                <a:gd name="T22" fmla="*/ 9 w 93"/>
                <a:gd name="T23" fmla="*/ 75 h 84"/>
                <a:gd name="T24" fmla="*/ 29 w 93"/>
                <a:gd name="T25" fmla="*/ 84 h 84"/>
                <a:gd name="T26" fmla="*/ 65 w 93"/>
                <a:gd name="T27" fmla="*/ 84 h 84"/>
                <a:gd name="T28" fmla="*/ 82 w 93"/>
                <a:gd name="T29" fmla="*/ 77 h 84"/>
                <a:gd name="T30" fmla="*/ 93 w 93"/>
                <a:gd name="T31" fmla="*/ 45 h 84"/>
                <a:gd name="T32" fmla="*/ 52 w 93"/>
                <a:gd name="T33" fmla="*/ 0 h 84"/>
                <a:gd name="T34" fmla="*/ 46 w 93"/>
                <a:gd name="T35"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 h="84">
                  <a:moveTo>
                    <a:pt x="46" y="7"/>
                  </a:moveTo>
                  <a:cubicBezTo>
                    <a:pt x="48" y="7"/>
                    <a:pt x="50" y="7"/>
                    <a:pt x="51" y="8"/>
                  </a:cubicBezTo>
                  <a:cubicBezTo>
                    <a:pt x="70" y="10"/>
                    <a:pt x="84" y="27"/>
                    <a:pt x="85" y="45"/>
                  </a:cubicBezTo>
                  <a:cubicBezTo>
                    <a:pt x="86" y="55"/>
                    <a:pt x="82" y="65"/>
                    <a:pt x="76" y="72"/>
                  </a:cubicBezTo>
                  <a:cubicBezTo>
                    <a:pt x="73" y="75"/>
                    <a:pt x="70" y="77"/>
                    <a:pt x="65" y="77"/>
                  </a:cubicBezTo>
                  <a:cubicBezTo>
                    <a:pt x="29" y="77"/>
                    <a:pt x="29" y="77"/>
                    <a:pt x="29" y="77"/>
                  </a:cubicBezTo>
                  <a:cubicBezTo>
                    <a:pt x="24" y="77"/>
                    <a:pt x="19" y="74"/>
                    <a:pt x="16" y="70"/>
                  </a:cubicBezTo>
                  <a:cubicBezTo>
                    <a:pt x="11" y="63"/>
                    <a:pt x="8" y="55"/>
                    <a:pt x="8" y="46"/>
                  </a:cubicBezTo>
                  <a:cubicBezTo>
                    <a:pt x="8" y="25"/>
                    <a:pt x="25" y="7"/>
                    <a:pt x="46" y="7"/>
                  </a:cubicBezTo>
                  <a:moveTo>
                    <a:pt x="46" y="0"/>
                  </a:moveTo>
                  <a:cubicBezTo>
                    <a:pt x="21" y="0"/>
                    <a:pt x="0" y="20"/>
                    <a:pt x="0" y="46"/>
                  </a:cubicBezTo>
                  <a:cubicBezTo>
                    <a:pt x="0" y="57"/>
                    <a:pt x="3" y="66"/>
                    <a:pt x="9" y="75"/>
                  </a:cubicBezTo>
                  <a:cubicBezTo>
                    <a:pt x="14" y="81"/>
                    <a:pt x="22" y="84"/>
                    <a:pt x="29" y="84"/>
                  </a:cubicBezTo>
                  <a:cubicBezTo>
                    <a:pt x="65" y="84"/>
                    <a:pt x="65" y="84"/>
                    <a:pt x="65" y="84"/>
                  </a:cubicBezTo>
                  <a:cubicBezTo>
                    <a:pt x="72" y="84"/>
                    <a:pt x="78" y="82"/>
                    <a:pt x="82" y="77"/>
                  </a:cubicBezTo>
                  <a:cubicBezTo>
                    <a:pt x="90" y="68"/>
                    <a:pt x="93" y="57"/>
                    <a:pt x="93" y="45"/>
                  </a:cubicBezTo>
                  <a:cubicBezTo>
                    <a:pt x="92" y="22"/>
                    <a:pt x="74" y="3"/>
                    <a:pt x="52" y="0"/>
                  </a:cubicBezTo>
                  <a:cubicBezTo>
                    <a:pt x="50" y="0"/>
                    <a:pt x="48" y="0"/>
                    <a:pt x="4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23" name="Line 70">
              <a:extLst>
                <a:ext uri="{FF2B5EF4-FFF2-40B4-BE49-F238E27FC236}">
                  <a16:creationId xmlns:a16="http://schemas.microsoft.com/office/drawing/2014/main" id="{DB374E1A-DF69-4CF8-B1FE-A9B92A4C957B}"/>
                </a:ext>
              </a:extLst>
            </p:cNvPr>
            <p:cNvSpPr>
              <a:spLocks noChangeShapeType="1"/>
            </p:cNvSpPr>
            <p:nvPr/>
          </p:nvSpPr>
          <p:spPr bwMode="auto">
            <a:xfrm flipV="1">
              <a:off x="3378920" y="2653556"/>
              <a:ext cx="0" cy="25400"/>
            </a:xfrm>
            <a:prstGeom prst="line">
              <a:avLst/>
            </a:prstGeom>
            <a:noFill/>
            <a:ln w="4763" cap="rnd">
              <a:solidFill>
                <a:srgbClr val="EB5A9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PE" dirty="0"/>
            </a:p>
          </p:txBody>
        </p:sp>
        <p:sp>
          <p:nvSpPr>
            <p:cNvPr id="80924" name="Line 71">
              <a:extLst>
                <a:ext uri="{FF2B5EF4-FFF2-40B4-BE49-F238E27FC236}">
                  <a16:creationId xmlns:a16="http://schemas.microsoft.com/office/drawing/2014/main" id="{9575CCEF-56E6-4A4A-BE1D-1984502CE30C}"/>
                </a:ext>
              </a:extLst>
            </p:cNvPr>
            <p:cNvSpPr>
              <a:spLocks noChangeShapeType="1"/>
            </p:cNvSpPr>
            <p:nvPr/>
          </p:nvSpPr>
          <p:spPr bwMode="auto">
            <a:xfrm flipV="1">
              <a:off x="3399558" y="2666256"/>
              <a:ext cx="0" cy="26988"/>
            </a:xfrm>
            <a:prstGeom prst="line">
              <a:avLst/>
            </a:prstGeom>
            <a:noFill/>
            <a:ln w="4763" cap="rnd">
              <a:solidFill>
                <a:srgbClr val="EB5A9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PE" dirty="0"/>
            </a:p>
          </p:txBody>
        </p:sp>
        <p:sp>
          <p:nvSpPr>
            <p:cNvPr id="80925" name="Freeform 72">
              <a:extLst>
                <a:ext uri="{FF2B5EF4-FFF2-40B4-BE49-F238E27FC236}">
                  <a16:creationId xmlns:a16="http://schemas.microsoft.com/office/drawing/2014/main" id="{285A4BF6-573F-435A-B437-56AABD33B0C7}"/>
                </a:ext>
              </a:extLst>
            </p:cNvPr>
            <p:cNvSpPr>
              <a:spLocks/>
            </p:cNvSpPr>
            <p:nvPr/>
          </p:nvSpPr>
          <p:spPr bwMode="auto">
            <a:xfrm>
              <a:off x="3607520" y="2632919"/>
              <a:ext cx="34925" cy="85725"/>
            </a:xfrm>
            <a:custGeom>
              <a:avLst/>
              <a:gdLst>
                <a:gd name="T0" fmla="*/ 59 w 65"/>
                <a:gd name="T1" fmla="*/ 110 h 160"/>
                <a:gd name="T2" fmla="*/ 61 w 65"/>
                <a:gd name="T3" fmla="*/ 42 h 160"/>
                <a:gd name="T4" fmla="*/ 40 w 65"/>
                <a:gd name="T5" fmla="*/ 0 h 160"/>
                <a:gd name="T6" fmla="*/ 0 w 65"/>
                <a:gd name="T7" fmla="*/ 51 h 160"/>
                <a:gd name="T8" fmla="*/ 14 w 65"/>
                <a:gd name="T9" fmla="*/ 114 h 160"/>
                <a:gd name="T10" fmla="*/ 48 w 65"/>
                <a:gd name="T11" fmla="*/ 157 h 160"/>
                <a:gd name="T12" fmla="*/ 59 w 65"/>
                <a:gd name="T13" fmla="*/ 110 h 160"/>
              </a:gdLst>
              <a:ahLst/>
              <a:cxnLst>
                <a:cxn ang="0">
                  <a:pos x="T0" y="T1"/>
                </a:cxn>
                <a:cxn ang="0">
                  <a:pos x="T2" y="T3"/>
                </a:cxn>
                <a:cxn ang="0">
                  <a:pos x="T4" y="T5"/>
                </a:cxn>
                <a:cxn ang="0">
                  <a:pos x="T6" y="T7"/>
                </a:cxn>
                <a:cxn ang="0">
                  <a:pos x="T8" y="T9"/>
                </a:cxn>
                <a:cxn ang="0">
                  <a:pos x="T10" y="T11"/>
                </a:cxn>
                <a:cxn ang="0">
                  <a:pos x="T12" y="T13"/>
                </a:cxn>
              </a:cxnLst>
              <a:rect l="0" t="0" r="r" b="b"/>
              <a:pathLst>
                <a:path w="65" h="160">
                  <a:moveTo>
                    <a:pt x="59" y="110"/>
                  </a:moveTo>
                  <a:cubicBezTo>
                    <a:pt x="52" y="75"/>
                    <a:pt x="61" y="65"/>
                    <a:pt x="61" y="42"/>
                  </a:cubicBezTo>
                  <a:cubicBezTo>
                    <a:pt x="61" y="19"/>
                    <a:pt x="60" y="0"/>
                    <a:pt x="40" y="0"/>
                  </a:cubicBezTo>
                  <a:cubicBezTo>
                    <a:pt x="20" y="0"/>
                    <a:pt x="0" y="25"/>
                    <a:pt x="0" y="51"/>
                  </a:cubicBezTo>
                  <a:cubicBezTo>
                    <a:pt x="0" y="68"/>
                    <a:pt x="12" y="102"/>
                    <a:pt x="14" y="114"/>
                  </a:cubicBezTo>
                  <a:cubicBezTo>
                    <a:pt x="19" y="140"/>
                    <a:pt x="26" y="160"/>
                    <a:pt x="48" y="157"/>
                  </a:cubicBezTo>
                  <a:cubicBezTo>
                    <a:pt x="65" y="154"/>
                    <a:pt x="64" y="135"/>
                    <a:pt x="59" y="110"/>
                  </a:cubicBezTo>
                  <a:close/>
                </a:path>
              </a:pathLst>
            </a:custGeom>
            <a:solidFill>
              <a:srgbClr val="EB5A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26" name="Freeform 73">
              <a:extLst>
                <a:ext uri="{FF2B5EF4-FFF2-40B4-BE49-F238E27FC236}">
                  <a16:creationId xmlns:a16="http://schemas.microsoft.com/office/drawing/2014/main" id="{99B9BAF6-333A-43FF-9661-EDB236EE1645}"/>
                </a:ext>
              </a:extLst>
            </p:cNvPr>
            <p:cNvSpPr>
              <a:spLocks/>
            </p:cNvSpPr>
            <p:nvPr/>
          </p:nvSpPr>
          <p:spPr bwMode="auto">
            <a:xfrm>
              <a:off x="3612283" y="2648794"/>
              <a:ext cx="26988" cy="38100"/>
            </a:xfrm>
            <a:custGeom>
              <a:avLst/>
              <a:gdLst>
                <a:gd name="T0" fmla="*/ 3 w 50"/>
                <a:gd name="T1" fmla="*/ 70 h 70"/>
                <a:gd name="T2" fmla="*/ 0 w 50"/>
                <a:gd name="T3" fmla="*/ 50 h 70"/>
                <a:gd name="T4" fmla="*/ 2 w 50"/>
                <a:gd name="T5" fmla="*/ 30 h 70"/>
                <a:gd name="T6" fmla="*/ 11 w 50"/>
                <a:gd name="T7" fmla="*/ 11 h 70"/>
                <a:gd name="T8" fmla="*/ 20 w 50"/>
                <a:gd name="T9" fmla="*/ 3 h 70"/>
                <a:gd name="T10" fmla="*/ 31 w 50"/>
                <a:gd name="T11" fmla="*/ 0 h 70"/>
                <a:gd name="T12" fmla="*/ 31 w 50"/>
                <a:gd name="T13" fmla="*/ 0 h 70"/>
                <a:gd name="T14" fmla="*/ 33 w 50"/>
                <a:gd name="T15" fmla="*/ 0 h 70"/>
                <a:gd name="T16" fmla="*/ 37 w 50"/>
                <a:gd name="T17" fmla="*/ 3 h 70"/>
                <a:gd name="T18" fmla="*/ 40 w 50"/>
                <a:gd name="T19" fmla="*/ 6 h 70"/>
                <a:gd name="T20" fmla="*/ 44 w 50"/>
                <a:gd name="T21" fmla="*/ 12 h 70"/>
                <a:gd name="T22" fmla="*/ 49 w 50"/>
                <a:gd name="T23" fmla="*/ 27 h 70"/>
                <a:gd name="T24" fmla="*/ 50 w 50"/>
                <a:gd name="T25" fmla="*/ 42 h 70"/>
                <a:gd name="T26" fmla="*/ 48 w 50"/>
                <a:gd name="T27" fmla="*/ 56 h 70"/>
                <a:gd name="T28" fmla="*/ 47 w 50"/>
                <a:gd name="T29" fmla="*/ 49 h 70"/>
                <a:gd name="T30" fmla="*/ 46 w 50"/>
                <a:gd name="T31" fmla="*/ 42 h 70"/>
                <a:gd name="T32" fmla="*/ 45 w 50"/>
                <a:gd name="T33" fmla="*/ 35 h 70"/>
                <a:gd name="T34" fmla="*/ 43 w 50"/>
                <a:gd name="T35" fmla="*/ 28 h 70"/>
                <a:gd name="T36" fmla="*/ 38 w 50"/>
                <a:gd name="T37" fmla="*/ 16 h 70"/>
                <a:gd name="T38" fmla="*/ 34 w 50"/>
                <a:gd name="T39" fmla="*/ 11 h 70"/>
                <a:gd name="T40" fmla="*/ 32 w 50"/>
                <a:gd name="T41" fmla="*/ 9 h 70"/>
                <a:gd name="T42" fmla="*/ 30 w 50"/>
                <a:gd name="T43" fmla="*/ 7 h 70"/>
                <a:gd name="T44" fmla="*/ 32 w 50"/>
                <a:gd name="T45" fmla="*/ 8 h 70"/>
                <a:gd name="T46" fmla="*/ 17 w 50"/>
                <a:gd name="T47" fmla="*/ 16 h 70"/>
                <a:gd name="T48" fmla="*/ 9 w 50"/>
                <a:gd name="T49" fmla="*/ 32 h 70"/>
                <a:gd name="T50" fmla="*/ 5 w 50"/>
                <a:gd name="T51" fmla="*/ 51 h 70"/>
                <a:gd name="T52" fmla="*/ 3 w 50"/>
                <a:gd name="T5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0" h="70">
                  <a:moveTo>
                    <a:pt x="3" y="70"/>
                  </a:moveTo>
                  <a:cubicBezTo>
                    <a:pt x="1" y="64"/>
                    <a:pt x="0" y="57"/>
                    <a:pt x="0" y="50"/>
                  </a:cubicBezTo>
                  <a:cubicBezTo>
                    <a:pt x="0" y="44"/>
                    <a:pt x="1" y="37"/>
                    <a:pt x="2" y="30"/>
                  </a:cubicBezTo>
                  <a:cubicBezTo>
                    <a:pt x="4" y="23"/>
                    <a:pt x="6" y="16"/>
                    <a:pt x="11" y="11"/>
                  </a:cubicBezTo>
                  <a:cubicBezTo>
                    <a:pt x="14" y="8"/>
                    <a:pt x="17" y="5"/>
                    <a:pt x="20" y="3"/>
                  </a:cubicBezTo>
                  <a:cubicBezTo>
                    <a:pt x="23" y="2"/>
                    <a:pt x="27" y="0"/>
                    <a:pt x="31" y="0"/>
                  </a:cubicBezTo>
                  <a:cubicBezTo>
                    <a:pt x="31" y="0"/>
                    <a:pt x="31" y="0"/>
                    <a:pt x="31" y="0"/>
                  </a:cubicBezTo>
                  <a:cubicBezTo>
                    <a:pt x="31" y="0"/>
                    <a:pt x="32" y="0"/>
                    <a:pt x="33" y="0"/>
                  </a:cubicBezTo>
                  <a:cubicBezTo>
                    <a:pt x="35" y="1"/>
                    <a:pt x="36" y="2"/>
                    <a:pt x="37" y="3"/>
                  </a:cubicBezTo>
                  <a:cubicBezTo>
                    <a:pt x="38" y="4"/>
                    <a:pt x="39" y="5"/>
                    <a:pt x="40" y="6"/>
                  </a:cubicBezTo>
                  <a:cubicBezTo>
                    <a:pt x="41" y="8"/>
                    <a:pt x="43" y="10"/>
                    <a:pt x="44" y="12"/>
                  </a:cubicBezTo>
                  <a:cubicBezTo>
                    <a:pt x="46" y="17"/>
                    <a:pt x="48" y="22"/>
                    <a:pt x="49" y="27"/>
                  </a:cubicBezTo>
                  <a:cubicBezTo>
                    <a:pt x="49" y="32"/>
                    <a:pt x="50" y="37"/>
                    <a:pt x="50" y="42"/>
                  </a:cubicBezTo>
                  <a:cubicBezTo>
                    <a:pt x="50" y="47"/>
                    <a:pt x="49" y="52"/>
                    <a:pt x="48" y="56"/>
                  </a:cubicBezTo>
                  <a:cubicBezTo>
                    <a:pt x="48" y="54"/>
                    <a:pt x="48" y="52"/>
                    <a:pt x="47" y="49"/>
                  </a:cubicBezTo>
                  <a:cubicBezTo>
                    <a:pt x="46" y="42"/>
                    <a:pt x="46" y="42"/>
                    <a:pt x="46" y="42"/>
                  </a:cubicBezTo>
                  <a:cubicBezTo>
                    <a:pt x="45" y="35"/>
                    <a:pt x="45" y="35"/>
                    <a:pt x="45" y="35"/>
                  </a:cubicBezTo>
                  <a:cubicBezTo>
                    <a:pt x="44" y="33"/>
                    <a:pt x="44" y="31"/>
                    <a:pt x="43" y="28"/>
                  </a:cubicBezTo>
                  <a:cubicBezTo>
                    <a:pt x="42" y="24"/>
                    <a:pt x="40" y="20"/>
                    <a:pt x="38" y="16"/>
                  </a:cubicBezTo>
                  <a:cubicBezTo>
                    <a:pt x="37" y="14"/>
                    <a:pt x="35" y="12"/>
                    <a:pt x="34" y="11"/>
                  </a:cubicBezTo>
                  <a:cubicBezTo>
                    <a:pt x="33" y="10"/>
                    <a:pt x="32" y="9"/>
                    <a:pt x="32" y="9"/>
                  </a:cubicBezTo>
                  <a:cubicBezTo>
                    <a:pt x="31" y="8"/>
                    <a:pt x="30" y="7"/>
                    <a:pt x="30" y="7"/>
                  </a:cubicBezTo>
                  <a:cubicBezTo>
                    <a:pt x="32" y="8"/>
                    <a:pt x="32" y="8"/>
                    <a:pt x="32" y="8"/>
                  </a:cubicBezTo>
                  <a:cubicBezTo>
                    <a:pt x="26" y="9"/>
                    <a:pt x="21" y="12"/>
                    <a:pt x="17" y="16"/>
                  </a:cubicBezTo>
                  <a:cubicBezTo>
                    <a:pt x="14" y="20"/>
                    <a:pt x="11" y="26"/>
                    <a:pt x="9" y="32"/>
                  </a:cubicBezTo>
                  <a:cubicBezTo>
                    <a:pt x="7" y="38"/>
                    <a:pt x="6" y="44"/>
                    <a:pt x="5" y="51"/>
                  </a:cubicBezTo>
                  <a:cubicBezTo>
                    <a:pt x="4" y="57"/>
                    <a:pt x="3" y="64"/>
                    <a:pt x="3"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27" name="Freeform 74">
              <a:extLst>
                <a:ext uri="{FF2B5EF4-FFF2-40B4-BE49-F238E27FC236}">
                  <a16:creationId xmlns:a16="http://schemas.microsoft.com/office/drawing/2014/main" id="{B4E366F2-3454-4EA5-B7C4-74377DE8D2DE}"/>
                </a:ext>
              </a:extLst>
            </p:cNvPr>
            <p:cNvSpPr>
              <a:spLocks/>
            </p:cNvSpPr>
            <p:nvPr/>
          </p:nvSpPr>
          <p:spPr bwMode="auto">
            <a:xfrm>
              <a:off x="3648795" y="2632919"/>
              <a:ext cx="34925" cy="85725"/>
            </a:xfrm>
            <a:custGeom>
              <a:avLst/>
              <a:gdLst>
                <a:gd name="T0" fmla="*/ 6 w 65"/>
                <a:gd name="T1" fmla="*/ 110 h 160"/>
                <a:gd name="T2" fmla="*/ 4 w 65"/>
                <a:gd name="T3" fmla="*/ 42 h 160"/>
                <a:gd name="T4" fmla="*/ 25 w 65"/>
                <a:gd name="T5" fmla="*/ 0 h 160"/>
                <a:gd name="T6" fmla="*/ 65 w 65"/>
                <a:gd name="T7" fmla="*/ 51 h 160"/>
                <a:gd name="T8" fmla="*/ 51 w 65"/>
                <a:gd name="T9" fmla="*/ 114 h 160"/>
                <a:gd name="T10" fmla="*/ 17 w 65"/>
                <a:gd name="T11" fmla="*/ 157 h 160"/>
                <a:gd name="T12" fmla="*/ 6 w 65"/>
                <a:gd name="T13" fmla="*/ 110 h 160"/>
              </a:gdLst>
              <a:ahLst/>
              <a:cxnLst>
                <a:cxn ang="0">
                  <a:pos x="T0" y="T1"/>
                </a:cxn>
                <a:cxn ang="0">
                  <a:pos x="T2" y="T3"/>
                </a:cxn>
                <a:cxn ang="0">
                  <a:pos x="T4" y="T5"/>
                </a:cxn>
                <a:cxn ang="0">
                  <a:pos x="T6" y="T7"/>
                </a:cxn>
                <a:cxn ang="0">
                  <a:pos x="T8" y="T9"/>
                </a:cxn>
                <a:cxn ang="0">
                  <a:pos x="T10" y="T11"/>
                </a:cxn>
                <a:cxn ang="0">
                  <a:pos x="T12" y="T13"/>
                </a:cxn>
              </a:cxnLst>
              <a:rect l="0" t="0" r="r" b="b"/>
              <a:pathLst>
                <a:path w="65" h="160">
                  <a:moveTo>
                    <a:pt x="6" y="110"/>
                  </a:moveTo>
                  <a:cubicBezTo>
                    <a:pt x="12" y="75"/>
                    <a:pt x="4" y="65"/>
                    <a:pt x="4" y="42"/>
                  </a:cubicBezTo>
                  <a:cubicBezTo>
                    <a:pt x="4" y="19"/>
                    <a:pt x="5" y="0"/>
                    <a:pt x="25" y="0"/>
                  </a:cubicBezTo>
                  <a:cubicBezTo>
                    <a:pt x="45" y="0"/>
                    <a:pt x="65" y="25"/>
                    <a:pt x="65" y="51"/>
                  </a:cubicBezTo>
                  <a:cubicBezTo>
                    <a:pt x="65" y="68"/>
                    <a:pt x="53" y="102"/>
                    <a:pt x="51" y="114"/>
                  </a:cubicBezTo>
                  <a:cubicBezTo>
                    <a:pt x="46" y="140"/>
                    <a:pt x="39" y="160"/>
                    <a:pt x="17" y="157"/>
                  </a:cubicBezTo>
                  <a:cubicBezTo>
                    <a:pt x="0" y="154"/>
                    <a:pt x="1" y="135"/>
                    <a:pt x="6" y="110"/>
                  </a:cubicBezTo>
                  <a:close/>
                </a:path>
              </a:pathLst>
            </a:custGeom>
            <a:solidFill>
              <a:srgbClr val="EB5A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28" name="Freeform 75">
              <a:extLst>
                <a:ext uri="{FF2B5EF4-FFF2-40B4-BE49-F238E27FC236}">
                  <a16:creationId xmlns:a16="http://schemas.microsoft.com/office/drawing/2014/main" id="{05DEAFC2-85F6-41F5-9BEA-C35F6F7A66DA}"/>
                </a:ext>
              </a:extLst>
            </p:cNvPr>
            <p:cNvSpPr>
              <a:spLocks/>
            </p:cNvSpPr>
            <p:nvPr/>
          </p:nvSpPr>
          <p:spPr bwMode="auto">
            <a:xfrm>
              <a:off x="3651970" y="2648794"/>
              <a:ext cx="26988" cy="38100"/>
            </a:xfrm>
            <a:custGeom>
              <a:avLst/>
              <a:gdLst>
                <a:gd name="T0" fmla="*/ 47 w 50"/>
                <a:gd name="T1" fmla="*/ 70 h 70"/>
                <a:gd name="T2" fmla="*/ 45 w 50"/>
                <a:gd name="T3" fmla="*/ 51 h 70"/>
                <a:gd name="T4" fmla="*/ 41 w 50"/>
                <a:gd name="T5" fmla="*/ 32 h 70"/>
                <a:gd name="T6" fmla="*/ 32 w 50"/>
                <a:gd name="T7" fmla="*/ 16 h 70"/>
                <a:gd name="T8" fmla="*/ 18 w 50"/>
                <a:gd name="T9" fmla="*/ 8 h 70"/>
                <a:gd name="T10" fmla="*/ 20 w 50"/>
                <a:gd name="T11" fmla="*/ 7 h 70"/>
                <a:gd name="T12" fmla="*/ 18 w 50"/>
                <a:gd name="T13" fmla="*/ 9 h 70"/>
                <a:gd name="T14" fmla="*/ 16 w 50"/>
                <a:gd name="T15" fmla="*/ 11 h 70"/>
                <a:gd name="T16" fmla="*/ 12 w 50"/>
                <a:gd name="T17" fmla="*/ 16 h 70"/>
                <a:gd name="T18" fmla="*/ 7 w 50"/>
                <a:gd name="T19" fmla="*/ 28 h 70"/>
                <a:gd name="T20" fmla="*/ 5 w 50"/>
                <a:gd name="T21" fmla="*/ 35 h 70"/>
                <a:gd name="T22" fmla="*/ 4 w 50"/>
                <a:gd name="T23" fmla="*/ 42 h 70"/>
                <a:gd name="T24" fmla="*/ 2 w 50"/>
                <a:gd name="T25" fmla="*/ 49 h 70"/>
                <a:gd name="T26" fmla="*/ 1 w 50"/>
                <a:gd name="T27" fmla="*/ 56 h 70"/>
                <a:gd name="T28" fmla="*/ 0 w 50"/>
                <a:gd name="T29" fmla="*/ 42 h 70"/>
                <a:gd name="T30" fmla="*/ 1 w 50"/>
                <a:gd name="T31" fmla="*/ 27 h 70"/>
                <a:gd name="T32" fmla="*/ 6 w 50"/>
                <a:gd name="T33" fmla="*/ 12 h 70"/>
                <a:gd name="T34" fmla="*/ 10 w 50"/>
                <a:gd name="T35" fmla="*/ 6 h 70"/>
                <a:gd name="T36" fmla="*/ 13 w 50"/>
                <a:gd name="T37" fmla="*/ 3 h 70"/>
                <a:gd name="T38" fmla="*/ 17 w 50"/>
                <a:gd name="T39" fmla="*/ 0 h 70"/>
                <a:gd name="T40" fmla="*/ 19 w 50"/>
                <a:gd name="T41" fmla="*/ 0 h 70"/>
                <a:gd name="T42" fmla="*/ 19 w 50"/>
                <a:gd name="T43" fmla="*/ 0 h 70"/>
                <a:gd name="T44" fmla="*/ 30 w 50"/>
                <a:gd name="T45" fmla="*/ 3 h 70"/>
                <a:gd name="T46" fmla="*/ 39 w 50"/>
                <a:gd name="T47" fmla="*/ 11 h 70"/>
                <a:gd name="T48" fmla="*/ 48 w 50"/>
                <a:gd name="T49" fmla="*/ 30 h 70"/>
                <a:gd name="T50" fmla="*/ 50 w 50"/>
                <a:gd name="T51" fmla="*/ 50 h 70"/>
                <a:gd name="T52" fmla="*/ 47 w 50"/>
                <a:gd name="T5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0" h="70">
                  <a:moveTo>
                    <a:pt x="47" y="70"/>
                  </a:moveTo>
                  <a:cubicBezTo>
                    <a:pt x="47" y="64"/>
                    <a:pt x="46" y="57"/>
                    <a:pt x="45" y="51"/>
                  </a:cubicBezTo>
                  <a:cubicBezTo>
                    <a:pt x="44" y="44"/>
                    <a:pt x="43" y="38"/>
                    <a:pt x="41" y="32"/>
                  </a:cubicBezTo>
                  <a:cubicBezTo>
                    <a:pt x="39" y="26"/>
                    <a:pt x="36" y="20"/>
                    <a:pt x="32" y="16"/>
                  </a:cubicBezTo>
                  <a:cubicBezTo>
                    <a:pt x="29" y="12"/>
                    <a:pt x="24" y="9"/>
                    <a:pt x="18" y="8"/>
                  </a:cubicBezTo>
                  <a:cubicBezTo>
                    <a:pt x="20" y="7"/>
                    <a:pt x="20" y="7"/>
                    <a:pt x="20" y="7"/>
                  </a:cubicBezTo>
                  <a:cubicBezTo>
                    <a:pt x="20" y="7"/>
                    <a:pt x="19" y="8"/>
                    <a:pt x="18" y="9"/>
                  </a:cubicBezTo>
                  <a:cubicBezTo>
                    <a:pt x="17" y="9"/>
                    <a:pt x="17" y="10"/>
                    <a:pt x="16" y="11"/>
                  </a:cubicBezTo>
                  <a:cubicBezTo>
                    <a:pt x="15" y="12"/>
                    <a:pt x="13" y="14"/>
                    <a:pt x="12" y="16"/>
                  </a:cubicBezTo>
                  <a:cubicBezTo>
                    <a:pt x="10" y="20"/>
                    <a:pt x="8" y="24"/>
                    <a:pt x="7" y="28"/>
                  </a:cubicBezTo>
                  <a:cubicBezTo>
                    <a:pt x="6" y="31"/>
                    <a:pt x="6" y="33"/>
                    <a:pt x="5" y="35"/>
                  </a:cubicBezTo>
                  <a:cubicBezTo>
                    <a:pt x="4" y="42"/>
                    <a:pt x="4" y="42"/>
                    <a:pt x="4" y="42"/>
                  </a:cubicBezTo>
                  <a:cubicBezTo>
                    <a:pt x="2" y="49"/>
                    <a:pt x="2" y="49"/>
                    <a:pt x="2" y="49"/>
                  </a:cubicBezTo>
                  <a:cubicBezTo>
                    <a:pt x="2" y="52"/>
                    <a:pt x="2" y="54"/>
                    <a:pt x="1" y="56"/>
                  </a:cubicBezTo>
                  <a:cubicBezTo>
                    <a:pt x="1" y="52"/>
                    <a:pt x="0" y="47"/>
                    <a:pt x="0" y="42"/>
                  </a:cubicBezTo>
                  <a:cubicBezTo>
                    <a:pt x="0" y="37"/>
                    <a:pt x="0" y="32"/>
                    <a:pt x="1" y="27"/>
                  </a:cubicBezTo>
                  <a:cubicBezTo>
                    <a:pt x="2" y="22"/>
                    <a:pt x="4" y="17"/>
                    <a:pt x="6" y="12"/>
                  </a:cubicBezTo>
                  <a:cubicBezTo>
                    <a:pt x="7" y="10"/>
                    <a:pt x="8" y="8"/>
                    <a:pt x="10" y="6"/>
                  </a:cubicBezTo>
                  <a:cubicBezTo>
                    <a:pt x="11" y="5"/>
                    <a:pt x="12" y="4"/>
                    <a:pt x="13" y="3"/>
                  </a:cubicBezTo>
                  <a:cubicBezTo>
                    <a:pt x="14" y="2"/>
                    <a:pt x="15" y="1"/>
                    <a:pt x="17" y="0"/>
                  </a:cubicBezTo>
                  <a:cubicBezTo>
                    <a:pt x="18" y="0"/>
                    <a:pt x="18" y="0"/>
                    <a:pt x="19" y="0"/>
                  </a:cubicBezTo>
                  <a:cubicBezTo>
                    <a:pt x="19" y="0"/>
                    <a:pt x="19" y="0"/>
                    <a:pt x="19" y="0"/>
                  </a:cubicBezTo>
                  <a:cubicBezTo>
                    <a:pt x="23" y="0"/>
                    <a:pt x="27" y="2"/>
                    <a:pt x="30" y="3"/>
                  </a:cubicBezTo>
                  <a:cubicBezTo>
                    <a:pt x="33" y="5"/>
                    <a:pt x="36" y="8"/>
                    <a:pt x="39" y="11"/>
                  </a:cubicBezTo>
                  <a:cubicBezTo>
                    <a:pt x="43" y="16"/>
                    <a:pt x="46" y="23"/>
                    <a:pt x="48" y="30"/>
                  </a:cubicBezTo>
                  <a:cubicBezTo>
                    <a:pt x="49" y="37"/>
                    <a:pt x="50" y="44"/>
                    <a:pt x="50" y="50"/>
                  </a:cubicBezTo>
                  <a:cubicBezTo>
                    <a:pt x="49" y="57"/>
                    <a:pt x="49" y="64"/>
                    <a:pt x="47"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grpSp>
        <p:nvGrpSpPr>
          <p:cNvPr id="80981" name="Grupo 80980">
            <a:extLst>
              <a:ext uri="{FF2B5EF4-FFF2-40B4-BE49-F238E27FC236}">
                <a16:creationId xmlns:a16="http://schemas.microsoft.com/office/drawing/2014/main" id="{A287CAA5-2FF4-482C-AD59-D18669A522D3}"/>
              </a:ext>
            </a:extLst>
          </p:cNvPr>
          <p:cNvGrpSpPr/>
          <p:nvPr/>
        </p:nvGrpSpPr>
        <p:grpSpPr>
          <a:xfrm>
            <a:off x="8445220" y="4438083"/>
            <a:ext cx="984610" cy="1026510"/>
            <a:chOff x="4242096" y="1338483"/>
            <a:chExt cx="310358" cy="323565"/>
          </a:xfrm>
        </p:grpSpPr>
        <p:sp>
          <p:nvSpPr>
            <p:cNvPr id="80929" name="Oval 76">
              <a:extLst>
                <a:ext uri="{FF2B5EF4-FFF2-40B4-BE49-F238E27FC236}">
                  <a16:creationId xmlns:a16="http://schemas.microsoft.com/office/drawing/2014/main" id="{9961A6FC-3EC3-4665-BA28-6EF9CEE59F04}"/>
                </a:ext>
              </a:extLst>
            </p:cNvPr>
            <p:cNvSpPr>
              <a:spLocks noChangeArrowheads="1"/>
            </p:cNvSpPr>
            <p:nvPr/>
          </p:nvSpPr>
          <p:spPr bwMode="auto">
            <a:xfrm>
              <a:off x="4242096" y="1351690"/>
              <a:ext cx="310358" cy="310358"/>
            </a:xfrm>
            <a:prstGeom prst="ellipse">
              <a:avLst/>
            </a:prstGeom>
            <a:solidFill>
              <a:srgbClr val="E74A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30" name="Oval 77">
              <a:extLst>
                <a:ext uri="{FF2B5EF4-FFF2-40B4-BE49-F238E27FC236}">
                  <a16:creationId xmlns:a16="http://schemas.microsoft.com/office/drawing/2014/main" id="{791FCAF6-483D-4856-837D-8748DC8925FA}"/>
                </a:ext>
              </a:extLst>
            </p:cNvPr>
            <p:cNvSpPr>
              <a:spLocks noChangeArrowheads="1"/>
            </p:cNvSpPr>
            <p:nvPr/>
          </p:nvSpPr>
          <p:spPr bwMode="auto">
            <a:xfrm>
              <a:off x="4242096" y="1338483"/>
              <a:ext cx="310358" cy="31035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31" name="Oval 78">
              <a:extLst>
                <a:ext uri="{FF2B5EF4-FFF2-40B4-BE49-F238E27FC236}">
                  <a16:creationId xmlns:a16="http://schemas.microsoft.com/office/drawing/2014/main" id="{AF1BF3E7-CC8E-455E-B474-AE69D136247E}"/>
                </a:ext>
              </a:extLst>
            </p:cNvPr>
            <p:cNvSpPr>
              <a:spLocks noChangeArrowheads="1"/>
            </p:cNvSpPr>
            <p:nvPr/>
          </p:nvSpPr>
          <p:spPr bwMode="auto">
            <a:xfrm>
              <a:off x="4290520" y="1386908"/>
              <a:ext cx="215710" cy="213509"/>
            </a:xfrm>
            <a:prstGeom prst="ellipse">
              <a:avLst/>
            </a:prstGeom>
            <a:noFill/>
            <a:ln w="14288" cap="flat">
              <a:solidFill>
                <a:srgbClr val="EB5A9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dirty="0"/>
            </a:p>
          </p:txBody>
        </p:sp>
        <p:sp>
          <p:nvSpPr>
            <p:cNvPr id="80932" name="Oval 79">
              <a:extLst>
                <a:ext uri="{FF2B5EF4-FFF2-40B4-BE49-F238E27FC236}">
                  <a16:creationId xmlns:a16="http://schemas.microsoft.com/office/drawing/2014/main" id="{93A299AB-1E4F-4794-9355-03D1A98D9C95}"/>
                </a:ext>
              </a:extLst>
            </p:cNvPr>
            <p:cNvSpPr>
              <a:spLocks noChangeArrowheads="1"/>
            </p:cNvSpPr>
            <p:nvPr/>
          </p:nvSpPr>
          <p:spPr bwMode="auto">
            <a:xfrm>
              <a:off x="4382967" y="1479355"/>
              <a:ext cx="28615" cy="28615"/>
            </a:xfrm>
            <a:prstGeom prst="ellipse">
              <a:avLst/>
            </a:prstGeom>
            <a:solidFill>
              <a:srgbClr val="EB5A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33" name="Freeform 80">
              <a:extLst>
                <a:ext uri="{FF2B5EF4-FFF2-40B4-BE49-F238E27FC236}">
                  <a16:creationId xmlns:a16="http://schemas.microsoft.com/office/drawing/2014/main" id="{FAEAA469-5DBC-4D05-9694-59833E8A72E4}"/>
                </a:ext>
              </a:extLst>
            </p:cNvPr>
            <p:cNvSpPr>
              <a:spLocks/>
            </p:cNvSpPr>
            <p:nvPr/>
          </p:nvSpPr>
          <p:spPr bwMode="auto">
            <a:xfrm>
              <a:off x="4398374" y="1422126"/>
              <a:ext cx="52827" cy="72638"/>
            </a:xfrm>
            <a:custGeom>
              <a:avLst/>
              <a:gdLst>
                <a:gd name="T0" fmla="*/ 0 w 24"/>
                <a:gd name="T1" fmla="*/ 0 h 33"/>
                <a:gd name="T2" fmla="*/ 0 w 24"/>
                <a:gd name="T3" fmla="*/ 33 h 33"/>
                <a:gd name="T4" fmla="*/ 24 w 24"/>
                <a:gd name="T5" fmla="*/ 23 h 33"/>
              </a:gdLst>
              <a:ahLst/>
              <a:cxnLst>
                <a:cxn ang="0">
                  <a:pos x="T0" y="T1"/>
                </a:cxn>
                <a:cxn ang="0">
                  <a:pos x="T2" y="T3"/>
                </a:cxn>
                <a:cxn ang="0">
                  <a:pos x="T4" y="T5"/>
                </a:cxn>
              </a:cxnLst>
              <a:rect l="0" t="0" r="r" b="b"/>
              <a:pathLst>
                <a:path w="24" h="33">
                  <a:moveTo>
                    <a:pt x="0" y="0"/>
                  </a:moveTo>
                  <a:lnTo>
                    <a:pt x="0" y="33"/>
                  </a:lnTo>
                  <a:lnTo>
                    <a:pt x="24" y="23"/>
                  </a:lnTo>
                </a:path>
              </a:pathLst>
            </a:custGeom>
            <a:noFill/>
            <a:ln w="14288" cap="rnd">
              <a:solidFill>
                <a:srgbClr val="EB5A9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dirty="0"/>
            </a:p>
          </p:txBody>
        </p:sp>
        <p:sp>
          <p:nvSpPr>
            <p:cNvPr id="80934" name="Oval 81">
              <a:extLst>
                <a:ext uri="{FF2B5EF4-FFF2-40B4-BE49-F238E27FC236}">
                  <a16:creationId xmlns:a16="http://schemas.microsoft.com/office/drawing/2014/main" id="{CCECE276-1CD2-4E1B-92B0-8533BAC1CDFC}"/>
                </a:ext>
              </a:extLst>
            </p:cNvPr>
            <p:cNvSpPr>
              <a:spLocks noChangeArrowheads="1"/>
            </p:cNvSpPr>
            <p:nvPr/>
          </p:nvSpPr>
          <p:spPr bwMode="auto">
            <a:xfrm>
              <a:off x="4316934" y="1490360"/>
              <a:ext cx="8804" cy="11006"/>
            </a:xfrm>
            <a:prstGeom prst="ellipse">
              <a:avLst/>
            </a:prstGeom>
            <a:solidFill>
              <a:srgbClr val="EB5A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35" name="Oval 82">
              <a:extLst>
                <a:ext uri="{FF2B5EF4-FFF2-40B4-BE49-F238E27FC236}">
                  <a16:creationId xmlns:a16="http://schemas.microsoft.com/office/drawing/2014/main" id="{E094B2F2-5923-41A4-B4FD-72D4AFF5BE49}"/>
                </a:ext>
              </a:extLst>
            </p:cNvPr>
            <p:cNvSpPr>
              <a:spLocks noChangeArrowheads="1"/>
            </p:cNvSpPr>
            <p:nvPr/>
          </p:nvSpPr>
          <p:spPr bwMode="auto">
            <a:xfrm>
              <a:off x="4464408" y="1490360"/>
              <a:ext cx="11006" cy="11006"/>
            </a:xfrm>
            <a:prstGeom prst="ellipse">
              <a:avLst/>
            </a:prstGeom>
            <a:solidFill>
              <a:srgbClr val="EB5A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36" name="Oval 83">
              <a:extLst>
                <a:ext uri="{FF2B5EF4-FFF2-40B4-BE49-F238E27FC236}">
                  <a16:creationId xmlns:a16="http://schemas.microsoft.com/office/drawing/2014/main" id="{8A74EFF6-B17C-4BED-AA56-80E261F566E2}"/>
                </a:ext>
              </a:extLst>
            </p:cNvPr>
            <p:cNvSpPr>
              <a:spLocks noChangeArrowheads="1"/>
            </p:cNvSpPr>
            <p:nvPr/>
          </p:nvSpPr>
          <p:spPr bwMode="auto">
            <a:xfrm>
              <a:off x="4389570" y="1415522"/>
              <a:ext cx="11006" cy="11006"/>
            </a:xfrm>
            <a:prstGeom prst="ellipse">
              <a:avLst/>
            </a:prstGeom>
            <a:solidFill>
              <a:srgbClr val="EB5A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37" name="Oval 84">
              <a:extLst>
                <a:ext uri="{FF2B5EF4-FFF2-40B4-BE49-F238E27FC236}">
                  <a16:creationId xmlns:a16="http://schemas.microsoft.com/office/drawing/2014/main" id="{59E4DEE8-9A31-4609-90E7-A3C33FED697D}"/>
                </a:ext>
              </a:extLst>
            </p:cNvPr>
            <p:cNvSpPr>
              <a:spLocks noChangeArrowheads="1"/>
            </p:cNvSpPr>
            <p:nvPr/>
          </p:nvSpPr>
          <p:spPr bwMode="auto">
            <a:xfrm>
              <a:off x="4389570" y="1565198"/>
              <a:ext cx="11006" cy="11006"/>
            </a:xfrm>
            <a:prstGeom prst="ellipse">
              <a:avLst/>
            </a:prstGeom>
            <a:solidFill>
              <a:srgbClr val="EB5A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sp>
        <p:nvSpPr>
          <p:cNvPr id="80943" name="Oval 90">
            <a:extLst>
              <a:ext uri="{FF2B5EF4-FFF2-40B4-BE49-F238E27FC236}">
                <a16:creationId xmlns:a16="http://schemas.microsoft.com/office/drawing/2014/main" id="{98AE0819-6426-412E-84A5-B1707C5FC526}"/>
              </a:ext>
            </a:extLst>
          </p:cNvPr>
          <p:cNvSpPr>
            <a:spLocks noChangeArrowheads="1"/>
          </p:cNvSpPr>
          <p:nvPr/>
        </p:nvSpPr>
        <p:spPr bwMode="auto">
          <a:xfrm>
            <a:off x="4185966" y="2694779"/>
            <a:ext cx="310358" cy="312559"/>
          </a:xfrm>
          <a:prstGeom prst="ellipse">
            <a:avLst/>
          </a:prstGeom>
          <a:solidFill>
            <a:srgbClr val="EB5B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nvGrpSpPr>
          <p:cNvPr id="80983" name="Grupo 80982">
            <a:extLst>
              <a:ext uri="{FF2B5EF4-FFF2-40B4-BE49-F238E27FC236}">
                <a16:creationId xmlns:a16="http://schemas.microsoft.com/office/drawing/2014/main" id="{53D88F79-A9CF-41EA-AE74-90D82D266EF9}"/>
              </a:ext>
            </a:extLst>
          </p:cNvPr>
          <p:cNvGrpSpPr/>
          <p:nvPr/>
        </p:nvGrpSpPr>
        <p:grpSpPr>
          <a:xfrm>
            <a:off x="1820863" y="5358606"/>
            <a:ext cx="3736471" cy="1195211"/>
            <a:chOff x="1182540" y="3315088"/>
            <a:chExt cx="708760" cy="226716"/>
          </a:xfrm>
        </p:grpSpPr>
        <p:sp>
          <p:nvSpPr>
            <p:cNvPr id="80944" name="Oval 91">
              <a:extLst>
                <a:ext uri="{FF2B5EF4-FFF2-40B4-BE49-F238E27FC236}">
                  <a16:creationId xmlns:a16="http://schemas.microsoft.com/office/drawing/2014/main" id="{68BD9447-18ED-4140-B683-6247E6C4A801}"/>
                </a:ext>
              </a:extLst>
            </p:cNvPr>
            <p:cNvSpPr>
              <a:spLocks noChangeArrowheads="1"/>
            </p:cNvSpPr>
            <p:nvPr/>
          </p:nvSpPr>
          <p:spPr bwMode="auto">
            <a:xfrm>
              <a:off x="1664584" y="3315088"/>
              <a:ext cx="226716" cy="22671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45" name="Oval 92">
              <a:extLst>
                <a:ext uri="{FF2B5EF4-FFF2-40B4-BE49-F238E27FC236}">
                  <a16:creationId xmlns:a16="http://schemas.microsoft.com/office/drawing/2014/main" id="{908B4C5A-C472-4C97-BAC4-6C97F4480517}"/>
                </a:ext>
              </a:extLst>
            </p:cNvPr>
            <p:cNvSpPr>
              <a:spLocks noChangeArrowheads="1"/>
            </p:cNvSpPr>
            <p:nvPr/>
          </p:nvSpPr>
          <p:spPr bwMode="auto">
            <a:xfrm>
              <a:off x="1664584" y="3315088"/>
              <a:ext cx="226716" cy="226716"/>
            </a:xfrm>
            <a:prstGeom prst="ellipse">
              <a:avLst/>
            </a:prstGeom>
            <a:noFill/>
            <a:ln w="1588" cap="flat">
              <a:solidFill>
                <a:srgbClr val="E5137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dirty="0"/>
            </a:p>
          </p:txBody>
        </p:sp>
        <p:sp>
          <p:nvSpPr>
            <p:cNvPr id="80946" name="Freeform 93">
              <a:extLst>
                <a:ext uri="{FF2B5EF4-FFF2-40B4-BE49-F238E27FC236}">
                  <a16:creationId xmlns:a16="http://schemas.microsoft.com/office/drawing/2014/main" id="{0F135103-DF6A-43AA-ACC6-38321A85DFE3}"/>
                </a:ext>
              </a:extLst>
            </p:cNvPr>
            <p:cNvSpPr>
              <a:spLocks noEditPoints="1"/>
            </p:cNvSpPr>
            <p:nvPr/>
          </p:nvSpPr>
          <p:spPr bwMode="auto">
            <a:xfrm>
              <a:off x="1684395" y="3332697"/>
              <a:ext cx="187096" cy="191498"/>
            </a:xfrm>
            <a:custGeom>
              <a:avLst/>
              <a:gdLst>
                <a:gd name="T0" fmla="*/ 127 w 254"/>
                <a:gd name="T1" fmla="*/ 255 h 255"/>
                <a:gd name="T2" fmla="*/ 0 w 254"/>
                <a:gd name="T3" fmla="*/ 128 h 255"/>
                <a:gd name="T4" fmla="*/ 127 w 254"/>
                <a:gd name="T5" fmla="*/ 0 h 255"/>
                <a:gd name="T6" fmla="*/ 254 w 254"/>
                <a:gd name="T7" fmla="*/ 128 h 255"/>
                <a:gd name="T8" fmla="*/ 127 w 254"/>
                <a:gd name="T9" fmla="*/ 255 h 255"/>
                <a:gd name="T10" fmla="*/ 127 w 254"/>
                <a:gd name="T11" fmla="*/ 20 h 255"/>
                <a:gd name="T12" fmla="*/ 20 w 254"/>
                <a:gd name="T13" fmla="*/ 128 h 255"/>
                <a:gd name="T14" fmla="*/ 127 w 254"/>
                <a:gd name="T15" fmla="*/ 235 h 255"/>
                <a:gd name="T16" fmla="*/ 234 w 254"/>
                <a:gd name="T17" fmla="*/ 128 h 255"/>
                <a:gd name="T18" fmla="*/ 127 w 254"/>
                <a:gd name="T19" fmla="*/ 2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4" h="255">
                  <a:moveTo>
                    <a:pt x="127" y="255"/>
                  </a:moveTo>
                  <a:cubicBezTo>
                    <a:pt x="57" y="255"/>
                    <a:pt x="0" y="198"/>
                    <a:pt x="0" y="128"/>
                  </a:cubicBezTo>
                  <a:cubicBezTo>
                    <a:pt x="0" y="58"/>
                    <a:pt x="57" y="0"/>
                    <a:pt x="127" y="0"/>
                  </a:cubicBezTo>
                  <a:cubicBezTo>
                    <a:pt x="197" y="0"/>
                    <a:pt x="254" y="58"/>
                    <a:pt x="254" y="128"/>
                  </a:cubicBezTo>
                  <a:cubicBezTo>
                    <a:pt x="254" y="198"/>
                    <a:pt x="197" y="255"/>
                    <a:pt x="127" y="255"/>
                  </a:cubicBezTo>
                  <a:close/>
                  <a:moveTo>
                    <a:pt x="127" y="20"/>
                  </a:moveTo>
                  <a:cubicBezTo>
                    <a:pt x="68" y="20"/>
                    <a:pt x="20" y="69"/>
                    <a:pt x="20" y="128"/>
                  </a:cubicBezTo>
                  <a:cubicBezTo>
                    <a:pt x="20" y="187"/>
                    <a:pt x="68" y="235"/>
                    <a:pt x="127" y="235"/>
                  </a:cubicBezTo>
                  <a:cubicBezTo>
                    <a:pt x="186" y="235"/>
                    <a:pt x="234" y="187"/>
                    <a:pt x="234" y="128"/>
                  </a:cubicBezTo>
                  <a:cubicBezTo>
                    <a:pt x="234" y="69"/>
                    <a:pt x="186" y="20"/>
                    <a:pt x="127" y="20"/>
                  </a:cubicBezTo>
                  <a:close/>
                </a:path>
              </a:pathLst>
            </a:custGeom>
            <a:solidFill>
              <a:srgbClr val="E513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47" name="Oval 94">
              <a:extLst>
                <a:ext uri="{FF2B5EF4-FFF2-40B4-BE49-F238E27FC236}">
                  <a16:creationId xmlns:a16="http://schemas.microsoft.com/office/drawing/2014/main" id="{2E036B35-8C93-43CD-9B67-9BAE484511AE}"/>
                </a:ext>
              </a:extLst>
            </p:cNvPr>
            <p:cNvSpPr>
              <a:spLocks noChangeArrowheads="1"/>
            </p:cNvSpPr>
            <p:nvPr/>
          </p:nvSpPr>
          <p:spPr bwMode="auto">
            <a:xfrm>
              <a:off x="1431266" y="3315088"/>
              <a:ext cx="226716" cy="22671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48" name="Oval 95">
              <a:extLst>
                <a:ext uri="{FF2B5EF4-FFF2-40B4-BE49-F238E27FC236}">
                  <a16:creationId xmlns:a16="http://schemas.microsoft.com/office/drawing/2014/main" id="{007ED0EE-6227-4A8A-AD8D-FC65BDD46548}"/>
                </a:ext>
              </a:extLst>
            </p:cNvPr>
            <p:cNvSpPr>
              <a:spLocks noChangeArrowheads="1"/>
            </p:cNvSpPr>
            <p:nvPr/>
          </p:nvSpPr>
          <p:spPr bwMode="auto">
            <a:xfrm>
              <a:off x="1431266" y="3315088"/>
              <a:ext cx="226716" cy="226716"/>
            </a:xfrm>
            <a:prstGeom prst="ellipse">
              <a:avLst/>
            </a:prstGeom>
            <a:noFill/>
            <a:ln w="1588" cap="flat">
              <a:solidFill>
                <a:srgbClr val="E5137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dirty="0"/>
            </a:p>
          </p:txBody>
        </p:sp>
        <p:sp>
          <p:nvSpPr>
            <p:cNvPr id="80949" name="Freeform 96">
              <a:extLst>
                <a:ext uri="{FF2B5EF4-FFF2-40B4-BE49-F238E27FC236}">
                  <a16:creationId xmlns:a16="http://schemas.microsoft.com/office/drawing/2014/main" id="{5B667482-457D-429A-A865-5BD4313979E3}"/>
                </a:ext>
              </a:extLst>
            </p:cNvPr>
            <p:cNvSpPr>
              <a:spLocks noEditPoints="1"/>
            </p:cNvSpPr>
            <p:nvPr/>
          </p:nvSpPr>
          <p:spPr bwMode="auto">
            <a:xfrm>
              <a:off x="1448875" y="3332697"/>
              <a:ext cx="189296" cy="191498"/>
            </a:xfrm>
            <a:custGeom>
              <a:avLst/>
              <a:gdLst>
                <a:gd name="T0" fmla="*/ 128 w 255"/>
                <a:gd name="T1" fmla="*/ 255 h 255"/>
                <a:gd name="T2" fmla="*/ 0 w 255"/>
                <a:gd name="T3" fmla="*/ 128 h 255"/>
                <a:gd name="T4" fmla="*/ 128 w 255"/>
                <a:gd name="T5" fmla="*/ 0 h 255"/>
                <a:gd name="T6" fmla="*/ 255 w 255"/>
                <a:gd name="T7" fmla="*/ 128 h 255"/>
                <a:gd name="T8" fmla="*/ 128 w 255"/>
                <a:gd name="T9" fmla="*/ 255 h 255"/>
                <a:gd name="T10" fmla="*/ 128 w 255"/>
                <a:gd name="T11" fmla="*/ 20 h 255"/>
                <a:gd name="T12" fmla="*/ 20 w 255"/>
                <a:gd name="T13" fmla="*/ 128 h 255"/>
                <a:gd name="T14" fmla="*/ 128 w 255"/>
                <a:gd name="T15" fmla="*/ 235 h 255"/>
                <a:gd name="T16" fmla="*/ 235 w 255"/>
                <a:gd name="T17" fmla="*/ 128 h 255"/>
                <a:gd name="T18" fmla="*/ 128 w 255"/>
                <a:gd name="T19" fmla="*/ 2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128" y="255"/>
                  </a:moveTo>
                  <a:cubicBezTo>
                    <a:pt x="58" y="255"/>
                    <a:pt x="0" y="198"/>
                    <a:pt x="0" y="128"/>
                  </a:cubicBezTo>
                  <a:cubicBezTo>
                    <a:pt x="0" y="58"/>
                    <a:pt x="58" y="0"/>
                    <a:pt x="128" y="0"/>
                  </a:cubicBezTo>
                  <a:cubicBezTo>
                    <a:pt x="198" y="0"/>
                    <a:pt x="255" y="58"/>
                    <a:pt x="255" y="128"/>
                  </a:cubicBezTo>
                  <a:cubicBezTo>
                    <a:pt x="255" y="198"/>
                    <a:pt x="198" y="255"/>
                    <a:pt x="128" y="255"/>
                  </a:cubicBezTo>
                  <a:close/>
                  <a:moveTo>
                    <a:pt x="128" y="20"/>
                  </a:moveTo>
                  <a:cubicBezTo>
                    <a:pt x="69" y="20"/>
                    <a:pt x="20" y="69"/>
                    <a:pt x="20" y="128"/>
                  </a:cubicBezTo>
                  <a:cubicBezTo>
                    <a:pt x="20" y="187"/>
                    <a:pt x="69" y="235"/>
                    <a:pt x="128" y="235"/>
                  </a:cubicBezTo>
                  <a:cubicBezTo>
                    <a:pt x="187" y="235"/>
                    <a:pt x="235" y="187"/>
                    <a:pt x="235" y="128"/>
                  </a:cubicBezTo>
                  <a:cubicBezTo>
                    <a:pt x="235" y="69"/>
                    <a:pt x="187" y="20"/>
                    <a:pt x="128" y="20"/>
                  </a:cubicBezTo>
                  <a:close/>
                </a:path>
              </a:pathLst>
            </a:custGeom>
            <a:solidFill>
              <a:srgbClr val="E513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50" name="Oval 97">
              <a:extLst>
                <a:ext uri="{FF2B5EF4-FFF2-40B4-BE49-F238E27FC236}">
                  <a16:creationId xmlns:a16="http://schemas.microsoft.com/office/drawing/2014/main" id="{B7DF7767-F249-499C-B932-5F3BA8F0FA4B}"/>
                </a:ext>
              </a:extLst>
            </p:cNvPr>
            <p:cNvSpPr>
              <a:spLocks noChangeArrowheads="1"/>
            </p:cNvSpPr>
            <p:nvPr/>
          </p:nvSpPr>
          <p:spPr bwMode="auto">
            <a:xfrm>
              <a:off x="1182540" y="3315088"/>
              <a:ext cx="224514" cy="22671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51" name="Oval 98">
              <a:extLst>
                <a:ext uri="{FF2B5EF4-FFF2-40B4-BE49-F238E27FC236}">
                  <a16:creationId xmlns:a16="http://schemas.microsoft.com/office/drawing/2014/main" id="{C97F229E-5BAB-4B5F-9233-E7760D5D2626}"/>
                </a:ext>
              </a:extLst>
            </p:cNvPr>
            <p:cNvSpPr>
              <a:spLocks noChangeArrowheads="1"/>
            </p:cNvSpPr>
            <p:nvPr/>
          </p:nvSpPr>
          <p:spPr bwMode="auto">
            <a:xfrm>
              <a:off x="1182540" y="3315088"/>
              <a:ext cx="224514" cy="226716"/>
            </a:xfrm>
            <a:prstGeom prst="ellipse">
              <a:avLst/>
            </a:prstGeom>
            <a:noFill/>
            <a:ln w="1588" cap="flat">
              <a:solidFill>
                <a:srgbClr val="E5137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dirty="0"/>
            </a:p>
          </p:txBody>
        </p:sp>
        <p:sp>
          <p:nvSpPr>
            <p:cNvPr id="80952" name="Freeform 99">
              <a:extLst>
                <a:ext uri="{FF2B5EF4-FFF2-40B4-BE49-F238E27FC236}">
                  <a16:creationId xmlns:a16="http://schemas.microsoft.com/office/drawing/2014/main" id="{DBD6681F-71E9-426E-9A43-366B45AE7D73}"/>
                </a:ext>
              </a:extLst>
            </p:cNvPr>
            <p:cNvSpPr>
              <a:spLocks noEditPoints="1"/>
            </p:cNvSpPr>
            <p:nvPr/>
          </p:nvSpPr>
          <p:spPr bwMode="auto">
            <a:xfrm>
              <a:off x="1200149" y="3332697"/>
              <a:ext cx="189296" cy="191498"/>
            </a:xfrm>
            <a:custGeom>
              <a:avLst/>
              <a:gdLst>
                <a:gd name="T0" fmla="*/ 128 w 255"/>
                <a:gd name="T1" fmla="*/ 255 h 255"/>
                <a:gd name="T2" fmla="*/ 0 w 255"/>
                <a:gd name="T3" fmla="*/ 128 h 255"/>
                <a:gd name="T4" fmla="*/ 128 w 255"/>
                <a:gd name="T5" fmla="*/ 0 h 255"/>
                <a:gd name="T6" fmla="*/ 255 w 255"/>
                <a:gd name="T7" fmla="*/ 128 h 255"/>
                <a:gd name="T8" fmla="*/ 128 w 255"/>
                <a:gd name="T9" fmla="*/ 255 h 255"/>
                <a:gd name="T10" fmla="*/ 128 w 255"/>
                <a:gd name="T11" fmla="*/ 20 h 255"/>
                <a:gd name="T12" fmla="*/ 20 w 255"/>
                <a:gd name="T13" fmla="*/ 128 h 255"/>
                <a:gd name="T14" fmla="*/ 128 w 255"/>
                <a:gd name="T15" fmla="*/ 235 h 255"/>
                <a:gd name="T16" fmla="*/ 235 w 255"/>
                <a:gd name="T17" fmla="*/ 128 h 255"/>
                <a:gd name="T18" fmla="*/ 128 w 255"/>
                <a:gd name="T19" fmla="*/ 2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128" y="255"/>
                  </a:moveTo>
                  <a:cubicBezTo>
                    <a:pt x="57" y="255"/>
                    <a:pt x="0" y="198"/>
                    <a:pt x="0" y="128"/>
                  </a:cubicBezTo>
                  <a:cubicBezTo>
                    <a:pt x="0" y="58"/>
                    <a:pt x="57" y="0"/>
                    <a:pt x="128" y="0"/>
                  </a:cubicBezTo>
                  <a:cubicBezTo>
                    <a:pt x="198" y="0"/>
                    <a:pt x="255" y="58"/>
                    <a:pt x="255" y="128"/>
                  </a:cubicBezTo>
                  <a:cubicBezTo>
                    <a:pt x="255" y="198"/>
                    <a:pt x="198" y="255"/>
                    <a:pt x="128" y="255"/>
                  </a:cubicBezTo>
                  <a:close/>
                  <a:moveTo>
                    <a:pt x="128" y="20"/>
                  </a:moveTo>
                  <a:cubicBezTo>
                    <a:pt x="69" y="20"/>
                    <a:pt x="20" y="69"/>
                    <a:pt x="20" y="128"/>
                  </a:cubicBezTo>
                  <a:cubicBezTo>
                    <a:pt x="20" y="187"/>
                    <a:pt x="69" y="235"/>
                    <a:pt x="128" y="235"/>
                  </a:cubicBezTo>
                  <a:cubicBezTo>
                    <a:pt x="187" y="235"/>
                    <a:pt x="235" y="187"/>
                    <a:pt x="235" y="128"/>
                  </a:cubicBezTo>
                  <a:cubicBezTo>
                    <a:pt x="235" y="69"/>
                    <a:pt x="187" y="20"/>
                    <a:pt x="128" y="20"/>
                  </a:cubicBezTo>
                  <a:close/>
                </a:path>
              </a:pathLst>
            </a:custGeom>
            <a:solidFill>
              <a:srgbClr val="E513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grpSp>
        <p:nvGrpSpPr>
          <p:cNvPr id="80984" name="Grupo 80983">
            <a:extLst>
              <a:ext uri="{FF2B5EF4-FFF2-40B4-BE49-F238E27FC236}">
                <a16:creationId xmlns:a16="http://schemas.microsoft.com/office/drawing/2014/main" id="{1269EC3F-0AEE-4C62-8733-69B00F40E66E}"/>
              </a:ext>
            </a:extLst>
          </p:cNvPr>
          <p:cNvGrpSpPr/>
          <p:nvPr/>
        </p:nvGrpSpPr>
        <p:grpSpPr>
          <a:xfrm>
            <a:off x="1270113" y="1277636"/>
            <a:ext cx="5166341" cy="557515"/>
            <a:chOff x="3738039" y="3803737"/>
            <a:chExt cx="611910" cy="66033"/>
          </a:xfrm>
        </p:grpSpPr>
        <p:sp>
          <p:nvSpPr>
            <p:cNvPr id="80961" name="Oval 108">
              <a:extLst>
                <a:ext uri="{FF2B5EF4-FFF2-40B4-BE49-F238E27FC236}">
                  <a16:creationId xmlns:a16="http://schemas.microsoft.com/office/drawing/2014/main" id="{4BEC10A4-827C-4CDA-9CE3-24EAEE0B10F5}"/>
                </a:ext>
              </a:extLst>
            </p:cNvPr>
            <p:cNvSpPr>
              <a:spLocks noChangeArrowheads="1"/>
            </p:cNvSpPr>
            <p:nvPr/>
          </p:nvSpPr>
          <p:spPr bwMode="auto">
            <a:xfrm>
              <a:off x="4037391" y="3803737"/>
              <a:ext cx="8804" cy="11006"/>
            </a:xfrm>
            <a:prstGeom prst="ellipse">
              <a:avLst/>
            </a:prstGeom>
            <a:solidFill>
              <a:srgbClr val="D21E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62" name="Oval 109">
              <a:extLst>
                <a:ext uri="{FF2B5EF4-FFF2-40B4-BE49-F238E27FC236}">
                  <a16:creationId xmlns:a16="http://schemas.microsoft.com/office/drawing/2014/main" id="{0ECD5367-5F75-41EE-8F28-7436F71827D0}"/>
                </a:ext>
              </a:extLst>
            </p:cNvPr>
            <p:cNvSpPr>
              <a:spLocks noChangeArrowheads="1"/>
            </p:cNvSpPr>
            <p:nvPr/>
          </p:nvSpPr>
          <p:spPr bwMode="auto">
            <a:xfrm>
              <a:off x="4037391" y="3832351"/>
              <a:ext cx="8804" cy="8804"/>
            </a:xfrm>
            <a:prstGeom prst="ellipse">
              <a:avLst/>
            </a:prstGeom>
            <a:solidFill>
              <a:srgbClr val="D21E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63" name="Oval 110">
              <a:extLst>
                <a:ext uri="{FF2B5EF4-FFF2-40B4-BE49-F238E27FC236}">
                  <a16:creationId xmlns:a16="http://schemas.microsoft.com/office/drawing/2014/main" id="{1EAD4488-D321-47EE-9A95-3C547D4CCA19}"/>
                </a:ext>
              </a:extLst>
            </p:cNvPr>
            <p:cNvSpPr>
              <a:spLocks noChangeArrowheads="1"/>
            </p:cNvSpPr>
            <p:nvPr/>
          </p:nvSpPr>
          <p:spPr bwMode="auto">
            <a:xfrm>
              <a:off x="4037391" y="3860966"/>
              <a:ext cx="8804" cy="8804"/>
            </a:xfrm>
            <a:prstGeom prst="ellipse">
              <a:avLst/>
            </a:prstGeom>
            <a:solidFill>
              <a:srgbClr val="D21E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64" name="Oval 111">
              <a:extLst>
                <a:ext uri="{FF2B5EF4-FFF2-40B4-BE49-F238E27FC236}">
                  <a16:creationId xmlns:a16="http://schemas.microsoft.com/office/drawing/2014/main" id="{9E7F4CF4-1AE1-465A-8B6D-752CF5963043}"/>
                </a:ext>
              </a:extLst>
            </p:cNvPr>
            <p:cNvSpPr>
              <a:spLocks noChangeArrowheads="1"/>
            </p:cNvSpPr>
            <p:nvPr/>
          </p:nvSpPr>
          <p:spPr bwMode="auto">
            <a:xfrm>
              <a:off x="3738039" y="3803737"/>
              <a:ext cx="8804" cy="11006"/>
            </a:xfrm>
            <a:prstGeom prst="ellipse">
              <a:avLst/>
            </a:prstGeom>
            <a:solidFill>
              <a:srgbClr val="D21E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65" name="Oval 112">
              <a:extLst>
                <a:ext uri="{FF2B5EF4-FFF2-40B4-BE49-F238E27FC236}">
                  <a16:creationId xmlns:a16="http://schemas.microsoft.com/office/drawing/2014/main" id="{2CBB2526-CF07-46EC-B9E2-14814A44EDCF}"/>
                </a:ext>
              </a:extLst>
            </p:cNvPr>
            <p:cNvSpPr>
              <a:spLocks noChangeArrowheads="1"/>
            </p:cNvSpPr>
            <p:nvPr/>
          </p:nvSpPr>
          <p:spPr bwMode="auto">
            <a:xfrm>
              <a:off x="3738039" y="3832351"/>
              <a:ext cx="8804" cy="8804"/>
            </a:xfrm>
            <a:prstGeom prst="ellipse">
              <a:avLst/>
            </a:prstGeom>
            <a:solidFill>
              <a:srgbClr val="D21E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66" name="Oval 113">
              <a:extLst>
                <a:ext uri="{FF2B5EF4-FFF2-40B4-BE49-F238E27FC236}">
                  <a16:creationId xmlns:a16="http://schemas.microsoft.com/office/drawing/2014/main" id="{CABBC2A8-C579-44E2-9E38-7A94ABDEE527}"/>
                </a:ext>
              </a:extLst>
            </p:cNvPr>
            <p:cNvSpPr>
              <a:spLocks noChangeArrowheads="1"/>
            </p:cNvSpPr>
            <p:nvPr/>
          </p:nvSpPr>
          <p:spPr bwMode="auto">
            <a:xfrm>
              <a:off x="3738039" y="3860966"/>
              <a:ext cx="8804" cy="8804"/>
            </a:xfrm>
            <a:prstGeom prst="ellipse">
              <a:avLst/>
            </a:prstGeom>
            <a:solidFill>
              <a:srgbClr val="D21E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67" name="Oval 114">
              <a:extLst>
                <a:ext uri="{FF2B5EF4-FFF2-40B4-BE49-F238E27FC236}">
                  <a16:creationId xmlns:a16="http://schemas.microsoft.com/office/drawing/2014/main" id="{B337FDEC-3586-4084-B604-27930A278111}"/>
                </a:ext>
              </a:extLst>
            </p:cNvPr>
            <p:cNvSpPr>
              <a:spLocks noChangeArrowheads="1"/>
            </p:cNvSpPr>
            <p:nvPr/>
          </p:nvSpPr>
          <p:spPr bwMode="auto">
            <a:xfrm>
              <a:off x="4341145" y="3803737"/>
              <a:ext cx="8804" cy="11006"/>
            </a:xfrm>
            <a:prstGeom prst="ellipse">
              <a:avLst/>
            </a:prstGeom>
            <a:solidFill>
              <a:srgbClr val="D21E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68" name="Oval 115">
              <a:extLst>
                <a:ext uri="{FF2B5EF4-FFF2-40B4-BE49-F238E27FC236}">
                  <a16:creationId xmlns:a16="http://schemas.microsoft.com/office/drawing/2014/main" id="{38E99CA1-49CF-41C9-A5D5-806025A829F8}"/>
                </a:ext>
              </a:extLst>
            </p:cNvPr>
            <p:cNvSpPr>
              <a:spLocks noChangeArrowheads="1"/>
            </p:cNvSpPr>
            <p:nvPr/>
          </p:nvSpPr>
          <p:spPr bwMode="auto">
            <a:xfrm>
              <a:off x="4341145" y="3832351"/>
              <a:ext cx="8804" cy="8804"/>
            </a:xfrm>
            <a:prstGeom prst="ellipse">
              <a:avLst/>
            </a:prstGeom>
            <a:solidFill>
              <a:srgbClr val="D21E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69" name="Oval 116">
              <a:extLst>
                <a:ext uri="{FF2B5EF4-FFF2-40B4-BE49-F238E27FC236}">
                  <a16:creationId xmlns:a16="http://schemas.microsoft.com/office/drawing/2014/main" id="{D4E4BD08-7CDA-4935-A2CF-86B24AB648B0}"/>
                </a:ext>
              </a:extLst>
            </p:cNvPr>
            <p:cNvSpPr>
              <a:spLocks noChangeArrowheads="1"/>
            </p:cNvSpPr>
            <p:nvPr/>
          </p:nvSpPr>
          <p:spPr bwMode="auto">
            <a:xfrm>
              <a:off x="4341145" y="3860966"/>
              <a:ext cx="8804" cy="8804"/>
            </a:xfrm>
            <a:prstGeom prst="ellipse">
              <a:avLst/>
            </a:prstGeom>
            <a:solidFill>
              <a:srgbClr val="D21E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sp>
        <p:nvSpPr>
          <p:cNvPr id="80974" name="Rectangle 121">
            <a:extLst>
              <a:ext uri="{FF2B5EF4-FFF2-40B4-BE49-F238E27FC236}">
                <a16:creationId xmlns:a16="http://schemas.microsoft.com/office/drawing/2014/main" id="{144BC6F9-E372-4C6A-8361-AB848D2DC680}"/>
              </a:ext>
            </a:extLst>
          </p:cNvPr>
          <p:cNvSpPr>
            <a:spLocks noChangeArrowheads="1"/>
          </p:cNvSpPr>
          <p:nvPr/>
        </p:nvSpPr>
        <p:spPr bwMode="auto">
          <a:xfrm>
            <a:off x="6553271" y="3510987"/>
            <a:ext cx="519464" cy="519464"/>
          </a:xfrm>
          <a:prstGeom prst="rect">
            <a:avLst/>
          </a:prstGeom>
          <a:noFill/>
          <a:ln w="6350" cap="flat">
            <a:solidFill>
              <a:srgbClr val="DB1B6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dirty="0"/>
          </a:p>
        </p:txBody>
      </p:sp>
      <p:sp>
        <p:nvSpPr>
          <p:cNvPr id="80975" name="Rectangle 122">
            <a:extLst>
              <a:ext uri="{FF2B5EF4-FFF2-40B4-BE49-F238E27FC236}">
                <a16:creationId xmlns:a16="http://schemas.microsoft.com/office/drawing/2014/main" id="{289D2986-E03B-4778-98C7-F88D867E3C24}"/>
              </a:ext>
            </a:extLst>
          </p:cNvPr>
          <p:cNvSpPr>
            <a:spLocks noChangeArrowheads="1"/>
          </p:cNvSpPr>
          <p:nvPr/>
        </p:nvSpPr>
        <p:spPr bwMode="auto">
          <a:xfrm>
            <a:off x="6553271" y="3510987"/>
            <a:ext cx="519464" cy="96849"/>
          </a:xfrm>
          <a:prstGeom prst="rect">
            <a:avLst/>
          </a:prstGeom>
          <a:solidFill>
            <a:srgbClr val="DA1A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76" name="Oval 123">
            <a:extLst>
              <a:ext uri="{FF2B5EF4-FFF2-40B4-BE49-F238E27FC236}">
                <a16:creationId xmlns:a16="http://schemas.microsoft.com/office/drawing/2014/main" id="{B801AE1A-71D8-4594-8AFA-E23281643A59}"/>
              </a:ext>
            </a:extLst>
          </p:cNvPr>
          <p:cNvSpPr>
            <a:spLocks noChangeArrowheads="1"/>
          </p:cNvSpPr>
          <p:nvPr/>
        </p:nvSpPr>
        <p:spPr bwMode="auto">
          <a:xfrm>
            <a:off x="6656723" y="3662865"/>
            <a:ext cx="30816" cy="33017"/>
          </a:xfrm>
          <a:prstGeom prst="ellipse">
            <a:avLst/>
          </a:prstGeom>
          <a:solidFill>
            <a:srgbClr val="DA1A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Tree>
    <p:extLst>
      <p:ext uri="{BB962C8B-B14F-4D97-AF65-F5344CB8AC3E}">
        <p14:creationId xmlns:p14="http://schemas.microsoft.com/office/powerpoint/2010/main" val="321573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矩形 2"/>
          <p:cNvSpPr/>
          <p:nvPr/>
        </p:nvSpPr>
        <p:spPr>
          <a:xfrm>
            <a:off x="1563" y="0"/>
            <a:ext cx="12858750" cy="7232650"/>
          </a:xfrm>
          <a:prstGeom prst="rect">
            <a:avLst/>
          </a:prstGeom>
          <a:blipFill dpi="0"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t="-9736" b="-1316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259"/>
          <p:cNvSpPr>
            <a:spLocks noChangeArrowheads="1"/>
          </p:cNvSpPr>
          <p:nvPr/>
        </p:nvSpPr>
        <p:spPr bwMode="auto">
          <a:xfrm>
            <a:off x="3044999" y="1400334"/>
            <a:ext cx="10081120" cy="2215991"/>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en-US" altLang="zh-CN" sz="7200" kern="5000" dirty="0">
                <a:solidFill>
                  <a:schemeClr val="tx2"/>
                </a:solidFill>
                <a:latin typeface="方正粗谭黑简体" panose="02000000000000000000" pitchFamily="2" charset="-122"/>
                <a:ea typeface="方正粗谭黑简体" panose="02000000000000000000" pitchFamily="2" charset="-122"/>
                <a:cs typeface="Arial" panose="020B0604020202020204" pitchFamily="34" charset="0"/>
              </a:rPr>
              <a:t>Thanks for listening, criticism and guidance</a:t>
            </a:r>
            <a:endParaRPr lang="zh-CN" altLang="en-US" sz="7200" kern="5000" dirty="0">
              <a:solidFill>
                <a:schemeClr val="tx2"/>
              </a:solidFill>
              <a:latin typeface="方正粗谭黑简体" panose="02000000000000000000" pitchFamily="2" charset="-122"/>
              <a:ea typeface="方正粗谭黑简体" panose="02000000000000000000" pitchFamily="2" charset="-122"/>
              <a:cs typeface="Arial" panose="020B0604020202020204" pitchFamily="34" charset="0"/>
            </a:endParaRPr>
          </a:p>
        </p:txBody>
      </p:sp>
      <p:sp>
        <p:nvSpPr>
          <p:cNvPr id="7" name="矩形 259"/>
          <p:cNvSpPr>
            <a:spLocks noChangeArrowheads="1"/>
          </p:cNvSpPr>
          <p:nvPr/>
        </p:nvSpPr>
        <p:spPr bwMode="auto">
          <a:xfrm>
            <a:off x="4413151" y="3572463"/>
            <a:ext cx="8068037" cy="492443"/>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en-US" altLang="zh-CN" b="1" dirty="0">
                <a:solidFill>
                  <a:schemeClr val="tx2"/>
                </a:solidFill>
                <a:cs typeface="Arial" panose="020B0604020202020204" pitchFamily="34" charset="0"/>
              </a:rPr>
              <a:t>HAIRDRESSING COSMETIC PPT</a:t>
            </a:r>
            <a:endParaRPr lang="zh-CN" altLang="en-US" b="1" dirty="0">
              <a:solidFill>
                <a:schemeClr val="tx2"/>
              </a:solidFill>
              <a:cs typeface="Arial" panose="020B0604020202020204" pitchFamily="34" charset="0"/>
            </a:endParaRPr>
          </a:p>
        </p:txBody>
      </p:sp>
      <p:sp>
        <p:nvSpPr>
          <p:cNvPr id="6" name="矩形 259"/>
          <p:cNvSpPr>
            <a:spLocks noChangeArrowheads="1"/>
          </p:cNvSpPr>
          <p:nvPr/>
        </p:nvSpPr>
        <p:spPr bwMode="auto">
          <a:xfrm>
            <a:off x="4413151" y="4563986"/>
            <a:ext cx="8104072" cy="215444"/>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en-US" altLang="zh-CN" sz="700" b="1" dirty="0">
                <a:solidFill>
                  <a:schemeClr val="tx2"/>
                </a:solidFill>
                <a:cs typeface="Arial" panose="020B0604020202020204" pitchFamily="34" charset="0"/>
              </a:rPr>
              <a:t>Please replace the text, modify the text, you can also copy your content directly to this. Please replace the text, modify the text, you can also copy your content directly to this. Please replace the text, modify the text, you can also copy your content directly to this. Please replace the text, modify the text, you can also copy your content directly to this.</a:t>
            </a:r>
            <a:endParaRPr lang="zh-CN" altLang="en-US" sz="700" b="1" dirty="0">
              <a:solidFill>
                <a:schemeClr val="tx2"/>
              </a:solidFill>
              <a:cs typeface="Arial" panose="020B0604020202020204" pitchFamily="34" charset="0"/>
            </a:endParaRPr>
          </a:p>
        </p:txBody>
      </p:sp>
    </p:spTree>
    <p:extLst>
      <p:ext uri="{BB962C8B-B14F-4D97-AF65-F5344CB8AC3E}">
        <p14:creationId xmlns:p14="http://schemas.microsoft.com/office/powerpoint/2010/main" val="10904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8"/>
                                        </p:tgtEl>
                                        <p:attrNameLst>
                                          <p:attrName>ppt_y</p:attrName>
                                        </p:attrNameLst>
                                      </p:cBhvr>
                                      <p:tavLst>
                                        <p:tav tm="0">
                                          <p:val>
                                            <p:strVal val="#ppt_y"/>
                                          </p:val>
                                        </p:tav>
                                        <p:tav tm="100000">
                                          <p:val>
                                            <p:strVal val="#ppt_y"/>
                                          </p:val>
                                        </p:tav>
                                      </p:tavLst>
                                    </p:anim>
                                    <p:anim calcmode="lin" valueType="num">
                                      <p:cBhvr>
                                        <p:cTn id="13"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8"/>
                                        </p:tgtEl>
                                      </p:cBhvr>
                                    </p:animEffect>
                                  </p:childTnLst>
                                </p:cTn>
                              </p:par>
                            </p:childTnLst>
                          </p:cTn>
                        </p:par>
                        <p:par>
                          <p:cTn id="16" fill="hold">
                            <p:stCondLst>
                              <p:cond delay="2900"/>
                            </p:stCondLst>
                            <p:childTnLst>
                              <p:par>
                                <p:cTn id="17" presetID="26" presetClass="emph" presetSubtype="0" fill="hold" grpId="1" nodeType="afterEffect">
                                  <p:stCondLst>
                                    <p:cond delay="0"/>
                                  </p:stCondLst>
                                  <p:iterate type="lt">
                                    <p:tmPct val="0"/>
                                  </p:iterate>
                                  <p:childTnLst>
                                    <p:animEffect transition="out" filter="fade">
                                      <p:cBhvr>
                                        <p:cTn id="18" dur="500" tmFilter="0, 0; .2, .5; .8, .5; 1, 0"/>
                                        <p:tgtEl>
                                          <p:spTgt spid="8"/>
                                        </p:tgtEl>
                                      </p:cBhvr>
                                    </p:animEffect>
                                    <p:animScale>
                                      <p:cBhvr>
                                        <p:cTn id="19" dur="250" autoRev="1" fill="hold"/>
                                        <p:tgtEl>
                                          <p:spTgt spid="8"/>
                                        </p:tgtEl>
                                      </p:cBhvr>
                                      <p:by x="105000" y="105000"/>
                                    </p:animScale>
                                  </p:childTnLst>
                                </p:cTn>
                              </p:par>
                            </p:childTnLst>
                          </p:cTn>
                        </p:par>
                        <p:par>
                          <p:cTn id="20" fill="hold">
                            <p:stCondLst>
                              <p:cond delay="34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7"/>
                                        </p:tgtEl>
                                        <p:attrNameLst>
                                          <p:attrName>ppt_y</p:attrName>
                                        </p:attrNameLst>
                                      </p:cBhvr>
                                      <p:tavLst>
                                        <p:tav tm="0">
                                          <p:val>
                                            <p:strVal val="#ppt_y"/>
                                          </p:val>
                                        </p:tav>
                                        <p:tav tm="100000">
                                          <p:val>
                                            <p:strVal val="#ppt_y"/>
                                          </p:val>
                                        </p:tav>
                                      </p:tavLst>
                                    </p:anim>
                                    <p:anim calcmode="lin" valueType="num">
                                      <p:cBhvr>
                                        <p:cTn id="25"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7"/>
                                        </p:tgtEl>
                                      </p:cBhvr>
                                    </p:animEffect>
                                  </p:childTnLst>
                                </p:cTn>
                              </p:par>
                            </p:childTnLst>
                          </p:cTn>
                        </p:par>
                        <p:par>
                          <p:cTn id="28" fill="hold">
                            <p:stCondLst>
                              <p:cond delay="5000"/>
                            </p:stCondLst>
                            <p:childTnLst>
                              <p:par>
                                <p:cTn id="29" presetID="26" presetClass="emph" presetSubtype="0" fill="hold" grpId="1" nodeType="afterEffect">
                                  <p:stCondLst>
                                    <p:cond delay="0"/>
                                  </p:stCondLst>
                                  <p:iterate type="lt">
                                    <p:tmPct val="0"/>
                                  </p:iterate>
                                  <p:childTnLst>
                                    <p:animEffect transition="out" filter="fade">
                                      <p:cBhvr>
                                        <p:cTn id="30" dur="500" tmFilter="0, 0; .2, .5; .8, .5; 1, 0"/>
                                        <p:tgtEl>
                                          <p:spTgt spid="7"/>
                                        </p:tgtEl>
                                      </p:cBhvr>
                                    </p:animEffect>
                                    <p:animScale>
                                      <p:cBhvr>
                                        <p:cTn id="31" dur="250" autoRev="1" fill="hold"/>
                                        <p:tgtEl>
                                          <p:spTgt spid="7"/>
                                        </p:tgtEl>
                                      </p:cBhvr>
                                      <p:by x="105000" y="105000"/>
                                    </p:animScale>
                                  </p:childTnLst>
                                </p:cTn>
                              </p:par>
                            </p:childTnLst>
                          </p:cTn>
                        </p:par>
                        <p:par>
                          <p:cTn id="32" fill="hold">
                            <p:stCondLst>
                              <p:cond delay="5500"/>
                            </p:stCondLst>
                            <p:childTnLst>
                              <p:par>
                                <p:cTn id="33" presetID="41" presetClass="entr" presetSubtype="0" fill="hold" grpId="0" nodeType="afterEffect">
                                  <p:stCondLst>
                                    <p:cond delay="0"/>
                                  </p:stCondLst>
                                  <p:iterate type="lt">
                                    <p:tmPct val="10000"/>
                                  </p:iterate>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6"/>
                                        </p:tgtEl>
                                        <p:attrNameLst>
                                          <p:attrName>ppt_y</p:attrName>
                                        </p:attrNameLst>
                                      </p:cBhvr>
                                      <p:tavLst>
                                        <p:tav tm="0">
                                          <p:val>
                                            <p:strVal val="#ppt_y"/>
                                          </p:val>
                                        </p:tav>
                                        <p:tav tm="100000">
                                          <p:val>
                                            <p:strVal val="#ppt_y"/>
                                          </p:val>
                                        </p:tav>
                                      </p:tavLst>
                                    </p:anim>
                                    <p:anim calcmode="lin" valueType="num">
                                      <p:cBhvr>
                                        <p:cTn id="37"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6"/>
                                        </p:tgtEl>
                                      </p:cBhvr>
                                    </p:animEffect>
                                  </p:childTnLst>
                                </p:cTn>
                              </p:par>
                            </p:childTnLst>
                          </p:cTn>
                        </p:par>
                        <p:par>
                          <p:cTn id="40" fill="hold">
                            <p:stCondLst>
                              <p:cond delay="20950"/>
                            </p:stCondLst>
                            <p:childTnLst>
                              <p:par>
                                <p:cTn id="41" presetID="26" presetClass="emph" presetSubtype="0" fill="hold" grpId="1" nodeType="afterEffect">
                                  <p:stCondLst>
                                    <p:cond delay="0"/>
                                  </p:stCondLst>
                                  <p:iterate type="lt">
                                    <p:tmPct val="0"/>
                                  </p:iterate>
                                  <p:childTnLst>
                                    <p:animEffect transition="out" filter="fade">
                                      <p:cBhvr>
                                        <p:cTn id="42" dur="500" tmFilter="0, 0; .2, .5; .8, .5; 1, 0"/>
                                        <p:tgtEl>
                                          <p:spTgt spid="6"/>
                                        </p:tgtEl>
                                      </p:cBhvr>
                                    </p:animEffect>
                                    <p:animScale>
                                      <p:cBhvr>
                                        <p:cTn id="43"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8" grpId="1"/>
      <p:bldP spid="7" grpId="0"/>
      <p:bldP spid="7" grpId="1"/>
      <p:bldP spid="6" grpId="0"/>
      <p:bldP spid="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MH_Others_2"/>
          <p:cNvSpPr txBox="1"/>
          <p:nvPr>
            <p:custDataLst>
              <p:tags r:id="rId1"/>
            </p:custDataLst>
          </p:nvPr>
        </p:nvSpPr>
        <p:spPr>
          <a:xfrm>
            <a:off x="5794735" y="523371"/>
            <a:ext cx="3298934" cy="677108"/>
          </a:xfrm>
          <a:prstGeom prst="rect">
            <a:avLst/>
          </a:prstGeom>
          <a:noFill/>
        </p:spPr>
        <p:txBody>
          <a:bodyPr wrap="square" lIns="0" tIns="0" rIns="0" bIns="0">
            <a:spAutoFit/>
          </a:bodyPr>
          <a:lstStyle/>
          <a:p>
            <a:pPr algn="ctr">
              <a:defRPr/>
            </a:pPr>
            <a:r>
              <a:rPr lang="en-US" altLang="zh-CN" sz="44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CONTENTS</a:t>
            </a:r>
            <a:endParaRPr lang="zh-CN" altLang="en-US" sz="44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MH_Number_1"/>
          <p:cNvSpPr/>
          <p:nvPr>
            <p:custDataLst>
              <p:tags r:id="rId2"/>
            </p:custDataLst>
          </p:nvPr>
        </p:nvSpPr>
        <p:spPr>
          <a:xfrm>
            <a:off x="5970612" y="1668780"/>
            <a:ext cx="379627" cy="379627"/>
          </a:xfrm>
          <a:prstGeom prst="ellipse">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109" b="1" dirty="0">
                <a:solidFill>
                  <a:srgbClr val="FFFFFF"/>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1</a:t>
            </a:r>
            <a:endParaRPr lang="zh-CN" altLang="en-US" sz="2109" b="1" dirty="0">
              <a:solidFill>
                <a:srgbClr val="FFFFFF"/>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1" name="MH_Entry_1"/>
          <p:cNvSpPr/>
          <p:nvPr>
            <p:custDataLst>
              <p:tags r:id="rId3"/>
            </p:custDataLst>
          </p:nvPr>
        </p:nvSpPr>
        <p:spPr>
          <a:xfrm>
            <a:off x="6501380" y="1484286"/>
            <a:ext cx="4464499" cy="738664"/>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en-US" altLang="zh-CN" sz="3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Annual work overview</a:t>
            </a:r>
          </a:p>
          <a:p>
            <a:r>
              <a:rPr lang="en-US" altLang="zh-CN" sz="16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ADD RELATED TITLE WORDS</a:t>
            </a:r>
            <a:endParaRPr lang="zh-CN" altLang="en-US" sz="16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MH_Number_2"/>
          <p:cNvSpPr/>
          <p:nvPr>
            <p:custDataLst>
              <p:tags r:id="rId4"/>
            </p:custDataLst>
          </p:nvPr>
        </p:nvSpPr>
        <p:spPr>
          <a:xfrm>
            <a:off x="5970612" y="2707984"/>
            <a:ext cx="379627" cy="379627"/>
          </a:xfrm>
          <a:prstGeom prst="ellipse">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109" b="1" dirty="0">
                <a:solidFill>
                  <a:srgbClr val="FFFFFF"/>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2</a:t>
            </a:r>
            <a:endParaRPr lang="zh-CN" altLang="en-US" sz="2109" b="1" dirty="0">
              <a:solidFill>
                <a:srgbClr val="FFFFFF"/>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3" name="MH_Entry_2"/>
          <p:cNvSpPr/>
          <p:nvPr>
            <p:custDataLst>
              <p:tags r:id="rId5"/>
            </p:custDataLst>
          </p:nvPr>
        </p:nvSpPr>
        <p:spPr>
          <a:xfrm>
            <a:off x="6501379" y="2528465"/>
            <a:ext cx="3524998" cy="738664"/>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en-US" altLang="zh-CN" sz="3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Work completion</a:t>
            </a:r>
          </a:p>
          <a:p>
            <a:pPr lvl="0"/>
            <a:r>
              <a:rPr lang="en-US" altLang="zh-CN" sz="16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ADD RELATED TITLE WORDS</a:t>
            </a:r>
            <a:endParaRPr lang="zh-CN" altLang="en-US" sz="16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MH_Number_3"/>
          <p:cNvSpPr/>
          <p:nvPr>
            <p:custDataLst>
              <p:tags r:id="rId6"/>
            </p:custDataLst>
          </p:nvPr>
        </p:nvSpPr>
        <p:spPr>
          <a:xfrm>
            <a:off x="5970612" y="3747187"/>
            <a:ext cx="379627" cy="379627"/>
          </a:xfrm>
          <a:prstGeom prst="ellipse">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109" b="1" dirty="0">
                <a:solidFill>
                  <a:srgbClr val="FFFFFF"/>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3</a:t>
            </a:r>
            <a:endParaRPr lang="zh-CN" altLang="en-US" sz="2109" b="1" dirty="0">
              <a:solidFill>
                <a:srgbClr val="FFFFFF"/>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5" name="MH_Entry_3"/>
          <p:cNvSpPr/>
          <p:nvPr>
            <p:custDataLst>
              <p:tags r:id="rId7"/>
            </p:custDataLst>
          </p:nvPr>
        </p:nvSpPr>
        <p:spPr>
          <a:xfrm>
            <a:off x="6501379" y="3531602"/>
            <a:ext cx="5184580" cy="738664"/>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en-US" altLang="zh-CN" sz="3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Successful project display</a:t>
            </a:r>
          </a:p>
          <a:p>
            <a:pPr lvl="0"/>
            <a:r>
              <a:rPr lang="en-US" altLang="zh-CN" sz="16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ADD RELATED TITLE WORDS</a:t>
            </a:r>
            <a:endParaRPr lang="zh-CN" altLang="en-US" sz="16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MH_Number_4"/>
          <p:cNvSpPr/>
          <p:nvPr>
            <p:custDataLst>
              <p:tags r:id="rId8"/>
            </p:custDataLst>
          </p:nvPr>
        </p:nvSpPr>
        <p:spPr>
          <a:xfrm>
            <a:off x="5970612" y="4786391"/>
            <a:ext cx="379627" cy="379627"/>
          </a:xfrm>
          <a:prstGeom prst="ellipse">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109" b="1" dirty="0">
                <a:solidFill>
                  <a:srgbClr val="FFFFFF"/>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4</a:t>
            </a:r>
            <a:endParaRPr lang="zh-CN" altLang="en-US" sz="2109" b="1" dirty="0">
              <a:solidFill>
                <a:srgbClr val="FFFFFF"/>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7" name="MH_Entry_4"/>
          <p:cNvSpPr/>
          <p:nvPr>
            <p:custDataLst>
              <p:tags r:id="rId9"/>
            </p:custDataLst>
          </p:nvPr>
        </p:nvSpPr>
        <p:spPr>
          <a:xfrm>
            <a:off x="6501379" y="4600452"/>
            <a:ext cx="4032452" cy="738664"/>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en-US" altLang="zh-CN" sz="3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Next year's work plan</a:t>
            </a:r>
          </a:p>
          <a:p>
            <a:pPr lvl="0"/>
            <a:r>
              <a:rPr lang="en-US" altLang="zh-CN" sz="16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ADD RELATED TITLE WORDS</a:t>
            </a:r>
            <a:endParaRPr lang="zh-CN" altLang="en-US" sz="16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Rectangle 86">
            <a:extLst>
              <a:ext uri="{FF2B5EF4-FFF2-40B4-BE49-F238E27FC236}">
                <a16:creationId xmlns:a16="http://schemas.microsoft.com/office/drawing/2014/main" id="{C02AA4F1-BFD0-4B3D-B5AF-51BD7F5F12C5}"/>
              </a:ext>
            </a:extLst>
          </p:cNvPr>
          <p:cNvSpPr>
            <a:spLocks noChangeArrowheads="1"/>
          </p:cNvSpPr>
          <p:nvPr/>
        </p:nvSpPr>
        <p:spPr bwMode="auto">
          <a:xfrm>
            <a:off x="-1" y="6791633"/>
            <a:ext cx="12858731" cy="425092"/>
          </a:xfrm>
          <a:prstGeom prst="rect">
            <a:avLst/>
          </a:prstGeom>
          <a:solidFill>
            <a:schemeClr val="accent1">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s-PE" dirty="0"/>
          </a:p>
        </p:txBody>
      </p:sp>
      <p:sp>
        <p:nvSpPr>
          <p:cNvPr id="17" name="Rectangle 87">
            <a:extLst>
              <a:ext uri="{FF2B5EF4-FFF2-40B4-BE49-F238E27FC236}">
                <a16:creationId xmlns:a16="http://schemas.microsoft.com/office/drawing/2014/main" id="{44C9811E-A7E5-4954-8174-372DB79B7C94}"/>
              </a:ext>
            </a:extLst>
          </p:cNvPr>
          <p:cNvSpPr>
            <a:spLocks noChangeArrowheads="1"/>
          </p:cNvSpPr>
          <p:nvPr/>
        </p:nvSpPr>
        <p:spPr bwMode="auto">
          <a:xfrm>
            <a:off x="-1" y="6856685"/>
            <a:ext cx="12858731" cy="347872"/>
          </a:xfrm>
          <a:prstGeom prst="rect">
            <a:avLst/>
          </a:prstGeom>
          <a:solidFill>
            <a:srgbClr val="EF4C6D"/>
          </a:solidFill>
          <a:ln>
            <a:noFill/>
          </a:ln>
        </p:spPr>
        <p:txBody>
          <a:bodyPr vert="horz" wrap="square" lIns="91440" tIns="45720" rIns="91440" bIns="45720" numCol="1" anchor="t" anchorCtr="0" compatLnSpc="1">
            <a:prstTxWarp prst="textNoShape">
              <a:avLst/>
            </a:prstTxWarp>
          </a:bodyPr>
          <a:lstStyle/>
          <a:p>
            <a:endParaRPr lang="es-PE" dirty="0"/>
          </a:p>
        </p:txBody>
      </p:sp>
      <p:grpSp>
        <p:nvGrpSpPr>
          <p:cNvPr id="28" name="Grupo 27">
            <a:extLst>
              <a:ext uri="{FF2B5EF4-FFF2-40B4-BE49-F238E27FC236}">
                <a16:creationId xmlns:a16="http://schemas.microsoft.com/office/drawing/2014/main" id="{5D21A14C-117F-49EF-8B9C-7700305791AB}"/>
              </a:ext>
            </a:extLst>
          </p:cNvPr>
          <p:cNvGrpSpPr/>
          <p:nvPr/>
        </p:nvGrpSpPr>
        <p:grpSpPr>
          <a:xfrm>
            <a:off x="1316807" y="861924"/>
            <a:ext cx="3816424" cy="5390431"/>
            <a:chOff x="9312995" y="2469406"/>
            <a:chExt cx="561975" cy="793750"/>
          </a:xfrm>
          <a:solidFill>
            <a:srgbClr val="EF4C6D"/>
          </a:solidFill>
        </p:grpSpPr>
        <p:sp>
          <p:nvSpPr>
            <p:cNvPr id="29" name="Freeform 33">
              <a:extLst>
                <a:ext uri="{FF2B5EF4-FFF2-40B4-BE49-F238E27FC236}">
                  <a16:creationId xmlns:a16="http://schemas.microsoft.com/office/drawing/2014/main" id="{B663210D-6D62-4833-A617-C928F3DF63C8}"/>
                </a:ext>
              </a:extLst>
            </p:cNvPr>
            <p:cNvSpPr>
              <a:spLocks noEditPoints="1"/>
            </p:cNvSpPr>
            <p:nvPr/>
          </p:nvSpPr>
          <p:spPr bwMode="auto">
            <a:xfrm>
              <a:off x="9395545" y="2596406"/>
              <a:ext cx="254000" cy="584200"/>
            </a:xfrm>
            <a:custGeom>
              <a:avLst/>
              <a:gdLst>
                <a:gd name="T0" fmla="*/ 239 w 473"/>
                <a:gd name="T1" fmla="*/ 653 h 1087"/>
                <a:gd name="T2" fmla="*/ 298 w 473"/>
                <a:gd name="T3" fmla="*/ 744 h 1087"/>
                <a:gd name="T4" fmla="*/ 386 w 473"/>
                <a:gd name="T5" fmla="*/ 869 h 1087"/>
                <a:gd name="T6" fmla="*/ 218 w 473"/>
                <a:gd name="T7" fmla="*/ 567 h 1087"/>
                <a:gd name="T8" fmla="*/ 180 w 473"/>
                <a:gd name="T9" fmla="*/ 701 h 1087"/>
                <a:gd name="T10" fmla="*/ 111 w 473"/>
                <a:gd name="T11" fmla="*/ 494 h 1087"/>
                <a:gd name="T12" fmla="*/ 52 w 473"/>
                <a:gd name="T13" fmla="*/ 394 h 1087"/>
                <a:gd name="T14" fmla="*/ 38 w 473"/>
                <a:gd name="T15" fmla="*/ 132 h 1087"/>
                <a:gd name="T16" fmla="*/ 133 w 473"/>
                <a:gd name="T17" fmla="*/ 22 h 1087"/>
                <a:gd name="T18" fmla="*/ 100 w 473"/>
                <a:gd name="T19" fmla="*/ 344 h 1087"/>
                <a:gd name="T20" fmla="*/ 201 w 473"/>
                <a:gd name="T21" fmla="*/ 0 h 1087"/>
                <a:gd name="T22" fmla="*/ 192 w 473"/>
                <a:gd name="T23" fmla="*/ 70 h 1087"/>
                <a:gd name="T24" fmla="*/ 201 w 473"/>
                <a:gd name="T25" fmla="*/ 93 h 1087"/>
                <a:gd name="T26" fmla="*/ 232 w 473"/>
                <a:gd name="T27" fmla="*/ 96 h 1087"/>
                <a:gd name="T28" fmla="*/ 233 w 473"/>
                <a:gd name="T29" fmla="*/ 88 h 1087"/>
                <a:gd name="T30" fmla="*/ 333 w 473"/>
                <a:gd name="T31" fmla="*/ 147 h 1087"/>
                <a:gd name="T32" fmla="*/ 301 w 473"/>
                <a:gd name="T33" fmla="*/ 151 h 1087"/>
                <a:gd name="T34" fmla="*/ 273 w 473"/>
                <a:gd name="T35" fmla="*/ 127 h 1087"/>
                <a:gd name="T36" fmla="*/ 294 w 473"/>
                <a:gd name="T37" fmla="*/ 137 h 1087"/>
                <a:gd name="T38" fmla="*/ 270 w 473"/>
                <a:gd name="T39" fmla="*/ 148 h 1087"/>
                <a:gd name="T40" fmla="*/ 249 w 473"/>
                <a:gd name="T41" fmla="*/ 124 h 1087"/>
                <a:gd name="T42" fmla="*/ 247 w 473"/>
                <a:gd name="T43" fmla="*/ 149 h 1087"/>
                <a:gd name="T44" fmla="*/ 190 w 473"/>
                <a:gd name="T45" fmla="*/ 97 h 1087"/>
                <a:gd name="T46" fmla="*/ 208 w 473"/>
                <a:gd name="T47" fmla="*/ 232 h 1087"/>
                <a:gd name="T48" fmla="*/ 356 w 473"/>
                <a:gd name="T49" fmla="*/ 523 h 1087"/>
                <a:gd name="T50" fmla="*/ 456 w 473"/>
                <a:gd name="T51" fmla="*/ 760 h 1087"/>
                <a:gd name="T52" fmla="*/ 318 w 473"/>
                <a:gd name="T53" fmla="*/ 1078 h 1087"/>
                <a:gd name="T54" fmla="*/ 297 w 473"/>
                <a:gd name="T55" fmla="*/ 1087 h 1087"/>
                <a:gd name="T56" fmla="*/ 316 w 473"/>
                <a:gd name="T57" fmla="*/ 1058 h 1087"/>
                <a:gd name="T58" fmla="*/ 320 w 473"/>
                <a:gd name="T59" fmla="*/ 927 h 1087"/>
                <a:gd name="T60" fmla="*/ 280 w 473"/>
                <a:gd name="T61" fmla="*/ 844 h 1087"/>
                <a:gd name="T62" fmla="*/ 239 w 473"/>
                <a:gd name="T63" fmla="*/ 653 h 1087"/>
                <a:gd name="T64" fmla="*/ 376 w 473"/>
                <a:gd name="T65" fmla="*/ 678 h 1087"/>
                <a:gd name="T66" fmla="*/ 381 w 473"/>
                <a:gd name="T67" fmla="*/ 675 h 1087"/>
                <a:gd name="T68" fmla="*/ 279 w 473"/>
                <a:gd name="T69" fmla="*/ 507 h 1087"/>
                <a:gd name="T70" fmla="*/ 156 w 473"/>
                <a:gd name="T71" fmla="*/ 262 h 1087"/>
                <a:gd name="T72" fmla="*/ 145 w 473"/>
                <a:gd name="T73" fmla="*/ 212 h 1087"/>
                <a:gd name="T74" fmla="*/ 145 w 473"/>
                <a:gd name="T75" fmla="*/ 295 h 1087"/>
                <a:gd name="T76" fmla="*/ 220 w 473"/>
                <a:gd name="T77" fmla="*/ 465 h 1087"/>
                <a:gd name="T78" fmla="*/ 376 w 473"/>
                <a:gd name="T79" fmla="*/ 678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3" h="1087">
                  <a:moveTo>
                    <a:pt x="239" y="653"/>
                  </a:moveTo>
                  <a:cubicBezTo>
                    <a:pt x="258" y="682"/>
                    <a:pt x="277" y="714"/>
                    <a:pt x="298" y="744"/>
                  </a:cubicBezTo>
                  <a:cubicBezTo>
                    <a:pt x="327" y="786"/>
                    <a:pt x="357" y="828"/>
                    <a:pt x="386" y="869"/>
                  </a:cubicBezTo>
                  <a:cubicBezTo>
                    <a:pt x="364" y="752"/>
                    <a:pt x="293" y="662"/>
                    <a:pt x="218" y="567"/>
                  </a:cubicBezTo>
                  <a:cubicBezTo>
                    <a:pt x="217" y="619"/>
                    <a:pt x="212" y="664"/>
                    <a:pt x="180" y="701"/>
                  </a:cubicBezTo>
                  <a:cubicBezTo>
                    <a:pt x="195" y="619"/>
                    <a:pt x="149" y="558"/>
                    <a:pt x="111" y="494"/>
                  </a:cubicBezTo>
                  <a:cubicBezTo>
                    <a:pt x="92" y="461"/>
                    <a:pt x="70" y="428"/>
                    <a:pt x="52" y="394"/>
                  </a:cubicBezTo>
                  <a:cubicBezTo>
                    <a:pt x="8" y="310"/>
                    <a:pt x="0" y="222"/>
                    <a:pt x="38" y="132"/>
                  </a:cubicBezTo>
                  <a:cubicBezTo>
                    <a:pt x="58" y="86"/>
                    <a:pt x="87" y="47"/>
                    <a:pt x="133" y="22"/>
                  </a:cubicBezTo>
                  <a:cubicBezTo>
                    <a:pt x="75" y="124"/>
                    <a:pt x="49" y="230"/>
                    <a:pt x="100" y="344"/>
                  </a:cubicBezTo>
                  <a:cubicBezTo>
                    <a:pt x="83" y="214"/>
                    <a:pt x="125" y="102"/>
                    <a:pt x="201" y="0"/>
                  </a:cubicBezTo>
                  <a:cubicBezTo>
                    <a:pt x="197" y="23"/>
                    <a:pt x="193" y="47"/>
                    <a:pt x="192" y="70"/>
                  </a:cubicBezTo>
                  <a:cubicBezTo>
                    <a:pt x="191" y="78"/>
                    <a:pt x="195" y="90"/>
                    <a:pt x="201" y="93"/>
                  </a:cubicBezTo>
                  <a:cubicBezTo>
                    <a:pt x="210" y="98"/>
                    <a:pt x="222" y="96"/>
                    <a:pt x="232" y="96"/>
                  </a:cubicBezTo>
                  <a:cubicBezTo>
                    <a:pt x="232" y="96"/>
                    <a:pt x="233" y="90"/>
                    <a:pt x="233" y="88"/>
                  </a:cubicBezTo>
                  <a:cubicBezTo>
                    <a:pt x="272" y="96"/>
                    <a:pt x="314" y="101"/>
                    <a:pt x="333" y="147"/>
                  </a:cubicBezTo>
                  <a:cubicBezTo>
                    <a:pt x="322" y="149"/>
                    <a:pt x="312" y="150"/>
                    <a:pt x="301" y="151"/>
                  </a:cubicBezTo>
                  <a:cubicBezTo>
                    <a:pt x="303" y="126"/>
                    <a:pt x="300" y="123"/>
                    <a:pt x="273" y="127"/>
                  </a:cubicBezTo>
                  <a:cubicBezTo>
                    <a:pt x="278" y="129"/>
                    <a:pt x="283" y="132"/>
                    <a:pt x="294" y="137"/>
                  </a:cubicBezTo>
                  <a:cubicBezTo>
                    <a:pt x="284" y="142"/>
                    <a:pt x="274" y="150"/>
                    <a:pt x="270" y="148"/>
                  </a:cubicBezTo>
                  <a:cubicBezTo>
                    <a:pt x="262" y="144"/>
                    <a:pt x="257" y="134"/>
                    <a:pt x="249" y="124"/>
                  </a:cubicBezTo>
                  <a:cubicBezTo>
                    <a:pt x="249" y="131"/>
                    <a:pt x="248" y="140"/>
                    <a:pt x="247" y="149"/>
                  </a:cubicBezTo>
                  <a:cubicBezTo>
                    <a:pt x="215" y="149"/>
                    <a:pt x="213" y="113"/>
                    <a:pt x="190" y="97"/>
                  </a:cubicBezTo>
                  <a:cubicBezTo>
                    <a:pt x="189" y="145"/>
                    <a:pt x="194" y="189"/>
                    <a:pt x="208" y="232"/>
                  </a:cubicBezTo>
                  <a:cubicBezTo>
                    <a:pt x="242" y="337"/>
                    <a:pt x="296" y="431"/>
                    <a:pt x="356" y="523"/>
                  </a:cubicBezTo>
                  <a:cubicBezTo>
                    <a:pt x="403" y="596"/>
                    <a:pt x="444" y="673"/>
                    <a:pt x="456" y="760"/>
                  </a:cubicBezTo>
                  <a:cubicBezTo>
                    <a:pt x="473" y="893"/>
                    <a:pt x="427" y="1000"/>
                    <a:pt x="318" y="1078"/>
                  </a:cubicBezTo>
                  <a:cubicBezTo>
                    <a:pt x="312" y="1082"/>
                    <a:pt x="306" y="1086"/>
                    <a:pt x="297" y="1087"/>
                  </a:cubicBezTo>
                  <a:cubicBezTo>
                    <a:pt x="304" y="1078"/>
                    <a:pt x="310" y="1068"/>
                    <a:pt x="316" y="1058"/>
                  </a:cubicBezTo>
                  <a:cubicBezTo>
                    <a:pt x="340" y="1015"/>
                    <a:pt x="338" y="971"/>
                    <a:pt x="320" y="927"/>
                  </a:cubicBezTo>
                  <a:cubicBezTo>
                    <a:pt x="308" y="899"/>
                    <a:pt x="294" y="872"/>
                    <a:pt x="280" y="844"/>
                  </a:cubicBezTo>
                  <a:cubicBezTo>
                    <a:pt x="247" y="779"/>
                    <a:pt x="231" y="703"/>
                    <a:pt x="239" y="653"/>
                  </a:cubicBezTo>
                  <a:close/>
                  <a:moveTo>
                    <a:pt x="376" y="678"/>
                  </a:moveTo>
                  <a:cubicBezTo>
                    <a:pt x="377" y="677"/>
                    <a:pt x="379" y="676"/>
                    <a:pt x="381" y="675"/>
                  </a:cubicBezTo>
                  <a:cubicBezTo>
                    <a:pt x="347" y="619"/>
                    <a:pt x="315" y="562"/>
                    <a:pt x="279" y="507"/>
                  </a:cubicBezTo>
                  <a:cubicBezTo>
                    <a:pt x="228" y="430"/>
                    <a:pt x="181" y="352"/>
                    <a:pt x="156" y="262"/>
                  </a:cubicBezTo>
                  <a:cubicBezTo>
                    <a:pt x="152" y="245"/>
                    <a:pt x="149" y="228"/>
                    <a:pt x="145" y="212"/>
                  </a:cubicBezTo>
                  <a:cubicBezTo>
                    <a:pt x="142" y="240"/>
                    <a:pt x="141" y="268"/>
                    <a:pt x="145" y="295"/>
                  </a:cubicBezTo>
                  <a:cubicBezTo>
                    <a:pt x="154" y="358"/>
                    <a:pt x="184" y="414"/>
                    <a:pt x="220" y="465"/>
                  </a:cubicBezTo>
                  <a:cubicBezTo>
                    <a:pt x="270" y="538"/>
                    <a:pt x="324" y="607"/>
                    <a:pt x="376" y="6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0" name="Freeform 34">
              <a:extLst>
                <a:ext uri="{FF2B5EF4-FFF2-40B4-BE49-F238E27FC236}">
                  <a16:creationId xmlns:a16="http://schemas.microsoft.com/office/drawing/2014/main" id="{43FEB269-7FE3-4826-A4AE-3ED0BD0A72A4}"/>
                </a:ext>
              </a:extLst>
            </p:cNvPr>
            <p:cNvSpPr>
              <a:spLocks/>
            </p:cNvSpPr>
            <p:nvPr/>
          </p:nvSpPr>
          <p:spPr bwMode="auto">
            <a:xfrm>
              <a:off x="9357445" y="2736106"/>
              <a:ext cx="517525" cy="527050"/>
            </a:xfrm>
            <a:custGeom>
              <a:avLst/>
              <a:gdLst>
                <a:gd name="T0" fmla="*/ 0 w 965"/>
                <a:gd name="T1" fmla="*/ 850 h 981"/>
                <a:gd name="T2" fmla="*/ 174 w 965"/>
                <a:gd name="T3" fmla="*/ 920 h 981"/>
                <a:gd name="T4" fmla="*/ 627 w 965"/>
                <a:gd name="T5" fmla="*/ 841 h 981"/>
                <a:gd name="T6" fmla="*/ 791 w 965"/>
                <a:gd name="T7" fmla="*/ 682 h 981"/>
                <a:gd name="T8" fmla="*/ 898 w 965"/>
                <a:gd name="T9" fmla="*/ 382 h 981"/>
                <a:gd name="T10" fmla="*/ 821 w 965"/>
                <a:gd name="T11" fmla="*/ 16 h 981"/>
                <a:gd name="T12" fmla="*/ 818 w 965"/>
                <a:gd name="T13" fmla="*/ 0 h 981"/>
                <a:gd name="T14" fmla="*/ 845 w 965"/>
                <a:gd name="T15" fmla="*/ 44 h 981"/>
                <a:gd name="T16" fmla="*/ 806 w 965"/>
                <a:gd name="T17" fmla="*/ 723 h 981"/>
                <a:gd name="T18" fmla="*/ 433 w 965"/>
                <a:gd name="T19" fmla="*/ 955 h 981"/>
                <a:gd name="T20" fmla="*/ 5 w 965"/>
                <a:gd name="T21" fmla="*/ 853 h 981"/>
                <a:gd name="T22" fmla="*/ 0 w 965"/>
                <a:gd name="T23" fmla="*/ 850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5" h="981">
                  <a:moveTo>
                    <a:pt x="0" y="850"/>
                  </a:moveTo>
                  <a:cubicBezTo>
                    <a:pt x="56" y="880"/>
                    <a:pt x="113" y="906"/>
                    <a:pt x="174" y="920"/>
                  </a:cubicBezTo>
                  <a:cubicBezTo>
                    <a:pt x="336" y="957"/>
                    <a:pt x="487" y="931"/>
                    <a:pt x="627" y="841"/>
                  </a:cubicBezTo>
                  <a:cubicBezTo>
                    <a:pt x="693" y="798"/>
                    <a:pt x="748" y="745"/>
                    <a:pt x="791" y="682"/>
                  </a:cubicBezTo>
                  <a:cubicBezTo>
                    <a:pt x="852" y="592"/>
                    <a:pt x="888" y="491"/>
                    <a:pt x="898" y="382"/>
                  </a:cubicBezTo>
                  <a:cubicBezTo>
                    <a:pt x="909" y="252"/>
                    <a:pt x="884" y="130"/>
                    <a:pt x="821" y="16"/>
                  </a:cubicBezTo>
                  <a:cubicBezTo>
                    <a:pt x="818" y="12"/>
                    <a:pt x="816" y="7"/>
                    <a:pt x="818" y="0"/>
                  </a:cubicBezTo>
                  <a:cubicBezTo>
                    <a:pt x="827" y="15"/>
                    <a:pt x="837" y="29"/>
                    <a:pt x="845" y="44"/>
                  </a:cubicBezTo>
                  <a:cubicBezTo>
                    <a:pt x="965" y="278"/>
                    <a:pt x="957" y="506"/>
                    <a:pt x="806" y="723"/>
                  </a:cubicBezTo>
                  <a:cubicBezTo>
                    <a:pt x="716" y="852"/>
                    <a:pt x="588" y="929"/>
                    <a:pt x="433" y="955"/>
                  </a:cubicBezTo>
                  <a:cubicBezTo>
                    <a:pt x="277" y="981"/>
                    <a:pt x="134" y="943"/>
                    <a:pt x="5" y="853"/>
                  </a:cubicBezTo>
                  <a:cubicBezTo>
                    <a:pt x="3" y="852"/>
                    <a:pt x="1" y="851"/>
                    <a:pt x="0" y="8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1" name="Freeform 35">
              <a:extLst>
                <a:ext uri="{FF2B5EF4-FFF2-40B4-BE49-F238E27FC236}">
                  <a16:creationId xmlns:a16="http://schemas.microsoft.com/office/drawing/2014/main" id="{77869BA2-8D98-4260-9563-67E137646689}"/>
                </a:ext>
              </a:extLst>
            </p:cNvPr>
            <p:cNvSpPr>
              <a:spLocks/>
            </p:cNvSpPr>
            <p:nvPr/>
          </p:nvSpPr>
          <p:spPr bwMode="auto">
            <a:xfrm>
              <a:off x="9387608" y="2488456"/>
              <a:ext cx="246063" cy="190500"/>
            </a:xfrm>
            <a:custGeom>
              <a:avLst/>
              <a:gdLst>
                <a:gd name="T0" fmla="*/ 461 w 461"/>
                <a:gd name="T1" fmla="*/ 0 h 354"/>
                <a:gd name="T2" fmla="*/ 398 w 461"/>
                <a:gd name="T3" fmla="*/ 93 h 354"/>
                <a:gd name="T4" fmla="*/ 262 w 461"/>
                <a:gd name="T5" fmla="*/ 159 h 354"/>
                <a:gd name="T6" fmla="*/ 136 w 461"/>
                <a:gd name="T7" fmla="*/ 208 h 354"/>
                <a:gd name="T8" fmla="*/ 5 w 461"/>
                <a:gd name="T9" fmla="*/ 354 h 354"/>
                <a:gd name="T10" fmla="*/ 70 w 461"/>
                <a:gd name="T11" fmla="*/ 184 h 354"/>
                <a:gd name="T12" fmla="*/ 235 w 461"/>
                <a:gd name="T13" fmla="*/ 104 h 354"/>
                <a:gd name="T14" fmla="*/ 461 w 461"/>
                <a:gd name="T15" fmla="*/ 0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1" h="354">
                  <a:moveTo>
                    <a:pt x="461" y="0"/>
                  </a:moveTo>
                  <a:cubicBezTo>
                    <a:pt x="450" y="38"/>
                    <a:pt x="427" y="68"/>
                    <a:pt x="398" y="93"/>
                  </a:cubicBezTo>
                  <a:cubicBezTo>
                    <a:pt x="358" y="126"/>
                    <a:pt x="311" y="143"/>
                    <a:pt x="262" y="159"/>
                  </a:cubicBezTo>
                  <a:cubicBezTo>
                    <a:pt x="219" y="172"/>
                    <a:pt x="176" y="188"/>
                    <a:pt x="136" y="208"/>
                  </a:cubicBezTo>
                  <a:cubicBezTo>
                    <a:pt x="75" y="240"/>
                    <a:pt x="27" y="285"/>
                    <a:pt x="5" y="354"/>
                  </a:cubicBezTo>
                  <a:cubicBezTo>
                    <a:pt x="0" y="287"/>
                    <a:pt x="20" y="230"/>
                    <a:pt x="70" y="184"/>
                  </a:cubicBezTo>
                  <a:cubicBezTo>
                    <a:pt x="117" y="141"/>
                    <a:pt x="175" y="117"/>
                    <a:pt x="235" y="104"/>
                  </a:cubicBezTo>
                  <a:cubicBezTo>
                    <a:pt x="318" y="85"/>
                    <a:pt x="398" y="63"/>
                    <a:pt x="46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2" name="Freeform 36">
              <a:extLst>
                <a:ext uri="{FF2B5EF4-FFF2-40B4-BE49-F238E27FC236}">
                  <a16:creationId xmlns:a16="http://schemas.microsoft.com/office/drawing/2014/main" id="{E508334D-6176-4EE3-9C41-9F24A3AFBCA4}"/>
                </a:ext>
              </a:extLst>
            </p:cNvPr>
            <p:cNvSpPr>
              <a:spLocks/>
            </p:cNvSpPr>
            <p:nvPr/>
          </p:nvSpPr>
          <p:spPr bwMode="auto">
            <a:xfrm>
              <a:off x="9613033" y="2540844"/>
              <a:ext cx="101600" cy="234950"/>
            </a:xfrm>
            <a:custGeom>
              <a:avLst/>
              <a:gdLst>
                <a:gd name="T0" fmla="*/ 140 w 189"/>
                <a:gd name="T1" fmla="*/ 204 h 436"/>
                <a:gd name="T2" fmla="*/ 88 w 189"/>
                <a:gd name="T3" fmla="*/ 254 h 436"/>
                <a:gd name="T4" fmla="*/ 87 w 189"/>
                <a:gd name="T5" fmla="*/ 229 h 436"/>
                <a:gd name="T6" fmla="*/ 66 w 189"/>
                <a:gd name="T7" fmla="*/ 252 h 436"/>
                <a:gd name="T8" fmla="*/ 42 w 189"/>
                <a:gd name="T9" fmla="*/ 240 h 436"/>
                <a:gd name="T10" fmla="*/ 69 w 189"/>
                <a:gd name="T11" fmla="*/ 230 h 436"/>
                <a:gd name="T12" fmla="*/ 35 w 189"/>
                <a:gd name="T13" fmla="*/ 254 h 436"/>
                <a:gd name="T14" fmla="*/ 0 w 189"/>
                <a:gd name="T15" fmla="*/ 252 h 436"/>
                <a:gd name="T16" fmla="*/ 25 w 189"/>
                <a:gd name="T17" fmla="*/ 220 h 436"/>
                <a:gd name="T18" fmla="*/ 108 w 189"/>
                <a:gd name="T19" fmla="*/ 201 h 436"/>
                <a:gd name="T20" fmla="*/ 141 w 189"/>
                <a:gd name="T21" fmla="*/ 171 h 436"/>
                <a:gd name="T22" fmla="*/ 117 w 189"/>
                <a:gd name="T23" fmla="*/ 79 h 436"/>
                <a:gd name="T24" fmla="*/ 48 w 189"/>
                <a:gd name="T25" fmla="*/ 0 h 436"/>
                <a:gd name="T26" fmla="*/ 77 w 189"/>
                <a:gd name="T27" fmla="*/ 4 h 436"/>
                <a:gd name="T28" fmla="*/ 172 w 189"/>
                <a:gd name="T29" fmla="*/ 98 h 436"/>
                <a:gd name="T30" fmla="*/ 181 w 189"/>
                <a:gd name="T31" fmla="*/ 236 h 436"/>
                <a:gd name="T32" fmla="*/ 113 w 189"/>
                <a:gd name="T33" fmla="*/ 420 h 436"/>
                <a:gd name="T34" fmla="*/ 101 w 189"/>
                <a:gd name="T35" fmla="*/ 436 h 436"/>
                <a:gd name="T36" fmla="*/ 135 w 189"/>
                <a:gd name="T37" fmla="*/ 324 h 436"/>
                <a:gd name="T38" fmla="*/ 148 w 189"/>
                <a:gd name="T39" fmla="*/ 207 h 436"/>
                <a:gd name="T40" fmla="*/ 140 w 189"/>
                <a:gd name="T41" fmla="*/ 204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9" h="436">
                  <a:moveTo>
                    <a:pt x="140" y="204"/>
                  </a:moveTo>
                  <a:cubicBezTo>
                    <a:pt x="123" y="221"/>
                    <a:pt x="119" y="252"/>
                    <a:pt x="88" y="254"/>
                  </a:cubicBezTo>
                  <a:cubicBezTo>
                    <a:pt x="88" y="245"/>
                    <a:pt x="87" y="236"/>
                    <a:pt x="87" y="229"/>
                  </a:cubicBezTo>
                  <a:cubicBezTo>
                    <a:pt x="79" y="238"/>
                    <a:pt x="74" y="248"/>
                    <a:pt x="66" y="252"/>
                  </a:cubicBezTo>
                  <a:cubicBezTo>
                    <a:pt x="62" y="254"/>
                    <a:pt x="52" y="246"/>
                    <a:pt x="42" y="240"/>
                  </a:cubicBezTo>
                  <a:cubicBezTo>
                    <a:pt x="53" y="236"/>
                    <a:pt x="58" y="234"/>
                    <a:pt x="69" y="230"/>
                  </a:cubicBezTo>
                  <a:cubicBezTo>
                    <a:pt x="39" y="224"/>
                    <a:pt x="32" y="231"/>
                    <a:pt x="35" y="254"/>
                  </a:cubicBezTo>
                  <a:cubicBezTo>
                    <a:pt x="25" y="254"/>
                    <a:pt x="14" y="253"/>
                    <a:pt x="0" y="252"/>
                  </a:cubicBezTo>
                  <a:cubicBezTo>
                    <a:pt x="9" y="240"/>
                    <a:pt x="15" y="227"/>
                    <a:pt x="25" y="220"/>
                  </a:cubicBezTo>
                  <a:cubicBezTo>
                    <a:pt x="50" y="203"/>
                    <a:pt x="75" y="188"/>
                    <a:pt x="108" y="201"/>
                  </a:cubicBezTo>
                  <a:cubicBezTo>
                    <a:pt x="132" y="209"/>
                    <a:pt x="146" y="196"/>
                    <a:pt x="141" y="171"/>
                  </a:cubicBezTo>
                  <a:cubicBezTo>
                    <a:pt x="135" y="140"/>
                    <a:pt x="128" y="109"/>
                    <a:pt x="117" y="79"/>
                  </a:cubicBezTo>
                  <a:cubicBezTo>
                    <a:pt x="104" y="46"/>
                    <a:pt x="80" y="21"/>
                    <a:pt x="48" y="0"/>
                  </a:cubicBezTo>
                  <a:cubicBezTo>
                    <a:pt x="57" y="1"/>
                    <a:pt x="67" y="1"/>
                    <a:pt x="77" y="4"/>
                  </a:cubicBezTo>
                  <a:cubicBezTo>
                    <a:pt x="125" y="18"/>
                    <a:pt x="155" y="52"/>
                    <a:pt x="172" y="98"/>
                  </a:cubicBezTo>
                  <a:cubicBezTo>
                    <a:pt x="189" y="143"/>
                    <a:pt x="189" y="189"/>
                    <a:pt x="181" y="236"/>
                  </a:cubicBezTo>
                  <a:cubicBezTo>
                    <a:pt x="171" y="302"/>
                    <a:pt x="150" y="364"/>
                    <a:pt x="113" y="420"/>
                  </a:cubicBezTo>
                  <a:cubicBezTo>
                    <a:pt x="109" y="426"/>
                    <a:pt x="104" y="431"/>
                    <a:pt x="101" y="436"/>
                  </a:cubicBezTo>
                  <a:cubicBezTo>
                    <a:pt x="112" y="399"/>
                    <a:pt x="127" y="362"/>
                    <a:pt x="135" y="324"/>
                  </a:cubicBezTo>
                  <a:cubicBezTo>
                    <a:pt x="143" y="286"/>
                    <a:pt x="144" y="246"/>
                    <a:pt x="148" y="207"/>
                  </a:cubicBezTo>
                  <a:cubicBezTo>
                    <a:pt x="145" y="206"/>
                    <a:pt x="143" y="205"/>
                    <a:pt x="140" y="2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3" name="Freeform 37">
              <a:extLst>
                <a:ext uri="{FF2B5EF4-FFF2-40B4-BE49-F238E27FC236}">
                  <a16:creationId xmlns:a16="http://schemas.microsoft.com/office/drawing/2014/main" id="{513D38AE-EB26-4C01-9DCB-646F2F2946B5}"/>
                </a:ext>
              </a:extLst>
            </p:cNvPr>
            <p:cNvSpPr>
              <a:spLocks/>
            </p:cNvSpPr>
            <p:nvPr/>
          </p:nvSpPr>
          <p:spPr bwMode="auto">
            <a:xfrm>
              <a:off x="9449520" y="2469406"/>
              <a:ext cx="182563" cy="85725"/>
            </a:xfrm>
            <a:custGeom>
              <a:avLst/>
              <a:gdLst>
                <a:gd name="T0" fmla="*/ 0 w 338"/>
                <a:gd name="T1" fmla="*/ 160 h 160"/>
                <a:gd name="T2" fmla="*/ 338 w 338"/>
                <a:gd name="T3" fmla="*/ 27 h 160"/>
                <a:gd name="T4" fmla="*/ 322 w 338"/>
                <a:gd name="T5" fmla="*/ 39 h 160"/>
                <a:gd name="T6" fmla="*/ 180 w 338"/>
                <a:gd name="T7" fmla="*/ 102 h 160"/>
                <a:gd name="T8" fmla="*/ 0 w 338"/>
                <a:gd name="T9" fmla="*/ 160 h 160"/>
              </a:gdLst>
              <a:ahLst/>
              <a:cxnLst>
                <a:cxn ang="0">
                  <a:pos x="T0" y="T1"/>
                </a:cxn>
                <a:cxn ang="0">
                  <a:pos x="T2" y="T3"/>
                </a:cxn>
                <a:cxn ang="0">
                  <a:pos x="T4" y="T5"/>
                </a:cxn>
                <a:cxn ang="0">
                  <a:pos x="T6" y="T7"/>
                </a:cxn>
                <a:cxn ang="0">
                  <a:pos x="T8" y="T9"/>
                </a:cxn>
              </a:cxnLst>
              <a:rect l="0" t="0" r="r" b="b"/>
              <a:pathLst>
                <a:path w="338" h="160">
                  <a:moveTo>
                    <a:pt x="0" y="160"/>
                  </a:moveTo>
                  <a:cubicBezTo>
                    <a:pt x="51" y="69"/>
                    <a:pt x="226" y="0"/>
                    <a:pt x="338" y="27"/>
                  </a:cubicBezTo>
                  <a:cubicBezTo>
                    <a:pt x="331" y="32"/>
                    <a:pt x="327" y="36"/>
                    <a:pt x="322" y="39"/>
                  </a:cubicBezTo>
                  <a:cubicBezTo>
                    <a:pt x="279" y="69"/>
                    <a:pt x="231" y="90"/>
                    <a:pt x="180" y="102"/>
                  </a:cubicBezTo>
                  <a:cubicBezTo>
                    <a:pt x="119" y="117"/>
                    <a:pt x="57" y="129"/>
                    <a:pt x="0" y="1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4" name="Freeform 38">
              <a:extLst>
                <a:ext uri="{FF2B5EF4-FFF2-40B4-BE49-F238E27FC236}">
                  <a16:creationId xmlns:a16="http://schemas.microsoft.com/office/drawing/2014/main" id="{EE462CF2-9EBB-418A-BB8B-FD0FCF4FA20C}"/>
                </a:ext>
              </a:extLst>
            </p:cNvPr>
            <p:cNvSpPr>
              <a:spLocks/>
            </p:cNvSpPr>
            <p:nvPr/>
          </p:nvSpPr>
          <p:spPr bwMode="auto">
            <a:xfrm>
              <a:off x="9624145" y="2486869"/>
              <a:ext cx="90488" cy="95250"/>
            </a:xfrm>
            <a:custGeom>
              <a:avLst/>
              <a:gdLst>
                <a:gd name="T0" fmla="*/ 166 w 166"/>
                <a:gd name="T1" fmla="*/ 177 h 177"/>
                <a:gd name="T2" fmla="*/ 0 w 166"/>
                <a:gd name="T3" fmla="*/ 85 h 177"/>
                <a:gd name="T4" fmla="*/ 33 w 166"/>
                <a:gd name="T5" fmla="*/ 0 h 177"/>
                <a:gd name="T6" fmla="*/ 166 w 166"/>
                <a:gd name="T7" fmla="*/ 177 h 177"/>
              </a:gdLst>
              <a:ahLst/>
              <a:cxnLst>
                <a:cxn ang="0">
                  <a:pos x="T0" y="T1"/>
                </a:cxn>
                <a:cxn ang="0">
                  <a:pos x="T2" y="T3"/>
                </a:cxn>
                <a:cxn ang="0">
                  <a:pos x="T4" y="T5"/>
                </a:cxn>
                <a:cxn ang="0">
                  <a:pos x="T6" y="T7"/>
                </a:cxn>
              </a:cxnLst>
              <a:rect l="0" t="0" r="r" b="b"/>
              <a:pathLst>
                <a:path w="166" h="177">
                  <a:moveTo>
                    <a:pt x="166" y="177"/>
                  </a:moveTo>
                  <a:cubicBezTo>
                    <a:pt x="105" y="87"/>
                    <a:pt x="98" y="83"/>
                    <a:pt x="0" y="85"/>
                  </a:cubicBezTo>
                  <a:cubicBezTo>
                    <a:pt x="10" y="57"/>
                    <a:pt x="21" y="29"/>
                    <a:pt x="33" y="0"/>
                  </a:cubicBezTo>
                  <a:cubicBezTo>
                    <a:pt x="83" y="3"/>
                    <a:pt x="146" y="84"/>
                    <a:pt x="166" y="1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5" name="Freeform 39">
              <a:extLst>
                <a:ext uri="{FF2B5EF4-FFF2-40B4-BE49-F238E27FC236}">
                  <a16:creationId xmlns:a16="http://schemas.microsoft.com/office/drawing/2014/main" id="{891A1360-0ED5-4316-8CB5-DE7A21488046}"/>
                </a:ext>
              </a:extLst>
            </p:cNvPr>
            <p:cNvSpPr>
              <a:spLocks/>
            </p:cNvSpPr>
            <p:nvPr/>
          </p:nvSpPr>
          <p:spPr bwMode="auto">
            <a:xfrm>
              <a:off x="9643195" y="2793256"/>
              <a:ext cx="49213" cy="195263"/>
            </a:xfrm>
            <a:custGeom>
              <a:avLst/>
              <a:gdLst>
                <a:gd name="T0" fmla="*/ 18 w 93"/>
                <a:gd name="T1" fmla="*/ 0 h 365"/>
                <a:gd name="T2" fmla="*/ 19 w 93"/>
                <a:gd name="T3" fmla="*/ 184 h 365"/>
                <a:gd name="T4" fmla="*/ 33 w 93"/>
                <a:gd name="T5" fmla="*/ 289 h 365"/>
                <a:gd name="T6" fmla="*/ 75 w 93"/>
                <a:gd name="T7" fmla="*/ 349 h 365"/>
                <a:gd name="T8" fmla="*/ 93 w 93"/>
                <a:gd name="T9" fmla="*/ 365 h 365"/>
                <a:gd name="T10" fmla="*/ 32 w 93"/>
                <a:gd name="T11" fmla="*/ 321 h 365"/>
                <a:gd name="T12" fmla="*/ 13 w 93"/>
                <a:gd name="T13" fmla="*/ 235 h 365"/>
                <a:gd name="T14" fmla="*/ 4 w 93"/>
                <a:gd name="T15" fmla="*/ 42 h 365"/>
                <a:gd name="T16" fmla="*/ 18 w 93"/>
                <a:gd name="T17" fmla="*/ 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365">
                  <a:moveTo>
                    <a:pt x="18" y="0"/>
                  </a:moveTo>
                  <a:cubicBezTo>
                    <a:pt x="18" y="62"/>
                    <a:pt x="17" y="123"/>
                    <a:pt x="19" y="184"/>
                  </a:cubicBezTo>
                  <a:cubicBezTo>
                    <a:pt x="20" y="219"/>
                    <a:pt x="27" y="254"/>
                    <a:pt x="33" y="289"/>
                  </a:cubicBezTo>
                  <a:cubicBezTo>
                    <a:pt x="38" y="314"/>
                    <a:pt x="51" y="336"/>
                    <a:pt x="75" y="349"/>
                  </a:cubicBezTo>
                  <a:cubicBezTo>
                    <a:pt x="82" y="353"/>
                    <a:pt x="88" y="359"/>
                    <a:pt x="93" y="365"/>
                  </a:cubicBezTo>
                  <a:cubicBezTo>
                    <a:pt x="65" y="361"/>
                    <a:pt x="40" y="350"/>
                    <a:pt x="32" y="321"/>
                  </a:cubicBezTo>
                  <a:cubicBezTo>
                    <a:pt x="23" y="293"/>
                    <a:pt x="16" y="264"/>
                    <a:pt x="13" y="235"/>
                  </a:cubicBezTo>
                  <a:cubicBezTo>
                    <a:pt x="8" y="171"/>
                    <a:pt x="7" y="106"/>
                    <a:pt x="4" y="42"/>
                  </a:cubicBezTo>
                  <a:cubicBezTo>
                    <a:pt x="3" y="25"/>
                    <a:pt x="0" y="9"/>
                    <a:pt x="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6" name="Freeform 40">
              <a:extLst>
                <a:ext uri="{FF2B5EF4-FFF2-40B4-BE49-F238E27FC236}">
                  <a16:creationId xmlns:a16="http://schemas.microsoft.com/office/drawing/2014/main" id="{2A5744AE-65EB-4835-B308-56691BCFA6AB}"/>
                </a:ext>
              </a:extLst>
            </p:cNvPr>
            <p:cNvSpPr>
              <a:spLocks noEditPoints="1"/>
            </p:cNvSpPr>
            <p:nvPr/>
          </p:nvSpPr>
          <p:spPr bwMode="auto">
            <a:xfrm>
              <a:off x="9559058" y="2748806"/>
              <a:ext cx="69850" cy="46038"/>
            </a:xfrm>
            <a:custGeom>
              <a:avLst/>
              <a:gdLst>
                <a:gd name="T0" fmla="*/ 30 w 130"/>
                <a:gd name="T1" fmla="*/ 47 h 85"/>
                <a:gd name="T2" fmla="*/ 104 w 130"/>
                <a:gd name="T3" fmla="*/ 63 h 85"/>
                <a:gd name="T4" fmla="*/ 0 w 130"/>
                <a:gd name="T5" fmla="*/ 26 h 85"/>
                <a:gd name="T6" fmla="*/ 130 w 130"/>
                <a:gd name="T7" fmla="*/ 27 h 85"/>
                <a:gd name="T8" fmla="*/ 30 w 130"/>
                <a:gd name="T9" fmla="*/ 47 h 85"/>
                <a:gd name="T10" fmla="*/ 31 w 130"/>
                <a:gd name="T11" fmla="*/ 22 h 85"/>
                <a:gd name="T12" fmla="*/ 32 w 130"/>
                <a:gd name="T13" fmla="*/ 25 h 85"/>
                <a:gd name="T14" fmla="*/ 80 w 130"/>
                <a:gd name="T15" fmla="*/ 25 h 85"/>
                <a:gd name="T16" fmla="*/ 79 w 130"/>
                <a:gd name="T17" fmla="*/ 17 h 85"/>
                <a:gd name="T18" fmla="*/ 31 w 130"/>
                <a:gd name="T19" fmla="*/ 2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85">
                  <a:moveTo>
                    <a:pt x="30" y="47"/>
                  </a:moveTo>
                  <a:cubicBezTo>
                    <a:pt x="41" y="66"/>
                    <a:pt x="41" y="66"/>
                    <a:pt x="104" y="63"/>
                  </a:cubicBezTo>
                  <a:cubicBezTo>
                    <a:pt x="75" y="85"/>
                    <a:pt x="11" y="78"/>
                    <a:pt x="0" y="26"/>
                  </a:cubicBezTo>
                  <a:cubicBezTo>
                    <a:pt x="43" y="1"/>
                    <a:pt x="85" y="0"/>
                    <a:pt x="130" y="27"/>
                  </a:cubicBezTo>
                  <a:cubicBezTo>
                    <a:pt x="99" y="55"/>
                    <a:pt x="61" y="34"/>
                    <a:pt x="30" y="47"/>
                  </a:cubicBezTo>
                  <a:close/>
                  <a:moveTo>
                    <a:pt x="31" y="22"/>
                  </a:moveTo>
                  <a:cubicBezTo>
                    <a:pt x="31" y="23"/>
                    <a:pt x="32" y="24"/>
                    <a:pt x="32" y="25"/>
                  </a:cubicBezTo>
                  <a:cubicBezTo>
                    <a:pt x="48" y="25"/>
                    <a:pt x="64" y="25"/>
                    <a:pt x="80" y="25"/>
                  </a:cubicBezTo>
                  <a:cubicBezTo>
                    <a:pt x="80" y="22"/>
                    <a:pt x="79" y="20"/>
                    <a:pt x="79" y="17"/>
                  </a:cubicBezTo>
                  <a:cubicBezTo>
                    <a:pt x="63" y="19"/>
                    <a:pt x="47" y="21"/>
                    <a:pt x="31"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7" name="Freeform 41">
              <a:extLst>
                <a:ext uri="{FF2B5EF4-FFF2-40B4-BE49-F238E27FC236}">
                  <a16:creationId xmlns:a16="http://schemas.microsoft.com/office/drawing/2014/main" id="{12C9BC41-2950-46ED-9560-AE8062887CDC}"/>
                </a:ext>
              </a:extLst>
            </p:cNvPr>
            <p:cNvSpPr>
              <a:spLocks/>
            </p:cNvSpPr>
            <p:nvPr/>
          </p:nvSpPr>
          <p:spPr bwMode="auto">
            <a:xfrm>
              <a:off x="9549533" y="2799606"/>
              <a:ext cx="87313" cy="36513"/>
            </a:xfrm>
            <a:custGeom>
              <a:avLst/>
              <a:gdLst>
                <a:gd name="T0" fmla="*/ 0 w 164"/>
                <a:gd name="T1" fmla="*/ 0 h 67"/>
                <a:gd name="T2" fmla="*/ 164 w 164"/>
                <a:gd name="T3" fmla="*/ 17 h 67"/>
                <a:gd name="T4" fmla="*/ 93 w 164"/>
                <a:gd name="T5" fmla="*/ 60 h 67"/>
                <a:gd name="T6" fmla="*/ 0 w 164"/>
                <a:gd name="T7" fmla="*/ 0 h 67"/>
              </a:gdLst>
              <a:ahLst/>
              <a:cxnLst>
                <a:cxn ang="0">
                  <a:pos x="T0" y="T1"/>
                </a:cxn>
                <a:cxn ang="0">
                  <a:pos x="T2" y="T3"/>
                </a:cxn>
                <a:cxn ang="0">
                  <a:pos x="T4" y="T5"/>
                </a:cxn>
                <a:cxn ang="0">
                  <a:pos x="T6" y="T7"/>
                </a:cxn>
              </a:cxnLst>
              <a:rect l="0" t="0" r="r" b="b"/>
              <a:pathLst>
                <a:path w="164" h="67">
                  <a:moveTo>
                    <a:pt x="0" y="0"/>
                  </a:moveTo>
                  <a:cubicBezTo>
                    <a:pt x="50" y="45"/>
                    <a:pt x="102" y="67"/>
                    <a:pt x="164" y="17"/>
                  </a:cubicBezTo>
                  <a:cubicBezTo>
                    <a:pt x="154" y="39"/>
                    <a:pt x="121" y="60"/>
                    <a:pt x="93" y="60"/>
                  </a:cubicBezTo>
                  <a:cubicBezTo>
                    <a:pt x="51" y="59"/>
                    <a:pt x="23" y="3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8" name="Freeform 42">
              <a:extLst>
                <a:ext uri="{FF2B5EF4-FFF2-40B4-BE49-F238E27FC236}">
                  <a16:creationId xmlns:a16="http://schemas.microsoft.com/office/drawing/2014/main" id="{F7A77331-6C11-4E6A-8E24-5DA9C10FB8F9}"/>
                </a:ext>
              </a:extLst>
            </p:cNvPr>
            <p:cNvSpPr>
              <a:spLocks/>
            </p:cNvSpPr>
            <p:nvPr/>
          </p:nvSpPr>
          <p:spPr bwMode="auto">
            <a:xfrm>
              <a:off x="9616208" y="2617044"/>
              <a:ext cx="58738" cy="17463"/>
            </a:xfrm>
            <a:custGeom>
              <a:avLst/>
              <a:gdLst>
                <a:gd name="T0" fmla="*/ 109 w 109"/>
                <a:gd name="T1" fmla="*/ 9 h 35"/>
                <a:gd name="T2" fmla="*/ 31 w 109"/>
                <a:gd name="T3" fmla="*/ 33 h 35"/>
                <a:gd name="T4" fmla="*/ 0 w 109"/>
                <a:gd name="T5" fmla="*/ 32 h 35"/>
                <a:gd name="T6" fmla="*/ 26 w 109"/>
                <a:gd name="T7" fmla="*/ 19 h 35"/>
                <a:gd name="T8" fmla="*/ 109 w 109"/>
                <a:gd name="T9" fmla="*/ 9 h 35"/>
              </a:gdLst>
              <a:ahLst/>
              <a:cxnLst>
                <a:cxn ang="0">
                  <a:pos x="T0" y="T1"/>
                </a:cxn>
                <a:cxn ang="0">
                  <a:pos x="T2" y="T3"/>
                </a:cxn>
                <a:cxn ang="0">
                  <a:pos x="T4" y="T5"/>
                </a:cxn>
                <a:cxn ang="0">
                  <a:pos x="T6" y="T7"/>
                </a:cxn>
                <a:cxn ang="0">
                  <a:pos x="T8" y="T9"/>
                </a:cxn>
              </a:cxnLst>
              <a:rect l="0" t="0" r="r" b="b"/>
              <a:pathLst>
                <a:path w="109" h="35">
                  <a:moveTo>
                    <a:pt x="109" y="9"/>
                  </a:moveTo>
                  <a:cubicBezTo>
                    <a:pt x="85" y="17"/>
                    <a:pt x="58" y="26"/>
                    <a:pt x="31" y="33"/>
                  </a:cubicBezTo>
                  <a:cubicBezTo>
                    <a:pt x="22" y="35"/>
                    <a:pt x="11" y="32"/>
                    <a:pt x="0" y="32"/>
                  </a:cubicBezTo>
                  <a:cubicBezTo>
                    <a:pt x="2" y="14"/>
                    <a:pt x="17" y="21"/>
                    <a:pt x="26" y="19"/>
                  </a:cubicBezTo>
                  <a:cubicBezTo>
                    <a:pt x="55" y="13"/>
                    <a:pt x="83" y="0"/>
                    <a:pt x="10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9" name="Freeform 43">
              <a:extLst>
                <a:ext uri="{FF2B5EF4-FFF2-40B4-BE49-F238E27FC236}">
                  <a16:creationId xmlns:a16="http://schemas.microsoft.com/office/drawing/2014/main" id="{B214AEDF-2649-4A48-B801-84ECC1695476}"/>
                </a:ext>
              </a:extLst>
            </p:cNvPr>
            <p:cNvSpPr>
              <a:spLocks/>
            </p:cNvSpPr>
            <p:nvPr/>
          </p:nvSpPr>
          <p:spPr bwMode="auto">
            <a:xfrm>
              <a:off x="9513020" y="2620219"/>
              <a:ext cx="60325" cy="15875"/>
            </a:xfrm>
            <a:custGeom>
              <a:avLst/>
              <a:gdLst>
                <a:gd name="T0" fmla="*/ 0 w 113"/>
                <a:gd name="T1" fmla="*/ 0 h 30"/>
                <a:gd name="T2" fmla="*/ 52 w 113"/>
                <a:gd name="T3" fmla="*/ 4 h 30"/>
                <a:gd name="T4" fmla="*/ 99 w 113"/>
                <a:gd name="T5" fmla="*/ 14 h 30"/>
                <a:gd name="T6" fmla="*/ 113 w 113"/>
                <a:gd name="T7" fmla="*/ 24 h 30"/>
                <a:gd name="T8" fmla="*/ 96 w 113"/>
                <a:gd name="T9" fmla="*/ 29 h 30"/>
                <a:gd name="T10" fmla="*/ 63 w 113"/>
                <a:gd name="T11" fmla="*/ 20 h 30"/>
                <a:gd name="T12" fmla="*/ 1 w 113"/>
                <a:gd name="T13" fmla="*/ 2 h 30"/>
                <a:gd name="T14" fmla="*/ 0 w 113"/>
                <a:gd name="T15" fmla="*/ 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30">
                  <a:moveTo>
                    <a:pt x="0" y="0"/>
                  </a:moveTo>
                  <a:cubicBezTo>
                    <a:pt x="17" y="1"/>
                    <a:pt x="35" y="1"/>
                    <a:pt x="52" y="4"/>
                  </a:cubicBezTo>
                  <a:cubicBezTo>
                    <a:pt x="68" y="6"/>
                    <a:pt x="84" y="9"/>
                    <a:pt x="99" y="14"/>
                  </a:cubicBezTo>
                  <a:cubicBezTo>
                    <a:pt x="104" y="15"/>
                    <a:pt x="108" y="21"/>
                    <a:pt x="113" y="24"/>
                  </a:cubicBezTo>
                  <a:cubicBezTo>
                    <a:pt x="107" y="26"/>
                    <a:pt x="101" y="30"/>
                    <a:pt x="96" y="29"/>
                  </a:cubicBezTo>
                  <a:cubicBezTo>
                    <a:pt x="85" y="28"/>
                    <a:pt x="74" y="23"/>
                    <a:pt x="63" y="20"/>
                  </a:cubicBezTo>
                  <a:cubicBezTo>
                    <a:pt x="42" y="14"/>
                    <a:pt x="22" y="8"/>
                    <a:pt x="1" y="2"/>
                  </a:cubicBezTo>
                  <a:cubicBezTo>
                    <a:pt x="0" y="2"/>
                    <a:pt x="0"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40" name="Freeform 44">
              <a:extLst>
                <a:ext uri="{FF2B5EF4-FFF2-40B4-BE49-F238E27FC236}">
                  <a16:creationId xmlns:a16="http://schemas.microsoft.com/office/drawing/2014/main" id="{09B005AC-E67E-4011-97D0-FC68EE7BA479}"/>
                </a:ext>
              </a:extLst>
            </p:cNvPr>
            <p:cNvSpPr>
              <a:spLocks/>
            </p:cNvSpPr>
            <p:nvPr/>
          </p:nvSpPr>
          <p:spPr bwMode="auto">
            <a:xfrm>
              <a:off x="9471745" y="2710706"/>
              <a:ext cx="128588" cy="249238"/>
            </a:xfrm>
            <a:custGeom>
              <a:avLst/>
              <a:gdLst>
                <a:gd name="T0" fmla="*/ 235 w 240"/>
                <a:gd name="T1" fmla="*/ 466 h 466"/>
                <a:gd name="T2" fmla="*/ 79 w 240"/>
                <a:gd name="T3" fmla="*/ 253 h 466"/>
                <a:gd name="T4" fmla="*/ 4 w 240"/>
                <a:gd name="T5" fmla="*/ 83 h 466"/>
                <a:gd name="T6" fmla="*/ 4 w 240"/>
                <a:gd name="T7" fmla="*/ 0 h 466"/>
                <a:gd name="T8" fmla="*/ 15 w 240"/>
                <a:gd name="T9" fmla="*/ 50 h 466"/>
                <a:gd name="T10" fmla="*/ 138 w 240"/>
                <a:gd name="T11" fmla="*/ 295 h 466"/>
                <a:gd name="T12" fmla="*/ 240 w 240"/>
                <a:gd name="T13" fmla="*/ 463 h 466"/>
                <a:gd name="T14" fmla="*/ 235 w 240"/>
                <a:gd name="T15" fmla="*/ 466 h 4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0" h="466">
                  <a:moveTo>
                    <a:pt x="235" y="466"/>
                  </a:moveTo>
                  <a:cubicBezTo>
                    <a:pt x="183" y="395"/>
                    <a:pt x="129" y="326"/>
                    <a:pt x="79" y="253"/>
                  </a:cubicBezTo>
                  <a:cubicBezTo>
                    <a:pt x="43" y="202"/>
                    <a:pt x="13" y="146"/>
                    <a:pt x="4" y="83"/>
                  </a:cubicBezTo>
                  <a:cubicBezTo>
                    <a:pt x="0" y="56"/>
                    <a:pt x="1" y="28"/>
                    <a:pt x="4" y="0"/>
                  </a:cubicBezTo>
                  <a:cubicBezTo>
                    <a:pt x="8" y="16"/>
                    <a:pt x="11" y="33"/>
                    <a:pt x="15" y="50"/>
                  </a:cubicBezTo>
                  <a:cubicBezTo>
                    <a:pt x="40" y="140"/>
                    <a:pt x="87" y="218"/>
                    <a:pt x="138" y="295"/>
                  </a:cubicBezTo>
                  <a:cubicBezTo>
                    <a:pt x="174" y="350"/>
                    <a:pt x="206" y="407"/>
                    <a:pt x="240" y="463"/>
                  </a:cubicBezTo>
                  <a:cubicBezTo>
                    <a:pt x="238" y="464"/>
                    <a:pt x="236" y="465"/>
                    <a:pt x="235" y="4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41" name="Freeform 45">
              <a:extLst>
                <a:ext uri="{FF2B5EF4-FFF2-40B4-BE49-F238E27FC236}">
                  <a16:creationId xmlns:a16="http://schemas.microsoft.com/office/drawing/2014/main" id="{8D74185A-D233-4A0D-BB19-ADB9E0B1BF59}"/>
                </a:ext>
              </a:extLst>
            </p:cNvPr>
            <p:cNvSpPr>
              <a:spLocks noEditPoints="1"/>
            </p:cNvSpPr>
            <p:nvPr/>
          </p:nvSpPr>
          <p:spPr bwMode="auto">
            <a:xfrm>
              <a:off x="9325695" y="2858344"/>
              <a:ext cx="220663" cy="265113"/>
            </a:xfrm>
            <a:custGeom>
              <a:avLst/>
              <a:gdLst>
                <a:gd name="T0" fmla="*/ 1 w 411"/>
                <a:gd name="T1" fmla="*/ 0 h 495"/>
                <a:gd name="T2" fmla="*/ 121 w 411"/>
                <a:gd name="T3" fmla="*/ 185 h 495"/>
                <a:gd name="T4" fmla="*/ 227 w 411"/>
                <a:gd name="T5" fmla="*/ 300 h 495"/>
                <a:gd name="T6" fmla="*/ 247 w 411"/>
                <a:gd name="T7" fmla="*/ 329 h 495"/>
                <a:gd name="T8" fmla="*/ 301 w 411"/>
                <a:gd name="T9" fmla="*/ 367 h 495"/>
                <a:gd name="T10" fmla="*/ 359 w 411"/>
                <a:gd name="T11" fmla="*/ 414 h 495"/>
                <a:gd name="T12" fmla="*/ 411 w 411"/>
                <a:gd name="T13" fmla="*/ 476 h 495"/>
                <a:gd name="T14" fmla="*/ 395 w 411"/>
                <a:gd name="T15" fmla="*/ 476 h 495"/>
                <a:gd name="T16" fmla="*/ 331 w 411"/>
                <a:gd name="T17" fmla="*/ 481 h 495"/>
                <a:gd name="T18" fmla="*/ 270 w 411"/>
                <a:gd name="T19" fmla="*/ 473 h 495"/>
                <a:gd name="T20" fmla="*/ 247 w 411"/>
                <a:gd name="T21" fmla="*/ 411 h 495"/>
                <a:gd name="T22" fmla="*/ 204 w 411"/>
                <a:gd name="T23" fmla="*/ 300 h 495"/>
                <a:gd name="T24" fmla="*/ 116 w 411"/>
                <a:gd name="T25" fmla="*/ 250 h 495"/>
                <a:gd name="T26" fmla="*/ 104 w 411"/>
                <a:gd name="T27" fmla="*/ 238 h 495"/>
                <a:gd name="T28" fmla="*/ 1 w 411"/>
                <a:gd name="T29" fmla="*/ 7 h 495"/>
                <a:gd name="T30" fmla="*/ 1 w 411"/>
                <a:gd name="T31" fmla="*/ 0 h 495"/>
                <a:gd name="T32" fmla="*/ 353 w 411"/>
                <a:gd name="T33" fmla="*/ 431 h 495"/>
                <a:gd name="T34" fmla="*/ 298 w 411"/>
                <a:gd name="T35" fmla="*/ 376 h 495"/>
                <a:gd name="T36" fmla="*/ 255 w 411"/>
                <a:gd name="T37" fmla="*/ 418 h 495"/>
                <a:gd name="T38" fmla="*/ 309 w 411"/>
                <a:gd name="T39" fmla="*/ 478 h 495"/>
                <a:gd name="T40" fmla="*/ 353 w 411"/>
                <a:gd name="T41" fmla="*/ 431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1" h="495">
                  <a:moveTo>
                    <a:pt x="1" y="0"/>
                  </a:moveTo>
                  <a:cubicBezTo>
                    <a:pt x="42" y="63"/>
                    <a:pt x="82" y="124"/>
                    <a:pt x="121" y="185"/>
                  </a:cubicBezTo>
                  <a:cubicBezTo>
                    <a:pt x="150" y="229"/>
                    <a:pt x="182" y="270"/>
                    <a:pt x="227" y="300"/>
                  </a:cubicBezTo>
                  <a:cubicBezTo>
                    <a:pt x="236" y="307"/>
                    <a:pt x="242" y="319"/>
                    <a:pt x="247" y="329"/>
                  </a:cubicBezTo>
                  <a:cubicBezTo>
                    <a:pt x="259" y="352"/>
                    <a:pt x="275" y="365"/>
                    <a:pt x="301" y="367"/>
                  </a:cubicBezTo>
                  <a:cubicBezTo>
                    <a:pt x="332" y="368"/>
                    <a:pt x="353" y="385"/>
                    <a:pt x="359" y="414"/>
                  </a:cubicBezTo>
                  <a:cubicBezTo>
                    <a:pt x="364" y="445"/>
                    <a:pt x="379" y="465"/>
                    <a:pt x="411" y="476"/>
                  </a:cubicBezTo>
                  <a:cubicBezTo>
                    <a:pt x="405" y="476"/>
                    <a:pt x="399" y="479"/>
                    <a:pt x="395" y="476"/>
                  </a:cubicBezTo>
                  <a:cubicBezTo>
                    <a:pt x="372" y="463"/>
                    <a:pt x="353" y="466"/>
                    <a:pt x="331" y="481"/>
                  </a:cubicBezTo>
                  <a:cubicBezTo>
                    <a:pt x="311" y="495"/>
                    <a:pt x="288" y="488"/>
                    <a:pt x="270" y="473"/>
                  </a:cubicBezTo>
                  <a:cubicBezTo>
                    <a:pt x="250" y="457"/>
                    <a:pt x="236" y="434"/>
                    <a:pt x="247" y="411"/>
                  </a:cubicBezTo>
                  <a:cubicBezTo>
                    <a:pt x="270" y="358"/>
                    <a:pt x="239" y="328"/>
                    <a:pt x="204" y="300"/>
                  </a:cubicBezTo>
                  <a:cubicBezTo>
                    <a:pt x="178" y="278"/>
                    <a:pt x="151" y="257"/>
                    <a:pt x="116" y="250"/>
                  </a:cubicBezTo>
                  <a:cubicBezTo>
                    <a:pt x="112" y="249"/>
                    <a:pt x="106" y="243"/>
                    <a:pt x="104" y="238"/>
                  </a:cubicBezTo>
                  <a:cubicBezTo>
                    <a:pt x="69" y="161"/>
                    <a:pt x="35" y="84"/>
                    <a:pt x="1" y="7"/>
                  </a:cubicBezTo>
                  <a:cubicBezTo>
                    <a:pt x="0" y="6"/>
                    <a:pt x="1" y="4"/>
                    <a:pt x="1" y="0"/>
                  </a:cubicBezTo>
                  <a:close/>
                  <a:moveTo>
                    <a:pt x="353" y="431"/>
                  </a:moveTo>
                  <a:cubicBezTo>
                    <a:pt x="353" y="400"/>
                    <a:pt x="329" y="376"/>
                    <a:pt x="298" y="376"/>
                  </a:cubicBezTo>
                  <a:cubicBezTo>
                    <a:pt x="274" y="375"/>
                    <a:pt x="255" y="394"/>
                    <a:pt x="255" y="418"/>
                  </a:cubicBezTo>
                  <a:cubicBezTo>
                    <a:pt x="254" y="449"/>
                    <a:pt x="280" y="478"/>
                    <a:pt x="309" y="478"/>
                  </a:cubicBezTo>
                  <a:cubicBezTo>
                    <a:pt x="333" y="478"/>
                    <a:pt x="352" y="458"/>
                    <a:pt x="353" y="4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42" name="Freeform 46">
              <a:extLst>
                <a:ext uri="{FF2B5EF4-FFF2-40B4-BE49-F238E27FC236}">
                  <a16:creationId xmlns:a16="http://schemas.microsoft.com/office/drawing/2014/main" id="{1702AB56-7D26-40F2-BC14-121E6CB4D237}"/>
                </a:ext>
              </a:extLst>
            </p:cNvPr>
            <p:cNvSpPr>
              <a:spLocks noEditPoints="1"/>
            </p:cNvSpPr>
            <p:nvPr/>
          </p:nvSpPr>
          <p:spPr bwMode="auto">
            <a:xfrm>
              <a:off x="9312995" y="2996456"/>
              <a:ext cx="82550" cy="130175"/>
            </a:xfrm>
            <a:custGeom>
              <a:avLst/>
              <a:gdLst>
                <a:gd name="T0" fmla="*/ 132 w 152"/>
                <a:gd name="T1" fmla="*/ 0 h 241"/>
                <a:gd name="T2" fmla="*/ 152 w 152"/>
                <a:gd name="T3" fmla="*/ 7 h 241"/>
                <a:gd name="T4" fmla="*/ 111 w 152"/>
                <a:gd name="T5" fmla="*/ 95 h 241"/>
                <a:gd name="T6" fmla="*/ 114 w 152"/>
                <a:gd name="T7" fmla="*/ 136 h 241"/>
                <a:gd name="T8" fmla="*/ 123 w 152"/>
                <a:gd name="T9" fmla="*/ 195 h 241"/>
                <a:gd name="T10" fmla="*/ 120 w 152"/>
                <a:gd name="T11" fmla="*/ 206 h 241"/>
                <a:gd name="T12" fmla="*/ 31 w 152"/>
                <a:gd name="T13" fmla="*/ 222 h 241"/>
                <a:gd name="T14" fmla="*/ 26 w 152"/>
                <a:gd name="T15" fmla="*/ 129 h 241"/>
                <a:gd name="T16" fmla="*/ 67 w 152"/>
                <a:gd name="T17" fmla="*/ 106 h 241"/>
                <a:gd name="T18" fmla="*/ 100 w 152"/>
                <a:gd name="T19" fmla="*/ 78 h 241"/>
                <a:gd name="T20" fmla="*/ 132 w 152"/>
                <a:gd name="T21" fmla="*/ 0 h 241"/>
                <a:gd name="T22" fmla="*/ 113 w 152"/>
                <a:gd name="T23" fmla="*/ 170 h 241"/>
                <a:gd name="T24" fmla="*/ 67 w 152"/>
                <a:gd name="T25" fmla="*/ 119 h 241"/>
                <a:gd name="T26" fmla="*/ 18 w 152"/>
                <a:gd name="T27" fmla="*/ 173 h 241"/>
                <a:gd name="T28" fmla="*/ 63 w 152"/>
                <a:gd name="T29" fmla="*/ 224 h 241"/>
                <a:gd name="T30" fmla="*/ 113 w 152"/>
                <a:gd name="T31" fmla="*/ 17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 h="241">
                  <a:moveTo>
                    <a:pt x="132" y="0"/>
                  </a:moveTo>
                  <a:cubicBezTo>
                    <a:pt x="139" y="3"/>
                    <a:pt x="144" y="4"/>
                    <a:pt x="152" y="7"/>
                  </a:cubicBezTo>
                  <a:cubicBezTo>
                    <a:pt x="128" y="33"/>
                    <a:pt x="115" y="62"/>
                    <a:pt x="111" y="95"/>
                  </a:cubicBezTo>
                  <a:cubicBezTo>
                    <a:pt x="109" y="108"/>
                    <a:pt x="113" y="122"/>
                    <a:pt x="114" y="136"/>
                  </a:cubicBezTo>
                  <a:cubicBezTo>
                    <a:pt x="117" y="155"/>
                    <a:pt x="120" y="175"/>
                    <a:pt x="123" y="195"/>
                  </a:cubicBezTo>
                  <a:cubicBezTo>
                    <a:pt x="123" y="198"/>
                    <a:pt x="122" y="203"/>
                    <a:pt x="120" y="206"/>
                  </a:cubicBezTo>
                  <a:cubicBezTo>
                    <a:pt x="100" y="233"/>
                    <a:pt x="55" y="241"/>
                    <a:pt x="31" y="222"/>
                  </a:cubicBezTo>
                  <a:cubicBezTo>
                    <a:pt x="3" y="200"/>
                    <a:pt x="0" y="155"/>
                    <a:pt x="26" y="129"/>
                  </a:cubicBezTo>
                  <a:cubicBezTo>
                    <a:pt x="37" y="119"/>
                    <a:pt x="52" y="110"/>
                    <a:pt x="67" y="106"/>
                  </a:cubicBezTo>
                  <a:cubicBezTo>
                    <a:pt x="83" y="101"/>
                    <a:pt x="94" y="93"/>
                    <a:pt x="100" y="78"/>
                  </a:cubicBezTo>
                  <a:cubicBezTo>
                    <a:pt x="111" y="53"/>
                    <a:pt x="121" y="28"/>
                    <a:pt x="132" y="0"/>
                  </a:cubicBezTo>
                  <a:close/>
                  <a:moveTo>
                    <a:pt x="113" y="170"/>
                  </a:moveTo>
                  <a:cubicBezTo>
                    <a:pt x="113" y="141"/>
                    <a:pt x="93" y="119"/>
                    <a:pt x="67" y="119"/>
                  </a:cubicBezTo>
                  <a:cubicBezTo>
                    <a:pt x="40" y="118"/>
                    <a:pt x="18" y="142"/>
                    <a:pt x="18" y="173"/>
                  </a:cubicBezTo>
                  <a:cubicBezTo>
                    <a:pt x="18" y="202"/>
                    <a:pt x="37" y="224"/>
                    <a:pt x="63" y="224"/>
                  </a:cubicBezTo>
                  <a:cubicBezTo>
                    <a:pt x="90" y="224"/>
                    <a:pt x="112" y="200"/>
                    <a:pt x="113"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43" name="Freeform 47">
              <a:extLst>
                <a:ext uri="{FF2B5EF4-FFF2-40B4-BE49-F238E27FC236}">
                  <a16:creationId xmlns:a16="http://schemas.microsoft.com/office/drawing/2014/main" id="{712750F6-BA87-4C2F-B6DD-9D8A9CEAC74C}"/>
                </a:ext>
              </a:extLst>
            </p:cNvPr>
            <p:cNvSpPr>
              <a:spLocks/>
            </p:cNvSpPr>
            <p:nvPr/>
          </p:nvSpPr>
          <p:spPr bwMode="auto">
            <a:xfrm>
              <a:off x="9393958" y="2844056"/>
              <a:ext cx="28575" cy="128588"/>
            </a:xfrm>
            <a:custGeom>
              <a:avLst/>
              <a:gdLst>
                <a:gd name="T0" fmla="*/ 29 w 51"/>
                <a:gd name="T1" fmla="*/ 239 h 239"/>
                <a:gd name="T2" fmla="*/ 7 w 51"/>
                <a:gd name="T3" fmla="*/ 176 h 239"/>
                <a:gd name="T4" fmla="*/ 51 w 51"/>
                <a:gd name="T5" fmla="*/ 0 h 239"/>
                <a:gd name="T6" fmla="*/ 29 w 51"/>
                <a:gd name="T7" fmla="*/ 239 h 239"/>
              </a:gdLst>
              <a:ahLst/>
              <a:cxnLst>
                <a:cxn ang="0">
                  <a:pos x="T0" y="T1"/>
                </a:cxn>
                <a:cxn ang="0">
                  <a:pos x="T2" y="T3"/>
                </a:cxn>
                <a:cxn ang="0">
                  <a:pos x="T4" y="T5"/>
                </a:cxn>
                <a:cxn ang="0">
                  <a:pos x="T6" y="T7"/>
                </a:cxn>
              </a:cxnLst>
              <a:rect l="0" t="0" r="r" b="b"/>
              <a:pathLst>
                <a:path w="51" h="239">
                  <a:moveTo>
                    <a:pt x="29" y="239"/>
                  </a:moveTo>
                  <a:cubicBezTo>
                    <a:pt x="9" y="220"/>
                    <a:pt x="0" y="203"/>
                    <a:pt x="7" y="176"/>
                  </a:cubicBezTo>
                  <a:cubicBezTo>
                    <a:pt x="22" y="118"/>
                    <a:pt x="34" y="58"/>
                    <a:pt x="51" y="0"/>
                  </a:cubicBezTo>
                  <a:cubicBezTo>
                    <a:pt x="44" y="79"/>
                    <a:pt x="37" y="158"/>
                    <a:pt x="29" y="2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44" name="Freeform 48">
              <a:extLst>
                <a:ext uri="{FF2B5EF4-FFF2-40B4-BE49-F238E27FC236}">
                  <a16:creationId xmlns:a16="http://schemas.microsoft.com/office/drawing/2014/main" id="{4D95118E-94AF-4674-8194-E6E5A3F7125F}"/>
                </a:ext>
              </a:extLst>
            </p:cNvPr>
            <p:cNvSpPr>
              <a:spLocks/>
            </p:cNvSpPr>
            <p:nvPr/>
          </p:nvSpPr>
          <p:spPr bwMode="auto">
            <a:xfrm>
              <a:off x="9576520" y="2758331"/>
              <a:ext cx="25400" cy="3175"/>
            </a:xfrm>
            <a:custGeom>
              <a:avLst/>
              <a:gdLst>
                <a:gd name="T0" fmla="*/ 0 w 49"/>
                <a:gd name="T1" fmla="*/ 5 h 8"/>
                <a:gd name="T2" fmla="*/ 48 w 49"/>
                <a:gd name="T3" fmla="*/ 0 h 8"/>
                <a:gd name="T4" fmla="*/ 49 w 49"/>
                <a:gd name="T5" fmla="*/ 8 h 8"/>
                <a:gd name="T6" fmla="*/ 1 w 49"/>
                <a:gd name="T7" fmla="*/ 8 h 8"/>
                <a:gd name="T8" fmla="*/ 0 w 49"/>
                <a:gd name="T9" fmla="*/ 5 h 8"/>
              </a:gdLst>
              <a:ahLst/>
              <a:cxnLst>
                <a:cxn ang="0">
                  <a:pos x="T0" y="T1"/>
                </a:cxn>
                <a:cxn ang="0">
                  <a:pos x="T2" y="T3"/>
                </a:cxn>
                <a:cxn ang="0">
                  <a:pos x="T4" y="T5"/>
                </a:cxn>
                <a:cxn ang="0">
                  <a:pos x="T6" y="T7"/>
                </a:cxn>
                <a:cxn ang="0">
                  <a:pos x="T8" y="T9"/>
                </a:cxn>
              </a:cxnLst>
              <a:rect l="0" t="0" r="r" b="b"/>
              <a:pathLst>
                <a:path w="49" h="8">
                  <a:moveTo>
                    <a:pt x="0" y="5"/>
                  </a:moveTo>
                  <a:cubicBezTo>
                    <a:pt x="16" y="4"/>
                    <a:pt x="32" y="2"/>
                    <a:pt x="48" y="0"/>
                  </a:cubicBezTo>
                  <a:cubicBezTo>
                    <a:pt x="48" y="3"/>
                    <a:pt x="49" y="5"/>
                    <a:pt x="49" y="8"/>
                  </a:cubicBezTo>
                  <a:cubicBezTo>
                    <a:pt x="33" y="8"/>
                    <a:pt x="17" y="8"/>
                    <a:pt x="1" y="8"/>
                  </a:cubicBezTo>
                  <a:cubicBezTo>
                    <a:pt x="1" y="7"/>
                    <a:pt x="0" y="6"/>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spTree>
    <p:extLst>
      <p:ext uri="{BB962C8B-B14F-4D97-AF65-F5344CB8AC3E}">
        <p14:creationId xmlns:p14="http://schemas.microsoft.com/office/powerpoint/2010/main" val="229103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by="(-#ppt_w*2)" calcmode="lin" valueType="num">
                                      <p:cBhvr rctx="PPT">
                                        <p:cTn id="7" dur="500" autoRev="1" fill="hold">
                                          <p:stCondLst>
                                            <p:cond delay="0"/>
                                          </p:stCondLst>
                                        </p:cTn>
                                        <p:tgtEl>
                                          <p:spTgt spid="19"/>
                                        </p:tgtEl>
                                        <p:attrNameLst>
                                          <p:attrName>ppt_w</p:attrName>
                                        </p:attrNameLst>
                                      </p:cBhvr>
                                    </p:anim>
                                    <p:anim by="(#ppt_w*0.50)" calcmode="lin" valueType="num">
                                      <p:cBhvr>
                                        <p:cTn id="8" dur="500" decel="50000" autoRev="1" fill="hold">
                                          <p:stCondLst>
                                            <p:cond delay="0"/>
                                          </p:stCondLst>
                                        </p:cTn>
                                        <p:tgtEl>
                                          <p:spTgt spid="19"/>
                                        </p:tgtEl>
                                        <p:attrNameLst>
                                          <p:attrName>ppt_x</p:attrName>
                                        </p:attrNameLst>
                                      </p:cBhvr>
                                    </p:anim>
                                    <p:anim from="(-#ppt_h/2)" to="(#ppt_y)" calcmode="lin" valueType="num">
                                      <p:cBhvr>
                                        <p:cTn id="9" dur="1000" fill="hold">
                                          <p:stCondLst>
                                            <p:cond delay="0"/>
                                          </p:stCondLst>
                                        </p:cTn>
                                        <p:tgtEl>
                                          <p:spTgt spid="19"/>
                                        </p:tgtEl>
                                        <p:attrNameLst>
                                          <p:attrName>ppt_y</p:attrName>
                                        </p:attrNameLst>
                                      </p:cBhvr>
                                    </p:anim>
                                    <p:animRot by="21600000">
                                      <p:cBhvr>
                                        <p:cTn id="10" dur="1000" fill="hold">
                                          <p:stCondLst>
                                            <p:cond delay="0"/>
                                          </p:stCondLst>
                                        </p:cTn>
                                        <p:tgtEl>
                                          <p:spTgt spid="19"/>
                                        </p:tgtEl>
                                        <p:attrNameLst>
                                          <p:attrName>r</p:attrName>
                                        </p:attrNameLst>
                                      </p:cBhvr>
                                    </p:animRot>
                                  </p:childTnLst>
                                </p:cTn>
                              </p:par>
                            </p:childTnLst>
                          </p:cTn>
                        </p:par>
                        <p:par>
                          <p:cTn id="11" fill="hold">
                            <p:stCondLst>
                              <p:cond delay="1700"/>
                            </p:stCondLst>
                            <p:childTnLst>
                              <p:par>
                                <p:cTn id="12" presetID="53" presetClass="entr" presetSubtype="16"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fltVal val="0"/>
                                          </p:val>
                                        </p:tav>
                                        <p:tav tm="100000">
                                          <p:val>
                                            <p:strVal val="#ppt_w"/>
                                          </p:val>
                                        </p:tav>
                                      </p:tavLst>
                                    </p:anim>
                                    <p:anim calcmode="lin" valueType="num">
                                      <p:cBhvr>
                                        <p:cTn id="15" dur="500" fill="hold"/>
                                        <p:tgtEl>
                                          <p:spTgt spid="20"/>
                                        </p:tgtEl>
                                        <p:attrNameLst>
                                          <p:attrName>ppt_h</p:attrName>
                                        </p:attrNameLst>
                                      </p:cBhvr>
                                      <p:tavLst>
                                        <p:tav tm="0">
                                          <p:val>
                                            <p:fltVal val="0"/>
                                          </p:val>
                                        </p:tav>
                                        <p:tav tm="100000">
                                          <p:val>
                                            <p:strVal val="#ppt_h"/>
                                          </p:val>
                                        </p:tav>
                                      </p:tavLst>
                                    </p:anim>
                                    <p:animEffect transition="in" filter="fade">
                                      <p:cBhvr>
                                        <p:cTn id="16" dur="500"/>
                                        <p:tgtEl>
                                          <p:spTgt spid="20"/>
                                        </p:tgtEl>
                                      </p:cBhvr>
                                    </p:animEffect>
                                  </p:childTnLst>
                                </p:cTn>
                              </p:par>
                            </p:childTnLst>
                          </p:cTn>
                        </p:par>
                        <p:par>
                          <p:cTn id="17" fill="hold">
                            <p:stCondLst>
                              <p:cond delay="2200"/>
                            </p:stCondLst>
                            <p:childTnLst>
                              <p:par>
                                <p:cTn id="18" presetID="53" presetClass="entr" presetSubtype="16"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500" fill="hold"/>
                                        <p:tgtEl>
                                          <p:spTgt spid="22"/>
                                        </p:tgtEl>
                                        <p:attrNameLst>
                                          <p:attrName>ppt_w</p:attrName>
                                        </p:attrNameLst>
                                      </p:cBhvr>
                                      <p:tavLst>
                                        <p:tav tm="0">
                                          <p:val>
                                            <p:fltVal val="0"/>
                                          </p:val>
                                        </p:tav>
                                        <p:tav tm="100000">
                                          <p:val>
                                            <p:strVal val="#ppt_w"/>
                                          </p:val>
                                        </p:tav>
                                      </p:tavLst>
                                    </p:anim>
                                    <p:anim calcmode="lin" valueType="num">
                                      <p:cBhvr>
                                        <p:cTn id="21" dur="500" fill="hold"/>
                                        <p:tgtEl>
                                          <p:spTgt spid="22"/>
                                        </p:tgtEl>
                                        <p:attrNameLst>
                                          <p:attrName>ppt_h</p:attrName>
                                        </p:attrNameLst>
                                      </p:cBhvr>
                                      <p:tavLst>
                                        <p:tav tm="0">
                                          <p:val>
                                            <p:fltVal val="0"/>
                                          </p:val>
                                        </p:tav>
                                        <p:tav tm="100000">
                                          <p:val>
                                            <p:strVal val="#ppt_h"/>
                                          </p:val>
                                        </p:tav>
                                      </p:tavLst>
                                    </p:anim>
                                    <p:animEffect transition="in" filter="fade">
                                      <p:cBhvr>
                                        <p:cTn id="22" dur="500"/>
                                        <p:tgtEl>
                                          <p:spTgt spid="22"/>
                                        </p:tgtEl>
                                      </p:cBhvr>
                                    </p:animEffect>
                                  </p:childTnLst>
                                </p:cTn>
                              </p:par>
                            </p:childTnLst>
                          </p:cTn>
                        </p:par>
                        <p:par>
                          <p:cTn id="23" fill="hold">
                            <p:stCondLst>
                              <p:cond delay="2700"/>
                            </p:stCondLst>
                            <p:childTnLst>
                              <p:par>
                                <p:cTn id="24" presetID="53" presetClass="entr" presetSubtype="16"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500" fill="hold"/>
                                        <p:tgtEl>
                                          <p:spTgt spid="24"/>
                                        </p:tgtEl>
                                        <p:attrNameLst>
                                          <p:attrName>ppt_w</p:attrName>
                                        </p:attrNameLst>
                                      </p:cBhvr>
                                      <p:tavLst>
                                        <p:tav tm="0">
                                          <p:val>
                                            <p:fltVal val="0"/>
                                          </p:val>
                                        </p:tav>
                                        <p:tav tm="100000">
                                          <p:val>
                                            <p:strVal val="#ppt_w"/>
                                          </p:val>
                                        </p:tav>
                                      </p:tavLst>
                                    </p:anim>
                                    <p:anim calcmode="lin" valueType="num">
                                      <p:cBhvr>
                                        <p:cTn id="27" dur="500" fill="hold"/>
                                        <p:tgtEl>
                                          <p:spTgt spid="24"/>
                                        </p:tgtEl>
                                        <p:attrNameLst>
                                          <p:attrName>ppt_h</p:attrName>
                                        </p:attrNameLst>
                                      </p:cBhvr>
                                      <p:tavLst>
                                        <p:tav tm="0">
                                          <p:val>
                                            <p:fltVal val="0"/>
                                          </p:val>
                                        </p:tav>
                                        <p:tav tm="100000">
                                          <p:val>
                                            <p:strVal val="#ppt_h"/>
                                          </p:val>
                                        </p:tav>
                                      </p:tavLst>
                                    </p:anim>
                                    <p:animEffect transition="in" filter="fade">
                                      <p:cBhvr>
                                        <p:cTn id="28" dur="500"/>
                                        <p:tgtEl>
                                          <p:spTgt spid="24"/>
                                        </p:tgtEl>
                                      </p:cBhvr>
                                    </p:animEffect>
                                  </p:childTnLst>
                                </p:cTn>
                              </p:par>
                            </p:childTnLst>
                          </p:cTn>
                        </p:par>
                        <p:par>
                          <p:cTn id="29" fill="hold">
                            <p:stCondLst>
                              <p:cond delay="3200"/>
                            </p:stCondLst>
                            <p:childTnLst>
                              <p:par>
                                <p:cTn id="30" presetID="53" presetClass="entr" presetSubtype="16"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p:cTn id="32" dur="500" fill="hold"/>
                                        <p:tgtEl>
                                          <p:spTgt spid="26"/>
                                        </p:tgtEl>
                                        <p:attrNameLst>
                                          <p:attrName>ppt_w</p:attrName>
                                        </p:attrNameLst>
                                      </p:cBhvr>
                                      <p:tavLst>
                                        <p:tav tm="0">
                                          <p:val>
                                            <p:fltVal val="0"/>
                                          </p:val>
                                        </p:tav>
                                        <p:tav tm="100000">
                                          <p:val>
                                            <p:strVal val="#ppt_w"/>
                                          </p:val>
                                        </p:tav>
                                      </p:tavLst>
                                    </p:anim>
                                    <p:anim calcmode="lin" valueType="num">
                                      <p:cBhvr>
                                        <p:cTn id="33" dur="500" fill="hold"/>
                                        <p:tgtEl>
                                          <p:spTgt spid="26"/>
                                        </p:tgtEl>
                                        <p:attrNameLst>
                                          <p:attrName>ppt_h</p:attrName>
                                        </p:attrNameLst>
                                      </p:cBhvr>
                                      <p:tavLst>
                                        <p:tav tm="0">
                                          <p:val>
                                            <p:fltVal val="0"/>
                                          </p:val>
                                        </p:tav>
                                        <p:tav tm="100000">
                                          <p:val>
                                            <p:strVal val="#ppt_h"/>
                                          </p:val>
                                        </p:tav>
                                      </p:tavLst>
                                    </p:anim>
                                    <p:animEffect transition="in" filter="fade">
                                      <p:cBhvr>
                                        <p:cTn id="34" dur="500"/>
                                        <p:tgtEl>
                                          <p:spTgt spid="26"/>
                                        </p:tgtEl>
                                      </p:cBhvr>
                                    </p:animEffect>
                                  </p:childTnLst>
                                </p:cTn>
                              </p:par>
                            </p:childTnLst>
                          </p:cTn>
                        </p:par>
                        <p:par>
                          <p:cTn id="35" fill="hold">
                            <p:stCondLst>
                              <p:cond delay="3700"/>
                            </p:stCondLst>
                            <p:childTnLst>
                              <p:par>
                                <p:cTn id="36" presetID="22" presetClass="entr" presetSubtype="4"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down)">
                                      <p:cBhvr>
                                        <p:cTn id="38" dur="500"/>
                                        <p:tgtEl>
                                          <p:spTgt spid="21"/>
                                        </p:tgtEl>
                                      </p:cBhvr>
                                    </p:animEffect>
                                  </p:childTnLst>
                                </p:cTn>
                              </p:par>
                            </p:childTnLst>
                          </p:cTn>
                        </p:par>
                        <p:par>
                          <p:cTn id="39" fill="hold">
                            <p:stCondLst>
                              <p:cond delay="4200"/>
                            </p:stCondLst>
                            <p:childTnLst>
                              <p:par>
                                <p:cTn id="40" presetID="22" presetClass="entr" presetSubtype="4"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par>
                          <p:cTn id="43" fill="hold">
                            <p:stCondLst>
                              <p:cond delay="4700"/>
                            </p:stCondLst>
                            <p:childTnLst>
                              <p:par>
                                <p:cTn id="44" presetID="22" presetClass="entr" presetSubtype="4" fill="hold" grpId="0"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down)">
                                      <p:cBhvr>
                                        <p:cTn id="46" dur="500"/>
                                        <p:tgtEl>
                                          <p:spTgt spid="25"/>
                                        </p:tgtEl>
                                      </p:cBhvr>
                                    </p:animEffect>
                                  </p:childTnLst>
                                </p:cTn>
                              </p:par>
                            </p:childTnLst>
                          </p:cTn>
                        </p:par>
                        <p:par>
                          <p:cTn id="47" fill="hold">
                            <p:stCondLst>
                              <p:cond delay="5200"/>
                            </p:stCondLst>
                            <p:childTnLst>
                              <p:par>
                                <p:cTn id="48" presetID="22" presetClass="entr" presetSubtype="4" fill="hold" grpId="0" nodeType="after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down)">
                                      <p:cBhvr>
                                        <p:cTn id="5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P spid="22" grpId="0" animBg="1"/>
      <p:bldP spid="23" grpId="0" animBg="1"/>
      <p:bldP spid="24" grpId="0" animBg="1"/>
      <p:bldP spid="25" grpId="0" animBg="1"/>
      <p:bldP spid="26" grpId="0" animBg="1"/>
      <p:bldP spid="2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17728321-FDB2-4252-89EA-8F3EB795178D}"/>
              </a:ext>
            </a:extLst>
          </p:cNvPr>
          <p:cNvSpPr>
            <a:spLocks noGrp="1"/>
          </p:cNvSpPr>
          <p:nvPr>
            <p:ph type="body" sz="quarter" idx="10"/>
          </p:nvPr>
        </p:nvSpPr>
        <p:spPr/>
        <p:txBody>
          <a:bodyPr>
            <a:normAutofit fontScale="92500" lnSpcReduction="10000"/>
          </a:bodyPr>
          <a:lstStyle/>
          <a:p>
            <a:endParaRPr lang="es-PE" dirty="0"/>
          </a:p>
        </p:txBody>
      </p:sp>
      <p:sp>
        <p:nvSpPr>
          <p:cNvPr id="3" name="Diamond 5">
            <a:extLst>
              <a:ext uri="{FF2B5EF4-FFF2-40B4-BE49-F238E27FC236}">
                <a16:creationId xmlns:a16="http://schemas.microsoft.com/office/drawing/2014/main" id="{5E75118E-6E51-404F-8514-D8FF96B8765F}"/>
              </a:ext>
            </a:extLst>
          </p:cNvPr>
          <p:cNvSpPr/>
          <p:nvPr/>
        </p:nvSpPr>
        <p:spPr>
          <a:xfrm>
            <a:off x="6112070" y="1492152"/>
            <a:ext cx="523149" cy="524695"/>
          </a:xfrm>
          <a:custGeom>
            <a:avLst/>
            <a:gdLst/>
            <a:ahLst/>
            <a:cxnLst/>
            <a:rect l="l" t="t" r="r" b="b"/>
            <a:pathLst>
              <a:path w="3240001" h="3249575">
                <a:moveTo>
                  <a:pt x="1275349" y="2002569"/>
                </a:moveTo>
                <a:lnTo>
                  <a:pt x="1625117" y="2233002"/>
                </a:lnTo>
                <a:lnTo>
                  <a:pt x="1968772" y="2006596"/>
                </a:lnTo>
                <a:lnTo>
                  <a:pt x="3240001" y="3249575"/>
                </a:lnTo>
                <a:lnTo>
                  <a:pt x="0" y="3249575"/>
                </a:lnTo>
                <a:close/>
                <a:moveTo>
                  <a:pt x="1067116" y="1473605"/>
                </a:moveTo>
                <a:lnTo>
                  <a:pt x="1067116" y="1581605"/>
                </a:lnTo>
                <a:lnTo>
                  <a:pt x="2183116" y="1581605"/>
                </a:lnTo>
                <a:lnTo>
                  <a:pt x="2183116" y="1473605"/>
                </a:lnTo>
                <a:close/>
                <a:moveTo>
                  <a:pt x="1067116" y="1267205"/>
                </a:moveTo>
                <a:lnTo>
                  <a:pt x="1067116" y="1375205"/>
                </a:lnTo>
                <a:lnTo>
                  <a:pt x="2183116" y="1375205"/>
                </a:lnTo>
                <a:lnTo>
                  <a:pt x="2183116" y="1267205"/>
                </a:lnTo>
                <a:close/>
                <a:moveTo>
                  <a:pt x="3240001" y="1172196"/>
                </a:moveTo>
                <a:lnTo>
                  <a:pt x="3240001" y="3142550"/>
                </a:lnTo>
                <a:lnTo>
                  <a:pt x="2026252" y="1968728"/>
                </a:lnTo>
                <a:lnTo>
                  <a:pt x="3049854" y="1294362"/>
                </a:lnTo>
                <a:close/>
                <a:moveTo>
                  <a:pt x="0" y="1172196"/>
                </a:moveTo>
                <a:lnTo>
                  <a:pt x="602850" y="1559516"/>
                </a:lnTo>
                <a:lnTo>
                  <a:pt x="1217896" y="1964719"/>
                </a:lnTo>
                <a:lnTo>
                  <a:pt x="0" y="3142550"/>
                </a:lnTo>
                <a:close/>
                <a:moveTo>
                  <a:pt x="1067116" y="1060805"/>
                </a:moveTo>
                <a:lnTo>
                  <a:pt x="1067116" y="1168805"/>
                </a:lnTo>
                <a:lnTo>
                  <a:pt x="2183116" y="1168805"/>
                </a:lnTo>
                <a:lnTo>
                  <a:pt x="2183116" y="1060805"/>
                </a:lnTo>
                <a:close/>
                <a:moveTo>
                  <a:pt x="869032" y="816137"/>
                </a:moveTo>
                <a:lnTo>
                  <a:pt x="2381200" y="816137"/>
                </a:lnTo>
                <a:lnTo>
                  <a:pt x="2381200" y="1623491"/>
                </a:lnTo>
                <a:lnTo>
                  <a:pt x="1668045" y="2093329"/>
                </a:lnTo>
                <a:lnTo>
                  <a:pt x="1625116" y="2121611"/>
                </a:lnTo>
                <a:lnTo>
                  <a:pt x="869032" y="1623491"/>
                </a:lnTo>
                <a:close/>
                <a:moveTo>
                  <a:pt x="1625116" y="0"/>
                </a:moveTo>
                <a:lnTo>
                  <a:pt x="3235286" y="1060806"/>
                </a:lnTo>
                <a:lnTo>
                  <a:pt x="2489212" y="1552331"/>
                </a:lnTo>
                <a:lnTo>
                  <a:pt x="2489212" y="708008"/>
                </a:lnTo>
                <a:lnTo>
                  <a:pt x="761020" y="708008"/>
                </a:lnTo>
                <a:lnTo>
                  <a:pt x="761020" y="1552331"/>
                </a:lnTo>
                <a:lnTo>
                  <a:pt x="14946" y="1060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4" name="Isosceles Triangle 51">
            <a:extLst>
              <a:ext uri="{FF2B5EF4-FFF2-40B4-BE49-F238E27FC236}">
                <a16:creationId xmlns:a16="http://schemas.microsoft.com/office/drawing/2014/main" id="{868F5FF3-A9C4-44CD-B331-58502DCD8F17}"/>
              </a:ext>
            </a:extLst>
          </p:cNvPr>
          <p:cNvSpPr/>
          <p:nvPr/>
        </p:nvSpPr>
        <p:spPr>
          <a:xfrm>
            <a:off x="5273316" y="1562686"/>
            <a:ext cx="523147" cy="383626"/>
          </a:xfrm>
          <a:custGeom>
            <a:avLst/>
            <a:gdLst/>
            <a:ahLst/>
            <a:cxnLst/>
            <a:rect l="l" t="t" r="r" b="b"/>
            <a:pathLst>
              <a:path w="3240001" h="2375905">
                <a:moveTo>
                  <a:pt x="1974640" y="1379575"/>
                </a:moveTo>
                <a:lnTo>
                  <a:pt x="3240001" y="2375905"/>
                </a:lnTo>
                <a:lnTo>
                  <a:pt x="1" y="2375905"/>
                </a:lnTo>
                <a:lnTo>
                  <a:pt x="1269863" y="1399042"/>
                </a:lnTo>
                <a:lnTo>
                  <a:pt x="1610574" y="1745545"/>
                </a:lnTo>
                <a:close/>
                <a:moveTo>
                  <a:pt x="3240001" y="126952"/>
                </a:moveTo>
                <a:lnTo>
                  <a:pt x="3240001" y="2258912"/>
                </a:lnTo>
                <a:lnTo>
                  <a:pt x="2032457" y="1334195"/>
                </a:lnTo>
                <a:close/>
                <a:moveTo>
                  <a:pt x="0" y="117525"/>
                </a:moveTo>
                <a:lnTo>
                  <a:pt x="1207545" y="1324768"/>
                </a:lnTo>
                <a:lnTo>
                  <a:pt x="0" y="2249485"/>
                </a:lnTo>
                <a:close/>
                <a:moveTo>
                  <a:pt x="0" y="0"/>
                </a:moveTo>
                <a:lnTo>
                  <a:pt x="3240000" y="0"/>
                </a:lnTo>
                <a:lnTo>
                  <a:pt x="1610572" y="162051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 name="Isosceles Triangle 57">
            <a:extLst>
              <a:ext uri="{FF2B5EF4-FFF2-40B4-BE49-F238E27FC236}">
                <a16:creationId xmlns:a16="http://schemas.microsoft.com/office/drawing/2014/main" id="{0F8488C9-74DA-4513-8FE7-1CDAE99B1B96}"/>
              </a:ext>
            </a:extLst>
          </p:cNvPr>
          <p:cNvSpPr/>
          <p:nvPr/>
        </p:nvSpPr>
        <p:spPr>
          <a:xfrm>
            <a:off x="6114156" y="4520206"/>
            <a:ext cx="313133" cy="707899"/>
          </a:xfrm>
          <a:custGeom>
            <a:avLst/>
            <a:gdLst>
              <a:gd name="connsiteX0" fmla="*/ 1148449 w 1346449"/>
              <a:gd name="connsiteY0" fmla="*/ 2457725 h 3249725"/>
              <a:gd name="connsiteX1" fmla="*/ 198001 w 1346449"/>
              <a:gd name="connsiteY1" fmla="*/ 2457725 h 3249725"/>
              <a:gd name="connsiteX2" fmla="*/ 1 w 1346449"/>
              <a:gd name="connsiteY2" fmla="*/ 3249725 h 3249725"/>
              <a:gd name="connsiteX3" fmla="*/ 1346449 w 1346449"/>
              <a:gd name="connsiteY3" fmla="*/ 3249725 h 3249725"/>
              <a:gd name="connsiteX4" fmla="*/ 1148449 w 1346449"/>
              <a:gd name="connsiteY4" fmla="*/ 2457725 h 3249725"/>
              <a:gd name="connsiteX5" fmla="*/ 755186 w 1346449"/>
              <a:gd name="connsiteY5" fmla="*/ 82950 h 3249725"/>
              <a:gd name="connsiteX6" fmla="*/ 734449 w 1346449"/>
              <a:gd name="connsiteY6" fmla="*/ 1314594 h 3249725"/>
              <a:gd name="connsiteX7" fmla="*/ 853246 w 1346449"/>
              <a:gd name="connsiteY7" fmla="*/ 1483214 h 3249725"/>
              <a:gd name="connsiteX8" fmla="*/ 673226 w 1346449"/>
              <a:gd name="connsiteY8" fmla="*/ 1663234 h 3249725"/>
              <a:gd name="connsiteX9" fmla="*/ 493206 w 1346449"/>
              <a:gd name="connsiteY9" fmla="*/ 1483214 h 3249725"/>
              <a:gd name="connsiteX10" fmla="*/ 612000 w 1346449"/>
              <a:gd name="connsiteY10" fmla="*/ 1314595 h 3249725"/>
              <a:gd name="connsiteX11" fmla="*/ 612000 w 1346449"/>
              <a:gd name="connsiteY11" fmla="*/ 0 h 3249725"/>
              <a:gd name="connsiteX12" fmla="*/ 2939 w 1346449"/>
              <a:gd name="connsiteY12" fmla="*/ 1574694 h 3249725"/>
              <a:gd name="connsiteX13" fmla="*/ 0 w 1346449"/>
              <a:gd name="connsiteY13" fmla="*/ 1574694 h 3249725"/>
              <a:gd name="connsiteX14" fmla="*/ 2009 w 1346449"/>
              <a:gd name="connsiteY14" fmla="*/ 1577097 h 3249725"/>
              <a:gd name="connsiteX15" fmla="*/ 0 w 1346449"/>
              <a:gd name="connsiteY15" fmla="*/ 1582292 h 3249725"/>
              <a:gd name="connsiteX16" fmla="*/ 6353 w 1346449"/>
              <a:gd name="connsiteY16" fmla="*/ 1582292 h 3249725"/>
              <a:gd name="connsiteX17" fmla="*/ 273414 w 1346449"/>
              <a:gd name="connsiteY17" fmla="*/ 2376121 h 3249725"/>
              <a:gd name="connsiteX18" fmla="*/ 1091887 w 1346449"/>
              <a:gd name="connsiteY18" fmla="*/ 2366694 h 3249725"/>
              <a:gd name="connsiteX19" fmla="*/ 1340768 w 1346449"/>
              <a:gd name="connsiteY19" fmla="*/ 1582292 h 3249725"/>
              <a:gd name="connsiteX20" fmla="*/ 1346449 w 1346449"/>
              <a:gd name="connsiteY20" fmla="*/ 1582292 h 3249725"/>
              <a:gd name="connsiteX21" fmla="*/ 1344512 w 1346449"/>
              <a:gd name="connsiteY21" fmla="*/ 1577284 h 3249725"/>
              <a:gd name="connsiteX22" fmla="*/ 1346448 w 1346449"/>
              <a:gd name="connsiteY22" fmla="*/ 1574694 h 3249725"/>
              <a:gd name="connsiteX23" fmla="*/ 1343510 w 1346449"/>
              <a:gd name="connsiteY23" fmla="*/ 1574694 h 3249725"/>
              <a:gd name="connsiteX24" fmla="*/ 755186 w 1346449"/>
              <a:gd name="connsiteY24" fmla="*/ 82950 h 3249725"/>
              <a:gd name="connsiteX0" fmla="*/ 1148449 w 1346449"/>
              <a:gd name="connsiteY0" fmla="*/ 2374775 h 3166775"/>
              <a:gd name="connsiteX1" fmla="*/ 198001 w 1346449"/>
              <a:gd name="connsiteY1" fmla="*/ 2374775 h 3166775"/>
              <a:gd name="connsiteX2" fmla="*/ 1 w 1346449"/>
              <a:gd name="connsiteY2" fmla="*/ 3166775 h 3166775"/>
              <a:gd name="connsiteX3" fmla="*/ 1346449 w 1346449"/>
              <a:gd name="connsiteY3" fmla="*/ 3166775 h 3166775"/>
              <a:gd name="connsiteX4" fmla="*/ 1148449 w 1346449"/>
              <a:gd name="connsiteY4" fmla="*/ 2374775 h 3166775"/>
              <a:gd name="connsiteX5" fmla="*/ 755186 w 1346449"/>
              <a:gd name="connsiteY5" fmla="*/ 0 h 3166775"/>
              <a:gd name="connsiteX6" fmla="*/ 734449 w 1346449"/>
              <a:gd name="connsiteY6" fmla="*/ 1231644 h 3166775"/>
              <a:gd name="connsiteX7" fmla="*/ 853246 w 1346449"/>
              <a:gd name="connsiteY7" fmla="*/ 1400264 h 3166775"/>
              <a:gd name="connsiteX8" fmla="*/ 673226 w 1346449"/>
              <a:gd name="connsiteY8" fmla="*/ 1580284 h 3166775"/>
              <a:gd name="connsiteX9" fmla="*/ 493206 w 1346449"/>
              <a:gd name="connsiteY9" fmla="*/ 1400264 h 3166775"/>
              <a:gd name="connsiteX10" fmla="*/ 612000 w 1346449"/>
              <a:gd name="connsiteY10" fmla="*/ 1231645 h 3166775"/>
              <a:gd name="connsiteX11" fmla="*/ 591263 w 1346449"/>
              <a:gd name="connsiteY11" fmla="*/ 10368 h 3166775"/>
              <a:gd name="connsiteX12" fmla="*/ 2939 w 1346449"/>
              <a:gd name="connsiteY12" fmla="*/ 1491744 h 3166775"/>
              <a:gd name="connsiteX13" fmla="*/ 0 w 1346449"/>
              <a:gd name="connsiteY13" fmla="*/ 1491744 h 3166775"/>
              <a:gd name="connsiteX14" fmla="*/ 2009 w 1346449"/>
              <a:gd name="connsiteY14" fmla="*/ 1494147 h 3166775"/>
              <a:gd name="connsiteX15" fmla="*/ 0 w 1346449"/>
              <a:gd name="connsiteY15" fmla="*/ 1499342 h 3166775"/>
              <a:gd name="connsiteX16" fmla="*/ 6353 w 1346449"/>
              <a:gd name="connsiteY16" fmla="*/ 1499342 h 3166775"/>
              <a:gd name="connsiteX17" fmla="*/ 273414 w 1346449"/>
              <a:gd name="connsiteY17" fmla="*/ 2293171 h 3166775"/>
              <a:gd name="connsiteX18" fmla="*/ 1091887 w 1346449"/>
              <a:gd name="connsiteY18" fmla="*/ 2283744 h 3166775"/>
              <a:gd name="connsiteX19" fmla="*/ 1340768 w 1346449"/>
              <a:gd name="connsiteY19" fmla="*/ 1499342 h 3166775"/>
              <a:gd name="connsiteX20" fmla="*/ 1346449 w 1346449"/>
              <a:gd name="connsiteY20" fmla="*/ 1499342 h 3166775"/>
              <a:gd name="connsiteX21" fmla="*/ 1344512 w 1346449"/>
              <a:gd name="connsiteY21" fmla="*/ 1494334 h 3166775"/>
              <a:gd name="connsiteX22" fmla="*/ 1346448 w 1346449"/>
              <a:gd name="connsiteY22" fmla="*/ 1491744 h 3166775"/>
              <a:gd name="connsiteX23" fmla="*/ 1343510 w 1346449"/>
              <a:gd name="connsiteY23" fmla="*/ 1491744 h 3166775"/>
              <a:gd name="connsiteX24" fmla="*/ 755186 w 1346449"/>
              <a:gd name="connsiteY24" fmla="*/ 0 h 31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46449" h="3166775">
                <a:moveTo>
                  <a:pt x="1148449" y="2374775"/>
                </a:moveTo>
                <a:lnTo>
                  <a:pt x="198001" y="2374775"/>
                </a:lnTo>
                <a:lnTo>
                  <a:pt x="1" y="3166775"/>
                </a:lnTo>
                <a:lnTo>
                  <a:pt x="1346449" y="3166775"/>
                </a:lnTo>
                <a:lnTo>
                  <a:pt x="1148449" y="2374775"/>
                </a:lnTo>
                <a:close/>
                <a:moveTo>
                  <a:pt x="755186" y="0"/>
                </a:moveTo>
                <a:cubicBezTo>
                  <a:pt x="755186" y="438198"/>
                  <a:pt x="734449" y="793446"/>
                  <a:pt x="734449" y="1231644"/>
                </a:cubicBezTo>
                <a:cubicBezTo>
                  <a:pt x="803843" y="1256124"/>
                  <a:pt x="853246" y="1322425"/>
                  <a:pt x="853246" y="1400264"/>
                </a:cubicBezTo>
                <a:cubicBezTo>
                  <a:pt x="853246" y="1499686"/>
                  <a:pt x="772648" y="1580284"/>
                  <a:pt x="673226" y="1580284"/>
                </a:cubicBezTo>
                <a:cubicBezTo>
                  <a:pt x="573804" y="1580284"/>
                  <a:pt x="493206" y="1499686"/>
                  <a:pt x="493206" y="1400264"/>
                </a:cubicBezTo>
                <a:cubicBezTo>
                  <a:pt x="493206" y="1322426"/>
                  <a:pt x="542608" y="1256126"/>
                  <a:pt x="612000" y="1231645"/>
                </a:cubicBezTo>
                <a:lnTo>
                  <a:pt x="591263" y="10368"/>
                </a:lnTo>
                <a:lnTo>
                  <a:pt x="2939" y="1491744"/>
                </a:lnTo>
                <a:lnTo>
                  <a:pt x="0" y="1491744"/>
                </a:lnTo>
                <a:lnTo>
                  <a:pt x="2009" y="1494147"/>
                </a:lnTo>
                <a:lnTo>
                  <a:pt x="0" y="1499342"/>
                </a:lnTo>
                <a:lnTo>
                  <a:pt x="6353" y="1499342"/>
                </a:lnTo>
                <a:cubicBezTo>
                  <a:pt x="274151" y="1797289"/>
                  <a:pt x="320153" y="2031319"/>
                  <a:pt x="273414" y="2293171"/>
                </a:cubicBezTo>
                <a:lnTo>
                  <a:pt x="1091887" y="2283744"/>
                </a:lnTo>
                <a:cubicBezTo>
                  <a:pt x="1035756" y="1984266"/>
                  <a:pt x="1081794" y="1833397"/>
                  <a:pt x="1340768" y="1499342"/>
                </a:cubicBezTo>
                <a:lnTo>
                  <a:pt x="1346449" y="1499342"/>
                </a:lnTo>
                <a:lnTo>
                  <a:pt x="1344512" y="1494334"/>
                </a:lnTo>
                <a:cubicBezTo>
                  <a:pt x="1345124" y="1493447"/>
                  <a:pt x="1345785" y="1492596"/>
                  <a:pt x="1346448" y="1491744"/>
                </a:cubicBezTo>
                <a:lnTo>
                  <a:pt x="1343510" y="1491744"/>
                </a:lnTo>
                <a:cubicBezTo>
                  <a:pt x="1140490" y="966846"/>
                  <a:pt x="958206" y="524898"/>
                  <a:pt x="7551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6" name="Rectangle 7">
            <a:extLst>
              <a:ext uri="{FF2B5EF4-FFF2-40B4-BE49-F238E27FC236}">
                <a16:creationId xmlns:a16="http://schemas.microsoft.com/office/drawing/2014/main" id="{F2233C97-ED09-43C9-9F4F-A8B9944D2BDC}"/>
              </a:ext>
            </a:extLst>
          </p:cNvPr>
          <p:cNvSpPr/>
          <p:nvPr/>
        </p:nvSpPr>
        <p:spPr>
          <a:xfrm rot="18900000">
            <a:off x="9585735" y="3654558"/>
            <a:ext cx="225664" cy="502732"/>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 name="Parallelogram 15">
            <a:extLst>
              <a:ext uri="{FF2B5EF4-FFF2-40B4-BE49-F238E27FC236}">
                <a16:creationId xmlns:a16="http://schemas.microsoft.com/office/drawing/2014/main" id="{640FD8E2-F28C-4CA6-A5C0-DF1A2D46306A}"/>
              </a:ext>
            </a:extLst>
          </p:cNvPr>
          <p:cNvSpPr/>
          <p:nvPr/>
        </p:nvSpPr>
        <p:spPr>
          <a:xfrm flipH="1">
            <a:off x="5267026" y="4641909"/>
            <a:ext cx="464493" cy="464493"/>
          </a:xfrm>
          <a:custGeom>
            <a:avLst/>
            <a:gdLst/>
            <a:ahLst/>
            <a:cxnLst/>
            <a:rect l="l" t="t" r="r" b="b"/>
            <a:pathLst>
              <a:path w="3242753" h="3227814">
                <a:moveTo>
                  <a:pt x="1621376" y="1043635"/>
                </a:moveTo>
                <a:cubicBezTo>
                  <a:pt x="1557188" y="1043635"/>
                  <a:pt x="1505154" y="1095669"/>
                  <a:pt x="1505154" y="1159857"/>
                </a:cubicBezTo>
                <a:lnTo>
                  <a:pt x="1505154" y="1625483"/>
                </a:lnTo>
                <a:lnTo>
                  <a:pt x="1033577" y="1625483"/>
                </a:lnTo>
                <a:cubicBezTo>
                  <a:pt x="969389" y="1625483"/>
                  <a:pt x="917355" y="1677517"/>
                  <a:pt x="917355" y="1741705"/>
                </a:cubicBezTo>
                <a:cubicBezTo>
                  <a:pt x="917355" y="1805893"/>
                  <a:pt x="969389" y="1857927"/>
                  <a:pt x="1033577" y="1857927"/>
                </a:cubicBezTo>
                <a:lnTo>
                  <a:pt x="1614688" y="1857927"/>
                </a:lnTo>
                <a:lnTo>
                  <a:pt x="1619859" y="1856884"/>
                </a:lnTo>
                <a:cubicBezTo>
                  <a:pt x="1620361" y="1857187"/>
                  <a:pt x="1620868" y="1857190"/>
                  <a:pt x="1621376" y="1857190"/>
                </a:cubicBezTo>
                <a:cubicBezTo>
                  <a:pt x="1685564" y="1857190"/>
                  <a:pt x="1737598" y="1805156"/>
                  <a:pt x="1737598" y="1740968"/>
                </a:cubicBezTo>
                <a:lnTo>
                  <a:pt x="1737598" y="1159857"/>
                </a:lnTo>
                <a:cubicBezTo>
                  <a:pt x="1737598" y="1095669"/>
                  <a:pt x="1685564" y="1043635"/>
                  <a:pt x="1621376" y="1043635"/>
                </a:cubicBezTo>
                <a:close/>
                <a:moveTo>
                  <a:pt x="1621376" y="628818"/>
                </a:moveTo>
                <a:cubicBezTo>
                  <a:pt x="2206882" y="628818"/>
                  <a:pt x="2681529" y="1103464"/>
                  <a:pt x="2681529" y="1688970"/>
                </a:cubicBezTo>
                <a:cubicBezTo>
                  <a:pt x="2681529" y="2274476"/>
                  <a:pt x="2206882" y="2749122"/>
                  <a:pt x="1621376" y="2749122"/>
                </a:cubicBezTo>
                <a:cubicBezTo>
                  <a:pt x="1035870" y="2749122"/>
                  <a:pt x="561223" y="2274476"/>
                  <a:pt x="561223" y="1688970"/>
                </a:cubicBezTo>
                <a:cubicBezTo>
                  <a:pt x="561223" y="1103464"/>
                  <a:pt x="1035870" y="628818"/>
                  <a:pt x="1621376" y="628818"/>
                </a:cubicBezTo>
                <a:close/>
                <a:moveTo>
                  <a:pt x="1621376" y="424596"/>
                </a:moveTo>
                <a:cubicBezTo>
                  <a:pt x="923081" y="424596"/>
                  <a:pt x="357001" y="990676"/>
                  <a:pt x="357001" y="1688970"/>
                </a:cubicBezTo>
                <a:cubicBezTo>
                  <a:pt x="357001" y="2128645"/>
                  <a:pt x="581423" y="2515905"/>
                  <a:pt x="922189" y="2742109"/>
                </a:cubicBezTo>
                <a:lnTo>
                  <a:pt x="652992" y="3227814"/>
                </a:lnTo>
                <a:lnTo>
                  <a:pt x="911997" y="3227814"/>
                </a:lnTo>
                <a:lnTo>
                  <a:pt x="1121304" y="2850168"/>
                </a:lnTo>
                <a:cubicBezTo>
                  <a:pt x="1274563" y="2916691"/>
                  <a:pt x="1443689" y="2953344"/>
                  <a:pt x="1621376" y="2953344"/>
                </a:cubicBezTo>
                <a:cubicBezTo>
                  <a:pt x="1799063" y="2953344"/>
                  <a:pt x="1968189" y="2916691"/>
                  <a:pt x="2121449" y="2850168"/>
                </a:cubicBezTo>
                <a:lnTo>
                  <a:pt x="2330755" y="3227814"/>
                </a:lnTo>
                <a:lnTo>
                  <a:pt x="2589760" y="3227814"/>
                </a:lnTo>
                <a:lnTo>
                  <a:pt x="2320563" y="2742109"/>
                </a:lnTo>
                <a:cubicBezTo>
                  <a:pt x="2661329" y="2515905"/>
                  <a:pt x="2885751" y="2128645"/>
                  <a:pt x="2885751" y="1688970"/>
                </a:cubicBezTo>
                <a:cubicBezTo>
                  <a:pt x="2885751" y="990676"/>
                  <a:pt x="2319671" y="424596"/>
                  <a:pt x="1621376" y="424596"/>
                </a:cubicBezTo>
                <a:close/>
                <a:moveTo>
                  <a:pt x="2599800" y="123238"/>
                </a:moveTo>
                <a:cubicBezTo>
                  <a:pt x="2434609" y="120698"/>
                  <a:pt x="2268460" y="180476"/>
                  <a:pt x="2139563" y="303161"/>
                </a:cubicBezTo>
                <a:lnTo>
                  <a:pt x="3057258" y="1232053"/>
                </a:lnTo>
                <a:cubicBezTo>
                  <a:pt x="3305736" y="977255"/>
                  <a:pt x="3304415" y="570405"/>
                  <a:pt x="3054287" y="317226"/>
                </a:cubicBezTo>
                <a:cubicBezTo>
                  <a:pt x="2929224" y="190636"/>
                  <a:pt x="2764991" y="125778"/>
                  <a:pt x="2599800" y="123238"/>
                </a:cubicBezTo>
                <a:close/>
                <a:moveTo>
                  <a:pt x="642953" y="123238"/>
                </a:moveTo>
                <a:cubicBezTo>
                  <a:pt x="477762" y="125778"/>
                  <a:pt x="313529" y="190636"/>
                  <a:pt x="188466" y="317226"/>
                </a:cubicBezTo>
                <a:cubicBezTo>
                  <a:pt x="-61662" y="570405"/>
                  <a:pt x="-62983" y="977255"/>
                  <a:pt x="185495" y="1232053"/>
                </a:cubicBezTo>
                <a:lnTo>
                  <a:pt x="1103190" y="303161"/>
                </a:lnTo>
                <a:cubicBezTo>
                  <a:pt x="974294" y="180476"/>
                  <a:pt x="808144" y="120698"/>
                  <a:pt x="642953" y="123238"/>
                </a:cubicBezTo>
                <a:close/>
                <a:moveTo>
                  <a:pt x="1722692" y="0"/>
                </a:moveTo>
                <a:lnTo>
                  <a:pt x="1520061" y="0"/>
                </a:lnTo>
                <a:cubicBezTo>
                  <a:pt x="1440152" y="0"/>
                  <a:pt x="1375373" y="64779"/>
                  <a:pt x="1375373" y="144688"/>
                </a:cubicBezTo>
                <a:lnTo>
                  <a:pt x="1375373" y="289376"/>
                </a:lnTo>
                <a:lnTo>
                  <a:pt x="1867380" y="289376"/>
                </a:lnTo>
                <a:lnTo>
                  <a:pt x="1867380" y="144688"/>
                </a:lnTo>
                <a:cubicBezTo>
                  <a:pt x="1867380" y="64779"/>
                  <a:pt x="1802601" y="0"/>
                  <a:pt x="172269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 name="Freeform 19">
            <a:extLst>
              <a:ext uri="{FF2B5EF4-FFF2-40B4-BE49-F238E27FC236}">
                <a16:creationId xmlns:a16="http://schemas.microsoft.com/office/drawing/2014/main" id="{2EFED9A7-CF47-44AE-B6B0-419AC1B3191C}"/>
              </a:ext>
            </a:extLst>
          </p:cNvPr>
          <p:cNvSpPr/>
          <p:nvPr/>
        </p:nvSpPr>
        <p:spPr>
          <a:xfrm>
            <a:off x="7745410" y="3642506"/>
            <a:ext cx="460778" cy="453389"/>
          </a:xfrm>
          <a:custGeom>
            <a:avLst/>
            <a:gdLst/>
            <a:ahLst/>
            <a:cxnLst/>
            <a:rect l="l" t="t" r="r" b="b"/>
            <a:pathLst>
              <a:path w="3214097" h="3162551">
                <a:moveTo>
                  <a:pt x="1014592" y="2306036"/>
                </a:moveTo>
                <a:cubicBezTo>
                  <a:pt x="854868" y="2306036"/>
                  <a:pt x="725386" y="2435518"/>
                  <a:pt x="725386" y="2595242"/>
                </a:cubicBezTo>
                <a:cubicBezTo>
                  <a:pt x="725386" y="2754966"/>
                  <a:pt x="854868" y="2884448"/>
                  <a:pt x="1014592" y="2884448"/>
                </a:cubicBezTo>
                <a:cubicBezTo>
                  <a:pt x="1174316" y="2884448"/>
                  <a:pt x="1303798" y="2754966"/>
                  <a:pt x="1303798" y="2595242"/>
                </a:cubicBezTo>
                <a:cubicBezTo>
                  <a:pt x="1303798" y="2435518"/>
                  <a:pt x="1174316" y="2306036"/>
                  <a:pt x="1014592" y="2306036"/>
                </a:cubicBezTo>
                <a:close/>
                <a:moveTo>
                  <a:pt x="481275" y="1691816"/>
                </a:moveTo>
                <a:cubicBezTo>
                  <a:pt x="321551" y="1691816"/>
                  <a:pt x="192069" y="1821298"/>
                  <a:pt x="192069" y="1981022"/>
                </a:cubicBezTo>
                <a:cubicBezTo>
                  <a:pt x="192069" y="2140746"/>
                  <a:pt x="321551" y="2270228"/>
                  <a:pt x="481275" y="2270228"/>
                </a:cubicBezTo>
                <a:cubicBezTo>
                  <a:pt x="640999" y="2270228"/>
                  <a:pt x="770481" y="2140746"/>
                  <a:pt x="770481" y="1981022"/>
                </a:cubicBezTo>
                <a:cubicBezTo>
                  <a:pt x="770481" y="1821298"/>
                  <a:pt x="640999" y="1691816"/>
                  <a:pt x="481275" y="1691816"/>
                </a:cubicBezTo>
                <a:close/>
                <a:moveTo>
                  <a:pt x="2764751" y="1113404"/>
                </a:moveTo>
                <a:cubicBezTo>
                  <a:pt x="2605027" y="1113404"/>
                  <a:pt x="2475545" y="1242886"/>
                  <a:pt x="2475545" y="1402610"/>
                </a:cubicBezTo>
                <a:cubicBezTo>
                  <a:pt x="2475545" y="1562334"/>
                  <a:pt x="2605027" y="1691816"/>
                  <a:pt x="2764751" y="1691816"/>
                </a:cubicBezTo>
                <a:cubicBezTo>
                  <a:pt x="2924475" y="1691816"/>
                  <a:pt x="3053957" y="1562334"/>
                  <a:pt x="3053957" y="1402610"/>
                </a:cubicBezTo>
                <a:cubicBezTo>
                  <a:pt x="3053957" y="1242886"/>
                  <a:pt x="2924475" y="1113404"/>
                  <a:pt x="2764751" y="1113404"/>
                </a:cubicBezTo>
                <a:close/>
                <a:moveTo>
                  <a:pt x="532503" y="881964"/>
                </a:moveTo>
                <a:cubicBezTo>
                  <a:pt x="372779" y="881964"/>
                  <a:pt x="243297" y="1011446"/>
                  <a:pt x="243297" y="1171170"/>
                </a:cubicBezTo>
                <a:cubicBezTo>
                  <a:pt x="243297" y="1330894"/>
                  <a:pt x="372779" y="1460376"/>
                  <a:pt x="532503" y="1460376"/>
                </a:cubicBezTo>
                <a:cubicBezTo>
                  <a:pt x="692227" y="1460376"/>
                  <a:pt x="821709" y="1330894"/>
                  <a:pt x="821709" y="1171170"/>
                </a:cubicBezTo>
                <a:cubicBezTo>
                  <a:pt x="821709" y="1011446"/>
                  <a:pt x="692227" y="881964"/>
                  <a:pt x="532503" y="881964"/>
                </a:cubicBezTo>
                <a:close/>
                <a:moveTo>
                  <a:pt x="1162143" y="321316"/>
                </a:moveTo>
                <a:cubicBezTo>
                  <a:pt x="1002419" y="321316"/>
                  <a:pt x="872937" y="450798"/>
                  <a:pt x="872937" y="610522"/>
                </a:cubicBezTo>
                <a:cubicBezTo>
                  <a:pt x="872937" y="770246"/>
                  <a:pt x="1002419" y="899728"/>
                  <a:pt x="1162143" y="899728"/>
                </a:cubicBezTo>
                <a:cubicBezTo>
                  <a:pt x="1321867" y="899728"/>
                  <a:pt x="1451349" y="770246"/>
                  <a:pt x="1451349" y="610522"/>
                </a:cubicBezTo>
                <a:cubicBezTo>
                  <a:pt x="1451349" y="450798"/>
                  <a:pt x="1321867" y="321316"/>
                  <a:pt x="1162143" y="321316"/>
                </a:cubicBezTo>
                <a:close/>
                <a:moveTo>
                  <a:pt x="1963447" y="177300"/>
                </a:moveTo>
                <a:cubicBezTo>
                  <a:pt x="1803723" y="177300"/>
                  <a:pt x="1674241" y="306782"/>
                  <a:pt x="1674241" y="466506"/>
                </a:cubicBezTo>
                <a:cubicBezTo>
                  <a:pt x="1674241" y="626230"/>
                  <a:pt x="1803723" y="755712"/>
                  <a:pt x="1963447" y="755712"/>
                </a:cubicBezTo>
                <a:cubicBezTo>
                  <a:pt x="2123171" y="755712"/>
                  <a:pt x="2252653" y="626230"/>
                  <a:pt x="2252653" y="466506"/>
                </a:cubicBezTo>
                <a:cubicBezTo>
                  <a:pt x="2252653" y="306782"/>
                  <a:pt x="2123171" y="177300"/>
                  <a:pt x="1963447" y="177300"/>
                </a:cubicBezTo>
                <a:close/>
                <a:moveTo>
                  <a:pt x="1752672" y="312"/>
                </a:moveTo>
                <a:cubicBezTo>
                  <a:pt x="1817888" y="-690"/>
                  <a:pt x="1885249" y="703"/>
                  <a:pt x="1954799" y="4657"/>
                </a:cubicBezTo>
                <a:cubicBezTo>
                  <a:pt x="2504015" y="53541"/>
                  <a:pt x="2975590" y="412975"/>
                  <a:pt x="3145244" y="944937"/>
                </a:cubicBezTo>
                <a:cubicBezTo>
                  <a:pt x="3412664" y="2126757"/>
                  <a:pt x="2837568" y="2017487"/>
                  <a:pt x="2506889" y="1867964"/>
                </a:cubicBezTo>
                <a:cubicBezTo>
                  <a:pt x="1580987" y="1673869"/>
                  <a:pt x="2725425" y="3197869"/>
                  <a:pt x="1014520" y="3161925"/>
                </a:cubicBezTo>
                <a:cubicBezTo>
                  <a:pt x="-14898" y="3061283"/>
                  <a:pt x="-138545" y="1873713"/>
                  <a:pt x="108747" y="1100212"/>
                </a:cubicBezTo>
                <a:cubicBezTo>
                  <a:pt x="278579" y="569148"/>
                  <a:pt x="774429" y="15339"/>
                  <a:pt x="1752672" y="312"/>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 name="Rectangle 30">
            <a:extLst>
              <a:ext uri="{FF2B5EF4-FFF2-40B4-BE49-F238E27FC236}">
                <a16:creationId xmlns:a16="http://schemas.microsoft.com/office/drawing/2014/main" id="{AD963031-EE30-47DC-AEFC-6E1697E3CEFD}"/>
              </a:ext>
            </a:extLst>
          </p:cNvPr>
          <p:cNvSpPr/>
          <p:nvPr/>
        </p:nvSpPr>
        <p:spPr>
          <a:xfrm>
            <a:off x="11063701" y="3600566"/>
            <a:ext cx="464493" cy="463135"/>
          </a:xfrm>
          <a:custGeom>
            <a:avLst/>
            <a:gdLst/>
            <a:ahLst/>
            <a:cxnLst/>
            <a:rect l="l" t="t" r="r" b="b"/>
            <a:pathLst>
              <a:path w="3240000" h="3230531">
                <a:moveTo>
                  <a:pt x="720000" y="2697973"/>
                </a:moveTo>
                <a:cubicBezTo>
                  <a:pt x="680235" y="2697973"/>
                  <a:pt x="648000" y="2730208"/>
                  <a:pt x="648000" y="2769973"/>
                </a:cubicBezTo>
                <a:cubicBezTo>
                  <a:pt x="648000" y="2809738"/>
                  <a:pt x="680235" y="2841973"/>
                  <a:pt x="720000" y="2841973"/>
                </a:cubicBezTo>
                <a:lnTo>
                  <a:pt x="2520000" y="2841973"/>
                </a:lnTo>
                <a:cubicBezTo>
                  <a:pt x="2559765" y="2841973"/>
                  <a:pt x="2592000" y="2809738"/>
                  <a:pt x="2592000" y="2769973"/>
                </a:cubicBezTo>
                <a:cubicBezTo>
                  <a:pt x="2592000" y="2730208"/>
                  <a:pt x="2559765" y="2697973"/>
                  <a:pt x="2520000" y="2697973"/>
                </a:cubicBezTo>
                <a:close/>
                <a:moveTo>
                  <a:pt x="720000" y="2366733"/>
                </a:moveTo>
                <a:cubicBezTo>
                  <a:pt x="680235" y="2366733"/>
                  <a:pt x="648000" y="2398968"/>
                  <a:pt x="648000" y="2438733"/>
                </a:cubicBezTo>
                <a:cubicBezTo>
                  <a:pt x="648000" y="2478498"/>
                  <a:pt x="680235" y="2510733"/>
                  <a:pt x="720000" y="2510733"/>
                </a:cubicBezTo>
                <a:lnTo>
                  <a:pt x="2520000" y="2510733"/>
                </a:lnTo>
                <a:cubicBezTo>
                  <a:pt x="2559765" y="2510733"/>
                  <a:pt x="2592000" y="2478498"/>
                  <a:pt x="2592000" y="2438733"/>
                </a:cubicBezTo>
                <a:cubicBezTo>
                  <a:pt x="2592000" y="2398968"/>
                  <a:pt x="2559765" y="2366733"/>
                  <a:pt x="2520000" y="2366733"/>
                </a:cubicBezTo>
                <a:close/>
                <a:moveTo>
                  <a:pt x="720000" y="2035493"/>
                </a:moveTo>
                <a:cubicBezTo>
                  <a:pt x="680235" y="2035493"/>
                  <a:pt x="648000" y="2067728"/>
                  <a:pt x="648000" y="2107493"/>
                </a:cubicBezTo>
                <a:cubicBezTo>
                  <a:pt x="648000" y="2147258"/>
                  <a:pt x="680235" y="2179493"/>
                  <a:pt x="720000" y="2179493"/>
                </a:cubicBezTo>
                <a:lnTo>
                  <a:pt x="2520000" y="2179493"/>
                </a:lnTo>
                <a:cubicBezTo>
                  <a:pt x="2559765" y="2179493"/>
                  <a:pt x="2592000" y="2147258"/>
                  <a:pt x="2592000" y="2107493"/>
                </a:cubicBezTo>
                <a:cubicBezTo>
                  <a:pt x="2592000" y="2067728"/>
                  <a:pt x="2559765" y="2035493"/>
                  <a:pt x="2520000" y="2035493"/>
                </a:cubicBezTo>
                <a:close/>
                <a:moveTo>
                  <a:pt x="720000" y="1704253"/>
                </a:moveTo>
                <a:cubicBezTo>
                  <a:pt x="680235" y="1704253"/>
                  <a:pt x="648000" y="1736488"/>
                  <a:pt x="648000" y="1776253"/>
                </a:cubicBezTo>
                <a:cubicBezTo>
                  <a:pt x="648000" y="1816018"/>
                  <a:pt x="680235" y="1848253"/>
                  <a:pt x="720000" y="1848253"/>
                </a:cubicBezTo>
                <a:lnTo>
                  <a:pt x="2520000" y="1848253"/>
                </a:lnTo>
                <a:cubicBezTo>
                  <a:pt x="2559765" y="1848253"/>
                  <a:pt x="2592000" y="1816018"/>
                  <a:pt x="2592000" y="1776253"/>
                </a:cubicBezTo>
                <a:cubicBezTo>
                  <a:pt x="2592000" y="1736488"/>
                  <a:pt x="2559765" y="1704253"/>
                  <a:pt x="2520000" y="1704253"/>
                </a:cubicBezTo>
                <a:close/>
                <a:moveTo>
                  <a:pt x="720000" y="1373013"/>
                </a:moveTo>
                <a:cubicBezTo>
                  <a:pt x="680235" y="1373013"/>
                  <a:pt x="648000" y="1405248"/>
                  <a:pt x="648000" y="1445013"/>
                </a:cubicBezTo>
                <a:cubicBezTo>
                  <a:pt x="648000" y="1484778"/>
                  <a:pt x="680235" y="1517013"/>
                  <a:pt x="720000" y="1517013"/>
                </a:cubicBezTo>
                <a:lnTo>
                  <a:pt x="2520000" y="1517013"/>
                </a:lnTo>
                <a:cubicBezTo>
                  <a:pt x="2559765" y="1517013"/>
                  <a:pt x="2592000" y="1484778"/>
                  <a:pt x="2592000" y="1445013"/>
                </a:cubicBezTo>
                <a:cubicBezTo>
                  <a:pt x="2592000" y="1405248"/>
                  <a:pt x="2559765" y="1373013"/>
                  <a:pt x="2520000" y="1373013"/>
                </a:cubicBezTo>
                <a:close/>
                <a:moveTo>
                  <a:pt x="720000" y="1041773"/>
                </a:moveTo>
                <a:cubicBezTo>
                  <a:pt x="680235" y="1041773"/>
                  <a:pt x="648000" y="1074008"/>
                  <a:pt x="648000" y="1113773"/>
                </a:cubicBezTo>
                <a:cubicBezTo>
                  <a:pt x="648000" y="1153538"/>
                  <a:pt x="680235" y="1185773"/>
                  <a:pt x="720000" y="1185773"/>
                </a:cubicBezTo>
                <a:lnTo>
                  <a:pt x="2520000" y="1185773"/>
                </a:lnTo>
                <a:cubicBezTo>
                  <a:pt x="2559765" y="1185773"/>
                  <a:pt x="2592000" y="1153538"/>
                  <a:pt x="2592000" y="1113773"/>
                </a:cubicBezTo>
                <a:cubicBezTo>
                  <a:pt x="2592000" y="1074008"/>
                  <a:pt x="2559765" y="1041773"/>
                  <a:pt x="2520000" y="1041773"/>
                </a:cubicBezTo>
                <a:close/>
                <a:moveTo>
                  <a:pt x="0" y="305988"/>
                </a:moveTo>
                <a:lnTo>
                  <a:pt x="181957" y="305988"/>
                </a:lnTo>
                <a:lnTo>
                  <a:pt x="181957" y="470032"/>
                </a:lnTo>
                <a:cubicBezTo>
                  <a:pt x="181957" y="599267"/>
                  <a:pt x="286722" y="704032"/>
                  <a:pt x="415957" y="704032"/>
                </a:cubicBezTo>
                <a:cubicBezTo>
                  <a:pt x="545192" y="704032"/>
                  <a:pt x="649957" y="599267"/>
                  <a:pt x="649957" y="470032"/>
                </a:cubicBezTo>
                <a:lnTo>
                  <a:pt x="649957" y="305988"/>
                </a:lnTo>
                <a:lnTo>
                  <a:pt x="802357" y="305988"/>
                </a:lnTo>
                <a:lnTo>
                  <a:pt x="802357" y="470031"/>
                </a:lnTo>
                <a:cubicBezTo>
                  <a:pt x="802357" y="599266"/>
                  <a:pt x="907122" y="704031"/>
                  <a:pt x="1036357" y="704031"/>
                </a:cubicBezTo>
                <a:cubicBezTo>
                  <a:pt x="1165592" y="704031"/>
                  <a:pt x="1270357" y="599266"/>
                  <a:pt x="1270357" y="470031"/>
                </a:cubicBezTo>
                <a:lnTo>
                  <a:pt x="1270357" y="305988"/>
                </a:lnTo>
                <a:lnTo>
                  <a:pt x="1422757" y="305988"/>
                </a:lnTo>
                <a:lnTo>
                  <a:pt x="1422757" y="470030"/>
                </a:lnTo>
                <a:cubicBezTo>
                  <a:pt x="1422757" y="599265"/>
                  <a:pt x="1527522" y="704030"/>
                  <a:pt x="1656757" y="704030"/>
                </a:cubicBezTo>
                <a:cubicBezTo>
                  <a:pt x="1785992" y="704030"/>
                  <a:pt x="1890757" y="599265"/>
                  <a:pt x="1890757" y="470030"/>
                </a:cubicBezTo>
                <a:lnTo>
                  <a:pt x="1890757" y="305988"/>
                </a:lnTo>
                <a:lnTo>
                  <a:pt x="2043157" y="305988"/>
                </a:lnTo>
                <a:lnTo>
                  <a:pt x="2043157" y="470029"/>
                </a:lnTo>
                <a:cubicBezTo>
                  <a:pt x="2043157" y="599264"/>
                  <a:pt x="2147922" y="704029"/>
                  <a:pt x="2277157" y="704029"/>
                </a:cubicBezTo>
                <a:cubicBezTo>
                  <a:pt x="2406392" y="704029"/>
                  <a:pt x="2511157" y="599264"/>
                  <a:pt x="2511157" y="470029"/>
                </a:cubicBezTo>
                <a:lnTo>
                  <a:pt x="2511157" y="305988"/>
                </a:lnTo>
                <a:lnTo>
                  <a:pt x="2663557" y="305988"/>
                </a:lnTo>
                <a:lnTo>
                  <a:pt x="2663557" y="470028"/>
                </a:lnTo>
                <a:cubicBezTo>
                  <a:pt x="2663557" y="599263"/>
                  <a:pt x="2768322" y="704028"/>
                  <a:pt x="2897557" y="704028"/>
                </a:cubicBezTo>
                <a:cubicBezTo>
                  <a:pt x="3026792" y="704028"/>
                  <a:pt x="3131557" y="599263"/>
                  <a:pt x="3131557" y="470028"/>
                </a:cubicBezTo>
                <a:lnTo>
                  <a:pt x="3131557" y="305988"/>
                </a:lnTo>
                <a:lnTo>
                  <a:pt x="3240000" y="305988"/>
                </a:lnTo>
                <a:lnTo>
                  <a:pt x="3240000" y="3230531"/>
                </a:lnTo>
                <a:lnTo>
                  <a:pt x="0" y="3230531"/>
                </a:lnTo>
                <a:close/>
                <a:moveTo>
                  <a:pt x="415957" y="4"/>
                </a:moveTo>
                <a:cubicBezTo>
                  <a:pt x="485545" y="4"/>
                  <a:pt x="541957" y="56416"/>
                  <a:pt x="541957" y="126004"/>
                </a:cubicBezTo>
                <a:lnTo>
                  <a:pt x="541957" y="485972"/>
                </a:lnTo>
                <a:cubicBezTo>
                  <a:pt x="541957" y="555560"/>
                  <a:pt x="485545" y="611972"/>
                  <a:pt x="415957" y="611972"/>
                </a:cubicBezTo>
                <a:cubicBezTo>
                  <a:pt x="346369" y="611972"/>
                  <a:pt x="289957" y="555560"/>
                  <a:pt x="289957" y="485972"/>
                </a:cubicBezTo>
                <a:lnTo>
                  <a:pt x="289957" y="126004"/>
                </a:lnTo>
                <a:cubicBezTo>
                  <a:pt x="289957" y="56416"/>
                  <a:pt x="346369" y="4"/>
                  <a:pt x="415957" y="4"/>
                </a:cubicBezTo>
                <a:close/>
                <a:moveTo>
                  <a:pt x="1036357" y="3"/>
                </a:moveTo>
                <a:cubicBezTo>
                  <a:pt x="1105945" y="3"/>
                  <a:pt x="1162357" y="56415"/>
                  <a:pt x="1162357" y="126003"/>
                </a:cubicBezTo>
                <a:lnTo>
                  <a:pt x="1162357" y="485971"/>
                </a:lnTo>
                <a:cubicBezTo>
                  <a:pt x="1162357" y="555559"/>
                  <a:pt x="1105945" y="611971"/>
                  <a:pt x="1036357" y="611971"/>
                </a:cubicBezTo>
                <a:cubicBezTo>
                  <a:pt x="966769" y="611971"/>
                  <a:pt x="910357" y="555559"/>
                  <a:pt x="910357" y="485971"/>
                </a:cubicBezTo>
                <a:lnTo>
                  <a:pt x="910357" y="126003"/>
                </a:lnTo>
                <a:cubicBezTo>
                  <a:pt x="910357" y="56415"/>
                  <a:pt x="966769" y="3"/>
                  <a:pt x="1036357" y="3"/>
                </a:cubicBezTo>
                <a:close/>
                <a:moveTo>
                  <a:pt x="1656757" y="2"/>
                </a:moveTo>
                <a:cubicBezTo>
                  <a:pt x="1726345" y="2"/>
                  <a:pt x="1782757" y="56414"/>
                  <a:pt x="1782757" y="126002"/>
                </a:cubicBezTo>
                <a:lnTo>
                  <a:pt x="1782757" y="485970"/>
                </a:lnTo>
                <a:cubicBezTo>
                  <a:pt x="1782757" y="555558"/>
                  <a:pt x="1726345" y="611970"/>
                  <a:pt x="1656757" y="611970"/>
                </a:cubicBezTo>
                <a:cubicBezTo>
                  <a:pt x="1587169" y="611970"/>
                  <a:pt x="1530757" y="555558"/>
                  <a:pt x="1530757" y="485970"/>
                </a:cubicBezTo>
                <a:lnTo>
                  <a:pt x="1530757" y="126002"/>
                </a:lnTo>
                <a:cubicBezTo>
                  <a:pt x="1530757" y="56414"/>
                  <a:pt x="1587169" y="2"/>
                  <a:pt x="1656757" y="2"/>
                </a:cubicBezTo>
                <a:close/>
                <a:moveTo>
                  <a:pt x="2277157" y="1"/>
                </a:moveTo>
                <a:cubicBezTo>
                  <a:pt x="2346745" y="1"/>
                  <a:pt x="2403157" y="56413"/>
                  <a:pt x="2403157" y="126001"/>
                </a:cubicBezTo>
                <a:lnTo>
                  <a:pt x="2403157" y="485969"/>
                </a:lnTo>
                <a:cubicBezTo>
                  <a:pt x="2403157" y="555557"/>
                  <a:pt x="2346745" y="611969"/>
                  <a:pt x="2277157" y="611969"/>
                </a:cubicBezTo>
                <a:cubicBezTo>
                  <a:pt x="2207569" y="611969"/>
                  <a:pt x="2151157" y="555557"/>
                  <a:pt x="2151157" y="485969"/>
                </a:cubicBezTo>
                <a:lnTo>
                  <a:pt x="2151157" y="126001"/>
                </a:lnTo>
                <a:cubicBezTo>
                  <a:pt x="2151157" y="56413"/>
                  <a:pt x="2207569" y="1"/>
                  <a:pt x="2277157" y="1"/>
                </a:cubicBezTo>
                <a:close/>
                <a:moveTo>
                  <a:pt x="2897557" y="0"/>
                </a:moveTo>
                <a:cubicBezTo>
                  <a:pt x="2967145" y="0"/>
                  <a:pt x="3023557" y="56412"/>
                  <a:pt x="3023557" y="126000"/>
                </a:cubicBezTo>
                <a:lnTo>
                  <a:pt x="3023557" y="485968"/>
                </a:lnTo>
                <a:cubicBezTo>
                  <a:pt x="3023557" y="555556"/>
                  <a:pt x="2967145" y="611968"/>
                  <a:pt x="2897557" y="611968"/>
                </a:cubicBezTo>
                <a:cubicBezTo>
                  <a:pt x="2827969" y="611968"/>
                  <a:pt x="2771557" y="555556"/>
                  <a:pt x="2771557" y="485968"/>
                </a:cubicBezTo>
                <a:lnTo>
                  <a:pt x="2771557" y="126000"/>
                </a:lnTo>
                <a:cubicBezTo>
                  <a:pt x="2771557" y="56412"/>
                  <a:pt x="2827969" y="0"/>
                  <a:pt x="289755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Rectangle 7">
            <a:extLst>
              <a:ext uri="{FF2B5EF4-FFF2-40B4-BE49-F238E27FC236}">
                <a16:creationId xmlns:a16="http://schemas.microsoft.com/office/drawing/2014/main" id="{4536F29F-C44B-4130-9ADC-D5986A79D225}"/>
              </a:ext>
            </a:extLst>
          </p:cNvPr>
          <p:cNvSpPr/>
          <p:nvPr/>
        </p:nvSpPr>
        <p:spPr>
          <a:xfrm>
            <a:off x="6950824" y="1518716"/>
            <a:ext cx="471567" cy="471567"/>
          </a:xfrm>
          <a:custGeom>
            <a:avLst/>
            <a:gdLst/>
            <a:ahLst/>
            <a:cxnLst/>
            <a:rect l="l" t="t" r="r" b="b"/>
            <a:pathLst>
              <a:path w="3240000" h="3240000">
                <a:moveTo>
                  <a:pt x="401869" y="2055482"/>
                </a:moveTo>
                <a:lnTo>
                  <a:pt x="869869" y="2055482"/>
                </a:lnTo>
                <a:lnTo>
                  <a:pt x="869869" y="2919482"/>
                </a:lnTo>
                <a:lnTo>
                  <a:pt x="401869" y="2919482"/>
                </a:lnTo>
                <a:close/>
                <a:moveTo>
                  <a:pt x="1121949" y="1695482"/>
                </a:moveTo>
                <a:lnTo>
                  <a:pt x="1589949" y="1695482"/>
                </a:lnTo>
                <a:lnTo>
                  <a:pt x="1589949" y="2919482"/>
                </a:lnTo>
                <a:lnTo>
                  <a:pt x="1121949" y="2919482"/>
                </a:lnTo>
                <a:close/>
                <a:moveTo>
                  <a:pt x="1842029" y="1335482"/>
                </a:moveTo>
                <a:lnTo>
                  <a:pt x="2310029" y="1335482"/>
                </a:lnTo>
                <a:lnTo>
                  <a:pt x="2310029" y="2919482"/>
                </a:lnTo>
                <a:lnTo>
                  <a:pt x="1842029" y="2919482"/>
                </a:lnTo>
                <a:close/>
                <a:moveTo>
                  <a:pt x="2562109" y="975482"/>
                </a:moveTo>
                <a:lnTo>
                  <a:pt x="3030109" y="975482"/>
                </a:lnTo>
                <a:lnTo>
                  <a:pt x="3030109" y="2919482"/>
                </a:lnTo>
                <a:lnTo>
                  <a:pt x="2562109" y="2919482"/>
                </a:lnTo>
                <a:close/>
                <a:moveTo>
                  <a:pt x="2321888" y="224805"/>
                </a:moveTo>
                <a:lnTo>
                  <a:pt x="2880631" y="247420"/>
                </a:lnTo>
                <a:lnTo>
                  <a:pt x="2620844" y="742612"/>
                </a:lnTo>
                <a:lnTo>
                  <a:pt x="2546105" y="613161"/>
                </a:lnTo>
                <a:lnTo>
                  <a:pt x="541555" y="1770488"/>
                </a:lnTo>
                <a:lnTo>
                  <a:pt x="392077" y="1511585"/>
                </a:lnTo>
                <a:lnTo>
                  <a:pt x="2396627" y="354257"/>
                </a:lnTo>
                <a:close/>
                <a:moveTo>
                  <a:pt x="0" y="0"/>
                </a:moveTo>
                <a:lnTo>
                  <a:pt x="180000" y="0"/>
                </a:lnTo>
                <a:lnTo>
                  <a:pt x="180000" y="3059999"/>
                </a:lnTo>
                <a:lnTo>
                  <a:pt x="3240000" y="3059999"/>
                </a:lnTo>
                <a:lnTo>
                  <a:pt x="3240000" y="3239999"/>
                </a:lnTo>
                <a:lnTo>
                  <a:pt x="180000" y="3239999"/>
                </a:lnTo>
                <a:lnTo>
                  <a:pt x="180000" y="3240000"/>
                </a:lnTo>
                <a:lnTo>
                  <a:pt x="0" y="3240000"/>
                </a:lnTo>
                <a:lnTo>
                  <a:pt x="0" y="3239999"/>
                </a:lnTo>
                <a:lnTo>
                  <a:pt x="0" y="305999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1" name="Rectangle 15">
            <a:extLst>
              <a:ext uri="{FF2B5EF4-FFF2-40B4-BE49-F238E27FC236}">
                <a16:creationId xmlns:a16="http://schemas.microsoft.com/office/drawing/2014/main" id="{93CDB460-7EE6-472B-BE22-E9909E333CD2}"/>
              </a:ext>
            </a:extLst>
          </p:cNvPr>
          <p:cNvSpPr/>
          <p:nvPr/>
        </p:nvSpPr>
        <p:spPr>
          <a:xfrm rot="5400000">
            <a:off x="7737684" y="1518715"/>
            <a:ext cx="472195" cy="471568"/>
          </a:xfrm>
          <a:custGeom>
            <a:avLst/>
            <a:gdLst/>
            <a:ahLst/>
            <a:cxnLst/>
            <a:rect l="l" t="t" r="r" b="b"/>
            <a:pathLst>
              <a:path w="3244313" h="3240000">
                <a:moveTo>
                  <a:pt x="2055482" y="677891"/>
                </a:moveTo>
                <a:lnTo>
                  <a:pt x="2055482" y="209891"/>
                </a:lnTo>
                <a:lnTo>
                  <a:pt x="2919482" y="209891"/>
                </a:lnTo>
                <a:lnTo>
                  <a:pt x="2919482" y="677891"/>
                </a:lnTo>
                <a:close/>
                <a:moveTo>
                  <a:pt x="1695482" y="1397971"/>
                </a:moveTo>
                <a:lnTo>
                  <a:pt x="1695482" y="929971"/>
                </a:lnTo>
                <a:lnTo>
                  <a:pt x="2919482" y="929971"/>
                </a:lnTo>
                <a:lnTo>
                  <a:pt x="2919482" y="1397971"/>
                </a:lnTo>
                <a:close/>
                <a:moveTo>
                  <a:pt x="1335482" y="2118051"/>
                </a:moveTo>
                <a:lnTo>
                  <a:pt x="1335482" y="1650051"/>
                </a:lnTo>
                <a:lnTo>
                  <a:pt x="2919482" y="1650051"/>
                </a:lnTo>
                <a:lnTo>
                  <a:pt x="2919482" y="2118051"/>
                </a:lnTo>
                <a:close/>
                <a:moveTo>
                  <a:pt x="975482" y="2838131"/>
                </a:moveTo>
                <a:lnTo>
                  <a:pt x="975482" y="2370131"/>
                </a:lnTo>
                <a:lnTo>
                  <a:pt x="2919482" y="2370131"/>
                </a:lnTo>
                <a:lnTo>
                  <a:pt x="2919482" y="2838131"/>
                </a:lnTo>
                <a:close/>
                <a:moveTo>
                  <a:pt x="10788" y="2651034"/>
                </a:moveTo>
                <a:lnTo>
                  <a:pt x="1168116" y="646484"/>
                </a:lnTo>
                <a:lnTo>
                  <a:pt x="1038664" y="571745"/>
                </a:lnTo>
                <a:lnTo>
                  <a:pt x="1533856" y="311959"/>
                </a:lnTo>
                <a:lnTo>
                  <a:pt x="1556471" y="870701"/>
                </a:lnTo>
                <a:lnTo>
                  <a:pt x="1427019" y="795962"/>
                </a:lnTo>
                <a:lnTo>
                  <a:pt x="269691" y="2800512"/>
                </a:lnTo>
                <a:close/>
                <a:moveTo>
                  <a:pt x="0" y="3240000"/>
                </a:moveTo>
                <a:lnTo>
                  <a:pt x="0" y="3060000"/>
                </a:lnTo>
                <a:lnTo>
                  <a:pt x="3064313" y="3060000"/>
                </a:lnTo>
                <a:lnTo>
                  <a:pt x="3064313" y="0"/>
                </a:lnTo>
                <a:lnTo>
                  <a:pt x="3244313" y="0"/>
                </a:lnTo>
                <a:lnTo>
                  <a:pt x="3244313" y="3240000"/>
                </a:lnTo>
                <a:lnTo>
                  <a:pt x="3240000" y="3240000"/>
                </a:lnTo>
                <a:lnTo>
                  <a:pt x="3064313" y="3240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2" name="Pie 24">
            <a:extLst>
              <a:ext uri="{FF2B5EF4-FFF2-40B4-BE49-F238E27FC236}">
                <a16:creationId xmlns:a16="http://schemas.microsoft.com/office/drawing/2014/main" id="{02E379E3-64E8-4AE7-9EFA-C1944F55348D}"/>
              </a:ext>
            </a:extLst>
          </p:cNvPr>
          <p:cNvSpPr/>
          <p:nvPr/>
        </p:nvSpPr>
        <p:spPr>
          <a:xfrm>
            <a:off x="6809927" y="4618984"/>
            <a:ext cx="513183" cy="510342"/>
          </a:xfrm>
          <a:custGeom>
            <a:avLst/>
            <a:gdLst/>
            <a:ahLst/>
            <a:cxnLst/>
            <a:rect l="l" t="t" r="r" b="b"/>
            <a:pathLst>
              <a:path w="3228711" h="3210836">
                <a:moveTo>
                  <a:pt x="351626" y="695968"/>
                </a:moveTo>
                <a:lnTo>
                  <a:pt x="1548007" y="1678300"/>
                </a:lnTo>
                <a:lnTo>
                  <a:pt x="236194" y="2500159"/>
                </a:lnTo>
                <a:cubicBezTo>
                  <a:pt x="-116985" y="1936431"/>
                  <a:pt x="-70514" y="1210092"/>
                  <a:pt x="351626" y="695968"/>
                </a:cubicBezTo>
                <a:close/>
                <a:moveTo>
                  <a:pt x="1957429" y="262366"/>
                </a:moveTo>
                <a:cubicBezTo>
                  <a:pt x="2634256" y="359480"/>
                  <a:pt x="3156733" y="907132"/>
                  <a:pt x="3221913" y="1587776"/>
                </a:cubicBezTo>
                <a:cubicBezTo>
                  <a:pt x="3287093" y="2268421"/>
                  <a:pt x="2878048" y="2905277"/>
                  <a:pt x="2231953" y="3129078"/>
                </a:cubicBezTo>
                <a:cubicBezTo>
                  <a:pt x="1585858" y="3352879"/>
                  <a:pt x="870522" y="3105497"/>
                  <a:pt x="500715" y="2530372"/>
                </a:cubicBezTo>
                <a:lnTo>
                  <a:pt x="1746987" y="1729019"/>
                </a:lnTo>
                <a:close/>
                <a:moveTo>
                  <a:pt x="1604447" y="200"/>
                </a:moveTo>
                <a:cubicBezTo>
                  <a:pt x="1665125" y="-778"/>
                  <a:pt x="1726175" y="1809"/>
                  <a:pt x="1787307" y="8072"/>
                </a:cubicBezTo>
                <a:lnTo>
                  <a:pt x="1629532" y="1548011"/>
                </a:lnTo>
                <a:lnTo>
                  <a:pt x="483856" y="506987"/>
                </a:lnTo>
                <a:cubicBezTo>
                  <a:pt x="773141" y="188622"/>
                  <a:pt x="1179697" y="7051"/>
                  <a:pt x="1604447" y="20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13" name="Parallelogram 30">
            <a:extLst>
              <a:ext uri="{FF2B5EF4-FFF2-40B4-BE49-F238E27FC236}">
                <a16:creationId xmlns:a16="http://schemas.microsoft.com/office/drawing/2014/main" id="{B8B01481-1CC8-4058-AF3A-AD5AF06F6522}"/>
              </a:ext>
            </a:extLst>
          </p:cNvPr>
          <p:cNvSpPr/>
          <p:nvPr/>
        </p:nvSpPr>
        <p:spPr>
          <a:xfrm flipH="1">
            <a:off x="11038458" y="2527766"/>
            <a:ext cx="514976" cy="516250"/>
          </a:xfrm>
          <a:custGeom>
            <a:avLst/>
            <a:gdLst/>
            <a:ahLst/>
            <a:cxnLst/>
            <a:rect l="l" t="t" r="r" b="b"/>
            <a:pathLst>
              <a:path w="3240000" h="3248012">
                <a:moveTo>
                  <a:pt x="712553" y="858820"/>
                </a:moveTo>
                <a:cubicBezTo>
                  <a:pt x="727950" y="858820"/>
                  <a:pt x="743348" y="864694"/>
                  <a:pt x="755096" y="876443"/>
                </a:cubicBezTo>
                <a:lnTo>
                  <a:pt x="1193671" y="1315016"/>
                </a:lnTo>
                <a:lnTo>
                  <a:pt x="1509169" y="999517"/>
                </a:lnTo>
                <a:cubicBezTo>
                  <a:pt x="1509517" y="999169"/>
                  <a:pt x="1509868" y="998827"/>
                  <a:pt x="1510414" y="998691"/>
                </a:cubicBezTo>
                <a:lnTo>
                  <a:pt x="1518932" y="988592"/>
                </a:lnTo>
                <a:cubicBezTo>
                  <a:pt x="1531945" y="978263"/>
                  <a:pt x="1547912" y="974188"/>
                  <a:pt x="1563209" y="975946"/>
                </a:cubicBezTo>
                <a:cubicBezTo>
                  <a:pt x="1578505" y="977705"/>
                  <a:pt x="1593131" y="985299"/>
                  <a:pt x="1603459" y="998313"/>
                </a:cubicBezTo>
                <a:lnTo>
                  <a:pt x="1892346" y="1362277"/>
                </a:lnTo>
                <a:lnTo>
                  <a:pt x="2149759" y="1177067"/>
                </a:lnTo>
                <a:lnTo>
                  <a:pt x="2151621" y="1174867"/>
                </a:lnTo>
                <a:cubicBezTo>
                  <a:pt x="2159033" y="1169006"/>
                  <a:pt x="2167397" y="1165168"/>
                  <a:pt x="2176160" y="1163802"/>
                </a:cubicBezTo>
                <a:cubicBezTo>
                  <a:pt x="2177188" y="1163485"/>
                  <a:pt x="2178237" y="1163269"/>
                  <a:pt x="2179375" y="1163558"/>
                </a:cubicBezTo>
                <a:cubicBezTo>
                  <a:pt x="2184768" y="1161771"/>
                  <a:pt x="2190389" y="1161654"/>
                  <a:pt x="2195921" y="1162300"/>
                </a:cubicBezTo>
                <a:cubicBezTo>
                  <a:pt x="2196662" y="1162386"/>
                  <a:pt x="2197402" y="1162487"/>
                  <a:pt x="2198081" y="1162987"/>
                </a:cubicBezTo>
                <a:cubicBezTo>
                  <a:pt x="2202197" y="1163290"/>
                  <a:pt x="2206218" y="1164270"/>
                  <a:pt x="2209739" y="1166702"/>
                </a:cubicBezTo>
                <a:cubicBezTo>
                  <a:pt x="2213116" y="1166857"/>
                  <a:pt x="2216051" y="1168231"/>
                  <a:pt x="2218766" y="1170038"/>
                </a:cubicBezTo>
                <a:cubicBezTo>
                  <a:pt x="2225342" y="1173160"/>
                  <a:pt x="2231151" y="1177875"/>
                  <a:pt x="2235489" y="1184194"/>
                </a:cubicBezTo>
                <a:lnTo>
                  <a:pt x="2236132" y="1184737"/>
                </a:lnTo>
                <a:lnTo>
                  <a:pt x="2236287" y="1184934"/>
                </a:lnTo>
                <a:lnTo>
                  <a:pt x="2238712" y="1187183"/>
                </a:lnTo>
                <a:cubicBezTo>
                  <a:pt x="2239115" y="1187744"/>
                  <a:pt x="2239507" y="1188310"/>
                  <a:pt x="2239574" y="1189090"/>
                </a:cubicBezTo>
                <a:lnTo>
                  <a:pt x="2540580" y="1569705"/>
                </a:lnTo>
                <a:cubicBezTo>
                  <a:pt x="2561191" y="1595768"/>
                  <a:pt x="2556772" y="1633604"/>
                  <a:pt x="2530710" y="1654215"/>
                </a:cubicBezTo>
                <a:cubicBezTo>
                  <a:pt x="2504647" y="1674827"/>
                  <a:pt x="2466811" y="1670408"/>
                  <a:pt x="2446199" y="1644345"/>
                </a:cubicBezTo>
                <a:lnTo>
                  <a:pt x="2177884" y="1305067"/>
                </a:lnTo>
                <a:lnTo>
                  <a:pt x="1934804" y="1479967"/>
                </a:lnTo>
                <a:cubicBezTo>
                  <a:pt x="1927367" y="1485317"/>
                  <a:pt x="1919123" y="1488726"/>
                  <a:pt x="1910598" y="1489881"/>
                </a:cubicBezTo>
                <a:cubicBezTo>
                  <a:pt x="1885257" y="1507791"/>
                  <a:pt x="1850121" y="1502627"/>
                  <a:pt x="1830495" y="1477903"/>
                </a:cubicBezTo>
                <a:lnTo>
                  <a:pt x="1551924" y="1126933"/>
                </a:lnTo>
                <a:lnTo>
                  <a:pt x="1239041" y="1439816"/>
                </a:lnTo>
                <a:cubicBezTo>
                  <a:pt x="1226569" y="1452288"/>
                  <a:pt x="1209983" y="1458139"/>
                  <a:pt x="1193674" y="1456888"/>
                </a:cubicBezTo>
                <a:cubicBezTo>
                  <a:pt x="1177363" y="1458142"/>
                  <a:pt x="1160774" y="1452290"/>
                  <a:pt x="1148301" y="1439816"/>
                </a:cubicBezTo>
                <a:lnTo>
                  <a:pt x="670011" y="961527"/>
                </a:lnTo>
                <a:cubicBezTo>
                  <a:pt x="646515" y="938031"/>
                  <a:pt x="646515" y="899938"/>
                  <a:pt x="670011" y="876442"/>
                </a:cubicBezTo>
                <a:cubicBezTo>
                  <a:pt x="681760" y="864694"/>
                  <a:pt x="697157" y="858820"/>
                  <a:pt x="712553" y="858820"/>
                </a:cubicBezTo>
                <a:close/>
                <a:moveTo>
                  <a:pt x="2790000" y="699581"/>
                </a:moveTo>
                <a:lnTo>
                  <a:pt x="450000" y="699581"/>
                </a:lnTo>
                <a:lnTo>
                  <a:pt x="450000" y="1851581"/>
                </a:lnTo>
                <a:lnTo>
                  <a:pt x="2790000" y="1851581"/>
                </a:lnTo>
                <a:close/>
                <a:moveTo>
                  <a:pt x="2987972" y="519497"/>
                </a:moveTo>
                <a:lnTo>
                  <a:pt x="2987972" y="2031665"/>
                </a:lnTo>
                <a:lnTo>
                  <a:pt x="252028" y="2031665"/>
                </a:lnTo>
                <a:lnTo>
                  <a:pt x="252028" y="519497"/>
                </a:lnTo>
                <a:close/>
                <a:moveTo>
                  <a:pt x="1620000" y="0"/>
                </a:moveTo>
                <a:cubicBezTo>
                  <a:pt x="1540462" y="0"/>
                  <a:pt x="1475984" y="64478"/>
                  <a:pt x="1475984" y="144016"/>
                </a:cubicBezTo>
                <a:lnTo>
                  <a:pt x="1475984" y="267469"/>
                </a:lnTo>
                <a:lnTo>
                  <a:pt x="0" y="267469"/>
                </a:lnTo>
                <a:lnTo>
                  <a:pt x="0" y="2283693"/>
                </a:lnTo>
                <a:lnTo>
                  <a:pt x="852101" y="2283693"/>
                </a:lnTo>
                <a:lnTo>
                  <a:pt x="323771" y="3248012"/>
                </a:lnTo>
                <a:lnTo>
                  <a:pt x="621526" y="3248012"/>
                </a:lnTo>
                <a:lnTo>
                  <a:pt x="1149856" y="2283693"/>
                </a:lnTo>
                <a:lnTo>
                  <a:pt x="2090146" y="2283693"/>
                </a:lnTo>
                <a:lnTo>
                  <a:pt x="2618476" y="3248012"/>
                </a:lnTo>
                <a:lnTo>
                  <a:pt x="2916231" y="3248012"/>
                </a:lnTo>
                <a:lnTo>
                  <a:pt x="2387901" y="2283693"/>
                </a:lnTo>
                <a:lnTo>
                  <a:pt x="3240000" y="2283693"/>
                </a:lnTo>
                <a:lnTo>
                  <a:pt x="3240000" y="267469"/>
                </a:lnTo>
                <a:lnTo>
                  <a:pt x="1764016" y="267469"/>
                </a:lnTo>
                <a:lnTo>
                  <a:pt x="1764016" y="144016"/>
                </a:lnTo>
                <a:cubicBezTo>
                  <a:pt x="1764016" y="64478"/>
                  <a:pt x="1699538" y="0"/>
                  <a:pt x="162000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4" name="Block Arc 14">
            <a:extLst>
              <a:ext uri="{FF2B5EF4-FFF2-40B4-BE49-F238E27FC236}">
                <a16:creationId xmlns:a16="http://schemas.microsoft.com/office/drawing/2014/main" id="{312B1FA6-36E5-4049-BA58-A2ED70DB46A6}"/>
              </a:ext>
            </a:extLst>
          </p:cNvPr>
          <p:cNvSpPr/>
          <p:nvPr/>
        </p:nvSpPr>
        <p:spPr>
          <a:xfrm rot="16200000">
            <a:off x="8525358" y="1470612"/>
            <a:ext cx="567400" cy="567774"/>
          </a:xfrm>
          <a:custGeom>
            <a:avLst/>
            <a:gdLst/>
            <a:ahLst/>
            <a:cxnLst/>
            <a:rect l="l" t="t" r="r" b="b"/>
            <a:pathLst>
              <a:path w="3185463" h="3187558">
                <a:moveTo>
                  <a:pt x="764000" y="2343999"/>
                </a:moveTo>
                <a:cubicBezTo>
                  <a:pt x="566798" y="2256389"/>
                  <a:pt x="385374" y="2134753"/>
                  <a:pt x="230072" y="1981662"/>
                </a:cubicBezTo>
                <a:cubicBezTo>
                  <a:pt x="297001" y="2223876"/>
                  <a:pt x="428049" y="2439341"/>
                  <a:pt x="603989" y="2608945"/>
                </a:cubicBezTo>
                <a:cubicBezTo>
                  <a:pt x="667739" y="2525681"/>
                  <a:pt x="720588" y="2436567"/>
                  <a:pt x="764000" y="2343999"/>
                </a:cubicBezTo>
                <a:close/>
                <a:moveTo>
                  <a:pt x="783530" y="862903"/>
                </a:moveTo>
                <a:cubicBezTo>
                  <a:pt x="737619" y="760936"/>
                  <a:pt x="681240" y="662513"/>
                  <a:pt x="611676" y="571152"/>
                </a:cubicBezTo>
                <a:cubicBezTo>
                  <a:pt x="419218" y="754019"/>
                  <a:pt x="279227" y="991173"/>
                  <a:pt x="215545" y="1258034"/>
                </a:cubicBezTo>
                <a:cubicBezTo>
                  <a:pt x="378729" y="1090139"/>
                  <a:pt x="571934" y="956907"/>
                  <a:pt x="783530" y="862903"/>
                </a:cubicBezTo>
                <a:close/>
                <a:moveTo>
                  <a:pt x="935657" y="1673146"/>
                </a:moveTo>
                <a:lnTo>
                  <a:pt x="227023" y="1673146"/>
                </a:lnTo>
                <a:cubicBezTo>
                  <a:pt x="393068" y="1882941"/>
                  <a:pt x="605618" y="2045968"/>
                  <a:pt x="844267" y="2153109"/>
                </a:cubicBezTo>
                <a:cubicBezTo>
                  <a:pt x="897907" y="1997390"/>
                  <a:pt x="928862" y="1835739"/>
                  <a:pt x="935657" y="1673146"/>
                </a:cubicBezTo>
                <a:close/>
                <a:moveTo>
                  <a:pt x="935928" y="1493146"/>
                </a:moveTo>
                <a:cubicBezTo>
                  <a:pt x="928922" y="1345638"/>
                  <a:pt x="902278" y="1198995"/>
                  <a:pt x="856775" y="1056956"/>
                </a:cubicBezTo>
                <a:cubicBezTo>
                  <a:pt x="636768" y="1156959"/>
                  <a:pt x="439487" y="1304654"/>
                  <a:pt x="281464" y="1493146"/>
                </a:cubicBezTo>
                <a:close/>
                <a:moveTo>
                  <a:pt x="1469785" y="2515107"/>
                </a:moveTo>
                <a:cubicBezTo>
                  <a:pt x="1283000" y="2508124"/>
                  <a:pt x="1100523" y="2472287"/>
                  <a:pt x="927628" y="2411229"/>
                </a:cubicBezTo>
                <a:cubicBezTo>
                  <a:pt x="876831" y="2520843"/>
                  <a:pt x="814172" y="2626182"/>
                  <a:pt x="738220" y="2724387"/>
                </a:cubicBezTo>
                <a:cubicBezTo>
                  <a:pt x="944637" y="2881665"/>
                  <a:pt x="1196120" y="2982471"/>
                  <a:pt x="1469785" y="3005418"/>
                </a:cubicBezTo>
                <a:close/>
                <a:moveTo>
                  <a:pt x="1469785" y="1673146"/>
                </a:moveTo>
                <a:lnTo>
                  <a:pt x="1112275" y="1673146"/>
                </a:lnTo>
                <a:cubicBezTo>
                  <a:pt x="1105327" y="1858153"/>
                  <a:pt x="1070032" y="2042144"/>
                  <a:pt x="1008001" y="2219039"/>
                </a:cubicBezTo>
                <a:cubicBezTo>
                  <a:pt x="1155519" y="2270408"/>
                  <a:pt x="1310845" y="2300826"/>
                  <a:pt x="1469785" y="2307834"/>
                </a:cubicBezTo>
                <a:close/>
                <a:moveTo>
                  <a:pt x="1469785" y="898989"/>
                </a:moveTo>
                <a:cubicBezTo>
                  <a:pt x="1315103" y="907762"/>
                  <a:pt x="1164166" y="938783"/>
                  <a:pt x="1020939" y="990066"/>
                </a:cubicBezTo>
                <a:cubicBezTo>
                  <a:pt x="1074574" y="1153655"/>
                  <a:pt x="1105461" y="1322925"/>
                  <a:pt x="1112368" y="1493146"/>
                </a:cubicBezTo>
                <a:lnTo>
                  <a:pt x="1469785" y="1493146"/>
                </a:lnTo>
                <a:close/>
                <a:moveTo>
                  <a:pt x="1469785" y="182141"/>
                </a:moveTo>
                <a:cubicBezTo>
                  <a:pt x="1199839" y="204777"/>
                  <a:pt x="951477" y="303168"/>
                  <a:pt x="746615" y="456764"/>
                </a:cubicBezTo>
                <a:cubicBezTo>
                  <a:pt x="828296" y="562801"/>
                  <a:pt x="894225" y="677310"/>
                  <a:pt x="947434" y="796072"/>
                </a:cubicBezTo>
                <a:cubicBezTo>
                  <a:pt x="1113886" y="736067"/>
                  <a:pt x="1289644" y="700323"/>
                  <a:pt x="1469785" y="691530"/>
                </a:cubicBezTo>
                <a:close/>
                <a:moveTo>
                  <a:pt x="2150063" y="992171"/>
                </a:moveTo>
                <a:cubicBezTo>
                  <a:pt x="1990712" y="935501"/>
                  <a:pt x="1822242" y="902595"/>
                  <a:pt x="1649785" y="897224"/>
                </a:cubicBezTo>
                <a:lnTo>
                  <a:pt x="1649785" y="1493146"/>
                </a:lnTo>
                <a:lnTo>
                  <a:pt x="2063712" y="1493146"/>
                </a:lnTo>
                <a:cubicBezTo>
                  <a:pt x="2069089" y="1323887"/>
                  <a:pt x="2098366" y="1155330"/>
                  <a:pt x="2150063" y="992171"/>
                </a:cubicBezTo>
                <a:close/>
                <a:moveTo>
                  <a:pt x="2168848" y="2199110"/>
                </a:moveTo>
                <a:cubicBezTo>
                  <a:pt x="2108555" y="2028681"/>
                  <a:pt x="2073581" y="1851532"/>
                  <a:pt x="2065295" y="1673146"/>
                </a:cubicBezTo>
                <a:lnTo>
                  <a:pt x="1649785" y="1673146"/>
                </a:lnTo>
                <a:lnTo>
                  <a:pt x="1649785" y="2307299"/>
                </a:lnTo>
                <a:cubicBezTo>
                  <a:pt x="1829404" y="2299517"/>
                  <a:pt x="2004315" y="2261965"/>
                  <a:pt x="2168848" y="2199110"/>
                </a:cubicBezTo>
                <a:close/>
                <a:moveTo>
                  <a:pt x="2422394" y="446879"/>
                </a:moveTo>
                <a:cubicBezTo>
                  <a:pt x="2204309" y="287209"/>
                  <a:pt x="1938140" y="189883"/>
                  <a:pt x="1649785" y="178919"/>
                </a:cubicBezTo>
                <a:lnTo>
                  <a:pt x="1649785" y="689876"/>
                </a:lnTo>
                <a:cubicBezTo>
                  <a:pt x="1846998" y="695154"/>
                  <a:pt x="2039668" y="732502"/>
                  <a:pt x="2221721" y="797410"/>
                </a:cubicBezTo>
                <a:cubicBezTo>
                  <a:pt x="2275056" y="675360"/>
                  <a:pt x="2341760" y="557662"/>
                  <a:pt x="2422394" y="446879"/>
                </a:cubicBezTo>
                <a:close/>
                <a:moveTo>
                  <a:pt x="2447278" y="2722123"/>
                </a:moveTo>
                <a:cubicBezTo>
                  <a:pt x="2366121" y="2618714"/>
                  <a:pt x="2299534" y="2507403"/>
                  <a:pt x="2246145" y="2391362"/>
                </a:cubicBezTo>
                <a:cubicBezTo>
                  <a:pt x="2057375" y="2464119"/>
                  <a:pt x="1856285" y="2506958"/>
                  <a:pt x="1649785" y="2514779"/>
                </a:cubicBezTo>
                <a:lnTo>
                  <a:pt x="1649785" y="3008639"/>
                </a:lnTo>
                <a:cubicBezTo>
                  <a:pt x="1949198" y="2997255"/>
                  <a:pt x="2224691" y="2892757"/>
                  <a:pt x="2447278" y="2722123"/>
                </a:cubicBezTo>
                <a:close/>
                <a:moveTo>
                  <a:pt x="2878934" y="1493146"/>
                </a:moveTo>
                <a:cubicBezTo>
                  <a:pt x="2723190" y="1307255"/>
                  <a:pt x="2529440" y="1161128"/>
                  <a:pt x="2313862" y="1060620"/>
                </a:cubicBezTo>
                <a:cubicBezTo>
                  <a:pt x="2270535" y="1201714"/>
                  <a:pt x="2245604" y="1347104"/>
                  <a:pt x="2240109" y="1493146"/>
                </a:cubicBezTo>
                <a:close/>
                <a:moveTo>
                  <a:pt x="2890636" y="1673146"/>
                </a:moveTo>
                <a:lnTo>
                  <a:pt x="2241814" y="1673146"/>
                </a:lnTo>
                <a:cubicBezTo>
                  <a:pt x="2249736" y="1827102"/>
                  <a:pt x="2279520" y="1979973"/>
                  <a:pt x="2329964" y="2127513"/>
                </a:cubicBezTo>
                <a:cubicBezTo>
                  <a:pt x="2545677" y="2019923"/>
                  <a:pt x="2738160" y="1866413"/>
                  <a:pt x="2890636" y="1673146"/>
                </a:cubicBezTo>
                <a:close/>
                <a:moveTo>
                  <a:pt x="2973035" y="1284386"/>
                </a:moveTo>
                <a:cubicBezTo>
                  <a:pt x="2912066" y="1001840"/>
                  <a:pt x="2765308" y="751379"/>
                  <a:pt x="2561381" y="561108"/>
                </a:cubicBezTo>
                <a:cubicBezTo>
                  <a:pt x="2489321" y="656437"/>
                  <a:pt x="2431363" y="759225"/>
                  <a:pt x="2384553" y="865647"/>
                </a:cubicBezTo>
                <a:cubicBezTo>
                  <a:pt x="2604520" y="964977"/>
                  <a:pt x="2804622" y="1106677"/>
                  <a:pt x="2973035" y="1284386"/>
                </a:cubicBezTo>
                <a:close/>
                <a:moveTo>
                  <a:pt x="2974277" y="1897328"/>
                </a:moveTo>
                <a:cubicBezTo>
                  <a:pt x="2812488" y="2073933"/>
                  <a:pt x="2619878" y="2216690"/>
                  <a:pt x="2407486" y="2319665"/>
                </a:cubicBezTo>
                <a:cubicBezTo>
                  <a:pt x="2454169" y="2420503"/>
                  <a:pt x="2511856" y="2517376"/>
                  <a:pt x="2582047" y="2607468"/>
                </a:cubicBezTo>
                <a:cubicBezTo>
                  <a:pt x="2776399" y="2417974"/>
                  <a:pt x="2916061" y="2172750"/>
                  <a:pt x="2974277" y="1897328"/>
                </a:cubicBezTo>
                <a:close/>
                <a:moveTo>
                  <a:pt x="3185463" y="1593779"/>
                </a:moveTo>
                <a:cubicBezTo>
                  <a:pt x="3185463" y="2473999"/>
                  <a:pt x="2471904" y="3187558"/>
                  <a:pt x="1591684" y="3187558"/>
                </a:cubicBezTo>
                <a:cubicBezTo>
                  <a:pt x="738111" y="3187558"/>
                  <a:pt x="41261" y="2516549"/>
                  <a:pt x="1913" y="1673146"/>
                </a:cubicBezTo>
                <a:lnTo>
                  <a:pt x="0" y="1673146"/>
                </a:lnTo>
                <a:lnTo>
                  <a:pt x="0" y="1493146"/>
                </a:lnTo>
                <a:lnTo>
                  <a:pt x="2750" y="1493146"/>
                </a:lnTo>
                <a:cubicBezTo>
                  <a:pt x="50490" y="700174"/>
                  <a:pt x="679654" y="64473"/>
                  <a:pt x="1469785" y="6156"/>
                </a:cubicBezTo>
                <a:lnTo>
                  <a:pt x="1469785" y="0"/>
                </a:lnTo>
                <a:lnTo>
                  <a:pt x="1591684" y="0"/>
                </a:lnTo>
                <a:lnTo>
                  <a:pt x="1649785" y="0"/>
                </a:lnTo>
                <a:lnTo>
                  <a:pt x="1649785" y="2934"/>
                </a:lnTo>
                <a:cubicBezTo>
                  <a:pt x="2503127" y="31654"/>
                  <a:pt x="3185463" y="733032"/>
                  <a:pt x="3185463" y="159377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15" name="Block Arc 41">
            <a:extLst>
              <a:ext uri="{FF2B5EF4-FFF2-40B4-BE49-F238E27FC236}">
                <a16:creationId xmlns:a16="http://schemas.microsoft.com/office/drawing/2014/main" id="{B9794EAD-0B58-40EC-8146-8EE20FDF2567}"/>
              </a:ext>
            </a:extLst>
          </p:cNvPr>
          <p:cNvSpPr/>
          <p:nvPr/>
        </p:nvSpPr>
        <p:spPr>
          <a:xfrm>
            <a:off x="9408551" y="1424302"/>
            <a:ext cx="473301" cy="660394"/>
          </a:xfrm>
          <a:custGeom>
            <a:avLst/>
            <a:gdLst/>
            <a:ahLst/>
            <a:cxnLst/>
            <a:rect l="l" t="t" r="r" b="b"/>
            <a:pathLst>
              <a:path w="2512265" h="3505352">
                <a:moveTo>
                  <a:pt x="1276582" y="2106401"/>
                </a:moveTo>
                <a:cubicBezTo>
                  <a:pt x="1154832" y="2195007"/>
                  <a:pt x="1018024" y="2262207"/>
                  <a:pt x="871321" y="2302645"/>
                </a:cubicBezTo>
                <a:cubicBezTo>
                  <a:pt x="1041049" y="2346709"/>
                  <a:pt x="1216984" y="2342691"/>
                  <a:pt x="1380867" y="2295542"/>
                </a:cubicBezTo>
                <a:cubicBezTo>
                  <a:pt x="1352791" y="2227964"/>
                  <a:pt x="1317377" y="2164934"/>
                  <a:pt x="1276582" y="2106401"/>
                </a:cubicBezTo>
                <a:close/>
                <a:moveTo>
                  <a:pt x="931061" y="1768598"/>
                </a:moveTo>
                <a:lnTo>
                  <a:pt x="785084" y="2021438"/>
                </a:lnTo>
                <a:lnTo>
                  <a:pt x="684448" y="2196711"/>
                </a:lnTo>
                <a:cubicBezTo>
                  <a:pt x="868931" y="2169533"/>
                  <a:pt x="1041385" y="2098006"/>
                  <a:pt x="1189228" y="1991290"/>
                </a:cubicBezTo>
                <a:cubicBezTo>
                  <a:pt x="1113839" y="1904543"/>
                  <a:pt x="1026949" y="1829435"/>
                  <a:pt x="931061" y="1768598"/>
                </a:cubicBezTo>
                <a:close/>
                <a:moveTo>
                  <a:pt x="1626242" y="1739577"/>
                </a:moveTo>
                <a:cubicBezTo>
                  <a:pt x="1556851" y="1850020"/>
                  <a:pt x="1471526" y="1947792"/>
                  <a:pt x="1374302" y="2030973"/>
                </a:cubicBezTo>
                <a:cubicBezTo>
                  <a:pt x="1422822" y="2099916"/>
                  <a:pt x="1464618" y="2174537"/>
                  <a:pt x="1497466" y="2254701"/>
                </a:cubicBezTo>
                <a:cubicBezTo>
                  <a:pt x="1664534" y="2184833"/>
                  <a:pt x="1813198" y="2068027"/>
                  <a:pt x="1922549" y="1910651"/>
                </a:cubicBezTo>
                <a:close/>
                <a:moveTo>
                  <a:pt x="531158" y="1601275"/>
                </a:moveTo>
                <a:cubicBezTo>
                  <a:pt x="514831" y="1769123"/>
                  <a:pt x="535254" y="1939877"/>
                  <a:pt x="594029" y="2101141"/>
                </a:cubicBezTo>
                <a:lnTo>
                  <a:pt x="822377" y="1705631"/>
                </a:lnTo>
                <a:cubicBezTo>
                  <a:pt x="730789" y="1658398"/>
                  <a:pt x="632873" y="1623335"/>
                  <a:pt x="531158" y="1601275"/>
                </a:cubicBezTo>
                <a:close/>
                <a:moveTo>
                  <a:pt x="270885" y="1572115"/>
                </a:moveTo>
                <a:cubicBezTo>
                  <a:pt x="231457" y="1572339"/>
                  <a:pt x="191799" y="1574812"/>
                  <a:pt x="152057" y="1579894"/>
                </a:cubicBezTo>
                <a:cubicBezTo>
                  <a:pt x="195418" y="1760005"/>
                  <a:pt x="289893" y="1927350"/>
                  <a:pt x="428945" y="2058945"/>
                </a:cubicBezTo>
                <a:cubicBezTo>
                  <a:pt x="384418" y="1901749"/>
                  <a:pt x="371313" y="1738504"/>
                  <a:pt x="388331" y="1577832"/>
                </a:cubicBezTo>
                <a:cubicBezTo>
                  <a:pt x="349511" y="1573916"/>
                  <a:pt x="310313" y="1571891"/>
                  <a:pt x="270885" y="1572115"/>
                </a:cubicBezTo>
                <a:close/>
                <a:moveTo>
                  <a:pt x="1117422" y="1445810"/>
                </a:moveTo>
                <a:lnTo>
                  <a:pt x="992684" y="1661863"/>
                </a:lnTo>
                <a:cubicBezTo>
                  <a:pt x="1102065" y="1730612"/>
                  <a:pt x="1200940" y="1816138"/>
                  <a:pt x="1286200" y="1915345"/>
                </a:cubicBezTo>
                <a:cubicBezTo>
                  <a:pt x="1368713" y="1844119"/>
                  <a:pt x="1441290" y="1760865"/>
                  <a:pt x="1500981" y="1667258"/>
                </a:cubicBezTo>
                <a:close/>
                <a:moveTo>
                  <a:pt x="2092402" y="1221082"/>
                </a:moveTo>
                <a:cubicBezTo>
                  <a:pt x="2001593" y="1234047"/>
                  <a:pt x="1911092" y="1235450"/>
                  <a:pt x="1822337" y="1227227"/>
                </a:cubicBezTo>
                <a:cubicBezTo>
                  <a:pt x="1800443" y="1366691"/>
                  <a:pt x="1756170" y="1503162"/>
                  <a:pt x="1688847" y="1630684"/>
                </a:cubicBezTo>
                <a:lnTo>
                  <a:pt x="1987299" y="1802996"/>
                </a:lnTo>
                <a:cubicBezTo>
                  <a:pt x="2084887" y="1618081"/>
                  <a:pt x="2117858" y="1415133"/>
                  <a:pt x="2092402" y="1221082"/>
                </a:cubicBezTo>
                <a:close/>
                <a:moveTo>
                  <a:pt x="649579" y="1175701"/>
                </a:moveTo>
                <a:cubicBezTo>
                  <a:pt x="600911" y="1272240"/>
                  <a:pt x="566994" y="1374279"/>
                  <a:pt x="548013" y="1478728"/>
                </a:cubicBezTo>
                <a:cubicBezTo>
                  <a:pt x="665588" y="1503392"/>
                  <a:pt x="778659" y="1543786"/>
                  <a:pt x="883938" y="1599004"/>
                </a:cubicBezTo>
                <a:lnTo>
                  <a:pt x="1008644" y="1383007"/>
                </a:lnTo>
                <a:close/>
                <a:moveTo>
                  <a:pt x="1325201" y="1085928"/>
                </a:moveTo>
                <a:lnTo>
                  <a:pt x="1180226" y="1337032"/>
                </a:lnTo>
                <a:lnTo>
                  <a:pt x="1563461" y="1558293"/>
                </a:lnTo>
                <a:cubicBezTo>
                  <a:pt x="1621429" y="1447029"/>
                  <a:pt x="1659763" y="1328223"/>
                  <a:pt x="1679185" y="1206861"/>
                </a:cubicBezTo>
                <a:cubicBezTo>
                  <a:pt x="1555153" y="1183834"/>
                  <a:pt x="1435895" y="1143161"/>
                  <a:pt x="1325201" y="1085928"/>
                </a:cubicBezTo>
                <a:close/>
                <a:moveTo>
                  <a:pt x="216369" y="925587"/>
                </a:moveTo>
                <a:cubicBezTo>
                  <a:pt x="135862" y="1096620"/>
                  <a:pt x="108667" y="1281041"/>
                  <a:pt x="130011" y="1458436"/>
                </a:cubicBezTo>
                <a:cubicBezTo>
                  <a:pt x="222591" y="1446071"/>
                  <a:pt x="314795" y="1446181"/>
                  <a:pt x="405131" y="1455463"/>
                </a:cubicBezTo>
                <a:cubicBezTo>
                  <a:pt x="426945" y="1333935"/>
                  <a:pt x="466667" y="1215249"/>
                  <a:pt x="524206" y="1103317"/>
                </a:cubicBezTo>
                <a:close/>
                <a:moveTo>
                  <a:pt x="943246" y="797103"/>
                </a:moveTo>
                <a:cubicBezTo>
                  <a:pt x="853400" y="873630"/>
                  <a:pt x="774733" y="963960"/>
                  <a:pt x="711316" y="1066306"/>
                </a:cubicBezTo>
                <a:lnTo>
                  <a:pt x="1071447" y="1274228"/>
                </a:lnTo>
                <a:lnTo>
                  <a:pt x="1215869" y="1024081"/>
                </a:lnTo>
                <a:cubicBezTo>
                  <a:pt x="1115458" y="961776"/>
                  <a:pt x="1023809" y="885272"/>
                  <a:pt x="943246" y="797103"/>
                </a:cubicBezTo>
                <a:close/>
                <a:moveTo>
                  <a:pt x="1777831" y="614825"/>
                </a:moveTo>
                <a:cubicBezTo>
                  <a:pt x="1828108" y="774217"/>
                  <a:pt x="1847177" y="940426"/>
                  <a:pt x="1835302" y="1104709"/>
                </a:cubicBezTo>
                <a:cubicBezTo>
                  <a:pt x="1912529" y="1111680"/>
                  <a:pt x="1991200" y="1110618"/>
                  <a:pt x="2070135" y="1099634"/>
                </a:cubicBezTo>
                <a:cubicBezTo>
                  <a:pt x="2023430" y="916066"/>
                  <a:pt x="1923963" y="746103"/>
                  <a:pt x="1777831" y="614825"/>
                </a:cubicBezTo>
                <a:close/>
                <a:moveTo>
                  <a:pt x="1613169" y="587153"/>
                </a:moveTo>
                <a:lnTo>
                  <a:pt x="1386789" y="979253"/>
                </a:lnTo>
                <a:cubicBezTo>
                  <a:pt x="1482593" y="1028182"/>
                  <a:pt x="1585369" y="1063521"/>
                  <a:pt x="1692132" y="1084514"/>
                </a:cubicBezTo>
                <a:cubicBezTo>
                  <a:pt x="1702376" y="916614"/>
                  <a:pt x="1676765" y="746730"/>
                  <a:pt x="1613169" y="587153"/>
                </a:cubicBezTo>
                <a:close/>
                <a:moveTo>
                  <a:pt x="1500307" y="531421"/>
                </a:moveTo>
                <a:cubicBezTo>
                  <a:pt x="1333628" y="560682"/>
                  <a:pt x="1177718" y="626786"/>
                  <a:pt x="1041762" y="721997"/>
                </a:cubicBezTo>
                <a:cubicBezTo>
                  <a:pt x="1111912" y="797410"/>
                  <a:pt x="1191076" y="863204"/>
                  <a:pt x="1277416" y="917480"/>
                </a:cubicBezTo>
                <a:close/>
                <a:moveTo>
                  <a:pt x="708730" y="442269"/>
                </a:moveTo>
                <a:cubicBezTo>
                  <a:pt x="536145" y="518354"/>
                  <a:pt x="384460" y="645249"/>
                  <a:pt x="277225" y="815684"/>
                </a:cubicBezTo>
                <a:lnTo>
                  <a:pt x="586010" y="993961"/>
                </a:lnTo>
                <a:cubicBezTo>
                  <a:pt x="658009" y="876621"/>
                  <a:pt x="747803" y="773217"/>
                  <a:pt x="850548" y="685844"/>
                </a:cubicBezTo>
                <a:cubicBezTo>
                  <a:pt x="795399" y="611028"/>
                  <a:pt x="747545" y="529652"/>
                  <a:pt x="708730" y="442269"/>
                </a:cubicBezTo>
                <a:close/>
                <a:moveTo>
                  <a:pt x="1114411" y="355452"/>
                </a:moveTo>
                <a:cubicBezTo>
                  <a:pt x="1016499" y="355167"/>
                  <a:pt x="919324" y="369705"/>
                  <a:pt x="826255" y="398131"/>
                </a:cubicBezTo>
                <a:cubicBezTo>
                  <a:pt x="858722" y="474940"/>
                  <a:pt x="900618" y="545829"/>
                  <a:pt x="948599" y="611249"/>
                </a:cubicBezTo>
                <a:cubicBezTo>
                  <a:pt x="1085375" y="512974"/>
                  <a:pt x="1240825" y="441488"/>
                  <a:pt x="1406980" y="401715"/>
                </a:cubicBezTo>
                <a:cubicBezTo>
                  <a:pt x="1310969" y="370847"/>
                  <a:pt x="1212322" y="355738"/>
                  <a:pt x="1114411" y="355452"/>
                </a:cubicBezTo>
                <a:close/>
                <a:moveTo>
                  <a:pt x="1776283" y="295101"/>
                </a:moveTo>
                <a:lnTo>
                  <a:pt x="1710896" y="408983"/>
                </a:lnTo>
                <a:cubicBezTo>
                  <a:pt x="2209777" y="726145"/>
                  <a:pt x="2373723" y="1383396"/>
                  <a:pt x="2075153" y="1900534"/>
                </a:cubicBezTo>
                <a:cubicBezTo>
                  <a:pt x="1777480" y="2416119"/>
                  <a:pt x="1129323" y="2603192"/>
                  <a:pt x="606057" y="2333243"/>
                </a:cubicBezTo>
                <a:lnTo>
                  <a:pt x="534769" y="2457402"/>
                </a:lnTo>
                <a:cubicBezTo>
                  <a:pt x="1115347" y="2755664"/>
                  <a:pt x="1834151" y="2554240"/>
                  <a:pt x="2173557" y="1987198"/>
                </a:cubicBezTo>
                <a:cubicBezTo>
                  <a:pt x="2520801" y="1407062"/>
                  <a:pt x="2343129" y="657734"/>
                  <a:pt x="1776283" y="295101"/>
                </a:cubicBezTo>
                <a:close/>
                <a:moveTo>
                  <a:pt x="1831804" y="0"/>
                </a:moveTo>
                <a:cubicBezTo>
                  <a:pt x="1881515" y="0"/>
                  <a:pt x="1921814" y="40299"/>
                  <a:pt x="1921814" y="90010"/>
                </a:cubicBezTo>
                <a:cubicBezTo>
                  <a:pt x="1921814" y="123853"/>
                  <a:pt x="1903137" y="153333"/>
                  <a:pt x="1874873" y="167531"/>
                </a:cubicBezTo>
                <a:cubicBezTo>
                  <a:pt x="2505724" y="579432"/>
                  <a:pt x="2701456" y="1419035"/>
                  <a:pt x="2311836" y="2069966"/>
                </a:cubicBezTo>
                <a:cubicBezTo>
                  <a:pt x="2067801" y="2477672"/>
                  <a:pt x="1650037" y="2717958"/>
                  <a:pt x="1209422" y="2750781"/>
                </a:cubicBezTo>
                <a:lnTo>
                  <a:pt x="1209422" y="3191198"/>
                </a:lnTo>
                <a:cubicBezTo>
                  <a:pt x="1228953" y="3190691"/>
                  <a:pt x="1248332" y="3191937"/>
                  <a:pt x="1267595" y="3193449"/>
                </a:cubicBezTo>
                <a:cubicBezTo>
                  <a:pt x="1660899" y="3224325"/>
                  <a:pt x="1926978" y="3358049"/>
                  <a:pt x="1884661" y="3503570"/>
                </a:cubicBezTo>
                <a:lnTo>
                  <a:pt x="318693" y="3505352"/>
                </a:lnTo>
                <a:cubicBezTo>
                  <a:pt x="273700" y="3359367"/>
                  <a:pt x="539657" y="3224666"/>
                  <a:pt x="934393" y="3193515"/>
                </a:cubicBezTo>
                <a:lnTo>
                  <a:pt x="993398" y="3191208"/>
                </a:lnTo>
                <a:lnTo>
                  <a:pt x="993398" y="2750894"/>
                </a:lnTo>
                <a:cubicBezTo>
                  <a:pt x="812915" y="2737642"/>
                  <a:pt x="632784" y="2688481"/>
                  <a:pt x="463078" y="2601537"/>
                </a:cubicBezTo>
                <a:cubicBezTo>
                  <a:pt x="463677" y="2602537"/>
                  <a:pt x="463694" y="2603560"/>
                  <a:pt x="463694" y="2604587"/>
                </a:cubicBezTo>
                <a:cubicBezTo>
                  <a:pt x="463694" y="2654298"/>
                  <a:pt x="423395" y="2694597"/>
                  <a:pt x="373684" y="2694597"/>
                </a:cubicBezTo>
                <a:cubicBezTo>
                  <a:pt x="323973" y="2694597"/>
                  <a:pt x="283674" y="2654298"/>
                  <a:pt x="283674" y="2604587"/>
                </a:cubicBezTo>
                <a:cubicBezTo>
                  <a:pt x="283674" y="2554876"/>
                  <a:pt x="323973" y="2514577"/>
                  <a:pt x="373684" y="2514577"/>
                </a:cubicBezTo>
                <a:lnTo>
                  <a:pt x="377019" y="2515250"/>
                </a:lnTo>
                <a:lnTo>
                  <a:pt x="511820" y="2280472"/>
                </a:lnTo>
                <a:lnTo>
                  <a:pt x="495824" y="2271237"/>
                </a:lnTo>
                <a:lnTo>
                  <a:pt x="496783" y="2269575"/>
                </a:lnTo>
                <a:cubicBezTo>
                  <a:pt x="34226" y="1964050"/>
                  <a:pt x="-130424" y="1362029"/>
                  <a:pt x="110016" y="864184"/>
                </a:cubicBezTo>
                <a:lnTo>
                  <a:pt x="106296" y="862036"/>
                </a:lnTo>
                <a:lnTo>
                  <a:pt x="148828" y="788370"/>
                </a:lnTo>
                <a:lnTo>
                  <a:pt x="169099" y="753258"/>
                </a:lnTo>
                <a:lnTo>
                  <a:pt x="170873" y="754281"/>
                </a:lnTo>
                <a:cubicBezTo>
                  <a:pt x="475914" y="264737"/>
                  <a:pt x="1106018" y="92008"/>
                  <a:pt x="1617242" y="355196"/>
                </a:cubicBezTo>
                <a:lnTo>
                  <a:pt x="1748044" y="127384"/>
                </a:lnTo>
                <a:lnTo>
                  <a:pt x="1751959" y="129632"/>
                </a:lnTo>
                <a:cubicBezTo>
                  <a:pt x="1745165" y="117975"/>
                  <a:pt x="1741794" y="104386"/>
                  <a:pt x="1741794" y="90010"/>
                </a:cubicBezTo>
                <a:cubicBezTo>
                  <a:pt x="1741794" y="40299"/>
                  <a:pt x="1782093" y="0"/>
                  <a:pt x="183180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16" name="Right Triangle 17">
            <a:extLst>
              <a:ext uri="{FF2B5EF4-FFF2-40B4-BE49-F238E27FC236}">
                <a16:creationId xmlns:a16="http://schemas.microsoft.com/office/drawing/2014/main" id="{2932DDE5-F712-43C6-A1C1-B5AD950220CC}"/>
              </a:ext>
            </a:extLst>
          </p:cNvPr>
          <p:cNvSpPr/>
          <p:nvPr/>
        </p:nvSpPr>
        <p:spPr>
          <a:xfrm>
            <a:off x="7705746" y="4600959"/>
            <a:ext cx="385790" cy="546392"/>
          </a:xfrm>
          <a:custGeom>
            <a:avLst/>
            <a:gdLst/>
            <a:ahLst/>
            <a:cxnLst/>
            <a:rect l="l" t="t" r="r" b="b"/>
            <a:pathLst>
              <a:path w="2387678" h="3240000">
                <a:moveTo>
                  <a:pt x="1645041" y="17032"/>
                </a:moveTo>
                <a:lnTo>
                  <a:pt x="2376264" y="17032"/>
                </a:lnTo>
                <a:lnTo>
                  <a:pt x="2376264" y="17033"/>
                </a:lnTo>
                <a:lnTo>
                  <a:pt x="1645042" y="17033"/>
                </a:lnTo>
                <a:close/>
                <a:moveTo>
                  <a:pt x="0" y="17032"/>
                </a:moveTo>
                <a:lnTo>
                  <a:pt x="1379678" y="17032"/>
                </a:lnTo>
                <a:lnTo>
                  <a:pt x="1379678" y="996125"/>
                </a:lnTo>
                <a:lnTo>
                  <a:pt x="2376264" y="996125"/>
                </a:lnTo>
                <a:lnTo>
                  <a:pt x="2376264" y="3240000"/>
                </a:lnTo>
                <a:lnTo>
                  <a:pt x="0" y="3240000"/>
                </a:lnTo>
                <a:close/>
                <a:moveTo>
                  <a:pt x="1498869" y="0"/>
                </a:moveTo>
                <a:lnTo>
                  <a:pt x="2387678" y="888809"/>
                </a:lnTo>
                <a:lnTo>
                  <a:pt x="1498869" y="88880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7" name="Oval 27">
            <a:extLst>
              <a:ext uri="{FF2B5EF4-FFF2-40B4-BE49-F238E27FC236}">
                <a16:creationId xmlns:a16="http://schemas.microsoft.com/office/drawing/2014/main" id="{A0BA0B3D-5506-4388-ABCD-E78F01D02A1C}"/>
              </a:ext>
            </a:extLst>
          </p:cNvPr>
          <p:cNvSpPr/>
          <p:nvPr/>
        </p:nvSpPr>
        <p:spPr>
          <a:xfrm>
            <a:off x="4418496" y="5469184"/>
            <a:ext cx="409732" cy="779216"/>
          </a:xfrm>
          <a:custGeom>
            <a:avLst/>
            <a:gdLst/>
            <a:ahLst/>
            <a:cxnLst/>
            <a:rect l="l" t="t" r="r" b="b"/>
            <a:pathLst>
              <a:path w="1703664" h="3240001">
                <a:moveTo>
                  <a:pt x="952533" y="2024463"/>
                </a:moveTo>
                <a:lnTo>
                  <a:pt x="856710" y="2024464"/>
                </a:lnTo>
                <a:lnTo>
                  <a:pt x="649879" y="2143878"/>
                </a:lnTo>
                <a:lnTo>
                  <a:pt x="728753" y="2280491"/>
                </a:lnTo>
                <a:lnTo>
                  <a:pt x="800462" y="2239090"/>
                </a:lnTo>
                <a:lnTo>
                  <a:pt x="800462" y="2476837"/>
                </a:lnTo>
                <a:lnTo>
                  <a:pt x="649878" y="2476837"/>
                </a:lnTo>
                <a:lnTo>
                  <a:pt x="649878" y="2634602"/>
                </a:lnTo>
                <a:lnTo>
                  <a:pt x="1067658" y="2634602"/>
                </a:lnTo>
                <a:lnTo>
                  <a:pt x="1067657" y="2476837"/>
                </a:lnTo>
                <a:lnTo>
                  <a:pt x="952532" y="2476837"/>
                </a:lnTo>
                <a:lnTo>
                  <a:pt x="952532" y="2151292"/>
                </a:lnTo>
                <a:lnTo>
                  <a:pt x="952534" y="2151291"/>
                </a:lnTo>
                <a:close/>
                <a:moveTo>
                  <a:pt x="851832" y="1776101"/>
                </a:moveTo>
                <a:cubicBezTo>
                  <a:pt x="1189868" y="1776101"/>
                  <a:pt x="1463900" y="2050133"/>
                  <a:pt x="1463900" y="2388169"/>
                </a:cubicBezTo>
                <a:cubicBezTo>
                  <a:pt x="1463900" y="2726205"/>
                  <a:pt x="1189868" y="3000237"/>
                  <a:pt x="851832" y="3000237"/>
                </a:cubicBezTo>
                <a:cubicBezTo>
                  <a:pt x="513796" y="3000237"/>
                  <a:pt x="239764" y="2726205"/>
                  <a:pt x="239764" y="2388169"/>
                </a:cubicBezTo>
                <a:cubicBezTo>
                  <a:pt x="239764" y="2050133"/>
                  <a:pt x="513796" y="1776101"/>
                  <a:pt x="851832" y="1776101"/>
                </a:cubicBezTo>
                <a:close/>
                <a:moveTo>
                  <a:pt x="851832" y="1689019"/>
                </a:moveTo>
                <a:cubicBezTo>
                  <a:pt x="465702" y="1689019"/>
                  <a:pt x="152682" y="2002039"/>
                  <a:pt x="152682" y="2388169"/>
                </a:cubicBezTo>
                <a:cubicBezTo>
                  <a:pt x="152682" y="2774299"/>
                  <a:pt x="465702" y="3087319"/>
                  <a:pt x="851832" y="3087319"/>
                </a:cubicBezTo>
                <a:cubicBezTo>
                  <a:pt x="1237962" y="3087319"/>
                  <a:pt x="1550982" y="2774299"/>
                  <a:pt x="1550982" y="2388169"/>
                </a:cubicBezTo>
                <a:cubicBezTo>
                  <a:pt x="1550982" y="2002039"/>
                  <a:pt x="1237962" y="1689019"/>
                  <a:pt x="851832" y="1689019"/>
                </a:cubicBezTo>
                <a:close/>
                <a:moveTo>
                  <a:pt x="851832" y="1536337"/>
                </a:moveTo>
                <a:cubicBezTo>
                  <a:pt x="1322286" y="1536337"/>
                  <a:pt x="1703664" y="1917715"/>
                  <a:pt x="1703664" y="2388169"/>
                </a:cubicBezTo>
                <a:cubicBezTo>
                  <a:pt x="1703664" y="2858623"/>
                  <a:pt x="1322286" y="3240001"/>
                  <a:pt x="851832" y="3240001"/>
                </a:cubicBezTo>
                <a:cubicBezTo>
                  <a:pt x="381378" y="3240001"/>
                  <a:pt x="0" y="2858623"/>
                  <a:pt x="0" y="2388169"/>
                </a:cubicBezTo>
                <a:cubicBezTo>
                  <a:pt x="0" y="1917715"/>
                  <a:pt x="381378" y="1536337"/>
                  <a:pt x="851832" y="1536337"/>
                </a:cubicBezTo>
                <a:close/>
                <a:moveTo>
                  <a:pt x="1173126" y="1"/>
                </a:moveTo>
                <a:lnTo>
                  <a:pt x="1383673" y="1"/>
                </a:lnTo>
                <a:lnTo>
                  <a:pt x="1383673" y="954514"/>
                </a:lnTo>
                <a:lnTo>
                  <a:pt x="1173126" y="1187717"/>
                </a:lnTo>
                <a:close/>
                <a:moveTo>
                  <a:pt x="619488" y="0"/>
                </a:moveTo>
                <a:lnTo>
                  <a:pt x="1099698" y="0"/>
                </a:lnTo>
                <a:lnTo>
                  <a:pt x="1099698" y="1265464"/>
                </a:lnTo>
                <a:lnTo>
                  <a:pt x="859593" y="1532640"/>
                </a:lnTo>
                <a:lnTo>
                  <a:pt x="619488" y="1265464"/>
                </a:lnTo>
                <a:close/>
                <a:moveTo>
                  <a:pt x="335512" y="0"/>
                </a:moveTo>
                <a:lnTo>
                  <a:pt x="546059" y="0"/>
                </a:lnTo>
                <a:lnTo>
                  <a:pt x="546059" y="1166181"/>
                </a:lnTo>
                <a:lnTo>
                  <a:pt x="335512" y="927455"/>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8" name="Parallelogram 15">
            <a:extLst>
              <a:ext uri="{FF2B5EF4-FFF2-40B4-BE49-F238E27FC236}">
                <a16:creationId xmlns:a16="http://schemas.microsoft.com/office/drawing/2014/main" id="{264B1025-E624-4A26-8253-E74A48A75033}"/>
              </a:ext>
            </a:extLst>
          </p:cNvPr>
          <p:cNvSpPr/>
          <p:nvPr/>
        </p:nvSpPr>
        <p:spPr>
          <a:xfrm rot="16200000">
            <a:off x="8536863" y="3545131"/>
            <a:ext cx="598764" cy="648141"/>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9" name="Round Same Side Corner Rectangle 21">
            <a:extLst>
              <a:ext uri="{FF2B5EF4-FFF2-40B4-BE49-F238E27FC236}">
                <a16:creationId xmlns:a16="http://schemas.microsoft.com/office/drawing/2014/main" id="{2BC033BF-E35C-4C14-B25A-69C32394397B}"/>
              </a:ext>
            </a:extLst>
          </p:cNvPr>
          <p:cNvSpPr/>
          <p:nvPr/>
        </p:nvSpPr>
        <p:spPr>
          <a:xfrm rot="10800000">
            <a:off x="9311063" y="2543932"/>
            <a:ext cx="386665" cy="436639"/>
          </a:xfrm>
          <a:custGeom>
            <a:avLst/>
            <a:gdLst/>
            <a:ahLst/>
            <a:cxnLst/>
            <a:rect l="l" t="t" r="r" b="b"/>
            <a:pathLst>
              <a:path w="2880320" h="3252576">
                <a:moveTo>
                  <a:pt x="612726" y="2220771"/>
                </a:moveTo>
                <a:cubicBezTo>
                  <a:pt x="662432" y="2220771"/>
                  <a:pt x="702726" y="2180477"/>
                  <a:pt x="702726" y="2130771"/>
                </a:cubicBezTo>
                <a:lnTo>
                  <a:pt x="702726" y="438771"/>
                </a:lnTo>
                <a:cubicBezTo>
                  <a:pt x="702726" y="389065"/>
                  <a:pt x="662432" y="348771"/>
                  <a:pt x="612726" y="348771"/>
                </a:cubicBezTo>
                <a:cubicBezTo>
                  <a:pt x="563020" y="348771"/>
                  <a:pt x="522726" y="389065"/>
                  <a:pt x="522726" y="438771"/>
                </a:cubicBezTo>
                <a:lnTo>
                  <a:pt x="522726" y="2130771"/>
                </a:lnTo>
                <a:cubicBezTo>
                  <a:pt x="522726" y="2180477"/>
                  <a:pt x="563020" y="2220771"/>
                  <a:pt x="612726" y="2220771"/>
                </a:cubicBezTo>
                <a:close/>
                <a:moveTo>
                  <a:pt x="1188790" y="2220771"/>
                </a:moveTo>
                <a:cubicBezTo>
                  <a:pt x="1238496" y="2220771"/>
                  <a:pt x="1278790" y="2180477"/>
                  <a:pt x="1278790" y="2130771"/>
                </a:cubicBezTo>
                <a:lnTo>
                  <a:pt x="1278790" y="438771"/>
                </a:lnTo>
                <a:cubicBezTo>
                  <a:pt x="1278790" y="389065"/>
                  <a:pt x="1238496" y="348771"/>
                  <a:pt x="1188790" y="348771"/>
                </a:cubicBezTo>
                <a:cubicBezTo>
                  <a:pt x="1139084" y="348771"/>
                  <a:pt x="1098790" y="389065"/>
                  <a:pt x="1098790" y="438771"/>
                </a:cubicBezTo>
                <a:lnTo>
                  <a:pt x="1098790" y="2130771"/>
                </a:lnTo>
                <a:cubicBezTo>
                  <a:pt x="1098790" y="2180477"/>
                  <a:pt x="1139084" y="2220771"/>
                  <a:pt x="1188790" y="2220771"/>
                </a:cubicBezTo>
                <a:close/>
                <a:moveTo>
                  <a:pt x="1764854" y="2220771"/>
                </a:moveTo>
                <a:cubicBezTo>
                  <a:pt x="1814560" y="2220771"/>
                  <a:pt x="1854854" y="2180477"/>
                  <a:pt x="1854854" y="2130771"/>
                </a:cubicBezTo>
                <a:lnTo>
                  <a:pt x="1854854" y="438771"/>
                </a:lnTo>
                <a:cubicBezTo>
                  <a:pt x="1854854" y="389065"/>
                  <a:pt x="1814560" y="348771"/>
                  <a:pt x="1764854" y="348771"/>
                </a:cubicBezTo>
                <a:cubicBezTo>
                  <a:pt x="1715148" y="348771"/>
                  <a:pt x="1674854" y="389065"/>
                  <a:pt x="1674854" y="438771"/>
                </a:cubicBezTo>
                <a:lnTo>
                  <a:pt x="1674854" y="2130771"/>
                </a:lnTo>
                <a:cubicBezTo>
                  <a:pt x="1674854" y="2180477"/>
                  <a:pt x="1715148" y="2220771"/>
                  <a:pt x="1764854" y="2220771"/>
                </a:cubicBezTo>
                <a:close/>
                <a:moveTo>
                  <a:pt x="2340918" y="2220771"/>
                </a:moveTo>
                <a:cubicBezTo>
                  <a:pt x="2390624" y="2220771"/>
                  <a:pt x="2430918" y="2180477"/>
                  <a:pt x="2430918" y="2130771"/>
                </a:cubicBezTo>
                <a:lnTo>
                  <a:pt x="2430918" y="438771"/>
                </a:lnTo>
                <a:cubicBezTo>
                  <a:pt x="2430918" y="389065"/>
                  <a:pt x="2390624" y="348771"/>
                  <a:pt x="2340918" y="348771"/>
                </a:cubicBezTo>
                <a:cubicBezTo>
                  <a:pt x="2291212" y="348771"/>
                  <a:pt x="2250918" y="389065"/>
                  <a:pt x="2250918" y="438771"/>
                </a:cubicBezTo>
                <a:lnTo>
                  <a:pt x="2250918" y="2130771"/>
                </a:lnTo>
                <a:cubicBezTo>
                  <a:pt x="2250918" y="2180477"/>
                  <a:pt x="2291212" y="2220771"/>
                  <a:pt x="2340918" y="2220771"/>
                </a:cubicBezTo>
                <a:close/>
                <a:moveTo>
                  <a:pt x="2784182" y="2519920"/>
                </a:moveTo>
                <a:lnTo>
                  <a:pt x="96136" y="2519920"/>
                </a:lnTo>
                <a:lnTo>
                  <a:pt x="96136" y="419995"/>
                </a:lnTo>
                <a:cubicBezTo>
                  <a:pt x="96136" y="188038"/>
                  <a:pt x="284174" y="0"/>
                  <a:pt x="516131" y="0"/>
                </a:cubicBezTo>
                <a:lnTo>
                  <a:pt x="2364187" y="0"/>
                </a:lnTo>
                <a:cubicBezTo>
                  <a:pt x="2596144" y="0"/>
                  <a:pt x="2784182" y="188038"/>
                  <a:pt x="2784182" y="419995"/>
                </a:cubicBezTo>
                <a:close/>
                <a:moveTo>
                  <a:pt x="1687966" y="3252576"/>
                </a:moveTo>
                <a:lnTo>
                  <a:pt x="1192350" y="3252576"/>
                </a:lnTo>
                <a:cubicBezTo>
                  <a:pt x="1129224" y="3252576"/>
                  <a:pt x="1078050" y="3201402"/>
                  <a:pt x="1078050" y="3138276"/>
                </a:cubicBezTo>
                <a:lnTo>
                  <a:pt x="1078050" y="3023976"/>
                </a:lnTo>
                <a:lnTo>
                  <a:pt x="60008" y="3023976"/>
                </a:lnTo>
                <a:cubicBezTo>
                  <a:pt x="26866" y="3023976"/>
                  <a:pt x="0" y="2997110"/>
                  <a:pt x="0" y="2963968"/>
                </a:cubicBezTo>
                <a:lnTo>
                  <a:pt x="0" y="2723944"/>
                </a:lnTo>
                <a:cubicBezTo>
                  <a:pt x="0" y="2690802"/>
                  <a:pt x="26866" y="2663936"/>
                  <a:pt x="60008" y="2663936"/>
                </a:cubicBezTo>
                <a:lnTo>
                  <a:pt x="2820312" y="2663936"/>
                </a:lnTo>
                <a:cubicBezTo>
                  <a:pt x="2853454" y="2663936"/>
                  <a:pt x="2880320" y="2690802"/>
                  <a:pt x="2880320" y="2723944"/>
                </a:cubicBezTo>
                <a:lnTo>
                  <a:pt x="2880320" y="2963968"/>
                </a:lnTo>
                <a:cubicBezTo>
                  <a:pt x="2880320" y="2997110"/>
                  <a:pt x="2853454" y="3023976"/>
                  <a:pt x="2820312" y="3023976"/>
                </a:cubicBezTo>
                <a:lnTo>
                  <a:pt x="1802266" y="3023976"/>
                </a:lnTo>
                <a:lnTo>
                  <a:pt x="1802266" y="3138276"/>
                </a:lnTo>
                <a:cubicBezTo>
                  <a:pt x="1802266" y="3201402"/>
                  <a:pt x="1751092" y="3252576"/>
                  <a:pt x="1687966" y="3252576"/>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0" name="Oval 26">
            <a:extLst>
              <a:ext uri="{FF2B5EF4-FFF2-40B4-BE49-F238E27FC236}">
                <a16:creationId xmlns:a16="http://schemas.microsoft.com/office/drawing/2014/main" id="{29BDE915-48B7-43D3-A926-36FF283783D9}"/>
              </a:ext>
            </a:extLst>
          </p:cNvPr>
          <p:cNvSpPr/>
          <p:nvPr/>
        </p:nvSpPr>
        <p:spPr>
          <a:xfrm>
            <a:off x="6966942" y="3587275"/>
            <a:ext cx="472482" cy="563852"/>
          </a:xfrm>
          <a:custGeom>
            <a:avLst/>
            <a:gdLst/>
            <a:ahLst/>
            <a:cxnLst/>
            <a:rect l="l" t="t" r="r" b="b"/>
            <a:pathLst>
              <a:path w="2543357" h="3035197">
                <a:moveTo>
                  <a:pt x="1932497" y="885460"/>
                </a:moveTo>
                <a:lnTo>
                  <a:pt x="1858608" y="981586"/>
                </a:lnTo>
                <a:cubicBezTo>
                  <a:pt x="2087948" y="1157874"/>
                  <a:pt x="2221364" y="1431493"/>
                  <a:pt x="2219022" y="1720748"/>
                </a:cubicBezTo>
                <a:lnTo>
                  <a:pt x="2340261" y="1721729"/>
                </a:lnTo>
                <a:cubicBezTo>
                  <a:pt x="2342911" y="1394473"/>
                  <a:pt x="2191967" y="1084907"/>
                  <a:pt x="1932497" y="885460"/>
                </a:cubicBezTo>
                <a:close/>
                <a:moveTo>
                  <a:pt x="1028922" y="281987"/>
                </a:moveTo>
                <a:cubicBezTo>
                  <a:pt x="1157068" y="321344"/>
                  <a:pt x="1128134" y="299573"/>
                  <a:pt x="1193247" y="332230"/>
                </a:cubicBezTo>
                <a:cubicBezTo>
                  <a:pt x="1269854" y="451410"/>
                  <a:pt x="1301375" y="602654"/>
                  <a:pt x="1295736" y="739575"/>
                </a:cubicBezTo>
                <a:cubicBezTo>
                  <a:pt x="1418781" y="730097"/>
                  <a:pt x="1391656" y="622269"/>
                  <a:pt x="1842154" y="674175"/>
                </a:cubicBezTo>
                <a:cubicBezTo>
                  <a:pt x="2251963" y="725703"/>
                  <a:pt x="2543357" y="1202505"/>
                  <a:pt x="2543357" y="1911138"/>
                </a:cubicBezTo>
                <a:cubicBezTo>
                  <a:pt x="2543357" y="2619771"/>
                  <a:pt x="2228290" y="3174439"/>
                  <a:pt x="1189012" y="3004227"/>
                </a:cubicBezTo>
                <a:cubicBezTo>
                  <a:pt x="266689" y="3142266"/>
                  <a:pt x="99973" y="2479414"/>
                  <a:pt x="24671" y="2089269"/>
                </a:cubicBezTo>
                <a:cubicBezTo>
                  <a:pt x="-50631" y="1699124"/>
                  <a:pt x="9514" y="922425"/>
                  <a:pt x="737199" y="663358"/>
                </a:cubicBezTo>
                <a:cubicBezTo>
                  <a:pt x="1021153" y="585721"/>
                  <a:pt x="1093645" y="690425"/>
                  <a:pt x="1216376" y="728497"/>
                </a:cubicBezTo>
                <a:cubicBezTo>
                  <a:pt x="1183268" y="569368"/>
                  <a:pt x="1135766" y="458984"/>
                  <a:pt x="1028922" y="281987"/>
                </a:cubicBezTo>
                <a:close/>
                <a:moveTo>
                  <a:pt x="1919942" y="47"/>
                </a:moveTo>
                <a:cubicBezTo>
                  <a:pt x="2086542" y="1491"/>
                  <a:pt x="2263938" y="35583"/>
                  <a:pt x="2350876" y="60453"/>
                </a:cubicBezTo>
                <a:cubicBezTo>
                  <a:pt x="2672784" y="174000"/>
                  <a:pt x="2321773" y="213881"/>
                  <a:pt x="2220060" y="345654"/>
                </a:cubicBezTo>
                <a:cubicBezTo>
                  <a:pt x="2118347" y="477427"/>
                  <a:pt x="2005019" y="609932"/>
                  <a:pt x="1770740" y="609932"/>
                </a:cubicBezTo>
                <a:lnTo>
                  <a:pt x="1326444" y="614956"/>
                </a:lnTo>
                <a:lnTo>
                  <a:pt x="1346541" y="320533"/>
                </a:lnTo>
                <a:cubicBezTo>
                  <a:pt x="1401807" y="115484"/>
                  <a:pt x="1563158" y="44336"/>
                  <a:pt x="1760692" y="11037"/>
                </a:cubicBezTo>
                <a:cubicBezTo>
                  <a:pt x="1810076" y="2712"/>
                  <a:pt x="1864409" y="-434"/>
                  <a:pt x="1919942" y="47"/>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1" name="Freeform 32">
            <a:extLst>
              <a:ext uri="{FF2B5EF4-FFF2-40B4-BE49-F238E27FC236}">
                <a16:creationId xmlns:a16="http://schemas.microsoft.com/office/drawing/2014/main" id="{5CD13CEC-F647-457A-8111-DDCDD7DE1C8E}"/>
              </a:ext>
            </a:extLst>
          </p:cNvPr>
          <p:cNvSpPr/>
          <p:nvPr/>
        </p:nvSpPr>
        <p:spPr>
          <a:xfrm>
            <a:off x="4360223" y="1480860"/>
            <a:ext cx="597487" cy="547278"/>
          </a:xfrm>
          <a:custGeom>
            <a:avLst/>
            <a:gdLst/>
            <a:ahLst/>
            <a:cxnLst/>
            <a:rect l="l" t="t" r="r" b="b"/>
            <a:pathLst>
              <a:path w="3210745" h="2940925">
                <a:moveTo>
                  <a:pt x="340528" y="2526682"/>
                </a:moveTo>
                <a:cubicBezTo>
                  <a:pt x="280875" y="2526682"/>
                  <a:pt x="232516" y="2575041"/>
                  <a:pt x="232516" y="2634694"/>
                </a:cubicBezTo>
                <a:cubicBezTo>
                  <a:pt x="232516" y="2694347"/>
                  <a:pt x="280875" y="2742706"/>
                  <a:pt x="340528" y="2742706"/>
                </a:cubicBezTo>
                <a:cubicBezTo>
                  <a:pt x="400181" y="2742706"/>
                  <a:pt x="448540" y="2694347"/>
                  <a:pt x="448540" y="2634694"/>
                </a:cubicBezTo>
                <a:cubicBezTo>
                  <a:pt x="448540" y="2575041"/>
                  <a:pt x="400181" y="2526682"/>
                  <a:pt x="340528" y="2526682"/>
                </a:cubicBezTo>
                <a:close/>
                <a:moveTo>
                  <a:pt x="1821636" y="152"/>
                </a:moveTo>
                <a:cubicBezTo>
                  <a:pt x="1920275" y="-4956"/>
                  <a:pt x="2051571" y="119306"/>
                  <a:pt x="2102482" y="278737"/>
                </a:cubicBezTo>
                <a:cubicBezTo>
                  <a:pt x="2192513" y="649582"/>
                  <a:pt x="1575154" y="1213351"/>
                  <a:pt x="2006019" y="1236931"/>
                </a:cubicBezTo>
                <a:cubicBezTo>
                  <a:pt x="2310412" y="1206920"/>
                  <a:pt x="2473326" y="1176910"/>
                  <a:pt x="2803442" y="1166192"/>
                </a:cubicBezTo>
                <a:cubicBezTo>
                  <a:pt x="3103547" y="1170479"/>
                  <a:pt x="3152850" y="1361260"/>
                  <a:pt x="3002798" y="1564903"/>
                </a:cubicBezTo>
                <a:cubicBezTo>
                  <a:pt x="3191435" y="1575621"/>
                  <a:pt x="3347919" y="1869296"/>
                  <a:pt x="3022090" y="1989338"/>
                </a:cubicBezTo>
                <a:cubicBezTo>
                  <a:pt x="3332913" y="2182262"/>
                  <a:pt x="3154994" y="2426634"/>
                  <a:pt x="2977074" y="2471650"/>
                </a:cubicBezTo>
                <a:cubicBezTo>
                  <a:pt x="3127127" y="2606697"/>
                  <a:pt x="3109978" y="2709590"/>
                  <a:pt x="2957782" y="2793191"/>
                </a:cubicBezTo>
                <a:cubicBezTo>
                  <a:pt x="2620164" y="2932526"/>
                  <a:pt x="1747715" y="3028988"/>
                  <a:pt x="1253613" y="2818914"/>
                </a:cubicBezTo>
                <a:cubicBezTo>
                  <a:pt x="1018944" y="2738561"/>
                  <a:pt x="869067" y="2654318"/>
                  <a:pt x="700568" y="2648441"/>
                </a:cubicBezTo>
                <a:lnTo>
                  <a:pt x="700568" y="2796242"/>
                </a:lnTo>
                <a:cubicBezTo>
                  <a:pt x="700568" y="2860729"/>
                  <a:pt x="648291" y="2913006"/>
                  <a:pt x="583804" y="2913006"/>
                </a:cubicBezTo>
                <a:lnTo>
                  <a:pt x="0" y="2913006"/>
                </a:lnTo>
                <a:lnTo>
                  <a:pt x="0" y="1400838"/>
                </a:lnTo>
                <a:lnTo>
                  <a:pt x="583804" y="1400838"/>
                </a:lnTo>
                <a:cubicBezTo>
                  <a:pt x="648291" y="1400838"/>
                  <a:pt x="700568" y="1453115"/>
                  <a:pt x="700568" y="1517602"/>
                </a:cubicBezTo>
                <a:lnTo>
                  <a:pt x="700568" y="1571674"/>
                </a:lnTo>
                <a:cubicBezTo>
                  <a:pt x="721537" y="1568378"/>
                  <a:pt x="746526" y="1559634"/>
                  <a:pt x="784162" y="1539180"/>
                </a:cubicBezTo>
                <a:cubicBezTo>
                  <a:pt x="831321" y="1421281"/>
                  <a:pt x="890271" y="1323747"/>
                  <a:pt x="1034964" y="1191915"/>
                </a:cubicBezTo>
                <a:cubicBezTo>
                  <a:pt x="1257900" y="851081"/>
                  <a:pt x="1628744" y="677449"/>
                  <a:pt x="1703770" y="169413"/>
                </a:cubicBezTo>
                <a:cubicBezTo>
                  <a:pt x="1715024" y="52855"/>
                  <a:pt x="1762452" y="3217"/>
                  <a:pt x="1821636" y="15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2" name="Rounded Rectangle 10">
            <a:extLst>
              <a:ext uri="{FF2B5EF4-FFF2-40B4-BE49-F238E27FC236}">
                <a16:creationId xmlns:a16="http://schemas.microsoft.com/office/drawing/2014/main" id="{B9254AD4-B750-4420-B092-5677B170A04F}"/>
              </a:ext>
            </a:extLst>
          </p:cNvPr>
          <p:cNvSpPr/>
          <p:nvPr/>
        </p:nvSpPr>
        <p:spPr>
          <a:xfrm>
            <a:off x="8534202" y="2515987"/>
            <a:ext cx="372169" cy="492524"/>
          </a:xfrm>
          <a:custGeom>
            <a:avLst/>
            <a:gdLst/>
            <a:ahLst/>
            <a:cxnLst/>
            <a:rect l="l" t="t" r="r" b="b"/>
            <a:pathLst>
              <a:path w="2448272" h="3240000">
                <a:moveTo>
                  <a:pt x="1358676" y="2676152"/>
                </a:moveTo>
                <a:cubicBezTo>
                  <a:pt x="1327753" y="2676152"/>
                  <a:pt x="1302685" y="2701220"/>
                  <a:pt x="1302685" y="2732143"/>
                </a:cubicBezTo>
                <a:lnTo>
                  <a:pt x="1302685" y="2956101"/>
                </a:lnTo>
                <a:cubicBezTo>
                  <a:pt x="1302685" y="2987024"/>
                  <a:pt x="1327753" y="3012092"/>
                  <a:pt x="1358676" y="3012092"/>
                </a:cubicBezTo>
                <a:lnTo>
                  <a:pt x="1582634" y="3012092"/>
                </a:lnTo>
                <a:cubicBezTo>
                  <a:pt x="1613557" y="3012092"/>
                  <a:pt x="1638625" y="2987024"/>
                  <a:pt x="1638625" y="2956101"/>
                </a:cubicBezTo>
                <a:lnTo>
                  <a:pt x="1638625" y="2732143"/>
                </a:lnTo>
                <a:cubicBezTo>
                  <a:pt x="1638625" y="2701220"/>
                  <a:pt x="1613557" y="2676152"/>
                  <a:pt x="1582634" y="2676152"/>
                </a:cubicBezTo>
                <a:close/>
                <a:moveTo>
                  <a:pt x="837062" y="2676152"/>
                </a:moveTo>
                <a:cubicBezTo>
                  <a:pt x="806139" y="2676152"/>
                  <a:pt x="781071" y="2701220"/>
                  <a:pt x="781071" y="2732143"/>
                </a:cubicBezTo>
                <a:lnTo>
                  <a:pt x="781071" y="2956101"/>
                </a:lnTo>
                <a:cubicBezTo>
                  <a:pt x="781071" y="2987024"/>
                  <a:pt x="806139" y="3012092"/>
                  <a:pt x="837062" y="3012092"/>
                </a:cubicBezTo>
                <a:lnTo>
                  <a:pt x="1061020" y="3012092"/>
                </a:lnTo>
                <a:cubicBezTo>
                  <a:pt x="1091943" y="3012092"/>
                  <a:pt x="1117011" y="2987024"/>
                  <a:pt x="1117011" y="2956101"/>
                </a:cubicBezTo>
                <a:lnTo>
                  <a:pt x="1117011" y="2732143"/>
                </a:lnTo>
                <a:cubicBezTo>
                  <a:pt x="1117011" y="2701220"/>
                  <a:pt x="1091943" y="2676152"/>
                  <a:pt x="1061020" y="2676152"/>
                </a:cubicBezTo>
                <a:close/>
                <a:moveTo>
                  <a:pt x="315448" y="2676152"/>
                </a:moveTo>
                <a:cubicBezTo>
                  <a:pt x="284525" y="2676152"/>
                  <a:pt x="259457" y="2701220"/>
                  <a:pt x="259457" y="2732143"/>
                </a:cubicBezTo>
                <a:lnTo>
                  <a:pt x="259457" y="2956101"/>
                </a:lnTo>
                <a:cubicBezTo>
                  <a:pt x="259457" y="2987024"/>
                  <a:pt x="284525" y="3012092"/>
                  <a:pt x="315448" y="3012092"/>
                </a:cubicBezTo>
                <a:lnTo>
                  <a:pt x="539406" y="3012092"/>
                </a:lnTo>
                <a:cubicBezTo>
                  <a:pt x="570329" y="3012092"/>
                  <a:pt x="595397" y="2987024"/>
                  <a:pt x="595397" y="2956101"/>
                </a:cubicBezTo>
                <a:lnTo>
                  <a:pt x="595397" y="2732143"/>
                </a:lnTo>
                <a:cubicBezTo>
                  <a:pt x="595397" y="2701220"/>
                  <a:pt x="570329" y="2676152"/>
                  <a:pt x="539406" y="2676152"/>
                </a:cubicBezTo>
                <a:close/>
                <a:moveTo>
                  <a:pt x="1880291" y="2179832"/>
                </a:moveTo>
                <a:cubicBezTo>
                  <a:pt x="1849368" y="2179832"/>
                  <a:pt x="1824300" y="2204900"/>
                  <a:pt x="1824300" y="2235823"/>
                </a:cubicBezTo>
                <a:lnTo>
                  <a:pt x="1824300" y="2956101"/>
                </a:lnTo>
                <a:cubicBezTo>
                  <a:pt x="1824300" y="2987024"/>
                  <a:pt x="1849368" y="3012092"/>
                  <a:pt x="1880291" y="3012092"/>
                </a:cubicBezTo>
                <a:lnTo>
                  <a:pt x="2104249" y="3012092"/>
                </a:lnTo>
                <a:cubicBezTo>
                  <a:pt x="2135172" y="3012092"/>
                  <a:pt x="2160240" y="2987024"/>
                  <a:pt x="2160240" y="2956101"/>
                </a:cubicBezTo>
                <a:lnTo>
                  <a:pt x="2160240" y="2235823"/>
                </a:lnTo>
                <a:cubicBezTo>
                  <a:pt x="2160240" y="2204900"/>
                  <a:pt x="2135172" y="2179832"/>
                  <a:pt x="2104249" y="2179832"/>
                </a:cubicBezTo>
                <a:close/>
                <a:moveTo>
                  <a:pt x="1358676" y="2179832"/>
                </a:moveTo>
                <a:cubicBezTo>
                  <a:pt x="1327753" y="2179832"/>
                  <a:pt x="1302685" y="2204900"/>
                  <a:pt x="1302685" y="2235823"/>
                </a:cubicBezTo>
                <a:lnTo>
                  <a:pt x="1302685" y="2459781"/>
                </a:lnTo>
                <a:cubicBezTo>
                  <a:pt x="1302685" y="2490704"/>
                  <a:pt x="1327753" y="2515772"/>
                  <a:pt x="1358676" y="2515772"/>
                </a:cubicBezTo>
                <a:lnTo>
                  <a:pt x="1582634" y="2515772"/>
                </a:lnTo>
                <a:cubicBezTo>
                  <a:pt x="1613557" y="2515772"/>
                  <a:pt x="1638625" y="2490704"/>
                  <a:pt x="1638625" y="2459781"/>
                </a:cubicBezTo>
                <a:lnTo>
                  <a:pt x="1638625" y="2235823"/>
                </a:lnTo>
                <a:cubicBezTo>
                  <a:pt x="1638625" y="2204900"/>
                  <a:pt x="1613557" y="2179832"/>
                  <a:pt x="1582634" y="2179832"/>
                </a:cubicBezTo>
                <a:close/>
                <a:moveTo>
                  <a:pt x="837062" y="2179832"/>
                </a:moveTo>
                <a:cubicBezTo>
                  <a:pt x="806139" y="2179832"/>
                  <a:pt x="781071" y="2204900"/>
                  <a:pt x="781071" y="2235823"/>
                </a:cubicBezTo>
                <a:lnTo>
                  <a:pt x="781071" y="2459781"/>
                </a:lnTo>
                <a:cubicBezTo>
                  <a:pt x="781071" y="2490704"/>
                  <a:pt x="806139" y="2515772"/>
                  <a:pt x="837062" y="2515772"/>
                </a:cubicBezTo>
                <a:lnTo>
                  <a:pt x="1061020" y="2515772"/>
                </a:lnTo>
                <a:cubicBezTo>
                  <a:pt x="1091943" y="2515772"/>
                  <a:pt x="1117011" y="2490704"/>
                  <a:pt x="1117011" y="2459781"/>
                </a:cubicBezTo>
                <a:lnTo>
                  <a:pt x="1117011" y="2235823"/>
                </a:lnTo>
                <a:cubicBezTo>
                  <a:pt x="1117011" y="2204900"/>
                  <a:pt x="1091943" y="2179832"/>
                  <a:pt x="1061020" y="2179832"/>
                </a:cubicBezTo>
                <a:close/>
                <a:moveTo>
                  <a:pt x="315448" y="2179832"/>
                </a:moveTo>
                <a:cubicBezTo>
                  <a:pt x="284525" y="2179832"/>
                  <a:pt x="259457" y="2204900"/>
                  <a:pt x="259457" y="2235823"/>
                </a:cubicBezTo>
                <a:lnTo>
                  <a:pt x="259457" y="2459781"/>
                </a:lnTo>
                <a:cubicBezTo>
                  <a:pt x="259457" y="2490704"/>
                  <a:pt x="284525" y="2515772"/>
                  <a:pt x="315448" y="2515772"/>
                </a:cubicBezTo>
                <a:lnTo>
                  <a:pt x="539406" y="2515772"/>
                </a:lnTo>
                <a:cubicBezTo>
                  <a:pt x="570329" y="2515772"/>
                  <a:pt x="595397" y="2490704"/>
                  <a:pt x="595397" y="2459781"/>
                </a:cubicBezTo>
                <a:lnTo>
                  <a:pt x="595397" y="2235823"/>
                </a:lnTo>
                <a:cubicBezTo>
                  <a:pt x="595397" y="2204900"/>
                  <a:pt x="570329" y="2179832"/>
                  <a:pt x="539406" y="2179832"/>
                </a:cubicBezTo>
                <a:close/>
                <a:moveTo>
                  <a:pt x="1880291" y="1683512"/>
                </a:moveTo>
                <a:cubicBezTo>
                  <a:pt x="1849368" y="1683512"/>
                  <a:pt x="1824300" y="1708580"/>
                  <a:pt x="1824300" y="1739503"/>
                </a:cubicBezTo>
                <a:lnTo>
                  <a:pt x="1824300" y="1963461"/>
                </a:lnTo>
                <a:cubicBezTo>
                  <a:pt x="1824300" y="1994384"/>
                  <a:pt x="1849368" y="2019452"/>
                  <a:pt x="1880291" y="2019452"/>
                </a:cubicBezTo>
                <a:lnTo>
                  <a:pt x="2104249" y="2019452"/>
                </a:lnTo>
                <a:cubicBezTo>
                  <a:pt x="2135172" y="2019452"/>
                  <a:pt x="2160240" y="1994384"/>
                  <a:pt x="2160240" y="1963461"/>
                </a:cubicBezTo>
                <a:lnTo>
                  <a:pt x="2160240" y="1739503"/>
                </a:lnTo>
                <a:cubicBezTo>
                  <a:pt x="2160240" y="1708580"/>
                  <a:pt x="2135172" y="1683512"/>
                  <a:pt x="2104249" y="1683512"/>
                </a:cubicBezTo>
                <a:close/>
                <a:moveTo>
                  <a:pt x="1358676" y="1683512"/>
                </a:moveTo>
                <a:cubicBezTo>
                  <a:pt x="1327753" y="1683512"/>
                  <a:pt x="1302685" y="1708580"/>
                  <a:pt x="1302685" y="1739503"/>
                </a:cubicBezTo>
                <a:lnTo>
                  <a:pt x="1302685" y="1963461"/>
                </a:lnTo>
                <a:cubicBezTo>
                  <a:pt x="1302685" y="1994384"/>
                  <a:pt x="1327753" y="2019452"/>
                  <a:pt x="1358676" y="2019452"/>
                </a:cubicBezTo>
                <a:lnTo>
                  <a:pt x="1582634" y="2019452"/>
                </a:lnTo>
                <a:cubicBezTo>
                  <a:pt x="1613557" y="2019452"/>
                  <a:pt x="1638625" y="1994384"/>
                  <a:pt x="1638625" y="1963461"/>
                </a:cubicBezTo>
                <a:lnTo>
                  <a:pt x="1638625" y="1739503"/>
                </a:lnTo>
                <a:cubicBezTo>
                  <a:pt x="1638625" y="1708580"/>
                  <a:pt x="1613557" y="1683512"/>
                  <a:pt x="1582634" y="1683512"/>
                </a:cubicBezTo>
                <a:close/>
                <a:moveTo>
                  <a:pt x="837062" y="1683512"/>
                </a:moveTo>
                <a:cubicBezTo>
                  <a:pt x="806139" y="1683512"/>
                  <a:pt x="781071" y="1708580"/>
                  <a:pt x="781071" y="1739503"/>
                </a:cubicBezTo>
                <a:lnTo>
                  <a:pt x="781071" y="1963461"/>
                </a:lnTo>
                <a:cubicBezTo>
                  <a:pt x="781071" y="1994384"/>
                  <a:pt x="806139" y="2019452"/>
                  <a:pt x="837062" y="2019452"/>
                </a:cubicBezTo>
                <a:lnTo>
                  <a:pt x="1061020" y="2019452"/>
                </a:lnTo>
                <a:cubicBezTo>
                  <a:pt x="1091943" y="2019452"/>
                  <a:pt x="1117011" y="1994384"/>
                  <a:pt x="1117011" y="1963461"/>
                </a:cubicBezTo>
                <a:lnTo>
                  <a:pt x="1117011" y="1739503"/>
                </a:lnTo>
                <a:cubicBezTo>
                  <a:pt x="1117011" y="1708580"/>
                  <a:pt x="1091943" y="1683512"/>
                  <a:pt x="1061020" y="1683512"/>
                </a:cubicBezTo>
                <a:close/>
                <a:moveTo>
                  <a:pt x="315448" y="1683512"/>
                </a:moveTo>
                <a:cubicBezTo>
                  <a:pt x="284525" y="1683512"/>
                  <a:pt x="259457" y="1708580"/>
                  <a:pt x="259457" y="1739503"/>
                </a:cubicBezTo>
                <a:lnTo>
                  <a:pt x="259457" y="1963461"/>
                </a:lnTo>
                <a:cubicBezTo>
                  <a:pt x="259457" y="1994384"/>
                  <a:pt x="284525" y="2019452"/>
                  <a:pt x="315448" y="2019452"/>
                </a:cubicBezTo>
                <a:lnTo>
                  <a:pt x="539406" y="2019452"/>
                </a:lnTo>
                <a:cubicBezTo>
                  <a:pt x="570329" y="2019452"/>
                  <a:pt x="595397" y="1994384"/>
                  <a:pt x="595397" y="1963461"/>
                </a:cubicBezTo>
                <a:lnTo>
                  <a:pt x="595397" y="1739503"/>
                </a:lnTo>
                <a:cubicBezTo>
                  <a:pt x="595397" y="1708580"/>
                  <a:pt x="570329" y="1683512"/>
                  <a:pt x="539406" y="1683512"/>
                </a:cubicBezTo>
                <a:close/>
                <a:moveTo>
                  <a:pt x="1880291" y="1187192"/>
                </a:moveTo>
                <a:cubicBezTo>
                  <a:pt x="1849368" y="1187192"/>
                  <a:pt x="1824300" y="1212260"/>
                  <a:pt x="1824300" y="1243183"/>
                </a:cubicBezTo>
                <a:lnTo>
                  <a:pt x="1824300" y="1467141"/>
                </a:lnTo>
                <a:cubicBezTo>
                  <a:pt x="1824300" y="1498064"/>
                  <a:pt x="1849368" y="1523132"/>
                  <a:pt x="1880291" y="1523132"/>
                </a:cubicBezTo>
                <a:lnTo>
                  <a:pt x="2104249" y="1523132"/>
                </a:lnTo>
                <a:cubicBezTo>
                  <a:pt x="2135172" y="1523132"/>
                  <a:pt x="2160240" y="1498064"/>
                  <a:pt x="2160240" y="1467141"/>
                </a:cubicBezTo>
                <a:lnTo>
                  <a:pt x="2160240" y="1243183"/>
                </a:lnTo>
                <a:cubicBezTo>
                  <a:pt x="2160240" y="1212260"/>
                  <a:pt x="2135172" y="1187192"/>
                  <a:pt x="2104249" y="1187192"/>
                </a:cubicBezTo>
                <a:close/>
                <a:moveTo>
                  <a:pt x="1358676" y="1187192"/>
                </a:moveTo>
                <a:cubicBezTo>
                  <a:pt x="1327753" y="1187192"/>
                  <a:pt x="1302685" y="1212260"/>
                  <a:pt x="1302685" y="1243183"/>
                </a:cubicBezTo>
                <a:lnTo>
                  <a:pt x="1302685" y="1467141"/>
                </a:lnTo>
                <a:cubicBezTo>
                  <a:pt x="1302685" y="1498064"/>
                  <a:pt x="1327753" y="1523132"/>
                  <a:pt x="1358676" y="1523132"/>
                </a:cubicBezTo>
                <a:lnTo>
                  <a:pt x="1582634" y="1523132"/>
                </a:lnTo>
                <a:cubicBezTo>
                  <a:pt x="1613557" y="1523132"/>
                  <a:pt x="1638625" y="1498064"/>
                  <a:pt x="1638625" y="1467141"/>
                </a:cubicBezTo>
                <a:lnTo>
                  <a:pt x="1638625" y="1243183"/>
                </a:lnTo>
                <a:cubicBezTo>
                  <a:pt x="1638625" y="1212260"/>
                  <a:pt x="1613557" y="1187192"/>
                  <a:pt x="1582634" y="1187192"/>
                </a:cubicBezTo>
                <a:close/>
                <a:moveTo>
                  <a:pt x="837062" y="1187192"/>
                </a:moveTo>
                <a:cubicBezTo>
                  <a:pt x="806139" y="1187192"/>
                  <a:pt x="781071" y="1212260"/>
                  <a:pt x="781071" y="1243183"/>
                </a:cubicBezTo>
                <a:lnTo>
                  <a:pt x="781071" y="1467141"/>
                </a:lnTo>
                <a:cubicBezTo>
                  <a:pt x="781071" y="1498064"/>
                  <a:pt x="806139" y="1523132"/>
                  <a:pt x="837062" y="1523132"/>
                </a:cubicBezTo>
                <a:lnTo>
                  <a:pt x="1061020" y="1523132"/>
                </a:lnTo>
                <a:cubicBezTo>
                  <a:pt x="1091943" y="1523132"/>
                  <a:pt x="1117011" y="1498064"/>
                  <a:pt x="1117011" y="1467141"/>
                </a:cubicBezTo>
                <a:lnTo>
                  <a:pt x="1117011" y="1243183"/>
                </a:lnTo>
                <a:cubicBezTo>
                  <a:pt x="1117011" y="1212260"/>
                  <a:pt x="1091943" y="1187192"/>
                  <a:pt x="1061020" y="1187192"/>
                </a:cubicBezTo>
                <a:close/>
                <a:moveTo>
                  <a:pt x="315448" y="1187192"/>
                </a:moveTo>
                <a:cubicBezTo>
                  <a:pt x="284525" y="1187192"/>
                  <a:pt x="259457" y="1212260"/>
                  <a:pt x="259457" y="1243183"/>
                </a:cubicBezTo>
                <a:lnTo>
                  <a:pt x="259457" y="1467141"/>
                </a:lnTo>
                <a:cubicBezTo>
                  <a:pt x="259457" y="1498064"/>
                  <a:pt x="284525" y="1523132"/>
                  <a:pt x="315448" y="1523132"/>
                </a:cubicBezTo>
                <a:lnTo>
                  <a:pt x="539406" y="1523132"/>
                </a:lnTo>
                <a:cubicBezTo>
                  <a:pt x="570329" y="1523132"/>
                  <a:pt x="595397" y="1498064"/>
                  <a:pt x="595397" y="1467141"/>
                </a:cubicBezTo>
                <a:lnTo>
                  <a:pt x="595397" y="1243183"/>
                </a:lnTo>
                <a:cubicBezTo>
                  <a:pt x="595397" y="1212260"/>
                  <a:pt x="570329" y="1187192"/>
                  <a:pt x="539406" y="1187192"/>
                </a:cubicBezTo>
                <a:close/>
                <a:moveTo>
                  <a:pt x="348041" y="163575"/>
                </a:moveTo>
                <a:cubicBezTo>
                  <a:pt x="275130" y="163575"/>
                  <a:pt x="216024" y="222681"/>
                  <a:pt x="216024" y="295592"/>
                </a:cubicBezTo>
                <a:lnTo>
                  <a:pt x="216024" y="823646"/>
                </a:lnTo>
                <a:cubicBezTo>
                  <a:pt x="216024" y="896557"/>
                  <a:pt x="275130" y="955663"/>
                  <a:pt x="348041" y="955663"/>
                </a:cubicBezTo>
                <a:lnTo>
                  <a:pt x="2100231" y="955663"/>
                </a:lnTo>
                <a:cubicBezTo>
                  <a:pt x="2173142" y="955663"/>
                  <a:pt x="2232248" y="896557"/>
                  <a:pt x="2232248" y="823646"/>
                </a:cubicBezTo>
                <a:lnTo>
                  <a:pt x="2232248" y="295592"/>
                </a:lnTo>
                <a:cubicBezTo>
                  <a:pt x="2232248" y="222681"/>
                  <a:pt x="2173142" y="163575"/>
                  <a:pt x="2100231" y="163575"/>
                </a:cubicBezTo>
                <a:close/>
                <a:moveTo>
                  <a:pt x="265172" y="0"/>
                </a:moveTo>
                <a:lnTo>
                  <a:pt x="2183100" y="0"/>
                </a:lnTo>
                <a:cubicBezTo>
                  <a:pt x="2329550" y="0"/>
                  <a:pt x="2448272" y="118722"/>
                  <a:pt x="2448272" y="265172"/>
                </a:cubicBezTo>
                <a:lnTo>
                  <a:pt x="2448272" y="2974828"/>
                </a:lnTo>
                <a:cubicBezTo>
                  <a:pt x="2448272" y="3121278"/>
                  <a:pt x="2329550" y="3240000"/>
                  <a:pt x="2183100" y="3240000"/>
                </a:cubicBezTo>
                <a:lnTo>
                  <a:pt x="265172" y="3240000"/>
                </a:lnTo>
                <a:cubicBezTo>
                  <a:pt x="118722" y="3240000"/>
                  <a:pt x="0" y="3121278"/>
                  <a:pt x="0" y="2974828"/>
                </a:cubicBezTo>
                <a:lnTo>
                  <a:pt x="0" y="265172"/>
                </a:lnTo>
                <a:cubicBezTo>
                  <a:pt x="0" y="118722"/>
                  <a:pt x="118722" y="0"/>
                  <a:pt x="265172"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3" name="Rounded Rectangle 32">
            <a:extLst>
              <a:ext uri="{FF2B5EF4-FFF2-40B4-BE49-F238E27FC236}">
                <a16:creationId xmlns:a16="http://schemas.microsoft.com/office/drawing/2014/main" id="{81041973-90E2-4741-AA47-1EDDF41AC503}"/>
              </a:ext>
            </a:extLst>
          </p:cNvPr>
          <p:cNvSpPr/>
          <p:nvPr/>
        </p:nvSpPr>
        <p:spPr>
          <a:xfrm>
            <a:off x="10179594" y="3623455"/>
            <a:ext cx="491492" cy="491492"/>
          </a:xfrm>
          <a:custGeom>
            <a:avLst/>
            <a:gdLst/>
            <a:ahLst/>
            <a:cxnLst/>
            <a:rect l="l" t="t" r="r" b="b"/>
            <a:pathLst>
              <a:path w="3240000" h="3240000">
                <a:moveTo>
                  <a:pt x="2019696" y="2510955"/>
                </a:moveTo>
                <a:lnTo>
                  <a:pt x="2019696" y="2797359"/>
                </a:lnTo>
                <a:lnTo>
                  <a:pt x="2914589" y="2797359"/>
                </a:lnTo>
                <a:lnTo>
                  <a:pt x="2914589" y="2510955"/>
                </a:lnTo>
                <a:close/>
                <a:moveTo>
                  <a:pt x="2019696" y="2081348"/>
                </a:moveTo>
                <a:lnTo>
                  <a:pt x="2019696" y="2367752"/>
                </a:lnTo>
                <a:lnTo>
                  <a:pt x="2914589" y="2367752"/>
                </a:lnTo>
                <a:lnTo>
                  <a:pt x="2914589" y="2081348"/>
                </a:lnTo>
                <a:close/>
                <a:moveTo>
                  <a:pt x="580710" y="2021703"/>
                </a:moveTo>
                <a:lnTo>
                  <a:pt x="378191" y="2224222"/>
                </a:lnTo>
                <a:lnTo>
                  <a:pt x="593323" y="2439354"/>
                </a:lnTo>
                <a:lnTo>
                  <a:pt x="378191" y="2654485"/>
                </a:lnTo>
                <a:lnTo>
                  <a:pt x="580710" y="2857004"/>
                </a:lnTo>
                <a:lnTo>
                  <a:pt x="795842" y="2641872"/>
                </a:lnTo>
                <a:lnTo>
                  <a:pt x="1010973" y="2857004"/>
                </a:lnTo>
                <a:lnTo>
                  <a:pt x="1213492" y="2654485"/>
                </a:lnTo>
                <a:lnTo>
                  <a:pt x="998360" y="2439354"/>
                </a:lnTo>
                <a:lnTo>
                  <a:pt x="1213492" y="2224222"/>
                </a:lnTo>
                <a:lnTo>
                  <a:pt x="1010973" y="2021703"/>
                </a:lnTo>
                <a:lnTo>
                  <a:pt x="795842" y="2236835"/>
                </a:lnTo>
                <a:close/>
                <a:moveTo>
                  <a:pt x="1656000" y="1656001"/>
                </a:moveTo>
                <a:lnTo>
                  <a:pt x="3240000" y="1656001"/>
                </a:lnTo>
                <a:lnTo>
                  <a:pt x="3240000" y="2699989"/>
                </a:lnTo>
                <a:cubicBezTo>
                  <a:pt x="3240000" y="2998229"/>
                  <a:pt x="2998229" y="3240000"/>
                  <a:pt x="2699989" y="3240000"/>
                </a:cubicBezTo>
                <a:lnTo>
                  <a:pt x="1656000" y="3240000"/>
                </a:lnTo>
                <a:close/>
                <a:moveTo>
                  <a:pt x="0" y="1656001"/>
                </a:moveTo>
                <a:lnTo>
                  <a:pt x="1584000" y="1656001"/>
                </a:lnTo>
                <a:lnTo>
                  <a:pt x="1584000" y="3240000"/>
                </a:lnTo>
                <a:lnTo>
                  <a:pt x="540011" y="3240000"/>
                </a:lnTo>
                <a:cubicBezTo>
                  <a:pt x="241771" y="3240000"/>
                  <a:pt x="0" y="2998229"/>
                  <a:pt x="0" y="2699989"/>
                </a:cubicBezTo>
                <a:close/>
                <a:moveTo>
                  <a:pt x="2467143" y="957859"/>
                </a:moveTo>
                <a:cubicBezTo>
                  <a:pt x="2388055" y="957859"/>
                  <a:pt x="2323941" y="1021973"/>
                  <a:pt x="2323941" y="1101061"/>
                </a:cubicBezTo>
                <a:cubicBezTo>
                  <a:pt x="2323941" y="1180149"/>
                  <a:pt x="2388055" y="1244263"/>
                  <a:pt x="2467143" y="1244263"/>
                </a:cubicBezTo>
                <a:cubicBezTo>
                  <a:pt x="2546231" y="1244263"/>
                  <a:pt x="2610345" y="1180149"/>
                  <a:pt x="2610345" y="1101061"/>
                </a:cubicBezTo>
                <a:cubicBezTo>
                  <a:pt x="2610345" y="1021973"/>
                  <a:pt x="2546231" y="957859"/>
                  <a:pt x="2467143" y="957859"/>
                </a:cubicBezTo>
                <a:close/>
                <a:moveTo>
                  <a:pt x="2019696" y="635775"/>
                </a:moveTo>
                <a:lnTo>
                  <a:pt x="2019696" y="922180"/>
                </a:lnTo>
                <a:lnTo>
                  <a:pt x="2914589" y="922180"/>
                </a:lnTo>
                <a:lnTo>
                  <a:pt x="2914589" y="635775"/>
                </a:lnTo>
                <a:close/>
                <a:moveTo>
                  <a:pt x="652639" y="331531"/>
                </a:moveTo>
                <a:lnTo>
                  <a:pt x="652639" y="635775"/>
                </a:lnTo>
                <a:lnTo>
                  <a:pt x="348395" y="635775"/>
                </a:lnTo>
                <a:lnTo>
                  <a:pt x="348395" y="922180"/>
                </a:lnTo>
                <a:lnTo>
                  <a:pt x="652639" y="922180"/>
                </a:lnTo>
                <a:lnTo>
                  <a:pt x="652639" y="1226424"/>
                </a:lnTo>
                <a:lnTo>
                  <a:pt x="939044" y="1226424"/>
                </a:lnTo>
                <a:lnTo>
                  <a:pt x="939044" y="922180"/>
                </a:lnTo>
                <a:lnTo>
                  <a:pt x="1243288" y="922180"/>
                </a:lnTo>
                <a:lnTo>
                  <a:pt x="1243288" y="635775"/>
                </a:lnTo>
                <a:lnTo>
                  <a:pt x="939044" y="635775"/>
                </a:lnTo>
                <a:lnTo>
                  <a:pt x="939044" y="331531"/>
                </a:lnTo>
                <a:close/>
                <a:moveTo>
                  <a:pt x="2467143" y="313692"/>
                </a:moveTo>
                <a:cubicBezTo>
                  <a:pt x="2388055" y="313692"/>
                  <a:pt x="2323941" y="377806"/>
                  <a:pt x="2323941" y="456894"/>
                </a:cubicBezTo>
                <a:cubicBezTo>
                  <a:pt x="2323941" y="535982"/>
                  <a:pt x="2388055" y="600096"/>
                  <a:pt x="2467143" y="600096"/>
                </a:cubicBezTo>
                <a:cubicBezTo>
                  <a:pt x="2546231" y="600096"/>
                  <a:pt x="2610345" y="535982"/>
                  <a:pt x="2610345" y="456894"/>
                </a:cubicBezTo>
                <a:cubicBezTo>
                  <a:pt x="2610345" y="377806"/>
                  <a:pt x="2546231" y="313692"/>
                  <a:pt x="2467143" y="313692"/>
                </a:cubicBezTo>
                <a:close/>
                <a:moveTo>
                  <a:pt x="540011" y="0"/>
                </a:moveTo>
                <a:lnTo>
                  <a:pt x="2699989" y="0"/>
                </a:lnTo>
                <a:cubicBezTo>
                  <a:pt x="2998229" y="0"/>
                  <a:pt x="3240000" y="241771"/>
                  <a:pt x="3240000" y="540011"/>
                </a:cubicBezTo>
                <a:lnTo>
                  <a:pt x="3240000" y="1584001"/>
                </a:lnTo>
                <a:lnTo>
                  <a:pt x="1656000" y="1584001"/>
                </a:lnTo>
                <a:lnTo>
                  <a:pt x="1656000" y="1"/>
                </a:lnTo>
                <a:lnTo>
                  <a:pt x="1584000" y="1"/>
                </a:lnTo>
                <a:lnTo>
                  <a:pt x="1584000" y="1584001"/>
                </a:lnTo>
                <a:lnTo>
                  <a:pt x="0" y="1584001"/>
                </a:lnTo>
                <a:lnTo>
                  <a:pt x="0" y="540011"/>
                </a:lnTo>
                <a:cubicBezTo>
                  <a:pt x="0" y="241771"/>
                  <a:pt x="241771" y="0"/>
                  <a:pt x="54001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4" name="Trapezoid 13">
            <a:extLst>
              <a:ext uri="{FF2B5EF4-FFF2-40B4-BE49-F238E27FC236}">
                <a16:creationId xmlns:a16="http://schemas.microsoft.com/office/drawing/2014/main" id="{8326EEAD-33F2-451F-AD99-8183DEC357F7}"/>
              </a:ext>
            </a:extLst>
          </p:cNvPr>
          <p:cNvSpPr/>
          <p:nvPr/>
        </p:nvSpPr>
        <p:spPr>
          <a:xfrm>
            <a:off x="5324216" y="2538243"/>
            <a:ext cx="529844" cy="448015"/>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5" name="Rounded Rectangle 7">
            <a:extLst>
              <a:ext uri="{FF2B5EF4-FFF2-40B4-BE49-F238E27FC236}">
                <a16:creationId xmlns:a16="http://schemas.microsoft.com/office/drawing/2014/main" id="{75862B03-AE1C-412B-9414-6241668C1850}"/>
              </a:ext>
            </a:extLst>
          </p:cNvPr>
          <p:cNvSpPr/>
          <p:nvPr/>
        </p:nvSpPr>
        <p:spPr>
          <a:xfrm>
            <a:off x="7858216" y="2527504"/>
            <a:ext cx="271294" cy="469495"/>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6" name="Rectangle 18">
            <a:extLst>
              <a:ext uri="{FF2B5EF4-FFF2-40B4-BE49-F238E27FC236}">
                <a16:creationId xmlns:a16="http://schemas.microsoft.com/office/drawing/2014/main" id="{B4F7EA60-36B3-4777-A761-046543E6FD5C}"/>
              </a:ext>
            </a:extLst>
          </p:cNvPr>
          <p:cNvSpPr/>
          <p:nvPr/>
        </p:nvSpPr>
        <p:spPr>
          <a:xfrm>
            <a:off x="6258752" y="2567175"/>
            <a:ext cx="491054" cy="390153"/>
          </a:xfrm>
          <a:custGeom>
            <a:avLst/>
            <a:gdLst/>
            <a:ahLst/>
            <a:cxnLst/>
            <a:rect l="l" t="t" r="r" b="b"/>
            <a:pathLst>
              <a:path w="3240000" h="2574247">
                <a:moveTo>
                  <a:pt x="2393400" y="1814089"/>
                </a:moveTo>
                <a:cubicBezTo>
                  <a:pt x="2363577" y="1814089"/>
                  <a:pt x="2339400" y="1838266"/>
                  <a:pt x="2339400" y="1868089"/>
                </a:cubicBezTo>
                <a:cubicBezTo>
                  <a:pt x="2339400" y="1897912"/>
                  <a:pt x="2363577" y="1922089"/>
                  <a:pt x="2393400" y="1922089"/>
                </a:cubicBezTo>
                <a:lnTo>
                  <a:pt x="2573400" y="1922089"/>
                </a:lnTo>
                <a:cubicBezTo>
                  <a:pt x="2603223" y="1922089"/>
                  <a:pt x="2627400" y="1897912"/>
                  <a:pt x="2627400" y="1868089"/>
                </a:cubicBezTo>
                <a:cubicBezTo>
                  <a:pt x="2627400" y="1838266"/>
                  <a:pt x="2603223" y="1814089"/>
                  <a:pt x="2573400" y="1814089"/>
                </a:cubicBezTo>
                <a:close/>
                <a:moveTo>
                  <a:pt x="173344" y="1814089"/>
                </a:moveTo>
                <a:cubicBezTo>
                  <a:pt x="143521" y="1814089"/>
                  <a:pt x="119344" y="1838266"/>
                  <a:pt x="119344" y="1868089"/>
                </a:cubicBezTo>
                <a:cubicBezTo>
                  <a:pt x="119344" y="1897912"/>
                  <a:pt x="143521" y="1922089"/>
                  <a:pt x="173344" y="1922089"/>
                </a:cubicBezTo>
                <a:lnTo>
                  <a:pt x="353344" y="1922089"/>
                </a:lnTo>
                <a:cubicBezTo>
                  <a:pt x="383167" y="1922089"/>
                  <a:pt x="407344" y="1897912"/>
                  <a:pt x="407344" y="1868089"/>
                </a:cubicBezTo>
                <a:cubicBezTo>
                  <a:pt x="407344" y="1838266"/>
                  <a:pt x="383167" y="1814089"/>
                  <a:pt x="353344" y="1814089"/>
                </a:cubicBezTo>
                <a:close/>
                <a:moveTo>
                  <a:pt x="2933496" y="1796081"/>
                </a:moveTo>
                <a:cubicBezTo>
                  <a:pt x="2893727" y="1796081"/>
                  <a:pt x="2861488" y="1828320"/>
                  <a:pt x="2861488" y="1868089"/>
                </a:cubicBezTo>
                <a:cubicBezTo>
                  <a:pt x="2861488" y="1907858"/>
                  <a:pt x="2893727" y="1940097"/>
                  <a:pt x="2933496" y="1940097"/>
                </a:cubicBezTo>
                <a:cubicBezTo>
                  <a:pt x="2973265" y="1940097"/>
                  <a:pt x="3005504" y="1907858"/>
                  <a:pt x="3005504" y="1868089"/>
                </a:cubicBezTo>
                <a:cubicBezTo>
                  <a:pt x="3005504" y="1828320"/>
                  <a:pt x="2973265" y="1796081"/>
                  <a:pt x="2933496" y="1796081"/>
                </a:cubicBezTo>
                <a:close/>
                <a:moveTo>
                  <a:pt x="119344" y="122856"/>
                </a:moveTo>
                <a:lnTo>
                  <a:pt x="119344" y="1728192"/>
                </a:lnTo>
                <a:lnTo>
                  <a:pt x="3120656" y="1728192"/>
                </a:lnTo>
                <a:lnTo>
                  <a:pt x="3120656" y="122856"/>
                </a:lnTo>
                <a:close/>
                <a:moveTo>
                  <a:pt x="0" y="0"/>
                </a:moveTo>
                <a:lnTo>
                  <a:pt x="3240000" y="0"/>
                </a:lnTo>
                <a:lnTo>
                  <a:pt x="3240000" y="2016224"/>
                </a:lnTo>
                <a:lnTo>
                  <a:pt x="1812079" y="2016224"/>
                </a:lnTo>
                <a:lnTo>
                  <a:pt x="1857107" y="2320159"/>
                </a:lnTo>
                <a:lnTo>
                  <a:pt x="2357140" y="2320159"/>
                </a:lnTo>
                <a:cubicBezTo>
                  <a:pt x="2427304" y="2320159"/>
                  <a:pt x="2484184" y="2377039"/>
                  <a:pt x="2484184" y="2447203"/>
                </a:cubicBezTo>
                <a:lnTo>
                  <a:pt x="2484184" y="2574247"/>
                </a:lnTo>
                <a:lnTo>
                  <a:pt x="755992" y="2574247"/>
                </a:lnTo>
                <a:lnTo>
                  <a:pt x="755992" y="2447203"/>
                </a:lnTo>
                <a:cubicBezTo>
                  <a:pt x="755992" y="2377039"/>
                  <a:pt x="812872" y="2320159"/>
                  <a:pt x="883036" y="2320159"/>
                </a:cubicBezTo>
                <a:lnTo>
                  <a:pt x="1382894" y="2320159"/>
                </a:lnTo>
                <a:lnTo>
                  <a:pt x="1427922" y="2016224"/>
                </a:lnTo>
                <a:lnTo>
                  <a:pt x="0" y="2016224"/>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7" name="Rounded Rectangle 25">
            <a:extLst>
              <a:ext uri="{FF2B5EF4-FFF2-40B4-BE49-F238E27FC236}">
                <a16:creationId xmlns:a16="http://schemas.microsoft.com/office/drawing/2014/main" id="{967DD917-0AFC-4632-B06D-00D00F862D09}"/>
              </a:ext>
            </a:extLst>
          </p:cNvPr>
          <p:cNvSpPr/>
          <p:nvPr/>
        </p:nvSpPr>
        <p:spPr>
          <a:xfrm>
            <a:off x="7154498" y="2552022"/>
            <a:ext cx="299026" cy="420457"/>
          </a:xfrm>
          <a:custGeom>
            <a:avLst/>
            <a:gdLst/>
            <a:ahLst/>
            <a:cxnLst/>
            <a:rect l="l" t="t" r="r" b="b"/>
            <a:pathLst>
              <a:path w="2304256" h="3240000">
                <a:moveTo>
                  <a:pt x="954128" y="3024336"/>
                </a:moveTo>
                <a:cubicBezTo>
                  <a:pt x="924305" y="3024336"/>
                  <a:pt x="900128" y="3048513"/>
                  <a:pt x="900128" y="3078336"/>
                </a:cubicBezTo>
                <a:cubicBezTo>
                  <a:pt x="900128" y="3108159"/>
                  <a:pt x="924305" y="3132336"/>
                  <a:pt x="954128" y="3132336"/>
                </a:cubicBezTo>
                <a:lnTo>
                  <a:pt x="1350128" y="3132336"/>
                </a:lnTo>
                <a:cubicBezTo>
                  <a:pt x="1379951" y="3132336"/>
                  <a:pt x="1404128" y="3108159"/>
                  <a:pt x="1404128" y="3078336"/>
                </a:cubicBezTo>
                <a:cubicBezTo>
                  <a:pt x="1404128" y="3048513"/>
                  <a:pt x="1379951" y="3024336"/>
                  <a:pt x="1350128" y="3024336"/>
                </a:cubicBezTo>
                <a:close/>
                <a:moveTo>
                  <a:pt x="131531" y="224650"/>
                </a:moveTo>
                <a:lnTo>
                  <a:pt x="131531" y="2888946"/>
                </a:lnTo>
                <a:lnTo>
                  <a:pt x="2172725" y="2888946"/>
                </a:lnTo>
                <a:lnTo>
                  <a:pt x="2172725" y="224650"/>
                </a:lnTo>
                <a:close/>
                <a:moveTo>
                  <a:pt x="936128" y="73520"/>
                </a:moveTo>
                <a:cubicBezTo>
                  <a:pt x="916246" y="73520"/>
                  <a:pt x="900128" y="89638"/>
                  <a:pt x="900128" y="109520"/>
                </a:cubicBezTo>
                <a:cubicBezTo>
                  <a:pt x="900128" y="129402"/>
                  <a:pt x="916246" y="145520"/>
                  <a:pt x="936128" y="145520"/>
                </a:cubicBezTo>
                <a:lnTo>
                  <a:pt x="1368128" y="145520"/>
                </a:lnTo>
                <a:cubicBezTo>
                  <a:pt x="1388010" y="145520"/>
                  <a:pt x="1404128" y="129402"/>
                  <a:pt x="1404128" y="109520"/>
                </a:cubicBezTo>
                <a:cubicBezTo>
                  <a:pt x="1404128" y="89638"/>
                  <a:pt x="1388010" y="73520"/>
                  <a:pt x="1368128" y="73520"/>
                </a:cubicBezTo>
                <a:close/>
                <a:moveTo>
                  <a:pt x="155330" y="0"/>
                </a:moveTo>
                <a:lnTo>
                  <a:pt x="2148926" y="0"/>
                </a:lnTo>
                <a:cubicBezTo>
                  <a:pt x="2234712" y="0"/>
                  <a:pt x="2304256" y="69544"/>
                  <a:pt x="2304256" y="155330"/>
                </a:cubicBezTo>
                <a:lnTo>
                  <a:pt x="2304256" y="3084670"/>
                </a:lnTo>
                <a:cubicBezTo>
                  <a:pt x="2304256" y="3170456"/>
                  <a:pt x="2234712" y="3240000"/>
                  <a:pt x="2148926" y="3240000"/>
                </a:cubicBezTo>
                <a:lnTo>
                  <a:pt x="155330" y="3240000"/>
                </a:lnTo>
                <a:cubicBezTo>
                  <a:pt x="69544" y="3240000"/>
                  <a:pt x="0" y="3170456"/>
                  <a:pt x="0" y="3084670"/>
                </a:cubicBezTo>
                <a:lnTo>
                  <a:pt x="0" y="155330"/>
                </a:lnTo>
                <a:cubicBezTo>
                  <a:pt x="0" y="69544"/>
                  <a:pt x="69544" y="0"/>
                  <a:pt x="15533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8" name="Chord 14">
            <a:extLst>
              <a:ext uri="{FF2B5EF4-FFF2-40B4-BE49-F238E27FC236}">
                <a16:creationId xmlns:a16="http://schemas.microsoft.com/office/drawing/2014/main" id="{1B3A9820-2E3A-486D-A1E4-08435D8C214E}"/>
              </a:ext>
            </a:extLst>
          </p:cNvPr>
          <p:cNvSpPr/>
          <p:nvPr/>
        </p:nvSpPr>
        <p:spPr>
          <a:xfrm>
            <a:off x="5919945" y="5535338"/>
            <a:ext cx="512639" cy="646909"/>
          </a:xfrm>
          <a:custGeom>
            <a:avLst/>
            <a:gdLst/>
            <a:ahLst/>
            <a:cxnLst/>
            <a:rect l="l" t="t" r="r" b="b"/>
            <a:pathLst>
              <a:path w="2120980" h="2676504">
                <a:moveTo>
                  <a:pt x="824057" y="2198115"/>
                </a:moveTo>
                <a:lnTo>
                  <a:pt x="824057" y="2229022"/>
                </a:lnTo>
                <a:lnTo>
                  <a:pt x="751177" y="2229022"/>
                </a:lnTo>
                <a:lnTo>
                  <a:pt x="751177" y="2510330"/>
                </a:lnTo>
                <a:lnTo>
                  <a:pt x="824057" y="2510330"/>
                </a:lnTo>
                <a:lnTo>
                  <a:pt x="824057" y="2541237"/>
                </a:lnTo>
                <a:lnTo>
                  <a:pt x="1298129" y="2541237"/>
                </a:lnTo>
                <a:lnTo>
                  <a:pt x="1298129" y="2510330"/>
                </a:lnTo>
                <a:lnTo>
                  <a:pt x="1371008" y="2510330"/>
                </a:lnTo>
                <a:lnTo>
                  <a:pt x="1371008" y="2229022"/>
                </a:lnTo>
                <a:lnTo>
                  <a:pt x="1298129" y="2229022"/>
                </a:lnTo>
                <a:lnTo>
                  <a:pt x="1298129" y="2198115"/>
                </a:lnTo>
                <a:close/>
                <a:moveTo>
                  <a:pt x="1933495" y="134375"/>
                </a:moveTo>
                <a:cubicBezTo>
                  <a:pt x="1872496" y="128267"/>
                  <a:pt x="1778964" y="206162"/>
                  <a:pt x="1655092" y="316398"/>
                </a:cubicBezTo>
                <a:lnTo>
                  <a:pt x="1655092" y="762581"/>
                </a:lnTo>
                <a:lnTo>
                  <a:pt x="1651862" y="762581"/>
                </a:lnTo>
                <a:cubicBezTo>
                  <a:pt x="1647824" y="843406"/>
                  <a:pt x="1633793" y="920606"/>
                  <a:pt x="1611266" y="992211"/>
                </a:cubicBezTo>
                <a:cubicBezTo>
                  <a:pt x="1739269" y="1047184"/>
                  <a:pt x="1828260" y="986425"/>
                  <a:pt x="1895778" y="900656"/>
                </a:cubicBezTo>
                <a:cubicBezTo>
                  <a:pt x="1964561" y="813279"/>
                  <a:pt x="2016746" y="624382"/>
                  <a:pt x="2016490" y="465292"/>
                </a:cubicBezTo>
                <a:cubicBezTo>
                  <a:pt x="2023696" y="232949"/>
                  <a:pt x="1995287" y="140561"/>
                  <a:pt x="1933495" y="134375"/>
                </a:cubicBezTo>
                <a:close/>
                <a:moveTo>
                  <a:pt x="187485" y="134375"/>
                </a:moveTo>
                <a:cubicBezTo>
                  <a:pt x="125693" y="140561"/>
                  <a:pt x="97284" y="232949"/>
                  <a:pt x="104490" y="465292"/>
                </a:cubicBezTo>
                <a:cubicBezTo>
                  <a:pt x="104234" y="624382"/>
                  <a:pt x="156419" y="813279"/>
                  <a:pt x="225202" y="900656"/>
                </a:cubicBezTo>
                <a:cubicBezTo>
                  <a:pt x="292944" y="986710"/>
                  <a:pt x="382303" y="1047587"/>
                  <a:pt x="511026" y="991745"/>
                </a:cubicBezTo>
                <a:cubicBezTo>
                  <a:pt x="488627" y="920189"/>
                  <a:pt x="474740" y="843131"/>
                  <a:pt x="470841" y="762581"/>
                </a:cubicBezTo>
                <a:lnTo>
                  <a:pt x="467092" y="762581"/>
                </a:lnTo>
                <a:lnTo>
                  <a:pt x="467092" y="317447"/>
                </a:lnTo>
                <a:cubicBezTo>
                  <a:pt x="342616" y="206663"/>
                  <a:pt x="248680" y="128248"/>
                  <a:pt x="187485" y="134375"/>
                </a:cubicBezTo>
                <a:close/>
                <a:moveTo>
                  <a:pt x="171293" y="338"/>
                </a:moveTo>
                <a:cubicBezTo>
                  <a:pt x="267101" y="7324"/>
                  <a:pt x="383647" y="121035"/>
                  <a:pt x="467092" y="183917"/>
                </a:cubicBezTo>
                <a:lnTo>
                  <a:pt x="467092" y="127304"/>
                </a:lnTo>
                <a:cubicBezTo>
                  <a:pt x="446033" y="120339"/>
                  <a:pt x="431092" y="100383"/>
                  <a:pt x="431092" y="76938"/>
                </a:cubicBezTo>
                <a:cubicBezTo>
                  <a:pt x="431092" y="47115"/>
                  <a:pt x="455269" y="22938"/>
                  <a:pt x="485092" y="22938"/>
                </a:cubicBezTo>
                <a:lnTo>
                  <a:pt x="1637092" y="22938"/>
                </a:lnTo>
                <a:cubicBezTo>
                  <a:pt x="1666915" y="22938"/>
                  <a:pt x="1691092" y="47115"/>
                  <a:pt x="1691092" y="76938"/>
                </a:cubicBezTo>
                <a:cubicBezTo>
                  <a:pt x="1691092" y="100383"/>
                  <a:pt x="1676151" y="120339"/>
                  <a:pt x="1655092" y="127304"/>
                </a:cubicBezTo>
                <a:lnTo>
                  <a:pt x="1655092" y="182958"/>
                </a:lnTo>
                <a:cubicBezTo>
                  <a:pt x="1738474" y="119924"/>
                  <a:pt x="1854348" y="7289"/>
                  <a:pt x="1949687" y="338"/>
                </a:cubicBezTo>
                <a:cubicBezTo>
                  <a:pt x="2046947" y="-6754"/>
                  <a:pt x="2122836" y="96139"/>
                  <a:pt x="2120946" y="473736"/>
                </a:cubicBezTo>
                <a:cubicBezTo>
                  <a:pt x="2117166" y="673942"/>
                  <a:pt x="2058714" y="872497"/>
                  <a:pt x="1966316" y="974360"/>
                </a:cubicBezTo>
                <a:cubicBezTo>
                  <a:pt x="1875288" y="1074712"/>
                  <a:pt x="1740706" y="1159472"/>
                  <a:pt x="1574365" y="1087619"/>
                </a:cubicBezTo>
                <a:cubicBezTo>
                  <a:pt x="1498402" y="1256706"/>
                  <a:pt x="1371540" y="1383225"/>
                  <a:pt x="1220432" y="1434843"/>
                </a:cubicBezTo>
                <a:lnTo>
                  <a:pt x="1220432" y="1524098"/>
                </a:lnTo>
                <a:cubicBezTo>
                  <a:pt x="1242816" y="1529237"/>
                  <a:pt x="1259092" y="1549488"/>
                  <a:pt x="1259092" y="1573540"/>
                </a:cubicBezTo>
                <a:lnTo>
                  <a:pt x="1259092" y="1782216"/>
                </a:lnTo>
                <a:cubicBezTo>
                  <a:pt x="1259092" y="1806269"/>
                  <a:pt x="1242816" y="1826519"/>
                  <a:pt x="1220432" y="1831659"/>
                </a:cubicBezTo>
                <a:lnTo>
                  <a:pt x="1220432" y="1899972"/>
                </a:lnTo>
                <a:cubicBezTo>
                  <a:pt x="1220432" y="1908643"/>
                  <a:pt x="1218317" y="1916820"/>
                  <a:pt x="1214011" y="1923722"/>
                </a:cubicBezTo>
                <a:cubicBezTo>
                  <a:pt x="1480406" y="1939701"/>
                  <a:pt x="1673079" y="1996147"/>
                  <a:pt x="1682229" y="2062848"/>
                </a:cubicBezTo>
                <a:lnTo>
                  <a:pt x="1925188" y="2062848"/>
                </a:lnTo>
                <a:lnTo>
                  <a:pt x="1925188" y="2676504"/>
                </a:lnTo>
                <a:lnTo>
                  <a:pt x="196996" y="2676504"/>
                </a:lnTo>
                <a:lnTo>
                  <a:pt x="196996" y="2062848"/>
                </a:lnTo>
                <a:lnTo>
                  <a:pt x="427501" y="2062848"/>
                </a:lnTo>
                <a:cubicBezTo>
                  <a:pt x="436455" y="1995236"/>
                  <a:pt x="634470" y="1937990"/>
                  <a:pt x="907722" y="1923052"/>
                </a:cubicBezTo>
                <a:cubicBezTo>
                  <a:pt x="903729" y="1916275"/>
                  <a:pt x="901752" y="1908354"/>
                  <a:pt x="901752" y="1899972"/>
                </a:cubicBezTo>
                <a:lnTo>
                  <a:pt x="901752" y="1831659"/>
                </a:lnTo>
                <a:cubicBezTo>
                  <a:pt x="879369" y="1826519"/>
                  <a:pt x="863092" y="1806269"/>
                  <a:pt x="863092" y="1782216"/>
                </a:cubicBezTo>
                <a:lnTo>
                  <a:pt x="863092" y="1573540"/>
                </a:lnTo>
                <a:cubicBezTo>
                  <a:pt x="863092" y="1549488"/>
                  <a:pt x="879369" y="1529237"/>
                  <a:pt x="901752" y="1524098"/>
                </a:cubicBezTo>
                <a:lnTo>
                  <a:pt x="901752" y="1435225"/>
                </a:lnTo>
                <a:cubicBezTo>
                  <a:pt x="750211" y="1383280"/>
                  <a:pt x="623484" y="1256276"/>
                  <a:pt x="547795" y="1087211"/>
                </a:cubicBezTo>
                <a:cubicBezTo>
                  <a:pt x="380891" y="1159861"/>
                  <a:pt x="245901" y="1074942"/>
                  <a:pt x="154664" y="974360"/>
                </a:cubicBezTo>
                <a:cubicBezTo>
                  <a:pt x="62266" y="872497"/>
                  <a:pt x="3814" y="673942"/>
                  <a:pt x="34" y="473736"/>
                </a:cubicBezTo>
                <a:cubicBezTo>
                  <a:pt x="-1856" y="96139"/>
                  <a:pt x="74033" y="-6754"/>
                  <a:pt x="171293" y="3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9" name="Rounded Rectangle 6">
            <a:extLst>
              <a:ext uri="{FF2B5EF4-FFF2-40B4-BE49-F238E27FC236}">
                <a16:creationId xmlns:a16="http://schemas.microsoft.com/office/drawing/2014/main" id="{A7DAD6E5-1949-45D1-9715-39975C418195}"/>
              </a:ext>
            </a:extLst>
          </p:cNvPr>
          <p:cNvSpPr/>
          <p:nvPr/>
        </p:nvSpPr>
        <p:spPr>
          <a:xfrm>
            <a:off x="4411373" y="2471636"/>
            <a:ext cx="508153" cy="516633"/>
          </a:xfrm>
          <a:custGeom>
            <a:avLst/>
            <a:gdLst/>
            <a:ahLst/>
            <a:cxnLst/>
            <a:rect l="l" t="t" r="r" b="b"/>
            <a:pathLst>
              <a:path w="3186824" h="3060919">
                <a:moveTo>
                  <a:pt x="1045874" y="2696689"/>
                </a:moveTo>
                <a:lnTo>
                  <a:pt x="2125874" y="2696689"/>
                </a:lnTo>
                <a:lnTo>
                  <a:pt x="2125874" y="2804689"/>
                </a:lnTo>
                <a:lnTo>
                  <a:pt x="1045874" y="2804689"/>
                </a:lnTo>
                <a:close/>
                <a:moveTo>
                  <a:pt x="1045874" y="2410468"/>
                </a:moveTo>
                <a:lnTo>
                  <a:pt x="2125874" y="2410468"/>
                </a:lnTo>
                <a:lnTo>
                  <a:pt x="2125874" y="2518468"/>
                </a:lnTo>
                <a:lnTo>
                  <a:pt x="1045874" y="2518468"/>
                </a:lnTo>
                <a:close/>
                <a:moveTo>
                  <a:pt x="1045874" y="2124247"/>
                </a:moveTo>
                <a:lnTo>
                  <a:pt x="2125874" y="2124247"/>
                </a:lnTo>
                <a:lnTo>
                  <a:pt x="2125874" y="2232247"/>
                </a:lnTo>
                <a:lnTo>
                  <a:pt x="1045874" y="2232247"/>
                </a:lnTo>
                <a:close/>
                <a:moveTo>
                  <a:pt x="902547" y="1956791"/>
                </a:moveTo>
                <a:lnTo>
                  <a:pt x="902547" y="2109191"/>
                </a:lnTo>
                <a:lnTo>
                  <a:pt x="902547" y="2185391"/>
                </a:lnTo>
                <a:lnTo>
                  <a:pt x="902547" y="2376263"/>
                </a:lnTo>
                <a:lnTo>
                  <a:pt x="902547" y="2973921"/>
                </a:lnTo>
                <a:lnTo>
                  <a:pt x="2284277" y="2973921"/>
                </a:lnTo>
                <a:lnTo>
                  <a:pt x="2284277" y="2376263"/>
                </a:lnTo>
                <a:lnTo>
                  <a:pt x="2284277" y="2185391"/>
                </a:lnTo>
                <a:lnTo>
                  <a:pt x="2284277" y="2109191"/>
                </a:lnTo>
                <a:lnTo>
                  <a:pt x="2284277" y="1956791"/>
                </a:lnTo>
                <a:close/>
                <a:moveTo>
                  <a:pt x="469172" y="1728191"/>
                </a:moveTo>
                <a:lnTo>
                  <a:pt x="469172" y="2185391"/>
                </a:lnTo>
                <a:lnTo>
                  <a:pt x="767127" y="2185391"/>
                </a:lnTo>
                <a:lnTo>
                  <a:pt x="767127" y="2109191"/>
                </a:lnTo>
                <a:lnTo>
                  <a:pt x="545372" y="2109191"/>
                </a:lnTo>
                <a:lnTo>
                  <a:pt x="545372" y="1804391"/>
                </a:lnTo>
                <a:lnTo>
                  <a:pt x="2641452" y="1804391"/>
                </a:lnTo>
                <a:lnTo>
                  <a:pt x="2641452" y="2109191"/>
                </a:lnTo>
                <a:lnTo>
                  <a:pt x="2419697" y="2109191"/>
                </a:lnTo>
                <a:lnTo>
                  <a:pt x="2419697" y="2185391"/>
                </a:lnTo>
                <a:lnTo>
                  <a:pt x="2717652" y="2185391"/>
                </a:lnTo>
                <a:lnTo>
                  <a:pt x="2717652" y="1728191"/>
                </a:lnTo>
                <a:close/>
                <a:moveTo>
                  <a:pt x="2819005" y="1350909"/>
                </a:moveTo>
                <a:cubicBezTo>
                  <a:pt x="2769294" y="1350909"/>
                  <a:pt x="2728995" y="1391208"/>
                  <a:pt x="2728995" y="1440919"/>
                </a:cubicBezTo>
                <a:cubicBezTo>
                  <a:pt x="2728995" y="1490630"/>
                  <a:pt x="2769294" y="1530929"/>
                  <a:pt x="2819005" y="1530929"/>
                </a:cubicBezTo>
                <a:cubicBezTo>
                  <a:pt x="2868716" y="1530929"/>
                  <a:pt x="2909015" y="1490630"/>
                  <a:pt x="2909015" y="1440919"/>
                </a:cubicBezTo>
                <a:cubicBezTo>
                  <a:pt x="2909015" y="1391208"/>
                  <a:pt x="2868716" y="1350909"/>
                  <a:pt x="2819005" y="1350909"/>
                </a:cubicBezTo>
                <a:close/>
                <a:moveTo>
                  <a:pt x="2509707" y="1350909"/>
                </a:moveTo>
                <a:cubicBezTo>
                  <a:pt x="2459996" y="1350909"/>
                  <a:pt x="2419697" y="1391208"/>
                  <a:pt x="2419697" y="1440919"/>
                </a:cubicBezTo>
                <a:cubicBezTo>
                  <a:pt x="2419697" y="1490630"/>
                  <a:pt x="2459996" y="1530929"/>
                  <a:pt x="2509707" y="1530929"/>
                </a:cubicBezTo>
                <a:cubicBezTo>
                  <a:pt x="2559418" y="1530929"/>
                  <a:pt x="2599717" y="1490630"/>
                  <a:pt x="2599717" y="1440919"/>
                </a:cubicBezTo>
                <a:cubicBezTo>
                  <a:pt x="2599717" y="1391208"/>
                  <a:pt x="2559418" y="1350909"/>
                  <a:pt x="2509707" y="1350909"/>
                </a:cubicBezTo>
                <a:close/>
                <a:moveTo>
                  <a:pt x="195993" y="1200328"/>
                </a:moveTo>
                <a:lnTo>
                  <a:pt x="2990831" y="1200328"/>
                </a:lnTo>
                <a:cubicBezTo>
                  <a:pt x="3099075" y="1200328"/>
                  <a:pt x="3186824" y="1288077"/>
                  <a:pt x="3186824" y="1396321"/>
                </a:cubicBezTo>
                <a:lnTo>
                  <a:pt x="3186824" y="2180270"/>
                </a:lnTo>
                <a:cubicBezTo>
                  <a:pt x="3186824" y="2288514"/>
                  <a:pt x="3099075" y="2376263"/>
                  <a:pt x="2990831" y="2376263"/>
                </a:cubicBezTo>
                <a:lnTo>
                  <a:pt x="2419697" y="2376263"/>
                </a:lnTo>
                <a:lnTo>
                  <a:pt x="2419697" y="3060919"/>
                </a:lnTo>
                <a:lnTo>
                  <a:pt x="767127" y="3060919"/>
                </a:lnTo>
                <a:lnTo>
                  <a:pt x="767127" y="2376263"/>
                </a:lnTo>
                <a:lnTo>
                  <a:pt x="195993" y="2376263"/>
                </a:lnTo>
                <a:cubicBezTo>
                  <a:pt x="87749" y="2376263"/>
                  <a:pt x="0" y="2288514"/>
                  <a:pt x="0" y="2180270"/>
                </a:cubicBezTo>
                <a:lnTo>
                  <a:pt x="0" y="1396321"/>
                </a:lnTo>
                <a:cubicBezTo>
                  <a:pt x="0" y="1288077"/>
                  <a:pt x="87749" y="1200328"/>
                  <a:pt x="195993" y="1200328"/>
                </a:cubicBezTo>
                <a:close/>
                <a:moveTo>
                  <a:pt x="767127" y="0"/>
                </a:moveTo>
                <a:lnTo>
                  <a:pt x="2419697" y="0"/>
                </a:lnTo>
                <a:lnTo>
                  <a:pt x="2419697" y="190589"/>
                </a:lnTo>
                <a:lnTo>
                  <a:pt x="2565249" y="190589"/>
                </a:lnTo>
                <a:cubicBezTo>
                  <a:pt x="2649419" y="190589"/>
                  <a:pt x="2717652" y="258822"/>
                  <a:pt x="2717652" y="342992"/>
                </a:cubicBezTo>
                <a:lnTo>
                  <a:pt x="2717652" y="1104989"/>
                </a:lnTo>
                <a:lnTo>
                  <a:pt x="2284277" y="1104989"/>
                </a:lnTo>
                <a:lnTo>
                  <a:pt x="2284277" y="1104128"/>
                </a:lnTo>
                <a:lnTo>
                  <a:pt x="2284277" y="190589"/>
                </a:lnTo>
                <a:lnTo>
                  <a:pt x="2284277" y="96523"/>
                </a:lnTo>
                <a:lnTo>
                  <a:pt x="902547" y="96523"/>
                </a:lnTo>
                <a:lnTo>
                  <a:pt x="902547" y="190589"/>
                </a:lnTo>
                <a:lnTo>
                  <a:pt x="902547" y="1104128"/>
                </a:lnTo>
                <a:lnTo>
                  <a:pt x="902547" y="1104989"/>
                </a:lnTo>
                <a:lnTo>
                  <a:pt x="469172" y="1104989"/>
                </a:lnTo>
                <a:lnTo>
                  <a:pt x="469172" y="342992"/>
                </a:lnTo>
                <a:cubicBezTo>
                  <a:pt x="469172" y="258822"/>
                  <a:pt x="537405" y="190589"/>
                  <a:pt x="621575" y="190589"/>
                </a:cubicBezTo>
                <a:lnTo>
                  <a:pt x="767127" y="190589"/>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0" name="Oval 66">
            <a:extLst>
              <a:ext uri="{FF2B5EF4-FFF2-40B4-BE49-F238E27FC236}">
                <a16:creationId xmlns:a16="http://schemas.microsoft.com/office/drawing/2014/main" id="{9D270E14-3285-4503-A592-7B2090416B15}"/>
              </a:ext>
            </a:extLst>
          </p:cNvPr>
          <p:cNvSpPr/>
          <p:nvPr/>
        </p:nvSpPr>
        <p:spPr>
          <a:xfrm rot="20700000">
            <a:off x="6137536" y="3634206"/>
            <a:ext cx="548680" cy="469988"/>
          </a:xfrm>
          <a:custGeom>
            <a:avLst/>
            <a:gdLst/>
            <a:ahLst/>
            <a:cxnLst/>
            <a:rect l="l" t="t" r="r" b="b"/>
            <a:pathLst>
              <a:path w="2901316" h="2485205">
                <a:moveTo>
                  <a:pt x="2901316" y="8833"/>
                </a:moveTo>
                <a:lnTo>
                  <a:pt x="2885407" y="69738"/>
                </a:lnTo>
                <a:lnTo>
                  <a:pt x="2890344" y="71061"/>
                </a:lnTo>
                <a:lnTo>
                  <a:pt x="2331295" y="2157461"/>
                </a:lnTo>
                <a:lnTo>
                  <a:pt x="2322295" y="2155049"/>
                </a:lnTo>
                <a:cubicBezTo>
                  <a:pt x="2311779" y="2339141"/>
                  <a:pt x="2127696" y="2485205"/>
                  <a:pt x="1902404" y="2485205"/>
                </a:cubicBezTo>
                <a:cubicBezTo>
                  <a:pt x="1669201" y="2485205"/>
                  <a:pt x="1480151" y="2328701"/>
                  <a:pt x="1480150" y="2135644"/>
                </a:cubicBezTo>
                <a:cubicBezTo>
                  <a:pt x="1480150" y="1942587"/>
                  <a:pt x="1669200" y="1786083"/>
                  <a:pt x="1902404" y="1786083"/>
                </a:cubicBezTo>
                <a:cubicBezTo>
                  <a:pt x="2026046" y="1786083"/>
                  <a:pt x="2137276" y="1830075"/>
                  <a:pt x="2213623" y="1901150"/>
                </a:cubicBezTo>
                <a:lnTo>
                  <a:pt x="2586815" y="508378"/>
                </a:lnTo>
                <a:lnTo>
                  <a:pt x="1283297" y="508378"/>
                </a:lnTo>
                <a:lnTo>
                  <a:pt x="847984" y="2132988"/>
                </a:lnTo>
                <a:lnTo>
                  <a:pt x="841776" y="2131324"/>
                </a:lnTo>
                <a:cubicBezTo>
                  <a:pt x="829584" y="2314002"/>
                  <a:pt x="646295" y="2458448"/>
                  <a:pt x="422254" y="2458448"/>
                </a:cubicBezTo>
                <a:cubicBezTo>
                  <a:pt x="189051" y="2458448"/>
                  <a:pt x="1" y="2301944"/>
                  <a:pt x="0" y="2108887"/>
                </a:cubicBezTo>
                <a:cubicBezTo>
                  <a:pt x="0" y="1915830"/>
                  <a:pt x="189051" y="1759326"/>
                  <a:pt x="422255" y="1759326"/>
                </a:cubicBezTo>
                <a:cubicBezTo>
                  <a:pt x="544771" y="1759326"/>
                  <a:pt x="655100" y="1802522"/>
                  <a:pt x="731465" y="1872378"/>
                </a:cubicBezTo>
                <a:lnTo>
                  <a:pt x="1233167" y="0"/>
                </a:lnTo>
                <a:lnTo>
                  <a:pt x="1266129" y="883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1" name="Isosceles Triangle 13">
            <a:extLst>
              <a:ext uri="{FF2B5EF4-FFF2-40B4-BE49-F238E27FC236}">
                <a16:creationId xmlns:a16="http://schemas.microsoft.com/office/drawing/2014/main" id="{BD7B9C5C-1777-40E7-A4AC-7C6A3CAC355D}"/>
              </a:ext>
            </a:extLst>
          </p:cNvPr>
          <p:cNvSpPr/>
          <p:nvPr/>
        </p:nvSpPr>
        <p:spPr>
          <a:xfrm rot="10800000">
            <a:off x="5188220" y="5485943"/>
            <a:ext cx="376548" cy="745701"/>
          </a:xfrm>
          <a:custGeom>
            <a:avLst/>
            <a:gdLst/>
            <a:ahLst/>
            <a:cxnLst/>
            <a:rect l="l" t="t" r="r" b="b"/>
            <a:pathLst>
              <a:path w="1613569" h="3195455">
                <a:moveTo>
                  <a:pt x="1348422" y="2012960"/>
                </a:moveTo>
                <a:lnTo>
                  <a:pt x="264249" y="2012960"/>
                </a:lnTo>
                <a:cubicBezTo>
                  <a:pt x="99656" y="1932015"/>
                  <a:pt x="172" y="1814225"/>
                  <a:pt x="0" y="1686651"/>
                </a:cubicBezTo>
                <a:lnTo>
                  <a:pt x="716785" y="1678553"/>
                </a:lnTo>
                <a:lnTo>
                  <a:pt x="716785" y="360000"/>
                </a:lnTo>
                <a:lnTo>
                  <a:pt x="716785" y="355479"/>
                </a:lnTo>
                <a:lnTo>
                  <a:pt x="717916" y="355479"/>
                </a:lnTo>
                <a:lnTo>
                  <a:pt x="806785" y="0"/>
                </a:lnTo>
                <a:lnTo>
                  <a:pt x="895655" y="355479"/>
                </a:lnTo>
                <a:lnTo>
                  <a:pt x="896785" y="355479"/>
                </a:lnTo>
                <a:lnTo>
                  <a:pt x="896785" y="360000"/>
                </a:lnTo>
                <a:lnTo>
                  <a:pt x="896785" y="1676520"/>
                </a:lnTo>
                <a:lnTo>
                  <a:pt x="1612906" y="1668429"/>
                </a:lnTo>
                <a:cubicBezTo>
                  <a:pt x="1622778" y="1802631"/>
                  <a:pt x="1521918" y="1928220"/>
                  <a:pt x="1348422" y="2012960"/>
                </a:cubicBezTo>
                <a:close/>
                <a:moveTo>
                  <a:pt x="1175921" y="2908428"/>
                </a:moveTo>
                <a:lnTo>
                  <a:pt x="437641" y="2908428"/>
                </a:lnTo>
                <a:lnTo>
                  <a:pt x="250570" y="2083962"/>
                </a:lnTo>
                <a:lnTo>
                  <a:pt x="1362992" y="2083962"/>
                </a:lnTo>
                <a:close/>
                <a:moveTo>
                  <a:pt x="1155969" y="3195455"/>
                </a:moveTo>
                <a:lnTo>
                  <a:pt x="457593" y="3195455"/>
                </a:lnTo>
                <a:cubicBezTo>
                  <a:pt x="397940" y="3195455"/>
                  <a:pt x="349581" y="3147096"/>
                  <a:pt x="349581" y="3087443"/>
                </a:cubicBezTo>
                <a:cubicBezTo>
                  <a:pt x="349581" y="3027790"/>
                  <a:pt x="397940" y="2979431"/>
                  <a:pt x="457593" y="2979431"/>
                </a:cubicBezTo>
                <a:lnTo>
                  <a:pt x="1155969" y="2979431"/>
                </a:lnTo>
                <a:cubicBezTo>
                  <a:pt x="1215622" y="2979431"/>
                  <a:pt x="1263981" y="3027790"/>
                  <a:pt x="1263981" y="3087443"/>
                </a:cubicBezTo>
                <a:cubicBezTo>
                  <a:pt x="1263981" y="3147096"/>
                  <a:pt x="1215622" y="3195455"/>
                  <a:pt x="1155969" y="3195455"/>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2" name="Smiley Face 14">
            <a:extLst>
              <a:ext uri="{FF2B5EF4-FFF2-40B4-BE49-F238E27FC236}">
                <a16:creationId xmlns:a16="http://schemas.microsoft.com/office/drawing/2014/main" id="{3328D7A5-C912-4A16-BE0E-EBF4FE09DC60}"/>
              </a:ext>
            </a:extLst>
          </p:cNvPr>
          <p:cNvSpPr/>
          <p:nvPr/>
        </p:nvSpPr>
        <p:spPr>
          <a:xfrm>
            <a:off x="7617042" y="5578826"/>
            <a:ext cx="559934" cy="559934"/>
          </a:xfrm>
          <a:custGeom>
            <a:avLst/>
            <a:gdLst/>
            <a:ahLst/>
            <a:cxnLst/>
            <a:rect l="l" t="t" r="r" b="b"/>
            <a:pathLst>
              <a:path w="3240000" h="3240000">
                <a:moveTo>
                  <a:pt x="2026698" y="2215122"/>
                </a:moveTo>
                <a:cubicBezTo>
                  <a:pt x="1959656" y="2378616"/>
                  <a:pt x="1801229" y="2486070"/>
                  <a:pt x="1624533" y="2487892"/>
                </a:cubicBezTo>
                <a:cubicBezTo>
                  <a:pt x="1447837" y="2489714"/>
                  <a:pt x="1287227" y="2385551"/>
                  <a:pt x="1216828" y="2223474"/>
                </a:cubicBezTo>
                <a:lnTo>
                  <a:pt x="1039110" y="2300667"/>
                </a:lnTo>
                <a:cubicBezTo>
                  <a:pt x="1140541" y="2534187"/>
                  <a:pt x="1371947" y="2684266"/>
                  <a:pt x="1626531" y="2681641"/>
                </a:cubicBezTo>
                <a:cubicBezTo>
                  <a:pt x="1881115" y="2679016"/>
                  <a:pt x="2109376" y="2524196"/>
                  <a:pt x="2205970" y="2288634"/>
                </a:cubicBezTo>
                <a:close/>
                <a:moveTo>
                  <a:pt x="2165423" y="986226"/>
                </a:moveTo>
                <a:cubicBezTo>
                  <a:pt x="2072622" y="986226"/>
                  <a:pt x="1997392" y="1061456"/>
                  <a:pt x="1997392" y="1154257"/>
                </a:cubicBezTo>
                <a:cubicBezTo>
                  <a:pt x="1997392" y="1247058"/>
                  <a:pt x="2072622" y="1322288"/>
                  <a:pt x="2165423" y="1322288"/>
                </a:cubicBezTo>
                <a:cubicBezTo>
                  <a:pt x="2258224" y="1322288"/>
                  <a:pt x="2333454" y="1247058"/>
                  <a:pt x="2333454" y="1154257"/>
                </a:cubicBezTo>
                <a:cubicBezTo>
                  <a:pt x="2333454" y="1061456"/>
                  <a:pt x="2258224" y="986226"/>
                  <a:pt x="2165423" y="986226"/>
                </a:cubicBezTo>
                <a:close/>
                <a:moveTo>
                  <a:pt x="1107401" y="986226"/>
                </a:moveTo>
                <a:cubicBezTo>
                  <a:pt x="1014600" y="986226"/>
                  <a:pt x="939370" y="1061456"/>
                  <a:pt x="939370" y="1154257"/>
                </a:cubicBezTo>
                <a:cubicBezTo>
                  <a:pt x="939370" y="1247058"/>
                  <a:pt x="1014600" y="1322288"/>
                  <a:pt x="1107401" y="1322288"/>
                </a:cubicBezTo>
                <a:cubicBezTo>
                  <a:pt x="1200202" y="1322288"/>
                  <a:pt x="1275432" y="1247058"/>
                  <a:pt x="1275432" y="1154257"/>
                </a:cubicBezTo>
                <a:cubicBezTo>
                  <a:pt x="1275432" y="1061456"/>
                  <a:pt x="1200202" y="986226"/>
                  <a:pt x="1107401" y="986226"/>
                </a:cubicBezTo>
                <a:close/>
                <a:moveTo>
                  <a:pt x="1620000" y="0"/>
                </a:moveTo>
                <a:lnTo>
                  <a:pt x="1785636" y="8364"/>
                </a:lnTo>
                <a:lnTo>
                  <a:pt x="1946487" y="32913"/>
                </a:lnTo>
                <a:lnTo>
                  <a:pt x="2101738" y="72832"/>
                </a:lnTo>
                <a:lnTo>
                  <a:pt x="2250577" y="127308"/>
                </a:lnTo>
                <a:lnTo>
                  <a:pt x="2392188" y="195525"/>
                </a:lnTo>
                <a:lnTo>
                  <a:pt x="2525757" y="276671"/>
                </a:lnTo>
                <a:lnTo>
                  <a:pt x="2650470" y="369929"/>
                </a:lnTo>
                <a:lnTo>
                  <a:pt x="2765513" y="474487"/>
                </a:lnTo>
                <a:lnTo>
                  <a:pt x="2870071" y="589530"/>
                </a:lnTo>
                <a:lnTo>
                  <a:pt x="2963329" y="714243"/>
                </a:lnTo>
                <a:lnTo>
                  <a:pt x="3044475" y="847812"/>
                </a:lnTo>
                <a:lnTo>
                  <a:pt x="3112693" y="989423"/>
                </a:lnTo>
                <a:lnTo>
                  <a:pt x="3167168" y="1138262"/>
                </a:lnTo>
                <a:lnTo>
                  <a:pt x="3207088" y="1293514"/>
                </a:lnTo>
                <a:lnTo>
                  <a:pt x="3231636" y="1454365"/>
                </a:lnTo>
                <a:lnTo>
                  <a:pt x="3240000" y="1620000"/>
                </a:lnTo>
                <a:lnTo>
                  <a:pt x="3231636" y="1785636"/>
                </a:lnTo>
                <a:lnTo>
                  <a:pt x="3207088" y="1946487"/>
                </a:lnTo>
                <a:lnTo>
                  <a:pt x="3167168" y="2101739"/>
                </a:lnTo>
                <a:lnTo>
                  <a:pt x="3112693" y="2250577"/>
                </a:lnTo>
                <a:lnTo>
                  <a:pt x="3044475" y="2392188"/>
                </a:lnTo>
                <a:lnTo>
                  <a:pt x="2963329" y="2525758"/>
                </a:lnTo>
                <a:lnTo>
                  <a:pt x="2870071" y="2650471"/>
                </a:lnTo>
                <a:lnTo>
                  <a:pt x="2765513" y="2765513"/>
                </a:lnTo>
                <a:lnTo>
                  <a:pt x="2650470" y="2870071"/>
                </a:lnTo>
                <a:lnTo>
                  <a:pt x="2525757" y="2963330"/>
                </a:lnTo>
                <a:lnTo>
                  <a:pt x="2392188" y="3044475"/>
                </a:lnTo>
                <a:lnTo>
                  <a:pt x="2250577" y="3112693"/>
                </a:lnTo>
                <a:lnTo>
                  <a:pt x="2101738" y="3167168"/>
                </a:lnTo>
                <a:lnTo>
                  <a:pt x="1946487" y="3207088"/>
                </a:lnTo>
                <a:lnTo>
                  <a:pt x="1785636" y="3231636"/>
                </a:lnTo>
                <a:cubicBezTo>
                  <a:pt x="1731176" y="3237167"/>
                  <a:pt x="1675919" y="3240000"/>
                  <a:pt x="1620000" y="3240000"/>
                </a:cubicBezTo>
                <a:cubicBezTo>
                  <a:pt x="1508162" y="3240000"/>
                  <a:pt x="1398972" y="3228667"/>
                  <a:pt x="1293514" y="3207088"/>
                </a:cubicBezTo>
                <a:cubicBezTo>
                  <a:pt x="1240785" y="3196298"/>
                  <a:pt x="1188989" y="3182946"/>
                  <a:pt x="1138262" y="3167168"/>
                </a:cubicBezTo>
                <a:cubicBezTo>
                  <a:pt x="1087535" y="3151390"/>
                  <a:pt x="1037877" y="3133187"/>
                  <a:pt x="989423" y="3112693"/>
                </a:cubicBezTo>
                <a:cubicBezTo>
                  <a:pt x="940970" y="3092198"/>
                  <a:pt x="893721" y="3069414"/>
                  <a:pt x="847812" y="3044475"/>
                </a:cubicBezTo>
                <a:cubicBezTo>
                  <a:pt x="801903" y="3019536"/>
                  <a:pt x="757335" y="2992442"/>
                  <a:pt x="714243" y="2963330"/>
                </a:cubicBezTo>
                <a:cubicBezTo>
                  <a:pt x="671151" y="2934217"/>
                  <a:pt x="629534" y="2903086"/>
                  <a:pt x="589530" y="2870071"/>
                </a:cubicBezTo>
                <a:cubicBezTo>
                  <a:pt x="549525" y="2837056"/>
                  <a:pt x="511132" y="2802158"/>
                  <a:pt x="474487" y="2765513"/>
                </a:cubicBezTo>
                <a:cubicBezTo>
                  <a:pt x="437842" y="2728868"/>
                  <a:pt x="402944" y="2690475"/>
                  <a:pt x="369929" y="2650471"/>
                </a:cubicBezTo>
                <a:cubicBezTo>
                  <a:pt x="336915" y="2610466"/>
                  <a:pt x="305783" y="2568850"/>
                  <a:pt x="276671" y="2525758"/>
                </a:cubicBezTo>
                <a:cubicBezTo>
                  <a:pt x="247558" y="2482665"/>
                  <a:pt x="220464" y="2438097"/>
                  <a:pt x="195525" y="2392188"/>
                </a:cubicBezTo>
                <a:cubicBezTo>
                  <a:pt x="170586" y="2346280"/>
                  <a:pt x="147802" y="2299031"/>
                  <a:pt x="127308" y="2250577"/>
                </a:cubicBezTo>
                <a:cubicBezTo>
                  <a:pt x="106814" y="2202124"/>
                  <a:pt x="88610" y="2152466"/>
                  <a:pt x="72832" y="2101739"/>
                </a:cubicBezTo>
                <a:cubicBezTo>
                  <a:pt x="57054" y="2051012"/>
                  <a:pt x="43703" y="1999216"/>
                  <a:pt x="32913" y="1946487"/>
                </a:cubicBezTo>
                <a:cubicBezTo>
                  <a:pt x="22123" y="1893758"/>
                  <a:pt x="13895" y="1840095"/>
                  <a:pt x="8364" y="1785636"/>
                </a:cubicBezTo>
                <a:cubicBezTo>
                  <a:pt x="2833" y="1731176"/>
                  <a:pt x="0" y="1675919"/>
                  <a:pt x="0" y="1620000"/>
                </a:cubicBezTo>
                <a:cubicBezTo>
                  <a:pt x="0" y="1508163"/>
                  <a:pt x="11333" y="1398972"/>
                  <a:pt x="32913" y="1293514"/>
                </a:cubicBezTo>
                <a:cubicBezTo>
                  <a:pt x="43703" y="1240785"/>
                  <a:pt x="57054" y="1188989"/>
                  <a:pt x="72832" y="1138262"/>
                </a:cubicBezTo>
                <a:cubicBezTo>
                  <a:pt x="88610" y="1087535"/>
                  <a:pt x="106814" y="1037877"/>
                  <a:pt x="127308" y="989423"/>
                </a:cubicBezTo>
                <a:cubicBezTo>
                  <a:pt x="147802" y="940970"/>
                  <a:pt x="170586" y="893721"/>
                  <a:pt x="195525" y="847812"/>
                </a:cubicBezTo>
                <a:cubicBezTo>
                  <a:pt x="220464" y="801904"/>
                  <a:pt x="247558" y="757335"/>
                  <a:pt x="276671" y="714243"/>
                </a:cubicBezTo>
                <a:cubicBezTo>
                  <a:pt x="305783" y="671151"/>
                  <a:pt x="336915" y="629534"/>
                  <a:pt x="369929" y="589530"/>
                </a:cubicBezTo>
                <a:cubicBezTo>
                  <a:pt x="402944" y="549525"/>
                  <a:pt x="437842" y="511133"/>
                  <a:pt x="474487" y="474487"/>
                </a:cubicBezTo>
                <a:cubicBezTo>
                  <a:pt x="511132" y="437842"/>
                  <a:pt x="549525" y="402944"/>
                  <a:pt x="589530" y="369929"/>
                </a:cubicBezTo>
                <a:cubicBezTo>
                  <a:pt x="629534" y="336915"/>
                  <a:pt x="671151" y="305783"/>
                  <a:pt x="714243" y="276671"/>
                </a:cubicBezTo>
                <a:cubicBezTo>
                  <a:pt x="757335" y="247558"/>
                  <a:pt x="801903" y="220465"/>
                  <a:pt x="847812" y="195525"/>
                </a:cubicBezTo>
                <a:cubicBezTo>
                  <a:pt x="893721" y="170586"/>
                  <a:pt x="940970" y="147802"/>
                  <a:pt x="989423" y="127308"/>
                </a:cubicBezTo>
                <a:cubicBezTo>
                  <a:pt x="1037877" y="106814"/>
                  <a:pt x="1087535" y="88610"/>
                  <a:pt x="1138262" y="72832"/>
                </a:cubicBezTo>
                <a:cubicBezTo>
                  <a:pt x="1188989" y="57054"/>
                  <a:pt x="1240785" y="43703"/>
                  <a:pt x="1293514" y="32913"/>
                </a:cubicBezTo>
                <a:cubicBezTo>
                  <a:pt x="1346243" y="22123"/>
                  <a:pt x="1399905" y="13895"/>
                  <a:pt x="1454365" y="8364"/>
                </a:cubicBezTo>
                <a:cubicBezTo>
                  <a:pt x="1508824" y="2833"/>
                  <a:pt x="1564081" y="0"/>
                  <a:pt x="16200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3" name="Smiley Face 12">
            <a:extLst>
              <a:ext uri="{FF2B5EF4-FFF2-40B4-BE49-F238E27FC236}">
                <a16:creationId xmlns:a16="http://schemas.microsoft.com/office/drawing/2014/main" id="{95C38E40-19B1-46D8-AC34-80013FCD457A}"/>
              </a:ext>
            </a:extLst>
          </p:cNvPr>
          <p:cNvSpPr/>
          <p:nvPr/>
        </p:nvSpPr>
        <p:spPr>
          <a:xfrm>
            <a:off x="10160622" y="5578826"/>
            <a:ext cx="559934" cy="559934"/>
          </a:xfrm>
          <a:custGeom>
            <a:avLst/>
            <a:gdLst/>
            <a:ahLst/>
            <a:cxnLst/>
            <a:rect l="l" t="t" r="r" b="b"/>
            <a:pathLst>
              <a:path w="3240000" h="3240000">
                <a:moveTo>
                  <a:pt x="1613470" y="2077417"/>
                </a:moveTo>
                <a:cubicBezTo>
                  <a:pt x="1358886" y="2080042"/>
                  <a:pt x="1130625" y="2234862"/>
                  <a:pt x="1034031" y="2470424"/>
                </a:cubicBezTo>
                <a:lnTo>
                  <a:pt x="1213303" y="2543936"/>
                </a:lnTo>
                <a:cubicBezTo>
                  <a:pt x="1280345" y="2380442"/>
                  <a:pt x="1438772" y="2272988"/>
                  <a:pt x="1615468" y="2271166"/>
                </a:cubicBezTo>
                <a:cubicBezTo>
                  <a:pt x="1792164" y="2269344"/>
                  <a:pt x="1952774" y="2373507"/>
                  <a:pt x="2023173" y="2535584"/>
                </a:cubicBezTo>
                <a:lnTo>
                  <a:pt x="2200891" y="2458391"/>
                </a:lnTo>
                <a:cubicBezTo>
                  <a:pt x="2099460" y="2224871"/>
                  <a:pt x="1868054" y="2074792"/>
                  <a:pt x="1613470" y="2077417"/>
                </a:cubicBezTo>
                <a:close/>
                <a:moveTo>
                  <a:pt x="2165423" y="986226"/>
                </a:moveTo>
                <a:cubicBezTo>
                  <a:pt x="2072622" y="986226"/>
                  <a:pt x="1997392" y="1061456"/>
                  <a:pt x="1997392" y="1154257"/>
                </a:cubicBezTo>
                <a:cubicBezTo>
                  <a:pt x="1997392" y="1247058"/>
                  <a:pt x="2072622" y="1322288"/>
                  <a:pt x="2165423" y="1322288"/>
                </a:cubicBezTo>
                <a:cubicBezTo>
                  <a:pt x="2258224" y="1322288"/>
                  <a:pt x="2333454" y="1247058"/>
                  <a:pt x="2333454" y="1154257"/>
                </a:cubicBezTo>
                <a:cubicBezTo>
                  <a:pt x="2333454" y="1061456"/>
                  <a:pt x="2258224" y="986226"/>
                  <a:pt x="2165423" y="986226"/>
                </a:cubicBezTo>
                <a:close/>
                <a:moveTo>
                  <a:pt x="1107401" y="986226"/>
                </a:moveTo>
                <a:cubicBezTo>
                  <a:pt x="1014600" y="986226"/>
                  <a:pt x="939370" y="1061456"/>
                  <a:pt x="939370" y="1154257"/>
                </a:cubicBezTo>
                <a:cubicBezTo>
                  <a:pt x="939370" y="1247058"/>
                  <a:pt x="1014600" y="1322288"/>
                  <a:pt x="1107401" y="1322288"/>
                </a:cubicBezTo>
                <a:cubicBezTo>
                  <a:pt x="1200202" y="1322288"/>
                  <a:pt x="1275432" y="1247058"/>
                  <a:pt x="1275432" y="1154257"/>
                </a:cubicBezTo>
                <a:cubicBezTo>
                  <a:pt x="1275432" y="1061456"/>
                  <a:pt x="1200202" y="986226"/>
                  <a:pt x="1107401" y="986226"/>
                </a:cubicBezTo>
                <a:close/>
                <a:moveTo>
                  <a:pt x="1620000" y="0"/>
                </a:moveTo>
                <a:lnTo>
                  <a:pt x="1785636" y="8364"/>
                </a:lnTo>
                <a:lnTo>
                  <a:pt x="1946487" y="32913"/>
                </a:lnTo>
                <a:lnTo>
                  <a:pt x="2101739" y="72832"/>
                </a:lnTo>
                <a:lnTo>
                  <a:pt x="2250577" y="127308"/>
                </a:lnTo>
                <a:lnTo>
                  <a:pt x="2392188" y="195525"/>
                </a:lnTo>
                <a:lnTo>
                  <a:pt x="2525758" y="276671"/>
                </a:lnTo>
                <a:lnTo>
                  <a:pt x="2650471" y="369929"/>
                </a:lnTo>
                <a:lnTo>
                  <a:pt x="2765513" y="474487"/>
                </a:lnTo>
                <a:lnTo>
                  <a:pt x="2870071" y="589530"/>
                </a:lnTo>
                <a:lnTo>
                  <a:pt x="2963330" y="714243"/>
                </a:lnTo>
                <a:lnTo>
                  <a:pt x="3044475" y="847812"/>
                </a:lnTo>
                <a:lnTo>
                  <a:pt x="3112693" y="989423"/>
                </a:lnTo>
                <a:lnTo>
                  <a:pt x="3167168" y="1138262"/>
                </a:lnTo>
                <a:lnTo>
                  <a:pt x="3207088" y="1293514"/>
                </a:lnTo>
                <a:lnTo>
                  <a:pt x="3231636" y="1454365"/>
                </a:lnTo>
                <a:lnTo>
                  <a:pt x="3240000" y="1620000"/>
                </a:lnTo>
                <a:lnTo>
                  <a:pt x="3231636" y="1785636"/>
                </a:lnTo>
                <a:lnTo>
                  <a:pt x="3207088" y="1946487"/>
                </a:lnTo>
                <a:lnTo>
                  <a:pt x="3167168" y="2101739"/>
                </a:lnTo>
                <a:lnTo>
                  <a:pt x="3112693" y="2250577"/>
                </a:lnTo>
                <a:lnTo>
                  <a:pt x="3044475" y="2392188"/>
                </a:lnTo>
                <a:lnTo>
                  <a:pt x="2963330" y="2525758"/>
                </a:lnTo>
                <a:lnTo>
                  <a:pt x="2870071" y="2650471"/>
                </a:lnTo>
                <a:lnTo>
                  <a:pt x="2765513" y="2765513"/>
                </a:lnTo>
                <a:lnTo>
                  <a:pt x="2650471" y="2870071"/>
                </a:lnTo>
                <a:lnTo>
                  <a:pt x="2525758" y="2963330"/>
                </a:lnTo>
                <a:lnTo>
                  <a:pt x="2392188" y="3044475"/>
                </a:lnTo>
                <a:lnTo>
                  <a:pt x="2250577" y="3112693"/>
                </a:lnTo>
                <a:lnTo>
                  <a:pt x="2101739" y="3167168"/>
                </a:lnTo>
                <a:lnTo>
                  <a:pt x="1946487" y="3207088"/>
                </a:lnTo>
                <a:lnTo>
                  <a:pt x="1785636" y="3231636"/>
                </a:lnTo>
                <a:cubicBezTo>
                  <a:pt x="1731176" y="3237167"/>
                  <a:pt x="1675919" y="3240000"/>
                  <a:pt x="1620000" y="3240000"/>
                </a:cubicBezTo>
                <a:cubicBezTo>
                  <a:pt x="1508163" y="3240000"/>
                  <a:pt x="1398972" y="3228667"/>
                  <a:pt x="1293514" y="3207088"/>
                </a:cubicBezTo>
                <a:cubicBezTo>
                  <a:pt x="1240785" y="3196298"/>
                  <a:pt x="1188989" y="3182946"/>
                  <a:pt x="1138262" y="3167168"/>
                </a:cubicBezTo>
                <a:cubicBezTo>
                  <a:pt x="1087535" y="3151390"/>
                  <a:pt x="1037877" y="3133187"/>
                  <a:pt x="989423" y="3112693"/>
                </a:cubicBezTo>
                <a:cubicBezTo>
                  <a:pt x="940970" y="3092198"/>
                  <a:pt x="893721" y="3069414"/>
                  <a:pt x="847812" y="3044475"/>
                </a:cubicBezTo>
                <a:cubicBezTo>
                  <a:pt x="801904" y="3019536"/>
                  <a:pt x="757335" y="2992442"/>
                  <a:pt x="714243" y="2963330"/>
                </a:cubicBezTo>
                <a:cubicBezTo>
                  <a:pt x="671151" y="2934217"/>
                  <a:pt x="629534" y="2903086"/>
                  <a:pt x="589530" y="2870071"/>
                </a:cubicBezTo>
                <a:cubicBezTo>
                  <a:pt x="549525" y="2837056"/>
                  <a:pt x="511133" y="2802158"/>
                  <a:pt x="474487" y="2765513"/>
                </a:cubicBezTo>
                <a:cubicBezTo>
                  <a:pt x="437842" y="2728868"/>
                  <a:pt x="402944" y="2690475"/>
                  <a:pt x="369930" y="2650471"/>
                </a:cubicBezTo>
                <a:cubicBezTo>
                  <a:pt x="336915" y="2610466"/>
                  <a:pt x="305783" y="2568850"/>
                  <a:pt x="276671" y="2525758"/>
                </a:cubicBezTo>
                <a:cubicBezTo>
                  <a:pt x="247558" y="2482665"/>
                  <a:pt x="220465" y="2438097"/>
                  <a:pt x="195526" y="2392188"/>
                </a:cubicBezTo>
                <a:cubicBezTo>
                  <a:pt x="170586" y="2346280"/>
                  <a:pt x="147802" y="2299031"/>
                  <a:pt x="127308" y="2250577"/>
                </a:cubicBezTo>
                <a:cubicBezTo>
                  <a:pt x="106814" y="2202124"/>
                  <a:pt x="88610" y="2152466"/>
                  <a:pt x="72832" y="2101739"/>
                </a:cubicBezTo>
                <a:cubicBezTo>
                  <a:pt x="57055" y="2051012"/>
                  <a:pt x="43703" y="1999216"/>
                  <a:pt x="32913" y="1946487"/>
                </a:cubicBezTo>
                <a:cubicBezTo>
                  <a:pt x="22123" y="1893758"/>
                  <a:pt x="13895" y="1840095"/>
                  <a:pt x="8364" y="1785636"/>
                </a:cubicBezTo>
                <a:cubicBezTo>
                  <a:pt x="2833" y="1731176"/>
                  <a:pt x="0" y="1675919"/>
                  <a:pt x="0" y="1620000"/>
                </a:cubicBezTo>
                <a:cubicBezTo>
                  <a:pt x="0" y="1508163"/>
                  <a:pt x="11333" y="1398972"/>
                  <a:pt x="32913" y="1293514"/>
                </a:cubicBezTo>
                <a:cubicBezTo>
                  <a:pt x="43703" y="1240785"/>
                  <a:pt x="57055" y="1188989"/>
                  <a:pt x="72832" y="1138262"/>
                </a:cubicBezTo>
                <a:cubicBezTo>
                  <a:pt x="88610" y="1087535"/>
                  <a:pt x="106814" y="1037877"/>
                  <a:pt x="127308" y="989423"/>
                </a:cubicBezTo>
                <a:cubicBezTo>
                  <a:pt x="147802" y="940970"/>
                  <a:pt x="170586" y="893721"/>
                  <a:pt x="195526" y="847812"/>
                </a:cubicBezTo>
                <a:cubicBezTo>
                  <a:pt x="220465" y="801904"/>
                  <a:pt x="247558" y="757335"/>
                  <a:pt x="276671" y="714243"/>
                </a:cubicBezTo>
                <a:cubicBezTo>
                  <a:pt x="305783" y="671151"/>
                  <a:pt x="336915" y="629534"/>
                  <a:pt x="369930" y="589530"/>
                </a:cubicBezTo>
                <a:cubicBezTo>
                  <a:pt x="402944" y="549525"/>
                  <a:pt x="437842" y="511133"/>
                  <a:pt x="474487" y="474487"/>
                </a:cubicBezTo>
                <a:cubicBezTo>
                  <a:pt x="511133" y="437842"/>
                  <a:pt x="549525" y="402944"/>
                  <a:pt x="589530" y="369929"/>
                </a:cubicBezTo>
                <a:cubicBezTo>
                  <a:pt x="629534" y="336915"/>
                  <a:pt x="671151" y="305783"/>
                  <a:pt x="714243" y="276671"/>
                </a:cubicBezTo>
                <a:cubicBezTo>
                  <a:pt x="757335" y="247558"/>
                  <a:pt x="801904" y="220465"/>
                  <a:pt x="847812" y="195525"/>
                </a:cubicBezTo>
                <a:cubicBezTo>
                  <a:pt x="893721" y="170586"/>
                  <a:pt x="940970" y="147802"/>
                  <a:pt x="989423" y="127308"/>
                </a:cubicBezTo>
                <a:cubicBezTo>
                  <a:pt x="1037877" y="106814"/>
                  <a:pt x="1087535" y="88610"/>
                  <a:pt x="1138262" y="72832"/>
                </a:cubicBezTo>
                <a:cubicBezTo>
                  <a:pt x="1188989" y="57054"/>
                  <a:pt x="1240785" y="43703"/>
                  <a:pt x="1293514" y="32913"/>
                </a:cubicBezTo>
                <a:cubicBezTo>
                  <a:pt x="1346243" y="22123"/>
                  <a:pt x="1399905" y="13895"/>
                  <a:pt x="1454365" y="8364"/>
                </a:cubicBezTo>
                <a:cubicBezTo>
                  <a:pt x="1508824" y="2833"/>
                  <a:pt x="1564081" y="0"/>
                  <a:pt x="16200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4" name="Smiley Face 15">
            <a:extLst>
              <a:ext uri="{FF2B5EF4-FFF2-40B4-BE49-F238E27FC236}">
                <a16:creationId xmlns:a16="http://schemas.microsoft.com/office/drawing/2014/main" id="{8C85B03D-01C2-4199-91A8-05033210F8BD}"/>
              </a:ext>
            </a:extLst>
          </p:cNvPr>
          <p:cNvSpPr/>
          <p:nvPr/>
        </p:nvSpPr>
        <p:spPr>
          <a:xfrm>
            <a:off x="8468995" y="5581897"/>
            <a:ext cx="553792" cy="553792"/>
          </a:xfrm>
          <a:custGeom>
            <a:avLst/>
            <a:gdLst/>
            <a:ahLst/>
            <a:cxnLst/>
            <a:rect l="l" t="t" r="r" b="b"/>
            <a:pathLst>
              <a:path w="3240000" h="3240000">
                <a:moveTo>
                  <a:pt x="2298433" y="2114441"/>
                </a:moveTo>
                <a:lnTo>
                  <a:pt x="1355104" y="2367205"/>
                </a:lnTo>
                <a:lnTo>
                  <a:pt x="1411009" y="2575845"/>
                </a:lnTo>
                <a:lnTo>
                  <a:pt x="2354338" y="2323081"/>
                </a:lnTo>
                <a:close/>
                <a:moveTo>
                  <a:pt x="2165423" y="986226"/>
                </a:moveTo>
                <a:cubicBezTo>
                  <a:pt x="2072622" y="986226"/>
                  <a:pt x="1997392" y="1061456"/>
                  <a:pt x="1997392" y="1154257"/>
                </a:cubicBezTo>
                <a:cubicBezTo>
                  <a:pt x="1997392" y="1247058"/>
                  <a:pt x="2072622" y="1322288"/>
                  <a:pt x="2165423" y="1322288"/>
                </a:cubicBezTo>
                <a:cubicBezTo>
                  <a:pt x="2258224" y="1322288"/>
                  <a:pt x="2333454" y="1247058"/>
                  <a:pt x="2333454" y="1154257"/>
                </a:cubicBezTo>
                <a:cubicBezTo>
                  <a:pt x="2333454" y="1061456"/>
                  <a:pt x="2258224" y="986226"/>
                  <a:pt x="2165423" y="986226"/>
                </a:cubicBezTo>
                <a:close/>
                <a:moveTo>
                  <a:pt x="1107401" y="986226"/>
                </a:moveTo>
                <a:cubicBezTo>
                  <a:pt x="1014600" y="986226"/>
                  <a:pt x="939370" y="1061456"/>
                  <a:pt x="939370" y="1154257"/>
                </a:cubicBezTo>
                <a:cubicBezTo>
                  <a:pt x="939370" y="1247058"/>
                  <a:pt x="1014600" y="1322288"/>
                  <a:pt x="1107401" y="1322288"/>
                </a:cubicBezTo>
                <a:cubicBezTo>
                  <a:pt x="1200202" y="1322288"/>
                  <a:pt x="1275432" y="1247058"/>
                  <a:pt x="1275432" y="1154257"/>
                </a:cubicBezTo>
                <a:cubicBezTo>
                  <a:pt x="1275432" y="1061456"/>
                  <a:pt x="1200202" y="986226"/>
                  <a:pt x="1107401" y="986226"/>
                </a:cubicBezTo>
                <a:close/>
                <a:moveTo>
                  <a:pt x="1620000" y="0"/>
                </a:moveTo>
                <a:lnTo>
                  <a:pt x="1785636" y="8364"/>
                </a:lnTo>
                <a:lnTo>
                  <a:pt x="1946487" y="32913"/>
                </a:lnTo>
                <a:lnTo>
                  <a:pt x="2101738" y="72832"/>
                </a:lnTo>
                <a:lnTo>
                  <a:pt x="2250577" y="127308"/>
                </a:lnTo>
                <a:lnTo>
                  <a:pt x="2392188" y="195525"/>
                </a:lnTo>
                <a:lnTo>
                  <a:pt x="2525757" y="276671"/>
                </a:lnTo>
                <a:lnTo>
                  <a:pt x="2650470" y="369929"/>
                </a:lnTo>
                <a:lnTo>
                  <a:pt x="2765513" y="474487"/>
                </a:lnTo>
                <a:lnTo>
                  <a:pt x="2870071" y="589530"/>
                </a:lnTo>
                <a:lnTo>
                  <a:pt x="2963329" y="714243"/>
                </a:lnTo>
                <a:lnTo>
                  <a:pt x="3044475" y="847812"/>
                </a:lnTo>
                <a:lnTo>
                  <a:pt x="3112693" y="989423"/>
                </a:lnTo>
                <a:lnTo>
                  <a:pt x="3167168" y="1138262"/>
                </a:lnTo>
                <a:lnTo>
                  <a:pt x="3207088" y="1293514"/>
                </a:lnTo>
                <a:lnTo>
                  <a:pt x="3231636" y="1454365"/>
                </a:lnTo>
                <a:lnTo>
                  <a:pt x="3240000" y="1620000"/>
                </a:lnTo>
                <a:lnTo>
                  <a:pt x="3231636" y="1785636"/>
                </a:lnTo>
                <a:lnTo>
                  <a:pt x="3207088" y="1946487"/>
                </a:lnTo>
                <a:lnTo>
                  <a:pt x="3167168" y="2101739"/>
                </a:lnTo>
                <a:lnTo>
                  <a:pt x="3112693" y="2250577"/>
                </a:lnTo>
                <a:lnTo>
                  <a:pt x="3044475" y="2392188"/>
                </a:lnTo>
                <a:lnTo>
                  <a:pt x="2963329" y="2525758"/>
                </a:lnTo>
                <a:lnTo>
                  <a:pt x="2870071" y="2650471"/>
                </a:lnTo>
                <a:lnTo>
                  <a:pt x="2765513" y="2765513"/>
                </a:lnTo>
                <a:lnTo>
                  <a:pt x="2650470" y="2870071"/>
                </a:lnTo>
                <a:lnTo>
                  <a:pt x="2525757" y="2963330"/>
                </a:lnTo>
                <a:lnTo>
                  <a:pt x="2392188" y="3044475"/>
                </a:lnTo>
                <a:lnTo>
                  <a:pt x="2250577" y="3112693"/>
                </a:lnTo>
                <a:lnTo>
                  <a:pt x="2101738" y="3167168"/>
                </a:lnTo>
                <a:lnTo>
                  <a:pt x="1946487" y="3207088"/>
                </a:lnTo>
                <a:lnTo>
                  <a:pt x="1785636" y="3231636"/>
                </a:lnTo>
                <a:cubicBezTo>
                  <a:pt x="1731176" y="3237167"/>
                  <a:pt x="1675919" y="3240000"/>
                  <a:pt x="1620000" y="3240000"/>
                </a:cubicBezTo>
                <a:cubicBezTo>
                  <a:pt x="1508162" y="3240000"/>
                  <a:pt x="1398972" y="3228667"/>
                  <a:pt x="1293514" y="3207088"/>
                </a:cubicBezTo>
                <a:cubicBezTo>
                  <a:pt x="1240785" y="3196298"/>
                  <a:pt x="1188989" y="3182946"/>
                  <a:pt x="1138262" y="3167168"/>
                </a:cubicBezTo>
                <a:cubicBezTo>
                  <a:pt x="1087535" y="3151390"/>
                  <a:pt x="1037877" y="3133187"/>
                  <a:pt x="989423" y="3112693"/>
                </a:cubicBezTo>
                <a:cubicBezTo>
                  <a:pt x="940970" y="3092198"/>
                  <a:pt x="893721" y="3069414"/>
                  <a:pt x="847812" y="3044475"/>
                </a:cubicBezTo>
                <a:cubicBezTo>
                  <a:pt x="801903" y="3019536"/>
                  <a:pt x="757335" y="2992442"/>
                  <a:pt x="714243" y="2963330"/>
                </a:cubicBezTo>
                <a:cubicBezTo>
                  <a:pt x="671151" y="2934217"/>
                  <a:pt x="629534" y="2903086"/>
                  <a:pt x="589530" y="2870071"/>
                </a:cubicBezTo>
                <a:cubicBezTo>
                  <a:pt x="549525" y="2837056"/>
                  <a:pt x="511132" y="2802158"/>
                  <a:pt x="474487" y="2765513"/>
                </a:cubicBezTo>
                <a:cubicBezTo>
                  <a:pt x="437842" y="2728868"/>
                  <a:pt x="402944" y="2690475"/>
                  <a:pt x="369929" y="2650471"/>
                </a:cubicBezTo>
                <a:cubicBezTo>
                  <a:pt x="336915" y="2610466"/>
                  <a:pt x="305783" y="2568850"/>
                  <a:pt x="276671" y="2525758"/>
                </a:cubicBezTo>
                <a:cubicBezTo>
                  <a:pt x="247558" y="2482665"/>
                  <a:pt x="220464" y="2438097"/>
                  <a:pt x="195525" y="2392188"/>
                </a:cubicBezTo>
                <a:cubicBezTo>
                  <a:pt x="170586" y="2346280"/>
                  <a:pt x="147802" y="2299031"/>
                  <a:pt x="127308" y="2250577"/>
                </a:cubicBezTo>
                <a:cubicBezTo>
                  <a:pt x="106814" y="2202124"/>
                  <a:pt x="88610" y="2152466"/>
                  <a:pt x="72832" y="2101739"/>
                </a:cubicBezTo>
                <a:cubicBezTo>
                  <a:pt x="57054" y="2051012"/>
                  <a:pt x="43703" y="1999216"/>
                  <a:pt x="32913" y="1946487"/>
                </a:cubicBezTo>
                <a:cubicBezTo>
                  <a:pt x="22123" y="1893758"/>
                  <a:pt x="13895" y="1840095"/>
                  <a:pt x="8364" y="1785636"/>
                </a:cubicBezTo>
                <a:cubicBezTo>
                  <a:pt x="2833" y="1731176"/>
                  <a:pt x="0" y="1675919"/>
                  <a:pt x="0" y="1620000"/>
                </a:cubicBezTo>
                <a:cubicBezTo>
                  <a:pt x="0" y="1508163"/>
                  <a:pt x="11333" y="1398972"/>
                  <a:pt x="32913" y="1293514"/>
                </a:cubicBezTo>
                <a:cubicBezTo>
                  <a:pt x="43703" y="1240785"/>
                  <a:pt x="57054" y="1188989"/>
                  <a:pt x="72832" y="1138262"/>
                </a:cubicBezTo>
                <a:cubicBezTo>
                  <a:pt x="88610" y="1087535"/>
                  <a:pt x="106814" y="1037877"/>
                  <a:pt x="127308" y="989423"/>
                </a:cubicBezTo>
                <a:cubicBezTo>
                  <a:pt x="147802" y="940970"/>
                  <a:pt x="170586" y="893721"/>
                  <a:pt x="195525" y="847812"/>
                </a:cubicBezTo>
                <a:cubicBezTo>
                  <a:pt x="220464" y="801904"/>
                  <a:pt x="247558" y="757335"/>
                  <a:pt x="276671" y="714243"/>
                </a:cubicBezTo>
                <a:cubicBezTo>
                  <a:pt x="305783" y="671151"/>
                  <a:pt x="336915" y="629534"/>
                  <a:pt x="369929" y="589530"/>
                </a:cubicBezTo>
                <a:cubicBezTo>
                  <a:pt x="402944" y="549525"/>
                  <a:pt x="437842" y="511133"/>
                  <a:pt x="474487" y="474487"/>
                </a:cubicBezTo>
                <a:cubicBezTo>
                  <a:pt x="511132" y="437842"/>
                  <a:pt x="549525" y="402944"/>
                  <a:pt x="589530" y="369929"/>
                </a:cubicBezTo>
                <a:cubicBezTo>
                  <a:pt x="629534" y="336915"/>
                  <a:pt x="671151" y="305783"/>
                  <a:pt x="714243" y="276671"/>
                </a:cubicBezTo>
                <a:cubicBezTo>
                  <a:pt x="757335" y="247558"/>
                  <a:pt x="801903" y="220465"/>
                  <a:pt x="847812" y="195525"/>
                </a:cubicBezTo>
                <a:cubicBezTo>
                  <a:pt x="893721" y="170586"/>
                  <a:pt x="940970" y="147802"/>
                  <a:pt x="989423" y="127308"/>
                </a:cubicBezTo>
                <a:cubicBezTo>
                  <a:pt x="1037877" y="106814"/>
                  <a:pt x="1087535" y="88610"/>
                  <a:pt x="1138262" y="72832"/>
                </a:cubicBezTo>
                <a:cubicBezTo>
                  <a:pt x="1188989" y="57054"/>
                  <a:pt x="1240785" y="43703"/>
                  <a:pt x="1293514" y="32913"/>
                </a:cubicBezTo>
                <a:cubicBezTo>
                  <a:pt x="1346243" y="22123"/>
                  <a:pt x="1399905" y="13895"/>
                  <a:pt x="1454365" y="8364"/>
                </a:cubicBezTo>
                <a:cubicBezTo>
                  <a:pt x="1508824" y="2833"/>
                  <a:pt x="1564081" y="0"/>
                  <a:pt x="16200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5" name="Oval 37">
            <a:extLst>
              <a:ext uri="{FF2B5EF4-FFF2-40B4-BE49-F238E27FC236}">
                <a16:creationId xmlns:a16="http://schemas.microsoft.com/office/drawing/2014/main" id="{F859D1E9-471E-4A91-A42F-0E94BD7AF03A}"/>
              </a:ext>
            </a:extLst>
          </p:cNvPr>
          <p:cNvSpPr/>
          <p:nvPr/>
        </p:nvSpPr>
        <p:spPr>
          <a:xfrm>
            <a:off x="11012576" y="5575424"/>
            <a:ext cx="566738" cy="566738"/>
          </a:xfrm>
          <a:custGeom>
            <a:avLst/>
            <a:gdLst/>
            <a:ahLst/>
            <a:cxnLst/>
            <a:rect l="l" t="t" r="r" b="b"/>
            <a:pathLst>
              <a:path w="3240000" h="3240000">
                <a:moveTo>
                  <a:pt x="2249999" y="2117384"/>
                </a:moveTo>
                <a:lnTo>
                  <a:pt x="990192" y="2131776"/>
                </a:lnTo>
                <a:cubicBezTo>
                  <a:pt x="998682" y="2476365"/>
                  <a:pt x="1282526" y="2750154"/>
                  <a:pt x="1627197" y="2746216"/>
                </a:cubicBezTo>
                <a:cubicBezTo>
                  <a:pt x="1971867" y="2742279"/>
                  <a:pt x="2249383" y="2462077"/>
                  <a:pt x="2249999" y="2117384"/>
                </a:cubicBezTo>
                <a:close/>
                <a:moveTo>
                  <a:pt x="2505352" y="784338"/>
                </a:moveTo>
                <a:lnTo>
                  <a:pt x="1869332" y="1428843"/>
                </a:lnTo>
                <a:lnTo>
                  <a:pt x="2505352" y="1522122"/>
                </a:lnTo>
                <a:lnTo>
                  <a:pt x="2505352" y="1378597"/>
                </a:lnTo>
                <a:lnTo>
                  <a:pt x="2187887" y="1332038"/>
                </a:lnTo>
                <a:lnTo>
                  <a:pt x="2505352" y="1010338"/>
                </a:lnTo>
                <a:close/>
                <a:moveTo>
                  <a:pt x="734649" y="784338"/>
                </a:moveTo>
                <a:lnTo>
                  <a:pt x="734649" y="1010338"/>
                </a:lnTo>
                <a:lnTo>
                  <a:pt x="1052115" y="1332038"/>
                </a:lnTo>
                <a:lnTo>
                  <a:pt x="734649" y="1378597"/>
                </a:lnTo>
                <a:lnTo>
                  <a:pt x="734649" y="1522122"/>
                </a:lnTo>
                <a:lnTo>
                  <a:pt x="1370670" y="1428843"/>
                </a:ln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6" name="Smiley Face 14">
            <a:extLst>
              <a:ext uri="{FF2B5EF4-FFF2-40B4-BE49-F238E27FC236}">
                <a16:creationId xmlns:a16="http://schemas.microsoft.com/office/drawing/2014/main" id="{14F4975D-F118-43CE-9D54-EEA7164AB2DA}"/>
              </a:ext>
            </a:extLst>
          </p:cNvPr>
          <p:cNvSpPr/>
          <p:nvPr/>
        </p:nvSpPr>
        <p:spPr>
          <a:xfrm>
            <a:off x="9314808" y="5581897"/>
            <a:ext cx="553792" cy="553792"/>
          </a:xfrm>
          <a:custGeom>
            <a:avLst/>
            <a:gdLst/>
            <a:ahLst/>
            <a:cxnLst/>
            <a:rect l="l" t="t" r="r" b="b"/>
            <a:pathLst>
              <a:path w="3240000" h="3240000">
                <a:moveTo>
                  <a:pt x="2026698" y="2215122"/>
                </a:moveTo>
                <a:cubicBezTo>
                  <a:pt x="1959656" y="2378616"/>
                  <a:pt x="1801229" y="2486070"/>
                  <a:pt x="1624533" y="2487892"/>
                </a:cubicBezTo>
                <a:cubicBezTo>
                  <a:pt x="1447837" y="2489714"/>
                  <a:pt x="1287227" y="2385551"/>
                  <a:pt x="1216828" y="2223474"/>
                </a:cubicBezTo>
                <a:lnTo>
                  <a:pt x="1039110" y="2300667"/>
                </a:lnTo>
                <a:cubicBezTo>
                  <a:pt x="1140541" y="2534187"/>
                  <a:pt x="1371947" y="2684266"/>
                  <a:pt x="1626531" y="2681641"/>
                </a:cubicBezTo>
                <a:cubicBezTo>
                  <a:pt x="1881115" y="2679016"/>
                  <a:pt x="2109376" y="2524196"/>
                  <a:pt x="2205970" y="2288634"/>
                </a:cubicBezTo>
                <a:close/>
                <a:moveTo>
                  <a:pt x="937973" y="986566"/>
                </a:moveTo>
                <a:cubicBezTo>
                  <a:pt x="850807" y="983371"/>
                  <a:pt x="762813" y="1002775"/>
                  <a:pt x="683096" y="1045110"/>
                </a:cubicBezTo>
                <a:cubicBezTo>
                  <a:pt x="523662" y="1129780"/>
                  <a:pt x="421680" y="1293248"/>
                  <a:pt x="415731" y="1473672"/>
                </a:cubicBezTo>
                <a:lnTo>
                  <a:pt x="615852" y="1480270"/>
                </a:lnTo>
                <a:cubicBezTo>
                  <a:pt x="619438" y="1371518"/>
                  <a:pt x="680908" y="1272986"/>
                  <a:pt x="777009" y="1221950"/>
                </a:cubicBezTo>
                <a:cubicBezTo>
                  <a:pt x="873110" y="1170914"/>
                  <a:pt x="989166" y="1175167"/>
                  <a:pt x="1081273" y="1233100"/>
                </a:cubicBezTo>
                <a:cubicBezTo>
                  <a:pt x="1173381" y="1291033"/>
                  <a:pt x="1227475" y="1393800"/>
                  <a:pt x="1223091" y="1502523"/>
                </a:cubicBezTo>
                <a:lnTo>
                  <a:pt x="1423160" y="1510590"/>
                </a:lnTo>
                <a:cubicBezTo>
                  <a:pt x="1430433" y="1330214"/>
                  <a:pt x="1340689" y="1159721"/>
                  <a:pt x="1187880" y="1063608"/>
                </a:cubicBezTo>
                <a:cubicBezTo>
                  <a:pt x="1111476" y="1015552"/>
                  <a:pt x="1025138" y="989760"/>
                  <a:pt x="937973" y="986566"/>
                </a:cubicBezTo>
                <a:close/>
                <a:moveTo>
                  <a:pt x="2306124" y="986566"/>
                </a:moveTo>
                <a:cubicBezTo>
                  <a:pt x="2218958" y="983371"/>
                  <a:pt x="2130964" y="1002775"/>
                  <a:pt x="2051247" y="1045110"/>
                </a:cubicBezTo>
                <a:cubicBezTo>
                  <a:pt x="1891813" y="1129780"/>
                  <a:pt x="1789831" y="1293248"/>
                  <a:pt x="1783882" y="1473672"/>
                </a:cubicBezTo>
                <a:lnTo>
                  <a:pt x="1984003" y="1480270"/>
                </a:lnTo>
                <a:cubicBezTo>
                  <a:pt x="1987589" y="1371518"/>
                  <a:pt x="2049059" y="1272986"/>
                  <a:pt x="2145160" y="1221950"/>
                </a:cubicBezTo>
                <a:cubicBezTo>
                  <a:pt x="2241261" y="1170914"/>
                  <a:pt x="2357317" y="1175167"/>
                  <a:pt x="2449424" y="1233100"/>
                </a:cubicBezTo>
                <a:cubicBezTo>
                  <a:pt x="2541532" y="1291033"/>
                  <a:pt x="2595626" y="1393800"/>
                  <a:pt x="2591242" y="1502523"/>
                </a:cubicBezTo>
                <a:lnTo>
                  <a:pt x="2791311" y="1510590"/>
                </a:lnTo>
                <a:cubicBezTo>
                  <a:pt x="2798584" y="1330214"/>
                  <a:pt x="2708840" y="1159721"/>
                  <a:pt x="2556031" y="1063608"/>
                </a:cubicBezTo>
                <a:cubicBezTo>
                  <a:pt x="2479627" y="1015552"/>
                  <a:pt x="2393289" y="989760"/>
                  <a:pt x="2306124" y="986566"/>
                </a:cubicBezTo>
                <a:close/>
                <a:moveTo>
                  <a:pt x="1620000" y="0"/>
                </a:moveTo>
                <a:lnTo>
                  <a:pt x="1785636" y="8364"/>
                </a:lnTo>
                <a:lnTo>
                  <a:pt x="1946487" y="32913"/>
                </a:lnTo>
                <a:lnTo>
                  <a:pt x="2101738" y="72832"/>
                </a:lnTo>
                <a:lnTo>
                  <a:pt x="2250577" y="127308"/>
                </a:lnTo>
                <a:lnTo>
                  <a:pt x="2392188" y="195525"/>
                </a:lnTo>
                <a:lnTo>
                  <a:pt x="2525757" y="276671"/>
                </a:lnTo>
                <a:lnTo>
                  <a:pt x="2650470" y="369929"/>
                </a:lnTo>
                <a:lnTo>
                  <a:pt x="2765513" y="474487"/>
                </a:lnTo>
                <a:lnTo>
                  <a:pt x="2870071" y="589530"/>
                </a:lnTo>
                <a:lnTo>
                  <a:pt x="2963329" y="714243"/>
                </a:lnTo>
                <a:lnTo>
                  <a:pt x="3044475" y="847812"/>
                </a:lnTo>
                <a:lnTo>
                  <a:pt x="3112693" y="989423"/>
                </a:lnTo>
                <a:lnTo>
                  <a:pt x="3167168" y="1138262"/>
                </a:lnTo>
                <a:lnTo>
                  <a:pt x="3207088" y="1293514"/>
                </a:lnTo>
                <a:lnTo>
                  <a:pt x="3231636" y="1454365"/>
                </a:lnTo>
                <a:lnTo>
                  <a:pt x="3240000" y="1620000"/>
                </a:lnTo>
                <a:lnTo>
                  <a:pt x="3231636" y="1785636"/>
                </a:lnTo>
                <a:lnTo>
                  <a:pt x="3207088" y="1946487"/>
                </a:lnTo>
                <a:lnTo>
                  <a:pt x="3167168" y="2101739"/>
                </a:lnTo>
                <a:lnTo>
                  <a:pt x="3112693" y="2250577"/>
                </a:lnTo>
                <a:lnTo>
                  <a:pt x="3044475" y="2392188"/>
                </a:lnTo>
                <a:lnTo>
                  <a:pt x="2963329" y="2525758"/>
                </a:lnTo>
                <a:lnTo>
                  <a:pt x="2870071" y="2650471"/>
                </a:lnTo>
                <a:lnTo>
                  <a:pt x="2765513" y="2765513"/>
                </a:lnTo>
                <a:lnTo>
                  <a:pt x="2650470" y="2870071"/>
                </a:lnTo>
                <a:lnTo>
                  <a:pt x="2525757" y="2963330"/>
                </a:lnTo>
                <a:lnTo>
                  <a:pt x="2392188" y="3044475"/>
                </a:lnTo>
                <a:lnTo>
                  <a:pt x="2250577" y="3112693"/>
                </a:lnTo>
                <a:lnTo>
                  <a:pt x="2101738" y="3167168"/>
                </a:lnTo>
                <a:lnTo>
                  <a:pt x="1946487" y="3207088"/>
                </a:lnTo>
                <a:lnTo>
                  <a:pt x="1785636" y="3231636"/>
                </a:lnTo>
                <a:cubicBezTo>
                  <a:pt x="1731176" y="3237167"/>
                  <a:pt x="1675919" y="3240000"/>
                  <a:pt x="1620000" y="3240000"/>
                </a:cubicBezTo>
                <a:cubicBezTo>
                  <a:pt x="1508162" y="3240000"/>
                  <a:pt x="1398972" y="3228667"/>
                  <a:pt x="1293514" y="3207088"/>
                </a:cubicBezTo>
                <a:cubicBezTo>
                  <a:pt x="1240785" y="3196298"/>
                  <a:pt x="1188989" y="3182946"/>
                  <a:pt x="1138262" y="3167168"/>
                </a:cubicBezTo>
                <a:cubicBezTo>
                  <a:pt x="1087535" y="3151390"/>
                  <a:pt x="1037877" y="3133187"/>
                  <a:pt x="989423" y="3112693"/>
                </a:cubicBezTo>
                <a:cubicBezTo>
                  <a:pt x="940970" y="3092198"/>
                  <a:pt x="893721" y="3069414"/>
                  <a:pt x="847812" y="3044475"/>
                </a:cubicBezTo>
                <a:cubicBezTo>
                  <a:pt x="801903" y="3019536"/>
                  <a:pt x="757335" y="2992442"/>
                  <a:pt x="714243" y="2963330"/>
                </a:cubicBezTo>
                <a:cubicBezTo>
                  <a:pt x="671151" y="2934217"/>
                  <a:pt x="629534" y="2903086"/>
                  <a:pt x="589530" y="2870071"/>
                </a:cubicBezTo>
                <a:cubicBezTo>
                  <a:pt x="549525" y="2837056"/>
                  <a:pt x="511132" y="2802158"/>
                  <a:pt x="474487" y="2765513"/>
                </a:cubicBezTo>
                <a:cubicBezTo>
                  <a:pt x="437842" y="2728868"/>
                  <a:pt x="402944" y="2690475"/>
                  <a:pt x="369929" y="2650471"/>
                </a:cubicBezTo>
                <a:cubicBezTo>
                  <a:pt x="336915" y="2610466"/>
                  <a:pt x="305783" y="2568850"/>
                  <a:pt x="276671" y="2525758"/>
                </a:cubicBezTo>
                <a:cubicBezTo>
                  <a:pt x="247558" y="2482665"/>
                  <a:pt x="220464" y="2438097"/>
                  <a:pt x="195525" y="2392188"/>
                </a:cubicBezTo>
                <a:cubicBezTo>
                  <a:pt x="170586" y="2346280"/>
                  <a:pt x="147802" y="2299031"/>
                  <a:pt x="127308" y="2250577"/>
                </a:cubicBezTo>
                <a:cubicBezTo>
                  <a:pt x="106814" y="2202124"/>
                  <a:pt x="88610" y="2152466"/>
                  <a:pt x="72832" y="2101739"/>
                </a:cubicBezTo>
                <a:cubicBezTo>
                  <a:pt x="57054" y="2051012"/>
                  <a:pt x="43703" y="1999216"/>
                  <a:pt x="32913" y="1946487"/>
                </a:cubicBezTo>
                <a:cubicBezTo>
                  <a:pt x="22123" y="1893758"/>
                  <a:pt x="13895" y="1840095"/>
                  <a:pt x="8364" y="1785636"/>
                </a:cubicBezTo>
                <a:cubicBezTo>
                  <a:pt x="2833" y="1731176"/>
                  <a:pt x="0" y="1675919"/>
                  <a:pt x="0" y="1620000"/>
                </a:cubicBezTo>
                <a:cubicBezTo>
                  <a:pt x="0" y="1508163"/>
                  <a:pt x="11333" y="1398972"/>
                  <a:pt x="32913" y="1293514"/>
                </a:cubicBezTo>
                <a:cubicBezTo>
                  <a:pt x="43703" y="1240785"/>
                  <a:pt x="57054" y="1188989"/>
                  <a:pt x="72832" y="1138262"/>
                </a:cubicBezTo>
                <a:cubicBezTo>
                  <a:pt x="88610" y="1087535"/>
                  <a:pt x="106814" y="1037877"/>
                  <a:pt x="127308" y="989423"/>
                </a:cubicBezTo>
                <a:cubicBezTo>
                  <a:pt x="147802" y="940970"/>
                  <a:pt x="170586" y="893721"/>
                  <a:pt x="195525" y="847812"/>
                </a:cubicBezTo>
                <a:cubicBezTo>
                  <a:pt x="220464" y="801904"/>
                  <a:pt x="247558" y="757335"/>
                  <a:pt x="276671" y="714243"/>
                </a:cubicBezTo>
                <a:cubicBezTo>
                  <a:pt x="305783" y="671151"/>
                  <a:pt x="336915" y="629534"/>
                  <a:pt x="369929" y="589530"/>
                </a:cubicBezTo>
                <a:cubicBezTo>
                  <a:pt x="402944" y="549525"/>
                  <a:pt x="437842" y="511133"/>
                  <a:pt x="474487" y="474487"/>
                </a:cubicBezTo>
                <a:cubicBezTo>
                  <a:pt x="511132" y="437842"/>
                  <a:pt x="549525" y="402944"/>
                  <a:pt x="589530" y="369929"/>
                </a:cubicBezTo>
                <a:cubicBezTo>
                  <a:pt x="629534" y="336915"/>
                  <a:pt x="671151" y="305783"/>
                  <a:pt x="714243" y="276671"/>
                </a:cubicBezTo>
                <a:cubicBezTo>
                  <a:pt x="757335" y="247558"/>
                  <a:pt x="801903" y="220465"/>
                  <a:pt x="847812" y="195525"/>
                </a:cubicBezTo>
                <a:cubicBezTo>
                  <a:pt x="893721" y="170586"/>
                  <a:pt x="940970" y="147802"/>
                  <a:pt x="989423" y="127308"/>
                </a:cubicBezTo>
                <a:cubicBezTo>
                  <a:pt x="1037877" y="106814"/>
                  <a:pt x="1087535" y="88610"/>
                  <a:pt x="1138262" y="72832"/>
                </a:cubicBezTo>
                <a:cubicBezTo>
                  <a:pt x="1188989" y="57054"/>
                  <a:pt x="1240785" y="43703"/>
                  <a:pt x="1293514" y="32913"/>
                </a:cubicBezTo>
                <a:cubicBezTo>
                  <a:pt x="1346243" y="22123"/>
                  <a:pt x="1399905" y="13895"/>
                  <a:pt x="1454365" y="8364"/>
                </a:cubicBezTo>
                <a:cubicBezTo>
                  <a:pt x="1508824" y="2833"/>
                  <a:pt x="1564081" y="0"/>
                  <a:pt x="16200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7" name="Rectangle 16">
            <a:extLst>
              <a:ext uri="{FF2B5EF4-FFF2-40B4-BE49-F238E27FC236}">
                <a16:creationId xmlns:a16="http://schemas.microsoft.com/office/drawing/2014/main" id="{100DA76E-9756-424F-AF0C-6B9F840D8708}"/>
              </a:ext>
            </a:extLst>
          </p:cNvPr>
          <p:cNvSpPr/>
          <p:nvPr/>
        </p:nvSpPr>
        <p:spPr>
          <a:xfrm rot="2700000">
            <a:off x="5325698" y="3520150"/>
            <a:ext cx="389390" cy="698103"/>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8" name="Rectangle 9">
            <a:extLst>
              <a:ext uri="{FF2B5EF4-FFF2-40B4-BE49-F238E27FC236}">
                <a16:creationId xmlns:a16="http://schemas.microsoft.com/office/drawing/2014/main" id="{32CB41E1-4BB3-4917-92A0-E538A2439400}"/>
              </a:ext>
            </a:extLst>
          </p:cNvPr>
          <p:cNvSpPr/>
          <p:nvPr/>
        </p:nvSpPr>
        <p:spPr>
          <a:xfrm>
            <a:off x="4401174" y="3545247"/>
            <a:ext cx="527335" cy="493633"/>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9" name="Round Same Side Corner Rectangle 6">
            <a:extLst>
              <a:ext uri="{FF2B5EF4-FFF2-40B4-BE49-F238E27FC236}">
                <a16:creationId xmlns:a16="http://schemas.microsoft.com/office/drawing/2014/main" id="{4405EEFA-B871-4129-9C6E-AC111DCE6009}"/>
              </a:ext>
            </a:extLst>
          </p:cNvPr>
          <p:cNvSpPr/>
          <p:nvPr/>
        </p:nvSpPr>
        <p:spPr>
          <a:xfrm rot="2700000">
            <a:off x="6979028" y="5476482"/>
            <a:ext cx="190721" cy="764622"/>
          </a:xfrm>
          <a:custGeom>
            <a:avLst/>
            <a:gdLst/>
            <a:ahLst/>
            <a:cxnLst/>
            <a:rect l="l" t="t" r="r" b="b"/>
            <a:pathLst>
              <a:path w="1035916" h="4153123">
                <a:moveTo>
                  <a:pt x="277501" y="3759099"/>
                </a:moveTo>
                <a:lnTo>
                  <a:pt x="758408" y="3759099"/>
                </a:lnTo>
                <a:lnTo>
                  <a:pt x="517954" y="4153123"/>
                </a:lnTo>
                <a:close/>
                <a:moveTo>
                  <a:pt x="42612" y="2944898"/>
                </a:moveTo>
                <a:cubicBezTo>
                  <a:pt x="153922" y="2941505"/>
                  <a:pt x="246502" y="2889483"/>
                  <a:pt x="275675" y="2819018"/>
                </a:cubicBezTo>
                <a:cubicBezTo>
                  <a:pt x="304648" y="2892614"/>
                  <a:pt x="403763" y="2945872"/>
                  <a:pt x="521107" y="2945872"/>
                </a:cubicBezTo>
                <a:cubicBezTo>
                  <a:pt x="638453" y="2945872"/>
                  <a:pt x="737567" y="2892613"/>
                  <a:pt x="766540" y="2819017"/>
                </a:cubicBezTo>
                <a:cubicBezTo>
                  <a:pt x="795133" y="2888142"/>
                  <a:pt x="884783" y="2939514"/>
                  <a:pt x="993299" y="2944464"/>
                </a:cubicBezTo>
                <a:lnTo>
                  <a:pt x="776840" y="3657264"/>
                </a:lnTo>
                <a:lnTo>
                  <a:pt x="258940" y="3657264"/>
                </a:lnTo>
                <a:close/>
                <a:moveTo>
                  <a:pt x="809102" y="564558"/>
                </a:moveTo>
                <a:lnTo>
                  <a:pt x="1035914" y="564558"/>
                </a:lnTo>
                <a:lnTo>
                  <a:pt x="1035915" y="2838682"/>
                </a:lnTo>
                <a:cubicBezTo>
                  <a:pt x="1029586" y="2840409"/>
                  <a:pt x="1023074" y="2840731"/>
                  <a:pt x="1016490" y="2840731"/>
                </a:cubicBezTo>
                <a:cubicBezTo>
                  <a:pt x="901952" y="2840731"/>
                  <a:pt x="809102" y="2743612"/>
                  <a:pt x="809101" y="2623810"/>
                </a:cubicBezTo>
                <a:close/>
                <a:moveTo>
                  <a:pt x="310569" y="564558"/>
                </a:moveTo>
                <a:lnTo>
                  <a:pt x="725347" y="564558"/>
                </a:lnTo>
                <a:lnTo>
                  <a:pt x="725347" y="2633342"/>
                </a:lnTo>
                <a:cubicBezTo>
                  <a:pt x="725347" y="2747880"/>
                  <a:pt x="632496" y="2840731"/>
                  <a:pt x="517958" y="2840731"/>
                </a:cubicBezTo>
                <a:cubicBezTo>
                  <a:pt x="403420" y="2840731"/>
                  <a:pt x="310569" y="2747880"/>
                  <a:pt x="310569" y="2633342"/>
                </a:cubicBezTo>
                <a:close/>
                <a:moveTo>
                  <a:pt x="0" y="564557"/>
                </a:moveTo>
                <a:lnTo>
                  <a:pt x="226813" y="564557"/>
                </a:lnTo>
                <a:lnTo>
                  <a:pt x="226813" y="2623810"/>
                </a:lnTo>
                <a:cubicBezTo>
                  <a:pt x="226813" y="2743612"/>
                  <a:pt x="133962" y="2840731"/>
                  <a:pt x="19424" y="2840730"/>
                </a:cubicBezTo>
                <a:cubicBezTo>
                  <a:pt x="12841" y="2840730"/>
                  <a:pt x="6329" y="2840409"/>
                  <a:pt x="0" y="2838682"/>
                </a:cubicBezTo>
                <a:close/>
                <a:moveTo>
                  <a:pt x="71964" y="71964"/>
                </a:moveTo>
                <a:cubicBezTo>
                  <a:pt x="116427" y="27501"/>
                  <a:pt x="177852" y="0"/>
                  <a:pt x="245701" y="0"/>
                </a:cubicBezTo>
                <a:lnTo>
                  <a:pt x="790215" y="0"/>
                </a:lnTo>
                <a:cubicBezTo>
                  <a:pt x="925912" y="0"/>
                  <a:pt x="1035916" y="110004"/>
                  <a:pt x="1035916" y="245701"/>
                </a:cubicBezTo>
                <a:cubicBezTo>
                  <a:pt x="1035916" y="327601"/>
                  <a:pt x="1035915" y="409501"/>
                  <a:pt x="1035915" y="491401"/>
                </a:cubicBezTo>
                <a:lnTo>
                  <a:pt x="0" y="491401"/>
                </a:lnTo>
                <a:lnTo>
                  <a:pt x="0" y="245701"/>
                </a:lnTo>
                <a:cubicBezTo>
                  <a:pt x="0" y="177853"/>
                  <a:pt x="27501" y="116427"/>
                  <a:pt x="71964" y="7196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40" name="Frame 17">
            <a:extLst>
              <a:ext uri="{FF2B5EF4-FFF2-40B4-BE49-F238E27FC236}">
                <a16:creationId xmlns:a16="http://schemas.microsoft.com/office/drawing/2014/main" id="{71824D5D-51BF-4753-B0C3-4AF0352B094D}"/>
              </a:ext>
            </a:extLst>
          </p:cNvPr>
          <p:cNvSpPr/>
          <p:nvPr/>
        </p:nvSpPr>
        <p:spPr>
          <a:xfrm>
            <a:off x="4376235" y="4613417"/>
            <a:ext cx="508153" cy="508153"/>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41" name="Rounded Rectangle 5">
            <a:extLst>
              <a:ext uri="{FF2B5EF4-FFF2-40B4-BE49-F238E27FC236}">
                <a16:creationId xmlns:a16="http://schemas.microsoft.com/office/drawing/2014/main" id="{3AFE9E36-F9C7-4025-B4F6-8CCDBE41AAA4}"/>
              </a:ext>
            </a:extLst>
          </p:cNvPr>
          <p:cNvSpPr/>
          <p:nvPr/>
        </p:nvSpPr>
        <p:spPr>
          <a:xfrm flipH="1">
            <a:off x="10102420" y="2554106"/>
            <a:ext cx="504633" cy="416291"/>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2" name="Teardrop 1">
            <a:extLst>
              <a:ext uri="{FF2B5EF4-FFF2-40B4-BE49-F238E27FC236}">
                <a16:creationId xmlns:a16="http://schemas.microsoft.com/office/drawing/2014/main" id="{0B6AE4CA-6461-4F86-B40D-E32E20A2E66F}"/>
              </a:ext>
            </a:extLst>
          </p:cNvPr>
          <p:cNvSpPr/>
          <p:nvPr/>
        </p:nvSpPr>
        <p:spPr>
          <a:xfrm rot="18805991">
            <a:off x="10126692" y="1539348"/>
            <a:ext cx="551843" cy="546086"/>
          </a:xfrm>
          <a:custGeom>
            <a:avLst/>
            <a:gdLst/>
            <a:ahLst/>
            <a:cxnLst/>
            <a:rect l="l" t="t" r="r" b="b"/>
            <a:pathLst>
              <a:path w="1807241" h="1788383">
                <a:moveTo>
                  <a:pt x="712876" y="1117592"/>
                </a:moveTo>
                <a:cubicBezTo>
                  <a:pt x="771173" y="1181828"/>
                  <a:pt x="811089" y="1255910"/>
                  <a:pt x="847925" y="1348018"/>
                </a:cubicBezTo>
                <a:cubicBezTo>
                  <a:pt x="814544" y="1418896"/>
                  <a:pt x="753893" y="1474052"/>
                  <a:pt x="679064" y="1498332"/>
                </a:cubicBezTo>
                <a:lnTo>
                  <a:pt x="308226" y="1106637"/>
                </a:lnTo>
                <a:cubicBezTo>
                  <a:pt x="336560" y="1033247"/>
                  <a:pt x="394949" y="975701"/>
                  <a:pt x="467546" y="946245"/>
                </a:cubicBezTo>
                <a:cubicBezTo>
                  <a:pt x="577903" y="998968"/>
                  <a:pt x="654580" y="1053357"/>
                  <a:pt x="712876" y="1117592"/>
                </a:cubicBezTo>
                <a:close/>
                <a:moveTo>
                  <a:pt x="1038527" y="398886"/>
                </a:moveTo>
                <a:lnTo>
                  <a:pt x="1405560" y="786562"/>
                </a:lnTo>
                <a:cubicBezTo>
                  <a:pt x="1374476" y="799049"/>
                  <a:pt x="1340402" y="804299"/>
                  <a:pt x="1305054" y="803332"/>
                </a:cubicBezTo>
                <a:lnTo>
                  <a:pt x="1008167" y="795212"/>
                </a:lnTo>
                <a:lnTo>
                  <a:pt x="1016288" y="498325"/>
                </a:lnTo>
                <a:cubicBezTo>
                  <a:pt x="1017255" y="462976"/>
                  <a:pt x="1024360" y="429240"/>
                  <a:pt x="1038527" y="398886"/>
                </a:cubicBezTo>
                <a:close/>
                <a:moveTo>
                  <a:pt x="1097925" y="218888"/>
                </a:moveTo>
                <a:cubicBezTo>
                  <a:pt x="992582" y="279303"/>
                  <a:pt x="921871" y="392886"/>
                  <a:pt x="921053" y="523256"/>
                </a:cubicBezTo>
                <a:lnTo>
                  <a:pt x="919136" y="828763"/>
                </a:lnTo>
                <a:lnTo>
                  <a:pt x="830924" y="915875"/>
                </a:lnTo>
                <a:lnTo>
                  <a:pt x="525417" y="913958"/>
                </a:lnTo>
                <a:cubicBezTo>
                  <a:pt x="403891" y="913196"/>
                  <a:pt x="296188" y="973343"/>
                  <a:pt x="234366" y="1067831"/>
                </a:cubicBezTo>
                <a:lnTo>
                  <a:pt x="710285" y="1570519"/>
                </a:lnTo>
                <a:cubicBezTo>
                  <a:pt x="811872" y="1510375"/>
                  <a:pt x="878808" y="1399439"/>
                  <a:pt x="879603" y="1272618"/>
                </a:cubicBezTo>
                <a:lnTo>
                  <a:pt x="881520" y="967111"/>
                </a:lnTo>
                <a:lnTo>
                  <a:pt x="969732" y="879999"/>
                </a:lnTo>
                <a:lnTo>
                  <a:pt x="1275239" y="881916"/>
                </a:lnTo>
                <a:cubicBezTo>
                  <a:pt x="1400271" y="882701"/>
                  <a:pt x="1510670" y="819011"/>
                  <a:pt x="1573529" y="721242"/>
                </a:cubicBezTo>
                <a:close/>
                <a:moveTo>
                  <a:pt x="1162945" y="27894"/>
                </a:moveTo>
                <a:lnTo>
                  <a:pt x="1782798" y="682611"/>
                </a:lnTo>
                <a:cubicBezTo>
                  <a:pt x="1816692" y="718411"/>
                  <a:pt x="1815147" y="774907"/>
                  <a:pt x="1779347" y="808801"/>
                </a:cubicBezTo>
                <a:cubicBezTo>
                  <a:pt x="1743547" y="842694"/>
                  <a:pt x="1687050" y="841149"/>
                  <a:pt x="1653157" y="805349"/>
                </a:cubicBezTo>
                <a:lnTo>
                  <a:pt x="1644015" y="795693"/>
                </a:lnTo>
                <a:cubicBezTo>
                  <a:pt x="1561789" y="910282"/>
                  <a:pt x="1426630" y="983636"/>
                  <a:pt x="1274606" y="982683"/>
                </a:cubicBezTo>
                <a:lnTo>
                  <a:pt x="980378" y="980836"/>
                </a:lnTo>
                <a:lnTo>
                  <a:pt x="980378" y="1270380"/>
                </a:lnTo>
                <a:cubicBezTo>
                  <a:pt x="980378" y="1427425"/>
                  <a:pt x="901198" y="1565976"/>
                  <a:pt x="779756" y="1647056"/>
                </a:cubicBezTo>
                <a:cubicBezTo>
                  <a:pt x="807405" y="1681913"/>
                  <a:pt x="803595" y="1732594"/>
                  <a:pt x="770486" y="1763941"/>
                </a:cubicBezTo>
                <a:cubicBezTo>
                  <a:pt x="734686" y="1797834"/>
                  <a:pt x="678189" y="1796289"/>
                  <a:pt x="644296" y="1760489"/>
                </a:cubicBezTo>
                <a:lnTo>
                  <a:pt x="24442" y="1105772"/>
                </a:lnTo>
                <a:cubicBezTo>
                  <a:pt x="-9451" y="1069973"/>
                  <a:pt x="-7906" y="1013476"/>
                  <a:pt x="27894" y="979583"/>
                </a:cubicBezTo>
                <a:cubicBezTo>
                  <a:pt x="63694" y="945689"/>
                  <a:pt x="120190" y="947235"/>
                  <a:pt x="154084" y="983034"/>
                </a:cubicBezTo>
                <a:lnTo>
                  <a:pt x="163237" y="992702"/>
                </a:lnTo>
                <a:cubicBezTo>
                  <a:pt x="244774" y="882877"/>
                  <a:pt x="375836" y="813180"/>
                  <a:pt x="523178" y="813180"/>
                </a:cubicBezTo>
                <a:lnTo>
                  <a:pt x="818460" y="813180"/>
                </a:lnTo>
                <a:lnTo>
                  <a:pt x="820284" y="522622"/>
                </a:lnTo>
                <a:cubicBezTo>
                  <a:pt x="821285" y="363119"/>
                  <a:pt x="903845" y="223207"/>
                  <a:pt x="1028952" y="143673"/>
                </a:cubicBezTo>
                <a:cubicBezTo>
                  <a:pt x="999689" y="108599"/>
                  <a:pt x="1002953" y="56445"/>
                  <a:pt x="1036755" y="24443"/>
                </a:cubicBezTo>
                <a:cubicBezTo>
                  <a:pt x="1072555" y="-9451"/>
                  <a:pt x="1129052" y="-7906"/>
                  <a:pt x="1162945" y="2789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43" name="Rectangle 130">
            <a:extLst>
              <a:ext uri="{FF2B5EF4-FFF2-40B4-BE49-F238E27FC236}">
                <a16:creationId xmlns:a16="http://schemas.microsoft.com/office/drawing/2014/main" id="{8F9511F9-D37E-4186-B837-3DFB099E7973}"/>
              </a:ext>
            </a:extLst>
          </p:cNvPr>
          <p:cNvSpPr/>
          <p:nvPr/>
        </p:nvSpPr>
        <p:spPr>
          <a:xfrm>
            <a:off x="10932820" y="1539414"/>
            <a:ext cx="544577" cy="547049"/>
          </a:xfrm>
          <a:custGeom>
            <a:avLst/>
            <a:gdLst/>
            <a:ahLst/>
            <a:cxnLst/>
            <a:rect l="l" t="t" r="r" b="b"/>
            <a:pathLst>
              <a:path w="371900" h="373588">
                <a:moveTo>
                  <a:pt x="297080" y="129105"/>
                </a:moveTo>
                <a:lnTo>
                  <a:pt x="284273" y="219737"/>
                </a:lnTo>
                <a:lnTo>
                  <a:pt x="305496" y="219737"/>
                </a:lnTo>
                <a:lnTo>
                  <a:pt x="333001" y="129105"/>
                </a:lnTo>
                <a:close/>
                <a:moveTo>
                  <a:pt x="228265" y="129105"/>
                </a:moveTo>
                <a:lnTo>
                  <a:pt x="228265" y="219737"/>
                </a:lnTo>
                <a:lnTo>
                  <a:pt x="250807" y="219737"/>
                </a:lnTo>
                <a:lnTo>
                  <a:pt x="263614" y="129105"/>
                </a:lnTo>
                <a:close/>
                <a:moveTo>
                  <a:pt x="157021" y="129105"/>
                </a:moveTo>
                <a:lnTo>
                  <a:pt x="175826" y="219737"/>
                </a:lnTo>
                <a:lnTo>
                  <a:pt x="195129" y="219737"/>
                </a:lnTo>
                <a:lnTo>
                  <a:pt x="195129" y="129105"/>
                </a:lnTo>
                <a:close/>
                <a:moveTo>
                  <a:pt x="93087" y="129105"/>
                </a:moveTo>
                <a:lnTo>
                  <a:pt x="117372" y="219737"/>
                </a:lnTo>
                <a:lnTo>
                  <a:pt x="141984" y="219737"/>
                </a:lnTo>
                <a:lnTo>
                  <a:pt x="123179" y="129105"/>
                </a:lnTo>
                <a:close/>
                <a:moveTo>
                  <a:pt x="58494" y="0"/>
                </a:moveTo>
                <a:lnTo>
                  <a:pt x="84208" y="95969"/>
                </a:lnTo>
                <a:lnTo>
                  <a:pt x="354346" y="95969"/>
                </a:lnTo>
                <a:lnTo>
                  <a:pt x="354346" y="97437"/>
                </a:lnTo>
                <a:cubicBezTo>
                  <a:pt x="356087" y="96136"/>
                  <a:pt x="357928" y="96353"/>
                  <a:pt x="359747" y="96905"/>
                </a:cubicBezTo>
                <a:lnTo>
                  <a:pt x="360371" y="97095"/>
                </a:lnTo>
                <a:cubicBezTo>
                  <a:pt x="368954" y="99700"/>
                  <a:pt x="373801" y="108770"/>
                  <a:pt x="371196" y="117354"/>
                </a:cubicBezTo>
                <a:lnTo>
                  <a:pt x="333339" y="242097"/>
                </a:lnTo>
                <a:cubicBezTo>
                  <a:pt x="331591" y="247858"/>
                  <a:pt x="326929" y="251935"/>
                  <a:pt x="321206" y="252122"/>
                </a:cubicBezTo>
                <a:lnTo>
                  <a:pt x="321206" y="252873"/>
                </a:lnTo>
                <a:lnTo>
                  <a:pt x="313576" y="252873"/>
                </a:lnTo>
                <a:cubicBezTo>
                  <a:pt x="313378" y="253010"/>
                  <a:pt x="313229" y="252967"/>
                  <a:pt x="313080" y="252922"/>
                </a:cubicBezTo>
                <a:lnTo>
                  <a:pt x="312919" y="252873"/>
                </a:lnTo>
                <a:lnTo>
                  <a:pt x="126251" y="252873"/>
                </a:lnTo>
                <a:lnTo>
                  <a:pt x="133971" y="281687"/>
                </a:lnTo>
                <a:lnTo>
                  <a:pt x="321075" y="281687"/>
                </a:lnTo>
                <a:lnTo>
                  <a:pt x="321075" y="314823"/>
                </a:lnTo>
                <a:lnTo>
                  <a:pt x="318480" y="314823"/>
                </a:lnTo>
                <a:cubicBezTo>
                  <a:pt x="329614" y="318311"/>
                  <a:pt x="336414" y="328969"/>
                  <a:pt x="336414" y="341215"/>
                </a:cubicBezTo>
                <a:cubicBezTo>
                  <a:pt x="336414" y="359094"/>
                  <a:pt x="321920" y="373588"/>
                  <a:pt x="304041" y="373588"/>
                </a:cubicBezTo>
                <a:cubicBezTo>
                  <a:pt x="286162" y="373588"/>
                  <a:pt x="271668" y="359094"/>
                  <a:pt x="271668" y="341215"/>
                </a:cubicBezTo>
                <a:cubicBezTo>
                  <a:pt x="271668" y="328969"/>
                  <a:pt x="278468" y="318311"/>
                  <a:pt x="289602" y="314823"/>
                </a:cubicBezTo>
                <a:lnTo>
                  <a:pt x="142850" y="314823"/>
                </a:lnTo>
                <a:lnTo>
                  <a:pt x="143397" y="316865"/>
                </a:lnTo>
                <a:cubicBezTo>
                  <a:pt x="151629" y="321811"/>
                  <a:pt x="156401" y="330956"/>
                  <a:pt x="156401" y="341215"/>
                </a:cubicBezTo>
                <a:cubicBezTo>
                  <a:pt x="156401" y="359094"/>
                  <a:pt x="141907" y="373588"/>
                  <a:pt x="124028" y="373588"/>
                </a:cubicBezTo>
                <a:cubicBezTo>
                  <a:pt x="106149" y="373588"/>
                  <a:pt x="91655" y="359094"/>
                  <a:pt x="91655" y="341215"/>
                </a:cubicBezTo>
                <a:cubicBezTo>
                  <a:pt x="91655" y="329356"/>
                  <a:pt x="98032" y="318986"/>
                  <a:pt x="108649" y="315212"/>
                </a:cubicBezTo>
                <a:lnTo>
                  <a:pt x="33542" y="34909"/>
                </a:lnTo>
                <a:lnTo>
                  <a:pt x="0" y="34909"/>
                </a:lnTo>
                <a:lnTo>
                  <a:pt x="0" y="1773"/>
                </a:lnTo>
                <a:lnTo>
                  <a:pt x="51879" y="17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44" name="Right Triangle 17">
            <a:extLst>
              <a:ext uri="{FF2B5EF4-FFF2-40B4-BE49-F238E27FC236}">
                <a16:creationId xmlns:a16="http://schemas.microsoft.com/office/drawing/2014/main" id="{9C0A627E-A196-46CD-AC19-CC5C830B5ADE}"/>
              </a:ext>
            </a:extLst>
          </p:cNvPr>
          <p:cNvSpPr>
            <a:spLocks noChangeAspect="1"/>
          </p:cNvSpPr>
          <p:nvPr/>
        </p:nvSpPr>
        <p:spPr>
          <a:xfrm>
            <a:off x="9363473" y="4578026"/>
            <a:ext cx="478148" cy="569324"/>
          </a:xfrm>
          <a:custGeom>
            <a:avLst/>
            <a:gdLst/>
            <a:ahLst/>
            <a:cxnLst/>
            <a:rect l="l" t="t" r="r" b="b"/>
            <a:pathLst>
              <a:path w="2721114" h="3240000">
                <a:moveTo>
                  <a:pt x="1999321" y="2603448"/>
                </a:moveTo>
                <a:lnTo>
                  <a:pt x="1999321" y="2772810"/>
                </a:lnTo>
                <a:lnTo>
                  <a:pt x="2528507" y="2772810"/>
                </a:lnTo>
                <a:lnTo>
                  <a:pt x="2528507" y="2603448"/>
                </a:lnTo>
                <a:close/>
                <a:moveTo>
                  <a:pt x="2263914" y="2230929"/>
                </a:moveTo>
                <a:cubicBezTo>
                  <a:pt x="2516419" y="2230929"/>
                  <a:pt x="2721114" y="2435624"/>
                  <a:pt x="2721114" y="2688129"/>
                </a:cubicBezTo>
                <a:cubicBezTo>
                  <a:pt x="2721114" y="2940634"/>
                  <a:pt x="2516419" y="3145329"/>
                  <a:pt x="2263914" y="3145329"/>
                </a:cubicBezTo>
                <a:cubicBezTo>
                  <a:pt x="2011409" y="3145329"/>
                  <a:pt x="1806714" y="2940634"/>
                  <a:pt x="1806714" y="2688129"/>
                </a:cubicBezTo>
                <a:cubicBezTo>
                  <a:pt x="1806714" y="2435624"/>
                  <a:pt x="2011409" y="2230929"/>
                  <a:pt x="2263914" y="2230929"/>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45" name="Right Triangle 17">
            <a:extLst>
              <a:ext uri="{FF2B5EF4-FFF2-40B4-BE49-F238E27FC236}">
                <a16:creationId xmlns:a16="http://schemas.microsoft.com/office/drawing/2014/main" id="{0AFD24D9-B04D-455C-8627-D74C2153C0F7}"/>
              </a:ext>
            </a:extLst>
          </p:cNvPr>
          <p:cNvSpPr>
            <a:spLocks noChangeAspect="1"/>
          </p:cNvSpPr>
          <p:nvPr/>
        </p:nvSpPr>
        <p:spPr>
          <a:xfrm>
            <a:off x="8488431" y="4578026"/>
            <a:ext cx="478148" cy="569324"/>
          </a:xfrm>
          <a:custGeom>
            <a:avLst/>
            <a:gdLst/>
            <a:ahLst/>
            <a:cxnLst/>
            <a:rect l="l" t="t" r="r" b="b"/>
            <a:pathLst>
              <a:path w="2721114" h="3240000">
                <a:moveTo>
                  <a:pt x="2179233" y="2431577"/>
                </a:moveTo>
                <a:lnTo>
                  <a:pt x="2179233" y="2611489"/>
                </a:lnTo>
                <a:lnTo>
                  <a:pt x="1999321" y="2611489"/>
                </a:lnTo>
                <a:lnTo>
                  <a:pt x="1999321" y="2780851"/>
                </a:lnTo>
                <a:lnTo>
                  <a:pt x="2179233" y="2780851"/>
                </a:lnTo>
                <a:lnTo>
                  <a:pt x="2179233" y="2960763"/>
                </a:lnTo>
                <a:lnTo>
                  <a:pt x="2348595" y="2960763"/>
                </a:lnTo>
                <a:lnTo>
                  <a:pt x="2348595" y="2780851"/>
                </a:lnTo>
                <a:lnTo>
                  <a:pt x="2528507" y="2780851"/>
                </a:lnTo>
                <a:lnTo>
                  <a:pt x="2528507" y="2611489"/>
                </a:lnTo>
                <a:lnTo>
                  <a:pt x="2348595" y="2611489"/>
                </a:lnTo>
                <a:lnTo>
                  <a:pt x="2348595" y="2431577"/>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46" name="Right Triangle 17">
            <a:extLst>
              <a:ext uri="{FF2B5EF4-FFF2-40B4-BE49-F238E27FC236}">
                <a16:creationId xmlns:a16="http://schemas.microsoft.com/office/drawing/2014/main" id="{1D481261-D3F1-4E5F-BA9D-09C0285DAC3A}"/>
              </a:ext>
            </a:extLst>
          </p:cNvPr>
          <p:cNvSpPr>
            <a:spLocks noChangeAspect="1"/>
          </p:cNvSpPr>
          <p:nvPr/>
        </p:nvSpPr>
        <p:spPr>
          <a:xfrm>
            <a:off x="10238515" y="4578026"/>
            <a:ext cx="478148" cy="569324"/>
          </a:xfrm>
          <a:custGeom>
            <a:avLst/>
            <a:gdLst/>
            <a:ahLst/>
            <a:cxnLst/>
            <a:rect l="l" t="t" r="r" b="b"/>
            <a:pathLst>
              <a:path w="2721114" h="3240000">
                <a:moveTo>
                  <a:pt x="2136698" y="2449196"/>
                </a:moveTo>
                <a:lnTo>
                  <a:pt x="2016940" y="2568954"/>
                </a:lnTo>
                <a:lnTo>
                  <a:pt x="2144156" y="2696170"/>
                </a:lnTo>
                <a:lnTo>
                  <a:pt x="2016940" y="2823386"/>
                </a:lnTo>
                <a:lnTo>
                  <a:pt x="2136698" y="2943144"/>
                </a:lnTo>
                <a:lnTo>
                  <a:pt x="2263914" y="2815928"/>
                </a:lnTo>
                <a:lnTo>
                  <a:pt x="2391130" y="2943144"/>
                </a:lnTo>
                <a:lnTo>
                  <a:pt x="2510888" y="2823386"/>
                </a:lnTo>
                <a:lnTo>
                  <a:pt x="2383672" y="2696170"/>
                </a:lnTo>
                <a:lnTo>
                  <a:pt x="2510888" y="2568954"/>
                </a:lnTo>
                <a:lnTo>
                  <a:pt x="2391130" y="2449196"/>
                </a:lnTo>
                <a:lnTo>
                  <a:pt x="2263914" y="2576412"/>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47" name="Oval 44">
            <a:extLst>
              <a:ext uri="{FF2B5EF4-FFF2-40B4-BE49-F238E27FC236}">
                <a16:creationId xmlns:a16="http://schemas.microsoft.com/office/drawing/2014/main" id="{84C5E091-EE86-4C96-9231-FB33A254B031}"/>
              </a:ext>
            </a:extLst>
          </p:cNvPr>
          <p:cNvSpPr>
            <a:spLocks noChangeAspect="1"/>
          </p:cNvSpPr>
          <p:nvPr/>
        </p:nvSpPr>
        <p:spPr>
          <a:xfrm>
            <a:off x="11113556" y="4578026"/>
            <a:ext cx="478148" cy="569324"/>
          </a:xfrm>
          <a:custGeom>
            <a:avLst/>
            <a:gdLst/>
            <a:ahLst/>
            <a:cxnLst/>
            <a:rect l="l" t="t" r="r" b="b"/>
            <a:pathLst>
              <a:path w="2721114" h="3240000">
                <a:moveTo>
                  <a:pt x="2519839" y="2469622"/>
                </a:moveTo>
                <a:lnTo>
                  <a:pt x="2201779" y="2787682"/>
                </a:lnTo>
                <a:lnTo>
                  <a:pt x="2003023" y="2588926"/>
                </a:lnTo>
                <a:lnTo>
                  <a:pt x="1901669" y="2690281"/>
                </a:lnTo>
                <a:lnTo>
                  <a:pt x="2203868" y="2992480"/>
                </a:lnTo>
                <a:lnTo>
                  <a:pt x="2305222" y="2891125"/>
                </a:lnTo>
                <a:lnTo>
                  <a:pt x="2303133" y="2889037"/>
                </a:lnTo>
                <a:lnTo>
                  <a:pt x="2621194" y="2570977"/>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3450818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17728321-FDB2-4252-89EA-8F3EB795178D}"/>
              </a:ext>
            </a:extLst>
          </p:cNvPr>
          <p:cNvSpPr>
            <a:spLocks noGrp="1"/>
          </p:cNvSpPr>
          <p:nvPr>
            <p:ph type="body" sz="quarter" idx="10"/>
          </p:nvPr>
        </p:nvSpPr>
        <p:spPr/>
        <p:txBody>
          <a:bodyPr>
            <a:normAutofit fontScale="92500" lnSpcReduction="10000"/>
          </a:bodyPr>
          <a:lstStyle/>
          <a:p>
            <a:endParaRPr lang="es-PE" dirty="0"/>
          </a:p>
        </p:txBody>
      </p:sp>
      <p:sp>
        <p:nvSpPr>
          <p:cNvPr id="99" name="Freeform 47">
            <a:extLst>
              <a:ext uri="{FF2B5EF4-FFF2-40B4-BE49-F238E27FC236}">
                <a16:creationId xmlns:a16="http://schemas.microsoft.com/office/drawing/2014/main" id="{2A571174-02F8-4418-81FA-7BC0D73B0D3B}"/>
              </a:ext>
            </a:extLst>
          </p:cNvPr>
          <p:cNvSpPr>
            <a:spLocks noChangeAspect="1"/>
          </p:cNvSpPr>
          <p:nvPr/>
        </p:nvSpPr>
        <p:spPr>
          <a:xfrm>
            <a:off x="4430860" y="1410562"/>
            <a:ext cx="530134" cy="529812"/>
          </a:xfrm>
          <a:custGeom>
            <a:avLst/>
            <a:gdLst>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5619 w 1901727"/>
              <a:gd name="connsiteY10" fmla="*/ 633909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71474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858302 w 2014192"/>
              <a:gd name="connsiteY0" fmla="*/ 0 h 1958316"/>
              <a:gd name="connsiteX1" fmla="*/ 858302 w 2014192"/>
              <a:gd name="connsiteY1" fmla="*/ 0 h 1958316"/>
              <a:gd name="connsiteX2" fmla="*/ 1093914 w 2014192"/>
              <a:gd name="connsiteY2" fmla="*/ 5610 h 1958316"/>
              <a:gd name="connsiteX3" fmla="*/ 1088304 w 2014192"/>
              <a:gd name="connsiteY3" fmla="*/ 493664 h 1958316"/>
              <a:gd name="connsiteX4" fmla="*/ 1222940 w 2014192"/>
              <a:gd name="connsiteY4" fmla="*/ 572201 h 1958316"/>
              <a:gd name="connsiteX5" fmla="*/ 1419283 w 2014192"/>
              <a:gd name="connsiteY5" fmla="*/ 375858 h 1958316"/>
              <a:gd name="connsiteX6" fmla="*/ 1969045 w 2014192"/>
              <a:gd name="connsiteY6" fmla="*/ 1924167 h 1958316"/>
              <a:gd name="connsiteX7" fmla="*/ 1121962 w 2014192"/>
              <a:gd name="connsiteY7" fmla="*/ 1486600 h 1958316"/>
              <a:gd name="connsiteX8" fmla="*/ 1105134 w 2014192"/>
              <a:gd name="connsiteY8" fmla="*/ 1144403 h 1958316"/>
              <a:gd name="connsiteX9" fmla="*/ 1155622 w 2014192"/>
              <a:gd name="connsiteY9" fmla="*/ 757325 h 1958316"/>
              <a:gd name="connsiteX10" fmla="*/ 987327 w 2014192"/>
              <a:gd name="connsiteY10" fmla="*/ 611470 h 1958316"/>
              <a:gd name="connsiteX11" fmla="*/ 796594 w 2014192"/>
              <a:gd name="connsiteY11" fmla="*/ 751715 h 1958316"/>
              <a:gd name="connsiteX12" fmla="*/ 807813 w 2014192"/>
              <a:gd name="connsiteY12" fmla="*/ 1161232 h 1958316"/>
              <a:gd name="connsiteX13" fmla="*/ 852692 w 2014192"/>
              <a:gd name="connsiteY13" fmla="*/ 1509040 h 1958316"/>
              <a:gd name="connsiteX14" fmla="*/ 0 w 2014192"/>
              <a:gd name="connsiteY14" fmla="*/ 1952216 h 1958316"/>
              <a:gd name="connsiteX15" fmla="*/ 488054 w 2014192"/>
              <a:gd name="connsiteY15" fmla="*/ 375858 h 1958316"/>
              <a:gd name="connsiteX16" fmla="*/ 718056 w 2014192"/>
              <a:gd name="connsiteY16" fmla="*/ 611470 h 1958316"/>
              <a:gd name="connsiteX17" fmla="*/ 880741 w 2014192"/>
              <a:gd name="connsiteY17" fmla="*/ 499274 h 1958316"/>
              <a:gd name="connsiteX18" fmla="*/ 858302 w 2014192"/>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7994 w 2103393"/>
              <a:gd name="connsiteY8" fmla="*/ 1194891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2384 w 2103393"/>
              <a:gd name="connsiteY8" fmla="*/ 117806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3064"/>
              <a:gd name="connsiteX1" fmla="*/ 947503 w 2103393"/>
              <a:gd name="connsiteY1" fmla="*/ 0 h 1963064"/>
              <a:gd name="connsiteX2" fmla="*/ 1183115 w 2103393"/>
              <a:gd name="connsiteY2" fmla="*/ 5610 h 1963064"/>
              <a:gd name="connsiteX3" fmla="*/ 1177505 w 2103393"/>
              <a:gd name="connsiteY3" fmla="*/ 493664 h 1963064"/>
              <a:gd name="connsiteX4" fmla="*/ 1312141 w 2103393"/>
              <a:gd name="connsiteY4" fmla="*/ 572201 h 1963064"/>
              <a:gd name="connsiteX5" fmla="*/ 1508484 w 2103393"/>
              <a:gd name="connsiteY5" fmla="*/ 375858 h 1963064"/>
              <a:gd name="connsiteX6" fmla="*/ 2058246 w 2103393"/>
              <a:gd name="connsiteY6" fmla="*/ 1924167 h 1963064"/>
              <a:gd name="connsiteX7" fmla="*/ 1244822 w 2103393"/>
              <a:gd name="connsiteY7" fmla="*/ 1514649 h 1963064"/>
              <a:gd name="connsiteX8" fmla="*/ 1205554 w 2103393"/>
              <a:gd name="connsiteY8" fmla="*/ 1200502 h 1963064"/>
              <a:gd name="connsiteX9" fmla="*/ 1244823 w 2103393"/>
              <a:gd name="connsiteY9" fmla="*/ 757325 h 1963064"/>
              <a:gd name="connsiteX10" fmla="*/ 1076528 w 2103393"/>
              <a:gd name="connsiteY10" fmla="*/ 611470 h 1963064"/>
              <a:gd name="connsiteX11" fmla="*/ 885795 w 2103393"/>
              <a:gd name="connsiteY11" fmla="*/ 751715 h 1963064"/>
              <a:gd name="connsiteX12" fmla="*/ 919453 w 2103393"/>
              <a:gd name="connsiteY12" fmla="*/ 1189281 h 1963064"/>
              <a:gd name="connsiteX13" fmla="*/ 891405 w 2103393"/>
              <a:gd name="connsiteY13" fmla="*/ 1509040 h 1963064"/>
              <a:gd name="connsiteX14" fmla="*/ 89201 w 2103393"/>
              <a:gd name="connsiteY14" fmla="*/ 1952216 h 1963064"/>
              <a:gd name="connsiteX15" fmla="*/ 577255 w 2103393"/>
              <a:gd name="connsiteY15" fmla="*/ 375858 h 1963064"/>
              <a:gd name="connsiteX16" fmla="*/ 807257 w 2103393"/>
              <a:gd name="connsiteY16" fmla="*/ 611470 h 1963064"/>
              <a:gd name="connsiteX17" fmla="*/ 969942 w 2103393"/>
              <a:gd name="connsiteY17" fmla="*/ 499274 h 1963064"/>
              <a:gd name="connsiteX18" fmla="*/ 947503 w 2103393"/>
              <a:gd name="connsiteY18" fmla="*/ 0 h 1963064"/>
              <a:gd name="connsiteX0" fmla="*/ 947503 w 2103393"/>
              <a:gd name="connsiteY0" fmla="*/ 0 h 1964995"/>
              <a:gd name="connsiteX1" fmla="*/ 947503 w 2103393"/>
              <a:gd name="connsiteY1" fmla="*/ 0 h 1964995"/>
              <a:gd name="connsiteX2" fmla="*/ 1183115 w 2103393"/>
              <a:gd name="connsiteY2" fmla="*/ 5610 h 1964995"/>
              <a:gd name="connsiteX3" fmla="*/ 1177505 w 2103393"/>
              <a:gd name="connsiteY3" fmla="*/ 493664 h 1964995"/>
              <a:gd name="connsiteX4" fmla="*/ 1312141 w 2103393"/>
              <a:gd name="connsiteY4" fmla="*/ 572201 h 1964995"/>
              <a:gd name="connsiteX5" fmla="*/ 1508484 w 2103393"/>
              <a:gd name="connsiteY5" fmla="*/ 375858 h 1964995"/>
              <a:gd name="connsiteX6" fmla="*/ 2058246 w 2103393"/>
              <a:gd name="connsiteY6" fmla="*/ 1924167 h 1964995"/>
              <a:gd name="connsiteX7" fmla="*/ 1244822 w 2103393"/>
              <a:gd name="connsiteY7" fmla="*/ 1514649 h 1964995"/>
              <a:gd name="connsiteX8" fmla="*/ 1205554 w 2103393"/>
              <a:gd name="connsiteY8" fmla="*/ 1200502 h 1964995"/>
              <a:gd name="connsiteX9" fmla="*/ 1244823 w 2103393"/>
              <a:gd name="connsiteY9" fmla="*/ 757325 h 1964995"/>
              <a:gd name="connsiteX10" fmla="*/ 1076528 w 2103393"/>
              <a:gd name="connsiteY10" fmla="*/ 611470 h 1964995"/>
              <a:gd name="connsiteX11" fmla="*/ 885795 w 2103393"/>
              <a:gd name="connsiteY11" fmla="*/ 751715 h 1964995"/>
              <a:gd name="connsiteX12" fmla="*/ 919453 w 2103393"/>
              <a:gd name="connsiteY12" fmla="*/ 1189281 h 1964995"/>
              <a:gd name="connsiteX13" fmla="*/ 891405 w 2103393"/>
              <a:gd name="connsiteY13" fmla="*/ 1509040 h 1964995"/>
              <a:gd name="connsiteX14" fmla="*/ 89201 w 2103393"/>
              <a:gd name="connsiteY14" fmla="*/ 1952216 h 1964995"/>
              <a:gd name="connsiteX15" fmla="*/ 577255 w 2103393"/>
              <a:gd name="connsiteY15" fmla="*/ 375858 h 1964995"/>
              <a:gd name="connsiteX16" fmla="*/ 807257 w 2103393"/>
              <a:gd name="connsiteY16" fmla="*/ 611470 h 1964995"/>
              <a:gd name="connsiteX17" fmla="*/ 969942 w 2103393"/>
              <a:gd name="connsiteY17" fmla="*/ 499274 h 1964995"/>
              <a:gd name="connsiteX18" fmla="*/ 947503 w 2103393"/>
              <a:gd name="connsiteY18" fmla="*/ 0 h 1964995"/>
              <a:gd name="connsiteX0" fmla="*/ 947503 w 2103393"/>
              <a:gd name="connsiteY0" fmla="*/ 13781 h 1978776"/>
              <a:gd name="connsiteX1" fmla="*/ 947503 w 2103393"/>
              <a:gd name="connsiteY1" fmla="*/ 13781 h 1978776"/>
              <a:gd name="connsiteX2" fmla="*/ 1183115 w 2103393"/>
              <a:gd name="connsiteY2" fmla="*/ 19391 h 1978776"/>
              <a:gd name="connsiteX3" fmla="*/ 1177505 w 2103393"/>
              <a:gd name="connsiteY3" fmla="*/ 507445 h 1978776"/>
              <a:gd name="connsiteX4" fmla="*/ 1312141 w 2103393"/>
              <a:gd name="connsiteY4" fmla="*/ 585982 h 1978776"/>
              <a:gd name="connsiteX5" fmla="*/ 1508484 w 2103393"/>
              <a:gd name="connsiteY5" fmla="*/ 389639 h 1978776"/>
              <a:gd name="connsiteX6" fmla="*/ 2058246 w 2103393"/>
              <a:gd name="connsiteY6" fmla="*/ 1937948 h 1978776"/>
              <a:gd name="connsiteX7" fmla="*/ 1244822 w 2103393"/>
              <a:gd name="connsiteY7" fmla="*/ 1528430 h 1978776"/>
              <a:gd name="connsiteX8" fmla="*/ 1205554 w 2103393"/>
              <a:gd name="connsiteY8" fmla="*/ 1214283 h 1978776"/>
              <a:gd name="connsiteX9" fmla="*/ 1244823 w 2103393"/>
              <a:gd name="connsiteY9" fmla="*/ 771106 h 1978776"/>
              <a:gd name="connsiteX10" fmla="*/ 1076528 w 2103393"/>
              <a:gd name="connsiteY10" fmla="*/ 625251 h 1978776"/>
              <a:gd name="connsiteX11" fmla="*/ 885795 w 2103393"/>
              <a:gd name="connsiteY11" fmla="*/ 765496 h 1978776"/>
              <a:gd name="connsiteX12" fmla="*/ 919453 w 2103393"/>
              <a:gd name="connsiteY12" fmla="*/ 1203062 h 1978776"/>
              <a:gd name="connsiteX13" fmla="*/ 891405 w 2103393"/>
              <a:gd name="connsiteY13" fmla="*/ 1522821 h 1978776"/>
              <a:gd name="connsiteX14" fmla="*/ 89201 w 2103393"/>
              <a:gd name="connsiteY14" fmla="*/ 1965997 h 1978776"/>
              <a:gd name="connsiteX15" fmla="*/ 577255 w 2103393"/>
              <a:gd name="connsiteY15" fmla="*/ 389639 h 1978776"/>
              <a:gd name="connsiteX16" fmla="*/ 807257 w 2103393"/>
              <a:gd name="connsiteY16" fmla="*/ 625251 h 1978776"/>
              <a:gd name="connsiteX17" fmla="*/ 969942 w 2103393"/>
              <a:gd name="connsiteY17" fmla="*/ 513055 h 1978776"/>
              <a:gd name="connsiteX18" fmla="*/ 947503 w 2103393"/>
              <a:gd name="connsiteY18" fmla="*/ 13781 h 1978776"/>
              <a:gd name="connsiteX0" fmla="*/ 964333 w 2103393"/>
              <a:gd name="connsiteY0" fmla="*/ 55026 h 1980752"/>
              <a:gd name="connsiteX1" fmla="*/ 947503 w 2103393"/>
              <a:gd name="connsiteY1" fmla="*/ 15757 h 1980752"/>
              <a:gd name="connsiteX2" fmla="*/ 1183115 w 2103393"/>
              <a:gd name="connsiteY2" fmla="*/ 21367 h 1980752"/>
              <a:gd name="connsiteX3" fmla="*/ 1177505 w 2103393"/>
              <a:gd name="connsiteY3" fmla="*/ 509421 h 1980752"/>
              <a:gd name="connsiteX4" fmla="*/ 1312141 w 2103393"/>
              <a:gd name="connsiteY4" fmla="*/ 587958 h 1980752"/>
              <a:gd name="connsiteX5" fmla="*/ 1508484 w 2103393"/>
              <a:gd name="connsiteY5" fmla="*/ 391615 h 1980752"/>
              <a:gd name="connsiteX6" fmla="*/ 2058246 w 2103393"/>
              <a:gd name="connsiteY6" fmla="*/ 1939924 h 1980752"/>
              <a:gd name="connsiteX7" fmla="*/ 1244822 w 2103393"/>
              <a:gd name="connsiteY7" fmla="*/ 1530406 h 1980752"/>
              <a:gd name="connsiteX8" fmla="*/ 1205554 w 2103393"/>
              <a:gd name="connsiteY8" fmla="*/ 1216259 h 1980752"/>
              <a:gd name="connsiteX9" fmla="*/ 1244823 w 2103393"/>
              <a:gd name="connsiteY9" fmla="*/ 773082 h 1980752"/>
              <a:gd name="connsiteX10" fmla="*/ 1076528 w 2103393"/>
              <a:gd name="connsiteY10" fmla="*/ 627227 h 1980752"/>
              <a:gd name="connsiteX11" fmla="*/ 885795 w 2103393"/>
              <a:gd name="connsiteY11" fmla="*/ 767472 h 1980752"/>
              <a:gd name="connsiteX12" fmla="*/ 919453 w 2103393"/>
              <a:gd name="connsiteY12" fmla="*/ 1205038 h 1980752"/>
              <a:gd name="connsiteX13" fmla="*/ 891405 w 2103393"/>
              <a:gd name="connsiteY13" fmla="*/ 1524797 h 1980752"/>
              <a:gd name="connsiteX14" fmla="*/ 89201 w 2103393"/>
              <a:gd name="connsiteY14" fmla="*/ 1967973 h 1980752"/>
              <a:gd name="connsiteX15" fmla="*/ 577255 w 2103393"/>
              <a:gd name="connsiteY15" fmla="*/ 391615 h 1980752"/>
              <a:gd name="connsiteX16" fmla="*/ 807257 w 2103393"/>
              <a:gd name="connsiteY16" fmla="*/ 627227 h 1980752"/>
              <a:gd name="connsiteX17" fmla="*/ 969942 w 2103393"/>
              <a:gd name="connsiteY17" fmla="*/ 515031 h 1980752"/>
              <a:gd name="connsiteX18" fmla="*/ 964333 w 2103393"/>
              <a:gd name="connsiteY18" fmla="*/ 55026 h 1980752"/>
              <a:gd name="connsiteX0" fmla="*/ 913845 w 2103393"/>
              <a:gd name="connsiteY0" fmla="*/ 72662 h 1981559"/>
              <a:gd name="connsiteX1" fmla="*/ 947503 w 2103393"/>
              <a:gd name="connsiteY1" fmla="*/ 16564 h 1981559"/>
              <a:gd name="connsiteX2" fmla="*/ 1183115 w 2103393"/>
              <a:gd name="connsiteY2" fmla="*/ 22174 h 1981559"/>
              <a:gd name="connsiteX3" fmla="*/ 1177505 w 2103393"/>
              <a:gd name="connsiteY3" fmla="*/ 510228 h 1981559"/>
              <a:gd name="connsiteX4" fmla="*/ 1312141 w 2103393"/>
              <a:gd name="connsiteY4" fmla="*/ 588765 h 1981559"/>
              <a:gd name="connsiteX5" fmla="*/ 1508484 w 2103393"/>
              <a:gd name="connsiteY5" fmla="*/ 392422 h 1981559"/>
              <a:gd name="connsiteX6" fmla="*/ 2058246 w 2103393"/>
              <a:gd name="connsiteY6" fmla="*/ 1940731 h 1981559"/>
              <a:gd name="connsiteX7" fmla="*/ 1244822 w 2103393"/>
              <a:gd name="connsiteY7" fmla="*/ 1531213 h 1981559"/>
              <a:gd name="connsiteX8" fmla="*/ 1205554 w 2103393"/>
              <a:gd name="connsiteY8" fmla="*/ 1217066 h 1981559"/>
              <a:gd name="connsiteX9" fmla="*/ 1244823 w 2103393"/>
              <a:gd name="connsiteY9" fmla="*/ 773889 h 1981559"/>
              <a:gd name="connsiteX10" fmla="*/ 1076528 w 2103393"/>
              <a:gd name="connsiteY10" fmla="*/ 628034 h 1981559"/>
              <a:gd name="connsiteX11" fmla="*/ 885795 w 2103393"/>
              <a:gd name="connsiteY11" fmla="*/ 768279 h 1981559"/>
              <a:gd name="connsiteX12" fmla="*/ 919453 w 2103393"/>
              <a:gd name="connsiteY12" fmla="*/ 1205845 h 1981559"/>
              <a:gd name="connsiteX13" fmla="*/ 891405 w 2103393"/>
              <a:gd name="connsiteY13" fmla="*/ 1525604 h 1981559"/>
              <a:gd name="connsiteX14" fmla="*/ 89201 w 2103393"/>
              <a:gd name="connsiteY14" fmla="*/ 1968780 h 1981559"/>
              <a:gd name="connsiteX15" fmla="*/ 577255 w 2103393"/>
              <a:gd name="connsiteY15" fmla="*/ 392422 h 1981559"/>
              <a:gd name="connsiteX16" fmla="*/ 807257 w 2103393"/>
              <a:gd name="connsiteY16" fmla="*/ 628034 h 1981559"/>
              <a:gd name="connsiteX17" fmla="*/ 969942 w 2103393"/>
              <a:gd name="connsiteY17" fmla="*/ 515838 h 1981559"/>
              <a:gd name="connsiteX18" fmla="*/ 913845 w 2103393"/>
              <a:gd name="connsiteY18" fmla="*/ 72662 h 1981559"/>
              <a:gd name="connsiteX0" fmla="*/ 913845 w 2103393"/>
              <a:gd name="connsiteY0" fmla="*/ 103017 h 2011914"/>
              <a:gd name="connsiteX1" fmla="*/ 1003601 w 2103393"/>
              <a:gd name="connsiteY1" fmla="*/ 2040 h 2011914"/>
              <a:gd name="connsiteX2" fmla="*/ 1183115 w 2103393"/>
              <a:gd name="connsiteY2" fmla="*/ 52529 h 2011914"/>
              <a:gd name="connsiteX3" fmla="*/ 1177505 w 2103393"/>
              <a:gd name="connsiteY3" fmla="*/ 540583 h 2011914"/>
              <a:gd name="connsiteX4" fmla="*/ 1312141 w 2103393"/>
              <a:gd name="connsiteY4" fmla="*/ 619120 h 2011914"/>
              <a:gd name="connsiteX5" fmla="*/ 1508484 w 2103393"/>
              <a:gd name="connsiteY5" fmla="*/ 422777 h 2011914"/>
              <a:gd name="connsiteX6" fmla="*/ 2058246 w 2103393"/>
              <a:gd name="connsiteY6" fmla="*/ 1971086 h 2011914"/>
              <a:gd name="connsiteX7" fmla="*/ 1244822 w 2103393"/>
              <a:gd name="connsiteY7" fmla="*/ 1561568 h 2011914"/>
              <a:gd name="connsiteX8" fmla="*/ 1205554 w 2103393"/>
              <a:gd name="connsiteY8" fmla="*/ 1247421 h 2011914"/>
              <a:gd name="connsiteX9" fmla="*/ 1244823 w 2103393"/>
              <a:gd name="connsiteY9" fmla="*/ 804244 h 2011914"/>
              <a:gd name="connsiteX10" fmla="*/ 1076528 w 2103393"/>
              <a:gd name="connsiteY10" fmla="*/ 658389 h 2011914"/>
              <a:gd name="connsiteX11" fmla="*/ 885795 w 2103393"/>
              <a:gd name="connsiteY11" fmla="*/ 798634 h 2011914"/>
              <a:gd name="connsiteX12" fmla="*/ 919453 w 2103393"/>
              <a:gd name="connsiteY12" fmla="*/ 1236200 h 2011914"/>
              <a:gd name="connsiteX13" fmla="*/ 891405 w 2103393"/>
              <a:gd name="connsiteY13" fmla="*/ 1555959 h 2011914"/>
              <a:gd name="connsiteX14" fmla="*/ 89201 w 2103393"/>
              <a:gd name="connsiteY14" fmla="*/ 1999135 h 2011914"/>
              <a:gd name="connsiteX15" fmla="*/ 577255 w 2103393"/>
              <a:gd name="connsiteY15" fmla="*/ 422777 h 2011914"/>
              <a:gd name="connsiteX16" fmla="*/ 807257 w 2103393"/>
              <a:gd name="connsiteY16" fmla="*/ 658389 h 2011914"/>
              <a:gd name="connsiteX17" fmla="*/ 969942 w 2103393"/>
              <a:gd name="connsiteY17" fmla="*/ 546193 h 2011914"/>
              <a:gd name="connsiteX18" fmla="*/ 913845 w 2103393"/>
              <a:gd name="connsiteY18" fmla="*/ 103017 h 2011914"/>
              <a:gd name="connsiteX0" fmla="*/ 930675 w 2103393"/>
              <a:gd name="connsiteY0" fmla="*/ 67702 h 2010258"/>
              <a:gd name="connsiteX1" fmla="*/ 1003601 w 2103393"/>
              <a:gd name="connsiteY1" fmla="*/ 384 h 2010258"/>
              <a:gd name="connsiteX2" fmla="*/ 1183115 w 2103393"/>
              <a:gd name="connsiteY2" fmla="*/ 50873 h 2010258"/>
              <a:gd name="connsiteX3" fmla="*/ 1177505 w 2103393"/>
              <a:gd name="connsiteY3" fmla="*/ 538927 h 2010258"/>
              <a:gd name="connsiteX4" fmla="*/ 1312141 w 2103393"/>
              <a:gd name="connsiteY4" fmla="*/ 617464 h 2010258"/>
              <a:gd name="connsiteX5" fmla="*/ 1508484 w 2103393"/>
              <a:gd name="connsiteY5" fmla="*/ 421121 h 2010258"/>
              <a:gd name="connsiteX6" fmla="*/ 2058246 w 2103393"/>
              <a:gd name="connsiteY6" fmla="*/ 1969430 h 2010258"/>
              <a:gd name="connsiteX7" fmla="*/ 1244822 w 2103393"/>
              <a:gd name="connsiteY7" fmla="*/ 1559912 h 2010258"/>
              <a:gd name="connsiteX8" fmla="*/ 1205554 w 2103393"/>
              <a:gd name="connsiteY8" fmla="*/ 1245765 h 2010258"/>
              <a:gd name="connsiteX9" fmla="*/ 1244823 w 2103393"/>
              <a:gd name="connsiteY9" fmla="*/ 802588 h 2010258"/>
              <a:gd name="connsiteX10" fmla="*/ 1076528 w 2103393"/>
              <a:gd name="connsiteY10" fmla="*/ 656733 h 2010258"/>
              <a:gd name="connsiteX11" fmla="*/ 885795 w 2103393"/>
              <a:gd name="connsiteY11" fmla="*/ 796978 h 2010258"/>
              <a:gd name="connsiteX12" fmla="*/ 919453 w 2103393"/>
              <a:gd name="connsiteY12" fmla="*/ 1234544 h 2010258"/>
              <a:gd name="connsiteX13" fmla="*/ 891405 w 2103393"/>
              <a:gd name="connsiteY13" fmla="*/ 1554303 h 2010258"/>
              <a:gd name="connsiteX14" fmla="*/ 89201 w 2103393"/>
              <a:gd name="connsiteY14" fmla="*/ 1997479 h 2010258"/>
              <a:gd name="connsiteX15" fmla="*/ 577255 w 2103393"/>
              <a:gd name="connsiteY15" fmla="*/ 421121 h 2010258"/>
              <a:gd name="connsiteX16" fmla="*/ 807257 w 2103393"/>
              <a:gd name="connsiteY16" fmla="*/ 656733 h 2010258"/>
              <a:gd name="connsiteX17" fmla="*/ 969942 w 2103393"/>
              <a:gd name="connsiteY17" fmla="*/ 544537 h 2010258"/>
              <a:gd name="connsiteX18" fmla="*/ 930675 w 2103393"/>
              <a:gd name="connsiteY18" fmla="*/ 67702 h 2010258"/>
              <a:gd name="connsiteX0" fmla="*/ 930675 w 2103393"/>
              <a:gd name="connsiteY0" fmla="*/ 69239 h 2011795"/>
              <a:gd name="connsiteX1" fmla="*/ 1183115 w 2103393"/>
              <a:gd name="connsiteY1" fmla="*/ 52410 h 2011795"/>
              <a:gd name="connsiteX2" fmla="*/ 1177505 w 2103393"/>
              <a:gd name="connsiteY2" fmla="*/ 540464 h 2011795"/>
              <a:gd name="connsiteX3" fmla="*/ 1312141 w 2103393"/>
              <a:gd name="connsiteY3" fmla="*/ 619001 h 2011795"/>
              <a:gd name="connsiteX4" fmla="*/ 1508484 w 2103393"/>
              <a:gd name="connsiteY4" fmla="*/ 422658 h 2011795"/>
              <a:gd name="connsiteX5" fmla="*/ 2058246 w 2103393"/>
              <a:gd name="connsiteY5" fmla="*/ 1970967 h 2011795"/>
              <a:gd name="connsiteX6" fmla="*/ 1244822 w 2103393"/>
              <a:gd name="connsiteY6" fmla="*/ 1561449 h 2011795"/>
              <a:gd name="connsiteX7" fmla="*/ 1205554 w 2103393"/>
              <a:gd name="connsiteY7" fmla="*/ 1247302 h 2011795"/>
              <a:gd name="connsiteX8" fmla="*/ 1244823 w 2103393"/>
              <a:gd name="connsiteY8" fmla="*/ 804125 h 2011795"/>
              <a:gd name="connsiteX9" fmla="*/ 1076528 w 2103393"/>
              <a:gd name="connsiteY9" fmla="*/ 658270 h 2011795"/>
              <a:gd name="connsiteX10" fmla="*/ 885795 w 2103393"/>
              <a:gd name="connsiteY10" fmla="*/ 798515 h 2011795"/>
              <a:gd name="connsiteX11" fmla="*/ 919453 w 2103393"/>
              <a:gd name="connsiteY11" fmla="*/ 1236081 h 2011795"/>
              <a:gd name="connsiteX12" fmla="*/ 891405 w 2103393"/>
              <a:gd name="connsiteY12" fmla="*/ 1555840 h 2011795"/>
              <a:gd name="connsiteX13" fmla="*/ 89201 w 2103393"/>
              <a:gd name="connsiteY13" fmla="*/ 1999016 h 2011795"/>
              <a:gd name="connsiteX14" fmla="*/ 577255 w 2103393"/>
              <a:gd name="connsiteY14" fmla="*/ 422658 h 2011795"/>
              <a:gd name="connsiteX15" fmla="*/ 807257 w 2103393"/>
              <a:gd name="connsiteY15" fmla="*/ 658270 h 2011795"/>
              <a:gd name="connsiteX16" fmla="*/ 969942 w 2103393"/>
              <a:gd name="connsiteY16" fmla="*/ 546074 h 2011795"/>
              <a:gd name="connsiteX17" fmla="*/ 930675 w 2103393"/>
              <a:gd name="connsiteY17" fmla="*/ 69239 h 2011795"/>
              <a:gd name="connsiteX0" fmla="*/ 930675 w 2103393"/>
              <a:gd name="connsiteY0" fmla="*/ 63795 h 2006351"/>
              <a:gd name="connsiteX1" fmla="*/ 1183115 w 2103393"/>
              <a:gd name="connsiteY1" fmla="*/ 46966 h 2006351"/>
              <a:gd name="connsiteX2" fmla="*/ 1177505 w 2103393"/>
              <a:gd name="connsiteY2" fmla="*/ 535020 h 2006351"/>
              <a:gd name="connsiteX3" fmla="*/ 1312141 w 2103393"/>
              <a:gd name="connsiteY3" fmla="*/ 613557 h 2006351"/>
              <a:gd name="connsiteX4" fmla="*/ 1508484 w 2103393"/>
              <a:gd name="connsiteY4" fmla="*/ 417214 h 2006351"/>
              <a:gd name="connsiteX5" fmla="*/ 2058246 w 2103393"/>
              <a:gd name="connsiteY5" fmla="*/ 1965523 h 2006351"/>
              <a:gd name="connsiteX6" fmla="*/ 1244822 w 2103393"/>
              <a:gd name="connsiteY6" fmla="*/ 1556005 h 2006351"/>
              <a:gd name="connsiteX7" fmla="*/ 1205554 w 2103393"/>
              <a:gd name="connsiteY7" fmla="*/ 1241858 h 2006351"/>
              <a:gd name="connsiteX8" fmla="*/ 1244823 w 2103393"/>
              <a:gd name="connsiteY8" fmla="*/ 798681 h 2006351"/>
              <a:gd name="connsiteX9" fmla="*/ 1076528 w 2103393"/>
              <a:gd name="connsiteY9" fmla="*/ 652826 h 2006351"/>
              <a:gd name="connsiteX10" fmla="*/ 885795 w 2103393"/>
              <a:gd name="connsiteY10" fmla="*/ 793071 h 2006351"/>
              <a:gd name="connsiteX11" fmla="*/ 919453 w 2103393"/>
              <a:gd name="connsiteY11" fmla="*/ 1230637 h 2006351"/>
              <a:gd name="connsiteX12" fmla="*/ 891405 w 2103393"/>
              <a:gd name="connsiteY12" fmla="*/ 1550396 h 2006351"/>
              <a:gd name="connsiteX13" fmla="*/ 89201 w 2103393"/>
              <a:gd name="connsiteY13" fmla="*/ 1993572 h 2006351"/>
              <a:gd name="connsiteX14" fmla="*/ 577255 w 2103393"/>
              <a:gd name="connsiteY14" fmla="*/ 417214 h 2006351"/>
              <a:gd name="connsiteX15" fmla="*/ 807257 w 2103393"/>
              <a:gd name="connsiteY15" fmla="*/ 652826 h 2006351"/>
              <a:gd name="connsiteX16" fmla="*/ 969942 w 2103393"/>
              <a:gd name="connsiteY16" fmla="*/ 540630 h 2006351"/>
              <a:gd name="connsiteX17" fmla="*/ 930675 w 2103393"/>
              <a:gd name="connsiteY17" fmla="*/ 63795 h 2006351"/>
              <a:gd name="connsiteX0" fmla="*/ 930675 w 2103393"/>
              <a:gd name="connsiteY0" fmla="*/ 51191 h 2016186"/>
              <a:gd name="connsiteX1" fmla="*/ 1183115 w 2103393"/>
              <a:gd name="connsiteY1" fmla="*/ 56801 h 2016186"/>
              <a:gd name="connsiteX2" fmla="*/ 1177505 w 2103393"/>
              <a:gd name="connsiteY2" fmla="*/ 544855 h 2016186"/>
              <a:gd name="connsiteX3" fmla="*/ 1312141 w 2103393"/>
              <a:gd name="connsiteY3" fmla="*/ 623392 h 2016186"/>
              <a:gd name="connsiteX4" fmla="*/ 1508484 w 2103393"/>
              <a:gd name="connsiteY4" fmla="*/ 427049 h 2016186"/>
              <a:gd name="connsiteX5" fmla="*/ 2058246 w 2103393"/>
              <a:gd name="connsiteY5" fmla="*/ 1975358 h 2016186"/>
              <a:gd name="connsiteX6" fmla="*/ 1244822 w 2103393"/>
              <a:gd name="connsiteY6" fmla="*/ 1565840 h 2016186"/>
              <a:gd name="connsiteX7" fmla="*/ 1205554 w 2103393"/>
              <a:gd name="connsiteY7" fmla="*/ 1251693 h 2016186"/>
              <a:gd name="connsiteX8" fmla="*/ 1244823 w 2103393"/>
              <a:gd name="connsiteY8" fmla="*/ 808516 h 2016186"/>
              <a:gd name="connsiteX9" fmla="*/ 1076528 w 2103393"/>
              <a:gd name="connsiteY9" fmla="*/ 662661 h 2016186"/>
              <a:gd name="connsiteX10" fmla="*/ 885795 w 2103393"/>
              <a:gd name="connsiteY10" fmla="*/ 802906 h 2016186"/>
              <a:gd name="connsiteX11" fmla="*/ 919453 w 2103393"/>
              <a:gd name="connsiteY11" fmla="*/ 1240472 h 2016186"/>
              <a:gd name="connsiteX12" fmla="*/ 891405 w 2103393"/>
              <a:gd name="connsiteY12" fmla="*/ 1560231 h 2016186"/>
              <a:gd name="connsiteX13" fmla="*/ 89201 w 2103393"/>
              <a:gd name="connsiteY13" fmla="*/ 2003407 h 2016186"/>
              <a:gd name="connsiteX14" fmla="*/ 577255 w 2103393"/>
              <a:gd name="connsiteY14" fmla="*/ 427049 h 2016186"/>
              <a:gd name="connsiteX15" fmla="*/ 807257 w 2103393"/>
              <a:gd name="connsiteY15" fmla="*/ 662661 h 2016186"/>
              <a:gd name="connsiteX16" fmla="*/ 969942 w 2103393"/>
              <a:gd name="connsiteY16" fmla="*/ 550465 h 2016186"/>
              <a:gd name="connsiteX17" fmla="*/ 930675 w 2103393"/>
              <a:gd name="connsiteY17" fmla="*/ 51191 h 2016186"/>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24191 h 2051098"/>
              <a:gd name="connsiteX1" fmla="*/ 1183115 w 2103393"/>
              <a:gd name="connsiteY1" fmla="*/ 91713 h 2051098"/>
              <a:gd name="connsiteX2" fmla="*/ 1177505 w 2103393"/>
              <a:gd name="connsiteY2" fmla="*/ 579767 h 2051098"/>
              <a:gd name="connsiteX3" fmla="*/ 1312141 w 2103393"/>
              <a:gd name="connsiteY3" fmla="*/ 658304 h 2051098"/>
              <a:gd name="connsiteX4" fmla="*/ 1508484 w 2103393"/>
              <a:gd name="connsiteY4" fmla="*/ 461961 h 2051098"/>
              <a:gd name="connsiteX5" fmla="*/ 2058246 w 2103393"/>
              <a:gd name="connsiteY5" fmla="*/ 2010270 h 2051098"/>
              <a:gd name="connsiteX6" fmla="*/ 1244822 w 2103393"/>
              <a:gd name="connsiteY6" fmla="*/ 1600752 h 2051098"/>
              <a:gd name="connsiteX7" fmla="*/ 1205554 w 2103393"/>
              <a:gd name="connsiteY7" fmla="*/ 1286605 h 2051098"/>
              <a:gd name="connsiteX8" fmla="*/ 1244823 w 2103393"/>
              <a:gd name="connsiteY8" fmla="*/ 843428 h 2051098"/>
              <a:gd name="connsiteX9" fmla="*/ 1076528 w 2103393"/>
              <a:gd name="connsiteY9" fmla="*/ 697573 h 2051098"/>
              <a:gd name="connsiteX10" fmla="*/ 885795 w 2103393"/>
              <a:gd name="connsiteY10" fmla="*/ 837818 h 2051098"/>
              <a:gd name="connsiteX11" fmla="*/ 919453 w 2103393"/>
              <a:gd name="connsiteY11" fmla="*/ 1275384 h 2051098"/>
              <a:gd name="connsiteX12" fmla="*/ 891405 w 2103393"/>
              <a:gd name="connsiteY12" fmla="*/ 1595143 h 2051098"/>
              <a:gd name="connsiteX13" fmla="*/ 89201 w 2103393"/>
              <a:gd name="connsiteY13" fmla="*/ 2038319 h 2051098"/>
              <a:gd name="connsiteX14" fmla="*/ 577255 w 2103393"/>
              <a:gd name="connsiteY14" fmla="*/ 461961 h 2051098"/>
              <a:gd name="connsiteX15" fmla="*/ 807257 w 2103393"/>
              <a:gd name="connsiteY15" fmla="*/ 697573 h 2051098"/>
              <a:gd name="connsiteX16" fmla="*/ 969942 w 2103393"/>
              <a:gd name="connsiteY16" fmla="*/ 585377 h 2051098"/>
              <a:gd name="connsiteX17" fmla="*/ 930675 w 2103393"/>
              <a:gd name="connsiteY17" fmla="*/ 24191 h 2051098"/>
              <a:gd name="connsiteX0" fmla="*/ 930675 w 2103393"/>
              <a:gd name="connsiteY0" fmla="*/ 51153 h 2078060"/>
              <a:gd name="connsiteX1" fmla="*/ 1190398 w 2103393"/>
              <a:gd name="connsiteY1" fmla="*/ 49480 h 2078060"/>
              <a:gd name="connsiteX2" fmla="*/ 1177505 w 2103393"/>
              <a:gd name="connsiteY2" fmla="*/ 606729 h 2078060"/>
              <a:gd name="connsiteX3" fmla="*/ 1312141 w 2103393"/>
              <a:gd name="connsiteY3" fmla="*/ 685266 h 2078060"/>
              <a:gd name="connsiteX4" fmla="*/ 1508484 w 2103393"/>
              <a:gd name="connsiteY4" fmla="*/ 488923 h 2078060"/>
              <a:gd name="connsiteX5" fmla="*/ 2058246 w 2103393"/>
              <a:gd name="connsiteY5" fmla="*/ 2037232 h 2078060"/>
              <a:gd name="connsiteX6" fmla="*/ 1244822 w 2103393"/>
              <a:gd name="connsiteY6" fmla="*/ 1627714 h 2078060"/>
              <a:gd name="connsiteX7" fmla="*/ 1205554 w 2103393"/>
              <a:gd name="connsiteY7" fmla="*/ 1313567 h 2078060"/>
              <a:gd name="connsiteX8" fmla="*/ 1244823 w 2103393"/>
              <a:gd name="connsiteY8" fmla="*/ 870390 h 2078060"/>
              <a:gd name="connsiteX9" fmla="*/ 1076528 w 2103393"/>
              <a:gd name="connsiteY9" fmla="*/ 724535 h 2078060"/>
              <a:gd name="connsiteX10" fmla="*/ 885795 w 2103393"/>
              <a:gd name="connsiteY10" fmla="*/ 864780 h 2078060"/>
              <a:gd name="connsiteX11" fmla="*/ 919453 w 2103393"/>
              <a:gd name="connsiteY11" fmla="*/ 1302346 h 2078060"/>
              <a:gd name="connsiteX12" fmla="*/ 891405 w 2103393"/>
              <a:gd name="connsiteY12" fmla="*/ 1622105 h 2078060"/>
              <a:gd name="connsiteX13" fmla="*/ 89201 w 2103393"/>
              <a:gd name="connsiteY13" fmla="*/ 2065281 h 2078060"/>
              <a:gd name="connsiteX14" fmla="*/ 577255 w 2103393"/>
              <a:gd name="connsiteY14" fmla="*/ 488923 h 2078060"/>
              <a:gd name="connsiteX15" fmla="*/ 807257 w 2103393"/>
              <a:gd name="connsiteY15" fmla="*/ 724535 h 2078060"/>
              <a:gd name="connsiteX16" fmla="*/ 969942 w 2103393"/>
              <a:gd name="connsiteY16" fmla="*/ 612339 h 2078060"/>
              <a:gd name="connsiteX17" fmla="*/ 930675 w 2103393"/>
              <a:gd name="connsiteY17" fmla="*/ 51153 h 2078060"/>
              <a:gd name="connsiteX0" fmla="*/ 930675 w 2103393"/>
              <a:gd name="connsiteY0" fmla="*/ 57180 h 2084087"/>
              <a:gd name="connsiteX1" fmla="*/ 1190398 w 2103393"/>
              <a:gd name="connsiteY1" fmla="*/ 55507 h 2084087"/>
              <a:gd name="connsiteX2" fmla="*/ 1177505 w 2103393"/>
              <a:gd name="connsiteY2" fmla="*/ 612756 h 2084087"/>
              <a:gd name="connsiteX3" fmla="*/ 1312141 w 2103393"/>
              <a:gd name="connsiteY3" fmla="*/ 691293 h 2084087"/>
              <a:gd name="connsiteX4" fmla="*/ 1508484 w 2103393"/>
              <a:gd name="connsiteY4" fmla="*/ 494950 h 2084087"/>
              <a:gd name="connsiteX5" fmla="*/ 2058246 w 2103393"/>
              <a:gd name="connsiteY5" fmla="*/ 2043259 h 2084087"/>
              <a:gd name="connsiteX6" fmla="*/ 1244822 w 2103393"/>
              <a:gd name="connsiteY6" fmla="*/ 1633741 h 2084087"/>
              <a:gd name="connsiteX7" fmla="*/ 1205554 w 2103393"/>
              <a:gd name="connsiteY7" fmla="*/ 1319594 h 2084087"/>
              <a:gd name="connsiteX8" fmla="*/ 1244823 w 2103393"/>
              <a:gd name="connsiteY8" fmla="*/ 876417 h 2084087"/>
              <a:gd name="connsiteX9" fmla="*/ 1076528 w 2103393"/>
              <a:gd name="connsiteY9" fmla="*/ 730562 h 2084087"/>
              <a:gd name="connsiteX10" fmla="*/ 885795 w 2103393"/>
              <a:gd name="connsiteY10" fmla="*/ 870807 h 2084087"/>
              <a:gd name="connsiteX11" fmla="*/ 919453 w 2103393"/>
              <a:gd name="connsiteY11" fmla="*/ 1308373 h 2084087"/>
              <a:gd name="connsiteX12" fmla="*/ 891405 w 2103393"/>
              <a:gd name="connsiteY12" fmla="*/ 1628132 h 2084087"/>
              <a:gd name="connsiteX13" fmla="*/ 89201 w 2103393"/>
              <a:gd name="connsiteY13" fmla="*/ 2071308 h 2084087"/>
              <a:gd name="connsiteX14" fmla="*/ 577255 w 2103393"/>
              <a:gd name="connsiteY14" fmla="*/ 494950 h 2084087"/>
              <a:gd name="connsiteX15" fmla="*/ 807257 w 2103393"/>
              <a:gd name="connsiteY15" fmla="*/ 730562 h 2084087"/>
              <a:gd name="connsiteX16" fmla="*/ 969942 w 2103393"/>
              <a:gd name="connsiteY16" fmla="*/ 618366 h 2084087"/>
              <a:gd name="connsiteX17" fmla="*/ 930675 w 2103393"/>
              <a:gd name="connsiteY17" fmla="*/ 57180 h 2084087"/>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73853 h 2100760"/>
              <a:gd name="connsiteX1" fmla="*/ 1190398 w 2103393"/>
              <a:gd name="connsiteY1" fmla="*/ 72180 h 2100760"/>
              <a:gd name="connsiteX2" fmla="*/ 1177505 w 2103393"/>
              <a:gd name="connsiteY2" fmla="*/ 629429 h 2100760"/>
              <a:gd name="connsiteX3" fmla="*/ 1312141 w 2103393"/>
              <a:gd name="connsiteY3" fmla="*/ 707966 h 2100760"/>
              <a:gd name="connsiteX4" fmla="*/ 1508484 w 2103393"/>
              <a:gd name="connsiteY4" fmla="*/ 511623 h 2100760"/>
              <a:gd name="connsiteX5" fmla="*/ 2058246 w 2103393"/>
              <a:gd name="connsiteY5" fmla="*/ 2059932 h 2100760"/>
              <a:gd name="connsiteX6" fmla="*/ 1244822 w 2103393"/>
              <a:gd name="connsiteY6" fmla="*/ 1650414 h 2100760"/>
              <a:gd name="connsiteX7" fmla="*/ 1205554 w 2103393"/>
              <a:gd name="connsiteY7" fmla="*/ 1336267 h 2100760"/>
              <a:gd name="connsiteX8" fmla="*/ 1244823 w 2103393"/>
              <a:gd name="connsiteY8" fmla="*/ 893090 h 2100760"/>
              <a:gd name="connsiteX9" fmla="*/ 1076528 w 2103393"/>
              <a:gd name="connsiteY9" fmla="*/ 747235 h 2100760"/>
              <a:gd name="connsiteX10" fmla="*/ 885795 w 2103393"/>
              <a:gd name="connsiteY10" fmla="*/ 887480 h 2100760"/>
              <a:gd name="connsiteX11" fmla="*/ 919453 w 2103393"/>
              <a:gd name="connsiteY11" fmla="*/ 1325046 h 2100760"/>
              <a:gd name="connsiteX12" fmla="*/ 891405 w 2103393"/>
              <a:gd name="connsiteY12" fmla="*/ 1644805 h 2100760"/>
              <a:gd name="connsiteX13" fmla="*/ 89201 w 2103393"/>
              <a:gd name="connsiteY13" fmla="*/ 2087981 h 2100760"/>
              <a:gd name="connsiteX14" fmla="*/ 577255 w 2103393"/>
              <a:gd name="connsiteY14" fmla="*/ 511623 h 2100760"/>
              <a:gd name="connsiteX15" fmla="*/ 807257 w 2103393"/>
              <a:gd name="connsiteY15" fmla="*/ 747235 h 2100760"/>
              <a:gd name="connsiteX16" fmla="*/ 969942 w 2103393"/>
              <a:gd name="connsiteY16" fmla="*/ 635039 h 2100760"/>
              <a:gd name="connsiteX17" fmla="*/ 930675 w 2103393"/>
              <a:gd name="connsiteY17" fmla="*/ 73853 h 2100760"/>
              <a:gd name="connsiteX0" fmla="*/ 930675 w 2103393"/>
              <a:gd name="connsiteY0" fmla="*/ 77953 h 2104860"/>
              <a:gd name="connsiteX1" fmla="*/ 1190398 w 2103393"/>
              <a:gd name="connsiteY1" fmla="*/ 76280 h 2104860"/>
              <a:gd name="connsiteX2" fmla="*/ 1177505 w 2103393"/>
              <a:gd name="connsiteY2" fmla="*/ 633529 h 2104860"/>
              <a:gd name="connsiteX3" fmla="*/ 1312141 w 2103393"/>
              <a:gd name="connsiteY3" fmla="*/ 712066 h 2104860"/>
              <a:gd name="connsiteX4" fmla="*/ 1508484 w 2103393"/>
              <a:gd name="connsiteY4" fmla="*/ 515723 h 2104860"/>
              <a:gd name="connsiteX5" fmla="*/ 2058246 w 2103393"/>
              <a:gd name="connsiteY5" fmla="*/ 2064032 h 2104860"/>
              <a:gd name="connsiteX6" fmla="*/ 1244822 w 2103393"/>
              <a:gd name="connsiteY6" fmla="*/ 1654514 h 2104860"/>
              <a:gd name="connsiteX7" fmla="*/ 1205554 w 2103393"/>
              <a:gd name="connsiteY7" fmla="*/ 1340367 h 2104860"/>
              <a:gd name="connsiteX8" fmla="*/ 1244823 w 2103393"/>
              <a:gd name="connsiteY8" fmla="*/ 897190 h 2104860"/>
              <a:gd name="connsiteX9" fmla="*/ 1076528 w 2103393"/>
              <a:gd name="connsiteY9" fmla="*/ 751335 h 2104860"/>
              <a:gd name="connsiteX10" fmla="*/ 885795 w 2103393"/>
              <a:gd name="connsiteY10" fmla="*/ 891580 h 2104860"/>
              <a:gd name="connsiteX11" fmla="*/ 919453 w 2103393"/>
              <a:gd name="connsiteY11" fmla="*/ 1329146 h 2104860"/>
              <a:gd name="connsiteX12" fmla="*/ 891405 w 2103393"/>
              <a:gd name="connsiteY12" fmla="*/ 1648905 h 2104860"/>
              <a:gd name="connsiteX13" fmla="*/ 89201 w 2103393"/>
              <a:gd name="connsiteY13" fmla="*/ 2092081 h 2104860"/>
              <a:gd name="connsiteX14" fmla="*/ 577255 w 2103393"/>
              <a:gd name="connsiteY14" fmla="*/ 515723 h 2104860"/>
              <a:gd name="connsiteX15" fmla="*/ 807257 w 2103393"/>
              <a:gd name="connsiteY15" fmla="*/ 751335 h 2104860"/>
              <a:gd name="connsiteX16" fmla="*/ 969942 w 2103393"/>
              <a:gd name="connsiteY16" fmla="*/ 639139 h 2104860"/>
              <a:gd name="connsiteX17" fmla="*/ 930675 w 2103393"/>
              <a:gd name="connsiteY17" fmla="*/ 77953 h 2104860"/>
              <a:gd name="connsiteX0" fmla="*/ 930675 w 2103393"/>
              <a:gd name="connsiteY0" fmla="*/ 71187 h 2098094"/>
              <a:gd name="connsiteX1" fmla="*/ 1190398 w 2103393"/>
              <a:gd name="connsiteY1" fmla="*/ 69514 h 2098094"/>
              <a:gd name="connsiteX2" fmla="*/ 1177505 w 2103393"/>
              <a:gd name="connsiteY2" fmla="*/ 626763 h 2098094"/>
              <a:gd name="connsiteX3" fmla="*/ 1312141 w 2103393"/>
              <a:gd name="connsiteY3" fmla="*/ 705300 h 2098094"/>
              <a:gd name="connsiteX4" fmla="*/ 1508484 w 2103393"/>
              <a:gd name="connsiteY4" fmla="*/ 508957 h 2098094"/>
              <a:gd name="connsiteX5" fmla="*/ 2058246 w 2103393"/>
              <a:gd name="connsiteY5" fmla="*/ 2057266 h 2098094"/>
              <a:gd name="connsiteX6" fmla="*/ 1244822 w 2103393"/>
              <a:gd name="connsiteY6" fmla="*/ 1647748 h 2098094"/>
              <a:gd name="connsiteX7" fmla="*/ 1205554 w 2103393"/>
              <a:gd name="connsiteY7" fmla="*/ 1333601 h 2098094"/>
              <a:gd name="connsiteX8" fmla="*/ 1244823 w 2103393"/>
              <a:gd name="connsiteY8" fmla="*/ 890424 h 2098094"/>
              <a:gd name="connsiteX9" fmla="*/ 1076528 w 2103393"/>
              <a:gd name="connsiteY9" fmla="*/ 744569 h 2098094"/>
              <a:gd name="connsiteX10" fmla="*/ 885795 w 2103393"/>
              <a:gd name="connsiteY10" fmla="*/ 884814 h 2098094"/>
              <a:gd name="connsiteX11" fmla="*/ 919453 w 2103393"/>
              <a:gd name="connsiteY11" fmla="*/ 1322380 h 2098094"/>
              <a:gd name="connsiteX12" fmla="*/ 891405 w 2103393"/>
              <a:gd name="connsiteY12" fmla="*/ 1642139 h 2098094"/>
              <a:gd name="connsiteX13" fmla="*/ 89201 w 2103393"/>
              <a:gd name="connsiteY13" fmla="*/ 2085315 h 2098094"/>
              <a:gd name="connsiteX14" fmla="*/ 577255 w 2103393"/>
              <a:gd name="connsiteY14" fmla="*/ 508957 h 2098094"/>
              <a:gd name="connsiteX15" fmla="*/ 807257 w 2103393"/>
              <a:gd name="connsiteY15" fmla="*/ 744569 h 2098094"/>
              <a:gd name="connsiteX16" fmla="*/ 969942 w 2103393"/>
              <a:gd name="connsiteY16" fmla="*/ 632373 h 2098094"/>
              <a:gd name="connsiteX17" fmla="*/ 930675 w 2103393"/>
              <a:gd name="connsiteY17" fmla="*/ 71187 h 2098094"/>
              <a:gd name="connsiteX0" fmla="*/ 930675 w 2103393"/>
              <a:gd name="connsiteY0" fmla="*/ 75207 h 2102114"/>
              <a:gd name="connsiteX1" fmla="*/ 1190398 w 2103393"/>
              <a:gd name="connsiteY1" fmla="*/ 73534 h 2102114"/>
              <a:gd name="connsiteX2" fmla="*/ 1177505 w 2103393"/>
              <a:gd name="connsiteY2" fmla="*/ 630783 h 2102114"/>
              <a:gd name="connsiteX3" fmla="*/ 1312141 w 2103393"/>
              <a:gd name="connsiteY3" fmla="*/ 709320 h 2102114"/>
              <a:gd name="connsiteX4" fmla="*/ 1508484 w 2103393"/>
              <a:gd name="connsiteY4" fmla="*/ 512977 h 2102114"/>
              <a:gd name="connsiteX5" fmla="*/ 2058246 w 2103393"/>
              <a:gd name="connsiteY5" fmla="*/ 2061286 h 2102114"/>
              <a:gd name="connsiteX6" fmla="*/ 1244822 w 2103393"/>
              <a:gd name="connsiteY6" fmla="*/ 1651768 h 2102114"/>
              <a:gd name="connsiteX7" fmla="*/ 1205554 w 2103393"/>
              <a:gd name="connsiteY7" fmla="*/ 1337621 h 2102114"/>
              <a:gd name="connsiteX8" fmla="*/ 1244823 w 2103393"/>
              <a:gd name="connsiteY8" fmla="*/ 894444 h 2102114"/>
              <a:gd name="connsiteX9" fmla="*/ 1076528 w 2103393"/>
              <a:gd name="connsiteY9" fmla="*/ 748589 h 2102114"/>
              <a:gd name="connsiteX10" fmla="*/ 885795 w 2103393"/>
              <a:gd name="connsiteY10" fmla="*/ 888834 h 2102114"/>
              <a:gd name="connsiteX11" fmla="*/ 919453 w 2103393"/>
              <a:gd name="connsiteY11" fmla="*/ 1326400 h 2102114"/>
              <a:gd name="connsiteX12" fmla="*/ 891405 w 2103393"/>
              <a:gd name="connsiteY12" fmla="*/ 1646159 h 2102114"/>
              <a:gd name="connsiteX13" fmla="*/ 89201 w 2103393"/>
              <a:gd name="connsiteY13" fmla="*/ 2089335 h 2102114"/>
              <a:gd name="connsiteX14" fmla="*/ 577255 w 2103393"/>
              <a:gd name="connsiteY14" fmla="*/ 512977 h 2102114"/>
              <a:gd name="connsiteX15" fmla="*/ 807257 w 2103393"/>
              <a:gd name="connsiteY15" fmla="*/ 748589 h 2102114"/>
              <a:gd name="connsiteX16" fmla="*/ 969942 w 2103393"/>
              <a:gd name="connsiteY16" fmla="*/ 636393 h 2102114"/>
              <a:gd name="connsiteX17" fmla="*/ 930675 w 2103393"/>
              <a:gd name="connsiteY17" fmla="*/ 75207 h 210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3393" h="2102114">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0" name="Freeform 48">
            <a:extLst>
              <a:ext uri="{FF2B5EF4-FFF2-40B4-BE49-F238E27FC236}">
                <a16:creationId xmlns:a16="http://schemas.microsoft.com/office/drawing/2014/main" id="{0C45663E-CE4E-4618-B02B-3D6106106918}"/>
              </a:ext>
            </a:extLst>
          </p:cNvPr>
          <p:cNvSpPr>
            <a:spLocks noChangeAspect="1"/>
          </p:cNvSpPr>
          <p:nvPr/>
        </p:nvSpPr>
        <p:spPr>
          <a:xfrm>
            <a:off x="5278002" y="1454850"/>
            <a:ext cx="529812" cy="441236"/>
          </a:xfrm>
          <a:custGeom>
            <a:avLst/>
            <a:gdLst/>
            <a:ahLst/>
            <a:cxnLst/>
            <a:rect l="l" t="t" r="r" b="b"/>
            <a:pathLst>
              <a:path w="3240001" h="2698329">
                <a:moveTo>
                  <a:pt x="2548075" y="5025"/>
                </a:moveTo>
                <a:cubicBezTo>
                  <a:pt x="2888705" y="21427"/>
                  <a:pt x="3205543" y="144443"/>
                  <a:pt x="3236875" y="324866"/>
                </a:cubicBezTo>
                <a:cubicBezTo>
                  <a:pt x="3272384" y="584869"/>
                  <a:pt x="3000845" y="793843"/>
                  <a:pt x="2654112" y="922630"/>
                </a:cubicBezTo>
                <a:cubicBezTo>
                  <a:pt x="2512076" y="1002818"/>
                  <a:pt x="2288579" y="1396468"/>
                  <a:pt x="2077615" y="1155904"/>
                </a:cubicBezTo>
                <a:cubicBezTo>
                  <a:pt x="1902159" y="985808"/>
                  <a:pt x="1914692" y="662627"/>
                  <a:pt x="1946024" y="426923"/>
                </a:cubicBezTo>
                <a:cubicBezTo>
                  <a:pt x="1958557" y="234957"/>
                  <a:pt x="1977355" y="79442"/>
                  <a:pt x="2209208" y="25983"/>
                </a:cubicBezTo>
                <a:cubicBezTo>
                  <a:pt x="2318345" y="5936"/>
                  <a:pt x="2434532" y="-443"/>
                  <a:pt x="2548075" y="5025"/>
                </a:cubicBezTo>
                <a:close/>
                <a:moveTo>
                  <a:pt x="1184195" y="86"/>
                </a:moveTo>
                <a:cubicBezTo>
                  <a:pt x="1412849" y="2955"/>
                  <a:pt x="1621488" y="77771"/>
                  <a:pt x="1732975" y="244677"/>
                </a:cubicBezTo>
                <a:cubicBezTo>
                  <a:pt x="1866656" y="436642"/>
                  <a:pt x="1793548" y="672347"/>
                  <a:pt x="1801904" y="871602"/>
                </a:cubicBezTo>
                <a:cubicBezTo>
                  <a:pt x="1820702" y="1041698"/>
                  <a:pt x="1996160" y="1255532"/>
                  <a:pt x="1889631" y="1396469"/>
                </a:cubicBezTo>
                <a:cubicBezTo>
                  <a:pt x="1714174" y="1644320"/>
                  <a:pt x="1482324" y="1717219"/>
                  <a:pt x="1300601" y="1906754"/>
                </a:cubicBezTo>
                <a:cubicBezTo>
                  <a:pt x="1068750" y="2152178"/>
                  <a:pt x="736639" y="2754803"/>
                  <a:pt x="442124" y="2694054"/>
                </a:cubicBezTo>
                <a:cubicBezTo>
                  <a:pt x="189385" y="2609005"/>
                  <a:pt x="149697" y="2276103"/>
                  <a:pt x="78680" y="2016101"/>
                </a:cubicBezTo>
                <a:cubicBezTo>
                  <a:pt x="-50823" y="1442635"/>
                  <a:pt x="-61268" y="759824"/>
                  <a:pt x="366928" y="302996"/>
                </a:cubicBezTo>
                <a:cubicBezTo>
                  <a:pt x="563141" y="111638"/>
                  <a:pt x="890211" y="-3604"/>
                  <a:pt x="1184195" y="8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1" name="Freeform 49">
            <a:extLst>
              <a:ext uri="{FF2B5EF4-FFF2-40B4-BE49-F238E27FC236}">
                <a16:creationId xmlns:a16="http://schemas.microsoft.com/office/drawing/2014/main" id="{91635DA1-2AA3-46B1-9680-17F6BEEBB601}"/>
              </a:ext>
            </a:extLst>
          </p:cNvPr>
          <p:cNvSpPr>
            <a:spLocks noChangeAspect="1"/>
          </p:cNvSpPr>
          <p:nvPr/>
        </p:nvSpPr>
        <p:spPr>
          <a:xfrm>
            <a:off x="6995432" y="1440016"/>
            <a:ext cx="470907" cy="470907"/>
          </a:xfrm>
          <a:custGeom>
            <a:avLst/>
            <a:gdLst>
              <a:gd name="connsiteX0" fmla="*/ 1054645 w 3259303"/>
              <a:gd name="connsiteY0" fmla="*/ 0 h 3248084"/>
              <a:gd name="connsiteX1" fmla="*/ 1469772 w 3259303"/>
              <a:gd name="connsiteY1" fmla="*/ 28049 h 3248084"/>
              <a:gd name="connsiteX2" fmla="*/ 1682945 w 3259303"/>
              <a:gd name="connsiteY2" fmla="*/ 740496 h 3248084"/>
              <a:gd name="connsiteX3" fmla="*/ 2417830 w 3259303"/>
              <a:gd name="connsiteY3" fmla="*/ 566592 h 3248084"/>
              <a:gd name="connsiteX4" fmla="*/ 3259303 w 3259303"/>
              <a:gd name="connsiteY4" fmla="*/ 1834410 h 3248084"/>
              <a:gd name="connsiteX5" fmla="*/ 2311244 w 3259303"/>
              <a:gd name="connsiteY5" fmla="*/ 3113448 h 3248084"/>
              <a:gd name="connsiteX6" fmla="*/ 622689 w 3259303"/>
              <a:gd name="connsiteY6" fmla="*/ 2670273 h 3248084"/>
              <a:gd name="connsiteX7" fmla="*/ 398297 w 3259303"/>
              <a:gd name="connsiteY7" fmla="*/ 3248084 h 3248084"/>
              <a:gd name="connsiteX8" fmla="*/ 0 w 3259303"/>
              <a:gd name="connsiteY8" fmla="*/ 3242474 h 3248084"/>
              <a:gd name="connsiteX9" fmla="*/ 218783 w 3259303"/>
              <a:gd name="connsiteY9" fmla="*/ 2333684 h 3248084"/>
              <a:gd name="connsiteX10" fmla="*/ 1593187 w 3259303"/>
              <a:gd name="connsiteY10" fmla="*/ 1997095 h 3248084"/>
              <a:gd name="connsiteX11" fmla="*/ 1250989 w 3259303"/>
              <a:gd name="connsiteY11" fmla="*/ 964889 h 3248084"/>
              <a:gd name="connsiteX12" fmla="*/ 1054645 w 3259303"/>
              <a:gd name="connsiteY12" fmla="*/ 0 h 3248084"/>
              <a:gd name="connsiteX0" fmla="*/ 1054645 w 3259303"/>
              <a:gd name="connsiteY0" fmla="*/ 0 h 3225645"/>
              <a:gd name="connsiteX1" fmla="*/ 1469772 w 3259303"/>
              <a:gd name="connsiteY1" fmla="*/ 5610 h 3225645"/>
              <a:gd name="connsiteX2" fmla="*/ 1682945 w 3259303"/>
              <a:gd name="connsiteY2" fmla="*/ 718057 h 3225645"/>
              <a:gd name="connsiteX3" fmla="*/ 2417830 w 3259303"/>
              <a:gd name="connsiteY3" fmla="*/ 544153 h 3225645"/>
              <a:gd name="connsiteX4" fmla="*/ 3259303 w 3259303"/>
              <a:gd name="connsiteY4" fmla="*/ 1811971 h 3225645"/>
              <a:gd name="connsiteX5" fmla="*/ 2311244 w 3259303"/>
              <a:gd name="connsiteY5" fmla="*/ 3091009 h 3225645"/>
              <a:gd name="connsiteX6" fmla="*/ 622689 w 3259303"/>
              <a:gd name="connsiteY6" fmla="*/ 2647834 h 3225645"/>
              <a:gd name="connsiteX7" fmla="*/ 398297 w 3259303"/>
              <a:gd name="connsiteY7" fmla="*/ 3225645 h 3225645"/>
              <a:gd name="connsiteX8" fmla="*/ 0 w 3259303"/>
              <a:gd name="connsiteY8" fmla="*/ 3220035 h 3225645"/>
              <a:gd name="connsiteX9" fmla="*/ 218783 w 3259303"/>
              <a:gd name="connsiteY9" fmla="*/ 2311245 h 3225645"/>
              <a:gd name="connsiteX10" fmla="*/ 1593187 w 3259303"/>
              <a:gd name="connsiteY10" fmla="*/ 1974656 h 3225645"/>
              <a:gd name="connsiteX11" fmla="*/ 1250989 w 3259303"/>
              <a:gd name="connsiteY11" fmla="*/ 942450 h 3225645"/>
              <a:gd name="connsiteX12" fmla="*/ 1054645 w 3259303"/>
              <a:gd name="connsiteY12" fmla="*/ 0 h 3225645"/>
              <a:gd name="connsiteX0" fmla="*/ 1054645 w 3259303"/>
              <a:gd name="connsiteY0" fmla="*/ 0 h 3242475"/>
              <a:gd name="connsiteX1" fmla="*/ 1469772 w 3259303"/>
              <a:gd name="connsiteY1" fmla="*/ 22440 h 3242475"/>
              <a:gd name="connsiteX2" fmla="*/ 1682945 w 3259303"/>
              <a:gd name="connsiteY2" fmla="*/ 734887 h 3242475"/>
              <a:gd name="connsiteX3" fmla="*/ 2417830 w 3259303"/>
              <a:gd name="connsiteY3" fmla="*/ 560983 h 3242475"/>
              <a:gd name="connsiteX4" fmla="*/ 3259303 w 3259303"/>
              <a:gd name="connsiteY4" fmla="*/ 1828801 h 3242475"/>
              <a:gd name="connsiteX5" fmla="*/ 2311244 w 3259303"/>
              <a:gd name="connsiteY5" fmla="*/ 3107839 h 3242475"/>
              <a:gd name="connsiteX6" fmla="*/ 622689 w 3259303"/>
              <a:gd name="connsiteY6" fmla="*/ 2664664 h 3242475"/>
              <a:gd name="connsiteX7" fmla="*/ 398297 w 3259303"/>
              <a:gd name="connsiteY7" fmla="*/ 3242475 h 3242475"/>
              <a:gd name="connsiteX8" fmla="*/ 0 w 3259303"/>
              <a:gd name="connsiteY8" fmla="*/ 3236865 h 3242475"/>
              <a:gd name="connsiteX9" fmla="*/ 218783 w 3259303"/>
              <a:gd name="connsiteY9" fmla="*/ 2328075 h 3242475"/>
              <a:gd name="connsiteX10" fmla="*/ 1593187 w 3259303"/>
              <a:gd name="connsiteY10" fmla="*/ 1991486 h 3242475"/>
              <a:gd name="connsiteX11" fmla="*/ 1250989 w 3259303"/>
              <a:gd name="connsiteY11" fmla="*/ 959280 h 3242475"/>
              <a:gd name="connsiteX12" fmla="*/ 1054645 w 3259303"/>
              <a:gd name="connsiteY12" fmla="*/ 0 h 3242475"/>
              <a:gd name="connsiteX0" fmla="*/ 1054645 w 3259303"/>
              <a:gd name="connsiteY0" fmla="*/ 0 h 3242475"/>
              <a:gd name="connsiteX1" fmla="*/ 1464162 w 3259303"/>
              <a:gd name="connsiteY1" fmla="*/ 1 h 3242475"/>
              <a:gd name="connsiteX2" fmla="*/ 1682945 w 3259303"/>
              <a:gd name="connsiteY2" fmla="*/ 734887 h 3242475"/>
              <a:gd name="connsiteX3" fmla="*/ 2417830 w 3259303"/>
              <a:gd name="connsiteY3" fmla="*/ 560983 h 3242475"/>
              <a:gd name="connsiteX4" fmla="*/ 3259303 w 3259303"/>
              <a:gd name="connsiteY4" fmla="*/ 1828801 h 3242475"/>
              <a:gd name="connsiteX5" fmla="*/ 2311244 w 3259303"/>
              <a:gd name="connsiteY5" fmla="*/ 3107839 h 3242475"/>
              <a:gd name="connsiteX6" fmla="*/ 622689 w 3259303"/>
              <a:gd name="connsiteY6" fmla="*/ 2664664 h 3242475"/>
              <a:gd name="connsiteX7" fmla="*/ 398297 w 3259303"/>
              <a:gd name="connsiteY7" fmla="*/ 3242475 h 3242475"/>
              <a:gd name="connsiteX8" fmla="*/ 0 w 3259303"/>
              <a:gd name="connsiteY8" fmla="*/ 3236865 h 3242475"/>
              <a:gd name="connsiteX9" fmla="*/ 218783 w 3259303"/>
              <a:gd name="connsiteY9" fmla="*/ 2328075 h 3242475"/>
              <a:gd name="connsiteX10" fmla="*/ 1593187 w 3259303"/>
              <a:gd name="connsiteY10" fmla="*/ 1991486 h 3242475"/>
              <a:gd name="connsiteX11" fmla="*/ 1250989 w 3259303"/>
              <a:gd name="connsiteY11" fmla="*/ 959280 h 3242475"/>
              <a:gd name="connsiteX12" fmla="*/ 1054645 w 3259303"/>
              <a:gd name="connsiteY12" fmla="*/ 0 h 3242475"/>
              <a:gd name="connsiteX0" fmla="*/ 1065864 w 3259303"/>
              <a:gd name="connsiteY0" fmla="*/ 5609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5609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37566 w 3259303"/>
              <a:gd name="connsiteY9" fmla="*/ 2260757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37566 w 3259303"/>
              <a:gd name="connsiteY9" fmla="*/ 2260757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76358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76358 w 3259303"/>
              <a:gd name="connsiteY10" fmla="*/ 1991485 h 3242474"/>
              <a:gd name="connsiteX11" fmla="*/ 1250989 w 3259303"/>
              <a:gd name="connsiteY11" fmla="*/ 959279 h 3242474"/>
              <a:gd name="connsiteX12" fmla="*/ 1065864 w 3259303"/>
              <a:gd name="connsiteY12" fmla="*/ 16828 h 3242474"/>
              <a:gd name="connsiteX0" fmla="*/ 1004156 w 3197595"/>
              <a:gd name="connsiteY0" fmla="*/ 16828 h 3242474"/>
              <a:gd name="connsiteX1" fmla="*/ 1402454 w 3197595"/>
              <a:gd name="connsiteY1" fmla="*/ 0 h 3242474"/>
              <a:gd name="connsiteX2" fmla="*/ 1621237 w 3197595"/>
              <a:gd name="connsiteY2" fmla="*/ 734886 h 3242474"/>
              <a:gd name="connsiteX3" fmla="*/ 2356122 w 3197595"/>
              <a:gd name="connsiteY3" fmla="*/ 560982 h 3242474"/>
              <a:gd name="connsiteX4" fmla="*/ 3197595 w 3197595"/>
              <a:gd name="connsiteY4" fmla="*/ 1828800 h 3242474"/>
              <a:gd name="connsiteX5" fmla="*/ 2249536 w 3197595"/>
              <a:gd name="connsiteY5" fmla="*/ 3107838 h 3242474"/>
              <a:gd name="connsiteX6" fmla="*/ 560981 w 3197595"/>
              <a:gd name="connsiteY6" fmla="*/ 2664663 h 3242474"/>
              <a:gd name="connsiteX7" fmla="*/ 336589 w 3197595"/>
              <a:gd name="connsiteY7" fmla="*/ 3242474 h 3242474"/>
              <a:gd name="connsiteX8" fmla="*/ 0 w 3197595"/>
              <a:gd name="connsiteY8" fmla="*/ 3236864 h 3242474"/>
              <a:gd name="connsiteX9" fmla="*/ 387077 w 3197595"/>
              <a:gd name="connsiteY9" fmla="*/ 2232708 h 3242474"/>
              <a:gd name="connsiteX10" fmla="*/ 1514650 w 3197595"/>
              <a:gd name="connsiteY10" fmla="*/ 1991485 h 3242474"/>
              <a:gd name="connsiteX11" fmla="*/ 1189281 w 3197595"/>
              <a:gd name="connsiteY11" fmla="*/ 959279 h 3242474"/>
              <a:gd name="connsiteX12" fmla="*/ 1004156 w 3197595"/>
              <a:gd name="connsiteY12" fmla="*/ 16828 h 3242474"/>
              <a:gd name="connsiteX0" fmla="*/ 1011476 w 3204915"/>
              <a:gd name="connsiteY0" fmla="*/ 16828 h 3242474"/>
              <a:gd name="connsiteX1" fmla="*/ 1409774 w 3204915"/>
              <a:gd name="connsiteY1" fmla="*/ 0 h 3242474"/>
              <a:gd name="connsiteX2" fmla="*/ 1628557 w 3204915"/>
              <a:gd name="connsiteY2" fmla="*/ 734886 h 3242474"/>
              <a:gd name="connsiteX3" fmla="*/ 2363442 w 3204915"/>
              <a:gd name="connsiteY3" fmla="*/ 560982 h 3242474"/>
              <a:gd name="connsiteX4" fmla="*/ 3204915 w 3204915"/>
              <a:gd name="connsiteY4" fmla="*/ 1828800 h 3242474"/>
              <a:gd name="connsiteX5" fmla="*/ 2256856 w 3204915"/>
              <a:gd name="connsiteY5" fmla="*/ 3107838 h 3242474"/>
              <a:gd name="connsiteX6" fmla="*/ 568301 w 3204915"/>
              <a:gd name="connsiteY6" fmla="*/ 2664663 h 3242474"/>
              <a:gd name="connsiteX7" fmla="*/ 343909 w 3204915"/>
              <a:gd name="connsiteY7" fmla="*/ 3242474 h 3242474"/>
              <a:gd name="connsiteX8" fmla="*/ 7320 w 3204915"/>
              <a:gd name="connsiteY8" fmla="*/ 3236864 h 3242474"/>
              <a:gd name="connsiteX9" fmla="*/ 394397 w 3204915"/>
              <a:gd name="connsiteY9" fmla="*/ 2232708 h 3242474"/>
              <a:gd name="connsiteX10" fmla="*/ 1521970 w 3204915"/>
              <a:gd name="connsiteY10" fmla="*/ 1991485 h 3242474"/>
              <a:gd name="connsiteX11" fmla="*/ 1196601 w 3204915"/>
              <a:gd name="connsiteY11" fmla="*/ 959279 h 3242474"/>
              <a:gd name="connsiteX12" fmla="*/ 1011476 w 3204915"/>
              <a:gd name="connsiteY12" fmla="*/ 16828 h 3242474"/>
              <a:gd name="connsiteX0" fmla="*/ 1007292 w 3200731"/>
              <a:gd name="connsiteY0" fmla="*/ 16828 h 3242474"/>
              <a:gd name="connsiteX1" fmla="*/ 1405590 w 3200731"/>
              <a:gd name="connsiteY1" fmla="*/ 0 h 3242474"/>
              <a:gd name="connsiteX2" fmla="*/ 1624373 w 3200731"/>
              <a:gd name="connsiteY2" fmla="*/ 734886 h 3242474"/>
              <a:gd name="connsiteX3" fmla="*/ 2359258 w 3200731"/>
              <a:gd name="connsiteY3" fmla="*/ 560982 h 3242474"/>
              <a:gd name="connsiteX4" fmla="*/ 3200731 w 3200731"/>
              <a:gd name="connsiteY4" fmla="*/ 1828800 h 3242474"/>
              <a:gd name="connsiteX5" fmla="*/ 2252672 w 3200731"/>
              <a:gd name="connsiteY5" fmla="*/ 3107838 h 3242474"/>
              <a:gd name="connsiteX6" fmla="*/ 564117 w 3200731"/>
              <a:gd name="connsiteY6" fmla="*/ 2664663 h 3242474"/>
              <a:gd name="connsiteX7" fmla="*/ 339725 w 3200731"/>
              <a:gd name="connsiteY7" fmla="*/ 3242474 h 3242474"/>
              <a:gd name="connsiteX8" fmla="*/ 3136 w 3200731"/>
              <a:gd name="connsiteY8" fmla="*/ 3236864 h 3242474"/>
              <a:gd name="connsiteX9" fmla="*/ 390213 w 3200731"/>
              <a:gd name="connsiteY9" fmla="*/ 2232708 h 3242474"/>
              <a:gd name="connsiteX10" fmla="*/ 1517786 w 3200731"/>
              <a:gd name="connsiteY10" fmla="*/ 1991485 h 3242474"/>
              <a:gd name="connsiteX11" fmla="*/ 1192417 w 3200731"/>
              <a:gd name="connsiteY11" fmla="*/ 959279 h 3242474"/>
              <a:gd name="connsiteX12" fmla="*/ 1007292 w 3200731"/>
              <a:gd name="connsiteY12" fmla="*/ 16828 h 3242474"/>
              <a:gd name="connsiteX0" fmla="*/ 1051443 w 3244882"/>
              <a:gd name="connsiteY0" fmla="*/ 16828 h 3242474"/>
              <a:gd name="connsiteX1" fmla="*/ 1449741 w 3244882"/>
              <a:gd name="connsiteY1" fmla="*/ 0 h 3242474"/>
              <a:gd name="connsiteX2" fmla="*/ 1668524 w 3244882"/>
              <a:gd name="connsiteY2" fmla="*/ 734886 h 3242474"/>
              <a:gd name="connsiteX3" fmla="*/ 2403409 w 3244882"/>
              <a:gd name="connsiteY3" fmla="*/ 560982 h 3242474"/>
              <a:gd name="connsiteX4" fmla="*/ 3244882 w 3244882"/>
              <a:gd name="connsiteY4" fmla="*/ 1828800 h 3242474"/>
              <a:gd name="connsiteX5" fmla="*/ 2296823 w 3244882"/>
              <a:gd name="connsiteY5" fmla="*/ 3107838 h 3242474"/>
              <a:gd name="connsiteX6" fmla="*/ 608268 w 3244882"/>
              <a:gd name="connsiteY6" fmla="*/ 2664663 h 3242474"/>
              <a:gd name="connsiteX7" fmla="*/ 383876 w 3244882"/>
              <a:gd name="connsiteY7" fmla="*/ 3242474 h 3242474"/>
              <a:gd name="connsiteX8" fmla="*/ 2408 w 3244882"/>
              <a:gd name="connsiteY8" fmla="*/ 3236864 h 3242474"/>
              <a:gd name="connsiteX9" fmla="*/ 434364 w 3244882"/>
              <a:gd name="connsiteY9" fmla="*/ 2232708 h 3242474"/>
              <a:gd name="connsiteX10" fmla="*/ 1561937 w 3244882"/>
              <a:gd name="connsiteY10" fmla="*/ 1991485 h 3242474"/>
              <a:gd name="connsiteX11" fmla="*/ 1236568 w 3244882"/>
              <a:gd name="connsiteY11" fmla="*/ 959279 h 3242474"/>
              <a:gd name="connsiteX12" fmla="*/ 1051443 w 3244882"/>
              <a:gd name="connsiteY12" fmla="*/ 16828 h 3242474"/>
              <a:gd name="connsiteX0" fmla="*/ 1049313 w 3242752"/>
              <a:gd name="connsiteY0" fmla="*/ 16828 h 3242474"/>
              <a:gd name="connsiteX1" fmla="*/ 1447611 w 3242752"/>
              <a:gd name="connsiteY1" fmla="*/ 0 h 3242474"/>
              <a:gd name="connsiteX2" fmla="*/ 1666394 w 3242752"/>
              <a:gd name="connsiteY2" fmla="*/ 734886 h 3242474"/>
              <a:gd name="connsiteX3" fmla="*/ 2401279 w 3242752"/>
              <a:gd name="connsiteY3" fmla="*/ 560982 h 3242474"/>
              <a:gd name="connsiteX4" fmla="*/ 3242752 w 3242752"/>
              <a:gd name="connsiteY4" fmla="*/ 1828800 h 3242474"/>
              <a:gd name="connsiteX5" fmla="*/ 2294693 w 3242752"/>
              <a:gd name="connsiteY5" fmla="*/ 3107838 h 3242474"/>
              <a:gd name="connsiteX6" fmla="*/ 606138 w 3242752"/>
              <a:gd name="connsiteY6" fmla="*/ 2664663 h 3242474"/>
              <a:gd name="connsiteX7" fmla="*/ 381746 w 3242752"/>
              <a:gd name="connsiteY7" fmla="*/ 3242474 h 3242474"/>
              <a:gd name="connsiteX8" fmla="*/ 278 w 3242752"/>
              <a:gd name="connsiteY8" fmla="*/ 3236864 h 3242474"/>
              <a:gd name="connsiteX9" fmla="*/ 432234 w 3242752"/>
              <a:gd name="connsiteY9" fmla="*/ 2232708 h 3242474"/>
              <a:gd name="connsiteX10" fmla="*/ 1559807 w 3242752"/>
              <a:gd name="connsiteY10" fmla="*/ 1991485 h 3242474"/>
              <a:gd name="connsiteX11" fmla="*/ 1234438 w 3242752"/>
              <a:gd name="connsiteY11" fmla="*/ 959279 h 3242474"/>
              <a:gd name="connsiteX12" fmla="*/ 1049313 w 3242752"/>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294415 w 3242474"/>
              <a:gd name="connsiteY5" fmla="*/ 3107838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294415 w 3242474"/>
              <a:gd name="connsiteY5" fmla="*/ 3107838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294415 w 3242474"/>
              <a:gd name="connsiteY5" fmla="*/ 3107838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294415 w 3242474"/>
              <a:gd name="connsiteY5" fmla="*/ 3107838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300025 w 3242474"/>
              <a:gd name="connsiteY5" fmla="*/ 3046130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300025 w 3242474"/>
              <a:gd name="connsiteY5" fmla="*/ 3046130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300025 w 3242474"/>
              <a:gd name="connsiteY5" fmla="*/ 3046130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300025 w 3242474"/>
              <a:gd name="connsiteY5" fmla="*/ 3046130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186376"/>
              <a:gd name="connsiteY0" fmla="*/ 16828 h 3242474"/>
              <a:gd name="connsiteX1" fmla="*/ 1447333 w 3186376"/>
              <a:gd name="connsiteY1" fmla="*/ 0 h 3242474"/>
              <a:gd name="connsiteX2" fmla="*/ 1666116 w 3186376"/>
              <a:gd name="connsiteY2" fmla="*/ 734886 h 3242474"/>
              <a:gd name="connsiteX3" fmla="*/ 2401001 w 3186376"/>
              <a:gd name="connsiteY3" fmla="*/ 560982 h 3242474"/>
              <a:gd name="connsiteX4" fmla="*/ 3186376 w 3186376"/>
              <a:gd name="connsiteY4" fmla="*/ 1828800 h 3242474"/>
              <a:gd name="connsiteX5" fmla="*/ 2300025 w 3186376"/>
              <a:gd name="connsiteY5" fmla="*/ 3046130 h 3242474"/>
              <a:gd name="connsiteX6" fmla="*/ 605860 w 3186376"/>
              <a:gd name="connsiteY6" fmla="*/ 2664663 h 3242474"/>
              <a:gd name="connsiteX7" fmla="*/ 381468 w 3186376"/>
              <a:gd name="connsiteY7" fmla="*/ 3242474 h 3242474"/>
              <a:gd name="connsiteX8" fmla="*/ 0 w 3186376"/>
              <a:gd name="connsiteY8" fmla="*/ 3236864 h 3242474"/>
              <a:gd name="connsiteX9" fmla="*/ 431956 w 3186376"/>
              <a:gd name="connsiteY9" fmla="*/ 2232708 h 3242474"/>
              <a:gd name="connsiteX10" fmla="*/ 1559529 w 3186376"/>
              <a:gd name="connsiteY10" fmla="*/ 1991485 h 3242474"/>
              <a:gd name="connsiteX11" fmla="*/ 1234160 w 3186376"/>
              <a:gd name="connsiteY11" fmla="*/ 959279 h 3242474"/>
              <a:gd name="connsiteX12" fmla="*/ 1049035 w 3186376"/>
              <a:gd name="connsiteY12" fmla="*/ 16828 h 3242474"/>
              <a:gd name="connsiteX0" fmla="*/ 1049035 w 3186376"/>
              <a:gd name="connsiteY0" fmla="*/ 16828 h 3242474"/>
              <a:gd name="connsiteX1" fmla="*/ 1447333 w 3186376"/>
              <a:gd name="connsiteY1" fmla="*/ 0 h 3242474"/>
              <a:gd name="connsiteX2" fmla="*/ 1666116 w 3186376"/>
              <a:gd name="connsiteY2" fmla="*/ 734886 h 3242474"/>
              <a:gd name="connsiteX3" fmla="*/ 2401001 w 3186376"/>
              <a:gd name="connsiteY3" fmla="*/ 560982 h 3242474"/>
              <a:gd name="connsiteX4" fmla="*/ 3186376 w 3186376"/>
              <a:gd name="connsiteY4" fmla="*/ 1828800 h 3242474"/>
              <a:gd name="connsiteX5" fmla="*/ 2300025 w 3186376"/>
              <a:gd name="connsiteY5" fmla="*/ 3046130 h 3242474"/>
              <a:gd name="connsiteX6" fmla="*/ 605860 w 3186376"/>
              <a:gd name="connsiteY6" fmla="*/ 2664663 h 3242474"/>
              <a:gd name="connsiteX7" fmla="*/ 381468 w 3186376"/>
              <a:gd name="connsiteY7" fmla="*/ 3242474 h 3242474"/>
              <a:gd name="connsiteX8" fmla="*/ 0 w 3186376"/>
              <a:gd name="connsiteY8" fmla="*/ 3236864 h 3242474"/>
              <a:gd name="connsiteX9" fmla="*/ 431956 w 3186376"/>
              <a:gd name="connsiteY9" fmla="*/ 2232708 h 3242474"/>
              <a:gd name="connsiteX10" fmla="*/ 1559529 w 3186376"/>
              <a:gd name="connsiteY10" fmla="*/ 1991485 h 3242474"/>
              <a:gd name="connsiteX11" fmla="*/ 1234160 w 3186376"/>
              <a:gd name="connsiteY11" fmla="*/ 959279 h 3242474"/>
              <a:gd name="connsiteX12" fmla="*/ 1049035 w 3186376"/>
              <a:gd name="connsiteY12" fmla="*/ 16828 h 3242474"/>
              <a:gd name="connsiteX0" fmla="*/ 1049035 w 3186376"/>
              <a:gd name="connsiteY0" fmla="*/ 16828 h 3242474"/>
              <a:gd name="connsiteX1" fmla="*/ 1447333 w 3186376"/>
              <a:gd name="connsiteY1" fmla="*/ 0 h 3242474"/>
              <a:gd name="connsiteX2" fmla="*/ 1666116 w 3186376"/>
              <a:gd name="connsiteY2" fmla="*/ 734886 h 3242474"/>
              <a:gd name="connsiteX3" fmla="*/ 2401001 w 3186376"/>
              <a:gd name="connsiteY3" fmla="*/ 560982 h 3242474"/>
              <a:gd name="connsiteX4" fmla="*/ 3186376 w 3186376"/>
              <a:gd name="connsiteY4" fmla="*/ 1828800 h 3242474"/>
              <a:gd name="connsiteX5" fmla="*/ 2300025 w 3186376"/>
              <a:gd name="connsiteY5" fmla="*/ 3046130 h 3242474"/>
              <a:gd name="connsiteX6" fmla="*/ 605860 w 3186376"/>
              <a:gd name="connsiteY6" fmla="*/ 2664663 h 3242474"/>
              <a:gd name="connsiteX7" fmla="*/ 381468 w 3186376"/>
              <a:gd name="connsiteY7" fmla="*/ 3242474 h 3242474"/>
              <a:gd name="connsiteX8" fmla="*/ 0 w 3186376"/>
              <a:gd name="connsiteY8" fmla="*/ 3236864 h 3242474"/>
              <a:gd name="connsiteX9" fmla="*/ 431956 w 3186376"/>
              <a:gd name="connsiteY9" fmla="*/ 2232708 h 3242474"/>
              <a:gd name="connsiteX10" fmla="*/ 1559529 w 3186376"/>
              <a:gd name="connsiteY10" fmla="*/ 1991485 h 3242474"/>
              <a:gd name="connsiteX11" fmla="*/ 1234160 w 3186376"/>
              <a:gd name="connsiteY11" fmla="*/ 959279 h 3242474"/>
              <a:gd name="connsiteX12" fmla="*/ 1049035 w 3186376"/>
              <a:gd name="connsiteY12" fmla="*/ 16828 h 3242474"/>
              <a:gd name="connsiteX0" fmla="*/ 1049035 w 3203206"/>
              <a:gd name="connsiteY0" fmla="*/ 16828 h 3242474"/>
              <a:gd name="connsiteX1" fmla="*/ 1447333 w 3203206"/>
              <a:gd name="connsiteY1" fmla="*/ 0 h 3242474"/>
              <a:gd name="connsiteX2" fmla="*/ 1666116 w 3203206"/>
              <a:gd name="connsiteY2" fmla="*/ 734886 h 3242474"/>
              <a:gd name="connsiteX3" fmla="*/ 2401001 w 3203206"/>
              <a:gd name="connsiteY3" fmla="*/ 560982 h 3242474"/>
              <a:gd name="connsiteX4" fmla="*/ 3203206 w 3203206"/>
              <a:gd name="connsiteY4" fmla="*/ 1823190 h 3242474"/>
              <a:gd name="connsiteX5" fmla="*/ 2300025 w 3203206"/>
              <a:gd name="connsiteY5" fmla="*/ 3046130 h 3242474"/>
              <a:gd name="connsiteX6" fmla="*/ 605860 w 3203206"/>
              <a:gd name="connsiteY6" fmla="*/ 2664663 h 3242474"/>
              <a:gd name="connsiteX7" fmla="*/ 381468 w 3203206"/>
              <a:gd name="connsiteY7" fmla="*/ 3242474 h 3242474"/>
              <a:gd name="connsiteX8" fmla="*/ 0 w 3203206"/>
              <a:gd name="connsiteY8" fmla="*/ 3236864 h 3242474"/>
              <a:gd name="connsiteX9" fmla="*/ 431956 w 3203206"/>
              <a:gd name="connsiteY9" fmla="*/ 2232708 h 3242474"/>
              <a:gd name="connsiteX10" fmla="*/ 1559529 w 3203206"/>
              <a:gd name="connsiteY10" fmla="*/ 1991485 h 3242474"/>
              <a:gd name="connsiteX11" fmla="*/ 1234160 w 3203206"/>
              <a:gd name="connsiteY11" fmla="*/ 959279 h 3242474"/>
              <a:gd name="connsiteX12" fmla="*/ 1049035 w 3203206"/>
              <a:gd name="connsiteY12" fmla="*/ 16828 h 3242474"/>
              <a:gd name="connsiteX0" fmla="*/ 1049035 w 3203206"/>
              <a:gd name="connsiteY0" fmla="*/ 16828 h 3242474"/>
              <a:gd name="connsiteX1" fmla="*/ 1447333 w 3203206"/>
              <a:gd name="connsiteY1" fmla="*/ 0 h 3242474"/>
              <a:gd name="connsiteX2" fmla="*/ 1666116 w 3203206"/>
              <a:gd name="connsiteY2" fmla="*/ 734886 h 3242474"/>
              <a:gd name="connsiteX3" fmla="*/ 2401001 w 3203206"/>
              <a:gd name="connsiteY3" fmla="*/ 560982 h 3242474"/>
              <a:gd name="connsiteX4" fmla="*/ 3203206 w 3203206"/>
              <a:gd name="connsiteY4" fmla="*/ 1823190 h 3242474"/>
              <a:gd name="connsiteX5" fmla="*/ 2300025 w 3203206"/>
              <a:gd name="connsiteY5" fmla="*/ 3046130 h 3242474"/>
              <a:gd name="connsiteX6" fmla="*/ 605860 w 3203206"/>
              <a:gd name="connsiteY6" fmla="*/ 2664663 h 3242474"/>
              <a:gd name="connsiteX7" fmla="*/ 381468 w 3203206"/>
              <a:gd name="connsiteY7" fmla="*/ 3242474 h 3242474"/>
              <a:gd name="connsiteX8" fmla="*/ 0 w 3203206"/>
              <a:gd name="connsiteY8" fmla="*/ 3236864 h 3242474"/>
              <a:gd name="connsiteX9" fmla="*/ 431956 w 3203206"/>
              <a:gd name="connsiteY9" fmla="*/ 2232708 h 3242474"/>
              <a:gd name="connsiteX10" fmla="*/ 1559529 w 3203206"/>
              <a:gd name="connsiteY10" fmla="*/ 1991485 h 3242474"/>
              <a:gd name="connsiteX11" fmla="*/ 1234160 w 3203206"/>
              <a:gd name="connsiteY11" fmla="*/ 959279 h 3242474"/>
              <a:gd name="connsiteX12" fmla="*/ 1049035 w 3203206"/>
              <a:gd name="connsiteY12" fmla="*/ 16828 h 3242474"/>
              <a:gd name="connsiteX0" fmla="*/ 1049035 w 3203206"/>
              <a:gd name="connsiteY0" fmla="*/ 16828 h 3242474"/>
              <a:gd name="connsiteX1" fmla="*/ 1447333 w 3203206"/>
              <a:gd name="connsiteY1" fmla="*/ 0 h 3242474"/>
              <a:gd name="connsiteX2" fmla="*/ 1666116 w 3203206"/>
              <a:gd name="connsiteY2" fmla="*/ 734886 h 3242474"/>
              <a:gd name="connsiteX3" fmla="*/ 2401001 w 3203206"/>
              <a:gd name="connsiteY3" fmla="*/ 560982 h 3242474"/>
              <a:gd name="connsiteX4" fmla="*/ 3203206 w 3203206"/>
              <a:gd name="connsiteY4" fmla="*/ 1823190 h 3242474"/>
              <a:gd name="connsiteX5" fmla="*/ 2300025 w 3203206"/>
              <a:gd name="connsiteY5" fmla="*/ 3046130 h 3242474"/>
              <a:gd name="connsiteX6" fmla="*/ 605860 w 3203206"/>
              <a:gd name="connsiteY6" fmla="*/ 2664663 h 3242474"/>
              <a:gd name="connsiteX7" fmla="*/ 381468 w 3203206"/>
              <a:gd name="connsiteY7" fmla="*/ 3242474 h 3242474"/>
              <a:gd name="connsiteX8" fmla="*/ 0 w 3203206"/>
              <a:gd name="connsiteY8" fmla="*/ 3236864 h 3242474"/>
              <a:gd name="connsiteX9" fmla="*/ 431956 w 3203206"/>
              <a:gd name="connsiteY9" fmla="*/ 2232708 h 3242474"/>
              <a:gd name="connsiteX10" fmla="*/ 1559529 w 3203206"/>
              <a:gd name="connsiteY10" fmla="*/ 1991485 h 3242474"/>
              <a:gd name="connsiteX11" fmla="*/ 1234160 w 3203206"/>
              <a:gd name="connsiteY11" fmla="*/ 959279 h 3242474"/>
              <a:gd name="connsiteX12" fmla="*/ 1049035 w 3203206"/>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516103 w 3175157"/>
              <a:gd name="connsiteY9" fmla="*/ 224953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516103 w 3175157"/>
              <a:gd name="connsiteY9" fmla="*/ 224953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516103 w 3175157"/>
              <a:gd name="connsiteY9" fmla="*/ 224953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516103 w 3175157"/>
              <a:gd name="connsiteY9" fmla="*/ 224953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203206"/>
              <a:gd name="connsiteY0" fmla="*/ 16828 h 3242474"/>
              <a:gd name="connsiteX1" fmla="*/ 1447333 w 3203206"/>
              <a:gd name="connsiteY1" fmla="*/ 0 h 3242474"/>
              <a:gd name="connsiteX2" fmla="*/ 1666116 w 3203206"/>
              <a:gd name="connsiteY2" fmla="*/ 734886 h 3242474"/>
              <a:gd name="connsiteX3" fmla="*/ 2401001 w 3203206"/>
              <a:gd name="connsiteY3" fmla="*/ 560982 h 3242474"/>
              <a:gd name="connsiteX4" fmla="*/ 3203206 w 3203206"/>
              <a:gd name="connsiteY4" fmla="*/ 1834409 h 3242474"/>
              <a:gd name="connsiteX5" fmla="*/ 2300025 w 3203206"/>
              <a:gd name="connsiteY5" fmla="*/ 3046130 h 3242474"/>
              <a:gd name="connsiteX6" fmla="*/ 605860 w 3203206"/>
              <a:gd name="connsiteY6" fmla="*/ 2664663 h 3242474"/>
              <a:gd name="connsiteX7" fmla="*/ 381468 w 3203206"/>
              <a:gd name="connsiteY7" fmla="*/ 3242474 h 3242474"/>
              <a:gd name="connsiteX8" fmla="*/ 0 w 3203206"/>
              <a:gd name="connsiteY8" fmla="*/ 3236864 h 3242474"/>
              <a:gd name="connsiteX9" fmla="*/ 516103 w 3203206"/>
              <a:gd name="connsiteY9" fmla="*/ 2249538 h 3242474"/>
              <a:gd name="connsiteX10" fmla="*/ 1559529 w 3203206"/>
              <a:gd name="connsiteY10" fmla="*/ 1991485 h 3242474"/>
              <a:gd name="connsiteX11" fmla="*/ 1234160 w 3203206"/>
              <a:gd name="connsiteY11" fmla="*/ 959279 h 3242474"/>
              <a:gd name="connsiteX12" fmla="*/ 1049035 w 3203206"/>
              <a:gd name="connsiteY12" fmla="*/ 16828 h 3242474"/>
              <a:gd name="connsiteX0" fmla="*/ 1049035 w 3203570"/>
              <a:gd name="connsiteY0" fmla="*/ 16828 h 3242474"/>
              <a:gd name="connsiteX1" fmla="*/ 1447333 w 3203570"/>
              <a:gd name="connsiteY1" fmla="*/ 0 h 3242474"/>
              <a:gd name="connsiteX2" fmla="*/ 1666116 w 3203570"/>
              <a:gd name="connsiteY2" fmla="*/ 734886 h 3242474"/>
              <a:gd name="connsiteX3" fmla="*/ 2401001 w 3203570"/>
              <a:gd name="connsiteY3" fmla="*/ 560982 h 3242474"/>
              <a:gd name="connsiteX4" fmla="*/ 3203206 w 3203570"/>
              <a:gd name="connsiteY4" fmla="*/ 1834409 h 3242474"/>
              <a:gd name="connsiteX5" fmla="*/ 2300025 w 3203570"/>
              <a:gd name="connsiteY5" fmla="*/ 3046130 h 3242474"/>
              <a:gd name="connsiteX6" fmla="*/ 605860 w 3203570"/>
              <a:gd name="connsiteY6" fmla="*/ 2664663 h 3242474"/>
              <a:gd name="connsiteX7" fmla="*/ 381468 w 3203570"/>
              <a:gd name="connsiteY7" fmla="*/ 3242474 h 3242474"/>
              <a:gd name="connsiteX8" fmla="*/ 0 w 3203570"/>
              <a:gd name="connsiteY8" fmla="*/ 3236864 h 3242474"/>
              <a:gd name="connsiteX9" fmla="*/ 516103 w 3203570"/>
              <a:gd name="connsiteY9" fmla="*/ 2249538 h 3242474"/>
              <a:gd name="connsiteX10" fmla="*/ 1559529 w 3203570"/>
              <a:gd name="connsiteY10" fmla="*/ 1991485 h 3242474"/>
              <a:gd name="connsiteX11" fmla="*/ 1234160 w 3203570"/>
              <a:gd name="connsiteY11" fmla="*/ 959279 h 3242474"/>
              <a:gd name="connsiteX12" fmla="*/ 1049035 w 3203570"/>
              <a:gd name="connsiteY12" fmla="*/ 16828 h 3242474"/>
              <a:gd name="connsiteX0" fmla="*/ 1049035 w 3203570"/>
              <a:gd name="connsiteY0" fmla="*/ 16828 h 3242474"/>
              <a:gd name="connsiteX1" fmla="*/ 1447333 w 3203570"/>
              <a:gd name="connsiteY1" fmla="*/ 0 h 3242474"/>
              <a:gd name="connsiteX2" fmla="*/ 1666116 w 3203570"/>
              <a:gd name="connsiteY2" fmla="*/ 734886 h 3242474"/>
              <a:gd name="connsiteX3" fmla="*/ 2401001 w 3203570"/>
              <a:gd name="connsiteY3" fmla="*/ 560982 h 3242474"/>
              <a:gd name="connsiteX4" fmla="*/ 3203206 w 3203570"/>
              <a:gd name="connsiteY4" fmla="*/ 1834409 h 3242474"/>
              <a:gd name="connsiteX5" fmla="*/ 2300025 w 3203570"/>
              <a:gd name="connsiteY5" fmla="*/ 3046130 h 3242474"/>
              <a:gd name="connsiteX6" fmla="*/ 605860 w 3203570"/>
              <a:gd name="connsiteY6" fmla="*/ 2664663 h 3242474"/>
              <a:gd name="connsiteX7" fmla="*/ 381468 w 3203570"/>
              <a:gd name="connsiteY7" fmla="*/ 3242474 h 3242474"/>
              <a:gd name="connsiteX8" fmla="*/ 0 w 3203570"/>
              <a:gd name="connsiteY8" fmla="*/ 3236864 h 3242474"/>
              <a:gd name="connsiteX9" fmla="*/ 516103 w 3203570"/>
              <a:gd name="connsiteY9" fmla="*/ 2249538 h 3242474"/>
              <a:gd name="connsiteX10" fmla="*/ 1559529 w 3203570"/>
              <a:gd name="connsiteY10" fmla="*/ 1991485 h 3242474"/>
              <a:gd name="connsiteX11" fmla="*/ 1234160 w 3203570"/>
              <a:gd name="connsiteY11" fmla="*/ 959279 h 3242474"/>
              <a:gd name="connsiteX12" fmla="*/ 1049035 w 3203570"/>
              <a:gd name="connsiteY12" fmla="*/ 16828 h 3242474"/>
              <a:gd name="connsiteX0" fmla="*/ 1049035 w 3203570"/>
              <a:gd name="connsiteY0" fmla="*/ 16828 h 3242474"/>
              <a:gd name="connsiteX1" fmla="*/ 1447333 w 3203570"/>
              <a:gd name="connsiteY1" fmla="*/ 0 h 3242474"/>
              <a:gd name="connsiteX2" fmla="*/ 1666116 w 3203570"/>
              <a:gd name="connsiteY2" fmla="*/ 734886 h 3242474"/>
              <a:gd name="connsiteX3" fmla="*/ 2401001 w 3203570"/>
              <a:gd name="connsiteY3" fmla="*/ 560982 h 3242474"/>
              <a:gd name="connsiteX4" fmla="*/ 3203206 w 3203570"/>
              <a:gd name="connsiteY4" fmla="*/ 1834409 h 3242474"/>
              <a:gd name="connsiteX5" fmla="*/ 2300025 w 3203570"/>
              <a:gd name="connsiteY5" fmla="*/ 3046130 h 3242474"/>
              <a:gd name="connsiteX6" fmla="*/ 605860 w 3203570"/>
              <a:gd name="connsiteY6" fmla="*/ 2664663 h 3242474"/>
              <a:gd name="connsiteX7" fmla="*/ 381468 w 3203570"/>
              <a:gd name="connsiteY7" fmla="*/ 3242474 h 3242474"/>
              <a:gd name="connsiteX8" fmla="*/ 0 w 3203570"/>
              <a:gd name="connsiteY8" fmla="*/ 3236864 h 3242474"/>
              <a:gd name="connsiteX9" fmla="*/ 516103 w 3203570"/>
              <a:gd name="connsiteY9" fmla="*/ 2249538 h 3242474"/>
              <a:gd name="connsiteX10" fmla="*/ 1559529 w 3203570"/>
              <a:gd name="connsiteY10" fmla="*/ 1991485 h 3242474"/>
              <a:gd name="connsiteX11" fmla="*/ 1234160 w 3203570"/>
              <a:gd name="connsiteY11" fmla="*/ 959279 h 3242474"/>
              <a:gd name="connsiteX12" fmla="*/ 1049035 w 3203570"/>
              <a:gd name="connsiteY12" fmla="*/ 16828 h 3242474"/>
              <a:gd name="connsiteX0" fmla="*/ 1049035 w 3203570"/>
              <a:gd name="connsiteY0" fmla="*/ 16828 h 3242474"/>
              <a:gd name="connsiteX1" fmla="*/ 1447333 w 3203570"/>
              <a:gd name="connsiteY1" fmla="*/ 0 h 3242474"/>
              <a:gd name="connsiteX2" fmla="*/ 1666116 w 3203570"/>
              <a:gd name="connsiteY2" fmla="*/ 734886 h 3242474"/>
              <a:gd name="connsiteX3" fmla="*/ 2401001 w 3203570"/>
              <a:gd name="connsiteY3" fmla="*/ 560982 h 3242474"/>
              <a:gd name="connsiteX4" fmla="*/ 3203206 w 3203570"/>
              <a:gd name="connsiteY4" fmla="*/ 1834409 h 3242474"/>
              <a:gd name="connsiteX5" fmla="*/ 2300025 w 3203570"/>
              <a:gd name="connsiteY5" fmla="*/ 3046130 h 3242474"/>
              <a:gd name="connsiteX6" fmla="*/ 605860 w 3203570"/>
              <a:gd name="connsiteY6" fmla="*/ 2664663 h 3242474"/>
              <a:gd name="connsiteX7" fmla="*/ 381468 w 3203570"/>
              <a:gd name="connsiteY7" fmla="*/ 3242474 h 3242474"/>
              <a:gd name="connsiteX8" fmla="*/ 0 w 3203570"/>
              <a:gd name="connsiteY8" fmla="*/ 3236864 h 3242474"/>
              <a:gd name="connsiteX9" fmla="*/ 516103 w 3203570"/>
              <a:gd name="connsiteY9" fmla="*/ 2249538 h 3242474"/>
              <a:gd name="connsiteX10" fmla="*/ 1559529 w 3203570"/>
              <a:gd name="connsiteY10" fmla="*/ 1991485 h 3242474"/>
              <a:gd name="connsiteX11" fmla="*/ 1234160 w 3203570"/>
              <a:gd name="connsiteY11" fmla="*/ 959279 h 3242474"/>
              <a:gd name="connsiteX12" fmla="*/ 1049035 w 3203570"/>
              <a:gd name="connsiteY12" fmla="*/ 16828 h 324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03570" h="3242474">
                <a:moveTo>
                  <a:pt x="1049035" y="16828"/>
                </a:moveTo>
                <a:lnTo>
                  <a:pt x="1447333" y="0"/>
                </a:lnTo>
                <a:cubicBezTo>
                  <a:pt x="1441724" y="284231"/>
                  <a:pt x="1413674" y="613340"/>
                  <a:pt x="1666116" y="734886"/>
                </a:cubicBezTo>
                <a:cubicBezTo>
                  <a:pt x="1888639" y="783504"/>
                  <a:pt x="1937256" y="473095"/>
                  <a:pt x="2401001" y="560982"/>
                </a:cubicBezTo>
                <a:cubicBezTo>
                  <a:pt x="2875965" y="635779"/>
                  <a:pt x="3216295" y="1035945"/>
                  <a:pt x="3203206" y="1834409"/>
                </a:cubicBezTo>
                <a:cubicBezTo>
                  <a:pt x="3175156" y="2587994"/>
                  <a:pt x="2844177" y="2814257"/>
                  <a:pt x="2300025" y="3046130"/>
                </a:cubicBezTo>
                <a:cubicBezTo>
                  <a:pt x="1406194" y="3347190"/>
                  <a:pt x="820903" y="2705801"/>
                  <a:pt x="605860" y="2664663"/>
                </a:cubicBezTo>
                <a:cubicBezTo>
                  <a:pt x="379598" y="2621655"/>
                  <a:pt x="355288" y="2954503"/>
                  <a:pt x="381468" y="3242474"/>
                </a:cubicBezTo>
                <a:lnTo>
                  <a:pt x="0" y="3236864"/>
                </a:lnTo>
                <a:cubicBezTo>
                  <a:pt x="9350" y="2823607"/>
                  <a:pt x="-31788" y="2191567"/>
                  <a:pt x="516103" y="2249538"/>
                </a:cubicBezTo>
                <a:cubicBezTo>
                  <a:pt x="918138" y="2305637"/>
                  <a:pt x="1303347" y="2423441"/>
                  <a:pt x="1559529" y="1991485"/>
                </a:cubicBezTo>
                <a:cubicBezTo>
                  <a:pt x="1720344" y="1686686"/>
                  <a:pt x="1701645" y="1337006"/>
                  <a:pt x="1234160" y="959279"/>
                </a:cubicBezTo>
                <a:cubicBezTo>
                  <a:pt x="1155622" y="891961"/>
                  <a:pt x="981717" y="516102"/>
                  <a:pt x="1049035" y="1682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2" name="Freeform 50">
            <a:extLst>
              <a:ext uri="{FF2B5EF4-FFF2-40B4-BE49-F238E27FC236}">
                <a16:creationId xmlns:a16="http://schemas.microsoft.com/office/drawing/2014/main" id="{2A964216-9C81-4BF8-9AE2-64756D75D936}"/>
              </a:ext>
            </a:extLst>
          </p:cNvPr>
          <p:cNvSpPr>
            <a:spLocks noChangeAspect="1"/>
          </p:cNvSpPr>
          <p:nvPr/>
        </p:nvSpPr>
        <p:spPr>
          <a:xfrm>
            <a:off x="6115987" y="1451770"/>
            <a:ext cx="529812" cy="447396"/>
          </a:xfrm>
          <a:custGeom>
            <a:avLst/>
            <a:gdLst/>
            <a:ahLst/>
            <a:cxnLst/>
            <a:rect l="l" t="t" r="r" b="b"/>
            <a:pathLst>
              <a:path w="3213653" h="2719059">
                <a:moveTo>
                  <a:pt x="1378151" y="1333546"/>
                </a:moveTo>
                <a:cubicBezTo>
                  <a:pt x="1319627" y="1375402"/>
                  <a:pt x="1250513" y="1400241"/>
                  <a:pt x="1177640" y="1404742"/>
                </a:cubicBezTo>
                <a:cubicBezTo>
                  <a:pt x="1183273" y="1421668"/>
                  <a:pt x="1185388" y="1439329"/>
                  <a:pt x="1185029" y="1457608"/>
                </a:cubicBezTo>
                <a:lnTo>
                  <a:pt x="1182201" y="1517198"/>
                </a:lnTo>
                <a:cubicBezTo>
                  <a:pt x="1256472" y="1514781"/>
                  <a:pt x="1326341" y="1484168"/>
                  <a:pt x="1378151" y="1432005"/>
                </a:cubicBezTo>
                <a:close/>
                <a:moveTo>
                  <a:pt x="1765736" y="0"/>
                </a:moveTo>
                <a:cubicBezTo>
                  <a:pt x="1820598" y="0"/>
                  <a:pt x="1865072" y="44474"/>
                  <a:pt x="1865072" y="99336"/>
                </a:cubicBezTo>
                <a:lnTo>
                  <a:pt x="1865072" y="1145199"/>
                </a:lnTo>
                <a:cubicBezTo>
                  <a:pt x="1927584" y="1198906"/>
                  <a:pt x="2002197" y="1234373"/>
                  <a:pt x="2081262" y="1252128"/>
                </a:cubicBezTo>
                <a:cubicBezTo>
                  <a:pt x="2096727" y="1219747"/>
                  <a:pt x="2112543" y="1186289"/>
                  <a:pt x="2123992" y="1149920"/>
                </a:cubicBezTo>
                <a:cubicBezTo>
                  <a:pt x="1899600" y="1041464"/>
                  <a:pt x="1832282" y="585198"/>
                  <a:pt x="1933258" y="437473"/>
                </a:cubicBezTo>
                <a:cubicBezTo>
                  <a:pt x="2028156" y="327848"/>
                  <a:pt x="2131647" y="265468"/>
                  <a:pt x="2345195" y="261608"/>
                </a:cubicBezTo>
                <a:cubicBezTo>
                  <a:pt x="2375702" y="261056"/>
                  <a:pt x="2408455" y="261699"/>
                  <a:pt x="2443750" y="263569"/>
                </a:cubicBezTo>
                <a:cubicBezTo>
                  <a:pt x="2954244" y="291618"/>
                  <a:pt x="3189856" y="886259"/>
                  <a:pt x="3206686" y="1323824"/>
                </a:cubicBezTo>
                <a:cubicBezTo>
                  <a:pt x="3247823" y="2015701"/>
                  <a:pt x="3103839" y="2270013"/>
                  <a:pt x="2853267" y="2462617"/>
                </a:cubicBezTo>
                <a:cubicBezTo>
                  <a:pt x="2511068" y="2735627"/>
                  <a:pt x="2157650" y="2470097"/>
                  <a:pt x="2084722" y="2170906"/>
                </a:cubicBezTo>
                <a:cubicBezTo>
                  <a:pt x="2058544" y="2038140"/>
                  <a:pt x="2127730" y="1922204"/>
                  <a:pt x="2202528" y="1800658"/>
                </a:cubicBezTo>
                <a:lnTo>
                  <a:pt x="2143866" y="1730900"/>
                </a:lnTo>
                <a:cubicBezTo>
                  <a:pt x="2096151" y="1741682"/>
                  <a:pt x="2046910" y="1746675"/>
                  <a:pt x="1997032" y="1746402"/>
                </a:cubicBezTo>
                <a:lnTo>
                  <a:pt x="1887189" y="1736891"/>
                </a:lnTo>
                <a:lnTo>
                  <a:pt x="1887189" y="2619722"/>
                </a:lnTo>
                <a:cubicBezTo>
                  <a:pt x="1887189" y="2674584"/>
                  <a:pt x="1842715" y="2719058"/>
                  <a:pt x="1787853" y="2719058"/>
                </a:cubicBezTo>
                <a:cubicBezTo>
                  <a:pt x="1732991" y="2719058"/>
                  <a:pt x="1688517" y="2674584"/>
                  <a:pt x="1688517" y="2619722"/>
                </a:cubicBezTo>
                <a:lnTo>
                  <a:pt x="1688517" y="1730093"/>
                </a:lnTo>
                <a:cubicBezTo>
                  <a:pt x="1688517" y="1710960"/>
                  <a:pt x="1693926" y="1693091"/>
                  <a:pt x="1704798" y="1678857"/>
                </a:cubicBezTo>
                <a:cubicBezTo>
                  <a:pt x="1659024" y="1659660"/>
                  <a:pt x="1616387" y="1633873"/>
                  <a:pt x="1576823" y="1603655"/>
                </a:cubicBezTo>
                <a:lnTo>
                  <a:pt x="1576823" y="2619723"/>
                </a:lnTo>
                <a:cubicBezTo>
                  <a:pt x="1576823" y="2674585"/>
                  <a:pt x="1532349" y="2719059"/>
                  <a:pt x="1477487" y="2719059"/>
                </a:cubicBezTo>
                <a:cubicBezTo>
                  <a:pt x="1422625" y="2719059"/>
                  <a:pt x="1378151" y="2674585"/>
                  <a:pt x="1378151" y="2619723"/>
                </a:cubicBezTo>
                <a:lnTo>
                  <a:pt x="1378151" y="1615564"/>
                </a:lnTo>
                <a:cubicBezTo>
                  <a:pt x="1313743" y="1650180"/>
                  <a:pt x="1240907" y="1668612"/>
                  <a:pt x="1165758" y="1668570"/>
                </a:cubicBezTo>
                <a:lnTo>
                  <a:pt x="1143358" y="1665899"/>
                </a:lnTo>
                <a:cubicBezTo>
                  <a:pt x="1108602" y="1733381"/>
                  <a:pt x="1056017" y="1769960"/>
                  <a:pt x="1011125" y="1833465"/>
                </a:cubicBezTo>
                <a:cubicBezTo>
                  <a:pt x="1085923" y="1955011"/>
                  <a:pt x="1155109" y="2070947"/>
                  <a:pt x="1128931" y="2203713"/>
                </a:cubicBezTo>
                <a:cubicBezTo>
                  <a:pt x="1056003" y="2502904"/>
                  <a:pt x="702585" y="2768434"/>
                  <a:pt x="360386" y="2495424"/>
                </a:cubicBezTo>
                <a:cubicBezTo>
                  <a:pt x="109814" y="2302820"/>
                  <a:pt x="-34170" y="2048508"/>
                  <a:pt x="6967" y="1356631"/>
                </a:cubicBezTo>
                <a:cubicBezTo>
                  <a:pt x="23797" y="919066"/>
                  <a:pt x="259409" y="324425"/>
                  <a:pt x="769903" y="296376"/>
                </a:cubicBezTo>
                <a:cubicBezTo>
                  <a:pt x="805198" y="294506"/>
                  <a:pt x="837951" y="293863"/>
                  <a:pt x="868458" y="294415"/>
                </a:cubicBezTo>
                <a:cubicBezTo>
                  <a:pt x="1082006" y="298276"/>
                  <a:pt x="1185497" y="360655"/>
                  <a:pt x="1280395" y="470280"/>
                </a:cubicBezTo>
                <a:cubicBezTo>
                  <a:pt x="1381371" y="618005"/>
                  <a:pt x="1314053" y="1074271"/>
                  <a:pt x="1089661" y="1182727"/>
                </a:cubicBezTo>
                <a:cubicBezTo>
                  <a:pt x="1098183" y="1209798"/>
                  <a:pt x="1109125" y="1235256"/>
                  <a:pt x="1120578" y="1259840"/>
                </a:cubicBezTo>
                <a:cubicBezTo>
                  <a:pt x="1123656" y="1260899"/>
                  <a:pt x="1126770" y="1260948"/>
                  <a:pt x="1129891" y="1260950"/>
                </a:cubicBezTo>
                <a:cubicBezTo>
                  <a:pt x="1227949" y="1261006"/>
                  <a:pt x="1320161" y="1214330"/>
                  <a:pt x="1378151" y="1135267"/>
                </a:cubicBezTo>
                <a:lnTo>
                  <a:pt x="1378151" y="118395"/>
                </a:lnTo>
                <a:cubicBezTo>
                  <a:pt x="1378151" y="63533"/>
                  <a:pt x="1422625" y="19059"/>
                  <a:pt x="1477487" y="19059"/>
                </a:cubicBezTo>
                <a:cubicBezTo>
                  <a:pt x="1532349" y="19059"/>
                  <a:pt x="1576823" y="63533"/>
                  <a:pt x="1576823" y="118395"/>
                </a:cubicBezTo>
                <a:lnTo>
                  <a:pt x="1576823" y="1413063"/>
                </a:lnTo>
                <a:cubicBezTo>
                  <a:pt x="1680597" y="1536757"/>
                  <a:pt x="1834575" y="1607590"/>
                  <a:pt x="1997786" y="1608484"/>
                </a:cubicBezTo>
                <a:lnTo>
                  <a:pt x="2057480" y="1605248"/>
                </a:lnTo>
                <a:cubicBezTo>
                  <a:pt x="2038910" y="1561698"/>
                  <a:pt x="2027992" y="1505121"/>
                  <a:pt x="2028624" y="1424801"/>
                </a:cubicBezTo>
                <a:lnTo>
                  <a:pt x="2034537" y="1382501"/>
                </a:lnTo>
                <a:cubicBezTo>
                  <a:pt x="1972012" y="1367348"/>
                  <a:pt x="1912047" y="1342676"/>
                  <a:pt x="1856155" y="1310037"/>
                </a:cubicBezTo>
                <a:cubicBezTo>
                  <a:pt x="1840993" y="1344880"/>
                  <a:pt x="1806188" y="1369059"/>
                  <a:pt x="1765736" y="1369059"/>
                </a:cubicBezTo>
                <a:cubicBezTo>
                  <a:pt x="1710874" y="1369059"/>
                  <a:pt x="1666400" y="1324585"/>
                  <a:pt x="1666400" y="1269723"/>
                </a:cubicBezTo>
                <a:lnTo>
                  <a:pt x="1666400" y="99336"/>
                </a:lnTo>
                <a:cubicBezTo>
                  <a:pt x="1666400" y="44474"/>
                  <a:pt x="1710874" y="0"/>
                  <a:pt x="176573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3" name="Teardrop 9">
            <a:extLst>
              <a:ext uri="{FF2B5EF4-FFF2-40B4-BE49-F238E27FC236}">
                <a16:creationId xmlns:a16="http://schemas.microsoft.com/office/drawing/2014/main" id="{83A0451A-77BC-402B-B50A-198FBAB8D6A8}"/>
              </a:ext>
            </a:extLst>
          </p:cNvPr>
          <p:cNvSpPr>
            <a:spLocks noChangeAspect="1"/>
          </p:cNvSpPr>
          <p:nvPr/>
        </p:nvSpPr>
        <p:spPr>
          <a:xfrm rot="18900000">
            <a:off x="7840756" y="2475143"/>
            <a:ext cx="512877" cy="437727"/>
          </a:xfrm>
          <a:custGeom>
            <a:avLst/>
            <a:gdLst/>
            <a:ahLst/>
            <a:cxnLst/>
            <a:rect l="l" t="t" r="r" b="b"/>
            <a:pathLst>
              <a:path w="3552042" h="3031575">
                <a:moveTo>
                  <a:pt x="1499560" y="1284945"/>
                </a:moveTo>
                <a:lnTo>
                  <a:pt x="1272419" y="1057805"/>
                </a:lnTo>
                <a:lnTo>
                  <a:pt x="1054631" y="1275593"/>
                </a:lnTo>
                <a:lnTo>
                  <a:pt x="836843" y="1057805"/>
                </a:lnTo>
                <a:lnTo>
                  <a:pt x="609703" y="1284945"/>
                </a:lnTo>
                <a:lnTo>
                  <a:pt x="827491" y="1502733"/>
                </a:lnTo>
                <a:lnTo>
                  <a:pt x="609703" y="1720522"/>
                </a:lnTo>
                <a:lnTo>
                  <a:pt x="836843" y="1947662"/>
                </a:lnTo>
                <a:lnTo>
                  <a:pt x="1054631" y="1729874"/>
                </a:lnTo>
                <a:lnTo>
                  <a:pt x="1272419" y="1947662"/>
                </a:lnTo>
                <a:lnTo>
                  <a:pt x="1499560" y="1720522"/>
                </a:lnTo>
                <a:lnTo>
                  <a:pt x="1281771" y="1502733"/>
                </a:lnTo>
                <a:close/>
                <a:moveTo>
                  <a:pt x="3552042" y="1021270"/>
                </a:moveTo>
                <a:cubicBezTo>
                  <a:pt x="3346428" y="1488389"/>
                  <a:pt x="3240687" y="1885112"/>
                  <a:pt x="3146822" y="2229032"/>
                </a:cubicBezTo>
                <a:cubicBezTo>
                  <a:pt x="3047091" y="2666397"/>
                  <a:pt x="2787512" y="3031575"/>
                  <a:pt x="2344279" y="3031575"/>
                </a:cubicBezTo>
                <a:cubicBezTo>
                  <a:pt x="1991740" y="3031575"/>
                  <a:pt x="1692293" y="2804263"/>
                  <a:pt x="1587926" y="2487045"/>
                </a:cubicBezTo>
                <a:cubicBezTo>
                  <a:pt x="1859795" y="2308350"/>
                  <a:pt x="2033031" y="1980125"/>
                  <a:pt x="2117061" y="1611614"/>
                </a:cubicBezTo>
                <a:cubicBezTo>
                  <a:pt x="2127904" y="1571883"/>
                  <a:pt x="2138872" y="1531598"/>
                  <a:pt x="2150086" y="1490753"/>
                </a:cubicBezTo>
                <a:cubicBezTo>
                  <a:pt x="2212338" y="1465032"/>
                  <a:pt x="2277652" y="1444164"/>
                  <a:pt x="2344279" y="1426490"/>
                </a:cubicBezTo>
                <a:cubicBezTo>
                  <a:pt x="2764465" y="1315024"/>
                  <a:pt x="3073190" y="1226884"/>
                  <a:pt x="3552042" y="1021270"/>
                </a:cubicBezTo>
                <a:close/>
                <a:moveTo>
                  <a:pt x="2557365" y="0"/>
                </a:moveTo>
                <a:cubicBezTo>
                  <a:pt x="2295797" y="594236"/>
                  <a:pt x="2161281" y="1098917"/>
                  <a:pt x="2041873" y="1536428"/>
                </a:cubicBezTo>
                <a:cubicBezTo>
                  <a:pt x="1915003" y="2092812"/>
                  <a:pt x="1584785" y="2557364"/>
                  <a:pt x="1020937" y="2557364"/>
                </a:cubicBezTo>
                <a:cubicBezTo>
                  <a:pt x="457089" y="2557364"/>
                  <a:pt x="0" y="2100276"/>
                  <a:pt x="0" y="1536428"/>
                </a:cubicBezTo>
                <a:cubicBezTo>
                  <a:pt x="0" y="972580"/>
                  <a:pt x="475939" y="660066"/>
                  <a:pt x="1020937" y="515492"/>
                </a:cubicBezTo>
                <a:cubicBezTo>
                  <a:pt x="1555467" y="373694"/>
                  <a:pt x="1948204" y="261568"/>
                  <a:pt x="2557365"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4" name="Freeform 97">
            <a:extLst>
              <a:ext uri="{FF2B5EF4-FFF2-40B4-BE49-F238E27FC236}">
                <a16:creationId xmlns:a16="http://schemas.microsoft.com/office/drawing/2014/main" id="{B2114E4D-4D09-466C-8E4C-D9461FB1A0CC}"/>
              </a:ext>
            </a:extLst>
          </p:cNvPr>
          <p:cNvSpPr>
            <a:spLocks noChangeAspect="1"/>
          </p:cNvSpPr>
          <p:nvPr/>
        </p:nvSpPr>
        <p:spPr>
          <a:xfrm>
            <a:off x="8560808" y="1444151"/>
            <a:ext cx="619107" cy="462636"/>
          </a:xfrm>
          <a:custGeom>
            <a:avLst/>
            <a:gdLst/>
            <a:ahLst/>
            <a:cxnLst/>
            <a:rect l="l" t="t" r="r" b="b"/>
            <a:pathLst>
              <a:path w="3246245" h="2425805">
                <a:moveTo>
                  <a:pt x="2545666" y="706851"/>
                </a:moveTo>
                <a:cubicBezTo>
                  <a:pt x="2704742" y="706851"/>
                  <a:pt x="2833698" y="835807"/>
                  <a:pt x="2833698" y="994883"/>
                </a:cubicBezTo>
                <a:cubicBezTo>
                  <a:pt x="2833698" y="1153959"/>
                  <a:pt x="2704742" y="1282915"/>
                  <a:pt x="2545666" y="1282915"/>
                </a:cubicBezTo>
                <a:cubicBezTo>
                  <a:pt x="2386590" y="1282915"/>
                  <a:pt x="2257634" y="1153959"/>
                  <a:pt x="2257634" y="994883"/>
                </a:cubicBezTo>
                <a:cubicBezTo>
                  <a:pt x="2257634" y="835807"/>
                  <a:pt x="2386590" y="706851"/>
                  <a:pt x="2545666" y="706851"/>
                </a:cubicBezTo>
                <a:close/>
                <a:moveTo>
                  <a:pt x="700580" y="706851"/>
                </a:moveTo>
                <a:cubicBezTo>
                  <a:pt x="859656" y="706851"/>
                  <a:pt x="988612" y="835807"/>
                  <a:pt x="988612" y="994883"/>
                </a:cubicBezTo>
                <a:cubicBezTo>
                  <a:pt x="988612" y="1153959"/>
                  <a:pt x="859656" y="1282915"/>
                  <a:pt x="700580" y="1282915"/>
                </a:cubicBezTo>
                <a:cubicBezTo>
                  <a:pt x="541504" y="1282915"/>
                  <a:pt x="412548" y="1153959"/>
                  <a:pt x="412548" y="994883"/>
                </a:cubicBezTo>
                <a:cubicBezTo>
                  <a:pt x="412548" y="835807"/>
                  <a:pt x="541504" y="706851"/>
                  <a:pt x="700580" y="706851"/>
                </a:cubicBezTo>
                <a:close/>
                <a:moveTo>
                  <a:pt x="1619971" y="0"/>
                </a:moveTo>
                <a:cubicBezTo>
                  <a:pt x="1621025" y="5"/>
                  <a:pt x="1622076" y="12"/>
                  <a:pt x="1623123" y="141"/>
                </a:cubicBezTo>
                <a:cubicBezTo>
                  <a:pt x="1624170" y="12"/>
                  <a:pt x="1625221" y="5"/>
                  <a:pt x="1626275" y="0"/>
                </a:cubicBezTo>
                <a:lnTo>
                  <a:pt x="1626274" y="282"/>
                </a:lnTo>
                <a:cubicBezTo>
                  <a:pt x="1966825" y="4283"/>
                  <a:pt x="1974816" y="220494"/>
                  <a:pt x="2177568" y="171426"/>
                </a:cubicBezTo>
                <a:cubicBezTo>
                  <a:pt x="2600959" y="50212"/>
                  <a:pt x="2963165" y="85364"/>
                  <a:pt x="3172404" y="310875"/>
                </a:cubicBezTo>
                <a:cubicBezTo>
                  <a:pt x="3300075" y="473051"/>
                  <a:pt x="3301971" y="794993"/>
                  <a:pt x="2851767" y="1164523"/>
                </a:cubicBezTo>
                <a:cubicBezTo>
                  <a:pt x="2918303" y="1029844"/>
                  <a:pt x="2927052" y="857771"/>
                  <a:pt x="2799829" y="746887"/>
                </a:cubicBezTo>
                <a:cubicBezTo>
                  <a:pt x="3115459" y="786295"/>
                  <a:pt x="3165949" y="533368"/>
                  <a:pt x="3049873" y="419809"/>
                </a:cubicBezTo>
                <a:cubicBezTo>
                  <a:pt x="2811516" y="207658"/>
                  <a:pt x="2338612" y="298041"/>
                  <a:pt x="2253222" y="493802"/>
                </a:cubicBezTo>
                <a:cubicBezTo>
                  <a:pt x="2139861" y="783555"/>
                  <a:pt x="2165869" y="1185485"/>
                  <a:pt x="2076302" y="1369861"/>
                </a:cubicBezTo>
                <a:cubicBezTo>
                  <a:pt x="1906668" y="1634081"/>
                  <a:pt x="1716639" y="1881305"/>
                  <a:pt x="1713569" y="2080938"/>
                </a:cubicBezTo>
                <a:cubicBezTo>
                  <a:pt x="1706472" y="2158984"/>
                  <a:pt x="1709123" y="2405980"/>
                  <a:pt x="1625847" y="2423204"/>
                </a:cubicBezTo>
                <a:cubicBezTo>
                  <a:pt x="1625847" y="2424071"/>
                  <a:pt x="1625843" y="2424938"/>
                  <a:pt x="1625839" y="2425805"/>
                </a:cubicBezTo>
                <a:lnTo>
                  <a:pt x="1623123" y="2424507"/>
                </a:lnTo>
                <a:lnTo>
                  <a:pt x="1620407" y="2425805"/>
                </a:lnTo>
                <a:cubicBezTo>
                  <a:pt x="1620403" y="2424938"/>
                  <a:pt x="1620399" y="2424071"/>
                  <a:pt x="1620399" y="2423204"/>
                </a:cubicBezTo>
                <a:cubicBezTo>
                  <a:pt x="1537123" y="2405980"/>
                  <a:pt x="1539774" y="2158984"/>
                  <a:pt x="1532677" y="2080938"/>
                </a:cubicBezTo>
                <a:cubicBezTo>
                  <a:pt x="1529607" y="1881305"/>
                  <a:pt x="1339578" y="1634081"/>
                  <a:pt x="1169944" y="1369861"/>
                </a:cubicBezTo>
                <a:cubicBezTo>
                  <a:pt x="1080377" y="1185485"/>
                  <a:pt x="1106385" y="783555"/>
                  <a:pt x="993024" y="493802"/>
                </a:cubicBezTo>
                <a:cubicBezTo>
                  <a:pt x="907634" y="298041"/>
                  <a:pt x="434730" y="207658"/>
                  <a:pt x="196373" y="419809"/>
                </a:cubicBezTo>
                <a:cubicBezTo>
                  <a:pt x="80297" y="533368"/>
                  <a:pt x="130787" y="786295"/>
                  <a:pt x="446417" y="746887"/>
                </a:cubicBezTo>
                <a:cubicBezTo>
                  <a:pt x="319194" y="857771"/>
                  <a:pt x="327943" y="1029844"/>
                  <a:pt x="394479" y="1164523"/>
                </a:cubicBezTo>
                <a:cubicBezTo>
                  <a:pt x="-55725" y="794993"/>
                  <a:pt x="-53829" y="473051"/>
                  <a:pt x="73842" y="310875"/>
                </a:cubicBezTo>
                <a:cubicBezTo>
                  <a:pt x="283081" y="85364"/>
                  <a:pt x="645287" y="50212"/>
                  <a:pt x="1068678" y="171426"/>
                </a:cubicBezTo>
                <a:cubicBezTo>
                  <a:pt x="1271430" y="220494"/>
                  <a:pt x="1279421" y="4283"/>
                  <a:pt x="1619972" y="28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5" name="Donut 22">
            <a:extLst>
              <a:ext uri="{FF2B5EF4-FFF2-40B4-BE49-F238E27FC236}">
                <a16:creationId xmlns:a16="http://schemas.microsoft.com/office/drawing/2014/main" id="{47F29772-703F-45CE-9B14-4FEE690941DC}"/>
              </a:ext>
            </a:extLst>
          </p:cNvPr>
          <p:cNvSpPr>
            <a:spLocks noChangeAspect="1"/>
          </p:cNvSpPr>
          <p:nvPr/>
        </p:nvSpPr>
        <p:spPr>
          <a:xfrm>
            <a:off x="10277429" y="1539784"/>
            <a:ext cx="529812" cy="271370"/>
          </a:xfrm>
          <a:custGeom>
            <a:avLst/>
            <a:gdLst/>
            <a:ahLst/>
            <a:cxnLst/>
            <a:rect l="l" t="t" r="r" b="b"/>
            <a:pathLst>
              <a:path w="3372524" h="1727404">
                <a:moveTo>
                  <a:pt x="1758003" y="666958"/>
                </a:moveTo>
                <a:cubicBezTo>
                  <a:pt x="1703684" y="666958"/>
                  <a:pt x="1659649" y="710993"/>
                  <a:pt x="1659649" y="765312"/>
                </a:cubicBezTo>
                <a:cubicBezTo>
                  <a:pt x="1659649" y="819631"/>
                  <a:pt x="1703684" y="863666"/>
                  <a:pt x="1758003" y="863666"/>
                </a:cubicBezTo>
                <a:cubicBezTo>
                  <a:pt x="1812322" y="863666"/>
                  <a:pt x="1856357" y="819631"/>
                  <a:pt x="1856357" y="765312"/>
                </a:cubicBezTo>
                <a:cubicBezTo>
                  <a:pt x="1856357" y="710993"/>
                  <a:pt x="1812322" y="666958"/>
                  <a:pt x="1758003" y="666958"/>
                </a:cubicBezTo>
                <a:close/>
                <a:moveTo>
                  <a:pt x="1686261" y="586208"/>
                </a:moveTo>
                <a:cubicBezTo>
                  <a:pt x="1849880" y="586208"/>
                  <a:pt x="1982519" y="718847"/>
                  <a:pt x="1982519" y="882466"/>
                </a:cubicBezTo>
                <a:cubicBezTo>
                  <a:pt x="1982519" y="1046085"/>
                  <a:pt x="1849880" y="1178724"/>
                  <a:pt x="1686261" y="1178724"/>
                </a:cubicBezTo>
                <a:cubicBezTo>
                  <a:pt x="1522642" y="1178724"/>
                  <a:pt x="1390003" y="1046085"/>
                  <a:pt x="1390003" y="882466"/>
                </a:cubicBezTo>
                <a:cubicBezTo>
                  <a:pt x="1390003" y="718847"/>
                  <a:pt x="1522642" y="586208"/>
                  <a:pt x="1686261" y="586208"/>
                </a:cubicBezTo>
                <a:close/>
                <a:moveTo>
                  <a:pt x="1686262" y="448985"/>
                </a:moveTo>
                <a:cubicBezTo>
                  <a:pt x="1446857" y="448985"/>
                  <a:pt x="1252780" y="643062"/>
                  <a:pt x="1252780" y="882467"/>
                </a:cubicBezTo>
                <a:cubicBezTo>
                  <a:pt x="1252780" y="1121872"/>
                  <a:pt x="1446857" y="1315949"/>
                  <a:pt x="1686262" y="1315949"/>
                </a:cubicBezTo>
                <a:cubicBezTo>
                  <a:pt x="1925667" y="1315949"/>
                  <a:pt x="2119744" y="1121872"/>
                  <a:pt x="2119744" y="882467"/>
                </a:cubicBezTo>
                <a:cubicBezTo>
                  <a:pt x="2119744" y="643062"/>
                  <a:pt x="1925667" y="448985"/>
                  <a:pt x="1686262" y="448985"/>
                </a:cubicBezTo>
                <a:close/>
                <a:moveTo>
                  <a:pt x="1893261" y="271274"/>
                </a:moveTo>
                <a:cubicBezTo>
                  <a:pt x="2150128" y="355123"/>
                  <a:pt x="2334334" y="597283"/>
                  <a:pt x="2334334" y="882467"/>
                </a:cubicBezTo>
                <a:cubicBezTo>
                  <a:pt x="2334334" y="1103921"/>
                  <a:pt x="2223259" y="1299432"/>
                  <a:pt x="2053457" y="1415856"/>
                </a:cubicBezTo>
                <a:cubicBezTo>
                  <a:pt x="2494577" y="1286853"/>
                  <a:pt x="2931337" y="1005905"/>
                  <a:pt x="2940842" y="882353"/>
                </a:cubicBezTo>
                <a:lnTo>
                  <a:pt x="2946401" y="882364"/>
                </a:lnTo>
                <a:lnTo>
                  <a:pt x="2943679" y="877137"/>
                </a:lnTo>
                <a:lnTo>
                  <a:pt x="2946401" y="872130"/>
                </a:lnTo>
                <a:lnTo>
                  <a:pt x="2941077" y="872141"/>
                </a:lnTo>
                <a:cubicBezTo>
                  <a:pt x="2875996" y="732702"/>
                  <a:pt x="2369865" y="377972"/>
                  <a:pt x="1893261" y="271274"/>
                </a:cubicBezTo>
                <a:close/>
                <a:moveTo>
                  <a:pt x="1525754" y="256843"/>
                </a:moveTo>
                <a:cubicBezTo>
                  <a:pt x="984953" y="339274"/>
                  <a:pt x="426123" y="752145"/>
                  <a:pt x="426123" y="877021"/>
                </a:cubicBezTo>
                <a:lnTo>
                  <a:pt x="426123" y="877247"/>
                </a:lnTo>
                <a:cubicBezTo>
                  <a:pt x="439083" y="984175"/>
                  <a:pt x="877625" y="1311577"/>
                  <a:pt x="1355183" y="1436828"/>
                </a:cubicBezTo>
                <a:cubicBezTo>
                  <a:pt x="1164798" y="1325758"/>
                  <a:pt x="1038190" y="1118898"/>
                  <a:pt x="1038190" y="882467"/>
                </a:cubicBezTo>
                <a:cubicBezTo>
                  <a:pt x="1038190" y="580157"/>
                  <a:pt x="1245184" y="326193"/>
                  <a:pt x="1525754" y="256843"/>
                </a:cubicBezTo>
                <a:close/>
                <a:moveTo>
                  <a:pt x="1682713" y="0"/>
                </a:moveTo>
                <a:cubicBezTo>
                  <a:pt x="2385858" y="36225"/>
                  <a:pt x="3265322" y="653066"/>
                  <a:pt x="3365400" y="875412"/>
                </a:cubicBezTo>
                <a:lnTo>
                  <a:pt x="3372524" y="875397"/>
                </a:lnTo>
                <a:lnTo>
                  <a:pt x="3368881" y="882344"/>
                </a:lnTo>
                <a:lnTo>
                  <a:pt x="3372524" y="889597"/>
                </a:lnTo>
                <a:lnTo>
                  <a:pt x="3365086" y="889581"/>
                </a:lnTo>
                <a:cubicBezTo>
                  <a:pt x="3348713" y="1110249"/>
                  <a:pt x="2385134" y="1692746"/>
                  <a:pt x="1682713" y="1727404"/>
                </a:cubicBezTo>
                <a:cubicBezTo>
                  <a:pt x="901706" y="1708470"/>
                  <a:pt x="21301" y="1064732"/>
                  <a:pt x="0" y="882497"/>
                </a:cubicBezTo>
                <a:lnTo>
                  <a:pt x="0" y="882184"/>
                </a:lnTo>
                <a:cubicBezTo>
                  <a:pt x="0" y="691908"/>
                  <a:pt x="901706" y="19770"/>
                  <a:pt x="168271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06" name="Freeform 99">
            <a:extLst>
              <a:ext uri="{FF2B5EF4-FFF2-40B4-BE49-F238E27FC236}">
                <a16:creationId xmlns:a16="http://schemas.microsoft.com/office/drawing/2014/main" id="{E6579F3C-A669-4ABF-AD3C-8A69C166E32E}"/>
              </a:ext>
            </a:extLst>
          </p:cNvPr>
          <p:cNvSpPr>
            <a:spLocks noChangeAspect="1"/>
          </p:cNvSpPr>
          <p:nvPr/>
        </p:nvSpPr>
        <p:spPr>
          <a:xfrm>
            <a:off x="7902810" y="1432248"/>
            <a:ext cx="388767" cy="486441"/>
          </a:xfrm>
          <a:custGeom>
            <a:avLst/>
            <a:gdLst/>
            <a:ahLst/>
            <a:cxnLst/>
            <a:rect l="l" t="t" r="r" b="b"/>
            <a:pathLst>
              <a:path w="2427821" h="3249943">
                <a:moveTo>
                  <a:pt x="1783445" y="477276"/>
                </a:moveTo>
                <a:cubicBezTo>
                  <a:pt x="1867295" y="479049"/>
                  <a:pt x="1940306" y="495815"/>
                  <a:pt x="1995323" y="528655"/>
                </a:cubicBezTo>
                <a:cubicBezTo>
                  <a:pt x="2375187" y="892595"/>
                  <a:pt x="1478983" y="963108"/>
                  <a:pt x="1620010" y="1047270"/>
                </a:cubicBezTo>
                <a:cubicBezTo>
                  <a:pt x="1920260" y="1267909"/>
                  <a:pt x="2179568" y="1563610"/>
                  <a:pt x="2275102" y="1879783"/>
                </a:cubicBezTo>
                <a:cubicBezTo>
                  <a:pt x="2386559" y="2264195"/>
                  <a:pt x="2620845" y="2969329"/>
                  <a:pt x="2118153" y="3196792"/>
                </a:cubicBezTo>
                <a:cubicBezTo>
                  <a:pt x="862559" y="3474297"/>
                  <a:pt x="146052" y="2612212"/>
                  <a:pt x="9574" y="1838839"/>
                </a:cubicBezTo>
                <a:cubicBezTo>
                  <a:pt x="-38192" y="1613652"/>
                  <a:pt x="98284" y="1313401"/>
                  <a:pt x="296177" y="1170100"/>
                </a:cubicBezTo>
                <a:cubicBezTo>
                  <a:pt x="391711" y="1081390"/>
                  <a:pt x="330296" y="876673"/>
                  <a:pt x="323472" y="671956"/>
                </a:cubicBezTo>
                <a:cubicBezTo>
                  <a:pt x="296177" y="474063"/>
                  <a:pt x="760199" y="351234"/>
                  <a:pt x="664666" y="1211043"/>
                </a:cubicBezTo>
                <a:cubicBezTo>
                  <a:pt x="853176" y="743465"/>
                  <a:pt x="1420091" y="469595"/>
                  <a:pt x="1783445" y="477276"/>
                </a:cubicBezTo>
                <a:close/>
                <a:moveTo>
                  <a:pt x="1024970" y="33"/>
                </a:moveTo>
                <a:cubicBezTo>
                  <a:pt x="1115949" y="3590"/>
                  <a:pt x="1140206" y="286408"/>
                  <a:pt x="1176458" y="269348"/>
                </a:cubicBezTo>
                <a:cubicBezTo>
                  <a:pt x="1251521" y="278446"/>
                  <a:pt x="1265168" y="21414"/>
                  <a:pt x="1401646" y="44160"/>
                </a:cubicBezTo>
                <a:cubicBezTo>
                  <a:pt x="1469884" y="71456"/>
                  <a:pt x="1374351" y="221581"/>
                  <a:pt x="1360703" y="310292"/>
                </a:cubicBezTo>
                <a:lnTo>
                  <a:pt x="1517652" y="453593"/>
                </a:lnTo>
                <a:cubicBezTo>
                  <a:pt x="974016" y="540030"/>
                  <a:pt x="901229" y="790238"/>
                  <a:pt x="753379" y="951737"/>
                </a:cubicBezTo>
                <a:lnTo>
                  <a:pt x="705610" y="644662"/>
                </a:lnTo>
                <a:lnTo>
                  <a:pt x="787497" y="521832"/>
                </a:lnTo>
                <a:cubicBezTo>
                  <a:pt x="712435" y="433122"/>
                  <a:pt x="446303" y="364883"/>
                  <a:pt x="562310" y="255701"/>
                </a:cubicBezTo>
                <a:cubicBezTo>
                  <a:pt x="739730" y="98751"/>
                  <a:pt x="862560" y="337587"/>
                  <a:pt x="1012685" y="378530"/>
                </a:cubicBezTo>
                <a:cubicBezTo>
                  <a:pt x="1010410" y="253426"/>
                  <a:pt x="796596" y="101025"/>
                  <a:pt x="1005861" y="3217"/>
                </a:cubicBezTo>
                <a:cubicBezTo>
                  <a:pt x="1012543" y="800"/>
                  <a:pt x="1018905" y="-204"/>
                  <a:pt x="1024970" y="3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7" name="Oval 10">
            <a:extLst>
              <a:ext uri="{FF2B5EF4-FFF2-40B4-BE49-F238E27FC236}">
                <a16:creationId xmlns:a16="http://schemas.microsoft.com/office/drawing/2014/main" id="{1E35FA97-3E9C-4D2B-8F87-741C957FFBFF}"/>
              </a:ext>
            </a:extLst>
          </p:cNvPr>
          <p:cNvSpPr/>
          <p:nvPr/>
        </p:nvSpPr>
        <p:spPr>
          <a:xfrm>
            <a:off x="9460302" y="1433265"/>
            <a:ext cx="486653" cy="484407"/>
          </a:xfrm>
          <a:custGeom>
            <a:avLst/>
            <a:gdLst/>
            <a:ahLst/>
            <a:cxnLst/>
            <a:rect l="l" t="t" r="r" b="b"/>
            <a:pathLst>
              <a:path w="3229769" h="3214867">
                <a:moveTo>
                  <a:pt x="388922" y="0"/>
                </a:moveTo>
                <a:cubicBezTo>
                  <a:pt x="481031" y="0"/>
                  <a:pt x="564991" y="34887"/>
                  <a:pt x="627459" y="93109"/>
                </a:cubicBezTo>
                <a:cubicBezTo>
                  <a:pt x="689927" y="34887"/>
                  <a:pt x="773888" y="0"/>
                  <a:pt x="865996" y="0"/>
                </a:cubicBezTo>
                <a:cubicBezTo>
                  <a:pt x="958105" y="0"/>
                  <a:pt x="1042065" y="34887"/>
                  <a:pt x="1104533" y="93109"/>
                </a:cubicBezTo>
                <a:cubicBezTo>
                  <a:pt x="1167001" y="34887"/>
                  <a:pt x="1250962" y="0"/>
                  <a:pt x="1343070" y="0"/>
                </a:cubicBezTo>
                <a:cubicBezTo>
                  <a:pt x="1435179" y="0"/>
                  <a:pt x="1519139" y="34887"/>
                  <a:pt x="1581607" y="93109"/>
                </a:cubicBezTo>
                <a:cubicBezTo>
                  <a:pt x="1644075" y="34887"/>
                  <a:pt x="1728036" y="0"/>
                  <a:pt x="1820144" y="0"/>
                </a:cubicBezTo>
                <a:cubicBezTo>
                  <a:pt x="1912253" y="0"/>
                  <a:pt x="1996213" y="34887"/>
                  <a:pt x="2058681" y="93109"/>
                </a:cubicBezTo>
                <a:cubicBezTo>
                  <a:pt x="2121149" y="34887"/>
                  <a:pt x="2205110" y="0"/>
                  <a:pt x="2297218" y="0"/>
                </a:cubicBezTo>
                <a:cubicBezTo>
                  <a:pt x="2389326" y="0"/>
                  <a:pt x="2473286" y="34887"/>
                  <a:pt x="2535755" y="93108"/>
                </a:cubicBezTo>
                <a:cubicBezTo>
                  <a:pt x="2598223" y="34887"/>
                  <a:pt x="2682183" y="0"/>
                  <a:pt x="2774291" y="0"/>
                </a:cubicBezTo>
                <a:cubicBezTo>
                  <a:pt x="2971429" y="0"/>
                  <a:pt x="3131241" y="159812"/>
                  <a:pt x="3131241" y="356950"/>
                </a:cubicBezTo>
                <a:cubicBezTo>
                  <a:pt x="3131241" y="414550"/>
                  <a:pt x="3117598" y="468963"/>
                  <a:pt x="3092026" y="516460"/>
                </a:cubicBezTo>
                <a:cubicBezTo>
                  <a:pt x="3176259" y="580602"/>
                  <a:pt x="3229769" y="682177"/>
                  <a:pt x="3229769" y="796250"/>
                </a:cubicBezTo>
                <a:cubicBezTo>
                  <a:pt x="3229769" y="902465"/>
                  <a:pt x="3183377" y="997845"/>
                  <a:pt x="3108820" y="1062184"/>
                </a:cubicBezTo>
                <a:cubicBezTo>
                  <a:pt x="3183377" y="1126523"/>
                  <a:pt x="3229769" y="1221903"/>
                  <a:pt x="3229769" y="1328118"/>
                </a:cubicBezTo>
                <a:cubicBezTo>
                  <a:pt x="3229769" y="1434333"/>
                  <a:pt x="3183377" y="1529713"/>
                  <a:pt x="3108820" y="1594052"/>
                </a:cubicBezTo>
                <a:cubicBezTo>
                  <a:pt x="3183377" y="1658391"/>
                  <a:pt x="3229769" y="1753771"/>
                  <a:pt x="3229769" y="1859986"/>
                </a:cubicBezTo>
                <a:cubicBezTo>
                  <a:pt x="3229769" y="2057124"/>
                  <a:pt x="3069957" y="2216936"/>
                  <a:pt x="2872819" y="2216936"/>
                </a:cubicBezTo>
                <a:lnTo>
                  <a:pt x="2849067" y="2214542"/>
                </a:lnTo>
                <a:cubicBezTo>
                  <a:pt x="2790894" y="2329236"/>
                  <a:pt x="2671548" y="2406987"/>
                  <a:pt x="2534043" y="2406987"/>
                </a:cubicBezTo>
                <a:cubicBezTo>
                  <a:pt x="2483158" y="2406987"/>
                  <a:pt x="2434760" y="2396340"/>
                  <a:pt x="2391120" y="2376775"/>
                </a:cubicBezTo>
                <a:cubicBezTo>
                  <a:pt x="2326908" y="2456876"/>
                  <a:pt x="2228003" y="2507238"/>
                  <a:pt x="2117336" y="2507238"/>
                </a:cubicBezTo>
                <a:lnTo>
                  <a:pt x="2081608" y="2503636"/>
                </a:lnTo>
                <a:cubicBezTo>
                  <a:pt x="2058765" y="2546355"/>
                  <a:pt x="2027330" y="2583686"/>
                  <a:pt x="1987704" y="2611019"/>
                </a:cubicBezTo>
                <a:cubicBezTo>
                  <a:pt x="2049806" y="2674751"/>
                  <a:pt x="2087711" y="2761907"/>
                  <a:pt x="2087711" y="2857917"/>
                </a:cubicBezTo>
                <a:cubicBezTo>
                  <a:pt x="2087711" y="3055055"/>
                  <a:pt x="1927899" y="3214867"/>
                  <a:pt x="1730761" y="3214867"/>
                </a:cubicBezTo>
                <a:cubicBezTo>
                  <a:pt x="1533623" y="3214867"/>
                  <a:pt x="1373811" y="3055055"/>
                  <a:pt x="1373811" y="2857917"/>
                </a:cubicBezTo>
                <a:cubicBezTo>
                  <a:pt x="1373811" y="2743560"/>
                  <a:pt x="1427588" y="2641764"/>
                  <a:pt x="1512161" y="2577627"/>
                </a:cubicBezTo>
                <a:cubicBezTo>
                  <a:pt x="1450743" y="2514125"/>
                  <a:pt x="1413385" y="2427536"/>
                  <a:pt x="1413385" y="2332221"/>
                </a:cubicBezTo>
                <a:cubicBezTo>
                  <a:pt x="1413385" y="2135083"/>
                  <a:pt x="1573197" y="1975271"/>
                  <a:pt x="1770335" y="1975271"/>
                </a:cubicBezTo>
                <a:lnTo>
                  <a:pt x="1806063" y="1978873"/>
                </a:lnTo>
                <a:cubicBezTo>
                  <a:pt x="1865384" y="1867935"/>
                  <a:pt x="1982649" y="1793338"/>
                  <a:pt x="2117336" y="1793338"/>
                </a:cubicBezTo>
                <a:cubicBezTo>
                  <a:pt x="2168221" y="1793338"/>
                  <a:pt x="2216619" y="1803986"/>
                  <a:pt x="2260259" y="1823550"/>
                </a:cubicBezTo>
                <a:cubicBezTo>
                  <a:pt x="2324471" y="1743450"/>
                  <a:pt x="2423376" y="1693087"/>
                  <a:pt x="2534043" y="1693087"/>
                </a:cubicBezTo>
                <a:lnTo>
                  <a:pt x="2557875" y="1695490"/>
                </a:lnTo>
                <a:cubicBezTo>
                  <a:pt x="2576891" y="1656391"/>
                  <a:pt x="2604151" y="1622242"/>
                  <a:pt x="2636819" y="1594052"/>
                </a:cubicBezTo>
                <a:cubicBezTo>
                  <a:pt x="2562261" y="1529713"/>
                  <a:pt x="2515869" y="1434333"/>
                  <a:pt x="2515869" y="1328118"/>
                </a:cubicBezTo>
                <a:cubicBezTo>
                  <a:pt x="2515869" y="1221903"/>
                  <a:pt x="2562261" y="1126523"/>
                  <a:pt x="2636819" y="1062184"/>
                </a:cubicBezTo>
                <a:cubicBezTo>
                  <a:pt x="2562261" y="997845"/>
                  <a:pt x="2515869" y="902465"/>
                  <a:pt x="2515869" y="796250"/>
                </a:cubicBezTo>
                <a:cubicBezTo>
                  <a:pt x="2515869" y="738650"/>
                  <a:pt x="2529512" y="684237"/>
                  <a:pt x="2555084" y="636740"/>
                </a:cubicBezTo>
                <a:lnTo>
                  <a:pt x="2537209" y="619592"/>
                </a:lnTo>
                <a:cubicBezTo>
                  <a:pt x="2474524" y="678496"/>
                  <a:pt x="2390006" y="713900"/>
                  <a:pt x="2297218" y="713900"/>
                </a:cubicBezTo>
                <a:cubicBezTo>
                  <a:pt x="2205110" y="713900"/>
                  <a:pt x="2121149" y="679013"/>
                  <a:pt x="2058681" y="620791"/>
                </a:cubicBezTo>
                <a:cubicBezTo>
                  <a:pt x="1996213" y="679013"/>
                  <a:pt x="1912253" y="713900"/>
                  <a:pt x="1820144" y="713900"/>
                </a:cubicBezTo>
                <a:cubicBezTo>
                  <a:pt x="1728036" y="713900"/>
                  <a:pt x="1644075" y="679013"/>
                  <a:pt x="1581607" y="620791"/>
                </a:cubicBezTo>
                <a:cubicBezTo>
                  <a:pt x="1519139" y="679013"/>
                  <a:pt x="1435179" y="713900"/>
                  <a:pt x="1343070" y="713900"/>
                </a:cubicBezTo>
                <a:cubicBezTo>
                  <a:pt x="1250962" y="713900"/>
                  <a:pt x="1167001" y="679013"/>
                  <a:pt x="1104533" y="620791"/>
                </a:cubicBezTo>
                <a:cubicBezTo>
                  <a:pt x="1042065" y="679013"/>
                  <a:pt x="958105" y="713900"/>
                  <a:pt x="865996" y="713900"/>
                </a:cubicBezTo>
                <a:cubicBezTo>
                  <a:pt x="773370" y="713900"/>
                  <a:pt x="688985" y="678620"/>
                  <a:pt x="626352" y="619878"/>
                </a:cubicBezTo>
                <a:cubicBezTo>
                  <a:pt x="623659" y="623930"/>
                  <a:pt x="620064" y="626957"/>
                  <a:pt x="616405" y="629911"/>
                </a:cubicBezTo>
                <a:cubicBezTo>
                  <a:pt x="686492" y="694366"/>
                  <a:pt x="729886" y="786957"/>
                  <a:pt x="729886" y="889683"/>
                </a:cubicBezTo>
                <a:cubicBezTo>
                  <a:pt x="729886" y="993972"/>
                  <a:pt x="685162" y="1087815"/>
                  <a:pt x="613058" y="1152216"/>
                </a:cubicBezTo>
                <a:cubicBezTo>
                  <a:pt x="675622" y="1216104"/>
                  <a:pt x="713900" y="1303645"/>
                  <a:pt x="713900" y="1400126"/>
                </a:cubicBezTo>
                <a:cubicBezTo>
                  <a:pt x="713900" y="1487795"/>
                  <a:pt x="682295" y="1568081"/>
                  <a:pt x="628622" y="1629172"/>
                </a:cubicBezTo>
                <a:cubicBezTo>
                  <a:pt x="691419" y="1693140"/>
                  <a:pt x="729886" y="1780874"/>
                  <a:pt x="729886" y="1877593"/>
                </a:cubicBezTo>
                <a:cubicBezTo>
                  <a:pt x="729886" y="2034043"/>
                  <a:pt x="629234" y="2166985"/>
                  <a:pt x="488639" y="2213706"/>
                </a:cubicBezTo>
                <a:lnTo>
                  <a:pt x="488639" y="2375547"/>
                </a:lnTo>
                <a:cubicBezTo>
                  <a:pt x="488639" y="2448277"/>
                  <a:pt x="429679" y="2507237"/>
                  <a:pt x="356949" y="2507237"/>
                </a:cubicBezTo>
                <a:cubicBezTo>
                  <a:pt x="284219" y="2507237"/>
                  <a:pt x="225259" y="2448277"/>
                  <a:pt x="225259" y="2375547"/>
                </a:cubicBezTo>
                <a:lnTo>
                  <a:pt x="225259" y="2201750"/>
                </a:lnTo>
                <a:cubicBezTo>
                  <a:pt x="101654" y="2146256"/>
                  <a:pt x="15986" y="2021929"/>
                  <a:pt x="15986" y="1877593"/>
                </a:cubicBezTo>
                <a:cubicBezTo>
                  <a:pt x="15986" y="1789924"/>
                  <a:pt x="47591" y="1709638"/>
                  <a:pt x="101264" y="1648547"/>
                </a:cubicBezTo>
                <a:cubicBezTo>
                  <a:pt x="38467" y="1584579"/>
                  <a:pt x="0" y="1496845"/>
                  <a:pt x="0" y="1400126"/>
                </a:cubicBezTo>
                <a:cubicBezTo>
                  <a:pt x="0" y="1295837"/>
                  <a:pt x="44724" y="1201994"/>
                  <a:pt x="116828" y="1137593"/>
                </a:cubicBezTo>
                <a:cubicBezTo>
                  <a:pt x="54264" y="1073704"/>
                  <a:pt x="15986" y="986164"/>
                  <a:pt x="15986" y="889683"/>
                </a:cubicBezTo>
                <a:cubicBezTo>
                  <a:pt x="15986" y="779482"/>
                  <a:pt x="65925" y="680945"/>
                  <a:pt x="145453" y="616722"/>
                </a:cubicBezTo>
                <a:cubicBezTo>
                  <a:pt x="75366" y="552267"/>
                  <a:pt x="31972" y="459676"/>
                  <a:pt x="31972" y="356950"/>
                </a:cubicBezTo>
                <a:cubicBezTo>
                  <a:pt x="31972" y="159812"/>
                  <a:pt x="191784" y="0"/>
                  <a:pt x="38892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8" name="Freeform 101">
            <a:extLst>
              <a:ext uri="{FF2B5EF4-FFF2-40B4-BE49-F238E27FC236}">
                <a16:creationId xmlns:a16="http://schemas.microsoft.com/office/drawing/2014/main" id="{1C3079D6-2E65-4CB5-8922-781FBD9A3376}"/>
              </a:ext>
            </a:extLst>
          </p:cNvPr>
          <p:cNvSpPr/>
          <p:nvPr/>
        </p:nvSpPr>
        <p:spPr>
          <a:xfrm>
            <a:off x="11180535" y="1485955"/>
            <a:ext cx="284691" cy="379029"/>
          </a:xfrm>
          <a:custGeom>
            <a:avLst/>
            <a:gdLst>
              <a:gd name="connsiteX0" fmla="*/ 143301 w 1910686"/>
              <a:gd name="connsiteY0" fmla="*/ 0 h 3268639"/>
              <a:gd name="connsiteX1" fmla="*/ 0 w 1910686"/>
              <a:gd name="connsiteY1" fmla="*/ 1705970 h 3268639"/>
              <a:gd name="connsiteX2" fmla="*/ 436728 w 1910686"/>
              <a:gd name="connsiteY2" fmla="*/ 3268639 h 3268639"/>
              <a:gd name="connsiteX3" fmla="*/ 928047 w 1910686"/>
              <a:gd name="connsiteY3" fmla="*/ 1944806 h 3268639"/>
              <a:gd name="connsiteX4" fmla="*/ 1364776 w 1910686"/>
              <a:gd name="connsiteY4" fmla="*/ 3268639 h 3268639"/>
              <a:gd name="connsiteX5" fmla="*/ 1910686 w 1910686"/>
              <a:gd name="connsiteY5" fmla="*/ 1726442 h 3268639"/>
              <a:gd name="connsiteX6" fmla="*/ 1603612 w 1910686"/>
              <a:gd name="connsiteY6" fmla="*/ 6824 h 3268639"/>
              <a:gd name="connsiteX7" fmla="*/ 1521725 w 1910686"/>
              <a:gd name="connsiteY7" fmla="*/ 20472 h 3268639"/>
              <a:gd name="connsiteX8" fmla="*/ 907576 w 1910686"/>
              <a:gd name="connsiteY8" fmla="*/ 163773 h 3268639"/>
              <a:gd name="connsiteX9" fmla="*/ 143301 w 1910686"/>
              <a:gd name="connsiteY9" fmla="*/ 0 h 3268639"/>
              <a:gd name="connsiteX0" fmla="*/ 143301 w 1910686"/>
              <a:gd name="connsiteY0" fmla="*/ 27296 h 3261815"/>
              <a:gd name="connsiteX1" fmla="*/ 0 w 1910686"/>
              <a:gd name="connsiteY1" fmla="*/ 1699146 h 3261815"/>
              <a:gd name="connsiteX2" fmla="*/ 436728 w 1910686"/>
              <a:gd name="connsiteY2" fmla="*/ 3261815 h 3261815"/>
              <a:gd name="connsiteX3" fmla="*/ 928047 w 1910686"/>
              <a:gd name="connsiteY3" fmla="*/ 1937982 h 3261815"/>
              <a:gd name="connsiteX4" fmla="*/ 1364776 w 1910686"/>
              <a:gd name="connsiteY4" fmla="*/ 3261815 h 3261815"/>
              <a:gd name="connsiteX5" fmla="*/ 1910686 w 1910686"/>
              <a:gd name="connsiteY5" fmla="*/ 1719618 h 3261815"/>
              <a:gd name="connsiteX6" fmla="*/ 1603612 w 1910686"/>
              <a:gd name="connsiteY6" fmla="*/ 0 h 3261815"/>
              <a:gd name="connsiteX7" fmla="*/ 1521725 w 1910686"/>
              <a:gd name="connsiteY7" fmla="*/ 13648 h 3261815"/>
              <a:gd name="connsiteX8" fmla="*/ 907576 w 1910686"/>
              <a:gd name="connsiteY8" fmla="*/ 156949 h 3261815"/>
              <a:gd name="connsiteX9" fmla="*/ 143301 w 1910686"/>
              <a:gd name="connsiteY9" fmla="*/ 27296 h 3261815"/>
              <a:gd name="connsiteX0" fmla="*/ 143301 w 1910686"/>
              <a:gd name="connsiteY0" fmla="*/ 27296 h 3261815"/>
              <a:gd name="connsiteX1" fmla="*/ 0 w 1910686"/>
              <a:gd name="connsiteY1" fmla="*/ 1699146 h 3261815"/>
              <a:gd name="connsiteX2" fmla="*/ 436728 w 1910686"/>
              <a:gd name="connsiteY2" fmla="*/ 3261815 h 3261815"/>
              <a:gd name="connsiteX3" fmla="*/ 928047 w 1910686"/>
              <a:gd name="connsiteY3" fmla="*/ 1937982 h 3261815"/>
              <a:gd name="connsiteX4" fmla="*/ 1364776 w 1910686"/>
              <a:gd name="connsiteY4" fmla="*/ 3261815 h 3261815"/>
              <a:gd name="connsiteX5" fmla="*/ 1910686 w 1910686"/>
              <a:gd name="connsiteY5" fmla="*/ 1719618 h 3261815"/>
              <a:gd name="connsiteX6" fmla="*/ 1603612 w 1910686"/>
              <a:gd name="connsiteY6" fmla="*/ 0 h 3261815"/>
              <a:gd name="connsiteX7" fmla="*/ 1521725 w 1910686"/>
              <a:gd name="connsiteY7" fmla="*/ 13648 h 3261815"/>
              <a:gd name="connsiteX8" fmla="*/ 907576 w 1910686"/>
              <a:gd name="connsiteY8" fmla="*/ 156949 h 3261815"/>
              <a:gd name="connsiteX9" fmla="*/ 143301 w 1910686"/>
              <a:gd name="connsiteY9" fmla="*/ 27296 h 3261815"/>
              <a:gd name="connsiteX0" fmla="*/ 326627 w 2094012"/>
              <a:gd name="connsiteY0" fmla="*/ 27296 h 3261815"/>
              <a:gd name="connsiteX1" fmla="*/ 183326 w 2094012"/>
              <a:gd name="connsiteY1" fmla="*/ 1699146 h 3261815"/>
              <a:gd name="connsiteX2" fmla="*/ 620054 w 2094012"/>
              <a:gd name="connsiteY2" fmla="*/ 3261815 h 3261815"/>
              <a:gd name="connsiteX3" fmla="*/ 1111373 w 2094012"/>
              <a:gd name="connsiteY3" fmla="*/ 1937982 h 3261815"/>
              <a:gd name="connsiteX4" fmla="*/ 1548102 w 2094012"/>
              <a:gd name="connsiteY4" fmla="*/ 3261815 h 3261815"/>
              <a:gd name="connsiteX5" fmla="*/ 2094012 w 2094012"/>
              <a:gd name="connsiteY5" fmla="*/ 1719618 h 3261815"/>
              <a:gd name="connsiteX6" fmla="*/ 1786938 w 2094012"/>
              <a:gd name="connsiteY6" fmla="*/ 0 h 3261815"/>
              <a:gd name="connsiteX7" fmla="*/ 1705051 w 2094012"/>
              <a:gd name="connsiteY7" fmla="*/ 13648 h 3261815"/>
              <a:gd name="connsiteX8" fmla="*/ 1090902 w 2094012"/>
              <a:gd name="connsiteY8" fmla="*/ 156949 h 3261815"/>
              <a:gd name="connsiteX9" fmla="*/ 326627 w 2094012"/>
              <a:gd name="connsiteY9" fmla="*/ 27296 h 3261815"/>
              <a:gd name="connsiteX0" fmla="*/ 402442 w 2169827"/>
              <a:gd name="connsiteY0" fmla="*/ 27296 h 3261815"/>
              <a:gd name="connsiteX1" fmla="*/ 259141 w 2169827"/>
              <a:gd name="connsiteY1" fmla="*/ 1699146 h 3261815"/>
              <a:gd name="connsiteX2" fmla="*/ 695869 w 2169827"/>
              <a:gd name="connsiteY2" fmla="*/ 3261815 h 3261815"/>
              <a:gd name="connsiteX3" fmla="*/ 1187188 w 2169827"/>
              <a:gd name="connsiteY3" fmla="*/ 1937982 h 3261815"/>
              <a:gd name="connsiteX4" fmla="*/ 1623917 w 2169827"/>
              <a:gd name="connsiteY4" fmla="*/ 3261815 h 3261815"/>
              <a:gd name="connsiteX5" fmla="*/ 2169827 w 2169827"/>
              <a:gd name="connsiteY5" fmla="*/ 1719618 h 3261815"/>
              <a:gd name="connsiteX6" fmla="*/ 1862753 w 2169827"/>
              <a:gd name="connsiteY6" fmla="*/ 0 h 3261815"/>
              <a:gd name="connsiteX7" fmla="*/ 1780866 w 2169827"/>
              <a:gd name="connsiteY7" fmla="*/ 13648 h 3261815"/>
              <a:gd name="connsiteX8" fmla="*/ 1166717 w 2169827"/>
              <a:gd name="connsiteY8" fmla="*/ 156949 h 3261815"/>
              <a:gd name="connsiteX9" fmla="*/ 402442 w 2169827"/>
              <a:gd name="connsiteY9" fmla="*/ 27296 h 3261815"/>
              <a:gd name="connsiteX0" fmla="*/ 402442 w 2169827"/>
              <a:gd name="connsiteY0" fmla="*/ 27296 h 3261815"/>
              <a:gd name="connsiteX1" fmla="*/ 259141 w 2169827"/>
              <a:gd name="connsiteY1" fmla="*/ 1699146 h 3261815"/>
              <a:gd name="connsiteX2" fmla="*/ 695869 w 2169827"/>
              <a:gd name="connsiteY2" fmla="*/ 3261815 h 3261815"/>
              <a:gd name="connsiteX3" fmla="*/ 1187188 w 2169827"/>
              <a:gd name="connsiteY3" fmla="*/ 1937982 h 3261815"/>
              <a:gd name="connsiteX4" fmla="*/ 1623917 w 2169827"/>
              <a:gd name="connsiteY4" fmla="*/ 3261815 h 3261815"/>
              <a:gd name="connsiteX5" fmla="*/ 2169827 w 2169827"/>
              <a:gd name="connsiteY5" fmla="*/ 1719618 h 3261815"/>
              <a:gd name="connsiteX6" fmla="*/ 1862753 w 2169827"/>
              <a:gd name="connsiteY6" fmla="*/ 0 h 3261815"/>
              <a:gd name="connsiteX7" fmla="*/ 1780866 w 2169827"/>
              <a:gd name="connsiteY7" fmla="*/ 13648 h 3261815"/>
              <a:gd name="connsiteX8" fmla="*/ 1166717 w 2169827"/>
              <a:gd name="connsiteY8" fmla="*/ 156949 h 3261815"/>
              <a:gd name="connsiteX9" fmla="*/ 402442 w 2169827"/>
              <a:gd name="connsiteY9" fmla="*/ 27296 h 3261815"/>
              <a:gd name="connsiteX0" fmla="*/ 377501 w 2144886"/>
              <a:gd name="connsiteY0" fmla="*/ 27296 h 3261815"/>
              <a:gd name="connsiteX1" fmla="*/ 295615 w 2144886"/>
              <a:gd name="connsiteY1" fmla="*/ 1774209 h 3261815"/>
              <a:gd name="connsiteX2" fmla="*/ 670928 w 2144886"/>
              <a:gd name="connsiteY2" fmla="*/ 3261815 h 3261815"/>
              <a:gd name="connsiteX3" fmla="*/ 1162247 w 2144886"/>
              <a:gd name="connsiteY3" fmla="*/ 1937982 h 3261815"/>
              <a:gd name="connsiteX4" fmla="*/ 1598976 w 2144886"/>
              <a:gd name="connsiteY4" fmla="*/ 3261815 h 3261815"/>
              <a:gd name="connsiteX5" fmla="*/ 2144886 w 2144886"/>
              <a:gd name="connsiteY5" fmla="*/ 1719618 h 3261815"/>
              <a:gd name="connsiteX6" fmla="*/ 1837812 w 2144886"/>
              <a:gd name="connsiteY6" fmla="*/ 0 h 3261815"/>
              <a:gd name="connsiteX7" fmla="*/ 1755925 w 2144886"/>
              <a:gd name="connsiteY7" fmla="*/ 13648 h 3261815"/>
              <a:gd name="connsiteX8" fmla="*/ 1141776 w 2144886"/>
              <a:gd name="connsiteY8" fmla="*/ 156949 h 3261815"/>
              <a:gd name="connsiteX9" fmla="*/ 377501 w 2144886"/>
              <a:gd name="connsiteY9" fmla="*/ 27296 h 3261815"/>
              <a:gd name="connsiteX0" fmla="*/ 408239 w 2175624"/>
              <a:gd name="connsiteY0" fmla="*/ 27296 h 3261815"/>
              <a:gd name="connsiteX1" fmla="*/ 326353 w 2175624"/>
              <a:gd name="connsiteY1" fmla="*/ 1774209 h 3261815"/>
              <a:gd name="connsiteX2" fmla="*/ 701666 w 2175624"/>
              <a:gd name="connsiteY2" fmla="*/ 3261815 h 3261815"/>
              <a:gd name="connsiteX3" fmla="*/ 1192985 w 2175624"/>
              <a:gd name="connsiteY3" fmla="*/ 1937982 h 3261815"/>
              <a:gd name="connsiteX4" fmla="*/ 1629714 w 2175624"/>
              <a:gd name="connsiteY4" fmla="*/ 3261815 h 3261815"/>
              <a:gd name="connsiteX5" fmla="*/ 2175624 w 2175624"/>
              <a:gd name="connsiteY5" fmla="*/ 1719618 h 3261815"/>
              <a:gd name="connsiteX6" fmla="*/ 1868550 w 2175624"/>
              <a:gd name="connsiteY6" fmla="*/ 0 h 3261815"/>
              <a:gd name="connsiteX7" fmla="*/ 1786663 w 2175624"/>
              <a:gd name="connsiteY7" fmla="*/ 13648 h 3261815"/>
              <a:gd name="connsiteX8" fmla="*/ 1172514 w 2175624"/>
              <a:gd name="connsiteY8" fmla="*/ 156949 h 3261815"/>
              <a:gd name="connsiteX9" fmla="*/ 408239 w 2175624"/>
              <a:gd name="connsiteY9" fmla="*/ 27296 h 3261815"/>
              <a:gd name="connsiteX0" fmla="*/ 408239 w 2175624"/>
              <a:gd name="connsiteY0" fmla="*/ 27296 h 3261815"/>
              <a:gd name="connsiteX1" fmla="*/ 326353 w 2175624"/>
              <a:gd name="connsiteY1" fmla="*/ 1774209 h 3261815"/>
              <a:gd name="connsiteX2" fmla="*/ 701666 w 2175624"/>
              <a:gd name="connsiteY2" fmla="*/ 3261815 h 3261815"/>
              <a:gd name="connsiteX3" fmla="*/ 1192985 w 2175624"/>
              <a:gd name="connsiteY3" fmla="*/ 1937982 h 3261815"/>
              <a:gd name="connsiteX4" fmla="*/ 1629714 w 2175624"/>
              <a:gd name="connsiteY4" fmla="*/ 3261815 h 3261815"/>
              <a:gd name="connsiteX5" fmla="*/ 2175624 w 2175624"/>
              <a:gd name="connsiteY5" fmla="*/ 1719618 h 3261815"/>
              <a:gd name="connsiteX6" fmla="*/ 1868550 w 2175624"/>
              <a:gd name="connsiteY6" fmla="*/ 0 h 3261815"/>
              <a:gd name="connsiteX7" fmla="*/ 1786663 w 2175624"/>
              <a:gd name="connsiteY7" fmla="*/ 13648 h 3261815"/>
              <a:gd name="connsiteX8" fmla="*/ 1172514 w 2175624"/>
              <a:gd name="connsiteY8" fmla="*/ 156949 h 3261815"/>
              <a:gd name="connsiteX9" fmla="*/ 408239 w 2175624"/>
              <a:gd name="connsiteY9" fmla="*/ 27296 h 3261815"/>
              <a:gd name="connsiteX0" fmla="*/ 408239 w 2175624"/>
              <a:gd name="connsiteY0" fmla="*/ 27296 h 3261815"/>
              <a:gd name="connsiteX1" fmla="*/ 326353 w 2175624"/>
              <a:gd name="connsiteY1" fmla="*/ 1774209 h 3261815"/>
              <a:gd name="connsiteX2" fmla="*/ 701666 w 2175624"/>
              <a:gd name="connsiteY2" fmla="*/ 3261815 h 3261815"/>
              <a:gd name="connsiteX3" fmla="*/ 1192985 w 2175624"/>
              <a:gd name="connsiteY3" fmla="*/ 1937982 h 3261815"/>
              <a:gd name="connsiteX4" fmla="*/ 1629714 w 2175624"/>
              <a:gd name="connsiteY4" fmla="*/ 3261815 h 3261815"/>
              <a:gd name="connsiteX5" fmla="*/ 2175624 w 2175624"/>
              <a:gd name="connsiteY5" fmla="*/ 1719618 h 3261815"/>
              <a:gd name="connsiteX6" fmla="*/ 1868550 w 2175624"/>
              <a:gd name="connsiteY6" fmla="*/ 0 h 3261815"/>
              <a:gd name="connsiteX7" fmla="*/ 1786663 w 2175624"/>
              <a:gd name="connsiteY7" fmla="*/ 13648 h 3261815"/>
              <a:gd name="connsiteX8" fmla="*/ 1172514 w 2175624"/>
              <a:gd name="connsiteY8" fmla="*/ 156949 h 3261815"/>
              <a:gd name="connsiteX9" fmla="*/ 408239 w 2175624"/>
              <a:gd name="connsiteY9" fmla="*/ 27296 h 3261815"/>
              <a:gd name="connsiteX0" fmla="*/ 408239 w 2175624"/>
              <a:gd name="connsiteY0" fmla="*/ 27296 h 3261815"/>
              <a:gd name="connsiteX1" fmla="*/ 326353 w 2175624"/>
              <a:gd name="connsiteY1" fmla="*/ 1774209 h 3261815"/>
              <a:gd name="connsiteX2" fmla="*/ 701666 w 2175624"/>
              <a:gd name="connsiteY2" fmla="*/ 3261815 h 3261815"/>
              <a:gd name="connsiteX3" fmla="*/ 1192985 w 2175624"/>
              <a:gd name="connsiteY3" fmla="*/ 1937982 h 3261815"/>
              <a:gd name="connsiteX4" fmla="*/ 1629714 w 2175624"/>
              <a:gd name="connsiteY4" fmla="*/ 3261815 h 3261815"/>
              <a:gd name="connsiteX5" fmla="*/ 2175624 w 2175624"/>
              <a:gd name="connsiteY5" fmla="*/ 1719618 h 3261815"/>
              <a:gd name="connsiteX6" fmla="*/ 1868550 w 2175624"/>
              <a:gd name="connsiteY6" fmla="*/ 0 h 3261815"/>
              <a:gd name="connsiteX7" fmla="*/ 1786663 w 2175624"/>
              <a:gd name="connsiteY7" fmla="*/ 13648 h 3261815"/>
              <a:gd name="connsiteX8" fmla="*/ 1172514 w 2175624"/>
              <a:gd name="connsiteY8" fmla="*/ 156949 h 3261815"/>
              <a:gd name="connsiteX9" fmla="*/ 408239 w 2175624"/>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80396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44420"/>
              <a:gd name="connsiteY0" fmla="*/ 27296 h 3261815"/>
              <a:gd name="connsiteX1" fmla="*/ 322444 w 2144420"/>
              <a:gd name="connsiteY1" fmla="*/ 1801504 h 3261815"/>
              <a:gd name="connsiteX2" fmla="*/ 704581 w 2144420"/>
              <a:gd name="connsiteY2" fmla="*/ 3261815 h 3261815"/>
              <a:gd name="connsiteX3" fmla="*/ 1216372 w 2144420"/>
              <a:gd name="connsiteY3" fmla="*/ 1951629 h 3261815"/>
              <a:gd name="connsiteX4" fmla="*/ 1707692 w 2144420"/>
              <a:gd name="connsiteY4" fmla="*/ 3254991 h 3261815"/>
              <a:gd name="connsiteX5" fmla="*/ 2144420 w 2144420"/>
              <a:gd name="connsiteY5" fmla="*/ 1753737 h 3261815"/>
              <a:gd name="connsiteX6" fmla="*/ 1871465 w 2144420"/>
              <a:gd name="connsiteY6" fmla="*/ 0 h 3261815"/>
              <a:gd name="connsiteX7" fmla="*/ 1789578 w 2144420"/>
              <a:gd name="connsiteY7" fmla="*/ 13648 h 3261815"/>
              <a:gd name="connsiteX8" fmla="*/ 1175429 w 2144420"/>
              <a:gd name="connsiteY8" fmla="*/ 156949 h 3261815"/>
              <a:gd name="connsiteX9" fmla="*/ 411154 w 2144420"/>
              <a:gd name="connsiteY9" fmla="*/ 27296 h 3261815"/>
              <a:gd name="connsiteX0" fmla="*/ 411154 w 2144420"/>
              <a:gd name="connsiteY0" fmla="*/ 27296 h 3261815"/>
              <a:gd name="connsiteX1" fmla="*/ 322444 w 2144420"/>
              <a:gd name="connsiteY1" fmla="*/ 1801504 h 3261815"/>
              <a:gd name="connsiteX2" fmla="*/ 704581 w 2144420"/>
              <a:gd name="connsiteY2" fmla="*/ 3261815 h 3261815"/>
              <a:gd name="connsiteX3" fmla="*/ 1216372 w 2144420"/>
              <a:gd name="connsiteY3" fmla="*/ 1951629 h 3261815"/>
              <a:gd name="connsiteX4" fmla="*/ 1707692 w 2144420"/>
              <a:gd name="connsiteY4" fmla="*/ 3254991 h 3261815"/>
              <a:gd name="connsiteX5" fmla="*/ 2144420 w 2144420"/>
              <a:gd name="connsiteY5" fmla="*/ 1753737 h 3261815"/>
              <a:gd name="connsiteX6" fmla="*/ 1871465 w 2144420"/>
              <a:gd name="connsiteY6" fmla="*/ 0 h 3261815"/>
              <a:gd name="connsiteX7" fmla="*/ 1789578 w 2144420"/>
              <a:gd name="connsiteY7" fmla="*/ 13648 h 3261815"/>
              <a:gd name="connsiteX8" fmla="*/ 1175429 w 2144420"/>
              <a:gd name="connsiteY8" fmla="*/ 156949 h 3261815"/>
              <a:gd name="connsiteX9" fmla="*/ 411154 w 2144420"/>
              <a:gd name="connsiteY9" fmla="*/ 27296 h 3261815"/>
              <a:gd name="connsiteX0" fmla="*/ 411154 w 2144420"/>
              <a:gd name="connsiteY0" fmla="*/ 27296 h 3261815"/>
              <a:gd name="connsiteX1" fmla="*/ 322444 w 2144420"/>
              <a:gd name="connsiteY1" fmla="*/ 1801504 h 3261815"/>
              <a:gd name="connsiteX2" fmla="*/ 704581 w 2144420"/>
              <a:gd name="connsiteY2" fmla="*/ 3261815 h 3261815"/>
              <a:gd name="connsiteX3" fmla="*/ 1216372 w 2144420"/>
              <a:gd name="connsiteY3" fmla="*/ 1951629 h 3261815"/>
              <a:gd name="connsiteX4" fmla="*/ 1707692 w 2144420"/>
              <a:gd name="connsiteY4" fmla="*/ 3254991 h 3261815"/>
              <a:gd name="connsiteX5" fmla="*/ 2144420 w 2144420"/>
              <a:gd name="connsiteY5" fmla="*/ 1753737 h 3261815"/>
              <a:gd name="connsiteX6" fmla="*/ 1871465 w 2144420"/>
              <a:gd name="connsiteY6" fmla="*/ 0 h 3261815"/>
              <a:gd name="connsiteX7" fmla="*/ 1789578 w 2144420"/>
              <a:gd name="connsiteY7" fmla="*/ 13648 h 3261815"/>
              <a:gd name="connsiteX8" fmla="*/ 1175429 w 2144420"/>
              <a:gd name="connsiteY8" fmla="*/ 156949 h 3261815"/>
              <a:gd name="connsiteX9" fmla="*/ 411154 w 2144420"/>
              <a:gd name="connsiteY9" fmla="*/ 27296 h 3261815"/>
              <a:gd name="connsiteX0" fmla="*/ 411154 w 2205171"/>
              <a:gd name="connsiteY0" fmla="*/ 27296 h 3261815"/>
              <a:gd name="connsiteX1" fmla="*/ 322444 w 2205171"/>
              <a:gd name="connsiteY1" fmla="*/ 1801504 h 3261815"/>
              <a:gd name="connsiteX2" fmla="*/ 704581 w 2205171"/>
              <a:gd name="connsiteY2" fmla="*/ 3261815 h 3261815"/>
              <a:gd name="connsiteX3" fmla="*/ 1216372 w 2205171"/>
              <a:gd name="connsiteY3" fmla="*/ 1951629 h 3261815"/>
              <a:gd name="connsiteX4" fmla="*/ 1707692 w 2205171"/>
              <a:gd name="connsiteY4" fmla="*/ 3254991 h 3261815"/>
              <a:gd name="connsiteX5" fmla="*/ 2144420 w 2205171"/>
              <a:gd name="connsiteY5" fmla="*/ 1753737 h 3261815"/>
              <a:gd name="connsiteX6" fmla="*/ 1871465 w 2205171"/>
              <a:gd name="connsiteY6" fmla="*/ 0 h 3261815"/>
              <a:gd name="connsiteX7" fmla="*/ 1789578 w 2205171"/>
              <a:gd name="connsiteY7" fmla="*/ 13648 h 3261815"/>
              <a:gd name="connsiteX8" fmla="*/ 1175429 w 2205171"/>
              <a:gd name="connsiteY8" fmla="*/ 156949 h 3261815"/>
              <a:gd name="connsiteX9" fmla="*/ 411154 w 2205171"/>
              <a:gd name="connsiteY9" fmla="*/ 27296 h 3261815"/>
              <a:gd name="connsiteX0" fmla="*/ 411154 w 2145061"/>
              <a:gd name="connsiteY0" fmla="*/ 23869 h 3258388"/>
              <a:gd name="connsiteX1" fmla="*/ 322444 w 2145061"/>
              <a:gd name="connsiteY1" fmla="*/ 1798077 h 3258388"/>
              <a:gd name="connsiteX2" fmla="*/ 704581 w 2145061"/>
              <a:gd name="connsiteY2" fmla="*/ 3258388 h 3258388"/>
              <a:gd name="connsiteX3" fmla="*/ 1216372 w 2145061"/>
              <a:gd name="connsiteY3" fmla="*/ 1948202 h 3258388"/>
              <a:gd name="connsiteX4" fmla="*/ 1707692 w 2145061"/>
              <a:gd name="connsiteY4" fmla="*/ 3251564 h 3258388"/>
              <a:gd name="connsiteX5" fmla="*/ 2144420 w 2145061"/>
              <a:gd name="connsiteY5" fmla="*/ 1750310 h 3258388"/>
              <a:gd name="connsiteX6" fmla="*/ 1789578 w 2145061"/>
              <a:gd name="connsiteY6" fmla="*/ 10221 h 3258388"/>
              <a:gd name="connsiteX7" fmla="*/ 1175429 w 2145061"/>
              <a:gd name="connsiteY7" fmla="*/ 153522 h 3258388"/>
              <a:gd name="connsiteX8" fmla="*/ 411154 w 2145061"/>
              <a:gd name="connsiteY8" fmla="*/ 23869 h 3258388"/>
              <a:gd name="connsiteX0" fmla="*/ 411154 w 2146076"/>
              <a:gd name="connsiteY0" fmla="*/ 23869 h 3258388"/>
              <a:gd name="connsiteX1" fmla="*/ 322444 w 2146076"/>
              <a:gd name="connsiteY1" fmla="*/ 1798077 h 3258388"/>
              <a:gd name="connsiteX2" fmla="*/ 704581 w 2146076"/>
              <a:gd name="connsiteY2" fmla="*/ 3258388 h 3258388"/>
              <a:gd name="connsiteX3" fmla="*/ 1216372 w 2146076"/>
              <a:gd name="connsiteY3" fmla="*/ 1948202 h 3258388"/>
              <a:gd name="connsiteX4" fmla="*/ 1707692 w 2146076"/>
              <a:gd name="connsiteY4" fmla="*/ 3251564 h 3258388"/>
              <a:gd name="connsiteX5" fmla="*/ 2144420 w 2146076"/>
              <a:gd name="connsiteY5" fmla="*/ 1750310 h 3258388"/>
              <a:gd name="connsiteX6" fmla="*/ 1926056 w 2146076"/>
              <a:gd name="connsiteY6" fmla="*/ 17045 h 3258388"/>
              <a:gd name="connsiteX7" fmla="*/ 1175429 w 2146076"/>
              <a:gd name="connsiteY7" fmla="*/ 153522 h 3258388"/>
              <a:gd name="connsiteX8" fmla="*/ 411154 w 2146076"/>
              <a:gd name="connsiteY8" fmla="*/ 23869 h 3258388"/>
              <a:gd name="connsiteX0" fmla="*/ 411154 w 2374416"/>
              <a:gd name="connsiteY0" fmla="*/ 23869 h 3258388"/>
              <a:gd name="connsiteX1" fmla="*/ 322444 w 2374416"/>
              <a:gd name="connsiteY1" fmla="*/ 1798077 h 3258388"/>
              <a:gd name="connsiteX2" fmla="*/ 704581 w 2374416"/>
              <a:gd name="connsiteY2" fmla="*/ 3258388 h 3258388"/>
              <a:gd name="connsiteX3" fmla="*/ 1216372 w 2374416"/>
              <a:gd name="connsiteY3" fmla="*/ 1948202 h 3258388"/>
              <a:gd name="connsiteX4" fmla="*/ 1707692 w 2374416"/>
              <a:gd name="connsiteY4" fmla="*/ 3251564 h 3258388"/>
              <a:gd name="connsiteX5" fmla="*/ 2144420 w 2374416"/>
              <a:gd name="connsiteY5" fmla="*/ 1750310 h 3258388"/>
              <a:gd name="connsiteX6" fmla="*/ 1926056 w 2374416"/>
              <a:gd name="connsiteY6" fmla="*/ 17045 h 3258388"/>
              <a:gd name="connsiteX7" fmla="*/ 1175429 w 2374416"/>
              <a:gd name="connsiteY7" fmla="*/ 153522 h 3258388"/>
              <a:gd name="connsiteX8" fmla="*/ 411154 w 2374416"/>
              <a:gd name="connsiteY8" fmla="*/ 23869 h 3258388"/>
              <a:gd name="connsiteX0" fmla="*/ 411154 w 2441693"/>
              <a:gd name="connsiteY0" fmla="*/ 23869 h 3258388"/>
              <a:gd name="connsiteX1" fmla="*/ 322444 w 2441693"/>
              <a:gd name="connsiteY1" fmla="*/ 1798077 h 3258388"/>
              <a:gd name="connsiteX2" fmla="*/ 704581 w 2441693"/>
              <a:gd name="connsiteY2" fmla="*/ 3258388 h 3258388"/>
              <a:gd name="connsiteX3" fmla="*/ 1216372 w 2441693"/>
              <a:gd name="connsiteY3" fmla="*/ 1948202 h 3258388"/>
              <a:gd name="connsiteX4" fmla="*/ 1707692 w 2441693"/>
              <a:gd name="connsiteY4" fmla="*/ 3251564 h 3258388"/>
              <a:gd name="connsiteX5" fmla="*/ 2144420 w 2441693"/>
              <a:gd name="connsiteY5" fmla="*/ 1750310 h 3258388"/>
              <a:gd name="connsiteX6" fmla="*/ 1926056 w 2441693"/>
              <a:gd name="connsiteY6" fmla="*/ 17045 h 3258388"/>
              <a:gd name="connsiteX7" fmla="*/ 1175429 w 2441693"/>
              <a:gd name="connsiteY7" fmla="*/ 153522 h 3258388"/>
              <a:gd name="connsiteX8" fmla="*/ 411154 w 2441693"/>
              <a:gd name="connsiteY8" fmla="*/ 23869 h 3258388"/>
              <a:gd name="connsiteX0" fmla="*/ 411154 w 2377348"/>
              <a:gd name="connsiteY0" fmla="*/ 23869 h 3258388"/>
              <a:gd name="connsiteX1" fmla="*/ 322444 w 2377348"/>
              <a:gd name="connsiteY1" fmla="*/ 1798077 h 3258388"/>
              <a:gd name="connsiteX2" fmla="*/ 704581 w 2377348"/>
              <a:gd name="connsiteY2" fmla="*/ 3258388 h 3258388"/>
              <a:gd name="connsiteX3" fmla="*/ 1216372 w 2377348"/>
              <a:gd name="connsiteY3" fmla="*/ 1948202 h 3258388"/>
              <a:gd name="connsiteX4" fmla="*/ 1707692 w 2377348"/>
              <a:gd name="connsiteY4" fmla="*/ 3251564 h 3258388"/>
              <a:gd name="connsiteX5" fmla="*/ 2144420 w 2377348"/>
              <a:gd name="connsiteY5" fmla="*/ 1750310 h 3258388"/>
              <a:gd name="connsiteX6" fmla="*/ 1926056 w 2377348"/>
              <a:gd name="connsiteY6" fmla="*/ 17045 h 3258388"/>
              <a:gd name="connsiteX7" fmla="*/ 1175429 w 2377348"/>
              <a:gd name="connsiteY7" fmla="*/ 153522 h 3258388"/>
              <a:gd name="connsiteX8" fmla="*/ 411154 w 2377348"/>
              <a:gd name="connsiteY8" fmla="*/ 23869 h 3258388"/>
              <a:gd name="connsiteX0" fmla="*/ 411154 w 2424220"/>
              <a:gd name="connsiteY0" fmla="*/ 23869 h 3258388"/>
              <a:gd name="connsiteX1" fmla="*/ 322444 w 2424220"/>
              <a:gd name="connsiteY1" fmla="*/ 1798077 h 3258388"/>
              <a:gd name="connsiteX2" fmla="*/ 704581 w 2424220"/>
              <a:gd name="connsiteY2" fmla="*/ 3258388 h 3258388"/>
              <a:gd name="connsiteX3" fmla="*/ 1216372 w 2424220"/>
              <a:gd name="connsiteY3" fmla="*/ 1948202 h 3258388"/>
              <a:gd name="connsiteX4" fmla="*/ 1707692 w 2424220"/>
              <a:gd name="connsiteY4" fmla="*/ 3251564 h 3258388"/>
              <a:gd name="connsiteX5" fmla="*/ 2144420 w 2424220"/>
              <a:gd name="connsiteY5" fmla="*/ 1750310 h 3258388"/>
              <a:gd name="connsiteX6" fmla="*/ 1926056 w 2424220"/>
              <a:gd name="connsiteY6" fmla="*/ 17045 h 3258388"/>
              <a:gd name="connsiteX7" fmla="*/ 1175429 w 2424220"/>
              <a:gd name="connsiteY7" fmla="*/ 153522 h 3258388"/>
              <a:gd name="connsiteX8" fmla="*/ 411154 w 2424220"/>
              <a:gd name="connsiteY8" fmla="*/ 23869 h 3258388"/>
              <a:gd name="connsiteX0" fmla="*/ 411154 w 2449010"/>
              <a:gd name="connsiteY0" fmla="*/ 23869 h 3258388"/>
              <a:gd name="connsiteX1" fmla="*/ 322444 w 2449010"/>
              <a:gd name="connsiteY1" fmla="*/ 1798077 h 3258388"/>
              <a:gd name="connsiteX2" fmla="*/ 704581 w 2449010"/>
              <a:gd name="connsiteY2" fmla="*/ 3258388 h 3258388"/>
              <a:gd name="connsiteX3" fmla="*/ 1216372 w 2449010"/>
              <a:gd name="connsiteY3" fmla="*/ 1948202 h 3258388"/>
              <a:gd name="connsiteX4" fmla="*/ 1707692 w 2449010"/>
              <a:gd name="connsiteY4" fmla="*/ 3251564 h 3258388"/>
              <a:gd name="connsiteX5" fmla="*/ 2144420 w 2449010"/>
              <a:gd name="connsiteY5" fmla="*/ 1750310 h 3258388"/>
              <a:gd name="connsiteX6" fmla="*/ 1926056 w 2449010"/>
              <a:gd name="connsiteY6" fmla="*/ 17045 h 3258388"/>
              <a:gd name="connsiteX7" fmla="*/ 1175429 w 2449010"/>
              <a:gd name="connsiteY7" fmla="*/ 153522 h 3258388"/>
              <a:gd name="connsiteX8" fmla="*/ 411154 w 2449010"/>
              <a:gd name="connsiteY8" fmla="*/ 23869 h 3258388"/>
              <a:gd name="connsiteX0" fmla="*/ 411154 w 2433593"/>
              <a:gd name="connsiteY0" fmla="*/ 23869 h 3258388"/>
              <a:gd name="connsiteX1" fmla="*/ 322444 w 2433593"/>
              <a:gd name="connsiteY1" fmla="*/ 1798077 h 3258388"/>
              <a:gd name="connsiteX2" fmla="*/ 704581 w 2433593"/>
              <a:gd name="connsiteY2" fmla="*/ 3258388 h 3258388"/>
              <a:gd name="connsiteX3" fmla="*/ 1216372 w 2433593"/>
              <a:gd name="connsiteY3" fmla="*/ 1948202 h 3258388"/>
              <a:gd name="connsiteX4" fmla="*/ 1707692 w 2433593"/>
              <a:gd name="connsiteY4" fmla="*/ 3251564 h 3258388"/>
              <a:gd name="connsiteX5" fmla="*/ 2144420 w 2433593"/>
              <a:gd name="connsiteY5" fmla="*/ 1750310 h 3258388"/>
              <a:gd name="connsiteX6" fmla="*/ 1926056 w 2433593"/>
              <a:gd name="connsiteY6" fmla="*/ 17045 h 3258388"/>
              <a:gd name="connsiteX7" fmla="*/ 1175429 w 2433593"/>
              <a:gd name="connsiteY7" fmla="*/ 153522 h 3258388"/>
              <a:gd name="connsiteX8" fmla="*/ 411154 w 2433593"/>
              <a:gd name="connsiteY8" fmla="*/ 23869 h 3258388"/>
              <a:gd name="connsiteX0" fmla="*/ 411154 w 2433593"/>
              <a:gd name="connsiteY0" fmla="*/ 23869 h 3258388"/>
              <a:gd name="connsiteX1" fmla="*/ 322444 w 2433593"/>
              <a:gd name="connsiteY1" fmla="*/ 1798077 h 3258388"/>
              <a:gd name="connsiteX2" fmla="*/ 704581 w 2433593"/>
              <a:gd name="connsiteY2" fmla="*/ 3258388 h 3258388"/>
              <a:gd name="connsiteX3" fmla="*/ 1216372 w 2433593"/>
              <a:gd name="connsiteY3" fmla="*/ 1948202 h 3258388"/>
              <a:gd name="connsiteX4" fmla="*/ 1707692 w 2433593"/>
              <a:gd name="connsiteY4" fmla="*/ 3251564 h 3258388"/>
              <a:gd name="connsiteX5" fmla="*/ 2144420 w 2433593"/>
              <a:gd name="connsiteY5" fmla="*/ 1750310 h 3258388"/>
              <a:gd name="connsiteX6" fmla="*/ 1926056 w 2433593"/>
              <a:gd name="connsiteY6" fmla="*/ 17045 h 3258388"/>
              <a:gd name="connsiteX7" fmla="*/ 1175429 w 2433593"/>
              <a:gd name="connsiteY7" fmla="*/ 153522 h 3258388"/>
              <a:gd name="connsiteX8" fmla="*/ 411154 w 2433593"/>
              <a:gd name="connsiteY8" fmla="*/ 23869 h 3258388"/>
              <a:gd name="connsiteX0" fmla="*/ 411154 w 2433593"/>
              <a:gd name="connsiteY0" fmla="*/ 23869 h 3258388"/>
              <a:gd name="connsiteX1" fmla="*/ 322444 w 2433593"/>
              <a:gd name="connsiteY1" fmla="*/ 1798077 h 3258388"/>
              <a:gd name="connsiteX2" fmla="*/ 704581 w 2433593"/>
              <a:gd name="connsiteY2" fmla="*/ 3258388 h 3258388"/>
              <a:gd name="connsiteX3" fmla="*/ 1216372 w 2433593"/>
              <a:gd name="connsiteY3" fmla="*/ 1948202 h 3258388"/>
              <a:gd name="connsiteX4" fmla="*/ 1707692 w 2433593"/>
              <a:gd name="connsiteY4" fmla="*/ 3251564 h 3258388"/>
              <a:gd name="connsiteX5" fmla="*/ 2144420 w 2433593"/>
              <a:gd name="connsiteY5" fmla="*/ 1750310 h 3258388"/>
              <a:gd name="connsiteX6" fmla="*/ 1926056 w 2433593"/>
              <a:gd name="connsiteY6" fmla="*/ 17045 h 3258388"/>
              <a:gd name="connsiteX7" fmla="*/ 1175429 w 2433593"/>
              <a:gd name="connsiteY7" fmla="*/ 153522 h 3258388"/>
              <a:gd name="connsiteX8" fmla="*/ 411154 w 2433593"/>
              <a:gd name="connsiteY8" fmla="*/ 23869 h 3258388"/>
              <a:gd name="connsiteX0" fmla="*/ 411154 w 2433593"/>
              <a:gd name="connsiteY0" fmla="*/ 23869 h 3258388"/>
              <a:gd name="connsiteX1" fmla="*/ 322444 w 2433593"/>
              <a:gd name="connsiteY1" fmla="*/ 1798077 h 3258388"/>
              <a:gd name="connsiteX2" fmla="*/ 704581 w 2433593"/>
              <a:gd name="connsiteY2" fmla="*/ 3258388 h 3258388"/>
              <a:gd name="connsiteX3" fmla="*/ 1216372 w 2433593"/>
              <a:gd name="connsiteY3" fmla="*/ 1948202 h 3258388"/>
              <a:gd name="connsiteX4" fmla="*/ 1707692 w 2433593"/>
              <a:gd name="connsiteY4" fmla="*/ 3251564 h 3258388"/>
              <a:gd name="connsiteX5" fmla="*/ 2144420 w 2433593"/>
              <a:gd name="connsiteY5" fmla="*/ 1750310 h 3258388"/>
              <a:gd name="connsiteX6" fmla="*/ 1926056 w 2433593"/>
              <a:gd name="connsiteY6" fmla="*/ 17045 h 3258388"/>
              <a:gd name="connsiteX7" fmla="*/ 1175429 w 2433593"/>
              <a:gd name="connsiteY7" fmla="*/ 153522 h 3258388"/>
              <a:gd name="connsiteX8" fmla="*/ 411154 w 2433593"/>
              <a:gd name="connsiteY8" fmla="*/ 23869 h 325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3593" h="3258388">
                <a:moveTo>
                  <a:pt x="411154" y="23869"/>
                </a:moveTo>
                <a:cubicBezTo>
                  <a:pt x="-257586" y="355964"/>
                  <a:pt x="22194" y="1036078"/>
                  <a:pt x="322444" y="1798077"/>
                </a:cubicBezTo>
                <a:cubicBezTo>
                  <a:pt x="338366" y="2660163"/>
                  <a:pt x="545357" y="3249289"/>
                  <a:pt x="704581" y="3258388"/>
                </a:cubicBezTo>
                <a:cubicBezTo>
                  <a:pt x="1018479" y="3247015"/>
                  <a:pt x="779644" y="1925457"/>
                  <a:pt x="1216372" y="1948202"/>
                </a:cubicBezTo>
                <a:cubicBezTo>
                  <a:pt x="1580313" y="1945929"/>
                  <a:pt x="1473406" y="3281133"/>
                  <a:pt x="1707692" y="3251564"/>
                </a:cubicBezTo>
                <a:cubicBezTo>
                  <a:pt x="2048886" y="3121910"/>
                  <a:pt x="2001118" y="2180214"/>
                  <a:pt x="2144420" y="1750310"/>
                </a:cubicBezTo>
                <a:cubicBezTo>
                  <a:pt x="2451495" y="1080432"/>
                  <a:pt x="2681232" y="64812"/>
                  <a:pt x="1926056" y="17045"/>
                </a:cubicBezTo>
                <a:lnTo>
                  <a:pt x="1175429" y="153522"/>
                </a:lnTo>
                <a:cubicBezTo>
                  <a:pt x="920671" y="110304"/>
                  <a:pt x="679560" y="-62566"/>
                  <a:pt x="411154" y="2386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09" name="Group 102">
            <a:extLst>
              <a:ext uri="{FF2B5EF4-FFF2-40B4-BE49-F238E27FC236}">
                <a16:creationId xmlns:a16="http://schemas.microsoft.com/office/drawing/2014/main" id="{4FF548B0-086E-48F2-9575-803B4C76B866}"/>
              </a:ext>
            </a:extLst>
          </p:cNvPr>
          <p:cNvGrpSpPr>
            <a:grpSpLocks noChangeAspect="1"/>
          </p:cNvGrpSpPr>
          <p:nvPr/>
        </p:nvGrpSpPr>
        <p:grpSpPr>
          <a:xfrm>
            <a:off x="8707494" y="2429101"/>
            <a:ext cx="325734" cy="529812"/>
            <a:chOff x="2071598" y="2060848"/>
            <a:chExt cx="1917605" cy="3137144"/>
          </a:xfrm>
          <a:solidFill>
            <a:schemeClr val="accent4"/>
          </a:solidFill>
        </p:grpSpPr>
        <p:sp>
          <p:nvSpPr>
            <p:cNvPr id="110" name="Freeform 103">
              <a:extLst>
                <a:ext uri="{FF2B5EF4-FFF2-40B4-BE49-F238E27FC236}">
                  <a16:creationId xmlns:a16="http://schemas.microsoft.com/office/drawing/2014/main" id="{FFEFD3F6-76B9-48EF-A412-241052E0E0BD}"/>
                </a:ext>
              </a:extLst>
            </p:cNvPr>
            <p:cNvSpPr/>
            <p:nvPr/>
          </p:nvSpPr>
          <p:spPr>
            <a:xfrm>
              <a:off x="2483768" y="2060848"/>
              <a:ext cx="1505435" cy="1015754"/>
            </a:xfrm>
            <a:custGeom>
              <a:avLst/>
              <a:gdLst>
                <a:gd name="connsiteX0" fmla="*/ 812042 w 1535373"/>
                <a:gd name="connsiteY0" fmla="*/ 211541 h 921224"/>
                <a:gd name="connsiteX1" fmla="*/ 184245 w 1535373"/>
                <a:gd name="connsiteY1" fmla="*/ 0 h 921224"/>
                <a:gd name="connsiteX2" fmla="*/ 143301 w 1535373"/>
                <a:gd name="connsiteY2" fmla="*/ 293427 h 921224"/>
                <a:gd name="connsiteX3" fmla="*/ 0 w 1535373"/>
                <a:gd name="connsiteY3" fmla="*/ 477672 h 921224"/>
                <a:gd name="connsiteX4" fmla="*/ 600501 w 1535373"/>
                <a:gd name="connsiteY4" fmla="*/ 764275 h 921224"/>
                <a:gd name="connsiteX5" fmla="*/ 709684 w 1535373"/>
                <a:gd name="connsiteY5" fmla="*/ 655093 h 921224"/>
                <a:gd name="connsiteX6" fmla="*/ 887104 w 1535373"/>
                <a:gd name="connsiteY6" fmla="*/ 702860 h 921224"/>
                <a:gd name="connsiteX7" fmla="*/ 1201003 w 1535373"/>
                <a:gd name="connsiteY7" fmla="*/ 921224 h 921224"/>
                <a:gd name="connsiteX8" fmla="*/ 1535373 w 1535373"/>
                <a:gd name="connsiteY8" fmla="*/ 825690 h 921224"/>
                <a:gd name="connsiteX9" fmla="*/ 1201003 w 1535373"/>
                <a:gd name="connsiteY9" fmla="*/ 689212 h 921224"/>
                <a:gd name="connsiteX10" fmla="*/ 1262418 w 1535373"/>
                <a:gd name="connsiteY10" fmla="*/ 457200 h 921224"/>
                <a:gd name="connsiteX11" fmla="*/ 996287 w 1535373"/>
                <a:gd name="connsiteY11" fmla="*/ 348018 h 921224"/>
                <a:gd name="connsiteX12" fmla="*/ 921224 w 1535373"/>
                <a:gd name="connsiteY12" fmla="*/ 457200 h 921224"/>
                <a:gd name="connsiteX13" fmla="*/ 777922 w 1535373"/>
                <a:gd name="connsiteY13" fmla="*/ 395785 h 921224"/>
                <a:gd name="connsiteX14" fmla="*/ 812042 w 1535373"/>
                <a:gd name="connsiteY14" fmla="*/ 211541 h 921224"/>
                <a:gd name="connsiteX0" fmla="*/ 812042 w 1535373"/>
                <a:gd name="connsiteY0" fmla="*/ 191663 h 901346"/>
                <a:gd name="connsiteX1" fmla="*/ 208099 w 1535373"/>
                <a:gd name="connsiteY1" fmla="*/ 0 h 901346"/>
                <a:gd name="connsiteX2" fmla="*/ 143301 w 1535373"/>
                <a:gd name="connsiteY2" fmla="*/ 273549 h 901346"/>
                <a:gd name="connsiteX3" fmla="*/ 0 w 1535373"/>
                <a:gd name="connsiteY3" fmla="*/ 457794 h 901346"/>
                <a:gd name="connsiteX4" fmla="*/ 600501 w 1535373"/>
                <a:gd name="connsiteY4" fmla="*/ 744397 h 901346"/>
                <a:gd name="connsiteX5" fmla="*/ 709684 w 1535373"/>
                <a:gd name="connsiteY5" fmla="*/ 635215 h 901346"/>
                <a:gd name="connsiteX6" fmla="*/ 887104 w 1535373"/>
                <a:gd name="connsiteY6" fmla="*/ 682982 h 901346"/>
                <a:gd name="connsiteX7" fmla="*/ 1201003 w 1535373"/>
                <a:gd name="connsiteY7" fmla="*/ 901346 h 901346"/>
                <a:gd name="connsiteX8" fmla="*/ 1535373 w 1535373"/>
                <a:gd name="connsiteY8" fmla="*/ 805812 h 901346"/>
                <a:gd name="connsiteX9" fmla="*/ 1201003 w 1535373"/>
                <a:gd name="connsiteY9" fmla="*/ 669334 h 901346"/>
                <a:gd name="connsiteX10" fmla="*/ 1262418 w 1535373"/>
                <a:gd name="connsiteY10" fmla="*/ 437322 h 901346"/>
                <a:gd name="connsiteX11" fmla="*/ 996287 w 1535373"/>
                <a:gd name="connsiteY11" fmla="*/ 328140 h 901346"/>
                <a:gd name="connsiteX12" fmla="*/ 921224 w 1535373"/>
                <a:gd name="connsiteY12" fmla="*/ 437322 h 901346"/>
                <a:gd name="connsiteX13" fmla="*/ 777922 w 1535373"/>
                <a:gd name="connsiteY13" fmla="*/ 375907 h 901346"/>
                <a:gd name="connsiteX14" fmla="*/ 812042 w 1535373"/>
                <a:gd name="connsiteY14" fmla="*/ 191663 h 901346"/>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59203 w 1535373"/>
                <a:gd name="connsiteY2" fmla="*/ 306113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788188 w 1511519"/>
                <a:gd name="connsiteY0" fmla="*/ 204349 h 914032"/>
                <a:gd name="connsiteX1" fmla="*/ 184245 w 1511519"/>
                <a:gd name="connsiteY1" fmla="*/ 12686 h 914032"/>
                <a:gd name="connsiteX2" fmla="*/ 135349 w 1511519"/>
                <a:gd name="connsiteY2" fmla="*/ 306113 h 914032"/>
                <a:gd name="connsiteX3" fmla="*/ 0 w 1511519"/>
                <a:gd name="connsiteY3" fmla="*/ 518188 h 914032"/>
                <a:gd name="connsiteX4" fmla="*/ 576647 w 1511519"/>
                <a:gd name="connsiteY4" fmla="*/ 757083 h 914032"/>
                <a:gd name="connsiteX5" fmla="*/ 685830 w 1511519"/>
                <a:gd name="connsiteY5" fmla="*/ 647901 h 914032"/>
                <a:gd name="connsiteX6" fmla="*/ 863250 w 1511519"/>
                <a:gd name="connsiteY6" fmla="*/ 695668 h 914032"/>
                <a:gd name="connsiteX7" fmla="*/ 1177149 w 1511519"/>
                <a:gd name="connsiteY7" fmla="*/ 914032 h 914032"/>
                <a:gd name="connsiteX8" fmla="*/ 1511519 w 1511519"/>
                <a:gd name="connsiteY8" fmla="*/ 818498 h 914032"/>
                <a:gd name="connsiteX9" fmla="*/ 1177149 w 1511519"/>
                <a:gd name="connsiteY9" fmla="*/ 682020 h 914032"/>
                <a:gd name="connsiteX10" fmla="*/ 1238564 w 1511519"/>
                <a:gd name="connsiteY10" fmla="*/ 450008 h 914032"/>
                <a:gd name="connsiteX11" fmla="*/ 972433 w 1511519"/>
                <a:gd name="connsiteY11" fmla="*/ 340826 h 914032"/>
                <a:gd name="connsiteX12" fmla="*/ 897370 w 1511519"/>
                <a:gd name="connsiteY12" fmla="*/ 450008 h 914032"/>
                <a:gd name="connsiteX13" fmla="*/ 754068 w 1511519"/>
                <a:gd name="connsiteY13" fmla="*/ 388593 h 914032"/>
                <a:gd name="connsiteX14" fmla="*/ 788188 w 1511519"/>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588668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82628"/>
                <a:gd name="connsiteX1" fmla="*/ 196266 w 1523540"/>
                <a:gd name="connsiteY1" fmla="*/ 12686 h 982628"/>
                <a:gd name="connsiteX2" fmla="*/ 147370 w 1523540"/>
                <a:gd name="connsiteY2" fmla="*/ 306113 h 982628"/>
                <a:gd name="connsiteX3" fmla="*/ 12021 w 1523540"/>
                <a:gd name="connsiteY3" fmla="*/ 518188 h 982628"/>
                <a:gd name="connsiteX4" fmla="*/ 636377 w 1523540"/>
                <a:gd name="connsiteY4" fmla="*/ 741181 h 982628"/>
                <a:gd name="connsiteX5" fmla="*/ 705803 w 1523540"/>
                <a:gd name="connsiteY5" fmla="*/ 624047 h 982628"/>
                <a:gd name="connsiteX6" fmla="*/ 859369 w 1523540"/>
                <a:gd name="connsiteY6" fmla="*/ 679765 h 982628"/>
                <a:gd name="connsiteX7" fmla="*/ 1189170 w 1523540"/>
                <a:gd name="connsiteY7" fmla="*/ 914032 h 982628"/>
                <a:gd name="connsiteX8" fmla="*/ 1523540 w 1523540"/>
                <a:gd name="connsiteY8" fmla="*/ 818498 h 982628"/>
                <a:gd name="connsiteX9" fmla="*/ 1189170 w 1523540"/>
                <a:gd name="connsiteY9" fmla="*/ 682020 h 982628"/>
                <a:gd name="connsiteX10" fmla="*/ 1250585 w 1523540"/>
                <a:gd name="connsiteY10" fmla="*/ 450008 h 982628"/>
                <a:gd name="connsiteX11" fmla="*/ 984454 w 1523540"/>
                <a:gd name="connsiteY11" fmla="*/ 340826 h 982628"/>
                <a:gd name="connsiteX12" fmla="*/ 909391 w 1523540"/>
                <a:gd name="connsiteY12" fmla="*/ 450008 h 982628"/>
                <a:gd name="connsiteX13" fmla="*/ 766089 w 1523540"/>
                <a:gd name="connsiteY13" fmla="*/ 388593 h 982628"/>
                <a:gd name="connsiteX14" fmla="*/ 800209 w 1523540"/>
                <a:gd name="connsiteY14" fmla="*/ 204349 h 982628"/>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22966"/>
                <a:gd name="connsiteY0" fmla="*/ 204349 h 975249"/>
                <a:gd name="connsiteX1" fmla="*/ 196266 w 1522966"/>
                <a:gd name="connsiteY1" fmla="*/ 12686 h 975249"/>
                <a:gd name="connsiteX2" fmla="*/ 147370 w 1522966"/>
                <a:gd name="connsiteY2" fmla="*/ 306113 h 975249"/>
                <a:gd name="connsiteX3" fmla="*/ 12021 w 1522966"/>
                <a:gd name="connsiteY3" fmla="*/ 518188 h 975249"/>
                <a:gd name="connsiteX4" fmla="*/ 636377 w 1522966"/>
                <a:gd name="connsiteY4" fmla="*/ 741181 h 975249"/>
                <a:gd name="connsiteX5" fmla="*/ 705803 w 1522966"/>
                <a:gd name="connsiteY5" fmla="*/ 624047 h 975249"/>
                <a:gd name="connsiteX6" fmla="*/ 859369 w 1522966"/>
                <a:gd name="connsiteY6" fmla="*/ 679765 h 975249"/>
                <a:gd name="connsiteX7" fmla="*/ 1189170 w 1522966"/>
                <a:gd name="connsiteY7" fmla="*/ 914032 h 975249"/>
                <a:gd name="connsiteX8" fmla="*/ 1507637 w 1522966"/>
                <a:gd name="connsiteY8" fmla="*/ 786693 h 975249"/>
                <a:gd name="connsiteX9" fmla="*/ 1173267 w 1522966"/>
                <a:gd name="connsiteY9" fmla="*/ 634312 h 975249"/>
                <a:gd name="connsiteX10" fmla="*/ 1250585 w 1522966"/>
                <a:gd name="connsiteY10" fmla="*/ 450008 h 975249"/>
                <a:gd name="connsiteX11" fmla="*/ 984454 w 1522966"/>
                <a:gd name="connsiteY11" fmla="*/ 340826 h 975249"/>
                <a:gd name="connsiteX12" fmla="*/ 909391 w 1522966"/>
                <a:gd name="connsiteY12" fmla="*/ 450008 h 975249"/>
                <a:gd name="connsiteX13" fmla="*/ 766089 w 1522966"/>
                <a:gd name="connsiteY13" fmla="*/ 388593 h 975249"/>
                <a:gd name="connsiteX14" fmla="*/ 800209 w 1522966"/>
                <a:gd name="connsiteY14" fmla="*/ 204349 h 975249"/>
                <a:gd name="connsiteX0" fmla="*/ 800209 w 1538655"/>
                <a:gd name="connsiteY0" fmla="*/ 204349 h 976321"/>
                <a:gd name="connsiteX1" fmla="*/ 196266 w 1538655"/>
                <a:gd name="connsiteY1" fmla="*/ 12686 h 976321"/>
                <a:gd name="connsiteX2" fmla="*/ 147370 w 1538655"/>
                <a:gd name="connsiteY2" fmla="*/ 306113 h 976321"/>
                <a:gd name="connsiteX3" fmla="*/ 12021 w 1538655"/>
                <a:gd name="connsiteY3" fmla="*/ 518188 h 976321"/>
                <a:gd name="connsiteX4" fmla="*/ 636377 w 1538655"/>
                <a:gd name="connsiteY4" fmla="*/ 741181 h 976321"/>
                <a:gd name="connsiteX5" fmla="*/ 705803 w 1538655"/>
                <a:gd name="connsiteY5" fmla="*/ 624047 h 976321"/>
                <a:gd name="connsiteX6" fmla="*/ 859369 w 1538655"/>
                <a:gd name="connsiteY6" fmla="*/ 679765 h 976321"/>
                <a:gd name="connsiteX7" fmla="*/ 1189170 w 1538655"/>
                <a:gd name="connsiteY7" fmla="*/ 914032 h 976321"/>
                <a:gd name="connsiteX8" fmla="*/ 1507637 w 1538655"/>
                <a:gd name="connsiteY8" fmla="*/ 786693 h 976321"/>
                <a:gd name="connsiteX9" fmla="*/ 1173267 w 1538655"/>
                <a:gd name="connsiteY9" fmla="*/ 634312 h 976321"/>
                <a:gd name="connsiteX10" fmla="*/ 1250585 w 1538655"/>
                <a:gd name="connsiteY10" fmla="*/ 450008 h 976321"/>
                <a:gd name="connsiteX11" fmla="*/ 984454 w 1538655"/>
                <a:gd name="connsiteY11" fmla="*/ 340826 h 976321"/>
                <a:gd name="connsiteX12" fmla="*/ 909391 w 1538655"/>
                <a:gd name="connsiteY12" fmla="*/ 450008 h 976321"/>
                <a:gd name="connsiteX13" fmla="*/ 766089 w 1538655"/>
                <a:gd name="connsiteY13" fmla="*/ 388593 h 976321"/>
                <a:gd name="connsiteX14" fmla="*/ 800209 w 1538655"/>
                <a:gd name="connsiteY14" fmla="*/ 204349 h 976321"/>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499884"/>
                <a:gd name="connsiteY0" fmla="*/ 204349 h 986483"/>
                <a:gd name="connsiteX1" fmla="*/ 196266 w 1499884"/>
                <a:gd name="connsiteY1" fmla="*/ 12686 h 986483"/>
                <a:gd name="connsiteX2" fmla="*/ 147370 w 1499884"/>
                <a:gd name="connsiteY2" fmla="*/ 306113 h 986483"/>
                <a:gd name="connsiteX3" fmla="*/ 12021 w 1499884"/>
                <a:gd name="connsiteY3" fmla="*/ 518188 h 986483"/>
                <a:gd name="connsiteX4" fmla="*/ 636377 w 1499884"/>
                <a:gd name="connsiteY4" fmla="*/ 741181 h 986483"/>
                <a:gd name="connsiteX5" fmla="*/ 705803 w 1499884"/>
                <a:gd name="connsiteY5" fmla="*/ 624047 h 986483"/>
                <a:gd name="connsiteX6" fmla="*/ 859369 w 1499884"/>
                <a:gd name="connsiteY6" fmla="*/ 679765 h 986483"/>
                <a:gd name="connsiteX7" fmla="*/ 1189170 w 1499884"/>
                <a:gd name="connsiteY7" fmla="*/ 914032 h 986483"/>
                <a:gd name="connsiteX8" fmla="*/ 1467881 w 1499884"/>
                <a:gd name="connsiteY8" fmla="*/ 742961 h 986483"/>
                <a:gd name="connsiteX9" fmla="*/ 1173267 w 1499884"/>
                <a:gd name="connsiteY9" fmla="*/ 634312 h 986483"/>
                <a:gd name="connsiteX10" fmla="*/ 1250585 w 1499884"/>
                <a:gd name="connsiteY10" fmla="*/ 438081 h 986483"/>
                <a:gd name="connsiteX11" fmla="*/ 964576 w 1499884"/>
                <a:gd name="connsiteY11" fmla="*/ 344802 h 986483"/>
                <a:gd name="connsiteX12" fmla="*/ 909391 w 1499884"/>
                <a:gd name="connsiteY12" fmla="*/ 450008 h 986483"/>
                <a:gd name="connsiteX13" fmla="*/ 766089 w 1499884"/>
                <a:gd name="connsiteY13" fmla="*/ 388593 h 986483"/>
                <a:gd name="connsiteX14" fmla="*/ 800209 w 1499884"/>
                <a:gd name="connsiteY14" fmla="*/ 204349 h 986483"/>
                <a:gd name="connsiteX0" fmla="*/ 800209 w 1505435"/>
                <a:gd name="connsiteY0" fmla="*/ 204349 h 1015754"/>
                <a:gd name="connsiteX1" fmla="*/ 196266 w 1505435"/>
                <a:gd name="connsiteY1" fmla="*/ 12686 h 1015754"/>
                <a:gd name="connsiteX2" fmla="*/ 147370 w 1505435"/>
                <a:gd name="connsiteY2" fmla="*/ 306113 h 1015754"/>
                <a:gd name="connsiteX3" fmla="*/ 12021 w 1505435"/>
                <a:gd name="connsiteY3" fmla="*/ 518188 h 1015754"/>
                <a:gd name="connsiteX4" fmla="*/ 636377 w 1505435"/>
                <a:gd name="connsiteY4" fmla="*/ 741181 h 1015754"/>
                <a:gd name="connsiteX5" fmla="*/ 705803 w 1505435"/>
                <a:gd name="connsiteY5" fmla="*/ 624047 h 1015754"/>
                <a:gd name="connsiteX6" fmla="*/ 859369 w 1505435"/>
                <a:gd name="connsiteY6" fmla="*/ 679765 h 1015754"/>
                <a:gd name="connsiteX7" fmla="*/ 1189170 w 1505435"/>
                <a:gd name="connsiteY7" fmla="*/ 914032 h 1015754"/>
                <a:gd name="connsiteX8" fmla="*/ 1467881 w 1505435"/>
                <a:gd name="connsiteY8" fmla="*/ 742961 h 1015754"/>
                <a:gd name="connsiteX9" fmla="*/ 1173267 w 1505435"/>
                <a:gd name="connsiteY9" fmla="*/ 634312 h 1015754"/>
                <a:gd name="connsiteX10" fmla="*/ 1250585 w 1505435"/>
                <a:gd name="connsiteY10" fmla="*/ 438081 h 1015754"/>
                <a:gd name="connsiteX11" fmla="*/ 964576 w 1505435"/>
                <a:gd name="connsiteY11" fmla="*/ 344802 h 1015754"/>
                <a:gd name="connsiteX12" fmla="*/ 909391 w 1505435"/>
                <a:gd name="connsiteY12" fmla="*/ 450008 h 1015754"/>
                <a:gd name="connsiteX13" fmla="*/ 766089 w 1505435"/>
                <a:gd name="connsiteY13" fmla="*/ 388593 h 1015754"/>
                <a:gd name="connsiteX14" fmla="*/ 800209 w 1505435"/>
                <a:gd name="connsiteY14" fmla="*/ 204349 h 101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5435" h="1015754">
                  <a:moveTo>
                    <a:pt x="800209" y="204349"/>
                  </a:moveTo>
                  <a:cubicBezTo>
                    <a:pt x="598895" y="140461"/>
                    <a:pt x="302164" y="-50647"/>
                    <a:pt x="196266" y="12686"/>
                  </a:cubicBezTo>
                  <a:cubicBezTo>
                    <a:pt x="103106" y="72064"/>
                    <a:pt x="168969" y="214930"/>
                    <a:pt x="147370" y="306113"/>
                  </a:cubicBezTo>
                  <a:cubicBezTo>
                    <a:pt x="102254" y="376805"/>
                    <a:pt x="-42253" y="455447"/>
                    <a:pt x="12021" y="518188"/>
                  </a:cubicBezTo>
                  <a:cubicBezTo>
                    <a:pt x="164480" y="669383"/>
                    <a:pt x="559454" y="713233"/>
                    <a:pt x="636377" y="741181"/>
                  </a:cubicBezTo>
                  <a:cubicBezTo>
                    <a:pt x="696624" y="733941"/>
                    <a:pt x="677361" y="671042"/>
                    <a:pt x="705803" y="624047"/>
                  </a:cubicBezTo>
                  <a:lnTo>
                    <a:pt x="859369" y="679765"/>
                  </a:lnTo>
                  <a:cubicBezTo>
                    <a:pt x="850034" y="889051"/>
                    <a:pt x="1063333" y="847870"/>
                    <a:pt x="1189170" y="914032"/>
                  </a:cubicBezTo>
                  <a:cubicBezTo>
                    <a:pt x="1618678" y="1176386"/>
                    <a:pt x="1495571" y="862271"/>
                    <a:pt x="1467881" y="742961"/>
                  </a:cubicBezTo>
                  <a:cubicBezTo>
                    <a:pt x="1356424" y="685542"/>
                    <a:pt x="1304603" y="671853"/>
                    <a:pt x="1173267" y="634312"/>
                  </a:cubicBezTo>
                  <a:cubicBezTo>
                    <a:pt x="1199040" y="568902"/>
                    <a:pt x="1292398" y="479637"/>
                    <a:pt x="1250585" y="438081"/>
                  </a:cubicBezTo>
                  <a:cubicBezTo>
                    <a:pt x="1165850" y="405662"/>
                    <a:pt x="1045335" y="381196"/>
                    <a:pt x="964576" y="344802"/>
                  </a:cubicBezTo>
                  <a:cubicBezTo>
                    <a:pt x="930279" y="379871"/>
                    <a:pt x="927786" y="414939"/>
                    <a:pt x="909391" y="450008"/>
                  </a:cubicBezTo>
                  <a:lnTo>
                    <a:pt x="766089" y="388593"/>
                  </a:lnTo>
                  <a:lnTo>
                    <a:pt x="800209" y="20434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1" name="Freeform 104">
              <a:extLst>
                <a:ext uri="{FF2B5EF4-FFF2-40B4-BE49-F238E27FC236}">
                  <a16:creationId xmlns:a16="http://schemas.microsoft.com/office/drawing/2014/main" id="{3AFC388C-B400-41FD-8BE8-4B516D89C158}"/>
                </a:ext>
              </a:extLst>
            </p:cNvPr>
            <p:cNvSpPr/>
            <p:nvPr/>
          </p:nvSpPr>
          <p:spPr>
            <a:xfrm rot="21253755">
              <a:off x="2170737" y="2710023"/>
              <a:ext cx="1505435" cy="1015754"/>
            </a:xfrm>
            <a:custGeom>
              <a:avLst/>
              <a:gdLst>
                <a:gd name="connsiteX0" fmla="*/ 812042 w 1535373"/>
                <a:gd name="connsiteY0" fmla="*/ 211541 h 921224"/>
                <a:gd name="connsiteX1" fmla="*/ 184245 w 1535373"/>
                <a:gd name="connsiteY1" fmla="*/ 0 h 921224"/>
                <a:gd name="connsiteX2" fmla="*/ 143301 w 1535373"/>
                <a:gd name="connsiteY2" fmla="*/ 293427 h 921224"/>
                <a:gd name="connsiteX3" fmla="*/ 0 w 1535373"/>
                <a:gd name="connsiteY3" fmla="*/ 477672 h 921224"/>
                <a:gd name="connsiteX4" fmla="*/ 600501 w 1535373"/>
                <a:gd name="connsiteY4" fmla="*/ 764275 h 921224"/>
                <a:gd name="connsiteX5" fmla="*/ 709684 w 1535373"/>
                <a:gd name="connsiteY5" fmla="*/ 655093 h 921224"/>
                <a:gd name="connsiteX6" fmla="*/ 887104 w 1535373"/>
                <a:gd name="connsiteY6" fmla="*/ 702860 h 921224"/>
                <a:gd name="connsiteX7" fmla="*/ 1201003 w 1535373"/>
                <a:gd name="connsiteY7" fmla="*/ 921224 h 921224"/>
                <a:gd name="connsiteX8" fmla="*/ 1535373 w 1535373"/>
                <a:gd name="connsiteY8" fmla="*/ 825690 h 921224"/>
                <a:gd name="connsiteX9" fmla="*/ 1201003 w 1535373"/>
                <a:gd name="connsiteY9" fmla="*/ 689212 h 921224"/>
                <a:gd name="connsiteX10" fmla="*/ 1262418 w 1535373"/>
                <a:gd name="connsiteY10" fmla="*/ 457200 h 921224"/>
                <a:gd name="connsiteX11" fmla="*/ 996287 w 1535373"/>
                <a:gd name="connsiteY11" fmla="*/ 348018 h 921224"/>
                <a:gd name="connsiteX12" fmla="*/ 921224 w 1535373"/>
                <a:gd name="connsiteY12" fmla="*/ 457200 h 921224"/>
                <a:gd name="connsiteX13" fmla="*/ 777922 w 1535373"/>
                <a:gd name="connsiteY13" fmla="*/ 395785 h 921224"/>
                <a:gd name="connsiteX14" fmla="*/ 812042 w 1535373"/>
                <a:gd name="connsiteY14" fmla="*/ 211541 h 921224"/>
                <a:gd name="connsiteX0" fmla="*/ 812042 w 1535373"/>
                <a:gd name="connsiteY0" fmla="*/ 191663 h 901346"/>
                <a:gd name="connsiteX1" fmla="*/ 208099 w 1535373"/>
                <a:gd name="connsiteY1" fmla="*/ 0 h 901346"/>
                <a:gd name="connsiteX2" fmla="*/ 143301 w 1535373"/>
                <a:gd name="connsiteY2" fmla="*/ 273549 h 901346"/>
                <a:gd name="connsiteX3" fmla="*/ 0 w 1535373"/>
                <a:gd name="connsiteY3" fmla="*/ 457794 h 901346"/>
                <a:gd name="connsiteX4" fmla="*/ 600501 w 1535373"/>
                <a:gd name="connsiteY4" fmla="*/ 744397 h 901346"/>
                <a:gd name="connsiteX5" fmla="*/ 709684 w 1535373"/>
                <a:gd name="connsiteY5" fmla="*/ 635215 h 901346"/>
                <a:gd name="connsiteX6" fmla="*/ 887104 w 1535373"/>
                <a:gd name="connsiteY6" fmla="*/ 682982 h 901346"/>
                <a:gd name="connsiteX7" fmla="*/ 1201003 w 1535373"/>
                <a:gd name="connsiteY7" fmla="*/ 901346 h 901346"/>
                <a:gd name="connsiteX8" fmla="*/ 1535373 w 1535373"/>
                <a:gd name="connsiteY8" fmla="*/ 805812 h 901346"/>
                <a:gd name="connsiteX9" fmla="*/ 1201003 w 1535373"/>
                <a:gd name="connsiteY9" fmla="*/ 669334 h 901346"/>
                <a:gd name="connsiteX10" fmla="*/ 1262418 w 1535373"/>
                <a:gd name="connsiteY10" fmla="*/ 437322 h 901346"/>
                <a:gd name="connsiteX11" fmla="*/ 996287 w 1535373"/>
                <a:gd name="connsiteY11" fmla="*/ 328140 h 901346"/>
                <a:gd name="connsiteX12" fmla="*/ 921224 w 1535373"/>
                <a:gd name="connsiteY12" fmla="*/ 437322 h 901346"/>
                <a:gd name="connsiteX13" fmla="*/ 777922 w 1535373"/>
                <a:gd name="connsiteY13" fmla="*/ 375907 h 901346"/>
                <a:gd name="connsiteX14" fmla="*/ 812042 w 1535373"/>
                <a:gd name="connsiteY14" fmla="*/ 191663 h 901346"/>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59203 w 1535373"/>
                <a:gd name="connsiteY2" fmla="*/ 306113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788188 w 1511519"/>
                <a:gd name="connsiteY0" fmla="*/ 204349 h 914032"/>
                <a:gd name="connsiteX1" fmla="*/ 184245 w 1511519"/>
                <a:gd name="connsiteY1" fmla="*/ 12686 h 914032"/>
                <a:gd name="connsiteX2" fmla="*/ 135349 w 1511519"/>
                <a:gd name="connsiteY2" fmla="*/ 306113 h 914032"/>
                <a:gd name="connsiteX3" fmla="*/ 0 w 1511519"/>
                <a:gd name="connsiteY3" fmla="*/ 518188 h 914032"/>
                <a:gd name="connsiteX4" fmla="*/ 576647 w 1511519"/>
                <a:gd name="connsiteY4" fmla="*/ 757083 h 914032"/>
                <a:gd name="connsiteX5" fmla="*/ 685830 w 1511519"/>
                <a:gd name="connsiteY5" fmla="*/ 647901 h 914032"/>
                <a:gd name="connsiteX6" fmla="*/ 863250 w 1511519"/>
                <a:gd name="connsiteY6" fmla="*/ 695668 h 914032"/>
                <a:gd name="connsiteX7" fmla="*/ 1177149 w 1511519"/>
                <a:gd name="connsiteY7" fmla="*/ 914032 h 914032"/>
                <a:gd name="connsiteX8" fmla="*/ 1511519 w 1511519"/>
                <a:gd name="connsiteY8" fmla="*/ 818498 h 914032"/>
                <a:gd name="connsiteX9" fmla="*/ 1177149 w 1511519"/>
                <a:gd name="connsiteY9" fmla="*/ 682020 h 914032"/>
                <a:gd name="connsiteX10" fmla="*/ 1238564 w 1511519"/>
                <a:gd name="connsiteY10" fmla="*/ 450008 h 914032"/>
                <a:gd name="connsiteX11" fmla="*/ 972433 w 1511519"/>
                <a:gd name="connsiteY11" fmla="*/ 340826 h 914032"/>
                <a:gd name="connsiteX12" fmla="*/ 897370 w 1511519"/>
                <a:gd name="connsiteY12" fmla="*/ 450008 h 914032"/>
                <a:gd name="connsiteX13" fmla="*/ 754068 w 1511519"/>
                <a:gd name="connsiteY13" fmla="*/ 388593 h 914032"/>
                <a:gd name="connsiteX14" fmla="*/ 788188 w 1511519"/>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588668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82628"/>
                <a:gd name="connsiteX1" fmla="*/ 196266 w 1523540"/>
                <a:gd name="connsiteY1" fmla="*/ 12686 h 982628"/>
                <a:gd name="connsiteX2" fmla="*/ 147370 w 1523540"/>
                <a:gd name="connsiteY2" fmla="*/ 306113 h 982628"/>
                <a:gd name="connsiteX3" fmla="*/ 12021 w 1523540"/>
                <a:gd name="connsiteY3" fmla="*/ 518188 h 982628"/>
                <a:gd name="connsiteX4" fmla="*/ 636377 w 1523540"/>
                <a:gd name="connsiteY4" fmla="*/ 741181 h 982628"/>
                <a:gd name="connsiteX5" fmla="*/ 705803 w 1523540"/>
                <a:gd name="connsiteY5" fmla="*/ 624047 h 982628"/>
                <a:gd name="connsiteX6" fmla="*/ 859369 w 1523540"/>
                <a:gd name="connsiteY6" fmla="*/ 679765 h 982628"/>
                <a:gd name="connsiteX7" fmla="*/ 1189170 w 1523540"/>
                <a:gd name="connsiteY7" fmla="*/ 914032 h 982628"/>
                <a:gd name="connsiteX8" fmla="*/ 1523540 w 1523540"/>
                <a:gd name="connsiteY8" fmla="*/ 818498 h 982628"/>
                <a:gd name="connsiteX9" fmla="*/ 1189170 w 1523540"/>
                <a:gd name="connsiteY9" fmla="*/ 682020 h 982628"/>
                <a:gd name="connsiteX10" fmla="*/ 1250585 w 1523540"/>
                <a:gd name="connsiteY10" fmla="*/ 450008 h 982628"/>
                <a:gd name="connsiteX11" fmla="*/ 984454 w 1523540"/>
                <a:gd name="connsiteY11" fmla="*/ 340826 h 982628"/>
                <a:gd name="connsiteX12" fmla="*/ 909391 w 1523540"/>
                <a:gd name="connsiteY12" fmla="*/ 450008 h 982628"/>
                <a:gd name="connsiteX13" fmla="*/ 766089 w 1523540"/>
                <a:gd name="connsiteY13" fmla="*/ 388593 h 982628"/>
                <a:gd name="connsiteX14" fmla="*/ 800209 w 1523540"/>
                <a:gd name="connsiteY14" fmla="*/ 204349 h 982628"/>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22966"/>
                <a:gd name="connsiteY0" fmla="*/ 204349 h 975249"/>
                <a:gd name="connsiteX1" fmla="*/ 196266 w 1522966"/>
                <a:gd name="connsiteY1" fmla="*/ 12686 h 975249"/>
                <a:gd name="connsiteX2" fmla="*/ 147370 w 1522966"/>
                <a:gd name="connsiteY2" fmla="*/ 306113 h 975249"/>
                <a:gd name="connsiteX3" fmla="*/ 12021 w 1522966"/>
                <a:gd name="connsiteY3" fmla="*/ 518188 h 975249"/>
                <a:gd name="connsiteX4" fmla="*/ 636377 w 1522966"/>
                <a:gd name="connsiteY4" fmla="*/ 741181 h 975249"/>
                <a:gd name="connsiteX5" fmla="*/ 705803 w 1522966"/>
                <a:gd name="connsiteY5" fmla="*/ 624047 h 975249"/>
                <a:gd name="connsiteX6" fmla="*/ 859369 w 1522966"/>
                <a:gd name="connsiteY6" fmla="*/ 679765 h 975249"/>
                <a:gd name="connsiteX7" fmla="*/ 1189170 w 1522966"/>
                <a:gd name="connsiteY7" fmla="*/ 914032 h 975249"/>
                <a:gd name="connsiteX8" fmla="*/ 1507637 w 1522966"/>
                <a:gd name="connsiteY8" fmla="*/ 786693 h 975249"/>
                <a:gd name="connsiteX9" fmla="*/ 1173267 w 1522966"/>
                <a:gd name="connsiteY9" fmla="*/ 634312 h 975249"/>
                <a:gd name="connsiteX10" fmla="*/ 1250585 w 1522966"/>
                <a:gd name="connsiteY10" fmla="*/ 450008 h 975249"/>
                <a:gd name="connsiteX11" fmla="*/ 984454 w 1522966"/>
                <a:gd name="connsiteY11" fmla="*/ 340826 h 975249"/>
                <a:gd name="connsiteX12" fmla="*/ 909391 w 1522966"/>
                <a:gd name="connsiteY12" fmla="*/ 450008 h 975249"/>
                <a:gd name="connsiteX13" fmla="*/ 766089 w 1522966"/>
                <a:gd name="connsiteY13" fmla="*/ 388593 h 975249"/>
                <a:gd name="connsiteX14" fmla="*/ 800209 w 1522966"/>
                <a:gd name="connsiteY14" fmla="*/ 204349 h 975249"/>
                <a:gd name="connsiteX0" fmla="*/ 800209 w 1538655"/>
                <a:gd name="connsiteY0" fmla="*/ 204349 h 976321"/>
                <a:gd name="connsiteX1" fmla="*/ 196266 w 1538655"/>
                <a:gd name="connsiteY1" fmla="*/ 12686 h 976321"/>
                <a:gd name="connsiteX2" fmla="*/ 147370 w 1538655"/>
                <a:gd name="connsiteY2" fmla="*/ 306113 h 976321"/>
                <a:gd name="connsiteX3" fmla="*/ 12021 w 1538655"/>
                <a:gd name="connsiteY3" fmla="*/ 518188 h 976321"/>
                <a:gd name="connsiteX4" fmla="*/ 636377 w 1538655"/>
                <a:gd name="connsiteY4" fmla="*/ 741181 h 976321"/>
                <a:gd name="connsiteX5" fmla="*/ 705803 w 1538655"/>
                <a:gd name="connsiteY5" fmla="*/ 624047 h 976321"/>
                <a:gd name="connsiteX6" fmla="*/ 859369 w 1538655"/>
                <a:gd name="connsiteY6" fmla="*/ 679765 h 976321"/>
                <a:gd name="connsiteX7" fmla="*/ 1189170 w 1538655"/>
                <a:gd name="connsiteY7" fmla="*/ 914032 h 976321"/>
                <a:gd name="connsiteX8" fmla="*/ 1507637 w 1538655"/>
                <a:gd name="connsiteY8" fmla="*/ 786693 h 976321"/>
                <a:gd name="connsiteX9" fmla="*/ 1173267 w 1538655"/>
                <a:gd name="connsiteY9" fmla="*/ 634312 h 976321"/>
                <a:gd name="connsiteX10" fmla="*/ 1250585 w 1538655"/>
                <a:gd name="connsiteY10" fmla="*/ 450008 h 976321"/>
                <a:gd name="connsiteX11" fmla="*/ 984454 w 1538655"/>
                <a:gd name="connsiteY11" fmla="*/ 340826 h 976321"/>
                <a:gd name="connsiteX12" fmla="*/ 909391 w 1538655"/>
                <a:gd name="connsiteY12" fmla="*/ 450008 h 976321"/>
                <a:gd name="connsiteX13" fmla="*/ 766089 w 1538655"/>
                <a:gd name="connsiteY13" fmla="*/ 388593 h 976321"/>
                <a:gd name="connsiteX14" fmla="*/ 800209 w 1538655"/>
                <a:gd name="connsiteY14" fmla="*/ 204349 h 976321"/>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499884"/>
                <a:gd name="connsiteY0" fmla="*/ 204349 h 986483"/>
                <a:gd name="connsiteX1" fmla="*/ 196266 w 1499884"/>
                <a:gd name="connsiteY1" fmla="*/ 12686 h 986483"/>
                <a:gd name="connsiteX2" fmla="*/ 147370 w 1499884"/>
                <a:gd name="connsiteY2" fmla="*/ 306113 h 986483"/>
                <a:gd name="connsiteX3" fmla="*/ 12021 w 1499884"/>
                <a:gd name="connsiteY3" fmla="*/ 518188 h 986483"/>
                <a:gd name="connsiteX4" fmla="*/ 636377 w 1499884"/>
                <a:gd name="connsiteY4" fmla="*/ 741181 h 986483"/>
                <a:gd name="connsiteX5" fmla="*/ 705803 w 1499884"/>
                <a:gd name="connsiteY5" fmla="*/ 624047 h 986483"/>
                <a:gd name="connsiteX6" fmla="*/ 859369 w 1499884"/>
                <a:gd name="connsiteY6" fmla="*/ 679765 h 986483"/>
                <a:gd name="connsiteX7" fmla="*/ 1189170 w 1499884"/>
                <a:gd name="connsiteY7" fmla="*/ 914032 h 986483"/>
                <a:gd name="connsiteX8" fmla="*/ 1467881 w 1499884"/>
                <a:gd name="connsiteY8" fmla="*/ 742961 h 986483"/>
                <a:gd name="connsiteX9" fmla="*/ 1173267 w 1499884"/>
                <a:gd name="connsiteY9" fmla="*/ 634312 h 986483"/>
                <a:gd name="connsiteX10" fmla="*/ 1250585 w 1499884"/>
                <a:gd name="connsiteY10" fmla="*/ 438081 h 986483"/>
                <a:gd name="connsiteX11" fmla="*/ 964576 w 1499884"/>
                <a:gd name="connsiteY11" fmla="*/ 344802 h 986483"/>
                <a:gd name="connsiteX12" fmla="*/ 909391 w 1499884"/>
                <a:gd name="connsiteY12" fmla="*/ 450008 h 986483"/>
                <a:gd name="connsiteX13" fmla="*/ 766089 w 1499884"/>
                <a:gd name="connsiteY13" fmla="*/ 388593 h 986483"/>
                <a:gd name="connsiteX14" fmla="*/ 800209 w 1499884"/>
                <a:gd name="connsiteY14" fmla="*/ 204349 h 986483"/>
                <a:gd name="connsiteX0" fmla="*/ 800209 w 1505435"/>
                <a:gd name="connsiteY0" fmla="*/ 204349 h 1015754"/>
                <a:gd name="connsiteX1" fmla="*/ 196266 w 1505435"/>
                <a:gd name="connsiteY1" fmla="*/ 12686 h 1015754"/>
                <a:gd name="connsiteX2" fmla="*/ 147370 w 1505435"/>
                <a:gd name="connsiteY2" fmla="*/ 306113 h 1015754"/>
                <a:gd name="connsiteX3" fmla="*/ 12021 w 1505435"/>
                <a:gd name="connsiteY3" fmla="*/ 518188 h 1015754"/>
                <a:gd name="connsiteX4" fmla="*/ 636377 w 1505435"/>
                <a:gd name="connsiteY4" fmla="*/ 741181 h 1015754"/>
                <a:gd name="connsiteX5" fmla="*/ 705803 w 1505435"/>
                <a:gd name="connsiteY5" fmla="*/ 624047 h 1015754"/>
                <a:gd name="connsiteX6" fmla="*/ 859369 w 1505435"/>
                <a:gd name="connsiteY6" fmla="*/ 679765 h 1015754"/>
                <a:gd name="connsiteX7" fmla="*/ 1189170 w 1505435"/>
                <a:gd name="connsiteY7" fmla="*/ 914032 h 1015754"/>
                <a:gd name="connsiteX8" fmla="*/ 1467881 w 1505435"/>
                <a:gd name="connsiteY8" fmla="*/ 742961 h 1015754"/>
                <a:gd name="connsiteX9" fmla="*/ 1173267 w 1505435"/>
                <a:gd name="connsiteY9" fmla="*/ 634312 h 1015754"/>
                <a:gd name="connsiteX10" fmla="*/ 1250585 w 1505435"/>
                <a:gd name="connsiteY10" fmla="*/ 438081 h 1015754"/>
                <a:gd name="connsiteX11" fmla="*/ 964576 w 1505435"/>
                <a:gd name="connsiteY11" fmla="*/ 344802 h 1015754"/>
                <a:gd name="connsiteX12" fmla="*/ 909391 w 1505435"/>
                <a:gd name="connsiteY12" fmla="*/ 450008 h 1015754"/>
                <a:gd name="connsiteX13" fmla="*/ 766089 w 1505435"/>
                <a:gd name="connsiteY13" fmla="*/ 388593 h 1015754"/>
                <a:gd name="connsiteX14" fmla="*/ 800209 w 1505435"/>
                <a:gd name="connsiteY14" fmla="*/ 204349 h 101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5435" h="1015754">
                  <a:moveTo>
                    <a:pt x="800209" y="204349"/>
                  </a:moveTo>
                  <a:cubicBezTo>
                    <a:pt x="598895" y="140461"/>
                    <a:pt x="302164" y="-50647"/>
                    <a:pt x="196266" y="12686"/>
                  </a:cubicBezTo>
                  <a:cubicBezTo>
                    <a:pt x="103106" y="72064"/>
                    <a:pt x="168969" y="214930"/>
                    <a:pt x="147370" y="306113"/>
                  </a:cubicBezTo>
                  <a:cubicBezTo>
                    <a:pt x="102254" y="376805"/>
                    <a:pt x="-42253" y="455447"/>
                    <a:pt x="12021" y="518188"/>
                  </a:cubicBezTo>
                  <a:cubicBezTo>
                    <a:pt x="164480" y="669383"/>
                    <a:pt x="559454" y="713233"/>
                    <a:pt x="636377" y="741181"/>
                  </a:cubicBezTo>
                  <a:cubicBezTo>
                    <a:pt x="696624" y="733941"/>
                    <a:pt x="677361" y="671042"/>
                    <a:pt x="705803" y="624047"/>
                  </a:cubicBezTo>
                  <a:lnTo>
                    <a:pt x="859369" y="679765"/>
                  </a:lnTo>
                  <a:cubicBezTo>
                    <a:pt x="850034" y="889051"/>
                    <a:pt x="1063333" y="847870"/>
                    <a:pt x="1189170" y="914032"/>
                  </a:cubicBezTo>
                  <a:cubicBezTo>
                    <a:pt x="1618678" y="1176386"/>
                    <a:pt x="1495571" y="862271"/>
                    <a:pt x="1467881" y="742961"/>
                  </a:cubicBezTo>
                  <a:cubicBezTo>
                    <a:pt x="1356424" y="685542"/>
                    <a:pt x="1304603" y="671853"/>
                    <a:pt x="1173267" y="634312"/>
                  </a:cubicBezTo>
                  <a:cubicBezTo>
                    <a:pt x="1199040" y="568902"/>
                    <a:pt x="1292398" y="479637"/>
                    <a:pt x="1250585" y="438081"/>
                  </a:cubicBezTo>
                  <a:cubicBezTo>
                    <a:pt x="1165850" y="405662"/>
                    <a:pt x="1045335" y="381196"/>
                    <a:pt x="964576" y="344802"/>
                  </a:cubicBezTo>
                  <a:cubicBezTo>
                    <a:pt x="930279" y="379871"/>
                    <a:pt x="927786" y="414939"/>
                    <a:pt x="909391" y="450008"/>
                  </a:cubicBezTo>
                  <a:lnTo>
                    <a:pt x="766089" y="388593"/>
                  </a:lnTo>
                  <a:lnTo>
                    <a:pt x="800209" y="20434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2" name="Freeform 105">
              <a:extLst>
                <a:ext uri="{FF2B5EF4-FFF2-40B4-BE49-F238E27FC236}">
                  <a16:creationId xmlns:a16="http://schemas.microsoft.com/office/drawing/2014/main" id="{3379F613-95BC-4159-A6DF-48B6FE10335C}"/>
                </a:ext>
              </a:extLst>
            </p:cNvPr>
            <p:cNvSpPr/>
            <p:nvPr/>
          </p:nvSpPr>
          <p:spPr>
            <a:xfrm rot="20634645">
              <a:off x="2071598" y="3466865"/>
              <a:ext cx="1505435" cy="1015754"/>
            </a:xfrm>
            <a:custGeom>
              <a:avLst/>
              <a:gdLst>
                <a:gd name="connsiteX0" fmla="*/ 812042 w 1535373"/>
                <a:gd name="connsiteY0" fmla="*/ 211541 h 921224"/>
                <a:gd name="connsiteX1" fmla="*/ 184245 w 1535373"/>
                <a:gd name="connsiteY1" fmla="*/ 0 h 921224"/>
                <a:gd name="connsiteX2" fmla="*/ 143301 w 1535373"/>
                <a:gd name="connsiteY2" fmla="*/ 293427 h 921224"/>
                <a:gd name="connsiteX3" fmla="*/ 0 w 1535373"/>
                <a:gd name="connsiteY3" fmla="*/ 477672 h 921224"/>
                <a:gd name="connsiteX4" fmla="*/ 600501 w 1535373"/>
                <a:gd name="connsiteY4" fmla="*/ 764275 h 921224"/>
                <a:gd name="connsiteX5" fmla="*/ 709684 w 1535373"/>
                <a:gd name="connsiteY5" fmla="*/ 655093 h 921224"/>
                <a:gd name="connsiteX6" fmla="*/ 887104 w 1535373"/>
                <a:gd name="connsiteY6" fmla="*/ 702860 h 921224"/>
                <a:gd name="connsiteX7" fmla="*/ 1201003 w 1535373"/>
                <a:gd name="connsiteY7" fmla="*/ 921224 h 921224"/>
                <a:gd name="connsiteX8" fmla="*/ 1535373 w 1535373"/>
                <a:gd name="connsiteY8" fmla="*/ 825690 h 921224"/>
                <a:gd name="connsiteX9" fmla="*/ 1201003 w 1535373"/>
                <a:gd name="connsiteY9" fmla="*/ 689212 h 921224"/>
                <a:gd name="connsiteX10" fmla="*/ 1262418 w 1535373"/>
                <a:gd name="connsiteY10" fmla="*/ 457200 h 921224"/>
                <a:gd name="connsiteX11" fmla="*/ 996287 w 1535373"/>
                <a:gd name="connsiteY11" fmla="*/ 348018 h 921224"/>
                <a:gd name="connsiteX12" fmla="*/ 921224 w 1535373"/>
                <a:gd name="connsiteY12" fmla="*/ 457200 h 921224"/>
                <a:gd name="connsiteX13" fmla="*/ 777922 w 1535373"/>
                <a:gd name="connsiteY13" fmla="*/ 395785 h 921224"/>
                <a:gd name="connsiteX14" fmla="*/ 812042 w 1535373"/>
                <a:gd name="connsiteY14" fmla="*/ 211541 h 921224"/>
                <a:gd name="connsiteX0" fmla="*/ 812042 w 1535373"/>
                <a:gd name="connsiteY0" fmla="*/ 191663 h 901346"/>
                <a:gd name="connsiteX1" fmla="*/ 208099 w 1535373"/>
                <a:gd name="connsiteY1" fmla="*/ 0 h 901346"/>
                <a:gd name="connsiteX2" fmla="*/ 143301 w 1535373"/>
                <a:gd name="connsiteY2" fmla="*/ 273549 h 901346"/>
                <a:gd name="connsiteX3" fmla="*/ 0 w 1535373"/>
                <a:gd name="connsiteY3" fmla="*/ 457794 h 901346"/>
                <a:gd name="connsiteX4" fmla="*/ 600501 w 1535373"/>
                <a:gd name="connsiteY4" fmla="*/ 744397 h 901346"/>
                <a:gd name="connsiteX5" fmla="*/ 709684 w 1535373"/>
                <a:gd name="connsiteY5" fmla="*/ 635215 h 901346"/>
                <a:gd name="connsiteX6" fmla="*/ 887104 w 1535373"/>
                <a:gd name="connsiteY6" fmla="*/ 682982 h 901346"/>
                <a:gd name="connsiteX7" fmla="*/ 1201003 w 1535373"/>
                <a:gd name="connsiteY7" fmla="*/ 901346 h 901346"/>
                <a:gd name="connsiteX8" fmla="*/ 1535373 w 1535373"/>
                <a:gd name="connsiteY8" fmla="*/ 805812 h 901346"/>
                <a:gd name="connsiteX9" fmla="*/ 1201003 w 1535373"/>
                <a:gd name="connsiteY9" fmla="*/ 669334 h 901346"/>
                <a:gd name="connsiteX10" fmla="*/ 1262418 w 1535373"/>
                <a:gd name="connsiteY10" fmla="*/ 437322 h 901346"/>
                <a:gd name="connsiteX11" fmla="*/ 996287 w 1535373"/>
                <a:gd name="connsiteY11" fmla="*/ 328140 h 901346"/>
                <a:gd name="connsiteX12" fmla="*/ 921224 w 1535373"/>
                <a:gd name="connsiteY12" fmla="*/ 437322 h 901346"/>
                <a:gd name="connsiteX13" fmla="*/ 777922 w 1535373"/>
                <a:gd name="connsiteY13" fmla="*/ 375907 h 901346"/>
                <a:gd name="connsiteX14" fmla="*/ 812042 w 1535373"/>
                <a:gd name="connsiteY14" fmla="*/ 191663 h 901346"/>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59203 w 1535373"/>
                <a:gd name="connsiteY2" fmla="*/ 306113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788188 w 1511519"/>
                <a:gd name="connsiteY0" fmla="*/ 204349 h 914032"/>
                <a:gd name="connsiteX1" fmla="*/ 184245 w 1511519"/>
                <a:gd name="connsiteY1" fmla="*/ 12686 h 914032"/>
                <a:gd name="connsiteX2" fmla="*/ 135349 w 1511519"/>
                <a:gd name="connsiteY2" fmla="*/ 306113 h 914032"/>
                <a:gd name="connsiteX3" fmla="*/ 0 w 1511519"/>
                <a:gd name="connsiteY3" fmla="*/ 518188 h 914032"/>
                <a:gd name="connsiteX4" fmla="*/ 576647 w 1511519"/>
                <a:gd name="connsiteY4" fmla="*/ 757083 h 914032"/>
                <a:gd name="connsiteX5" fmla="*/ 685830 w 1511519"/>
                <a:gd name="connsiteY5" fmla="*/ 647901 h 914032"/>
                <a:gd name="connsiteX6" fmla="*/ 863250 w 1511519"/>
                <a:gd name="connsiteY6" fmla="*/ 695668 h 914032"/>
                <a:gd name="connsiteX7" fmla="*/ 1177149 w 1511519"/>
                <a:gd name="connsiteY7" fmla="*/ 914032 h 914032"/>
                <a:gd name="connsiteX8" fmla="*/ 1511519 w 1511519"/>
                <a:gd name="connsiteY8" fmla="*/ 818498 h 914032"/>
                <a:gd name="connsiteX9" fmla="*/ 1177149 w 1511519"/>
                <a:gd name="connsiteY9" fmla="*/ 682020 h 914032"/>
                <a:gd name="connsiteX10" fmla="*/ 1238564 w 1511519"/>
                <a:gd name="connsiteY10" fmla="*/ 450008 h 914032"/>
                <a:gd name="connsiteX11" fmla="*/ 972433 w 1511519"/>
                <a:gd name="connsiteY11" fmla="*/ 340826 h 914032"/>
                <a:gd name="connsiteX12" fmla="*/ 897370 w 1511519"/>
                <a:gd name="connsiteY12" fmla="*/ 450008 h 914032"/>
                <a:gd name="connsiteX13" fmla="*/ 754068 w 1511519"/>
                <a:gd name="connsiteY13" fmla="*/ 388593 h 914032"/>
                <a:gd name="connsiteX14" fmla="*/ 788188 w 1511519"/>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588668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82628"/>
                <a:gd name="connsiteX1" fmla="*/ 196266 w 1523540"/>
                <a:gd name="connsiteY1" fmla="*/ 12686 h 982628"/>
                <a:gd name="connsiteX2" fmla="*/ 147370 w 1523540"/>
                <a:gd name="connsiteY2" fmla="*/ 306113 h 982628"/>
                <a:gd name="connsiteX3" fmla="*/ 12021 w 1523540"/>
                <a:gd name="connsiteY3" fmla="*/ 518188 h 982628"/>
                <a:gd name="connsiteX4" fmla="*/ 636377 w 1523540"/>
                <a:gd name="connsiteY4" fmla="*/ 741181 h 982628"/>
                <a:gd name="connsiteX5" fmla="*/ 705803 w 1523540"/>
                <a:gd name="connsiteY5" fmla="*/ 624047 h 982628"/>
                <a:gd name="connsiteX6" fmla="*/ 859369 w 1523540"/>
                <a:gd name="connsiteY6" fmla="*/ 679765 h 982628"/>
                <a:gd name="connsiteX7" fmla="*/ 1189170 w 1523540"/>
                <a:gd name="connsiteY7" fmla="*/ 914032 h 982628"/>
                <a:gd name="connsiteX8" fmla="*/ 1523540 w 1523540"/>
                <a:gd name="connsiteY8" fmla="*/ 818498 h 982628"/>
                <a:gd name="connsiteX9" fmla="*/ 1189170 w 1523540"/>
                <a:gd name="connsiteY9" fmla="*/ 682020 h 982628"/>
                <a:gd name="connsiteX10" fmla="*/ 1250585 w 1523540"/>
                <a:gd name="connsiteY10" fmla="*/ 450008 h 982628"/>
                <a:gd name="connsiteX11" fmla="*/ 984454 w 1523540"/>
                <a:gd name="connsiteY11" fmla="*/ 340826 h 982628"/>
                <a:gd name="connsiteX12" fmla="*/ 909391 w 1523540"/>
                <a:gd name="connsiteY12" fmla="*/ 450008 h 982628"/>
                <a:gd name="connsiteX13" fmla="*/ 766089 w 1523540"/>
                <a:gd name="connsiteY13" fmla="*/ 388593 h 982628"/>
                <a:gd name="connsiteX14" fmla="*/ 800209 w 1523540"/>
                <a:gd name="connsiteY14" fmla="*/ 204349 h 982628"/>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22966"/>
                <a:gd name="connsiteY0" fmla="*/ 204349 h 975249"/>
                <a:gd name="connsiteX1" fmla="*/ 196266 w 1522966"/>
                <a:gd name="connsiteY1" fmla="*/ 12686 h 975249"/>
                <a:gd name="connsiteX2" fmla="*/ 147370 w 1522966"/>
                <a:gd name="connsiteY2" fmla="*/ 306113 h 975249"/>
                <a:gd name="connsiteX3" fmla="*/ 12021 w 1522966"/>
                <a:gd name="connsiteY3" fmla="*/ 518188 h 975249"/>
                <a:gd name="connsiteX4" fmla="*/ 636377 w 1522966"/>
                <a:gd name="connsiteY4" fmla="*/ 741181 h 975249"/>
                <a:gd name="connsiteX5" fmla="*/ 705803 w 1522966"/>
                <a:gd name="connsiteY5" fmla="*/ 624047 h 975249"/>
                <a:gd name="connsiteX6" fmla="*/ 859369 w 1522966"/>
                <a:gd name="connsiteY6" fmla="*/ 679765 h 975249"/>
                <a:gd name="connsiteX7" fmla="*/ 1189170 w 1522966"/>
                <a:gd name="connsiteY7" fmla="*/ 914032 h 975249"/>
                <a:gd name="connsiteX8" fmla="*/ 1507637 w 1522966"/>
                <a:gd name="connsiteY8" fmla="*/ 786693 h 975249"/>
                <a:gd name="connsiteX9" fmla="*/ 1173267 w 1522966"/>
                <a:gd name="connsiteY9" fmla="*/ 634312 h 975249"/>
                <a:gd name="connsiteX10" fmla="*/ 1250585 w 1522966"/>
                <a:gd name="connsiteY10" fmla="*/ 450008 h 975249"/>
                <a:gd name="connsiteX11" fmla="*/ 984454 w 1522966"/>
                <a:gd name="connsiteY11" fmla="*/ 340826 h 975249"/>
                <a:gd name="connsiteX12" fmla="*/ 909391 w 1522966"/>
                <a:gd name="connsiteY12" fmla="*/ 450008 h 975249"/>
                <a:gd name="connsiteX13" fmla="*/ 766089 w 1522966"/>
                <a:gd name="connsiteY13" fmla="*/ 388593 h 975249"/>
                <a:gd name="connsiteX14" fmla="*/ 800209 w 1522966"/>
                <a:gd name="connsiteY14" fmla="*/ 204349 h 975249"/>
                <a:gd name="connsiteX0" fmla="*/ 800209 w 1538655"/>
                <a:gd name="connsiteY0" fmla="*/ 204349 h 976321"/>
                <a:gd name="connsiteX1" fmla="*/ 196266 w 1538655"/>
                <a:gd name="connsiteY1" fmla="*/ 12686 h 976321"/>
                <a:gd name="connsiteX2" fmla="*/ 147370 w 1538655"/>
                <a:gd name="connsiteY2" fmla="*/ 306113 h 976321"/>
                <a:gd name="connsiteX3" fmla="*/ 12021 w 1538655"/>
                <a:gd name="connsiteY3" fmla="*/ 518188 h 976321"/>
                <a:gd name="connsiteX4" fmla="*/ 636377 w 1538655"/>
                <a:gd name="connsiteY4" fmla="*/ 741181 h 976321"/>
                <a:gd name="connsiteX5" fmla="*/ 705803 w 1538655"/>
                <a:gd name="connsiteY5" fmla="*/ 624047 h 976321"/>
                <a:gd name="connsiteX6" fmla="*/ 859369 w 1538655"/>
                <a:gd name="connsiteY6" fmla="*/ 679765 h 976321"/>
                <a:gd name="connsiteX7" fmla="*/ 1189170 w 1538655"/>
                <a:gd name="connsiteY7" fmla="*/ 914032 h 976321"/>
                <a:gd name="connsiteX8" fmla="*/ 1507637 w 1538655"/>
                <a:gd name="connsiteY8" fmla="*/ 786693 h 976321"/>
                <a:gd name="connsiteX9" fmla="*/ 1173267 w 1538655"/>
                <a:gd name="connsiteY9" fmla="*/ 634312 h 976321"/>
                <a:gd name="connsiteX10" fmla="*/ 1250585 w 1538655"/>
                <a:gd name="connsiteY10" fmla="*/ 450008 h 976321"/>
                <a:gd name="connsiteX11" fmla="*/ 984454 w 1538655"/>
                <a:gd name="connsiteY11" fmla="*/ 340826 h 976321"/>
                <a:gd name="connsiteX12" fmla="*/ 909391 w 1538655"/>
                <a:gd name="connsiteY12" fmla="*/ 450008 h 976321"/>
                <a:gd name="connsiteX13" fmla="*/ 766089 w 1538655"/>
                <a:gd name="connsiteY13" fmla="*/ 388593 h 976321"/>
                <a:gd name="connsiteX14" fmla="*/ 800209 w 1538655"/>
                <a:gd name="connsiteY14" fmla="*/ 204349 h 976321"/>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499884"/>
                <a:gd name="connsiteY0" fmla="*/ 204349 h 986483"/>
                <a:gd name="connsiteX1" fmla="*/ 196266 w 1499884"/>
                <a:gd name="connsiteY1" fmla="*/ 12686 h 986483"/>
                <a:gd name="connsiteX2" fmla="*/ 147370 w 1499884"/>
                <a:gd name="connsiteY2" fmla="*/ 306113 h 986483"/>
                <a:gd name="connsiteX3" fmla="*/ 12021 w 1499884"/>
                <a:gd name="connsiteY3" fmla="*/ 518188 h 986483"/>
                <a:gd name="connsiteX4" fmla="*/ 636377 w 1499884"/>
                <a:gd name="connsiteY4" fmla="*/ 741181 h 986483"/>
                <a:gd name="connsiteX5" fmla="*/ 705803 w 1499884"/>
                <a:gd name="connsiteY5" fmla="*/ 624047 h 986483"/>
                <a:gd name="connsiteX6" fmla="*/ 859369 w 1499884"/>
                <a:gd name="connsiteY6" fmla="*/ 679765 h 986483"/>
                <a:gd name="connsiteX7" fmla="*/ 1189170 w 1499884"/>
                <a:gd name="connsiteY7" fmla="*/ 914032 h 986483"/>
                <a:gd name="connsiteX8" fmla="*/ 1467881 w 1499884"/>
                <a:gd name="connsiteY8" fmla="*/ 742961 h 986483"/>
                <a:gd name="connsiteX9" fmla="*/ 1173267 w 1499884"/>
                <a:gd name="connsiteY9" fmla="*/ 634312 h 986483"/>
                <a:gd name="connsiteX10" fmla="*/ 1250585 w 1499884"/>
                <a:gd name="connsiteY10" fmla="*/ 438081 h 986483"/>
                <a:gd name="connsiteX11" fmla="*/ 964576 w 1499884"/>
                <a:gd name="connsiteY11" fmla="*/ 344802 h 986483"/>
                <a:gd name="connsiteX12" fmla="*/ 909391 w 1499884"/>
                <a:gd name="connsiteY12" fmla="*/ 450008 h 986483"/>
                <a:gd name="connsiteX13" fmla="*/ 766089 w 1499884"/>
                <a:gd name="connsiteY13" fmla="*/ 388593 h 986483"/>
                <a:gd name="connsiteX14" fmla="*/ 800209 w 1499884"/>
                <a:gd name="connsiteY14" fmla="*/ 204349 h 986483"/>
                <a:gd name="connsiteX0" fmla="*/ 800209 w 1505435"/>
                <a:gd name="connsiteY0" fmla="*/ 204349 h 1015754"/>
                <a:gd name="connsiteX1" fmla="*/ 196266 w 1505435"/>
                <a:gd name="connsiteY1" fmla="*/ 12686 h 1015754"/>
                <a:gd name="connsiteX2" fmla="*/ 147370 w 1505435"/>
                <a:gd name="connsiteY2" fmla="*/ 306113 h 1015754"/>
                <a:gd name="connsiteX3" fmla="*/ 12021 w 1505435"/>
                <a:gd name="connsiteY3" fmla="*/ 518188 h 1015754"/>
                <a:gd name="connsiteX4" fmla="*/ 636377 w 1505435"/>
                <a:gd name="connsiteY4" fmla="*/ 741181 h 1015754"/>
                <a:gd name="connsiteX5" fmla="*/ 705803 w 1505435"/>
                <a:gd name="connsiteY5" fmla="*/ 624047 h 1015754"/>
                <a:gd name="connsiteX6" fmla="*/ 859369 w 1505435"/>
                <a:gd name="connsiteY6" fmla="*/ 679765 h 1015754"/>
                <a:gd name="connsiteX7" fmla="*/ 1189170 w 1505435"/>
                <a:gd name="connsiteY7" fmla="*/ 914032 h 1015754"/>
                <a:gd name="connsiteX8" fmla="*/ 1467881 w 1505435"/>
                <a:gd name="connsiteY8" fmla="*/ 742961 h 1015754"/>
                <a:gd name="connsiteX9" fmla="*/ 1173267 w 1505435"/>
                <a:gd name="connsiteY9" fmla="*/ 634312 h 1015754"/>
                <a:gd name="connsiteX10" fmla="*/ 1250585 w 1505435"/>
                <a:gd name="connsiteY10" fmla="*/ 438081 h 1015754"/>
                <a:gd name="connsiteX11" fmla="*/ 964576 w 1505435"/>
                <a:gd name="connsiteY11" fmla="*/ 344802 h 1015754"/>
                <a:gd name="connsiteX12" fmla="*/ 909391 w 1505435"/>
                <a:gd name="connsiteY12" fmla="*/ 450008 h 1015754"/>
                <a:gd name="connsiteX13" fmla="*/ 766089 w 1505435"/>
                <a:gd name="connsiteY13" fmla="*/ 388593 h 1015754"/>
                <a:gd name="connsiteX14" fmla="*/ 800209 w 1505435"/>
                <a:gd name="connsiteY14" fmla="*/ 204349 h 101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5435" h="1015754">
                  <a:moveTo>
                    <a:pt x="800209" y="204349"/>
                  </a:moveTo>
                  <a:cubicBezTo>
                    <a:pt x="598895" y="140461"/>
                    <a:pt x="302164" y="-50647"/>
                    <a:pt x="196266" y="12686"/>
                  </a:cubicBezTo>
                  <a:cubicBezTo>
                    <a:pt x="103106" y="72064"/>
                    <a:pt x="168969" y="214930"/>
                    <a:pt x="147370" y="306113"/>
                  </a:cubicBezTo>
                  <a:cubicBezTo>
                    <a:pt x="102254" y="376805"/>
                    <a:pt x="-42253" y="455447"/>
                    <a:pt x="12021" y="518188"/>
                  </a:cubicBezTo>
                  <a:cubicBezTo>
                    <a:pt x="164480" y="669383"/>
                    <a:pt x="559454" y="713233"/>
                    <a:pt x="636377" y="741181"/>
                  </a:cubicBezTo>
                  <a:cubicBezTo>
                    <a:pt x="696624" y="733941"/>
                    <a:pt x="677361" y="671042"/>
                    <a:pt x="705803" y="624047"/>
                  </a:cubicBezTo>
                  <a:lnTo>
                    <a:pt x="859369" y="679765"/>
                  </a:lnTo>
                  <a:cubicBezTo>
                    <a:pt x="850034" y="889051"/>
                    <a:pt x="1063333" y="847870"/>
                    <a:pt x="1189170" y="914032"/>
                  </a:cubicBezTo>
                  <a:cubicBezTo>
                    <a:pt x="1618678" y="1176386"/>
                    <a:pt x="1495571" y="862271"/>
                    <a:pt x="1467881" y="742961"/>
                  </a:cubicBezTo>
                  <a:cubicBezTo>
                    <a:pt x="1356424" y="685542"/>
                    <a:pt x="1304603" y="671853"/>
                    <a:pt x="1173267" y="634312"/>
                  </a:cubicBezTo>
                  <a:cubicBezTo>
                    <a:pt x="1199040" y="568902"/>
                    <a:pt x="1292398" y="479637"/>
                    <a:pt x="1250585" y="438081"/>
                  </a:cubicBezTo>
                  <a:cubicBezTo>
                    <a:pt x="1165850" y="405662"/>
                    <a:pt x="1045335" y="381196"/>
                    <a:pt x="964576" y="344802"/>
                  </a:cubicBezTo>
                  <a:cubicBezTo>
                    <a:pt x="930279" y="379871"/>
                    <a:pt x="927786" y="414939"/>
                    <a:pt x="909391" y="450008"/>
                  </a:cubicBezTo>
                  <a:lnTo>
                    <a:pt x="766089" y="388593"/>
                  </a:lnTo>
                  <a:lnTo>
                    <a:pt x="800209" y="20434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3" name="Freeform 106">
              <a:extLst>
                <a:ext uri="{FF2B5EF4-FFF2-40B4-BE49-F238E27FC236}">
                  <a16:creationId xmlns:a16="http://schemas.microsoft.com/office/drawing/2014/main" id="{6B344BFD-C7C7-4D7F-B01C-3375CD154A84}"/>
                </a:ext>
              </a:extLst>
            </p:cNvPr>
            <p:cNvSpPr/>
            <p:nvPr/>
          </p:nvSpPr>
          <p:spPr>
            <a:xfrm rot="19632933">
              <a:off x="2257651" y="4182238"/>
              <a:ext cx="1505435" cy="1015754"/>
            </a:xfrm>
            <a:custGeom>
              <a:avLst/>
              <a:gdLst>
                <a:gd name="connsiteX0" fmla="*/ 812042 w 1535373"/>
                <a:gd name="connsiteY0" fmla="*/ 211541 h 921224"/>
                <a:gd name="connsiteX1" fmla="*/ 184245 w 1535373"/>
                <a:gd name="connsiteY1" fmla="*/ 0 h 921224"/>
                <a:gd name="connsiteX2" fmla="*/ 143301 w 1535373"/>
                <a:gd name="connsiteY2" fmla="*/ 293427 h 921224"/>
                <a:gd name="connsiteX3" fmla="*/ 0 w 1535373"/>
                <a:gd name="connsiteY3" fmla="*/ 477672 h 921224"/>
                <a:gd name="connsiteX4" fmla="*/ 600501 w 1535373"/>
                <a:gd name="connsiteY4" fmla="*/ 764275 h 921224"/>
                <a:gd name="connsiteX5" fmla="*/ 709684 w 1535373"/>
                <a:gd name="connsiteY5" fmla="*/ 655093 h 921224"/>
                <a:gd name="connsiteX6" fmla="*/ 887104 w 1535373"/>
                <a:gd name="connsiteY6" fmla="*/ 702860 h 921224"/>
                <a:gd name="connsiteX7" fmla="*/ 1201003 w 1535373"/>
                <a:gd name="connsiteY7" fmla="*/ 921224 h 921224"/>
                <a:gd name="connsiteX8" fmla="*/ 1535373 w 1535373"/>
                <a:gd name="connsiteY8" fmla="*/ 825690 h 921224"/>
                <a:gd name="connsiteX9" fmla="*/ 1201003 w 1535373"/>
                <a:gd name="connsiteY9" fmla="*/ 689212 h 921224"/>
                <a:gd name="connsiteX10" fmla="*/ 1262418 w 1535373"/>
                <a:gd name="connsiteY10" fmla="*/ 457200 h 921224"/>
                <a:gd name="connsiteX11" fmla="*/ 996287 w 1535373"/>
                <a:gd name="connsiteY11" fmla="*/ 348018 h 921224"/>
                <a:gd name="connsiteX12" fmla="*/ 921224 w 1535373"/>
                <a:gd name="connsiteY12" fmla="*/ 457200 h 921224"/>
                <a:gd name="connsiteX13" fmla="*/ 777922 w 1535373"/>
                <a:gd name="connsiteY13" fmla="*/ 395785 h 921224"/>
                <a:gd name="connsiteX14" fmla="*/ 812042 w 1535373"/>
                <a:gd name="connsiteY14" fmla="*/ 211541 h 921224"/>
                <a:gd name="connsiteX0" fmla="*/ 812042 w 1535373"/>
                <a:gd name="connsiteY0" fmla="*/ 191663 h 901346"/>
                <a:gd name="connsiteX1" fmla="*/ 208099 w 1535373"/>
                <a:gd name="connsiteY1" fmla="*/ 0 h 901346"/>
                <a:gd name="connsiteX2" fmla="*/ 143301 w 1535373"/>
                <a:gd name="connsiteY2" fmla="*/ 273549 h 901346"/>
                <a:gd name="connsiteX3" fmla="*/ 0 w 1535373"/>
                <a:gd name="connsiteY3" fmla="*/ 457794 h 901346"/>
                <a:gd name="connsiteX4" fmla="*/ 600501 w 1535373"/>
                <a:gd name="connsiteY4" fmla="*/ 744397 h 901346"/>
                <a:gd name="connsiteX5" fmla="*/ 709684 w 1535373"/>
                <a:gd name="connsiteY5" fmla="*/ 635215 h 901346"/>
                <a:gd name="connsiteX6" fmla="*/ 887104 w 1535373"/>
                <a:gd name="connsiteY6" fmla="*/ 682982 h 901346"/>
                <a:gd name="connsiteX7" fmla="*/ 1201003 w 1535373"/>
                <a:gd name="connsiteY7" fmla="*/ 901346 h 901346"/>
                <a:gd name="connsiteX8" fmla="*/ 1535373 w 1535373"/>
                <a:gd name="connsiteY8" fmla="*/ 805812 h 901346"/>
                <a:gd name="connsiteX9" fmla="*/ 1201003 w 1535373"/>
                <a:gd name="connsiteY9" fmla="*/ 669334 h 901346"/>
                <a:gd name="connsiteX10" fmla="*/ 1262418 w 1535373"/>
                <a:gd name="connsiteY10" fmla="*/ 437322 h 901346"/>
                <a:gd name="connsiteX11" fmla="*/ 996287 w 1535373"/>
                <a:gd name="connsiteY11" fmla="*/ 328140 h 901346"/>
                <a:gd name="connsiteX12" fmla="*/ 921224 w 1535373"/>
                <a:gd name="connsiteY12" fmla="*/ 437322 h 901346"/>
                <a:gd name="connsiteX13" fmla="*/ 777922 w 1535373"/>
                <a:gd name="connsiteY13" fmla="*/ 375907 h 901346"/>
                <a:gd name="connsiteX14" fmla="*/ 812042 w 1535373"/>
                <a:gd name="connsiteY14" fmla="*/ 191663 h 901346"/>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59203 w 1535373"/>
                <a:gd name="connsiteY2" fmla="*/ 306113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788188 w 1511519"/>
                <a:gd name="connsiteY0" fmla="*/ 204349 h 914032"/>
                <a:gd name="connsiteX1" fmla="*/ 184245 w 1511519"/>
                <a:gd name="connsiteY1" fmla="*/ 12686 h 914032"/>
                <a:gd name="connsiteX2" fmla="*/ 135349 w 1511519"/>
                <a:gd name="connsiteY2" fmla="*/ 306113 h 914032"/>
                <a:gd name="connsiteX3" fmla="*/ 0 w 1511519"/>
                <a:gd name="connsiteY3" fmla="*/ 518188 h 914032"/>
                <a:gd name="connsiteX4" fmla="*/ 576647 w 1511519"/>
                <a:gd name="connsiteY4" fmla="*/ 757083 h 914032"/>
                <a:gd name="connsiteX5" fmla="*/ 685830 w 1511519"/>
                <a:gd name="connsiteY5" fmla="*/ 647901 h 914032"/>
                <a:gd name="connsiteX6" fmla="*/ 863250 w 1511519"/>
                <a:gd name="connsiteY6" fmla="*/ 695668 h 914032"/>
                <a:gd name="connsiteX7" fmla="*/ 1177149 w 1511519"/>
                <a:gd name="connsiteY7" fmla="*/ 914032 h 914032"/>
                <a:gd name="connsiteX8" fmla="*/ 1511519 w 1511519"/>
                <a:gd name="connsiteY8" fmla="*/ 818498 h 914032"/>
                <a:gd name="connsiteX9" fmla="*/ 1177149 w 1511519"/>
                <a:gd name="connsiteY9" fmla="*/ 682020 h 914032"/>
                <a:gd name="connsiteX10" fmla="*/ 1238564 w 1511519"/>
                <a:gd name="connsiteY10" fmla="*/ 450008 h 914032"/>
                <a:gd name="connsiteX11" fmla="*/ 972433 w 1511519"/>
                <a:gd name="connsiteY11" fmla="*/ 340826 h 914032"/>
                <a:gd name="connsiteX12" fmla="*/ 897370 w 1511519"/>
                <a:gd name="connsiteY12" fmla="*/ 450008 h 914032"/>
                <a:gd name="connsiteX13" fmla="*/ 754068 w 1511519"/>
                <a:gd name="connsiteY13" fmla="*/ 388593 h 914032"/>
                <a:gd name="connsiteX14" fmla="*/ 788188 w 1511519"/>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588668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82628"/>
                <a:gd name="connsiteX1" fmla="*/ 196266 w 1523540"/>
                <a:gd name="connsiteY1" fmla="*/ 12686 h 982628"/>
                <a:gd name="connsiteX2" fmla="*/ 147370 w 1523540"/>
                <a:gd name="connsiteY2" fmla="*/ 306113 h 982628"/>
                <a:gd name="connsiteX3" fmla="*/ 12021 w 1523540"/>
                <a:gd name="connsiteY3" fmla="*/ 518188 h 982628"/>
                <a:gd name="connsiteX4" fmla="*/ 636377 w 1523540"/>
                <a:gd name="connsiteY4" fmla="*/ 741181 h 982628"/>
                <a:gd name="connsiteX5" fmla="*/ 705803 w 1523540"/>
                <a:gd name="connsiteY5" fmla="*/ 624047 h 982628"/>
                <a:gd name="connsiteX6" fmla="*/ 859369 w 1523540"/>
                <a:gd name="connsiteY6" fmla="*/ 679765 h 982628"/>
                <a:gd name="connsiteX7" fmla="*/ 1189170 w 1523540"/>
                <a:gd name="connsiteY7" fmla="*/ 914032 h 982628"/>
                <a:gd name="connsiteX8" fmla="*/ 1523540 w 1523540"/>
                <a:gd name="connsiteY8" fmla="*/ 818498 h 982628"/>
                <a:gd name="connsiteX9" fmla="*/ 1189170 w 1523540"/>
                <a:gd name="connsiteY9" fmla="*/ 682020 h 982628"/>
                <a:gd name="connsiteX10" fmla="*/ 1250585 w 1523540"/>
                <a:gd name="connsiteY10" fmla="*/ 450008 h 982628"/>
                <a:gd name="connsiteX11" fmla="*/ 984454 w 1523540"/>
                <a:gd name="connsiteY11" fmla="*/ 340826 h 982628"/>
                <a:gd name="connsiteX12" fmla="*/ 909391 w 1523540"/>
                <a:gd name="connsiteY12" fmla="*/ 450008 h 982628"/>
                <a:gd name="connsiteX13" fmla="*/ 766089 w 1523540"/>
                <a:gd name="connsiteY13" fmla="*/ 388593 h 982628"/>
                <a:gd name="connsiteX14" fmla="*/ 800209 w 1523540"/>
                <a:gd name="connsiteY14" fmla="*/ 204349 h 982628"/>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22966"/>
                <a:gd name="connsiteY0" fmla="*/ 204349 h 975249"/>
                <a:gd name="connsiteX1" fmla="*/ 196266 w 1522966"/>
                <a:gd name="connsiteY1" fmla="*/ 12686 h 975249"/>
                <a:gd name="connsiteX2" fmla="*/ 147370 w 1522966"/>
                <a:gd name="connsiteY2" fmla="*/ 306113 h 975249"/>
                <a:gd name="connsiteX3" fmla="*/ 12021 w 1522966"/>
                <a:gd name="connsiteY3" fmla="*/ 518188 h 975249"/>
                <a:gd name="connsiteX4" fmla="*/ 636377 w 1522966"/>
                <a:gd name="connsiteY4" fmla="*/ 741181 h 975249"/>
                <a:gd name="connsiteX5" fmla="*/ 705803 w 1522966"/>
                <a:gd name="connsiteY5" fmla="*/ 624047 h 975249"/>
                <a:gd name="connsiteX6" fmla="*/ 859369 w 1522966"/>
                <a:gd name="connsiteY6" fmla="*/ 679765 h 975249"/>
                <a:gd name="connsiteX7" fmla="*/ 1189170 w 1522966"/>
                <a:gd name="connsiteY7" fmla="*/ 914032 h 975249"/>
                <a:gd name="connsiteX8" fmla="*/ 1507637 w 1522966"/>
                <a:gd name="connsiteY8" fmla="*/ 786693 h 975249"/>
                <a:gd name="connsiteX9" fmla="*/ 1173267 w 1522966"/>
                <a:gd name="connsiteY9" fmla="*/ 634312 h 975249"/>
                <a:gd name="connsiteX10" fmla="*/ 1250585 w 1522966"/>
                <a:gd name="connsiteY10" fmla="*/ 450008 h 975249"/>
                <a:gd name="connsiteX11" fmla="*/ 984454 w 1522966"/>
                <a:gd name="connsiteY11" fmla="*/ 340826 h 975249"/>
                <a:gd name="connsiteX12" fmla="*/ 909391 w 1522966"/>
                <a:gd name="connsiteY12" fmla="*/ 450008 h 975249"/>
                <a:gd name="connsiteX13" fmla="*/ 766089 w 1522966"/>
                <a:gd name="connsiteY13" fmla="*/ 388593 h 975249"/>
                <a:gd name="connsiteX14" fmla="*/ 800209 w 1522966"/>
                <a:gd name="connsiteY14" fmla="*/ 204349 h 975249"/>
                <a:gd name="connsiteX0" fmla="*/ 800209 w 1538655"/>
                <a:gd name="connsiteY0" fmla="*/ 204349 h 976321"/>
                <a:gd name="connsiteX1" fmla="*/ 196266 w 1538655"/>
                <a:gd name="connsiteY1" fmla="*/ 12686 h 976321"/>
                <a:gd name="connsiteX2" fmla="*/ 147370 w 1538655"/>
                <a:gd name="connsiteY2" fmla="*/ 306113 h 976321"/>
                <a:gd name="connsiteX3" fmla="*/ 12021 w 1538655"/>
                <a:gd name="connsiteY3" fmla="*/ 518188 h 976321"/>
                <a:gd name="connsiteX4" fmla="*/ 636377 w 1538655"/>
                <a:gd name="connsiteY4" fmla="*/ 741181 h 976321"/>
                <a:gd name="connsiteX5" fmla="*/ 705803 w 1538655"/>
                <a:gd name="connsiteY5" fmla="*/ 624047 h 976321"/>
                <a:gd name="connsiteX6" fmla="*/ 859369 w 1538655"/>
                <a:gd name="connsiteY6" fmla="*/ 679765 h 976321"/>
                <a:gd name="connsiteX7" fmla="*/ 1189170 w 1538655"/>
                <a:gd name="connsiteY7" fmla="*/ 914032 h 976321"/>
                <a:gd name="connsiteX8" fmla="*/ 1507637 w 1538655"/>
                <a:gd name="connsiteY8" fmla="*/ 786693 h 976321"/>
                <a:gd name="connsiteX9" fmla="*/ 1173267 w 1538655"/>
                <a:gd name="connsiteY9" fmla="*/ 634312 h 976321"/>
                <a:gd name="connsiteX10" fmla="*/ 1250585 w 1538655"/>
                <a:gd name="connsiteY10" fmla="*/ 450008 h 976321"/>
                <a:gd name="connsiteX11" fmla="*/ 984454 w 1538655"/>
                <a:gd name="connsiteY11" fmla="*/ 340826 h 976321"/>
                <a:gd name="connsiteX12" fmla="*/ 909391 w 1538655"/>
                <a:gd name="connsiteY12" fmla="*/ 450008 h 976321"/>
                <a:gd name="connsiteX13" fmla="*/ 766089 w 1538655"/>
                <a:gd name="connsiteY13" fmla="*/ 388593 h 976321"/>
                <a:gd name="connsiteX14" fmla="*/ 800209 w 1538655"/>
                <a:gd name="connsiteY14" fmla="*/ 204349 h 976321"/>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499884"/>
                <a:gd name="connsiteY0" fmla="*/ 204349 h 986483"/>
                <a:gd name="connsiteX1" fmla="*/ 196266 w 1499884"/>
                <a:gd name="connsiteY1" fmla="*/ 12686 h 986483"/>
                <a:gd name="connsiteX2" fmla="*/ 147370 w 1499884"/>
                <a:gd name="connsiteY2" fmla="*/ 306113 h 986483"/>
                <a:gd name="connsiteX3" fmla="*/ 12021 w 1499884"/>
                <a:gd name="connsiteY3" fmla="*/ 518188 h 986483"/>
                <a:gd name="connsiteX4" fmla="*/ 636377 w 1499884"/>
                <a:gd name="connsiteY4" fmla="*/ 741181 h 986483"/>
                <a:gd name="connsiteX5" fmla="*/ 705803 w 1499884"/>
                <a:gd name="connsiteY5" fmla="*/ 624047 h 986483"/>
                <a:gd name="connsiteX6" fmla="*/ 859369 w 1499884"/>
                <a:gd name="connsiteY6" fmla="*/ 679765 h 986483"/>
                <a:gd name="connsiteX7" fmla="*/ 1189170 w 1499884"/>
                <a:gd name="connsiteY7" fmla="*/ 914032 h 986483"/>
                <a:gd name="connsiteX8" fmla="*/ 1467881 w 1499884"/>
                <a:gd name="connsiteY8" fmla="*/ 742961 h 986483"/>
                <a:gd name="connsiteX9" fmla="*/ 1173267 w 1499884"/>
                <a:gd name="connsiteY9" fmla="*/ 634312 h 986483"/>
                <a:gd name="connsiteX10" fmla="*/ 1250585 w 1499884"/>
                <a:gd name="connsiteY10" fmla="*/ 438081 h 986483"/>
                <a:gd name="connsiteX11" fmla="*/ 964576 w 1499884"/>
                <a:gd name="connsiteY11" fmla="*/ 344802 h 986483"/>
                <a:gd name="connsiteX12" fmla="*/ 909391 w 1499884"/>
                <a:gd name="connsiteY12" fmla="*/ 450008 h 986483"/>
                <a:gd name="connsiteX13" fmla="*/ 766089 w 1499884"/>
                <a:gd name="connsiteY13" fmla="*/ 388593 h 986483"/>
                <a:gd name="connsiteX14" fmla="*/ 800209 w 1499884"/>
                <a:gd name="connsiteY14" fmla="*/ 204349 h 986483"/>
                <a:gd name="connsiteX0" fmla="*/ 800209 w 1505435"/>
                <a:gd name="connsiteY0" fmla="*/ 204349 h 1015754"/>
                <a:gd name="connsiteX1" fmla="*/ 196266 w 1505435"/>
                <a:gd name="connsiteY1" fmla="*/ 12686 h 1015754"/>
                <a:gd name="connsiteX2" fmla="*/ 147370 w 1505435"/>
                <a:gd name="connsiteY2" fmla="*/ 306113 h 1015754"/>
                <a:gd name="connsiteX3" fmla="*/ 12021 w 1505435"/>
                <a:gd name="connsiteY3" fmla="*/ 518188 h 1015754"/>
                <a:gd name="connsiteX4" fmla="*/ 636377 w 1505435"/>
                <a:gd name="connsiteY4" fmla="*/ 741181 h 1015754"/>
                <a:gd name="connsiteX5" fmla="*/ 705803 w 1505435"/>
                <a:gd name="connsiteY5" fmla="*/ 624047 h 1015754"/>
                <a:gd name="connsiteX6" fmla="*/ 859369 w 1505435"/>
                <a:gd name="connsiteY6" fmla="*/ 679765 h 1015754"/>
                <a:gd name="connsiteX7" fmla="*/ 1189170 w 1505435"/>
                <a:gd name="connsiteY7" fmla="*/ 914032 h 1015754"/>
                <a:gd name="connsiteX8" fmla="*/ 1467881 w 1505435"/>
                <a:gd name="connsiteY8" fmla="*/ 742961 h 1015754"/>
                <a:gd name="connsiteX9" fmla="*/ 1173267 w 1505435"/>
                <a:gd name="connsiteY9" fmla="*/ 634312 h 1015754"/>
                <a:gd name="connsiteX10" fmla="*/ 1250585 w 1505435"/>
                <a:gd name="connsiteY10" fmla="*/ 438081 h 1015754"/>
                <a:gd name="connsiteX11" fmla="*/ 964576 w 1505435"/>
                <a:gd name="connsiteY11" fmla="*/ 344802 h 1015754"/>
                <a:gd name="connsiteX12" fmla="*/ 909391 w 1505435"/>
                <a:gd name="connsiteY12" fmla="*/ 450008 h 1015754"/>
                <a:gd name="connsiteX13" fmla="*/ 766089 w 1505435"/>
                <a:gd name="connsiteY13" fmla="*/ 388593 h 1015754"/>
                <a:gd name="connsiteX14" fmla="*/ 800209 w 1505435"/>
                <a:gd name="connsiteY14" fmla="*/ 204349 h 101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5435" h="1015754">
                  <a:moveTo>
                    <a:pt x="800209" y="204349"/>
                  </a:moveTo>
                  <a:cubicBezTo>
                    <a:pt x="598895" y="140461"/>
                    <a:pt x="302164" y="-50647"/>
                    <a:pt x="196266" y="12686"/>
                  </a:cubicBezTo>
                  <a:cubicBezTo>
                    <a:pt x="103106" y="72064"/>
                    <a:pt x="168969" y="214930"/>
                    <a:pt x="147370" y="306113"/>
                  </a:cubicBezTo>
                  <a:cubicBezTo>
                    <a:pt x="102254" y="376805"/>
                    <a:pt x="-42253" y="455447"/>
                    <a:pt x="12021" y="518188"/>
                  </a:cubicBezTo>
                  <a:cubicBezTo>
                    <a:pt x="164480" y="669383"/>
                    <a:pt x="559454" y="713233"/>
                    <a:pt x="636377" y="741181"/>
                  </a:cubicBezTo>
                  <a:cubicBezTo>
                    <a:pt x="696624" y="733941"/>
                    <a:pt x="677361" y="671042"/>
                    <a:pt x="705803" y="624047"/>
                  </a:cubicBezTo>
                  <a:lnTo>
                    <a:pt x="859369" y="679765"/>
                  </a:lnTo>
                  <a:cubicBezTo>
                    <a:pt x="850034" y="889051"/>
                    <a:pt x="1063333" y="847870"/>
                    <a:pt x="1189170" y="914032"/>
                  </a:cubicBezTo>
                  <a:cubicBezTo>
                    <a:pt x="1618678" y="1176386"/>
                    <a:pt x="1495571" y="862271"/>
                    <a:pt x="1467881" y="742961"/>
                  </a:cubicBezTo>
                  <a:cubicBezTo>
                    <a:pt x="1356424" y="685542"/>
                    <a:pt x="1304603" y="671853"/>
                    <a:pt x="1173267" y="634312"/>
                  </a:cubicBezTo>
                  <a:cubicBezTo>
                    <a:pt x="1199040" y="568902"/>
                    <a:pt x="1292398" y="479637"/>
                    <a:pt x="1250585" y="438081"/>
                  </a:cubicBezTo>
                  <a:cubicBezTo>
                    <a:pt x="1165850" y="405662"/>
                    <a:pt x="1045335" y="381196"/>
                    <a:pt x="964576" y="344802"/>
                  </a:cubicBezTo>
                  <a:cubicBezTo>
                    <a:pt x="930279" y="379871"/>
                    <a:pt x="927786" y="414939"/>
                    <a:pt x="909391" y="450008"/>
                  </a:cubicBezTo>
                  <a:lnTo>
                    <a:pt x="766089" y="388593"/>
                  </a:lnTo>
                  <a:lnTo>
                    <a:pt x="800209" y="20434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114" name="Freeform 107">
            <a:extLst>
              <a:ext uri="{FF2B5EF4-FFF2-40B4-BE49-F238E27FC236}">
                <a16:creationId xmlns:a16="http://schemas.microsoft.com/office/drawing/2014/main" id="{2D16FDB1-60AE-4AB6-9CFC-09EF4650C71D}"/>
              </a:ext>
            </a:extLst>
          </p:cNvPr>
          <p:cNvSpPr>
            <a:spLocks noChangeAspect="1"/>
          </p:cNvSpPr>
          <p:nvPr/>
        </p:nvSpPr>
        <p:spPr>
          <a:xfrm>
            <a:off x="9618682" y="2429101"/>
            <a:ext cx="169894" cy="529812"/>
          </a:xfrm>
          <a:custGeom>
            <a:avLst/>
            <a:gdLst>
              <a:gd name="connsiteX0" fmla="*/ 430619 w 798902"/>
              <a:gd name="connsiteY0" fmla="*/ 1331843 h 2449001"/>
              <a:gd name="connsiteX1" fmla="*/ 541938 w 798902"/>
              <a:gd name="connsiteY1" fmla="*/ 1379551 h 2449001"/>
              <a:gd name="connsiteX2" fmla="*/ 780476 w 798902"/>
              <a:gd name="connsiteY2" fmla="*/ 1375575 h 2449001"/>
              <a:gd name="connsiteX3" fmla="*/ 625426 w 798902"/>
              <a:gd name="connsiteY3" fmla="*/ 1741335 h 2449001"/>
              <a:gd name="connsiteX4" fmla="*/ 609523 w 798902"/>
              <a:gd name="connsiteY4" fmla="*/ 2441050 h 2449001"/>
              <a:gd name="connsiteX5" fmla="*/ 319301 w 798902"/>
              <a:gd name="connsiteY5" fmla="*/ 2445025 h 2449001"/>
              <a:gd name="connsiteX6" fmla="*/ 211958 w 798902"/>
              <a:gd name="connsiteY6" fmla="*/ 1673750 h 2449001"/>
              <a:gd name="connsiteX7" fmla="*/ 207983 w 798902"/>
              <a:gd name="connsiteY7" fmla="*/ 2441050 h 2449001"/>
              <a:gd name="connsiteX8" fmla="*/ 136421 w 798902"/>
              <a:gd name="connsiteY8" fmla="*/ 2449001 h 2449001"/>
              <a:gd name="connsiteX9" fmla="*/ 5224 w 798902"/>
              <a:gd name="connsiteY9" fmla="*/ 1701579 h 2449001"/>
              <a:gd name="connsiteX10" fmla="*/ 37029 w 798902"/>
              <a:gd name="connsiteY10" fmla="*/ 1582309 h 2449001"/>
              <a:gd name="connsiteX11" fmla="*/ 76786 w 798902"/>
              <a:gd name="connsiteY11" fmla="*/ 1566407 h 2449001"/>
              <a:gd name="connsiteX12" fmla="*/ 89266 w 798902"/>
              <a:gd name="connsiteY12" fmla="*/ 1389262 h 2449001"/>
              <a:gd name="connsiteX13" fmla="*/ 339179 w 798902"/>
              <a:gd name="connsiteY13" fmla="*/ 1375575 h 2449001"/>
              <a:gd name="connsiteX14" fmla="*/ 430619 w 798902"/>
              <a:gd name="connsiteY14" fmla="*/ 1331843 h 2449001"/>
              <a:gd name="connsiteX15" fmla="*/ 243762 w 798902"/>
              <a:gd name="connsiteY15" fmla="*/ 0 h 2449001"/>
              <a:gd name="connsiteX16" fmla="*/ 557838 w 798902"/>
              <a:gd name="connsiteY16" fmla="*/ 0 h 2449001"/>
              <a:gd name="connsiteX17" fmla="*/ 689036 w 798902"/>
              <a:gd name="connsiteY17" fmla="*/ 962108 h 2449001"/>
              <a:gd name="connsiteX18" fmla="*/ 724816 w 798902"/>
              <a:gd name="connsiteY18" fmla="*/ 1307990 h 2449001"/>
              <a:gd name="connsiteX19" fmla="*/ 414715 w 798902"/>
              <a:gd name="connsiteY19" fmla="*/ 1268233 h 2449001"/>
              <a:gd name="connsiteX20" fmla="*/ 104615 w 798902"/>
              <a:gd name="connsiteY20" fmla="*/ 1288111 h 2449001"/>
              <a:gd name="connsiteX21" fmla="*/ 124493 w 798902"/>
              <a:gd name="connsiteY21" fmla="*/ 1017766 h 2449001"/>
              <a:gd name="connsiteX22" fmla="*/ 243762 w 798902"/>
              <a:gd name="connsiteY22" fmla="*/ 0 h 2449001"/>
              <a:gd name="connsiteX0" fmla="*/ 430619 w 798902"/>
              <a:gd name="connsiteY0" fmla="*/ 1331843 h 2449001"/>
              <a:gd name="connsiteX1" fmla="*/ 541938 w 798902"/>
              <a:gd name="connsiteY1" fmla="*/ 1379551 h 2449001"/>
              <a:gd name="connsiteX2" fmla="*/ 780476 w 798902"/>
              <a:gd name="connsiteY2" fmla="*/ 1375575 h 2449001"/>
              <a:gd name="connsiteX3" fmla="*/ 625426 w 798902"/>
              <a:gd name="connsiteY3" fmla="*/ 1741335 h 2449001"/>
              <a:gd name="connsiteX4" fmla="*/ 609523 w 798902"/>
              <a:gd name="connsiteY4" fmla="*/ 2441050 h 2449001"/>
              <a:gd name="connsiteX5" fmla="*/ 319301 w 798902"/>
              <a:gd name="connsiteY5" fmla="*/ 2445025 h 2449001"/>
              <a:gd name="connsiteX6" fmla="*/ 211958 w 798902"/>
              <a:gd name="connsiteY6" fmla="*/ 1673750 h 2449001"/>
              <a:gd name="connsiteX7" fmla="*/ 207983 w 798902"/>
              <a:gd name="connsiteY7" fmla="*/ 2441050 h 2449001"/>
              <a:gd name="connsiteX8" fmla="*/ 136421 w 798902"/>
              <a:gd name="connsiteY8" fmla="*/ 2449001 h 2449001"/>
              <a:gd name="connsiteX9" fmla="*/ 5224 w 798902"/>
              <a:gd name="connsiteY9" fmla="*/ 1701579 h 2449001"/>
              <a:gd name="connsiteX10" fmla="*/ 37029 w 798902"/>
              <a:gd name="connsiteY10" fmla="*/ 1582309 h 2449001"/>
              <a:gd name="connsiteX11" fmla="*/ 76786 w 798902"/>
              <a:gd name="connsiteY11" fmla="*/ 1566407 h 2449001"/>
              <a:gd name="connsiteX12" fmla="*/ 89266 w 798902"/>
              <a:gd name="connsiteY12" fmla="*/ 1389262 h 2449001"/>
              <a:gd name="connsiteX13" fmla="*/ 339179 w 798902"/>
              <a:gd name="connsiteY13" fmla="*/ 1375575 h 2449001"/>
              <a:gd name="connsiteX14" fmla="*/ 430619 w 798902"/>
              <a:gd name="connsiteY14" fmla="*/ 1331843 h 2449001"/>
              <a:gd name="connsiteX15" fmla="*/ 243762 w 798902"/>
              <a:gd name="connsiteY15" fmla="*/ 0 h 2449001"/>
              <a:gd name="connsiteX16" fmla="*/ 557838 w 798902"/>
              <a:gd name="connsiteY16" fmla="*/ 0 h 2449001"/>
              <a:gd name="connsiteX17" fmla="*/ 689036 w 798902"/>
              <a:gd name="connsiteY17" fmla="*/ 962108 h 2449001"/>
              <a:gd name="connsiteX18" fmla="*/ 724816 w 798902"/>
              <a:gd name="connsiteY18" fmla="*/ 1307990 h 2449001"/>
              <a:gd name="connsiteX19" fmla="*/ 414715 w 798902"/>
              <a:gd name="connsiteY19" fmla="*/ 1268233 h 2449001"/>
              <a:gd name="connsiteX20" fmla="*/ 104615 w 798902"/>
              <a:gd name="connsiteY20" fmla="*/ 1288111 h 2449001"/>
              <a:gd name="connsiteX21" fmla="*/ 124493 w 798902"/>
              <a:gd name="connsiteY21" fmla="*/ 1017766 h 2449001"/>
              <a:gd name="connsiteX22" fmla="*/ 243762 w 798902"/>
              <a:gd name="connsiteY22" fmla="*/ 0 h 2449001"/>
              <a:gd name="connsiteX0" fmla="*/ 430619 w 784764"/>
              <a:gd name="connsiteY0" fmla="*/ 1331843 h 2449001"/>
              <a:gd name="connsiteX1" fmla="*/ 541938 w 784764"/>
              <a:gd name="connsiteY1" fmla="*/ 1379551 h 2449001"/>
              <a:gd name="connsiteX2" fmla="*/ 763368 w 784764"/>
              <a:gd name="connsiteY2" fmla="*/ 1406369 h 2449001"/>
              <a:gd name="connsiteX3" fmla="*/ 625426 w 784764"/>
              <a:gd name="connsiteY3" fmla="*/ 1741335 h 2449001"/>
              <a:gd name="connsiteX4" fmla="*/ 609523 w 784764"/>
              <a:gd name="connsiteY4" fmla="*/ 2441050 h 2449001"/>
              <a:gd name="connsiteX5" fmla="*/ 319301 w 784764"/>
              <a:gd name="connsiteY5" fmla="*/ 2445025 h 2449001"/>
              <a:gd name="connsiteX6" fmla="*/ 211958 w 784764"/>
              <a:gd name="connsiteY6" fmla="*/ 1673750 h 2449001"/>
              <a:gd name="connsiteX7" fmla="*/ 207983 w 784764"/>
              <a:gd name="connsiteY7" fmla="*/ 2441050 h 2449001"/>
              <a:gd name="connsiteX8" fmla="*/ 136421 w 784764"/>
              <a:gd name="connsiteY8" fmla="*/ 2449001 h 2449001"/>
              <a:gd name="connsiteX9" fmla="*/ 5224 w 784764"/>
              <a:gd name="connsiteY9" fmla="*/ 1701579 h 2449001"/>
              <a:gd name="connsiteX10" fmla="*/ 37029 w 784764"/>
              <a:gd name="connsiteY10" fmla="*/ 1582309 h 2449001"/>
              <a:gd name="connsiteX11" fmla="*/ 76786 w 784764"/>
              <a:gd name="connsiteY11" fmla="*/ 1566407 h 2449001"/>
              <a:gd name="connsiteX12" fmla="*/ 89266 w 784764"/>
              <a:gd name="connsiteY12" fmla="*/ 1389262 h 2449001"/>
              <a:gd name="connsiteX13" fmla="*/ 339179 w 784764"/>
              <a:gd name="connsiteY13" fmla="*/ 1375575 h 2449001"/>
              <a:gd name="connsiteX14" fmla="*/ 430619 w 784764"/>
              <a:gd name="connsiteY14" fmla="*/ 1331843 h 2449001"/>
              <a:gd name="connsiteX15" fmla="*/ 243762 w 784764"/>
              <a:gd name="connsiteY15" fmla="*/ 0 h 2449001"/>
              <a:gd name="connsiteX16" fmla="*/ 557838 w 784764"/>
              <a:gd name="connsiteY16" fmla="*/ 0 h 2449001"/>
              <a:gd name="connsiteX17" fmla="*/ 689036 w 784764"/>
              <a:gd name="connsiteY17" fmla="*/ 962108 h 2449001"/>
              <a:gd name="connsiteX18" fmla="*/ 724816 w 784764"/>
              <a:gd name="connsiteY18" fmla="*/ 1307990 h 2449001"/>
              <a:gd name="connsiteX19" fmla="*/ 414715 w 784764"/>
              <a:gd name="connsiteY19" fmla="*/ 1268233 h 2449001"/>
              <a:gd name="connsiteX20" fmla="*/ 104615 w 784764"/>
              <a:gd name="connsiteY20" fmla="*/ 1288111 h 2449001"/>
              <a:gd name="connsiteX21" fmla="*/ 124493 w 784764"/>
              <a:gd name="connsiteY21" fmla="*/ 1017766 h 2449001"/>
              <a:gd name="connsiteX22" fmla="*/ 243762 w 784764"/>
              <a:gd name="connsiteY22" fmla="*/ 0 h 2449001"/>
              <a:gd name="connsiteX0" fmla="*/ 430619 w 784764"/>
              <a:gd name="connsiteY0" fmla="*/ 1331843 h 2449001"/>
              <a:gd name="connsiteX1" fmla="*/ 541938 w 784764"/>
              <a:gd name="connsiteY1" fmla="*/ 1379551 h 2449001"/>
              <a:gd name="connsiteX2" fmla="*/ 763368 w 784764"/>
              <a:gd name="connsiteY2" fmla="*/ 1406369 h 2449001"/>
              <a:gd name="connsiteX3" fmla="*/ 625426 w 784764"/>
              <a:gd name="connsiteY3" fmla="*/ 1741335 h 2449001"/>
              <a:gd name="connsiteX4" fmla="*/ 609523 w 784764"/>
              <a:gd name="connsiteY4" fmla="*/ 2441050 h 2449001"/>
              <a:gd name="connsiteX5" fmla="*/ 319301 w 784764"/>
              <a:gd name="connsiteY5" fmla="*/ 2445025 h 2449001"/>
              <a:gd name="connsiteX6" fmla="*/ 211958 w 784764"/>
              <a:gd name="connsiteY6" fmla="*/ 1673750 h 2449001"/>
              <a:gd name="connsiteX7" fmla="*/ 207983 w 784764"/>
              <a:gd name="connsiteY7" fmla="*/ 2441050 h 2449001"/>
              <a:gd name="connsiteX8" fmla="*/ 136421 w 784764"/>
              <a:gd name="connsiteY8" fmla="*/ 2449001 h 2449001"/>
              <a:gd name="connsiteX9" fmla="*/ 5224 w 784764"/>
              <a:gd name="connsiteY9" fmla="*/ 1701579 h 2449001"/>
              <a:gd name="connsiteX10" fmla="*/ 37029 w 784764"/>
              <a:gd name="connsiteY10" fmla="*/ 1582309 h 2449001"/>
              <a:gd name="connsiteX11" fmla="*/ 76786 w 784764"/>
              <a:gd name="connsiteY11" fmla="*/ 1566407 h 2449001"/>
              <a:gd name="connsiteX12" fmla="*/ 89266 w 784764"/>
              <a:gd name="connsiteY12" fmla="*/ 1389262 h 2449001"/>
              <a:gd name="connsiteX13" fmla="*/ 339179 w 784764"/>
              <a:gd name="connsiteY13" fmla="*/ 1375575 h 2449001"/>
              <a:gd name="connsiteX14" fmla="*/ 430619 w 784764"/>
              <a:gd name="connsiteY14" fmla="*/ 1331843 h 2449001"/>
              <a:gd name="connsiteX15" fmla="*/ 243762 w 784764"/>
              <a:gd name="connsiteY15" fmla="*/ 0 h 2449001"/>
              <a:gd name="connsiteX16" fmla="*/ 557838 w 784764"/>
              <a:gd name="connsiteY16" fmla="*/ 0 h 2449001"/>
              <a:gd name="connsiteX17" fmla="*/ 689036 w 784764"/>
              <a:gd name="connsiteY17" fmla="*/ 962108 h 2449001"/>
              <a:gd name="connsiteX18" fmla="*/ 724816 w 784764"/>
              <a:gd name="connsiteY18" fmla="*/ 1307990 h 2449001"/>
              <a:gd name="connsiteX19" fmla="*/ 414715 w 784764"/>
              <a:gd name="connsiteY19" fmla="*/ 1268233 h 2449001"/>
              <a:gd name="connsiteX20" fmla="*/ 104615 w 784764"/>
              <a:gd name="connsiteY20" fmla="*/ 1288111 h 2449001"/>
              <a:gd name="connsiteX21" fmla="*/ 124493 w 784764"/>
              <a:gd name="connsiteY21" fmla="*/ 1017766 h 2449001"/>
              <a:gd name="connsiteX22" fmla="*/ 243762 w 784764"/>
              <a:gd name="connsiteY22" fmla="*/ 0 h 2449001"/>
              <a:gd name="connsiteX0" fmla="*/ 430619 w 784764"/>
              <a:gd name="connsiteY0" fmla="*/ 1331843 h 2449001"/>
              <a:gd name="connsiteX1" fmla="*/ 541938 w 784764"/>
              <a:gd name="connsiteY1" fmla="*/ 1379551 h 2449001"/>
              <a:gd name="connsiteX2" fmla="*/ 763368 w 784764"/>
              <a:gd name="connsiteY2" fmla="*/ 1406369 h 2449001"/>
              <a:gd name="connsiteX3" fmla="*/ 625426 w 784764"/>
              <a:gd name="connsiteY3" fmla="*/ 1741335 h 2449001"/>
              <a:gd name="connsiteX4" fmla="*/ 609523 w 784764"/>
              <a:gd name="connsiteY4" fmla="*/ 2441050 h 2449001"/>
              <a:gd name="connsiteX5" fmla="*/ 319301 w 784764"/>
              <a:gd name="connsiteY5" fmla="*/ 2445025 h 2449001"/>
              <a:gd name="connsiteX6" fmla="*/ 211958 w 784764"/>
              <a:gd name="connsiteY6" fmla="*/ 1673750 h 2449001"/>
              <a:gd name="connsiteX7" fmla="*/ 207983 w 784764"/>
              <a:gd name="connsiteY7" fmla="*/ 2441050 h 2449001"/>
              <a:gd name="connsiteX8" fmla="*/ 136421 w 784764"/>
              <a:gd name="connsiteY8" fmla="*/ 2449001 h 2449001"/>
              <a:gd name="connsiteX9" fmla="*/ 5224 w 784764"/>
              <a:gd name="connsiteY9" fmla="*/ 1701579 h 2449001"/>
              <a:gd name="connsiteX10" fmla="*/ 37029 w 784764"/>
              <a:gd name="connsiteY10" fmla="*/ 1582309 h 2449001"/>
              <a:gd name="connsiteX11" fmla="*/ 76786 w 784764"/>
              <a:gd name="connsiteY11" fmla="*/ 1566407 h 2449001"/>
              <a:gd name="connsiteX12" fmla="*/ 89266 w 784764"/>
              <a:gd name="connsiteY12" fmla="*/ 1389262 h 2449001"/>
              <a:gd name="connsiteX13" fmla="*/ 339179 w 784764"/>
              <a:gd name="connsiteY13" fmla="*/ 1375575 h 2449001"/>
              <a:gd name="connsiteX14" fmla="*/ 430619 w 784764"/>
              <a:gd name="connsiteY14" fmla="*/ 1331843 h 2449001"/>
              <a:gd name="connsiteX15" fmla="*/ 243762 w 784764"/>
              <a:gd name="connsiteY15" fmla="*/ 0 h 2449001"/>
              <a:gd name="connsiteX16" fmla="*/ 557838 w 784764"/>
              <a:gd name="connsiteY16" fmla="*/ 0 h 2449001"/>
              <a:gd name="connsiteX17" fmla="*/ 689036 w 784764"/>
              <a:gd name="connsiteY17" fmla="*/ 962108 h 2449001"/>
              <a:gd name="connsiteX18" fmla="*/ 724816 w 784764"/>
              <a:gd name="connsiteY18" fmla="*/ 1307990 h 2449001"/>
              <a:gd name="connsiteX19" fmla="*/ 414715 w 784764"/>
              <a:gd name="connsiteY19" fmla="*/ 1268233 h 2449001"/>
              <a:gd name="connsiteX20" fmla="*/ 104615 w 784764"/>
              <a:gd name="connsiteY20" fmla="*/ 1288111 h 2449001"/>
              <a:gd name="connsiteX21" fmla="*/ 124493 w 784764"/>
              <a:gd name="connsiteY21" fmla="*/ 1017766 h 2449001"/>
              <a:gd name="connsiteX22" fmla="*/ 243762 w 784764"/>
              <a:gd name="connsiteY22" fmla="*/ 0 h 2449001"/>
              <a:gd name="connsiteX0" fmla="*/ 430997 w 785142"/>
              <a:gd name="connsiteY0" fmla="*/ 1331843 h 2449001"/>
              <a:gd name="connsiteX1" fmla="*/ 542316 w 785142"/>
              <a:gd name="connsiteY1" fmla="*/ 1379551 h 2449001"/>
              <a:gd name="connsiteX2" fmla="*/ 763746 w 785142"/>
              <a:gd name="connsiteY2" fmla="*/ 1406369 h 2449001"/>
              <a:gd name="connsiteX3" fmla="*/ 625804 w 785142"/>
              <a:gd name="connsiteY3" fmla="*/ 1741335 h 2449001"/>
              <a:gd name="connsiteX4" fmla="*/ 609901 w 785142"/>
              <a:gd name="connsiteY4" fmla="*/ 2441050 h 2449001"/>
              <a:gd name="connsiteX5" fmla="*/ 319679 w 785142"/>
              <a:gd name="connsiteY5" fmla="*/ 2445025 h 2449001"/>
              <a:gd name="connsiteX6" fmla="*/ 212336 w 785142"/>
              <a:gd name="connsiteY6" fmla="*/ 1673750 h 2449001"/>
              <a:gd name="connsiteX7" fmla="*/ 208361 w 785142"/>
              <a:gd name="connsiteY7" fmla="*/ 2441050 h 2449001"/>
              <a:gd name="connsiteX8" fmla="*/ 136799 w 785142"/>
              <a:gd name="connsiteY8" fmla="*/ 2449001 h 2449001"/>
              <a:gd name="connsiteX9" fmla="*/ 5602 w 785142"/>
              <a:gd name="connsiteY9" fmla="*/ 1701579 h 2449001"/>
              <a:gd name="connsiteX10" fmla="*/ 37407 w 785142"/>
              <a:gd name="connsiteY10" fmla="*/ 1582309 h 2449001"/>
              <a:gd name="connsiteX11" fmla="*/ 101115 w 785142"/>
              <a:gd name="connsiteY11" fmla="*/ 1597201 h 2449001"/>
              <a:gd name="connsiteX12" fmla="*/ 89644 w 785142"/>
              <a:gd name="connsiteY12" fmla="*/ 1389262 h 2449001"/>
              <a:gd name="connsiteX13" fmla="*/ 339557 w 785142"/>
              <a:gd name="connsiteY13" fmla="*/ 1375575 h 2449001"/>
              <a:gd name="connsiteX14" fmla="*/ 430997 w 785142"/>
              <a:gd name="connsiteY14" fmla="*/ 1331843 h 2449001"/>
              <a:gd name="connsiteX15" fmla="*/ 244140 w 785142"/>
              <a:gd name="connsiteY15" fmla="*/ 0 h 2449001"/>
              <a:gd name="connsiteX16" fmla="*/ 558216 w 785142"/>
              <a:gd name="connsiteY16" fmla="*/ 0 h 2449001"/>
              <a:gd name="connsiteX17" fmla="*/ 689414 w 785142"/>
              <a:gd name="connsiteY17" fmla="*/ 962108 h 2449001"/>
              <a:gd name="connsiteX18" fmla="*/ 725194 w 785142"/>
              <a:gd name="connsiteY18" fmla="*/ 1307990 h 2449001"/>
              <a:gd name="connsiteX19" fmla="*/ 415093 w 785142"/>
              <a:gd name="connsiteY19" fmla="*/ 1268233 h 2449001"/>
              <a:gd name="connsiteX20" fmla="*/ 104993 w 785142"/>
              <a:gd name="connsiteY20" fmla="*/ 1288111 h 2449001"/>
              <a:gd name="connsiteX21" fmla="*/ 124871 w 785142"/>
              <a:gd name="connsiteY21" fmla="*/ 1017766 h 2449001"/>
              <a:gd name="connsiteX22" fmla="*/ 244140 w 785142"/>
              <a:gd name="connsiteY22" fmla="*/ 0 h 2449001"/>
              <a:gd name="connsiteX0" fmla="*/ 430997 w 785142"/>
              <a:gd name="connsiteY0" fmla="*/ 1331843 h 2449001"/>
              <a:gd name="connsiteX1" fmla="*/ 542316 w 785142"/>
              <a:gd name="connsiteY1" fmla="*/ 1379551 h 2449001"/>
              <a:gd name="connsiteX2" fmla="*/ 763746 w 785142"/>
              <a:gd name="connsiteY2" fmla="*/ 1406369 h 2449001"/>
              <a:gd name="connsiteX3" fmla="*/ 625804 w 785142"/>
              <a:gd name="connsiteY3" fmla="*/ 1741335 h 2449001"/>
              <a:gd name="connsiteX4" fmla="*/ 609901 w 785142"/>
              <a:gd name="connsiteY4" fmla="*/ 2441050 h 2449001"/>
              <a:gd name="connsiteX5" fmla="*/ 319679 w 785142"/>
              <a:gd name="connsiteY5" fmla="*/ 2445025 h 2449001"/>
              <a:gd name="connsiteX6" fmla="*/ 212336 w 785142"/>
              <a:gd name="connsiteY6" fmla="*/ 1673750 h 2449001"/>
              <a:gd name="connsiteX7" fmla="*/ 208361 w 785142"/>
              <a:gd name="connsiteY7" fmla="*/ 2441050 h 2449001"/>
              <a:gd name="connsiteX8" fmla="*/ 136799 w 785142"/>
              <a:gd name="connsiteY8" fmla="*/ 2449001 h 2449001"/>
              <a:gd name="connsiteX9" fmla="*/ 5602 w 785142"/>
              <a:gd name="connsiteY9" fmla="*/ 1701579 h 2449001"/>
              <a:gd name="connsiteX10" fmla="*/ 37407 w 785142"/>
              <a:gd name="connsiteY10" fmla="*/ 1582309 h 2449001"/>
              <a:gd name="connsiteX11" fmla="*/ 101115 w 785142"/>
              <a:gd name="connsiteY11" fmla="*/ 1597201 h 2449001"/>
              <a:gd name="connsiteX12" fmla="*/ 89644 w 785142"/>
              <a:gd name="connsiteY12" fmla="*/ 1389262 h 2449001"/>
              <a:gd name="connsiteX13" fmla="*/ 339557 w 785142"/>
              <a:gd name="connsiteY13" fmla="*/ 1375575 h 2449001"/>
              <a:gd name="connsiteX14" fmla="*/ 430997 w 785142"/>
              <a:gd name="connsiteY14" fmla="*/ 1331843 h 2449001"/>
              <a:gd name="connsiteX15" fmla="*/ 244140 w 785142"/>
              <a:gd name="connsiteY15" fmla="*/ 0 h 2449001"/>
              <a:gd name="connsiteX16" fmla="*/ 558216 w 785142"/>
              <a:gd name="connsiteY16" fmla="*/ 0 h 2449001"/>
              <a:gd name="connsiteX17" fmla="*/ 689414 w 785142"/>
              <a:gd name="connsiteY17" fmla="*/ 962108 h 2449001"/>
              <a:gd name="connsiteX18" fmla="*/ 725194 w 785142"/>
              <a:gd name="connsiteY18" fmla="*/ 1307990 h 2449001"/>
              <a:gd name="connsiteX19" fmla="*/ 415093 w 785142"/>
              <a:gd name="connsiteY19" fmla="*/ 1268233 h 2449001"/>
              <a:gd name="connsiteX20" fmla="*/ 104993 w 785142"/>
              <a:gd name="connsiteY20" fmla="*/ 1288111 h 2449001"/>
              <a:gd name="connsiteX21" fmla="*/ 124871 w 785142"/>
              <a:gd name="connsiteY21" fmla="*/ 1017766 h 2449001"/>
              <a:gd name="connsiteX22" fmla="*/ 244140 w 785142"/>
              <a:gd name="connsiteY22" fmla="*/ 0 h 2449001"/>
              <a:gd name="connsiteX0" fmla="*/ 425685 w 779830"/>
              <a:gd name="connsiteY0" fmla="*/ 1331843 h 2449001"/>
              <a:gd name="connsiteX1" fmla="*/ 537004 w 779830"/>
              <a:gd name="connsiteY1" fmla="*/ 1379551 h 2449001"/>
              <a:gd name="connsiteX2" fmla="*/ 758434 w 779830"/>
              <a:gd name="connsiteY2" fmla="*/ 1406369 h 2449001"/>
              <a:gd name="connsiteX3" fmla="*/ 620492 w 779830"/>
              <a:gd name="connsiteY3" fmla="*/ 1741335 h 2449001"/>
              <a:gd name="connsiteX4" fmla="*/ 604589 w 779830"/>
              <a:gd name="connsiteY4" fmla="*/ 2441050 h 2449001"/>
              <a:gd name="connsiteX5" fmla="*/ 314367 w 779830"/>
              <a:gd name="connsiteY5" fmla="*/ 2445025 h 2449001"/>
              <a:gd name="connsiteX6" fmla="*/ 207024 w 779830"/>
              <a:gd name="connsiteY6" fmla="*/ 1673750 h 2449001"/>
              <a:gd name="connsiteX7" fmla="*/ 203049 w 779830"/>
              <a:gd name="connsiteY7" fmla="*/ 2441050 h 2449001"/>
              <a:gd name="connsiteX8" fmla="*/ 131487 w 779830"/>
              <a:gd name="connsiteY8" fmla="*/ 2449001 h 2449001"/>
              <a:gd name="connsiteX9" fmla="*/ 290 w 779830"/>
              <a:gd name="connsiteY9" fmla="*/ 1701579 h 2449001"/>
              <a:gd name="connsiteX10" fmla="*/ 95803 w 779830"/>
              <a:gd name="connsiteY10" fmla="*/ 1597201 h 2449001"/>
              <a:gd name="connsiteX11" fmla="*/ 84332 w 779830"/>
              <a:gd name="connsiteY11" fmla="*/ 1389262 h 2449001"/>
              <a:gd name="connsiteX12" fmla="*/ 334245 w 779830"/>
              <a:gd name="connsiteY12" fmla="*/ 1375575 h 2449001"/>
              <a:gd name="connsiteX13" fmla="*/ 425685 w 779830"/>
              <a:gd name="connsiteY13" fmla="*/ 1331843 h 2449001"/>
              <a:gd name="connsiteX14" fmla="*/ 238828 w 779830"/>
              <a:gd name="connsiteY14" fmla="*/ 0 h 2449001"/>
              <a:gd name="connsiteX15" fmla="*/ 552904 w 779830"/>
              <a:gd name="connsiteY15" fmla="*/ 0 h 2449001"/>
              <a:gd name="connsiteX16" fmla="*/ 684102 w 779830"/>
              <a:gd name="connsiteY16" fmla="*/ 962108 h 2449001"/>
              <a:gd name="connsiteX17" fmla="*/ 719882 w 779830"/>
              <a:gd name="connsiteY17" fmla="*/ 1307990 h 2449001"/>
              <a:gd name="connsiteX18" fmla="*/ 409781 w 779830"/>
              <a:gd name="connsiteY18" fmla="*/ 1268233 h 2449001"/>
              <a:gd name="connsiteX19" fmla="*/ 99681 w 779830"/>
              <a:gd name="connsiteY19" fmla="*/ 1288111 h 2449001"/>
              <a:gd name="connsiteX20" fmla="*/ 119559 w 779830"/>
              <a:gd name="connsiteY20" fmla="*/ 1017766 h 2449001"/>
              <a:gd name="connsiteX21" fmla="*/ 238828 w 779830"/>
              <a:gd name="connsiteY21" fmla="*/ 0 h 2449001"/>
              <a:gd name="connsiteX0" fmla="*/ 425766 w 779911"/>
              <a:gd name="connsiteY0" fmla="*/ 1331843 h 2449001"/>
              <a:gd name="connsiteX1" fmla="*/ 537085 w 779911"/>
              <a:gd name="connsiteY1" fmla="*/ 1379551 h 2449001"/>
              <a:gd name="connsiteX2" fmla="*/ 758515 w 779911"/>
              <a:gd name="connsiteY2" fmla="*/ 1406369 h 2449001"/>
              <a:gd name="connsiteX3" fmla="*/ 620573 w 779911"/>
              <a:gd name="connsiteY3" fmla="*/ 1741335 h 2449001"/>
              <a:gd name="connsiteX4" fmla="*/ 604670 w 779911"/>
              <a:gd name="connsiteY4" fmla="*/ 2441050 h 2449001"/>
              <a:gd name="connsiteX5" fmla="*/ 314448 w 779911"/>
              <a:gd name="connsiteY5" fmla="*/ 2445025 h 2449001"/>
              <a:gd name="connsiteX6" fmla="*/ 207105 w 779911"/>
              <a:gd name="connsiteY6" fmla="*/ 1673750 h 2449001"/>
              <a:gd name="connsiteX7" fmla="*/ 203130 w 779911"/>
              <a:gd name="connsiteY7" fmla="*/ 2441050 h 2449001"/>
              <a:gd name="connsiteX8" fmla="*/ 131568 w 779911"/>
              <a:gd name="connsiteY8" fmla="*/ 2449001 h 2449001"/>
              <a:gd name="connsiteX9" fmla="*/ 371 w 779911"/>
              <a:gd name="connsiteY9" fmla="*/ 1701579 h 2449001"/>
              <a:gd name="connsiteX10" fmla="*/ 95884 w 779911"/>
              <a:gd name="connsiteY10" fmla="*/ 1597201 h 2449001"/>
              <a:gd name="connsiteX11" fmla="*/ 84413 w 779911"/>
              <a:gd name="connsiteY11" fmla="*/ 1389262 h 2449001"/>
              <a:gd name="connsiteX12" fmla="*/ 334326 w 779911"/>
              <a:gd name="connsiteY12" fmla="*/ 1375575 h 2449001"/>
              <a:gd name="connsiteX13" fmla="*/ 425766 w 779911"/>
              <a:gd name="connsiteY13" fmla="*/ 1331843 h 2449001"/>
              <a:gd name="connsiteX14" fmla="*/ 238909 w 779911"/>
              <a:gd name="connsiteY14" fmla="*/ 0 h 2449001"/>
              <a:gd name="connsiteX15" fmla="*/ 552985 w 779911"/>
              <a:gd name="connsiteY15" fmla="*/ 0 h 2449001"/>
              <a:gd name="connsiteX16" fmla="*/ 684183 w 779911"/>
              <a:gd name="connsiteY16" fmla="*/ 962108 h 2449001"/>
              <a:gd name="connsiteX17" fmla="*/ 719963 w 779911"/>
              <a:gd name="connsiteY17" fmla="*/ 1307990 h 2449001"/>
              <a:gd name="connsiteX18" fmla="*/ 409862 w 779911"/>
              <a:gd name="connsiteY18" fmla="*/ 1268233 h 2449001"/>
              <a:gd name="connsiteX19" fmla="*/ 99762 w 779911"/>
              <a:gd name="connsiteY19" fmla="*/ 1288111 h 2449001"/>
              <a:gd name="connsiteX20" fmla="*/ 119640 w 779911"/>
              <a:gd name="connsiteY20" fmla="*/ 1017766 h 2449001"/>
              <a:gd name="connsiteX21" fmla="*/ 238909 w 779911"/>
              <a:gd name="connsiteY21" fmla="*/ 0 h 2449001"/>
              <a:gd name="connsiteX0" fmla="*/ 425696 w 779841"/>
              <a:gd name="connsiteY0" fmla="*/ 1331843 h 2449001"/>
              <a:gd name="connsiteX1" fmla="*/ 537015 w 779841"/>
              <a:gd name="connsiteY1" fmla="*/ 1379551 h 2449001"/>
              <a:gd name="connsiteX2" fmla="*/ 758445 w 779841"/>
              <a:gd name="connsiteY2" fmla="*/ 1406369 h 2449001"/>
              <a:gd name="connsiteX3" fmla="*/ 620503 w 779841"/>
              <a:gd name="connsiteY3" fmla="*/ 1741335 h 2449001"/>
              <a:gd name="connsiteX4" fmla="*/ 604600 w 779841"/>
              <a:gd name="connsiteY4" fmla="*/ 2441050 h 2449001"/>
              <a:gd name="connsiteX5" fmla="*/ 314378 w 779841"/>
              <a:gd name="connsiteY5" fmla="*/ 2445025 h 2449001"/>
              <a:gd name="connsiteX6" fmla="*/ 207035 w 779841"/>
              <a:gd name="connsiteY6" fmla="*/ 1673750 h 2449001"/>
              <a:gd name="connsiteX7" fmla="*/ 203060 w 779841"/>
              <a:gd name="connsiteY7" fmla="*/ 2441050 h 2449001"/>
              <a:gd name="connsiteX8" fmla="*/ 131498 w 779841"/>
              <a:gd name="connsiteY8" fmla="*/ 2449001 h 2449001"/>
              <a:gd name="connsiteX9" fmla="*/ 301 w 779841"/>
              <a:gd name="connsiteY9" fmla="*/ 1701579 h 2449001"/>
              <a:gd name="connsiteX10" fmla="*/ 95814 w 779841"/>
              <a:gd name="connsiteY10" fmla="*/ 1597201 h 2449001"/>
              <a:gd name="connsiteX11" fmla="*/ 84343 w 779841"/>
              <a:gd name="connsiteY11" fmla="*/ 1389262 h 2449001"/>
              <a:gd name="connsiteX12" fmla="*/ 334256 w 779841"/>
              <a:gd name="connsiteY12" fmla="*/ 1375575 h 2449001"/>
              <a:gd name="connsiteX13" fmla="*/ 425696 w 779841"/>
              <a:gd name="connsiteY13" fmla="*/ 1331843 h 2449001"/>
              <a:gd name="connsiteX14" fmla="*/ 238839 w 779841"/>
              <a:gd name="connsiteY14" fmla="*/ 0 h 2449001"/>
              <a:gd name="connsiteX15" fmla="*/ 552915 w 779841"/>
              <a:gd name="connsiteY15" fmla="*/ 0 h 2449001"/>
              <a:gd name="connsiteX16" fmla="*/ 684113 w 779841"/>
              <a:gd name="connsiteY16" fmla="*/ 962108 h 2449001"/>
              <a:gd name="connsiteX17" fmla="*/ 719893 w 779841"/>
              <a:gd name="connsiteY17" fmla="*/ 1307990 h 2449001"/>
              <a:gd name="connsiteX18" fmla="*/ 409792 w 779841"/>
              <a:gd name="connsiteY18" fmla="*/ 1268233 h 2449001"/>
              <a:gd name="connsiteX19" fmla="*/ 99692 w 779841"/>
              <a:gd name="connsiteY19" fmla="*/ 1288111 h 2449001"/>
              <a:gd name="connsiteX20" fmla="*/ 119570 w 779841"/>
              <a:gd name="connsiteY20" fmla="*/ 1017766 h 2449001"/>
              <a:gd name="connsiteX21" fmla="*/ 238839 w 779841"/>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38839 w 794874"/>
              <a:gd name="connsiteY14" fmla="*/ 0 h 2449001"/>
              <a:gd name="connsiteX15" fmla="*/ 552915 w 794874"/>
              <a:gd name="connsiteY15" fmla="*/ 0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19570 w 794874"/>
              <a:gd name="connsiteY20" fmla="*/ 1017766 h 2449001"/>
              <a:gd name="connsiteX21" fmla="*/ 238839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38839 w 794874"/>
              <a:gd name="connsiteY14" fmla="*/ 0 h 2449001"/>
              <a:gd name="connsiteX15" fmla="*/ 552915 w 794874"/>
              <a:gd name="connsiteY15" fmla="*/ 0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38839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38839 w 794874"/>
              <a:gd name="connsiteY14" fmla="*/ 0 h 2449001"/>
              <a:gd name="connsiteX15" fmla="*/ 552915 w 794874"/>
              <a:gd name="connsiteY15" fmla="*/ 0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38839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18310 w 794874"/>
              <a:gd name="connsiteY14" fmla="*/ 0 h 2449001"/>
              <a:gd name="connsiteX15" fmla="*/ 552915 w 794874"/>
              <a:gd name="connsiteY15" fmla="*/ 0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18310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18310 w 794874"/>
              <a:gd name="connsiteY14" fmla="*/ 0 h 2449001"/>
              <a:gd name="connsiteX15" fmla="*/ 570023 w 794874"/>
              <a:gd name="connsiteY15" fmla="*/ 3422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18310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18310 w 794874"/>
              <a:gd name="connsiteY14" fmla="*/ 0 h 2449001"/>
              <a:gd name="connsiteX15" fmla="*/ 570023 w 794874"/>
              <a:gd name="connsiteY15" fmla="*/ 3422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18310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18310 w 794874"/>
              <a:gd name="connsiteY14" fmla="*/ 0 h 2449001"/>
              <a:gd name="connsiteX15" fmla="*/ 570023 w 794874"/>
              <a:gd name="connsiteY15" fmla="*/ 3422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18310 w 794874"/>
              <a:gd name="connsiteY21" fmla="*/ 0 h 2449001"/>
              <a:gd name="connsiteX0" fmla="*/ 425696 w 791314"/>
              <a:gd name="connsiteY0" fmla="*/ 1331843 h 2449001"/>
              <a:gd name="connsiteX1" fmla="*/ 537015 w 791314"/>
              <a:gd name="connsiteY1" fmla="*/ 1379551 h 2449001"/>
              <a:gd name="connsiteX2" fmla="*/ 758445 w 791314"/>
              <a:gd name="connsiteY2" fmla="*/ 1406369 h 2449001"/>
              <a:gd name="connsiteX3" fmla="*/ 620503 w 791314"/>
              <a:gd name="connsiteY3" fmla="*/ 1741335 h 2449001"/>
              <a:gd name="connsiteX4" fmla="*/ 604600 w 791314"/>
              <a:gd name="connsiteY4" fmla="*/ 2441050 h 2449001"/>
              <a:gd name="connsiteX5" fmla="*/ 314378 w 791314"/>
              <a:gd name="connsiteY5" fmla="*/ 2445025 h 2449001"/>
              <a:gd name="connsiteX6" fmla="*/ 207035 w 791314"/>
              <a:gd name="connsiteY6" fmla="*/ 1673750 h 2449001"/>
              <a:gd name="connsiteX7" fmla="*/ 203060 w 791314"/>
              <a:gd name="connsiteY7" fmla="*/ 2441050 h 2449001"/>
              <a:gd name="connsiteX8" fmla="*/ 131498 w 791314"/>
              <a:gd name="connsiteY8" fmla="*/ 2449001 h 2449001"/>
              <a:gd name="connsiteX9" fmla="*/ 301 w 791314"/>
              <a:gd name="connsiteY9" fmla="*/ 1701579 h 2449001"/>
              <a:gd name="connsiteX10" fmla="*/ 95814 w 791314"/>
              <a:gd name="connsiteY10" fmla="*/ 1597201 h 2449001"/>
              <a:gd name="connsiteX11" fmla="*/ 84343 w 791314"/>
              <a:gd name="connsiteY11" fmla="*/ 1389262 h 2449001"/>
              <a:gd name="connsiteX12" fmla="*/ 334256 w 791314"/>
              <a:gd name="connsiteY12" fmla="*/ 1375575 h 2449001"/>
              <a:gd name="connsiteX13" fmla="*/ 425696 w 791314"/>
              <a:gd name="connsiteY13" fmla="*/ 1331843 h 2449001"/>
              <a:gd name="connsiteX14" fmla="*/ 218310 w 791314"/>
              <a:gd name="connsiteY14" fmla="*/ 0 h 2449001"/>
              <a:gd name="connsiteX15" fmla="*/ 570023 w 791314"/>
              <a:gd name="connsiteY15" fmla="*/ 3422 h 2449001"/>
              <a:gd name="connsiteX16" fmla="*/ 677271 w 791314"/>
              <a:gd name="connsiteY16" fmla="*/ 938156 h 2449001"/>
              <a:gd name="connsiteX17" fmla="*/ 719893 w 791314"/>
              <a:gd name="connsiteY17" fmla="*/ 1307990 h 2449001"/>
              <a:gd name="connsiteX18" fmla="*/ 409792 w 791314"/>
              <a:gd name="connsiteY18" fmla="*/ 1268233 h 2449001"/>
              <a:gd name="connsiteX19" fmla="*/ 99692 w 791314"/>
              <a:gd name="connsiteY19" fmla="*/ 1288111 h 2449001"/>
              <a:gd name="connsiteX20" fmla="*/ 133257 w 791314"/>
              <a:gd name="connsiteY20" fmla="*/ 945913 h 2449001"/>
              <a:gd name="connsiteX21" fmla="*/ 218310 w 791314"/>
              <a:gd name="connsiteY21" fmla="*/ 0 h 2449001"/>
              <a:gd name="connsiteX0" fmla="*/ 425696 w 791740"/>
              <a:gd name="connsiteY0" fmla="*/ 1331843 h 2449001"/>
              <a:gd name="connsiteX1" fmla="*/ 537015 w 791740"/>
              <a:gd name="connsiteY1" fmla="*/ 1379551 h 2449001"/>
              <a:gd name="connsiteX2" fmla="*/ 775553 w 791740"/>
              <a:gd name="connsiteY2" fmla="*/ 1406369 h 2449001"/>
              <a:gd name="connsiteX3" fmla="*/ 620503 w 791740"/>
              <a:gd name="connsiteY3" fmla="*/ 1741335 h 2449001"/>
              <a:gd name="connsiteX4" fmla="*/ 604600 w 791740"/>
              <a:gd name="connsiteY4" fmla="*/ 2441050 h 2449001"/>
              <a:gd name="connsiteX5" fmla="*/ 314378 w 791740"/>
              <a:gd name="connsiteY5" fmla="*/ 2445025 h 2449001"/>
              <a:gd name="connsiteX6" fmla="*/ 207035 w 791740"/>
              <a:gd name="connsiteY6" fmla="*/ 1673750 h 2449001"/>
              <a:gd name="connsiteX7" fmla="*/ 203060 w 791740"/>
              <a:gd name="connsiteY7" fmla="*/ 2441050 h 2449001"/>
              <a:gd name="connsiteX8" fmla="*/ 131498 w 791740"/>
              <a:gd name="connsiteY8" fmla="*/ 2449001 h 2449001"/>
              <a:gd name="connsiteX9" fmla="*/ 301 w 791740"/>
              <a:gd name="connsiteY9" fmla="*/ 1701579 h 2449001"/>
              <a:gd name="connsiteX10" fmla="*/ 95814 w 791740"/>
              <a:gd name="connsiteY10" fmla="*/ 1597201 h 2449001"/>
              <a:gd name="connsiteX11" fmla="*/ 84343 w 791740"/>
              <a:gd name="connsiteY11" fmla="*/ 1389262 h 2449001"/>
              <a:gd name="connsiteX12" fmla="*/ 334256 w 791740"/>
              <a:gd name="connsiteY12" fmla="*/ 1375575 h 2449001"/>
              <a:gd name="connsiteX13" fmla="*/ 425696 w 791740"/>
              <a:gd name="connsiteY13" fmla="*/ 1331843 h 2449001"/>
              <a:gd name="connsiteX14" fmla="*/ 218310 w 791740"/>
              <a:gd name="connsiteY14" fmla="*/ 0 h 2449001"/>
              <a:gd name="connsiteX15" fmla="*/ 570023 w 791740"/>
              <a:gd name="connsiteY15" fmla="*/ 3422 h 2449001"/>
              <a:gd name="connsiteX16" fmla="*/ 677271 w 791740"/>
              <a:gd name="connsiteY16" fmla="*/ 938156 h 2449001"/>
              <a:gd name="connsiteX17" fmla="*/ 719893 w 791740"/>
              <a:gd name="connsiteY17" fmla="*/ 1307990 h 2449001"/>
              <a:gd name="connsiteX18" fmla="*/ 409792 w 791740"/>
              <a:gd name="connsiteY18" fmla="*/ 1268233 h 2449001"/>
              <a:gd name="connsiteX19" fmla="*/ 99692 w 791740"/>
              <a:gd name="connsiteY19" fmla="*/ 1288111 h 2449001"/>
              <a:gd name="connsiteX20" fmla="*/ 133257 w 791740"/>
              <a:gd name="connsiteY20" fmla="*/ 945913 h 2449001"/>
              <a:gd name="connsiteX21" fmla="*/ 218310 w 791740"/>
              <a:gd name="connsiteY21" fmla="*/ 0 h 2449001"/>
              <a:gd name="connsiteX0" fmla="*/ 425696 w 798638"/>
              <a:gd name="connsiteY0" fmla="*/ 1331843 h 2449001"/>
              <a:gd name="connsiteX1" fmla="*/ 537015 w 798638"/>
              <a:gd name="connsiteY1" fmla="*/ 1379551 h 2449001"/>
              <a:gd name="connsiteX2" fmla="*/ 775553 w 798638"/>
              <a:gd name="connsiteY2" fmla="*/ 1406369 h 2449001"/>
              <a:gd name="connsiteX3" fmla="*/ 620503 w 798638"/>
              <a:gd name="connsiteY3" fmla="*/ 1741335 h 2449001"/>
              <a:gd name="connsiteX4" fmla="*/ 604600 w 798638"/>
              <a:gd name="connsiteY4" fmla="*/ 2441050 h 2449001"/>
              <a:gd name="connsiteX5" fmla="*/ 314378 w 798638"/>
              <a:gd name="connsiteY5" fmla="*/ 2445025 h 2449001"/>
              <a:gd name="connsiteX6" fmla="*/ 207035 w 798638"/>
              <a:gd name="connsiteY6" fmla="*/ 1673750 h 2449001"/>
              <a:gd name="connsiteX7" fmla="*/ 203060 w 798638"/>
              <a:gd name="connsiteY7" fmla="*/ 2441050 h 2449001"/>
              <a:gd name="connsiteX8" fmla="*/ 131498 w 798638"/>
              <a:gd name="connsiteY8" fmla="*/ 2449001 h 2449001"/>
              <a:gd name="connsiteX9" fmla="*/ 301 w 798638"/>
              <a:gd name="connsiteY9" fmla="*/ 1701579 h 2449001"/>
              <a:gd name="connsiteX10" fmla="*/ 95814 w 798638"/>
              <a:gd name="connsiteY10" fmla="*/ 1597201 h 2449001"/>
              <a:gd name="connsiteX11" fmla="*/ 84343 w 798638"/>
              <a:gd name="connsiteY11" fmla="*/ 1389262 h 2449001"/>
              <a:gd name="connsiteX12" fmla="*/ 334256 w 798638"/>
              <a:gd name="connsiteY12" fmla="*/ 1375575 h 2449001"/>
              <a:gd name="connsiteX13" fmla="*/ 425696 w 798638"/>
              <a:gd name="connsiteY13" fmla="*/ 1331843 h 2449001"/>
              <a:gd name="connsiteX14" fmla="*/ 218310 w 798638"/>
              <a:gd name="connsiteY14" fmla="*/ 0 h 2449001"/>
              <a:gd name="connsiteX15" fmla="*/ 570023 w 798638"/>
              <a:gd name="connsiteY15" fmla="*/ 3422 h 2449001"/>
              <a:gd name="connsiteX16" fmla="*/ 677271 w 798638"/>
              <a:gd name="connsiteY16" fmla="*/ 938156 h 2449001"/>
              <a:gd name="connsiteX17" fmla="*/ 719893 w 798638"/>
              <a:gd name="connsiteY17" fmla="*/ 1307990 h 2449001"/>
              <a:gd name="connsiteX18" fmla="*/ 409792 w 798638"/>
              <a:gd name="connsiteY18" fmla="*/ 1268233 h 2449001"/>
              <a:gd name="connsiteX19" fmla="*/ 99692 w 798638"/>
              <a:gd name="connsiteY19" fmla="*/ 1288111 h 2449001"/>
              <a:gd name="connsiteX20" fmla="*/ 133257 w 798638"/>
              <a:gd name="connsiteY20" fmla="*/ 945913 h 2449001"/>
              <a:gd name="connsiteX21" fmla="*/ 218310 w 798638"/>
              <a:gd name="connsiteY21" fmla="*/ 0 h 2449001"/>
              <a:gd name="connsiteX0" fmla="*/ 425696 w 798137"/>
              <a:gd name="connsiteY0" fmla="*/ 1331843 h 2449001"/>
              <a:gd name="connsiteX1" fmla="*/ 537015 w 798137"/>
              <a:gd name="connsiteY1" fmla="*/ 1379551 h 2449001"/>
              <a:gd name="connsiteX2" fmla="*/ 775553 w 798137"/>
              <a:gd name="connsiteY2" fmla="*/ 1406369 h 2449001"/>
              <a:gd name="connsiteX3" fmla="*/ 613659 w 798137"/>
              <a:gd name="connsiteY3" fmla="*/ 1785816 h 2449001"/>
              <a:gd name="connsiteX4" fmla="*/ 604600 w 798137"/>
              <a:gd name="connsiteY4" fmla="*/ 2441050 h 2449001"/>
              <a:gd name="connsiteX5" fmla="*/ 314378 w 798137"/>
              <a:gd name="connsiteY5" fmla="*/ 2445025 h 2449001"/>
              <a:gd name="connsiteX6" fmla="*/ 207035 w 798137"/>
              <a:gd name="connsiteY6" fmla="*/ 1673750 h 2449001"/>
              <a:gd name="connsiteX7" fmla="*/ 203060 w 798137"/>
              <a:gd name="connsiteY7" fmla="*/ 2441050 h 2449001"/>
              <a:gd name="connsiteX8" fmla="*/ 131498 w 798137"/>
              <a:gd name="connsiteY8" fmla="*/ 2449001 h 2449001"/>
              <a:gd name="connsiteX9" fmla="*/ 301 w 798137"/>
              <a:gd name="connsiteY9" fmla="*/ 1701579 h 2449001"/>
              <a:gd name="connsiteX10" fmla="*/ 95814 w 798137"/>
              <a:gd name="connsiteY10" fmla="*/ 1597201 h 2449001"/>
              <a:gd name="connsiteX11" fmla="*/ 84343 w 798137"/>
              <a:gd name="connsiteY11" fmla="*/ 1389262 h 2449001"/>
              <a:gd name="connsiteX12" fmla="*/ 334256 w 798137"/>
              <a:gd name="connsiteY12" fmla="*/ 1375575 h 2449001"/>
              <a:gd name="connsiteX13" fmla="*/ 425696 w 798137"/>
              <a:gd name="connsiteY13" fmla="*/ 1331843 h 2449001"/>
              <a:gd name="connsiteX14" fmla="*/ 218310 w 798137"/>
              <a:gd name="connsiteY14" fmla="*/ 0 h 2449001"/>
              <a:gd name="connsiteX15" fmla="*/ 570023 w 798137"/>
              <a:gd name="connsiteY15" fmla="*/ 3422 h 2449001"/>
              <a:gd name="connsiteX16" fmla="*/ 677271 w 798137"/>
              <a:gd name="connsiteY16" fmla="*/ 938156 h 2449001"/>
              <a:gd name="connsiteX17" fmla="*/ 719893 w 798137"/>
              <a:gd name="connsiteY17" fmla="*/ 1307990 h 2449001"/>
              <a:gd name="connsiteX18" fmla="*/ 409792 w 798137"/>
              <a:gd name="connsiteY18" fmla="*/ 1268233 h 2449001"/>
              <a:gd name="connsiteX19" fmla="*/ 99692 w 798137"/>
              <a:gd name="connsiteY19" fmla="*/ 1288111 h 2449001"/>
              <a:gd name="connsiteX20" fmla="*/ 133257 w 798137"/>
              <a:gd name="connsiteY20" fmla="*/ 945913 h 2449001"/>
              <a:gd name="connsiteX21" fmla="*/ 218310 w 798137"/>
              <a:gd name="connsiteY21" fmla="*/ 0 h 2449001"/>
              <a:gd name="connsiteX0" fmla="*/ 425696 w 797686"/>
              <a:gd name="connsiteY0" fmla="*/ 1331843 h 2449001"/>
              <a:gd name="connsiteX1" fmla="*/ 537015 w 797686"/>
              <a:gd name="connsiteY1" fmla="*/ 1379551 h 2449001"/>
              <a:gd name="connsiteX2" fmla="*/ 775553 w 797686"/>
              <a:gd name="connsiteY2" fmla="*/ 1406369 h 2449001"/>
              <a:gd name="connsiteX3" fmla="*/ 613659 w 797686"/>
              <a:gd name="connsiteY3" fmla="*/ 1785816 h 2449001"/>
              <a:gd name="connsiteX4" fmla="*/ 604600 w 797686"/>
              <a:gd name="connsiteY4" fmla="*/ 2441050 h 2449001"/>
              <a:gd name="connsiteX5" fmla="*/ 314378 w 797686"/>
              <a:gd name="connsiteY5" fmla="*/ 2445025 h 2449001"/>
              <a:gd name="connsiteX6" fmla="*/ 207035 w 797686"/>
              <a:gd name="connsiteY6" fmla="*/ 1673750 h 2449001"/>
              <a:gd name="connsiteX7" fmla="*/ 203060 w 797686"/>
              <a:gd name="connsiteY7" fmla="*/ 2441050 h 2449001"/>
              <a:gd name="connsiteX8" fmla="*/ 131498 w 797686"/>
              <a:gd name="connsiteY8" fmla="*/ 2449001 h 2449001"/>
              <a:gd name="connsiteX9" fmla="*/ 301 w 797686"/>
              <a:gd name="connsiteY9" fmla="*/ 1701579 h 2449001"/>
              <a:gd name="connsiteX10" fmla="*/ 95814 w 797686"/>
              <a:gd name="connsiteY10" fmla="*/ 1597201 h 2449001"/>
              <a:gd name="connsiteX11" fmla="*/ 84343 w 797686"/>
              <a:gd name="connsiteY11" fmla="*/ 1389262 h 2449001"/>
              <a:gd name="connsiteX12" fmla="*/ 334256 w 797686"/>
              <a:gd name="connsiteY12" fmla="*/ 1375575 h 2449001"/>
              <a:gd name="connsiteX13" fmla="*/ 425696 w 797686"/>
              <a:gd name="connsiteY13" fmla="*/ 1331843 h 2449001"/>
              <a:gd name="connsiteX14" fmla="*/ 218310 w 797686"/>
              <a:gd name="connsiteY14" fmla="*/ 0 h 2449001"/>
              <a:gd name="connsiteX15" fmla="*/ 570023 w 797686"/>
              <a:gd name="connsiteY15" fmla="*/ 3422 h 2449001"/>
              <a:gd name="connsiteX16" fmla="*/ 677271 w 797686"/>
              <a:gd name="connsiteY16" fmla="*/ 938156 h 2449001"/>
              <a:gd name="connsiteX17" fmla="*/ 719893 w 797686"/>
              <a:gd name="connsiteY17" fmla="*/ 1307990 h 2449001"/>
              <a:gd name="connsiteX18" fmla="*/ 409792 w 797686"/>
              <a:gd name="connsiteY18" fmla="*/ 1268233 h 2449001"/>
              <a:gd name="connsiteX19" fmla="*/ 99692 w 797686"/>
              <a:gd name="connsiteY19" fmla="*/ 1288111 h 2449001"/>
              <a:gd name="connsiteX20" fmla="*/ 133257 w 797686"/>
              <a:gd name="connsiteY20" fmla="*/ 945913 h 2449001"/>
              <a:gd name="connsiteX21" fmla="*/ 218310 w 797686"/>
              <a:gd name="connsiteY21" fmla="*/ 0 h 2449001"/>
              <a:gd name="connsiteX0" fmla="*/ 425696 w 797686"/>
              <a:gd name="connsiteY0" fmla="*/ 1331843 h 2449001"/>
              <a:gd name="connsiteX1" fmla="*/ 537015 w 797686"/>
              <a:gd name="connsiteY1" fmla="*/ 1379551 h 2449001"/>
              <a:gd name="connsiteX2" fmla="*/ 775553 w 797686"/>
              <a:gd name="connsiteY2" fmla="*/ 1406369 h 2449001"/>
              <a:gd name="connsiteX3" fmla="*/ 613659 w 797686"/>
              <a:gd name="connsiteY3" fmla="*/ 1785816 h 2449001"/>
              <a:gd name="connsiteX4" fmla="*/ 604600 w 797686"/>
              <a:gd name="connsiteY4" fmla="*/ 2441050 h 2449001"/>
              <a:gd name="connsiteX5" fmla="*/ 314378 w 797686"/>
              <a:gd name="connsiteY5" fmla="*/ 2445025 h 2449001"/>
              <a:gd name="connsiteX6" fmla="*/ 213878 w 797686"/>
              <a:gd name="connsiteY6" fmla="*/ 1707967 h 2449001"/>
              <a:gd name="connsiteX7" fmla="*/ 203060 w 797686"/>
              <a:gd name="connsiteY7" fmla="*/ 2441050 h 2449001"/>
              <a:gd name="connsiteX8" fmla="*/ 131498 w 797686"/>
              <a:gd name="connsiteY8" fmla="*/ 2449001 h 2449001"/>
              <a:gd name="connsiteX9" fmla="*/ 301 w 797686"/>
              <a:gd name="connsiteY9" fmla="*/ 1701579 h 2449001"/>
              <a:gd name="connsiteX10" fmla="*/ 95814 w 797686"/>
              <a:gd name="connsiteY10" fmla="*/ 1597201 h 2449001"/>
              <a:gd name="connsiteX11" fmla="*/ 84343 w 797686"/>
              <a:gd name="connsiteY11" fmla="*/ 1389262 h 2449001"/>
              <a:gd name="connsiteX12" fmla="*/ 334256 w 797686"/>
              <a:gd name="connsiteY12" fmla="*/ 1375575 h 2449001"/>
              <a:gd name="connsiteX13" fmla="*/ 425696 w 797686"/>
              <a:gd name="connsiteY13" fmla="*/ 1331843 h 2449001"/>
              <a:gd name="connsiteX14" fmla="*/ 218310 w 797686"/>
              <a:gd name="connsiteY14" fmla="*/ 0 h 2449001"/>
              <a:gd name="connsiteX15" fmla="*/ 570023 w 797686"/>
              <a:gd name="connsiteY15" fmla="*/ 3422 h 2449001"/>
              <a:gd name="connsiteX16" fmla="*/ 677271 w 797686"/>
              <a:gd name="connsiteY16" fmla="*/ 938156 h 2449001"/>
              <a:gd name="connsiteX17" fmla="*/ 719893 w 797686"/>
              <a:gd name="connsiteY17" fmla="*/ 1307990 h 2449001"/>
              <a:gd name="connsiteX18" fmla="*/ 409792 w 797686"/>
              <a:gd name="connsiteY18" fmla="*/ 1268233 h 2449001"/>
              <a:gd name="connsiteX19" fmla="*/ 99692 w 797686"/>
              <a:gd name="connsiteY19" fmla="*/ 1288111 h 2449001"/>
              <a:gd name="connsiteX20" fmla="*/ 133257 w 797686"/>
              <a:gd name="connsiteY20" fmla="*/ 945913 h 2449001"/>
              <a:gd name="connsiteX21" fmla="*/ 218310 w 797686"/>
              <a:gd name="connsiteY21" fmla="*/ 0 h 2449001"/>
              <a:gd name="connsiteX0" fmla="*/ 425696 w 797686"/>
              <a:gd name="connsiteY0" fmla="*/ 1331843 h 2449001"/>
              <a:gd name="connsiteX1" fmla="*/ 537015 w 797686"/>
              <a:gd name="connsiteY1" fmla="*/ 1379551 h 2449001"/>
              <a:gd name="connsiteX2" fmla="*/ 775553 w 797686"/>
              <a:gd name="connsiteY2" fmla="*/ 1406369 h 2449001"/>
              <a:gd name="connsiteX3" fmla="*/ 613659 w 797686"/>
              <a:gd name="connsiteY3" fmla="*/ 1785816 h 2449001"/>
              <a:gd name="connsiteX4" fmla="*/ 604600 w 797686"/>
              <a:gd name="connsiteY4" fmla="*/ 2441050 h 2449001"/>
              <a:gd name="connsiteX5" fmla="*/ 314378 w 797686"/>
              <a:gd name="connsiteY5" fmla="*/ 2445025 h 2449001"/>
              <a:gd name="connsiteX6" fmla="*/ 213878 w 797686"/>
              <a:gd name="connsiteY6" fmla="*/ 1707967 h 2449001"/>
              <a:gd name="connsiteX7" fmla="*/ 203060 w 797686"/>
              <a:gd name="connsiteY7" fmla="*/ 2441050 h 2449001"/>
              <a:gd name="connsiteX8" fmla="*/ 131498 w 797686"/>
              <a:gd name="connsiteY8" fmla="*/ 2449001 h 2449001"/>
              <a:gd name="connsiteX9" fmla="*/ 301 w 797686"/>
              <a:gd name="connsiteY9" fmla="*/ 1701579 h 2449001"/>
              <a:gd name="connsiteX10" fmla="*/ 95814 w 797686"/>
              <a:gd name="connsiteY10" fmla="*/ 1597201 h 2449001"/>
              <a:gd name="connsiteX11" fmla="*/ 84343 w 797686"/>
              <a:gd name="connsiteY11" fmla="*/ 1389262 h 2449001"/>
              <a:gd name="connsiteX12" fmla="*/ 334256 w 797686"/>
              <a:gd name="connsiteY12" fmla="*/ 1375575 h 2449001"/>
              <a:gd name="connsiteX13" fmla="*/ 425696 w 797686"/>
              <a:gd name="connsiteY13" fmla="*/ 1331843 h 2449001"/>
              <a:gd name="connsiteX14" fmla="*/ 218310 w 797686"/>
              <a:gd name="connsiteY14" fmla="*/ 0 h 2449001"/>
              <a:gd name="connsiteX15" fmla="*/ 570023 w 797686"/>
              <a:gd name="connsiteY15" fmla="*/ 3422 h 2449001"/>
              <a:gd name="connsiteX16" fmla="*/ 677271 w 797686"/>
              <a:gd name="connsiteY16" fmla="*/ 938156 h 2449001"/>
              <a:gd name="connsiteX17" fmla="*/ 719893 w 797686"/>
              <a:gd name="connsiteY17" fmla="*/ 1307990 h 2449001"/>
              <a:gd name="connsiteX18" fmla="*/ 409792 w 797686"/>
              <a:gd name="connsiteY18" fmla="*/ 1268233 h 2449001"/>
              <a:gd name="connsiteX19" fmla="*/ 99692 w 797686"/>
              <a:gd name="connsiteY19" fmla="*/ 1288111 h 2449001"/>
              <a:gd name="connsiteX20" fmla="*/ 133257 w 797686"/>
              <a:gd name="connsiteY20" fmla="*/ 945913 h 2449001"/>
              <a:gd name="connsiteX21" fmla="*/ 218310 w 797686"/>
              <a:gd name="connsiteY21" fmla="*/ 0 h 2449001"/>
              <a:gd name="connsiteX0" fmla="*/ 425696 w 797686"/>
              <a:gd name="connsiteY0" fmla="*/ 1331843 h 2449001"/>
              <a:gd name="connsiteX1" fmla="*/ 537015 w 797686"/>
              <a:gd name="connsiteY1" fmla="*/ 1379551 h 2449001"/>
              <a:gd name="connsiteX2" fmla="*/ 775553 w 797686"/>
              <a:gd name="connsiteY2" fmla="*/ 1406369 h 2449001"/>
              <a:gd name="connsiteX3" fmla="*/ 613659 w 797686"/>
              <a:gd name="connsiteY3" fmla="*/ 1785816 h 2449001"/>
              <a:gd name="connsiteX4" fmla="*/ 604600 w 797686"/>
              <a:gd name="connsiteY4" fmla="*/ 2441050 h 2449001"/>
              <a:gd name="connsiteX5" fmla="*/ 314378 w 797686"/>
              <a:gd name="connsiteY5" fmla="*/ 2445025 h 2449001"/>
              <a:gd name="connsiteX6" fmla="*/ 224143 w 797686"/>
              <a:gd name="connsiteY6" fmla="*/ 1721654 h 2449001"/>
              <a:gd name="connsiteX7" fmla="*/ 203060 w 797686"/>
              <a:gd name="connsiteY7" fmla="*/ 2441050 h 2449001"/>
              <a:gd name="connsiteX8" fmla="*/ 131498 w 797686"/>
              <a:gd name="connsiteY8" fmla="*/ 2449001 h 2449001"/>
              <a:gd name="connsiteX9" fmla="*/ 301 w 797686"/>
              <a:gd name="connsiteY9" fmla="*/ 1701579 h 2449001"/>
              <a:gd name="connsiteX10" fmla="*/ 95814 w 797686"/>
              <a:gd name="connsiteY10" fmla="*/ 1597201 h 2449001"/>
              <a:gd name="connsiteX11" fmla="*/ 84343 w 797686"/>
              <a:gd name="connsiteY11" fmla="*/ 1389262 h 2449001"/>
              <a:gd name="connsiteX12" fmla="*/ 334256 w 797686"/>
              <a:gd name="connsiteY12" fmla="*/ 1375575 h 2449001"/>
              <a:gd name="connsiteX13" fmla="*/ 425696 w 797686"/>
              <a:gd name="connsiteY13" fmla="*/ 1331843 h 2449001"/>
              <a:gd name="connsiteX14" fmla="*/ 218310 w 797686"/>
              <a:gd name="connsiteY14" fmla="*/ 0 h 2449001"/>
              <a:gd name="connsiteX15" fmla="*/ 570023 w 797686"/>
              <a:gd name="connsiteY15" fmla="*/ 3422 h 2449001"/>
              <a:gd name="connsiteX16" fmla="*/ 677271 w 797686"/>
              <a:gd name="connsiteY16" fmla="*/ 938156 h 2449001"/>
              <a:gd name="connsiteX17" fmla="*/ 719893 w 797686"/>
              <a:gd name="connsiteY17" fmla="*/ 1307990 h 2449001"/>
              <a:gd name="connsiteX18" fmla="*/ 409792 w 797686"/>
              <a:gd name="connsiteY18" fmla="*/ 1268233 h 2449001"/>
              <a:gd name="connsiteX19" fmla="*/ 99692 w 797686"/>
              <a:gd name="connsiteY19" fmla="*/ 1288111 h 2449001"/>
              <a:gd name="connsiteX20" fmla="*/ 133257 w 797686"/>
              <a:gd name="connsiteY20" fmla="*/ 945913 h 2449001"/>
              <a:gd name="connsiteX21" fmla="*/ 218310 w 797686"/>
              <a:gd name="connsiteY21" fmla="*/ 0 h 2449001"/>
              <a:gd name="connsiteX0" fmla="*/ 425647 w 797637"/>
              <a:gd name="connsiteY0" fmla="*/ 1331843 h 2449001"/>
              <a:gd name="connsiteX1" fmla="*/ 536966 w 797637"/>
              <a:gd name="connsiteY1" fmla="*/ 1379551 h 2449001"/>
              <a:gd name="connsiteX2" fmla="*/ 775504 w 797637"/>
              <a:gd name="connsiteY2" fmla="*/ 1406369 h 2449001"/>
              <a:gd name="connsiteX3" fmla="*/ 613610 w 797637"/>
              <a:gd name="connsiteY3" fmla="*/ 1785816 h 2449001"/>
              <a:gd name="connsiteX4" fmla="*/ 604551 w 797637"/>
              <a:gd name="connsiteY4" fmla="*/ 2441050 h 2449001"/>
              <a:gd name="connsiteX5" fmla="*/ 314329 w 797637"/>
              <a:gd name="connsiteY5" fmla="*/ 2445025 h 2449001"/>
              <a:gd name="connsiteX6" fmla="*/ 224094 w 797637"/>
              <a:gd name="connsiteY6" fmla="*/ 1721654 h 2449001"/>
              <a:gd name="connsiteX7" fmla="*/ 203011 w 797637"/>
              <a:gd name="connsiteY7" fmla="*/ 2441050 h 2449001"/>
              <a:gd name="connsiteX8" fmla="*/ 131449 w 797637"/>
              <a:gd name="connsiteY8" fmla="*/ 2449001 h 2449001"/>
              <a:gd name="connsiteX9" fmla="*/ 252 w 797637"/>
              <a:gd name="connsiteY9" fmla="*/ 1701579 h 2449001"/>
              <a:gd name="connsiteX10" fmla="*/ 112873 w 797637"/>
              <a:gd name="connsiteY10" fmla="*/ 1641682 h 2449001"/>
              <a:gd name="connsiteX11" fmla="*/ 84294 w 797637"/>
              <a:gd name="connsiteY11" fmla="*/ 1389262 h 2449001"/>
              <a:gd name="connsiteX12" fmla="*/ 334207 w 797637"/>
              <a:gd name="connsiteY12" fmla="*/ 1375575 h 2449001"/>
              <a:gd name="connsiteX13" fmla="*/ 425647 w 797637"/>
              <a:gd name="connsiteY13" fmla="*/ 1331843 h 2449001"/>
              <a:gd name="connsiteX14" fmla="*/ 218261 w 797637"/>
              <a:gd name="connsiteY14" fmla="*/ 0 h 2449001"/>
              <a:gd name="connsiteX15" fmla="*/ 569974 w 797637"/>
              <a:gd name="connsiteY15" fmla="*/ 3422 h 2449001"/>
              <a:gd name="connsiteX16" fmla="*/ 677222 w 797637"/>
              <a:gd name="connsiteY16" fmla="*/ 938156 h 2449001"/>
              <a:gd name="connsiteX17" fmla="*/ 719844 w 797637"/>
              <a:gd name="connsiteY17" fmla="*/ 1307990 h 2449001"/>
              <a:gd name="connsiteX18" fmla="*/ 409743 w 797637"/>
              <a:gd name="connsiteY18" fmla="*/ 1268233 h 2449001"/>
              <a:gd name="connsiteX19" fmla="*/ 99643 w 797637"/>
              <a:gd name="connsiteY19" fmla="*/ 1288111 h 2449001"/>
              <a:gd name="connsiteX20" fmla="*/ 133208 w 797637"/>
              <a:gd name="connsiteY20" fmla="*/ 945913 h 2449001"/>
              <a:gd name="connsiteX21" fmla="*/ 218261 w 797637"/>
              <a:gd name="connsiteY21" fmla="*/ 0 h 2449001"/>
              <a:gd name="connsiteX0" fmla="*/ 425647 w 797637"/>
              <a:gd name="connsiteY0" fmla="*/ 1331843 h 2449001"/>
              <a:gd name="connsiteX1" fmla="*/ 536966 w 797637"/>
              <a:gd name="connsiteY1" fmla="*/ 1379551 h 2449001"/>
              <a:gd name="connsiteX2" fmla="*/ 775504 w 797637"/>
              <a:gd name="connsiteY2" fmla="*/ 1406369 h 2449001"/>
              <a:gd name="connsiteX3" fmla="*/ 613610 w 797637"/>
              <a:gd name="connsiteY3" fmla="*/ 1785816 h 2449001"/>
              <a:gd name="connsiteX4" fmla="*/ 604551 w 797637"/>
              <a:gd name="connsiteY4" fmla="*/ 2441050 h 2449001"/>
              <a:gd name="connsiteX5" fmla="*/ 314329 w 797637"/>
              <a:gd name="connsiteY5" fmla="*/ 2445025 h 2449001"/>
              <a:gd name="connsiteX6" fmla="*/ 224094 w 797637"/>
              <a:gd name="connsiteY6" fmla="*/ 1721654 h 2449001"/>
              <a:gd name="connsiteX7" fmla="*/ 203011 w 797637"/>
              <a:gd name="connsiteY7" fmla="*/ 2441050 h 2449001"/>
              <a:gd name="connsiteX8" fmla="*/ 131449 w 797637"/>
              <a:gd name="connsiteY8" fmla="*/ 2449001 h 2449001"/>
              <a:gd name="connsiteX9" fmla="*/ 252 w 797637"/>
              <a:gd name="connsiteY9" fmla="*/ 1701579 h 2449001"/>
              <a:gd name="connsiteX10" fmla="*/ 112873 w 797637"/>
              <a:gd name="connsiteY10" fmla="*/ 1641682 h 2449001"/>
              <a:gd name="connsiteX11" fmla="*/ 84294 w 797637"/>
              <a:gd name="connsiteY11" fmla="*/ 1389262 h 2449001"/>
              <a:gd name="connsiteX12" fmla="*/ 334207 w 797637"/>
              <a:gd name="connsiteY12" fmla="*/ 1375575 h 2449001"/>
              <a:gd name="connsiteX13" fmla="*/ 425647 w 797637"/>
              <a:gd name="connsiteY13" fmla="*/ 1331843 h 2449001"/>
              <a:gd name="connsiteX14" fmla="*/ 218261 w 797637"/>
              <a:gd name="connsiteY14" fmla="*/ 0 h 2449001"/>
              <a:gd name="connsiteX15" fmla="*/ 569974 w 797637"/>
              <a:gd name="connsiteY15" fmla="*/ 3422 h 2449001"/>
              <a:gd name="connsiteX16" fmla="*/ 677222 w 797637"/>
              <a:gd name="connsiteY16" fmla="*/ 938156 h 2449001"/>
              <a:gd name="connsiteX17" fmla="*/ 719844 w 797637"/>
              <a:gd name="connsiteY17" fmla="*/ 1307990 h 2449001"/>
              <a:gd name="connsiteX18" fmla="*/ 409743 w 797637"/>
              <a:gd name="connsiteY18" fmla="*/ 1268233 h 2449001"/>
              <a:gd name="connsiteX19" fmla="*/ 99643 w 797637"/>
              <a:gd name="connsiteY19" fmla="*/ 1288111 h 2449001"/>
              <a:gd name="connsiteX20" fmla="*/ 133208 w 797637"/>
              <a:gd name="connsiteY20" fmla="*/ 945913 h 2449001"/>
              <a:gd name="connsiteX21" fmla="*/ 218261 w 797637"/>
              <a:gd name="connsiteY21" fmla="*/ 0 h 2449001"/>
              <a:gd name="connsiteX0" fmla="*/ 425647 w 797637"/>
              <a:gd name="connsiteY0" fmla="*/ 1331843 h 2449001"/>
              <a:gd name="connsiteX1" fmla="*/ 536966 w 797637"/>
              <a:gd name="connsiteY1" fmla="*/ 1379551 h 2449001"/>
              <a:gd name="connsiteX2" fmla="*/ 775504 w 797637"/>
              <a:gd name="connsiteY2" fmla="*/ 1406369 h 2449001"/>
              <a:gd name="connsiteX3" fmla="*/ 613610 w 797637"/>
              <a:gd name="connsiteY3" fmla="*/ 1785816 h 2449001"/>
              <a:gd name="connsiteX4" fmla="*/ 604551 w 797637"/>
              <a:gd name="connsiteY4" fmla="*/ 2441050 h 2449001"/>
              <a:gd name="connsiteX5" fmla="*/ 314329 w 797637"/>
              <a:gd name="connsiteY5" fmla="*/ 2445025 h 2449001"/>
              <a:gd name="connsiteX6" fmla="*/ 224094 w 797637"/>
              <a:gd name="connsiteY6" fmla="*/ 1721654 h 2449001"/>
              <a:gd name="connsiteX7" fmla="*/ 203011 w 797637"/>
              <a:gd name="connsiteY7" fmla="*/ 2441050 h 2449001"/>
              <a:gd name="connsiteX8" fmla="*/ 131449 w 797637"/>
              <a:gd name="connsiteY8" fmla="*/ 2449001 h 2449001"/>
              <a:gd name="connsiteX9" fmla="*/ 252 w 797637"/>
              <a:gd name="connsiteY9" fmla="*/ 1701579 h 2449001"/>
              <a:gd name="connsiteX10" fmla="*/ 112873 w 797637"/>
              <a:gd name="connsiteY10" fmla="*/ 1641682 h 2449001"/>
              <a:gd name="connsiteX11" fmla="*/ 84294 w 797637"/>
              <a:gd name="connsiteY11" fmla="*/ 1389262 h 2449001"/>
              <a:gd name="connsiteX12" fmla="*/ 334207 w 797637"/>
              <a:gd name="connsiteY12" fmla="*/ 1375575 h 2449001"/>
              <a:gd name="connsiteX13" fmla="*/ 425647 w 797637"/>
              <a:gd name="connsiteY13" fmla="*/ 1331843 h 2449001"/>
              <a:gd name="connsiteX14" fmla="*/ 218261 w 797637"/>
              <a:gd name="connsiteY14" fmla="*/ 0 h 2449001"/>
              <a:gd name="connsiteX15" fmla="*/ 569974 w 797637"/>
              <a:gd name="connsiteY15" fmla="*/ 3422 h 2449001"/>
              <a:gd name="connsiteX16" fmla="*/ 677222 w 797637"/>
              <a:gd name="connsiteY16" fmla="*/ 938156 h 2449001"/>
              <a:gd name="connsiteX17" fmla="*/ 719844 w 797637"/>
              <a:gd name="connsiteY17" fmla="*/ 1307990 h 2449001"/>
              <a:gd name="connsiteX18" fmla="*/ 409743 w 797637"/>
              <a:gd name="connsiteY18" fmla="*/ 1268233 h 2449001"/>
              <a:gd name="connsiteX19" fmla="*/ 99643 w 797637"/>
              <a:gd name="connsiteY19" fmla="*/ 1288111 h 2449001"/>
              <a:gd name="connsiteX20" fmla="*/ 133208 w 797637"/>
              <a:gd name="connsiteY20" fmla="*/ 945913 h 2449001"/>
              <a:gd name="connsiteX21" fmla="*/ 218261 w 797637"/>
              <a:gd name="connsiteY21" fmla="*/ 0 h 2449001"/>
              <a:gd name="connsiteX0" fmla="*/ 405179 w 777169"/>
              <a:gd name="connsiteY0" fmla="*/ 1331843 h 2449001"/>
              <a:gd name="connsiteX1" fmla="*/ 516498 w 777169"/>
              <a:gd name="connsiteY1" fmla="*/ 1379551 h 2449001"/>
              <a:gd name="connsiteX2" fmla="*/ 755036 w 777169"/>
              <a:gd name="connsiteY2" fmla="*/ 1406369 h 2449001"/>
              <a:gd name="connsiteX3" fmla="*/ 593142 w 777169"/>
              <a:gd name="connsiteY3" fmla="*/ 1785816 h 2449001"/>
              <a:gd name="connsiteX4" fmla="*/ 584083 w 777169"/>
              <a:gd name="connsiteY4" fmla="*/ 2441050 h 2449001"/>
              <a:gd name="connsiteX5" fmla="*/ 293861 w 777169"/>
              <a:gd name="connsiteY5" fmla="*/ 2445025 h 2449001"/>
              <a:gd name="connsiteX6" fmla="*/ 203626 w 777169"/>
              <a:gd name="connsiteY6" fmla="*/ 1721654 h 2449001"/>
              <a:gd name="connsiteX7" fmla="*/ 182543 w 777169"/>
              <a:gd name="connsiteY7" fmla="*/ 2441050 h 2449001"/>
              <a:gd name="connsiteX8" fmla="*/ 110981 w 777169"/>
              <a:gd name="connsiteY8" fmla="*/ 2449001 h 2449001"/>
              <a:gd name="connsiteX9" fmla="*/ 313 w 777169"/>
              <a:gd name="connsiteY9" fmla="*/ 1749481 h 2449001"/>
              <a:gd name="connsiteX10" fmla="*/ 92405 w 777169"/>
              <a:gd name="connsiteY10" fmla="*/ 1641682 h 2449001"/>
              <a:gd name="connsiteX11" fmla="*/ 63826 w 777169"/>
              <a:gd name="connsiteY11" fmla="*/ 1389262 h 2449001"/>
              <a:gd name="connsiteX12" fmla="*/ 313739 w 777169"/>
              <a:gd name="connsiteY12" fmla="*/ 1375575 h 2449001"/>
              <a:gd name="connsiteX13" fmla="*/ 405179 w 777169"/>
              <a:gd name="connsiteY13" fmla="*/ 1331843 h 2449001"/>
              <a:gd name="connsiteX14" fmla="*/ 197793 w 777169"/>
              <a:gd name="connsiteY14" fmla="*/ 0 h 2449001"/>
              <a:gd name="connsiteX15" fmla="*/ 549506 w 777169"/>
              <a:gd name="connsiteY15" fmla="*/ 3422 h 2449001"/>
              <a:gd name="connsiteX16" fmla="*/ 656754 w 777169"/>
              <a:gd name="connsiteY16" fmla="*/ 938156 h 2449001"/>
              <a:gd name="connsiteX17" fmla="*/ 699376 w 777169"/>
              <a:gd name="connsiteY17" fmla="*/ 1307990 h 2449001"/>
              <a:gd name="connsiteX18" fmla="*/ 389275 w 777169"/>
              <a:gd name="connsiteY18" fmla="*/ 1268233 h 2449001"/>
              <a:gd name="connsiteX19" fmla="*/ 79175 w 777169"/>
              <a:gd name="connsiteY19" fmla="*/ 1288111 h 2449001"/>
              <a:gd name="connsiteX20" fmla="*/ 112740 w 777169"/>
              <a:gd name="connsiteY20" fmla="*/ 945913 h 2449001"/>
              <a:gd name="connsiteX21" fmla="*/ 197793 w 777169"/>
              <a:gd name="connsiteY21" fmla="*/ 0 h 2449001"/>
              <a:gd name="connsiteX0" fmla="*/ 413332 w 785322"/>
              <a:gd name="connsiteY0" fmla="*/ 1331843 h 2449001"/>
              <a:gd name="connsiteX1" fmla="*/ 524651 w 785322"/>
              <a:gd name="connsiteY1" fmla="*/ 1379551 h 2449001"/>
              <a:gd name="connsiteX2" fmla="*/ 763189 w 785322"/>
              <a:gd name="connsiteY2" fmla="*/ 1406369 h 2449001"/>
              <a:gd name="connsiteX3" fmla="*/ 601295 w 785322"/>
              <a:gd name="connsiteY3" fmla="*/ 1785816 h 2449001"/>
              <a:gd name="connsiteX4" fmla="*/ 592236 w 785322"/>
              <a:gd name="connsiteY4" fmla="*/ 2441050 h 2449001"/>
              <a:gd name="connsiteX5" fmla="*/ 302014 w 785322"/>
              <a:gd name="connsiteY5" fmla="*/ 2445025 h 2449001"/>
              <a:gd name="connsiteX6" fmla="*/ 211779 w 785322"/>
              <a:gd name="connsiteY6" fmla="*/ 1721654 h 2449001"/>
              <a:gd name="connsiteX7" fmla="*/ 190696 w 785322"/>
              <a:gd name="connsiteY7" fmla="*/ 2441050 h 2449001"/>
              <a:gd name="connsiteX8" fmla="*/ 119134 w 785322"/>
              <a:gd name="connsiteY8" fmla="*/ 2449001 h 2449001"/>
              <a:gd name="connsiteX9" fmla="*/ 8466 w 785322"/>
              <a:gd name="connsiteY9" fmla="*/ 1749481 h 2449001"/>
              <a:gd name="connsiteX10" fmla="*/ 100558 w 785322"/>
              <a:gd name="connsiteY10" fmla="*/ 1641682 h 2449001"/>
              <a:gd name="connsiteX11" fmla="*/ 71979 w 785322"/>
              <a:gd name="connsiteY11" fmla="*/ 1389262 h 2449001"/>
              <a:gd name="connsiteX12" fmla="*/ 321892 w 785322"/>
              <a:gd name="connsiteY12" fmla="*/ 1375575 h 2449001"/>
              <a:gd name="connsiteX13" fmla="*/ 413332 w 785322"/>
              <a:gd name="connsiteY13" fmla="*/ 1331843 h 2449001"/>
              <a:gd name="connsiteX14" fmla="*/ 205946 w 785322"/>
              <a:gd name="connsiteY14" fmla="*/ 0 h 2449001"/>
              <a:gd name="connsiteX15" fmla="*/ 557659 w 785322"/>
              <a:gd name="connsiteY15" fmla="*/ 3422 h 2449001"/>
              <a:gd name="connsiteX16" fmla="*/ 664907 w 785322"/>
              <a:gd name="connsiteY16" fmla="*/ 938156 h 2449001"/>
              <a:gd name="connsiteX17" fmla="*/ 707529 w 785322"/>
              <a:gd name="connsiteY17" fmla="*/ 1307990 h 2449001"/>
              <a:gd name="connsiteX18" fmla="*/ 397428 w 785322"/>
              <a:gd name="connsiteY18" fmla="*/ 1268233 h 2449001"/>
              <a:gd name="connsiteX19" fmla="*/ 87328 w 785322"/>
              <a:gd name="connsiteY19" fmla="*/ 1288111 h 2449001"/>
              <a:gd name="connsiteX20" fmla="*/ 120893 w 785322"/>
              <a:gd name="connsiteY20" fmla="*/ 945913 h 2449001"/>
              <a:gd name="connsiteX21" fmla="*/ 205946 w 785322"/>
              <a:gd name="connsiteY21" fmla="*/ 0 h 244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85322" h="2449001">
                <a:moveTo>
                  <a:pt x="413332" y="1331843"/>
                </a:moveTo>
                <a:cubicBezTo>
                  <a:pt x="470316" y="1339795"/>
                  <a:pt x="487545" y="1363648"/>
                  <a:pt x="524651" y="1379551"/>
                </a:cubicBezTo>
                <a:cubicBezTo>
                  <a:pt x="598461" y="1388490"/>
                  <a:pt x="730438" y="1342684"/>
                  <a:pt x="763189" y="1406369"/>
                </a:cubicBezTo>
                <a:cubicBezTo>
                  <a:pt x="860365" y="1644887"/>
                  <a:pt x="606378" y="1660931"/>
                  <a:pt x="601295" y="1785816"/>
                </a:cubicBezTo>
                <a:cubicBezTo>
                  <a:pt x="592018" y="1995200"/>
                  <a:pt x="585610" y="2024932"/>
                  <a:pt x="592236" y="2441050"/>
                </a:cubicBezTo>
                <a:lnTo>
                  <a:pt x="302014" y="2445025"/>
                </a:lnTo>
                <a:cubicBezTo>
                  <a:pt x="266233" y="2198535"/>
                  <a:pt x="340856" y="1660357"/>
                  <a:pt x="211779" y="1721654"/>
                </a:cubicBezTo>
                <a:cubicBezTo>
                  <a:pt x="170697" y="1762736"/>
                  <a:pt x="192021" y="2185283"/>
                  <a:pt x="190696" y="2441050"/>
                </a:cubicBezTo>
                <a:cubicBezTo>
                  <a:pt x="146301" y="2445688"/>
                  <a:pt x="179432" y="2445688"/>
                  <a:pt x="119134" y="2449001"/>
                </a:cubicBezTo>
                <a:cubicBezTo>
                  <a:pt x="103231" y="1623390"/>
                  <a:pt x="60150" y="1875377"/>
                  <a:pt x="8466" y="1749481"/>
                </a:cubicBezTo>
                <a:cubicBezTo>
                  <a:pt x="-31697" y="1604092"/>
                  <a:pt x="83130" y="1642413"/>
                  <a:pt x="100558" y="1641682"/>
                </a:cubicBezTo>
                <a:cubicBezTo>
                  <a:pt x="5622" y="1561516"/>
                  <a:pt x="-3874" y="1450657"/>
                  <a:pt x="71979" y="1389262"/>
                </a:cubicBezTo>
                <a:cubicBezTo>
                  <a:pt x="119567" y="1358010"/>
                  <a:pt x="239728" y="1375575"/>
                  <a:pt x="321892" y="1375575"/>
                </a:cubicBezTo>
                <a:cubicBezTo>
                  <a:pt x="347071" y="1360998"/>
                  <a:pt x="364299" y="1334493"/>
                  <a:pt x="413332" y="1331843"/>
                </a:cubicBezTo>
                <a:close/>
                <a:moveTo>
                  <a:pt x="205946" y="0"/>
                </a:moveTo>
                <a:lnTo>
                  <a:pt x="557659" y="3422"/>
                </a:lnTo>
                <a:cubicBezTo>
                  <a:pt x="580863" y="327547"/>
                  <a:pt x="489978" y="820211"/>
                  <a:pt x="664907" y="938156"/>
                </a:cubicBezTo>
                <a:cubicBezTo>
                  <a:pt x="834535" y="1061401"/>
                  <a:pt x="785141" y="1256861"/>
                  <a:pt x="707529" y="1307990"/>
                </a:cubicBezTo>
                <a:cubicBezTo>
                  <a:pt x="596211" y="1362324"/>
                  <a:pt x="496819" y="1313291"/>
                  <a:pt x="397428" y="1268233"/>
                </a:cubicBezTo>
                <a:cubicBezTo>
                  <a:pt x="324542" y="1317265"/>
                  <a:pt x="192020" y="1358347"/>
                  <a:pt x="87328" y="1288111"/>
                </a:cubicBezTo>
                <a:cubicBezTo>
                  <a:pt x="-33267" y="1184744"/>
                  <a:pt x="58608" y="985670"/>
                  <a:pt x="120893" y="945913"/>
                </a:cubicBezTo>
                <a:cubicBezTo>
                  <a:pt x="259584" y="846619"/>
                  <a:pt x="211126" y="365206"/>
                  <a:pt x="205946"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5" name="Freeform 108">
            <a:extLst>
              <a:ext uri="{FF2B5EF4-FFF2-40B4-BE49-F238E27FC236}">
                <a16:creationId xmlns:a16="http://schemas.microsoft.com/office/drawing/2014/main" id="{7A305CE6-F4A8-4039-B404-CF3FED5BF62E}"/>
              </a:ext>
            </a:extLst>
          </p:cNvPr>
          <p:cNvSpPr/>
          <p:nvPr/>
        </p:nvSpPr>
        <p:spPr>
          <a:xfrm>
            <a:off x="6129967" y="2416730"/>
            <a:ext cx="501857" cy="554554"/>
          </a:xfrm>
          <a:custGeom>
            <a:avLst/>
            <a:gdLst/>
            <a:ahLst/>
            <a:cxnLst/>
            <a:rect l="l" t="t" r="r" b="b"/>
            <a:pathLst>
              <a:path w="341005" h="376812">
                <a:moveTo>
                  <a:pt x="179590" y="105941"/>
                </a:moveTo>
                <a:cubicBezTo>
                  <a:pt x="189466" y="103284"/>
                  <a:pt x="200229" y="106383"/>
                  <a:pt x="207502" y="113978"/>
                </a:cubicBezTo>
                <a:lnTo>
                  <a:pt x="205155" y="116193"/>
                </a:lnTo>
                <a:cubicBezTo>
                  <a:pt x="198727" y="109493"/>
                  <a:pt x="189244" y="106732"/>
                  <a:pt x="180543" y="109027"/>
                </a:cubicBezTo>
                <a:cubicBezTo>
                  <a:pt x="171284" y="111470"/>
                  <a:pt x="164597" y="119184"/>
                  <a:pt x="163491" y="128699"/>
                </a:cubicBezTo>
                <a:lnTo>
                  <a:pt x="160301" y="128192"/>
                </a:lnTo>
                <a:cubicBezTo>
                  <a:pt x="160626" y="125509"/>
                  <a:pt x="161343" y="122953"/>
                  <a:pt x="162397" y="120583"/>
                </a:cubicBezTo>
                <a:cubicBezTo>
                  <a:pt x="163188" y="118806"/>
                  <a:pt x="164168" y="117134"/>
                  <a:pt x="165317" y="115593"/>
                </a:cubicBezTo>
                <a:close/>
                <a:moveTo>
                  <a:pt x="184774" y="76800"/>
                </a:moveTo>
                <a:cubicBezTo>
                  <a:pt x="189722" y="75892"/>
                  <a:pt x="194950" y="76276"/>
                  <a:pt x="199898" y="78055"/>
                </a:cubicBezTo>
                <a:lnTo>
                  <a:pt x="198784" y="81085"/>
                </a:lnTo>
                <a:cubicBezTo>
                  <a:pt x="190044" y="77951"/>
                  <a:pt x="180324" y="79705"/>
                  <a:pt x="173557" y="85636"/>
                </a:cubicBezTo>
                <a:cubicBezTo>
                  <a:pt x="166357" y="91948"/>
                  <a:pt x="163808" y="101834"/>
                  <a:pt x="167057" y="110845"/>
                </a:cubicBezTo>
                <a:lnTo>
                  <a:pt x="163976" y="111813"/>
                </a:lnTo>
                <a:cubicBezTo>
                  <a:pt x="161264" y="104174"/>
                  <a:pt x="162206" y="95982"/>
                  <a:pt x="166259" y="89343"/>
                </a:cubicBezTo>
                <a:lnTo>
                  <a:pt x="171329" y="83298"/>
                </a:lnTo>
                <a:cubicBezTo>
                  <a:pt x="175158" y="79908"/>
                  <a:pt x="179826" y="77708"/>
                  <a:pt x="184774" y="76800"/>
                </a:cubicBezTo>
                <a:close/>
                <a:moveTo>
                  <a:pt x="179076" y="24908"/>
                </a:moveTo>
                <a:cubicBezTo>
                  <a:pt x="173882" y="25821"/>
                  <a:pt x="169065" y="28595"/>
                  <a:pt x="165693" y="33023"/>
                </a:cubicBezTo>
                <a:lnTo>
                  <a:pt x="165081" y="32645"/>
                </a:lnTo>
                <a:lnTo>
                  <a:pt x="164343" y="33841"/>
                </a:lnTo>
                <a:lnTo>
                  <a:pt x="159156" y="28989"/>
                </a:lnTo>
                <a:cubicBezTo>
                  <a:pt x="147650" y="21890"/>
                  <a:pt x="132568" y="25462"/>
                  <a:pt x="125468" y="36968"/>
                </a:cubicBezTo>
                <a:cubicBezTo>
                  <a:pt x="125028" y="37682"/>
                  <a:pt x="124628" y="38410"/>
                  <a:pt x="124607" y="39302"/>
                </a:cubicBezTo>
                <a:cubicBezTo>
                  <a:pt x="121192" y="53871"/>
                  <a:pt x="126621" y="67918"/>
                  <a:pt x="137512" y="72288"/>
                </a:cubicBezTo>
                <a:lnTo>
                  <a:pt x="136408" y="75373"/>
                </a:lnTo>
                <a:cubicBezTo>
                  <a:pt x="125065" y="70889"/>
                  <a:pt x="118824" y="57470"/>
                  <a:pt x="120792" y="42874"/>
                </a:cubicBezTo>
                <a:cubicBezTo>
                  <a:pt x="110219" y="38045"/>
                  <a:pt x="97555" y="41998"/>
                  <a:pt x="91229" y="52250"/>
                </a:cubicBezTo>
                <a:cubicBezTo>
                  <a:pt x="86215" y="60377"/>
                  <a:pt x="87164" y="68019"/>
                  <a:pt x="90995" y="75559"/>
                </a:cubicBezTo>
                <a:cubicBezTo>
                  <a:pt x="88405" y="77546"/>
                  <a:pt x="86197" y="80074"/>
                  <a:pt x="84391" y="83001"/>
                </a:cubicBezTo>
                <a:cubicBezTo>
                  <a:pt x="75261" y="97799"/>
                  <a:pt x="79855" y="117197"/>
                  <a:pt x="94653" y="126328"/>
                </a:cubicBezTo>
                <a:cubicBezTo>
                  <a:pt x="99603" y="129383"/>
                  <a:pt x="105068" y="130901"/>
                  <a:pt x="110449" y="130283"/>
                </a:cubicBezTo>
                <a:cubicBezTo>
                  <a:pt x="111461" y="121556"/>
                  <a:pt x="114239" y="112980"/>
                  <a:pt x="118788" y="105103"/>
                </a:cubicBezTo>
                <a:lnTo>
                  <a:pt x="122060" y="106993"/>
                </a:lnTo>
                <a:cubicBezTo>
                  <a:pt x="117549" y="114804"/>
                  <a:pt x="114885" y="123345"/>
                  <a:pt x="114602" y="132066"/>
                </a:cubicBezTo>
                <a:cubicBezTo>
                  <a:pt x="118189" y="142541"/>
                  <a:pt x="127538" y="149533"/>
                  <a:pt x="138054" y="150704"/>
                </a:cubicBezTo>
                <a:lnTo>
                  <a:pt x="138622" y="157584"/>
                </a:lnTo>
                <a:cubicBezTo>
                  <a:pt x="141809" y="168599"/>
                  <a:pt x="152592" y="175355"/>
                  <a:pt x="163536" y="173320"/>
                </a:cubicBezTo>
                <a:lnTo>
                  <a:pt x="163736" y="174011"/>
                </a:lnTo>
                <a:lnTo>
                  <a:pt x="165086" y="173621"/>
                </a:lnTo>
                <a:lnTo>
                  <a:pt x="165671" y="180699"/>
                </a:lnTo>
                <a:cubicBezTo>
                  <a:pt x="169429" y="193686"/>
                  <a:pt x="183003" y="201168"/>
                  <a:pt x="195990" y="197411"/>
                </a:cubicBezTo>
                <a:cubicBezTo>
                  <a:pt x="196796" y="197178"/>
                  <a:pt x="197581" y="196907"/>
                  <a:pt x="198196" y="196260"/>
                </a:cubicBezTo>
                <a:cubicBezTo>
                  <a:pt x="209934" y="188156"/>
                  <a:pt x="215400" y="175007"/>
                  <a:pt x="211155" y="164763"/>
                </a:cubicBezTo>
                <a:cubicBezTo>
                  <a:pt x="205121" y="170199"/>
                  <a:pt x="196738" y="172687"/>
                  <a:pt x="188343" y="171472"/>
                </a:cubicBezTo>
                <a:lnTo>
                  <a:pt x="188829" y="168281"/>
                </a:lnTo>
                <a:cubicBezTo>
                  <a:pt x="198020" y="169602"/>
                  <a:pt x="207192" y="165939"/>
                  <a:pt x="212635" y="158774"/>
                </a:cubicBezTo>
                <a:cubicBezTo>
                  <a:pt x="218427" y="151149"/>
                  <a:pt x="218946" y="140953"/>
                  <a:pt x="213960" y="132774"/>
                </a:cubicBezTo>
                <a:lnTo>
                  <a:pt x="216785" y="131210"/>
                </a:lnTo>
                <a:cubicBezTo>
                  <a:pt x="222366" y="140465"/>
                  <a:pt x="221779" y="151983"/>
                  <a:pt x="215286" y="160619"/>
                </a:cubicBezTo>
                <a:lnTo>
                  <a:pt x="213805" y="162105"/>
                </a:lnTo>
                <a:cubicBezTo>
                  <a:pt x="218946" y="172938"/>
                  <a:pt x="214526" y="186813"/>
                  <a:pt x="203421" y="196175"/>
                </a:cubicBezTo>
                <a:cubicBezTo>
                  <a:pt x="208012" y="206854"/>
                  <a:pt x="220050" y="212429"/>
                  <a:pt x="231622" y="209082"/>
                </a:cubicBezTo>
                <a:cubicBezTo>
                  <a:pt x="239377" y="206838"/>
                  <a:pt x="243741" y="201989"/>
                  <a:pt x="246092" y="195539"/>
                </a:cubicBezTo>
                <a:cubicBezTo>
                  <a:pt x="255042" y="199507"/>
                  <a:pt x="265290" y="198199"/>
                  <a:pt x="272958" y="192601"/>
                </a:cubicBezTo>
                <a:lnTo>
                  <a:pt x="276795" y="193971"/>
                </a:lnTo>
                <a:cubicBezTo>
                  <a:pt x="289009" y="194016"/>
                  <a:pt x="298363" y="193248"/>
                  <a:pt x="304258" y="183694"/>
                </a:cubicBezTo>
                <a:cubicBezTo>
                  <a:pt x="309343" y="175453"/>
                  <a:pt x="308953" y="165378"/>
                  <a:pt x="303795" y="157923"/>
                </a:cubicBezTo>
                <a:cubicBezTo>
                  <a:pt x="298315" y="164420"/>
                  <a:pt x="291041" y="168177"/>
                  <a:pt x="283702" y="168174"/>
                </a:cubicBezTo>
                <a:lnTo>
                  <a:pt x="283555" y="164527"/>
                </a:lnTo>
                <a:cubicBezTo>
                  <a:pt x="293404" y="164978"/>
                  <a:pt x="303289" y="157339"/>
                  <a:pt x="308110" y="145450"/>
                </a:cubicBezTo>
                <a:cubicBezTo>
                  <a:pt x="311022" y="136198"/>
                  <a:pt x="308752" y="126109"/>
                  <a:pt x="302169" y="119023"/>
                </a:cubicBezTo>
                <a:cubicBezTo>
                  <a:pt x="296249" y="127191"/>
                  <a:pt x="286098" y="131525"/>
                  <a:pt x="275782" y="130309"/>
                </a:cubicBezTo>
                <a:lnTo>
                  <a:pt x="276183" y="127106"/>
                </a:lnTo>
                <a:cubicBezTo>
                  <a:pt x="285405" y="128184"/>
                  <a:pt x="294478" y="124281"/>
                  <a:pt x="299730" y="116974"/>
                </a:cubicBezTo>
                <a:lnTo>
                  <a:pt x="300207" y="116045"/>
                </a:lnTo>
                <a:cubicBezTo>
                  <a:pt x="300079" y="107222"/>
                  <a:pt x="295342" y="98867"/>
                  <a:pt x="287259" y="93880"/>
                </a:cubicBezTo>
                <a:cubicBezTo>
                  <a:pt x="284295" y="92051"/>
                  <a:pt x="281129" y="90828"/>
                  <a:pt x="277855" y="90561"/>
                </a:cubicBezTo>
                <a:cubicBezTo>
                  <a:pt x="271916" y="104194"/>
                  <a:pt x="259881" y="112708"/>
                  <a:pt x="248172" y="111695"/>
                </a:cubicBezTo>
                <a:cubicBezTo>
                  <a:pt x="248002" y="114741"/>
                  <a:pt x="246936" y="117719"/>
                  <a:pt x="245089" y="120348"/>
                </a:cubicBezTo>
                <a:cubicBezTo>
                  <a:pt x="241307" y="125729"/>
                  <a:pt x="234825" y="128827"/>
                  <a:pt x="228007" y="128511"/>
                </a:cubicBezTo>
                <a:lnTo>
                  <a:pt x="228158" y="125380"/>
                </a:lnTo>
                <a:cubicBezTo>
                  <a:pt x="233848" y="125642"/>
                  <a:pt x="239262" y="123097"/>
                  <a:pt x="242439" y="118667"/>
                </a:cubicBezTo>
                <a:cubicBezTo>
                  <a:pt x="244071" y="116391"/>
                  <a:pt x="244987" y="113796"/>
                  <a:pt x="245116" y="111152"/>
                </a:cubicBezTo>
                <a:lnTo>
                  <a:pt x="243716" y="110904"/>
                </a:lnTo>
                <a:lnTo>
                  <a:pt x="244539" y="108155"/>
                </a:lnTo>
                <a:cubicBezTo>
                  <a:pt x="244792" y="106166"/>
                  <a:pt x="244131" y="104285"/>
                  <a:pt x="243078" y="102544"/>
                </a:cubicBezTo>
                <a:cubicBezTo>
                  <a:pt x="240257" y="97875"/>
                  <a:pt x="235048" y="94922"/>
                  <a:pt x="229344" y="94755"/>
                </a:cubicBezTo>
                <a:lnTo>
                  <a:pt x="229436" y="91621"/>
                </a:lnTo>
                <a:cubicBezTo>
                  <a:pt x="236268" y="91821"/>
                  <a:pt x="242499" y="95409"/>
                  <a:pt x="245850" y="101072"/>
                </a:cubicBezTo>
                <a:cubicBezTo>
                  <a:pt x="247129" y="103235"/>
                  <a:pt x="247915" y="105575"/>
                  <a:pt x="248037" y="107973"/>
                </a:cubicBezTo>
                <a:cubicBezTo>
                  <a:pt x="258268" y="109553"/>
                  <a:pt x="268981" y="102051"/>
                  <a:pt x="274232" y="89778"/>
                </a:cubicBezTo>
                <a:cubicBezTo>
                  <a:pt x="278708" y="77339"/>
                  <a:pt x="274020" y="63056"/>
                  <a:pt x="262316" y="55834"/>
                </a:cubicBezTo>
                <a:cubicBezTo>
                  <a:pt x="257734" y="53007"/>
                  <a:pt x="252666" y="51626"/>
                  <a:pt x="247691" y="52231"/>
                </a:cubicBezTo>
                <a:cubicBezTo>
                  <a:pt x="248705" y="60913"/>
                  <a:pt x="245967" y="69020"/>
                  <a:pt x="239739" y="74185"/>
                </a:cubicBezTo>
                <a:lnTo>
                  <a:pt x="237649" y="71664"/>
                </a:lnTo>
                <a:cubicBezTo>
                  <a:pt x="244579" y="65918"/>
                  <a:pt x="246481" y="55888"/>
                  <a:pt x="243151" y="45920"/>
                </a:cubicBezTo>
                <a:cubicBezTo>
                  <a:pt x="241194" y="40124"/>
                  <a:pt x="237183" y="35004"/>
                  <a:pt x="231542" y="31523"/>
                </a:cubicBezTo>
                <a:cubicBezTo>
                  <a:pt x="221392" y="25261"/>
                  <a:pt x="208864" y="26095"/>
                  <a:pt x="199763" y="32668"/>
                </a:cubicBezTo>
                <a:lnTo>
                  <a:pt x="194721" y="27952"/>
                </a:lnTo>
                <a:cubicBezTo>
                  <a:pt x="189842" y="24941"/>
                  <a:pt x="184271" y="23995"/>
                  <a:pt x="179076" y="24908"/>
                </a:cubicBezTo>
                <a:close/>
                <a:moveTo>
                  <a:pt x="190632" y="62"/>
                </a:moveTo>
                <a:cubicBezTo>
                  <a:pt x="300121" y="2329"/>
                  <a:pt x="391248" y="125645"/>
                  <a:pt x="309641" y="225160"/>
                </a:cubicBezTo>
                <a:cubicBezTo>
                  <a:pt x="282892" y="251229"/>
                  <a:pt x="279266" y="288859"/>
                  <a:pt x="302841" y="374772"/>
                </a:cubicBezTo>
                <a:lnTo>
                  <a:pt x="121266" y="376812"/>
                </a:lnTo>
                <a:lnTo>
                  <a:pt x="109025" y="322355"/>
                </a:lnTo>
                <a:cubicBezTo>
                  <a:pt x="76580" y="333165"/>
                  <a:pt x="40716" y="329924"/>
                  <a:pt x="28778" y="318327"/>
                </a:cubicBezTo>
                <a:cubicBezTo>
                  <a:pt x="22923" y="311868"/>
                  <a:pt x="25422" y="291738"/>
                  <a:pt x="32859" y="276164"/>
                </a:cubicBezTo>
                <a:cubicBezTo>
                  <a:pt x="35235" y="270344"/>
                  <a:pt x="23179" y="268321"/>
                  <a:pt x="20618" y="259843"/>
                </a:cubicBezTo>
                <a:cubicBezTo>
                  <a:pt x="19440" y="251965"/>
                  <a:pt x="27377" y="251682"/>
                  <a:pt x="30757" y="247602"/>
                </a:cubicBezTo>
                <a:lnTo>
                  <a:pt x="18516" y="238938"/>
                </a:lnTo>
                <a:cubicBezTo>
                  <a:pt x="12669" y="232923"/>
                  <a:pt x="25811" y="221592"/>
                  <a:pt x="29458" y="212919"/>
                </a:cubicBezTo>
                <a:cubicBezTo>
                  <a:pt x="16679" y="208924"/>
                  <a:pt x="7006" y="203466"/>
                  <a:pt x="307" y="196983"/>
                </a:cubicBezTo>
                <a:cubicBezTo>
                  <a:pt x="-2572" y="186228"/>
                  <a:pt x="15339" y="171234"/>
                  <a:pt x="31089" y="151672"/>
                </a:cubicBezTo>
                <a:cubicBezTo>
                  <a:pt x="47602" y="132201"/>
                  <a:pt x="33821" y="117353"/>
                  <a:pt x="46470" y="75544"/>
                </a:cubicBezTo>
                <a:cubicBezTo>
                  <a:pt x="66559" y="23813"/>
                  <a:pt x="114124" y="-1423"/>
                  <a:pt x="190632" y="6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6" name="Oval 8">
            <a:extLst>
              <a:ext uri="{FF2B5EF4-FFF2-40B4-BE49-F238E27FC236}">
                <a16:creationId xmlns:a16="http://schemas.microsoft.com/office/drawing/2014/main" id="{9E69124B-6FB3-492D-9964-71BAA9198CFA}"/>
              </a:ext>
            </a:extLst>
          </p:cNvPr>
          <p:cNvSpPr/>
          <p:nvPr/>
        </p:nvSpPr>
        <p:spPr>
          <a:xfrm>
            <a:off x="6967308" y="2429072"/>
            <a:ext cx="527152" cy="529870"/>
          </a:xfrm>
          <a:custGeom>
            <a:avLst/>
            <a:gdLst/>
            <a:ahLst/>
            <a:cxnLst/>
            <a:rect l="l" t="t" r="r" b="b"/>
            <a:pathLst>
              <a:path w="3068057" h="3083879">
                <a:moveTo>
                  <a:pt x="1943022" y="0"/>
                </a:moveTo>
                <a:cubicBezTo>
                  <a:pt x="2091435" y="0"/>
                  <a:pt x="2214809" y="107202"/>
                  <a:pt x="2232575" y="249298"/>
                </a:cubicBezTo>
                <a:cubicBezTo>
                  <a:pt x="2066806" y="323095"/>
                  <a:pt x="1966497" y="475331"/>
                  <a:pt x="1992863" y="623272"/>
                </a:cubicBezTo>
                <a:lnTo>
                  <a:pt x="2032344" y="614884"/>
                </a:lnTo>
                <a:cubicBezTo>
                  <a:pt x="2007703" y="472429"/>
                  <a:pt x="2119863" y="324636"/>
                  <a:pt x="2294697" y="266187"/>
                </a:cubicBezTo>
                <a:cubicBezTo>
                  <a:pt x="2304190" y="260641"/>
                  <a:pt x="2314409" y="260119"/>
                  <a:pt x="2324748" y="260119"/>
                </a:cubicBezTo>
                <a:cubicBezTo>
                  <a:pt x="2491310" y="260119"/>
                  <a:pt x="2626336" y="395145"/>
                  <a:pt x="2626336" y="561708"/>
                </a:cubicBezTo>
                <a:lnTo>
                  <a:pt x="2609021" y="647481"/>
                </a:lnTo>
                <a:lnTo>
                  <a:pt x="2626336" y="647481"/>
                </a:lnTo>
                <a:lnTo>
                  <a:pt x="2626336" y="656343"/>
                </a:lnTo>
                <a:cubicBezTo>
                  <a:pt x="2762823" y="669742"/>
                  <a:pt x="2867295" y="786613"/>
                  <a:pt x="2867295" y="927882"/>
                </a:cubicBezTo>
                <a:lnTo>
                  <a:pt x="2850464" y="1011252"/>
                </a:lnTo>
                <a:cubicBezTo>
                  <a:pt x="2978255" y="1064152"/>
                  <a:pt x="3068057" y="1190111"/>
                  <a:pt x="3068057" y="1337042"/>
                </a:cubicBezTo>
                <a:cubicBezTo>
                  <a:pt x="3068057" y="1418703"/>
                  <a:pt x="3040320" y="1493884"/>
                  <a:pt x="2992210" y="1551889"/>
                </a:cubicBezTo>
                <a:cubicBezTo>
                  <a:pt x="2909241" y="1651289"/>
                  <a:pt x="2791782" y="1696238"/>
                  <a:pt x="2686704" y="1660749"/>
                </a:cubicBezTo>
                <a:lnTo>
                  <a:pt x="2673794" y="1698968"/>
                </a:lnTo>
                <a:cubicBezTo>
                  <a:pt x="2768232" y="1730865"/>
                  <a:pt x="2870956" y="1707121"/>
                  <a:pt x="2955415" y="1640323"/>
                </a:cubicBezTo>
                <a:cubicBezTo>
                  <a:pt x="2993943" y="1688574"/>
                  <a:pt x="3012247" y="1750635"/>
                  <a:pt x="3012247" y="1816968"/>
                </a:cubicBezTo>
                <a:cubicBezTo>
                  <a:pt x="3012247" y="1986406"/>
                  <a:pt x="2892829" y="2127952"/>
                  <a:pt x="2733451" y="2161496"/>
                </a:cubicBezTo>
                <a:cubicBezTo>
                  <a:pt x="2570803" y="2185843"/>
                  <a:pt x="2422847" y="2122052"/>
                  <a:pt x="2373218" y="2004561"/>
                </a:cubicBezTo>
                <a:cubicBezTo>
                  <a:pt x="2397575" y="1987765"/>
                  <a:pt x="2417022" y="1964396"/>
                  <a:pt x="2431421" y="1936987"/>
                </a:cubicBezTo>
                <a:cubicBezTo>
                  <a:pt x="2469123" y="1865220"/>
                  <a:pt x="2466430" y="1776674"/>
                  <a:pt x="2424327" y="1703750"/>
                </a:cubicBezTo>
                <a:lnTo>
                  <a:pt x="2390880" y="1723060"/>
                </a:lnTo>
                <a:cubicBezTo>
                  <a:pt x="2426033" y="1783948"/>
                  <a:pt x="2428758" y="1857660"/>
                  <a:pt x="2398065" y="1917447"/>
                </a:cubicBezTo>
                <a:cubicBezTo>
                  <a:pt x="2386618" y="1939743"/>
                  <a:pt x="2371177" y="1958844"/>
                  <a:pt x="2348681" y="1969064"/>
                </a:cubicBezTo>
                <a:lnTo>
                  <a:pt x="2314536" y="1978212"/>
                </a:lnTo>
                <a:lnTo>
                  <a:pt x="2320989" y="1994504"/>
                </a:lnTo>
                <a:cubicBezTo>
                  <a:pt x="2292439" y="2010252"/>
                  <a:pt x="2259301" y="2017439"/>
                  <a:pt x="2224883" y="2015050"/>
                </a:cubicBezTo>
                <a:cubicBezTo>
                  <a:pt x="2157880" y="2010397"/>
                  <a:pt x="2096183" y="1970105"/>
                  <a:pt x="2062112" y="1908746"/>
                </a:cubicBezTo>
                <a:lnTo>
                  <a:pt x="2028307" y="1927422"/>
                </a:lnTo>
                <a:cubicBezTo>
                  <a:pt x="2069101" y="2000945"/>
                  <a:pt x="2143517" y="2048870"/>
                  <a:pt x="2224395" y="2053708"/>
                </a:cubicBezTo>
                <a:cubicBezTo>
                  <a:pt x="2263912" y="2056070"/>
                  <a:pt x="2302036" y="2047984"/>
                  <a:pt x="2335071" y="2030056"/>
                </a:cubicBezTo>
                <a:cubicBezTo>
                  <a:pt x="2400196" y="2159379"/>
                  <a:pt x="2567325" y="2230480"/>
                  <a:pt x="2748680" y="2204554"/>
                </a:cubicBezTo>
                <a:cubicBezTo>
                  <a:pt x="2767068" y="2240602"/>
                  <a:pt x="2774723" y="2281713"/>
                  <a:pt x="2774723" y="2324613"/>
                </a:cubicBezTo>
                <a:cubicBezTo>
                  <a:pt x="2774723" y="2444667"/>
                  <a:pt x="2714770" y="2550720"/>
                  <a:pt x="2619461" y="2609132"/>
                </a:cubicBezTo>
                <a:cubicBezTo>
                  <a:pt x="2594093" y="2739763"/>
                  <a:pt x="2496512" y="2844553"/>
                  <a:pt x="2368919" y="2876858"/>
                </a:cubicBezTo>
                <a:cubicBezTo>
                  <a:pt x="2184369" y="2908073"/>
                  <a:pt x="2016372" y="2826285"/>
                  <a:pt x="1978290" y="2684161"/>
                </a:cubicBezTo>
                <a:lnTo>
                  <a:pt x="1939323" y="2694602"/>
                </a:lnTo>
                <a:cubicBezTo>
                  <a:pt x="1970494" y="2810931"/>
                  <a:pt x="2075973" y="2892306"/>
                  <a:pt x="2210223" y="2912307"/>
                </a:cubicBezTo>
                <a:cubicBezTo>
                  <a:pt x="2165434" y="3014618"/>
                  <a:pt x="2062317" y="3083879"/>
                  <a:pt x="1943022" y="3083879"/>
                </a:cubicBezTo>
                <a:cubicBezTo>
                  <a:pt x="1804718" y="3083879"/>
                  <a:pt x="1736151" y="2990782"/>
                  <a:pt x="1657612" y="2862428"/>
                </a:cubicBezTo>
                <a:cubicBezTo>
                  <a:pt x="1632100" y="2775963"/>
                  <a:pt x="1598588" y="2449530"/>
                  <a:pt x="1653064" y="2147091"/>
                </a:cubicBezTo>
                <a:cubicBezTo>
                  <a:pt x="1775302" y="2294672"/>
                  <a:pt x="1947360" y="2360889"/>
                  <a:pt x="2101389" y="2319520"/>
                </a:cubicBezTo>
                <a:lnTo>
                  <a:pt x="2085913" y="2268654"/>
                </a:lnTo>
                <a:cubicBezTo>
                  <a:pt x="1935632" y="2308197"/>
                  <a:pt x="1765039" y="2228547"/>
                  <a:pt x="1652548" y="2065927"/>
                </a:cubicBezTo>
                <a:cubicBezTo>
                  <a:pt x="1594744" y="1988631"/>
                  <a:pt x="1552933" y="1543383"/>
                  <a:pt x="1647107" y="1210118"/>
                </a:cubicBezTo>
                <a:cubicBezTo>
                  <a:pt x="1757451" y="1073526"/>
                  <a:pt x="1924310" y="1023711"/>
                  <a:pt x="2044795" y="1095494"/>
                </a:cubicBezTo>
                <a:lnTo>
                  <a:pt x="2046624" y="1092427"/>
                </a:lnTo>
                <a:cubicBezTo>
                  <a:pt x="2044963" y="1115904"/>
                  <a:pt x="2049817" y="1139574"/>
                  <a:pt x="2059741" y="1162003"/>
                </a:cubicBezTo>
                <a:cubicBezTo>
                  <a:pt x="2085174" y="1219476"/>
                  <a:pt x="2140055" y="1259997"/>
                  <a:pt x="2204060" y="1268556"/>
                </a:cubicBezTo>
                <a:lnTo>
                  <a:pt x="2208020" y="1238949"/>
                </a:lnTo>
                <a:cubicBezTo>
                  <a:pt x="2154665" y="1231814"/>
                  <a:pt x="2108853" y="1198319"/>
                  <a:pt x="2087448" y="1150798"/>
                </a:cubicBezTo>
                <a:cubicBezTo>
                  <a:pt x="2064784" y="1100476"/>
                  <a:pt x="2073123" y="1042569"/>
                  <a:pt x="2109077" y="1000639"/>
                </a:cubicBezTo>
                <a:cubicBezTo>
                  <a:pt x="2142987" y="961090"/>
                  <a:pt x="2196315" y="941798"/>
                  <a:pt x="2249471" y="949847"/>
                </a:cubicBezTo>
                <a:lnTo>
                  <a:pt x="2253988" y="920317"/>
                </a:lnTo>
                <a:cubicBezTo>
                  <a:pt x="2190211" y="910645"/>
                  <a:pt x="2126205" y="934132"/>
                  <a:pt x="2085632" y="982099"/>
                </a:cubicBezTo>
                <a:lnTo>
                  <a:pt x="2052614" y="1055246"/>
                </a:lnTo>
                <a:cubicBezTo>
                  <a:pt x="1928226" y="988072"/>
                  <a:pt x="1765306" y="1028878"/>
                  <a:pt x="1646726" y="1149851"/>
                </a:cubicBezTo>
                <a:cubicBezTo>
                  <a:pt x="1576863" y="1018908"/>
                  <a:pt x="1584053" y="461235"/>
                  <a:pt x="1633436" y="269593"/>
                </a:cubicBezTo>
                <a:cubicBezTo>
                  <a:pt x="1697428" y="119029"/>
                  <a:pt x="1776459" y="0"/>
                  <a:pt x="1943022" y="0"/>
                </a:cubicBezTo>
                <a:close/>
                <a:moveTo>
                  <a:pt x="1125035" y="0"/>
                </a:moveTo>
                <a:cubicBezTo>
                  <a:pt x="1263339" y="0"/>
                  <a:pt x="1331906" y="93097"/>
                  <a:pt x="1410445" y="221451"/>
                </a:cubicBezTo>
                <a:cubicBezTo>
                  <a:pt x="1435957" y="307916"/>
                  <a:pt x="1469469" y="634350"/>
                  <a:pt x="1414993" y="936788"/>
                </a:cubicBezTo>
                <a:cubicBezTo>
                  <a:pt x="1292755" y="789207"/>
                  <a:pt x="1120697" y="722990"/>
                  <a:pt x="966668" y="764359"/>
                </a:cubicBezTo>
                <a:lnTo>
                  <a:pt x="982144" y="815225"/>
                </a:lnTo>
                <a:cubicBezTo>
                  <a:pt x="1132425" y="775682"/>
                  <a:pt x="1303018" y="855332"/>
                  <a:pt x="1415509" y="1017952"/>
                </a:cubicBezTo>
                <a:cubicBezTo>
                  <a:pt x="1473313" y="1095249"/>
                  <a:pt x="1515123" y="1540497"/>
                  <a:pt x="1420950" y="1873762"/>
                </a:cubicBezTo>
                <a:cubicBezTo>
                  <a:pt x="1310606" y="2010353"/>
                  <a:pt x="1143747" y="2060168"/>
                  <a:pt x="1023262" y="1988385"/>
                </a:cubicBezTo>
                <a:lnTo>
                  <a:pt x="1021433" y="1991453"/>
                </a:lnTo>
                <a:cubicBezTo>
                  <a:pt x="1023094" y="1967976"/>
                  <a:pt x="1018240" y="1944306"/>
                  <a:pt x="1008316" y="1921877"/>
                </a:cubicBezTo>
                <a:cubicBezTo>
                  <a:pt x="982883" y="1864403"/>
                  <a:pt x="928002" y="1823883"/>
                  <a:pt x="863997" y="1815323"/>
                </a:cubicBezTo>
                <a:lnTo>
                  <a:pt x="860037" y="1844930"/>
                </a:lnTo>
                <a:cubicBezTo>
                  <a:pt x="913392" y="1852066"/>
                  <a:pt x="959204" y="1885560"/>
                  <a:pt x="980609" y="1933082"/>
                </a:cubicBezTo>
                <a:cubicBezTo>
                  <a:pt x="1003273" y="1983404"/>
                  <a:pt x="994934" y="2041310"/>
                  <a:pt x="958980" y="2083241"/>
                </a:cubicBezTo>
                <a:cubicBezTo>
                  <a:pt x="925070" y="2122789"/>
                  <a:pt x="871742" y="2142082"/>
                  <a:pt x="818586" y="2134033"/>
                </a:cubicBezTo>
                <a:lnTo>
                  <a:pt x="814069" y="2163562"/>
                </a:lnTo>
                <a:cubicBezTo>
                  <a:pt x="877846" y="2173235"/>
                  <a:pt x="941852" y="2149747"/>
                  <a:pt x="982425" y="2101780"/>
                </a:cubicBezTo>
                <a:lnTo>
                  <a:pt x="1015443" y="2028633"/>
                </a:lnTo>
                <a:cubicBezTo>
                  <a:pt x="1139831" y="2095808"/>
                  <a:pt x="1302751" y="2055001"/>
                  <a:pt x="1421331" y="1934029"/>
                </a:cubicBezTo>
                <a:cubicBezTo>
                  <a:pt x="1491194" y="2064971"/>
                  <a:pt x="1484003" y="2622644"/>
                  <a:pt x="1434621" y="2814287"/>
                </a:cubicBezTo>
                <a:cubicBezTo>
                  <a:pt x="1370629" y="2964850"/>
                  <a:pt x="1291598" y="3083879"/>
                  <a:pt x="1125035" y="3083879"/>
                </a:cubicBezTo>
                <a:cubicBezTo>
                  <a:pt x="976622" y="3083879"/>
                  <a:pt x="853248" y="2976677"/>
                  <a:pt x="835482" y="2834581"/>
                </a:cubicBezTo>
                <a:cubicBezTo>
                  <a:pt x="1001251" y="2760784"/>
                  <a:pt x="1101560" y="2608549"/>
                  <a:pt x="1075194" y="2460607"/>
                </a:cubicBezTo>
                <a:lnTo>
                  <a:pt x="1035713" y="2468996"/>
                </a:lnTo>
                <a:cubicBezTo>
                  <a:pt x="1060354" y="2611450"/>
                  <a:pt x="948194" y="2759243"/>
                  <a:pt x="773360" y="2817692"/>
                </a:cubicBezTo>
                <a:cubicBezTo>
                  <a:pt x="763867" y="2823239"/>
                  <a:pt x="753648" y="2823760"/>
                  <a:pt x="743309" y="2823760"/>
                </a:cubicBezTo>
                <a:cubicBezTo>
                  <a:pt x="576747" y="2823760"/>
                  <a:pt x="441721" y="2688734"/>
                  <a:pt x="441721" y="2522172"/>
                </a:cubicBezTo>
                <a:lnTo>
                  <a:pt x="459036" y="2436399"/>
                </a:lnTo>
                <a:lnTo>
                  <a:pt x="441721" y="2436399"/>
                </a:lnTo>
                <a:lnTo>
                  <a:pt x="441721" y="2427537"/>
                </a:lnTo>
                <a:cubicBezTo>
                  <a:pt x="305234" y="2414137"/>
                  <a:pt x="200762" y="2297266"/>
                  <a:pt x="200762" y="2155997"/>
                </a:cubicBezTo>
                <a:lnTo>
                  <a:pt x="217593" y="2072628"/>
                </a:lnTo>
                <a:cubicBezTo>
                  <a:pt x="89802" y="2019727"/>
                  <a:pt x="0" y="1893768"/>
                  <a:pt x="0" y="1746838"/>
                </a:cubicBezTo>
                <a:cubicBezTo>
                  <a:pt x="0" y="1665177"/>
                  <a:pt x="27737" y="1589996"/>
                  <a:pt x="75847" y="1531990"/>
                </a:cubicBezTo>
                <a:cubicBezTo>
                  <a:pt x="158816" y="1432590"/>
                  <a:pt x="276275" y="1387641"/>
                  <a:pt x="381353" y="1423131"/>
                </a:cubicBezTo>
                <a:lnTo>
                  <a:pt x="394263" y="1384911"/>
                </a:lnTo>
                <a:cubicBezTo>
                  <a:pt x="299825" y="1353014"/>
                  <a:pt x="197101" y="1376758"/>
                  <a:pt x="112642" y="1443556"/>
                </a:cubicBezTo>
                <a:cubicBezTo>
                  <a:pt x="74114" y="1395305"/>
                  <a:pt x="55810" y="1333244"/>
                  <a:pt x="55810" y="1266911"/>
                </a:cubicBezTo>
                <a:cubicBezTo>
                  <a:pt x="55810" y="1097473"/>
                  <a:pt x="175228" y="955927"/>
                  <a:pt x="334606" y="922383"/>
                </a:cubicBezTo>
                <a:cubicBezTo>
                  <a:pt x="497254" y="898036"/>
                  <a:pt x="645210" y="961827"/>
                  <a:pt x="694839" y="1079319"/>
                </a:cubicBezTo>
                <a:cubicBezTo>
                  <a:pt x="670482" y="1096114"/>
                  <a:pt x="651035" y="1119484"/>
                  <a:pt x="636636" y="1146893"/>
                </a:cubicBezTo>
                <a:cubicBezTo>
                  <a:pt x="598934" y="1218660"/>
                  <a:pt x="601627" y="1307205"/>
                  <a:pt x="643730" y="1380130"/>
                </a:cubicBezTo>
                <a:lnTo>
                  <a:pt x="677177" y="1360819"/>
                </a:lnTo>
                <a:cubicBezTo>
                  <a:pt x="642024" y="1299932"/>
                  <a:pt x="639299" y="1226219"/>
                  <a:pt x="669992" y="1166433"/>
                </a:cubicBezTo>
                <a:cubicBezTo>
                  <a:pt x="681439" y="1144136"/>
                  <a:pt x="696880" y="1125036"/>
                  <a:pt x="719376" y="1114815"/>
                </a:cubicBezTo>
                <a:lnTo>
                  <a:pt x="753521" y="1105667"/>
                </a:lnTo>
                <a:lnTo>
                  <a:pt x="747068" y="1089375"/>
                </a:lnTo>
                <a:cubicBezTo>
                  <a:pt x="775618" y="1073627"/>
                  <a:pt x="808756" y="1066440"/>
                  <a:pt x="843174" y="1068829"/>
                </a:cubicBezTo>
                <a:cubicBezTo>
                  <a:pt x="910177" y="1073482"/>
                  <a:pt x="971874" y="1113774"/>
                  <a:pt x="1005945" y="1175134"/>
                </a:cubicBezTo>
                <a:lnTo>
                  <a:pt x="1039750" y="1156458"/>
                </a:lnTo>
                <a:cubicBezTo>
                  <a:pt x="998956" y="1082934"/>
                  <a:pt x="924540" y="1035010"/>
                  <a:pt x="843662" y="1030172"/>
                </a:cubicBezTo>
                <a:cubicBezTo>
                  <a:pt x="804145" y="1027809"/>
                  <a:pt x="766021" y="1035895"/>
                  <a:pt x="732986" y="1053824"/>
                </a:cubicBezTo>
                <a:cubicBezTo>
                  <a:pt x="667861" y="924500"/>
                  <a:pt x="500732" y="853399"/>
                  <a:pt x="319377" y="879325"/>
                </a:cubicBezTo>
                <a:cubicBezTo>
                  <a:pt x="300989" y="843277"/>
                  <a:pt x="293334" y="802167"/>
                  <a:pt x="293334" y="759266"/>
                </a:cubicBezTo>
                <a:cubicBezTo>
                  <a:pt x="293334" y="639212"/>
                  <a:pt x="353287" y="533159"/>
                  <a:pt x="448596" y="474747"/>
                </a:cubicBezTo>
                <a:cubicBezTo>
                  <a:pt x="473964" y="344116"/>
                  <a:pt x="571545" y="239326"/>
                  <a:pt x="699138" y="207021"/>
                </a:cubicBezTo>
                <a:cubicBezTo>
                  <a:pt x="883688" y="175806"/>
                  <a:pt x="1051685" y="257594"/>
                  <a:pt x="1089767" y="399718"/>
                </a:cubicBezTo>
                <a:lnTo>
                  <a:pt x="1128734" y="389277"/>
                </a:lnTo>
                <a:cubicBezTo>
                  <a:pt x="1097563" y="272948"/>
                  <a:pt x="992084" y="191573"/>
                  <a:pt x="857834" y="171572"/>
                </a:cubicBezTo>
                <a:cubicBezTo>
                  <a:pt x="902623" y="69261"/>
                  <a:pt x="1005740" y="0"/>
                  <a:pt x="1125035"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17" name="Group 110">
            <a:extLst>
              <a:ext uri="{FF2B5EF4-FFF2-40B4-BE49-F238E27FC236}">
                <a16:creationId xmlns:a16="http://schemas.microsoft.com/office/drawing/2014/main" id="{98C0F67C-E3E0-4902-9B54-114493EA8BB3}"/>
              </a:ext>
            </a:extLst>
          </p:cNvPr>
          <p:cNvGrpSpPr/>
          <p:nvPr/>
        </p:nvGrpSpPr>
        <p:grpSpPr>
          <a:xfrm>
            <a:off x="5291981" y="2416730"/>
            <a:ext cx="501857" cy="554554"/>
            <a:chOff x="4835382" y="73243"/>
            <a:chExt cx="2920830" cy="3227535"/>
          </a:xfrm>
          <a:solidFill>
            <a:schemeClr val="accent4"/>
          </a:solidFill>
        </p:grpSpPr>
        <p:sp>
          <p:nvSpPr>
            <p:cNvPr id="118" name="Freeform 111">
              <a:extLst>
                <a:ext uri="{FF2B5EF4-FFF2-40B4-BE49-F238E27FC236}">
                  <a16:creationId xmlns:a16="http://schemas.microsoft.com/office/drawing/2014/main" id="{94FBCE0D-E63A-414D-A58D-CA004021BC8C}"/>
                </a:ext>
              </a:extLst>
            </p:cNvPr>
            <p:cNvSpPr/>
            <p:nvPr/>
          </p:nvSpPr>
          <p:spPr>
            <a:xfrm>
              <a:off x="4835382" y="73243"/>
              <a:ext cx="2920830" cy="3227535"/>
            </a:xfrm>
            <a:custGeom>
              <a:avLst/>
              <a:gdLst>
                <a:gd name="connsiteX0" fmla="*/ 3030279 w 4784651"/>
                <a:gd name="connsiteY0" fmla="*/ 0 h 5890437"/>
                <a:gd name="connsiteX1" fmla="*/ 765544 w 4784651"/>
                <a:gd name="connsiteY1" fmla="*/ 1935126 h 5890437"/>
                <a:gd name="connsiteX2" fmla="*/ 0 w 4784651"/>
                <a:gd name="connsiteY2" fmla="*/ 3051544 h 5890437"/>
                <a:gd name="connsiteX3" fmla="*/ 510363 w 4784651"/>
                <a:gd name="connsiteY3" fmla="*/ 3327991 h 5890437"/>
                <a:gd name="connsiteX4" fmla="*/ 297711 w 4784651"/>
                <a:gd name="connsiteY4" fmla="*/ 3657600 h 5890437"/>
                <a:gd name="connsiteX5" fmla="*/ 489097 w 4784651"/>
                <a:gd name="connsiteY5" fmla="*/ 3870251 h 5890437"/>
                <a:gd name="connsiteX6" fmla="*/ 372139 w 4784651"/>
                <a:gd name="connsiteY6" fmla="*/ 4061637 h 5890437"/>
                <a:gd name="connsiteX7" fmla="*/ 563525 w 4784651"/>
                <a:gd name="connsiteY7" fmla="*/ 4316819 h 5890437"/>
                <a:gd name="connsiteX8" fmla="*/ 499730 w 4784651"/>
                <a:gd name="connsiteY8" fmla="*/ 4976037 h 5890437"/>
                <a:gd name="connsiteX9" fmla="*/ 1754372 w 4784651"/>
                <a:gd name="connsiteY9" fmla="*/ 5199321 h 5890437"/>
                <a:gd name="connsiteX10" fmla="*/ 1945758 w 4784651"/>
                <a:gd name="connsiteY10" fmla="*/ 5890437 h 5890437"/>
                <a:gd name="connsiteX11" fmla="*/ 4784651 w 4784651"/>
                <a:gd name="connsiteY11" fmla="*/ 5858540 h 5890437"/>
                <a:gd name="connsiteX12" fmla="*/ 4561367 w 4784651"/>
                <a:gd name="connsiteY12" fmla="*/ 4189228 h 5890437"/>
                <a:gd name="connsiteX13" fmla="*/ 3030279 w 4784651"/>
                <a:gd name="connsiteY13" fmla="*/ 0 h 5890437"/>
                <a:gd name="connsiteX0" fmla="*/ 3030279 w 4784651"/>
                <a:gd name="connsiteY0" fmla="*/ 114 h 5890551"/>
                <a:gd name="connsiteX1" fmla="*/ 765544 w 4784651"/>
                <a:gd name="connsiteY1" fmla="*/ 1935240 h 5890551"/>
                <a:gd name="connsiteX2" fmla="*/ 0 w 4784651"/>
                <a:gd name="connsiteY2" fmla="*/ 3051658 h 5890551"/>
                <a:gd name="connsiteX3" fmla="*/ 510363 w 4784651"/>
                <a:gd name="connsiteY3" fmla="*/ 3328105 h 5890551"/>
                <a:gd name="connsiteX4" fmla="*/ 297711 w 4784651"/>
                <a:gd name="connsiteY4" fmla="*/ 3657714 h 5890551"/>
                <a:gd name="connsiteX5" fmla="*/ 489097 w 4784651"/>
                <a:gd name="connsiteY5" fmla="*/ 3870365 h 5890551"/>
                <a:gd name="connsiteX6" fmla="*/ 372139 w 4784651"/>
                <a:gd name="connsiteY6" fmla="*/ 4061751 h 5890551"/>
                <a:gd name="connsiteX7" fmla="*/ 563525 w 4784651"/>
                <a:gd name="connsiteY7" fmla="*/ 4316933 h 5890551"/>
                <a:gd name="connsiteX8" fmla="*/ 499730 w 4784651"/>
                <a:gd name="connsiteY8" fmla="*/ 4976151 h 5890551"/>
                <a:gd name="connsiteX9" fmla="*/ 1754372 w 4784651"/>
                <a:gd name="connsiteY9" fmla="*/ 5199435 h 5890551"/>
                <a:gd name="connsiteX10" fmla="*/ 1945758 w 4784651"/>
                <a:gd name="connsiteY10" fmla="*/ 5890551 h 5890551"/>
                <a:gd name="connsiteX11" fmla="*/ 4784651 w 4784651"/>
                <a:gd name="connsiteY11" fmla="*/ 5858654 h 5890551"/>
                <a:gd name="connsiteX12" fmla="*/ 4561367 w 4784651"/>
                <a:gd name="connsiteY12" fmla="*/ 4189342 h 5890551"/>
                <a:gd name="connsiteX13" fmla="*/ 3030279 w 4784651"/>
                <a:gd name="connsiteY13" fmla="*/ 114 h 5890551"/>
                <a:gd name="connsiteX0" fmla="*/ 3030279 w 4784651"/>
                <a:gd name="connsiteY0" fmla="*/ 398 h 5890835"/>
                <a:gd name="connsiteX1" fmla="*/ 765544 w 4784651"/>
                <a:gd name="connsiteY1" fmla="*/ 1935524 h 5890835"/>
                <a:gd name="connsiteX2" fmla="*/ 0 w 4784651"/>
                <a:gd name="connsiteY2" fmla="*/ 3051942 h 5890835"/>
                <a:gd name="connsiteX3" fmla="*/ 510363 w 4784651"/>
                <a:gd name="connsiteY3" fmla="*/ 3328389 h 5890835"/>
                <a:gd name="connsiteX4" fmla="*/ 297711 w 4784651"/>
                <a:gd name="connsiteY4" fmla="*/ 3657998 h 5890835"/>
                <a:gd name="connsiteX5" fmla="*/ 489097 w 4784651"/>
                <a:gd name="connsiteY5" fmla="*/ 3870649 h 5890835"/>
                <a:gd name="connsiteX6" fmla="*/ 372139 w 4784651"/>
                <a:gd name="connsiteY6" fmla="*/ 4062035 h 5890835"/>
                <a:gd name="connsiteX7" fmla="*/ 563525 w 4784651"/>
                <a:gd name="connsiteY7" fmla="*/ 4317217 h 5890835"/>
                <a:gd name="connsiteX8" fmla="*/ 499730 w 4784651"/>
                <a:gd name="connsiteY8" fmla="*/ 4976435 h 5890835"/>
                <a:gd name="connsiteX9" fmla="*/ 1754372 w 4784651"/>
                <a:gd name="connsiteY9" fmla="*/ 5199719 h 5890835"/>
                <a:gd name="connsiteX10" fmla="*/ 1945758 w 4784651"/>
                <a:gd name="connsiteY10" fmla="*/ 5890835 h 5890835"/>
                <a:gd name="connsiteX11" fmla="*/ 4784651 w 4784651"/>
                <a:gd name="connsiteY11" fmla="*/ 5858938 h 5890835"/>
                <a:gd name="connsiteX12" fmla="*/ 4561367 w 4784651"/>
                <a:gd name="connsiteY12" fmla="*/ 4189626 h 5890835"/>
                <a:gd name="connsiteX13" fmla="*/ 3030279 w 4784651"/>
                <a:gd name="connsiteY13" fmla="*/ 398 h 5890835"/>
                <a:gd name="connsiteX0" fmla="*/ 3030279 w 5042277"/>
                <a:gd name="connsiteY0" fmla="*/ 663 h 5891100"/>
                <a:gd name="connsiteX1" fmla="*/ 765544 w 5042277"/>
                <a:gd name="connsiteY1" fmla="*/ 1935789 h 5891100"/>
                <a:gd name="connsiteX2" fmla="*/ 0 w 5042277"/>
                <a:gd name="connsiteY2" fmla="*/ 3052207 h 5891100"/>
                <a:gd name="connsiteX3" fmla="*/ 510363 w 5042277"/>
                <a:gd name="connsiteY3" fmla="*/ 3328654 h 5891100"/>
                <a:gd name="connsiteX4" fmla="*/ 297711 w 5042277"/>
                <a:gd name="connsiteY4" fmla="*/ 3658263 h 5891100"/>
                <a:gd name="connsiteX5" fmla="*/ 489097 w 5042277"/>
                <a:gd name="connsiteY5" fmla="*/ 3870914 h 5891100"/>
                <a:gd name="connsiteX6" fmla="*/ 372139 w 5042277"/>
                <a:gd name="connsiteY6" fmla="*/ 4062300 h 5891100"/>
                <a:gd name="connsiteX7" fmla="*/ 563525 w 5042277"/>
                <a:gd name="connsiteY7" fmla="*/ 4317482 h 5891100"/>
                <a:gd name="connsiteX8" fmla="*/ 499730 w 5042277"/>
                <a:gd name="connsiteY8" fmla="*/ 4976700 h 5891100"/>
                <a:gd name="connsiteX9" fmla="*/ 1754372 w 5042277"/>
                <a:gd name="connsiteY9" fmla="*/ 5199984 h 5891100"/>
                <a:gd name="connsiteX10" fmla="*/ 1945758 w 5042277"/>
                <a:gd name="connsiteY10" fmla="*/ 5891100 h 5891100"/>
                <a:gd name="connsiteX11" fmla="*/ 4784651 w 5042277"/>
                <a:gd name="connsiteY11" fmla="*/ 5859203 h 5891100"/>
                <a:gd name="connsiteX12" fmla="*/ 4561367 w 5042277"/>
                <a:gd name="connsiteY12" fmla="*/ 4189891 h 5891100"/>
                <a:gd name="connsiteX13" fmla="*/ 3030279 w 5042277"/>
                <a:gd name="connsiteY13" fmla="*/ 663 h 5891100"/>
                <a:gd name="connsiteX0" fmla="*/ 3030279 w 5316637"/>
                <a:gd name="connsiteY0" fmla="*/ 1079 h 5891516"/>
                <a:gd name="connsiteX1" fmla="*/ 765544 w 5316637"/>
                <a:gd name="connsiteY1" fmla="*/ 1936205 h 5891516"/>
                <a:gd name="connsiteX2" fmla="*/ 0 w 5316637"/>
                <a:gd name="connsiteY2" fmla="*/ 3052623 h 5891516"/>
                <a:gd name="connsiteX3" fmla="*/ 510363 w 5316637"/>
                <a:gd name="connsiteY3" fmla="*/ 3329070 h 5891516"/>
                <a:gd name="connsiteX4" fmla="*/ 297711 w 5316637"/>
                <a:gd name="connsiteY4" fmla="*/ 3658679 h 5891516"/>
                <a:gd name="connsiteX5" fmla="*/ 489097 w 5316637"/>
                <a:gd name="connsiteY5" fmla="*/ 3871330 h 5891516"/>
                <a:gd name="connsiteX6" fmla="*/ 372139 w 5316637"/>
                <a:gd name="connsiteY6" fmla="*/ 4062716 h 5891516"/>
                <a:gd name="connsiteX7" fmla="*/ 563525 w 5316637"/>
                <a:gd name="connsiteY7" fmla="*/ 4317898 h 5891516"/>
                <a:gd name="connsiteX8" fmla="*/ 499730 w 5316637"/>
                <a:gd name="connsiteY8" fmla="*/ 4977116 h 5891516"/>
                <a:gd name="connsiteX9" fmla="*/ 1754372 w 5316637"/>
                <a:gd name="connsiteY9" fmla="*/ 5200400 h 5891516"/>
                <a:gd name="connsiteX10" fmla="*/ 1945758 w 5316637"/>
                <a:gd name="connsiteY10" fmla="*/ 5891516 h 5891516"/>
                <a:gd name="connsiteX11" fmla="*/ 4784651 w 5316637"/>
                <a:gd name="connsiteY11" fmla="*/ 5859619 h 5891516"/>
                <a:gd name="connsiteX12" fmla="*/ 4890977 w 5316637"/>
                <a:gd name="connsiteY12" fmla="*/ 3520456 h 5891516"/>
                <a:gd name="connsiteX13" fmla="*/ 3030279 w 5316637"/>
                <a:gd name="connsiteY13" fmla="*/ 1079 h 5891516"/>
                <a:gd name="connsiteX0" fmla="*/ 3030279 w 5338934"/>
                <a:gd name="connsiteY0" fmla="*/ 561 h 5890998"/>
                <a:gd name="connsiteX1" fmla="*/ 765544 w 5338934"/>
                <a:gd name="connsiteY1" fmla="*/ 1935687 h 5890998"/>
                <a:gd name="connsiteX2" fmla="*/ 0 w 5338934"/>
                <a:gd name="connsiteY2" fmla="*/ 3052105 h 5890998"/>
                <a:gd name="connsiteX3" fmla="*/ 510363 w 5338934"/>
                <a:gd name="connsiteY3" fmla="*/ 3328552 h 5890998"/>
                <a:gd name="connsiteX4" fmla="*/ 297711 w 5338934"/>
                <a:gd name="connsiteY4" fmla="*/ 3658161 h 5890998"/>
                <a:gd name="connsiteX5" fmla="*/ 489097 w 5338934"/>
                <a:gd name="connsiteY5" fmla="*/ 3870812 h 5890998"/>
                <a:gd name="connsiteX6" fmla="*/ 372139 w 5338934"/>
                <a:gd name="connsiteY6" fmla="*/ 4062198 h 5890998"/>
                <a:gd name="connsiteX7" fmla="*/ 563525 w 5338934"/>
                <a:gd name="connsiteY7" fmla="*/ 4317380 h 5890998"/>
                <a:gd name="connsiteX8" fmla="*/ 499730 w 5338934"/>
                <a:gd name="connsiteY8" fmla="*/ 4976598 h 5890998"/>
                <a:gd name="connsiteX9" fmla="*/ 1754372 w 5338934"/>
                <a:gd name="connsiteY9" fmla="*/ 5199882 h 5890998"/>
                <a:gd name="connsiteX10" fmla="*/ 1945758 w 5338934"/>
                <a:gd name="connsiteY10" fmla="*/ 5890998 h 5890998"/>
                <a:gd name="connsiteX11" fmla="*/ 4784651 w 5338934"/>
                <a:gd name="connsiteY11" fmla="*/ 5859101 h 5890998"/>
                <a:gd name="connsiteX12" fmla="*/ 4890977 w 5338934"/>
                <a:gd name="connsiteY12" fmla="*/ 3519938 h 5890998"/>
                <a:gd name="connsiteX13" fmla="*/ 3030279 w 5338934"/>
                <a:gd name="connsiteY13" fmla="*/ 561 h 5890998"/>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75 h 5890612"/>
                <a:gd name="connsiteX1" fmla="*/ 765544 w 5381346"/>
                <a:gd name="connsiteY1" fmla="*/ 1935301 h 5890612"/>
                <a:gd name="connsiteX2" fmla="*/ 0 w 5381346"/>
                <a:gd name="connsiteY2" fmla="*/ 3051719 h 5890612"/>
                <a:gd name="connsiteX3" fmla="*/ 510363 w 5381346"/>
                <a:gd name="connsiteY3" fmla="*/ 3328166 h 5890612"/>
                <a:gd name="connsiteX4" fmla="*/ 297711 w 5381346"/>
                <a:gd name="connsiteY4" fmla="*/ 3657775 h 5890612"/>
                <a:gd name="connsiteX5" fmla="*/ 489097 w 5381346"/>
                <a:gd name="connsiteY5" fmla="*/ 3870426 h 5890612"/>
                <a:gd name="connsiteX6" fmla="*/ 372139 w 5381346"/>
                <a:gd name="connsiteY6" fmla="*/ 4061812 h 5890612"/>
                <a:gd name="connsiteX7" fmla="*/ 563525 w 5381346"/>
                <a:gd name="connsiteY7" fmla="*/ 4316994 h 5890612"/>
                <a:gd name="connsiteX8" fmla="*/ 499730 w 5381346"/>
                <a:gd name="connsiteY8" fmla="*/ 4976212 h 5890612"/>
                <a:gd name="connsiteX9" fmla="*/ 1754372 w 5381346"/>
                <a:gd name="connsiteY9" fmla="*/ 5199496 h 5890612"/>
                <a:gd name="connsiteX10" fmla="*/ 1945758 w 5381346"/>
                <a:gd name="connsiteY10" fmla="*/ 5890612 h 5890612"/>
                <a:gd name="connsiteX11" fmla="*/ 4784651 w 5381346"/>
                <a:gd name="connsiteY11" fmla="*/ 5858715 h 5890612"/>
                <a:gd name="connsiteX12" fmla="*/ 4890977 w 5381346"/>
                <a:gd name="connsiteY12" fmla="*/ 3519552 h 5890612"/>
                <a:gd name="connsiteX13" fmla="*/ 3030279 w 5381346"/>
                <a:gd name="connsiteY13" fmla="*/ 175 h 5890612"/>
                <a:gd name="connsiteX0" fmla="*/ 3030279 w 5381346"/>
                <a:gd name="connsiteY0" fmla="*/ 1733 h 5892170"/>
                <a:gd name="connsiteX1" fmla="*/ 0 w 5381346"/>
                <a:gd name="connsiteY1" fmla="*/ 3053277 h 5892170"/>
                <a:gd name="connsiteX2" fmla="*/ 510363 w 5381346"/>
                <a:gd name="connsiteY2" fmla="*/ 3329724 h 5892170"/>
                <a:gd name="connsiteX3" fmla="*/ 297711 w 5381346"/>
                <a:gd name="connsiteY3" fmla="*/ 3659333 h 5892170"/>
                <a:gd name="connsiteX4" fmla="*/ 489097 w 5381346"/>
                <a:gd name="connsiteY4" fmla="*/ 3871984 h 5892170"/>
                <a:gd name="connsiteX5" fmla="*/ 372139 w 5381346"/>
                <a:gd name="connsiteY5" fmla="*/ 4063370 h 5892170"/>
                <a:gd name="connsiteX6" fmla="*/ 563525 w 5381346"/>
                <a:gd name="connsiteY6" fmla="*/ 4318552 h 5892170"/>
                <a:gd name="connsiteX7" fmla="*/ 499730 w 5381346"/>
                <a:gd name="connsiteY7" fmla="*/ 4977770 h 5892170"/>
                <a:gd name="connsiteX8" fmla="*/ 1754372 w 5381346"/>
                <a:gd name="connsiteY8" fmla="*/ 5201054 h 5892170"/>
                <a:gd name="connsiteX9" fmla="*/ 1945758 w 5381346"/>
                <a:gd name="connsiteY9" fmla="*/ 5892170 h 5892170"/>
                <a:gd name="connsiteX10" fmla="*/ 4784651 w 5381346"/>
                <a:gd name="connsiteY10" fmla="*/ 5860273 h 5892170"/>
                <a:gd name="connsiteX11" fmla="*/ 4890977 w 5381346"/>
                <a:gd name="connsiteY11" fmla="*/ 3521110 h 5892170"/>
                <a:gd name="connsiteX12" fmla="*/ 3030279 w 5381346"/>
                <a:gd name="connsiteY12" fmla="*/ 1733 h 5892170"/>
                <a:gd name="connsiteX0" fmla="*/ 3030279 w 5381346"/>
                <a:gd name="connsiteY0" fmla="*/ 4 h 5890441"/>
                <a:gd name="connsiteX1" fmla="*/ 0 w 5381346"/>
                <a:gd name="connsiteY1" fmla="*/ 3051548 h 5890441"/>
                <a:gd name="connsiteX2" fmla="*/ 510363 w 5381346"/>
                <a:gd name="connsiteY2" fmla="*/ 3327995 h 5890441"/>
                <a:gd name="connsiteX3" fmla="*/ 297711 w 5381346"/>
                <a:gd name="connsiteY3" fmla="*/ 3657604 h 5890441"/>
                <a:gd name="connsiteX4" fmla="*/ 489097 w 5381346"/>
                <a:gd name="connsiteY4" fmla="*/ 3870255 h 5890441"/>
                <a:gd name="connsiteX5" fmla="*/ 372139 w 5381346"/>
                <a:gd name="connsiteY5" fmla="*/ 4061641 h 5890441"/>
                <a:gd name="connsiteX6" fmla="*/ 563525 w 5381346"/>
                <a:gd name="connsiteY6" fmla="*/ 4316823 h 5890441"/>
                <a:gd name="connsiteX7" fmla="*/ 499730 w 5381346"/>
                <a:gd name="connsiteY7" fmla="*/ 4976041 h 5890441"/>
                <a:gd name="connsiteX8" fmla="*/ 1754372 w 5381346"/>
                <a:gd name="connsiteY8" fmla="*/ 5199325 h 5890441"/>
                <a:gd name="connsiteX9" fmla="*/ 1945758 w 5381346"/>
                <a:gd name="connsiteY9" fmla="*/ 5890441 h 5890441"/>
                <a:gd name="connsiteX10" fmla="*/ 4784651 w 5381346"/>
                <a:gd name="connsiteY10" fmla="*/ 5858544 h 5890441"/>
                <a:gd name="connsiteX11" fmla="*/ 4890977 w 5381346"/>
                <a:gd name="connsiteY11" fmla="*/ 3519381 h 5890441"/>
                <a:gd name="connsiteX12" fmla="*/ 3030279 w 5381346"/>
                <a:gd name="connsiteY12" fmla="*/ 4 h 5890441"/>
                <a:gd name="connsiteX0" fmla="*/ 3040277 w 5391344"/>
                <a:gd name="connsiteY0" fmla="*/ 4 h 5890441"/>
                <a:gd name="connsiteX1" fmla="*/ 9998 w 5391344"/>
                <a:gd name="connsiteY1" fmla="*/ 3051548 h 5890441"/>
                <a:gd name="connsiteX2" fmla="*/ 520361 w 5391344"/>
                <a:gd name="connsiteY2" fmla="*/ 3327995 h 5890441"/>
                <a:gd name="connsiteX3" fmla="*/ 307709 w 5391344"/>
                <a:gd name="connsiteY3" fmla="*/ 3657604 h 5890441"/>
                <a:gd name="connsiteX4" fmla="*/ 499095 w 5391344"/>
                <a:gd name="connsiteY4" fmla="*/ 3870255 h 5890441"/>
                <a:gd name="connsiteX5" fmla="*/ 382137 w 5391344"/>
                <a:gd name="connsiteY5" fmla="*/ 4061641 h 5890441"/>
                <a:gd name="connsiteX6" fmla="*/ 573523 w 5391344"/>
                <a:gd name="connsiteY6" fmla="*/ 4316823 h 5890441"/>
                <a:gd name="connsiteX7" fmla="*/ 509728 w 5391344"/>
                <a:gd name="connsiteY7" fmla="*/ 4976041 h 5890441"/>
                <a:gd name="connsiteX8" fmla="*/ 1764370 w 5391344"/>
                <a:gd name="connsiteY8" fmla="*/ 5199325 h 5890441"/>
                <a:gd name="connsiteX9" fmla="*/ 1955756 w 5391344"/>
                <a:gd name="connsiteY9" fmla="*/ 5890441 h 5890441"/>
                <a:gd name="connsiteX10" fmla="*/ 4794649 w 5391344"/>
                <a:gd name="connsiteY10" fmla="*/ 5858544 h 5890441"/>
                <a:gd name="connsiteX11" fmla="*/ 4900975 w 5391344"/>
                <a:gd name="connsiteY11" fmla="*/ 3519381 h 5890441"/>
                <a:gd name="connsiteX12" fmla="*/ 3040277 w 5391344"/>
                <a:gd name="connsiteY12" fmla="*/ 4 h 5890441"/>
                <a:gd name="connsiteX0" fmla="*/ 3040277 w 5391344"/>
                <a:gd name="connsiteY0" fmla="*/ 4 h 5890441"/>
                <a:gd name="connsiteX1" fmla="*/ 9998 w 5391344"/>
                <a:gd name="connsiteY1" fmla="*/ 3051548 h 5890441"/>
                <a:gd name="connsiteX2" fmla="*/ 520361 w 5391344"/>
                <a:gd name="connsiteY2" fmla="*/ 3327995 h 5890441"/>
                <a:gd name="connsiteX3" fmla="*/ 307709 w 5391344"/>
                <a:gd name="connsiteY3" fmla="*/ 3657604 h 5890441"/>
                <a:gd name="connsiteX4" fmla="*/ 499095 w 5391344"/>
                <a:gd name="connsiteY4" fmla="*/ 3870255 h 5890441"/>
                <a:gd name="connsiteX5" fmla="*/ 382137 w 5391344"/>
                <a:gd name="connsiteY5" fmla="*/ 4061641 h 5890441"/>
                <a:gd name="connsiteX6" fmla="*/ 573523 w 5391344"/>
                <a:gd name="connsiteY6" fmla="*/ 4316823 h 5890441"/>
                <a:gd name="connsiteX7" fmla="*/ 509728 w 5391344"/>
                <a:gd name="connsiteY7" fmla="*/ 4976041 h 5890441"/>
                <a:gd name="connsiteX8" fmla="*/ 1764370 w 5391344"/>
                <a:gd name="connsiteY8" fmla="*/ 5199325 h 5890441"/>
                <a:gd name="connsiteX9" fmla="*/ 1955756 w 5391344"/>
                <a:gd name="connsiteY9" fmla="*/ 5890441 h 5890441"/>
                <a:gd name="connsiteX10" fmla="*/ 4794649 w 5391344"/>
                <a:gd name="connsiteY10" fmla="*/ 5858544 h 5890441"/>
                <a:gd name="connsiteX11" fmla="*/ 4900975 w 5391344"/>
                <a:gd name="connsiteY11" fmla="*/ 3519381 h 5890441"/>
                <a:gd name="connsiteX12" fmla="*/ 3040277 w 5391344"/>
                <a:gd name="connsiteY12" fmla="*/ 4 h 5890441"/>
                <a:gd name="connsiteX0" fmla="*/ 3030279 w 5381346"/>
                <a:gd name="connsiteY0" fmla="*/ 92120 h 5982557"/>
                <a:gd name="connsiteX1" fmla="*/ 914399 w 5381346"/>
                <a:gd name="connsiteY1" fmla="*/ 1187274 h 5982557"/>
                <a:gd name="connsiteX2" fmla="*/ 0 w 5381346"/>
                <a:gd name="connsiteY2" fmla="*/ 3143664 h 5982557"/>
                <a:gd name="connsiteX3" fmla="*/ 510363 w 5381346"/>
                <a:gd name="connsiteY3" fmla="*/ 3420111 h 5982557"/>
                <a:gd name="connsiteX4" fmla="*/ 297711 w 5381346"/>
                <a:gd name="connsiteY4" fmla="*/ 3749720 h 5982557"/>
                <a:gd name="connsiteX5" fmla="*/ 489097 w 5381346"/>
                <a:gd name="connsiteY5" fmla="*/ 3962371 h 5982557"/>
                <a:gd name="connsiteX6" fmla="*/ 372139 w 5381346"/>
                <a:gd name="connsiteY6" fmla="*/ 4153757 h 5982557"/>
                <a:gd name="connsiteX7" fmla="*/ 563525 w 5381346"/>
                <a:gd name="connsiteY7" fmla="*/ 4408939 h 5982557"/>
                <a:gd name="connsiteX8" fmla="*/ 499730 w 5381346"/>
                <a:gd name="connsiteY8" fmla="*/ 5068157 h 5982557"/>
                <a:gd name="connsiteX9" fmla="*/ 1754372 w 5381346"/>
                <a:gd name="connsiteY9" fmla="*/ 5291441 h 5982557"/>
                <a:gd name="connsiteX10" fmla="*/ 1945758 w 5381346"/>
                <a:gd name="connsiteY10" fmla="*/ 5982557 h 5982557"/>
                <a:gd name="connsiteX11" fmla="*/ 4784651 w 5381346"/>
                <a:gd name="connsiteY11" fmla="*/ 5950660 h 5982557"/>
                <a:gd name="connsiteX12" fmla="*/ 4890977 w 5381346"/>
                <a:gd name="connsiteY12" fmla="*/ 3611497 h 5982557"/>
                <a:gd name="connsiteX13" fmla="*/ 3030279 w 5381346"/>
                <a:gd name="connsiteY13" fmla="*/ 92120 h 5982557"/>
                <a:gd name="connsiteX0" fmla="*/ 3030279 w 5381346"/>
                <a:gd name="connsiteY0" fmla="*/ 94250 h 5984687"/>
                <a:gd name="connsiteX1" fmla="*/ 914399 w 5381346"/>
                <a:gd name="connsiteY1" fmla="*/ 1189404 h 5984687"/>
                <a:gd name="connsiteX2" fmla="*/ 0 w 5381346"/>
                <a:gd name="connsiteY2" fmla="*/ 3145794 h 5984687"/>
                <a:gd name="connsiteX3" fmla="*/ 510363 w 5381346"/>
                <a:gd name="connsiteY3" fmla="*/ 3422241 h 5984687"/>
                <a:gd name="connsiteX4" fmla="*/ 297711 w 5381346"/>
                <a:gd name="connsiteY4" fmla="*/ 3751850 h 5984687"/>
                <a:gd name="connsiteX5" fmla="*/ 489097 w 5381346"/>
                <a:gd name="connsiteY5" fmla="*/ 3964501 h 5984687"/>
                <a:gd name="connsiteX6" fmla="*/ 372139 w 5381346"/>
                <a:gd name="connsiteY6" fmla="*/ 4155887 h 5984687"/>
                <a:gd name="connsiteX7" fmla="*/ 563525 w 5381346"/>
                <a:gd name="connsiteY7" fmla="*/ 4411069 h 5984687"/>
                <a:gd name="connsiteX8" fmla="*/ 499730 w 5381346"/>
                <a:gd name="connsiteY8" fmla="*/ 5070287 h 5984687"/>
                <a:gd name="connsiteX9" fmla="*/ 1754372 w 5381346"/>
                <a:gd name="connsiteY9" fmla="*/ 5293571 h 5984687"/>
                <a:gd name="connsiteX10" fmla="*/ 1945758 w 5381346"/>
                <a:gd name="connsiteY10" fmla="*/ 5984687 h 5984687"/>
                <a:gd name="connsiteX11" fmla="*/ 4784651 w 5381346"/>
                <a:gd name="connsiteY11" fmla="*/ 5952790 h 5984687"/>
                <a:gd name="connsiteX12" fmla="*/ 4890977 w 5381346"/>
                <a:gd name="connsiteY12" fmla="*/ 3613627 h 5984687"/>
                <a:gd name="connsiteX13" fmla="*/ 3030279 w 5381346"/>
                <a:gd name="connsiteY13" fmla="*/ 94250 h 5984687"/>
                <a:gd name="connsiteX0" fmla="*/ 3030279 w 5381346"/>
                <a:gd name="connsiteY0" fmla="*/ 0 h 5890437"/>
                <a:gd name="connsiteX1" fmla="*/ 914399 w 5381346"/>
                <a:gd name="connsiteY1" fmla="*/ 1095154 h 5890437"/>
                <a:gd name="connsiteX2" fmla="*/ 0 w 5381346"/>
                <a:gd name="connsiteY2" fmla="*/ 3051544 h 5890437"/>
                <a:gd name="connsiteX3" fmla="*/ 510363 w 5381346"/>
                <a:gd name="connsiteY3" fmla="*/ 3327991 h 5890437"/>
                <a:gd name="connsiteX4" fmla="*/ 297711 w 5381346"/>
                <a:gd name="connsiteY4" fmla="*/ 3657600 h 5890437"/>
                <a:gd name="connsiteX5" fmla="*/ 489097 w 5381346"/>
                <a:gd name="connsiteY5" fmla="*/ 3870251 h 5890437"/>
                <a:gd name="connsiteX6" fmla="*/ 372139 w 5381346"/>
                <a:gd name="connsiteY6" fmla="*/ 4061637 h 5890437"/>
                <a:gd name="connsiteX7" fmla="*/ 563525 w 5381346"/>
                <a:gd name="connsiteY7" fmla="*/ 4316819 h 5890437"/>
                <a:gd name="connsiteX8" fmla="*/ 499730 w 5381346"/>
                <a:gd name="connsiteY8" fmla="*/ 4976037 h 5890437"/>
                <a:gd name="connsiteX9" fmla="*/ 1754372 w 5381346"/>
                <a:gd name="connsiteY9" fmla="*/ 5199321 h 5890437"/>
                <a:gd name="connsiteX10" fmla="*/ 1945758 w 5381346"/>
                <a:gd name="connsiteY10" fmla="*/ 5890437 h 5890437"/>
                <a:gd name="connsiteX11" fmla="*/ 4784651 w 5381346"/>
                <a:gd name="connsiteY11" fmla="*/ 5858540 h 5890437"/>
                <a:gd name="connsiteX12" fmla="*/ 4890977 w 5381346"/>
                <a:gd name="connsiteY12" fmla="*/ 3519377 h 5890437"/>
                <a:gd name="connsiteX13" fmla="*/ 3030279 w 5381346"/>
                <a:gd name="connsiteY13" fmla="*/ 0 h 5890437"/>
                <a:gd name="connsiteX0" fmla="*/ 3030279 w 5381346"/>
                <a:gd name="connsiteY0" fmla="*/ 0 h 5890437"/>
                <a:gd name="connsiteX1" fmla="*/ 914399 w 5381346"/>
                <a:gd name="connsiteY1" fmla="*/ 1095154 h 5890437"/>
                <a:gd name="connsiteX2" fmla="*/ 0 w 5381346"/>
                <a:gd name="connsiteY2" fmla="*/ 3051544 h 5890437"/>
                <a:gd name="connsiteX3" fmla="*/ 510363 w 5381346"/>
                <a:gd name="connsiteY3" fmla="*/ 3327991 h 5890437"/>
                <a:gd name="connsiteX4" fmla="*/ 297711 w 5381346"/>
                <a:gd name="connsiteY4" fmla="*/ 3657600 h 5890437"/>
                <a:gd name="connsiteX5" fmla="*/ 489097 w 5381346"/>
                <a:gd name="connsiteY5" fmla="*/ 3870251 h 5890437"/>
                <a:gd name="connsiteX6" fmla="*/ 372139 w 5381346"/>
                <a:gd name="connsiteY6" fmla="*/ 4061637 h 5890437"/>
                <a:gd name="connsiteX7" fmla="*/ 563525 w 5381346"/>
                <a:gd name="connsiteY7" fmla="*/ 4316819 h 5890437"/>
                <a:gd name="connsiteX8" fmla="*/ 499730 w 5381346"/>
                <a:gd name="connsiteY8" fmla="*/ 4976037 h 5890437"/>
                <a:gd name="connsiteX9" fmla="*/ 1754372 w 5381346"/>
                <a:gd name="connsiteY9" fmla="*/ 5199321 h 5890437"/>
                <a:gd name="connsiteX10" fmla="*/ 1945758 w 5381346"/>
                <a:gd name="connsiteY10" fmla="*/ 5890437 h 5890437"/>
                <a:gd name="connsiteX11" fmla="*/ 4784651 w 5381346"/>
                <a:gd name="connsiteY11" fmla="*/ 5858540 h 5890437"/>
                <a:gd name="connsiteX12" fmla="*/ 4890977 w 5381346"/>
                <a:gd name="connsiteY12" fmla="*/ 3519377 h 5890437"/>
                <a:gd name="connsiteX13" fmla="*/ 3030279 w 5381346"/>
                <a:gd name="connsiteY13" fmla="*/ 0 h 5890437"/>
                <a:gd name="connsiteX0" fmla="*/ 3030726 w 5381793"/>
                <a:gd name="connsiteY0" fmla="*/ 0 h 5890437"/>
                <a:gd name="connsiteX1" fmla="*/ 914846 w 5381793"/>
                <a:gd name="connsiteY1" fmla="*/ 1095154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914846 w 5381793"/>
                <a:gd name="connsiteY1" fmla="*/ 1095154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914846 w 5381793"/>
                <a:gd name="connsiteY1" fmla="*/ 1095154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90128 w 5381793"/>
                <a:gd name="connsiteY1" fmla="*/ 1098883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90128 w 5381793"/>
                <a:gd name="connsiteY1" fmla="*/ 1098883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64 w 5381831"/>
                <a:gd name="connsiteY0" fmla="*/ 0 h 5890437"/>
                <a:gd name="connsiteX1" fmla="*/ 890166 w 5381831"/>
                <a:gd name="connsiteY1" fmla="*/ 1098883 h 5890437"/>
                <a:gd name="connsiteX2" fmla="*/ 607506 w 5381831"/>
                <a:gd name="connsiteY2" fmla="*/ 2172770 h 5890437"/>
                <a:gd name="connsiteX3" fmla="*/ 485 w 5381831"/>
                <a:gd name="connsiteY3" fmla="*/ 3051544 h 5890437"/>
                <a:gd name="connsiteX4" fmla="*/ 510848 w 5381831"/>
                <a:gd name="connsiteY4" fmla="*/ 3327991 h 5890437"/>
                <a:gd name="connsiteX5" fmla="*/ 298196 w 5381831"/>
                <a:gd name="connsiteY5" fmla="*/ 3657600 h 5890437"/>
                <a:gd name="connsiteX6" fmla="*/ 489582 w 5381831"/>
                <a:gd name="connsiteY6" fmla="*/ 3870251 h 5890437"/>
                <a:gd name="connsiteX7" fmla="*/ 372624 w 5381831"/>
                <a:gd name="connsiteY7" fmla="*/ 4061637 h 5890437"/>
                <a:gd name="connsiteX8" fmla="*/ 564010 w 5381831"/>
                <a:gd name="connsiteY8" fmla="*/ 4316819 h 5890437"/>
                <a:gd name="connsiteX9" fmla="*/ 500215 w 5381831"/>
                <a:gd name="connsiteY9" fmla="*/ 4976037 h 5890437"/>
                <a:gd name="connsiteX10" fmla="*/ 1754857 w 5381831"/>
                <a:gd name="connsiteY10" fmla="*/ 5199321 h 5890437"/>
                <a:gd name="connsiteX11" fmla="*/ 1946243 w 5381831"/>
                <a:gd name="connsiteY11" fmla="*/ 5890437 h 5890437"/>
                <a:gd name="connsiteX12" fmla="*/ 4785136 w 5381831"/>
                <a:gd name="connsiteY12" fmla="*/ 5858540 h 5890437"/>
                <a:gd name="connsiteX13" fmla="*/ 4891462 w 5381831"/>
                <a:gd name="connsiteY13" fmla="*/ 3519377 h 5890437"/>
                <a:gd name="connsiteX14" fmla="*/ 3030764 w 5381831"/>
                <a:gd name="connsiteY14" fmla="*/ 0 h 5890437"/>
                <a:gd name="connsiteX0" fmla="*/ 3030764 w 5381831"/>
                <a:gd name="connsiteY0" fmla="*/ 0 h 5890437"/>
                <a:gd name="connsiteX1" fmla="*/ 890166 w 5381831"/>
                <a:gd name="connsiteY1" fmla="*/ 1098883 h 5890437"/>
                <a:gd name="connsiteX2" fmla="*/ 607506 w 5381831"/>
                <a:gd name="connsiteY2" fmla="*/ 2172770 h 5890437"/>
                <a:gd name="connsiteX3" fmla="*/ 485 w 5381831"/>
                <a:gd name="connsiteY3" fmla="*/ 3051544 h 5890437"/>
                <a:gd name="connsiteX4" fmla="*/ 510848 w 5381831"/>
                <a:gd name="connsiteY4" fmla="*/ 3327991 h 5890437"/>
                <a:gd name="connsiteX5" fmla="*/ 298196 w 5381831"/>
                <a:gd name="connsiteY5" fmla="*/ 3657600 h 5890437"/>
                <a:gd name="connsiteX6" fmla="*/ 489582 w 5381831"/>
                <a:gd name="connsiteY6" fmla="*/ 3870251 h 5890437"/>
                <a:gd name="connsiteX7" fmla="*/ 372624 w 5381831"/>
                <a:gd name="connsiteY7" fmla="*/ 4061637 h 5890437"/>
                <a:gd name="connsiteX8" fmla="*/ 564010 w 5381831"/>
                <a:gd name="connsiteY8" fmla="*/ 4316819 h 5890437"/>
                <a:gd name="connsiteX9" fmla="*/ 500215 w 5381831"/>
                <a:gd name="connsiteY9" fmla="*/ 4976037 h 5890437"/>
                <a:gd name="connsiteX10" fmla="*/ 1754857 w 5381831"/>
                <a:gd name="connsiteY10" fmla="*/ 5199321 h 5890437"/>
                <a:gd name="connsiteX11" fmla="*/ 1946243 w 5381831"/>
                <a:gd name="connsiteY11" fmla="*/ 5890437 h 5890437"/>
                <a:gd name="connsiteX12" fmla="*/ 4785136 w 5381831"/>
                <a:gd name="connsiteY12" fmla="*/ 5858540 h 5890437"/>
                <a:gd name="connsiteX13" fmla="*/ 4891462 w 5381831"/>
                <a:gd name="connsiteY13" fmla="*/ 3519377 h 5890437"/>
                <a:gd name="connsiteX14" fmla="*/ 3030764 w 5381831"/>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298271 w 5381906"/>
                <a:gd name="connsiteY5" fmla="*/ 365760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298271 w 5381906"/>
                <a:gd name="connsiteY5" fmla="*/ 365760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298271 w 5381906"/>
                <a:gd name="connsiteY5" fmla="*/ 365760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765 w 5381832"/>
                <a:gd name="connsiteY0" fmla="*/ 0 h 5890437"/>
                <a:gd name="connsiteX1" fmla="*/ 890167 w 5381832"/>
                <a:gd name="connsiteY1" fmla="*/ 1098883 h 5890437"/>
                <a:gd name="connsiteX2" fmla="*/ 672821 w 5381832"/>
                <a:gd name="connsiteY2" fmla="*/ 2220272 h 5890437"/>
                <a:gd name="connsiteX3" fmla="*/ 486 w 5381832"/>
                <a:gd name="connsiteY3" fmla="*/ 3051544 h 5890437"/>
                <a:gd name="connsiteX4" fmla="*/ 510849 w 5381832"/>
                <a:gd name="connsiteY4" fmla="*/ 3327991 h 5890437"/>
                <a:gd name="connsiteX5" fmla="*/ 339761 w 5381832"/>
                <a:gd name="connsiteY5" fmla="*/ 3734790 h 5890437"/>
                <a:gd name="connsiteX6" fmla="*/ 531147 w 5381832"/>
                <a:gd name="connsiteY6" fmla="*/ 3870251 h 5890437"/>
                <a:gd name="connsiteX7" fmla="*/ 372625 w 5381832"/>
                <a:gd name="connsiteY7" fmla="*/ 4061637 h 5890437"/>
                <a:gd name="connsiteX8" fmla="*/ 564011 w 5381832"/>
                <a:gd name="connsiteY8" fmla="*/ 4316819 h 5890437"/>
                <a:gd name="connsiteX9" fmla="*/ 500216 w 5381832"/>
                <a:gd name="connsiteY9" fmla="*/ 4976037 h 5890437"/>
                <a:gd name="connsiteX10" fmla="*/ 1754858 w 5381832"/>
                <a:gd name="connsiteY10" fmla="*/ 5039004 h 5890437"/>
                <a:gd name="connsiteX11" fmla="*/ 1946244 w 5381832"/>
                <a:gd name="connsiteY11" fmla="*/ 5890437 h 5890437"/>
                <a:gd name="connsiteX12" fmla="*/ 4785137 w 5381832"/>
                <a:gd name="connsiteY12" fmla="*/ 5858540 h 5890437"/>
                <a:gd name="connsiteX13" fmla="*/ 4891463 w 5381832"/>
                <a:gd name="connsiteY13" fmla="*/ 3519377 h 5890437"/>
                <a:gd name="connsiteX14" fmla="*/ 3030765 w 5381832"/>
                <a:gd name="connsiteY14" fmla="*/ 0 h 5890437"/>
                <a:gd name="connsiteX0" fmla="*/ 3030862 w 5381929"/>
                <a:gd name="connsiteY0" fmla="*/ 0 h 5890437"/>
                <a:gd name="connsiteX1" fmla="*/ 890264 w 5381929"/>
                <a:gd name="connsiteY1" fmla="*/ 1098883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90264 w 5381929"/>
                <a:gd name="connsiteY1" fmla="*/ 1098883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90264 w 5381929"/>
                <a:gd name="connsiteY1" fmla="*/ 1098883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90264 w 5381929"/>
                <a:gd name="connsiteY1" fmla="*/ 1098883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72451 w 5381929"/>
                <a:gd name="connsiteY1" fmla="*/ 1057320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72451 w 5381929"/>
                <a:gd name="connsiteY1" fmla="*/ 1057320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81633 w 5381929"/>
                <a:gd name="connsiteY1" fmla="*/ 920842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81633 w 5381929"/>
                <a:gd name="connsiteY1" fmla="*/ 920842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27042 w 5381929"/>
                <a:gd name="connsiteY1" fmla="*/ 866251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27042 w 5381929"/>
                <a:gd name="connsiteY1" fmla="*/ 866251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27042 w 5381929"/>
                <a:gd name="connsiteY1" fmla="*/ 866251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1751 h 5892188"/>
                <a:gd name="connsiteX1" fmla="*/ 927042 w 5381929"/>
                <a:gd name="connsiteY1" fmla="*/ 868002 h 5892188"/>
                <a:gd name="connsiteX2" fmla="*/ 672918 w 5381929"/>
                <a:gd name="connsiteY2" fmla="*/ 2222023 h 5892188"/>
                <a:gd name="connsiteX3" fmla="*/ 583 w 5381929"/>
                <a:gd name="connsiteY3" fmla="*/ 3053295 h 5892188"/>
                <a:gd name="connsiteX4" fmla="*/ 510946 w 5381929"/>
                <a:gd name="connsiteY4" fmla="*/ 3329742 h 5892188"/>
                <a:gd name="connsiteX5" fmla="*/ 339858 w 5381929"/>
                <a:gd name="connsiteY5" fmla="*/ 3736541 h 5892188"/>
                <a:gd name="connsiteX6" fmla="*/ 531244 w 5381929"/>
                <a:gd name="connsiteY6" fmla="*/ 3872002 h 5892188"/>
                <a:gd name="connsiteX7" fmla="*/ 372722 w 5381929"/>
                <a:gd name="connsiteY7" fmla="*/ 4063388 h 5892188"/>
                <a:gd name="connsiteX8" fmla="*/ 564108 w 5381929"/>
                <a:gd name="connsiteY8" fmla="*/ 4318570 h 5892188"/>
                <a:gd name="connsiteX9" fmla="*/ 500313 w 5381929"/>
                <a:gd name="connsiteY9" fmla="*/ 4977788 h 5892188"/>
                <a:gd name="connsiteX10" fmla="*/ 1754955 w 5381929"/>
                <a:gd name="connsiteY10" fmla="*/ 5040755 h 5892188"/>
                <a:gd name="connsiteX11" fmla="*/ 1946341 w 5381929"/>
                <a:gd name="connsiteY11" fmla="*/ 5892188 h 5892188"/>
                <a:gd name="connsiteX12" fmla="*/ 4785234 w 5381929"/>
                <a:gd name="connsiteY12" fmla="*/ 5860291 h 5892188"/>
                <a:gd name="connsiteX13" fmla="*/ 4891560 w 5381929"/>
                <a:gd name="connsiteY13" fmla="*/ 3521128 h 5892188"/>
                <a:gd name="connsiteX14" fmla="*/ 3030862 w 5381929"/>
                <a:gd name="connsiteY14" fmla="*/ 1751 h 5892188"/>
                <a:gd name="connsiteX0" fmla="*/ 3031042 w 5382109"/>
                <a:gd name="connsiteY0" fmla="*/ 1751 h 5892188"/>
                <a:gd name="connsiteX1" fmla="*/ 927222 w 5382109"/>
                <a:gd name="connsiteY1" fmla="*/ 868002 h 5892188"/>
                <a:gd name="connsiteX2" fmla="*/ 577563 w 5382109"/>
                <a:gd name="connsiteY2" fmla="*/ 2303910 h 5892188"/>
                <a:gd name="connsiteX3" fmla="*/ 763 w 5382109"/>
                <a:gd name="connsiteY3" fmla="*/ 3053295 h 5892188"/>
                <a:gd name="connsiteX4" fmla="*/ 511126 w 5382109"/>
                <a:gd name="connsiteY4" fmla="*/ 3329742 h 5892188"/>
                <a:gd name="connsiteX5" fmla="*/ 340038 w 5382109"/>
                <a:gd name="connsiteY5" fmla="*/ 3736541 h 5892188"/>
                <a:gd name="connsiteX6" fmla="*/ 531424 w 5382109"/>
                <a:gd name="connsiteY6" fmla="*/ 3872002 h 5892188"/>
                <a:gd name="connsiteX7" fmla="*/ 372902 w 5382109"/>
                <a:gd name="connsiteY7" fmla="*/ 4063388 h 5892188"/>
                <a:gd name="connsiteX8" fmla="*/ 564288 w 5382109"/>
                <a:gd name="connsiteY8" fmla="*/ 4318570 h 5892188"/>
                <a:gd name="connsiteX9" fmla="*/ 500493 w 5382109"/>
                <a:gd name="connsiteY9" fmla="*/ 4977788 h 5892188"/>
                <a:gd name="connsiteX10" fmla="*/ 1755135 w 5382109"/>
                <a:gd name="connsiteY10" fmla="*/ 5040755 h 5892188"/>
                <a:gd name="connsiteX11" fmla="*/ 1946521 w 5382109"/>
                <a:gd name="connsiteY11" fmla="*/ 5892188 h 5892188"/>
                <a:gd name="connsiteX12" fmla="*/ 4785414 w 5382109"/>
                <a:gd name="connsiteY12" fmla="*/ 5860291 h 5892188"/>
                <a:gd name="connsiteX13" fmla="*/ 4891740 w 5382109"/>
                <a:gd name="connsiteY13" fmla="*/ 3521128 h 5892188"/>
                <a:gd name="connsiteX14" fmla="*/ 3031042 w 5382109"/>
                <a:gd name="connsiteY14" fmla="*/ 1751 h 5892188"/>
                <a:gd name="connsiteX0" fmla="*/ 3031042 w 5382109"/>
                <a:gd name="connsiteY0" fmla="*/ 2101 h 5892538"/>
                <a:gd name="connsiteX1" fmla="*/ 913575 w 5382109"/>
                <a:gd name="connsiteY1" fmla="*/ 827408 h 5892538"/>
                <a:gd name="connsiteX2" fmla="*/ 577563 w 5382109"/>
                <a:gd name="connsiteY2" fmla="*/ 2304260 h 5892538"/>
                <a:gd name="connsiteX3" fmla="*/ 763 w 5382109"/>
                <a:gd name="connsiteY3" fmla="*/ 3053645 h 5892538"/>
                <a:gd name="connsiteX4" fmla="*/ 511126 w 5382109"/>
                <a:gd name="connsiteY4" fmla="*/ 3330092 h 5892538"/>
                <a:gd name="connsiteX5" fmla="*/ 340038 w 5382109"/>
                <a:gd name="connsiteY5" fmla="*/ 3736891 h 5892538"/>
                <a:gd name="connsiteX6" fmla="*/ 531424 w 5382109"/>
                <a:gd name="connsiteY6" fmla="*/ 3872352 h 5892538"/>
                <a:gd name="connsiteX7" fmla="*/ 372902 w 5382109"/>
                <a:gd name="connsiteY7" fmla="*/ 4063738 h 5892538"/>
                <a:gd name="connsiteX8" fmla="*/ 564288 w 5382109"/>
                <a:gd name="connsiteY8" fmla="*/ 4318920 h 5892538"/>
                <a:gd name="connsiteX9" fmla="*/ 500493 w 5382109"/>
                <a:gd name="connsiteY9" fmla="*/ 4978138 h 5892538"/>
                <a:gd name="connsiteX10" fmla="*/ 1755135 w 5382109"/>
                <a:gd name="connsiteY10" fmla="*/ 5041105 h 5892538"/>
                <a:gd name="connsiteX11" fmla="*/ 1946521 w 5382109"/>
                <a:gd name="connsiteY11" fmla="*/ 5892538 h 5892538"/>
                <a:gd name="connsiteX12" fmla="*/ 4785414 w 5382109"/>
                <a:gd name="connsiteY12" fmla="*/ 5860641 h 5892538"/>
                <a:gd name="connsiteX13" fmla="*/ 4891740 w 5382109"/>
                <a:gd name="connsiteY13" fmla="*/ 3521478 h 5892538"/>
                <a:gd name="connsiteX14" fmla="*/ 3031042 w 5382109"/>
                <a:gd name="connsiteY14" fmla="*/ 2101 h 5892538"/>
                <a:gd name="connsiteX0" fmla="*/ 3031042 w 5382109"/>
                <a:gd name="connsiteY0" fmla="*/ 941 h 5891378"/>
                <a:gd name="connsiteX1" fmla="*/ 886280 w 5382109"/>
                <a:gd name="connsiteY1" fmla="*/ 1071908 h 5891378"/>
                <a:gd name="connsiteX2" fmla="*/ 577563 w 5382109"/>
                <a:gd name="connsiteY2" fmla="*/ 2303100 h 5891378"/>
                <a:gd name="connsiteX3" fmla="*/ 763 w 5382109"/>
                <a:gd name="connsiteY3" fmla="*/ 3052485 h 5891378"/>
                <a:gd name="connsiteX4" fmla="*/ 511126 w 5382109"/>
                <a:gd name="connsiteY4" fmla="*/ 3328932 h 5891378"/>
                <a:gd name="connsiteX5" fmla="*/ 340038 w 5382109"/>
                <a:gd name="connsiteY5" fmla="*/ 3735731 h 5891378"/>
                <a:gd name="connsiteX6" fmla="*/ 531424 w 5382109"/>
                <a:gd name="connsiteY6" fmla="*/ 3871192 h 5891378"/>
                <a:gd name="connsiteX7" fmla="*/ 372902 w 5382109"/>
                <a:gd name="connsiteY7" fmla="*/ 4062578 h 5891378"/>
                <a:gd name="connsiteX8" fmla="*/ 564288 w 5382109"/>
                <a:gd name="connsiteY8" fmla="*/ 4317760 h 5891378"/>
                <a:gd name="connsiteX9" fmla="*/ 500493 w 5382109"/>
                <a:gd name="connsiteY9" fmla="*/ 4976978 h 5891378"/>
                <a:gd name="connsiteX10" fmla="*/ 1755135 w 5382109"/>
                <a:gd name="connsiteY10" fmla="*/ 5039945 h 5891378"/>
                <a:gd name="connsiteX11" fmla="*/ 1946521 w 5382109"/>
                <a:gd name="connsiteY11" fmla="*/ 5891378 h 5891378"/>
                <a:gd name="connsiteX12" fmla="*/ 4785414 w 5382109"/>
                <a:gd name="connsiteY12" fmla="*/ 5859481 h 5891378"/>
                <a:gd name="connsiteX13" fmla="*/ 4891740 w 5382109"/>
                <a:gd name="connsiteY13" fmla="*/ 3520318 h 5891378"/>
                <a:gd name="connsiteX14" fmla="*/ 3031042 w 5382109"/>
                <a:gd name="connsiteY14" fmla="*/ 941 h 5891378"/>
                <a:gd name="connsiteX0" fmla="*/ 3031042 w 5382109"/>
                <a:gd name="connsiteY0" fmla="*/ 753 h 5891190"/>
                <a:gd name="connsiteX1" fmla="*/ 886280 w 5382109"/>
                <a:gd name="connsiteY1" fmla="*/ 1071720 h 5891190"/>
                <a:gd name="connsiteX2" fmla="*/ 577563 w 5382109"/>
                <a:gd name="connsiteY2" fmla="*/ 2302912 h 5891190"/>
                <a:gd name="connsiteX3" fmla="*/ 763 w 5382109"/>
                <a:gd name="connsiteY3" fmla="*/ 3052297 h 5891190"/>
                <a:gd name="connsiteX4" fmla="*/ 511126 w 5382109"/>
                <a:gd name="connsiteY4" fmla="*/ 3328744 h 5891190"/>
                <a:gd name="connsiteX5" fmla="*/ 340038 w 5382109"/>
                <a:gd name="connsiteY5" fmla="*/ 3735543 h 5891190"/>
                <a:gd name="connsiteX6" fmla="*/ 531424 w 5382109"/>
                <a:gd name="connsiteY6" fmla="*/ 3871004 h 5891190"/>
                <a:gd name="connsiteX7" fmla="*/ 372902 w 5382109"/>
                <a:gd name="connsiteY7" fmla="*/ 4062390 h 5891190"/>
                <a:gd name="connsiteX8" fmla="*/ 564288 w 5382109"/>
                <a:gd name="connsiteY8" fmla="*/ 4317572 h 5891190"/>
                <a:gd name="connsiteX9" fmla="*/ 500493 w 5382109"/>
                <a:gd name="connsiteY9" fmla="*/ 4976790 h 5891190"/>
                <a:gd name="connsiteX10" fmla="*/ 1755135 w 5382109"/>
                <a:gd name="connsiteY10" fmla="*/ 5039757 h 5891190"/>
                <a:gd name="connsiteX11" fmla="*/ 1946521 w 5382109"/>
                <a:gd name="connsiteY11" fmla="*/ 5891190 h 5891190"/>
                <a:gd name="connsiteX12" fmla="*/ 4785414 w 5382109"/>
                <a:gd name="connsiteY12" fmla="*/ 5859293 h 5891190"/>
                <a:gd name="connsiteX13" fmla="*/ 4891740 w 5382109"/>
                <a:gd name="connsiteY13" fmla="*/ 3520130 h 5891190"/>
                <a:gd name="connsiteX14" fmla="*/ 3031042 w 5382109"/>
                <a:gd name="connsiteY14" fmla="*/ 753 h 5891190"/>
                <a:gd name="connsiteX0" fmla="*/ 3031042 w 5382109"/>
                <a:gd name="connsiteY0" fmla="*/ 753 h 5891190"/>
                <a:gd name="connsiteX1" fmla="*/ 886280 w 5382109"/>
                <a:gd name="connsiteY1" fmla="*/ 1071720 h 5891190"/>
                <a:gd name="connsiteX2" fmla="*/ 577563 w 5382109"/>
                <a:gd name="connsiteY2" fmla="*/ 2302912 h 5891190"/>
                <a:gd name="connsiteX3" fmla="*/ 763 w 5382109"/>
                <a:gd name="connsiteY3" fmla="*/ 3052297 h 5891190"/>
                <a:gd name="connsiteX4" fmla="*/ 511126 w 5382109"/>
                <a:gd name="connsiteY4" fmla="*/ 3328744 h 5891190"/>
                <a:gd name="connsiteX5" fmla="*/ 340038 w 5382109"/>
                <a:gd name="connsiteY5" fmla="*/ 3735543 h 5891190"/>
                <a:gd name="connsiteX6" fmla="*/ 531424 w 5382109"/>
                <a:gd name="connsiteY6" fmla="*/ 3871004 h 5891190"/>
                <a:gd name="connsiteX7" fmla="*/ 372902 w 5382109"/>
                <a:gd name="connsiteY7" fmla="*/ 4062390 h 5891190"/>
                <a:gd name="connsiteX8" fmla="*/ 564288 w 5382109"/>
                <a:gd name="connsiteY8" fmla="*/ 4317572 h 5891190"/>
                <a:gd name="connsiteX9" fmla="*/ 500493 w 5382109"/>
                <a:gd name="connsiteY9" fmla="*/ 4976790 h 5891190"/>
                <a:gd name="connsiteX10" fmla="*/ 1755135 w 5382109"/>
                <a:gd name="connsiteY10" fmla="*/ 5039757 h 5891190"/>
                <a:gd name="connsiteX11" fmla="*/ 1946521 w 5382109"/>
                <a:gd name="connsiteY11" fmla="*/ 5891190 h 5891190"/>
                <a:gd name="connsiteX12" fmla="*/ 4785414 w 5382109"/>
                <a:gd name="connsiteY12" fmla="*/ 5859293 h 5891190"/>
                <a:gd name="connsiteX13" fmla="*/ 4891740 w 5382109"/>
                <a:gd name="connsiteY13" fmla="*/ 3520130 h 5891190"/>
                <a:gd name="connsiteX14" fmla="*/ 3031042 w 5382109"/>
                <a:gd name="connsiteY14" fmla="*/ 753 h 5891190"/>
                <a:gd name="connsiteX0" fmla="*/ 3031042 w 5382109"/>
                <a:gd name="connsiteY0" fmla="*/ 792 h 5891229"/>
                <a:gd name="connsiteX1" fmla="*/ 777098 w 5382109"/>
                <a:gd name="connsiteY1" fmla="*/ 1044464 h 5891229"/>
                <a:gd name="connsiteX2" fmla="*/ 577563 w 5382109"/>
                <a:gd name="connsiteY2" fmla="*/ 2302951 h 5891229"/>
                <a:gd name="connsiteX3" fmla="*/ 763 w 5382109"/>
                <a:gd name="connsiteY3" fmla="*/ 3052336 h 5891229"/>
                <a:gd name="connsiteX4" fmla="*/ 511126 w 5382109"/>
                <a:gd name="connsiteY4" fmla="*/ 3328783 h 5891229"/>
                <a:gd name="connsiteX5" fmla="*/ 340038 w 5382109"/>
                <a:gd name="connsiteY5" fmla="*/ 3735582 h 5891229"/>
                <a:gd name="connsiteX6" fmla="*/ 531424 w 5382109"/>
                <a:gd name="connsiteY6" fmla="*/ 3871043 h 5891229"/>
                <a:gd name="connsiteX7" fmla="*/ 372902 w 5382109"/>
                <a:gd name="connsiteY7" fmla="*/ 4062429 h 5891229"/>
                <a:gd name="connsiteX8" fmla="*/ 564288 w 5382109"/>
                <a:gd name="connsiteY8" fmla="*/ 4317611 h 5891229"/>
                <a:gd name="connsiteX9" fmla="*/ 500493 w 5382109"/>
                <a:gd name="connsiteY9" fmla="*/ 4976829 h 5891229"/>
                <a:gd name="connsiteX10" fmla="*/ 1755135 w 5382109"/>
                <a:gd name="connsiteY10" fmla="*/ 5039796 h 5891229"/>
                <a:gd name="connsiteX11" fmla="*/ 1946521 w 5382109"/>
                <a:gd name="connsiteY11" fmla="*/ 5891229 h 5891229"/>
                <a:gd name="connsiteX12" fmla="*/ 4785414 w 5382109"/>
                <a:gd name="connsiteY12" fmla="*/ 5859332 h 5891229"/>
                <a:gd name="connsiteX13" fmla="*/ 4891740 w 5382109"/>
                <a:gd name="connsiteY13" fmla="*/ 3520169 h 5891229"/>
                <a:gd name="connsiteX14" fmla="*/ 3031042 w 5382109"/>
                <a:gd name="connsiteY14" fmla="*/ 792 h 5891229"/>
                <a:gd name="connsiteX0" fmla="*/ 3031042 w 5382109"/>
                <a:gd name="connsiteY0" fmla="*/ 792 h 5891229"/>
                <a:gd name="connsiteX1" fmla="*/ 777098 w 5382109"/>
                <a:gd name="connsiteY1" fmla="*/ 1044464 h 5891229"/>
                <a:gd name="connsiteX2" fmla="*/ 577563 w 5382109"/>
                <a:gd name="connsiteY2" fmla="*/ 2302951 h 5891229"/>
                <a:gd name="connsiteX3" fmla="*/ 763 w 5382109"/>
                <a:gd name="connsiteY3" fmla="*/ 3052336 h 5891229"/>
                <a:gd name="connsiteX4" fmla="*/ 511126 w 5382109"/>
                <a:gd name="connsiteY4" fmla="*/ 3328783 h 5891229"/>
                <a:gd name="connsiteX5" fmla="*/ 340038 w 5382109"/>
                <a:gd name="connsiteY5" fmla="*/ 3735582 h 5891229"/>
                <a:gd name="connsiteX6" fmla="*/ 531424 w 5382109"/>
                <a:gd name="connsiteY6" fmla="*/ 3871043 h 5891229"/>
                <a:gd name="connsiteX7" fmla="*/ 372902 w 5382109"/>
                <a:gd name="connsiteY7" fmla="*/ 4062429 h 5891229"/>
                <a:gd name="connsiteX8" fmla="*/ 564288 w 5382109"/>
                <a:gd name="connsiteY8" fmla="*/ 4317611 h 5891229"/>
                <a:gd name="connsiteX9" fmla="*/ 500493 w 5382109"/>
                <a:gd name="connsiteY9" fmla="*/ 4976829 h 5891229"/>
                <a:gd name="connsiteX10" fmla="*/ 1755135 w 5382109"/>
                <a:gd name="connsiteY10" fmla="*/ 5039796 h 5891229"/>
                <a:gd name="connsiteX11" fmla="*/ 1946521 w 5382109"/>
                <a:gd name="connsiteY11" fmla="*/ 5891229 h 5891229"/>
                <a:gd name="connsiteX12" fmla="*/ 4785414 w 5382109"/>
                <a:gd name="connsiteY12" fmla="*/ 5859332 h 5891229"/>
                <a:gd name="connsiteX13" fmla="*/ 4891740 w 5382109"/>
                <a:gd name="connsiteY13" fmla="*/ 3520169 h 5891229"/>
                <a:gd name="connsiteX14" fmla="*/ 3031042 w 5382109"/>
                <a:gd name="connsiteY14" fmla="*/ 792 h 5891229"/>
                <a:gd name="connsiteX0" fmla="*/ 3031042 w 5382109"/>
                <a:gd name="connsiteY0" fmla="*/ 792 h 5891229"/>
                <a:gd name="connsiteX1" fmla="*/ 777098 w 5382109"/>
                <a:gd name="connsiteY1" fmla="*/ 1044464 h 5891229"/>
                <a:gd name="connsiteX2" fmla="*/ 577563 w 5382109"/>
                <a:gd name="connsiteY2" fmla="*/ 2302951 h 5891229"/>
                <a:gd name="connsiteX3" fmla="*/ 763 w 5382109"/>
                <a:gd name="connsiteY3" fmla="*/ 3052336 h 5891229"/>
                <a:gd name="connsiteX4" fmla="*/ 511126 w 5382109"/>
                <a:gd name="connsiteY4" fmla="*/ 3328783 h 5891229"/>
                <a:gd name="connsiteX5" fmla="*/ 340038 w 5382109"/>
                <a:gd name="connsiteY5" fmla="*/ 3735582 h 5891229"/>
                <a:gd name="connsiteX6" fmla="*/ 531424 w 5382109"/>
                <a:gd name="connsiteY6" fmla="*/ 3871043 h 5891229"/>
                <a:gd name="connsiteX7" fmla="*/ 372902 w 5382109"/>
                <a:gd name="connsiteY7" fmla="*/ 4062429 h 5891229"/>
                <a:gd name="connsiteX8" fmla="*/ 564288 w 5382109"/>
                <a:gd name="connsiteY8" fmla="*/ 4317611 h 5891229"/>
                <a:gd name="connsiteX9" fmla="*/ 500493 w 5382109"/>
                <a:gd name="connsiteY9" fmla="*/ 4976829 h 5891229"/>
                <a:gd name="connsiteX10" fmla="*/ 1755135 w 5382109"/>
                <a:gd name="connsiteY10" fmla="*/ 5039796 h 5891229"/>
                <a:gd name="connsiteX11" fmla="*/ 1946521 w 5382109"/>
                <a:gd name="connsiteY11" fmla="*/ 5891229 h 5891229"/>
                <a:gd name="connsiteX12" fmla="*/ 4785414 w 5382109"/>
                <a:gd name="connsiteY12" fmla="*/ 5859332 h 5891229"/>
                <a:gd name="connsiteX13" fmla="*/ 4891740 w 5382109"/>
                <a:gd name="connsiteY13" fmla="*/ 3520169 h 5891229"/>
                <a:gd name="connsiteX14" fmla="*/ 3031042 w 5382109"/>
                <a:gd name="connsiteY14" fmla="*/ 792 h 5891229"/>
                <a:gd name="connsiteX0" fmla="*/ 3031042 w 5382109"/>
                <a:gd name="connsiteY0" fmla="*/ 627 h 5891064"/>
                <a:gd name="connsiteX1" fmla="*/ 777098 w 5382109"/>
                <a:gd name="connsiteY1" fmla="*/ 1180776 h 5891064"/>
                <a:gd name="connsiteX2" fmla="*/ 577563 w 5382109"/>
                <a:gd name="connsiteY2" fmla="*/ 2302786 h 5891064"/>
                <a:gd name="connsiteX3" fmla="*/ 763 w 5382109"/>
                <a:gd name="connsiteY3" fmla="*/ 3052171 h 5891064"/>
                <a:gd name="connsiteX4" fmla="*/ 511126 w 5382109"/>
                <a:gd name="connsiteY4" fmla="*/ 3328618 h 5891064"/>
                <a:gd name="connsiteX5" fmla="*/ 340038 w 5382109"/>
                <a:gd name="connsiteY5" fmla="*/ 3735417 h 5891064"/>
                <a:gd name="connsiteX6" fmla="*/ 531424 w 5382109"/>
                <a:gd name="connsiteY6" fmla="*/ 3870878 h 5891064"/>
                <a:gd name="connsiteX7" fmla="*/ 372902 w 5382109"/>
                <a:gd name="connsiteY7" fmla="*/ 4062264 h 5891064"/>
                <a:gd name="connsiteX8" fmla="*/ 564288 w 5382109"/>
                <a:gd name="connsiteY8" fmla="*/ 4317446 h 5891064"/>
                <a:gd name="connsiteX9" fmla="*/ 500493 w 5382109"/>
                <a:gd name="connsiteY9" fmla="*/ 4976664 h 5891064"/>
                <a:gd name="connsiteX10" fmla="*/ 1755135 w 5382109"/>
                <a:gd name="connsiteY10" fmla="*/ 5039631 h 5891064"/>
                <a:gd name="connsiteX11" fmla="*/ 1946521 w 5382109"/>
                <a:gd name="connsiteY11" fmla="*/ 5891064 h 5891064"/>
                <a:gd name="connsiteX12" fmla="*/ 4785414 w 5382109"/>
                <a:gd name="connsiteY12" fmla="*/ 5859167 h 5891064"/>
                <a:gd name="connsiteX13" fmla="*/ 4891740 w 5382109"/>
                <a:gd name="connsiteY13" fmla="*/ 3520004 h 5891064"/>
                <a:gd name="connsiteX14" fmla="*/ 3031042 w 5382109"/>
                <a:gd name="connsiteY14" fmla="*/ 627 h 5891064"/>
                <a:gd name="connsiteX0" fmla="*/ 3031042 w 5382109"/>
                <a:gd name="connsiteY0" fmla="*/ 968 h 5891405"/>
                <a:gd name="connsiteX1" fmla="*/ 777098 w 5382109"/>
                <a:gd name="connsiteY1" fmla="*/ 1181117 h 5891405"/>
                <a:gd name="connsiteX2" fmla="*/ 577563 w 5382109"/>
                <a:gd name="connsiteY2" fmla="*/ 2303127 h 5891405"/>
                <a:gd name="connsiteX3" fmla="*/ 763 w 5382109"/>
                <a:gd name="connsiteY3" fmla="*/ 3052512 h 5891405"/>
                <a:gd name="connsiteX4" fmla="*/ 511126 w 5382109"/>
                <a:gd name="connsiteY4" fmla="*/ 3328959 h 5891405"/>
                <a:gd name="connsiteX5" fmla="*/ 340038 w 5382109"/>
                <a:gd name="connsiteY5" fmla="*/ 3735758 h 5891405"/>
                <a:gd name="connsiteX6" fmla="*/ 531424 w 5382109"/>
                <a:gd name="connsiteY6" fmla="*/ 3871219 h 5891405"/>
                <a:gd name="connsiteX7" fmla="*/ 372902 w 5382109"/>
                <a:gd name="connsiteY7" fmla="*/ 4062605 h 5891405"/>
                <a:gd name="connsiteX8" fmla="*/ 564288 w 5382109"/>
                <a:gd name="connsiteY8" fmla="*/ 4317787 h 5891405"/>
                <a:gd name="connsiteX9" fmla="*/ 500493 w 5382109"/>
                <a:gd name="connsiteY9" fmla="*/ 4977005 h 5891405"/>
                <a:gd name="connsiteX10" fmla="*/ 1755135 w 5382109"/>
                <a:gd name="connsiteY10" fmla="*/ 5039972 h 5891405"/>
                <a:gd name="connsiteX11" fmla="*/ 1946521 w 5382109"/>
                <a:gd name="connsiteY11" fmla="*/ 5891405 h 5891405"/>
                <a:gd name="connsiteX12" fmla="*/ 4785414 w 5382109"/>
                <a:gd name="connsiteY12" fmla="*/ 5859508 h 5891405"/>
                <a:gd name="connsiteX13" fmla="*/ 4891740 w 5382109"/>
                <a:gd name="connsiteY13" fmla="*/ 3520345 h 5891405"/>
                <a:gd name="connsiteX14" fmla="*/ 3031042 w 5382109"/>
                <a:gd name="connsiteY14" fmla="*/ 968 h 5891405"/>
                <a:gd name="connsiteX0" fmla="*/ 3031042 w 5382109"/>
                <a:gd name="connsiteY0" fmla="*/ 968 h 5891405"/>
                <a:gd name="connsiteX1" fmla="*/ 777098 w 5382109"/>
                <a:gd name="connsiteY1" fmla="*/ 1181117 h 5891405"/>
                <a:gd name="connsiteX2" fmla="*/ 577563 w 5382109"/>
                <a:gd name="connsiteY2" fmla="*/ 2303127 h 5891405"/>
                <a:gd name="connsiteX3" fmla="*/ 763 w 5382109"/>
                <a:gd name="connsiteY3" fmla="*/ 3052512 h 5891405"/>
                <a:gd name="connsiteX4" fmla="*/ 511126 w 5382109"/>
                <a:gd name="connsiteY4" fmla="*/ 3328959 h 5891405"/>
                <a:gd name="connsiteX5" fmla="*/ 340038 w 5382109"/>
                <a:gd name="connsiteY5" fmla="*/ 3735758 h 5891405"/>
                <a:gd name="connsiteX6" fmla="*/ 531424 w 5382109"/>
                <a:gd name="connsiteY6" fmla="*/ 3871219 h 5891405"/>
                <a:gd name="connsiteX7" fmla="*/ 372902 w 5382109"/>
                <a:gd name="connsiteY7" fmla="*/ 4062605 h 5891405"/>
                <a:gd name="connsiteX8" fmla="*/ 564288 w 5382109"/>
                <a:gd name="connsiteY8" fmla="*/ 4317787 h 5891405"/>
                <a:gd name="connsiteX9" fmla="*/ 500493 w 5382109"/>
                <a:gd name="connsiteY9" fmla="*/ 4977005 h 5891405"/>
                <a:gd name="connsiteX10" fmla="*/ 1755135 w 5382109"/>
                <a:gd name="connsiteY10" fmla="*/ 5039972 h 5891405"/>
                <a:gd name="connsiteX11" fmla="*/ 1946521 w 5382109"/>
                <a:gd name="connsiteY11" fmla="*/ 5891405 h 5891405"/>
                <a:gd name="connsiteX12" fmla="*/ 4785414 w 5382109"/>
                <a:gd name="connsiteY12" fmla="*/ 5859508 h 5891405"/>
                <a:gd name="connsiteX13" fmla="*/ 4891740 w 5382109"/>
                <a:gd name="connsiteY13" fmla="*/ 3520345 h 5891405"/>
                <a:gd name="connsiteX14" fmla="*/ 3031042 w 5382109"/>
                <a:gd name="connsiteY14" fmla="*/ 968 h 5891405"/>
                <a:gd name="connsiteX0" fmla="*/ 3031204 w 5382271"/>
                <a:gd name="connsiteY0" fmla="*/ 968 h 5891405"/>
                <a:gd name="connsiteX1" fmla="*/ 777260 w 5382271"/>
                <a:gd name="connsiteY1" fmla="*/ 1181117 h 5891405"/>
                <a:gd name="connsiteX2" fmla="*/ 523134 w 5382271"/>
                <a:gd name="connsiteY2" fmla="*/ 2303127 h 5891405"/>
                <a:gd name="connsiteX3" fmla="*/ 925 w 5382271"/>
                <a:gd name="connsiteY3" fmla="*/ 3052512 h 5891405"/>
                <a:gd name="connsiteX4" fmla="*/ 511288 w 5382271"/>
                <a:gd name="connsiteY4" fmla="*/ 3328959 h 5891405"/>
                <a:gd name="connsiteX5" fmla="*/ 340200 w 5382271"/>
                <a:gd name="connsiteY5" fmla="*/ 3735758 h 5891405"/>
                <a:gd name="connsiteX6" fmla="*/ 531586 w 5382271"/>
                <a:gd name="connsiteY6" fmla="*/ 3871219 h 5891405"/>
                <a:gd name="connsiteX7" fmla="*/ 373064 w 5382271"/>
                <a:gd name="connsiteY7" fmla="*/ 4062605 h 5891405"/>
                <a:gd name="connsiteX8" fmla="*/ 564450 w 5382271"/>
                <a:gd name="connsiteY8" fmla="*/ 4317787 h 5891405"/>
                <a:gd name="connsiteX9" fmla="*/ 500655 w 5382271"/>
                <a:gd name="connsiteY9" fmla="*/ 4977005 h 5891405"/>
                <a:gd name="connsiteX10" fmla="*/ 1755297 w 5382271"/>
                <a:gd name="connsiteY10" fmla="*/ 5039972 h 5891405"/>
                <a:gd name="connsiteX11" fmla="*/ 1946683 w 5382271"/>
                <a:gd name="connsiteY11" fmla="*/ 5891405 h 5891405"/>
                <a:gd name="connsiteX12" fmla="*/ 4785576 w 5382271"/>
                <a:gd name="connsiteY12" fmla="*/ 5859508 h 5891405"/>
                <a:gd name="connsiteX13" fmla="*/ 4891902 w 5382271"/>
                <a:gd name="connsiteY13" fmla="*/ 3520345 h 5891405"/>
                <a:gd name="connsiteX14" fmla="*/ 3031204 w 5382271"/>
                <a:gd name="connsiteY14" fmla="*/ 968 h 5891405"/>
                <a:gd name="connsiteX0" fmla="*/ 3031204 w 5382271"/>
                <a:gd name="connsiteY0" fmla="*/ 968 h 5891405"/>
                <a:gd name="connsiteX1" fmla="*/ 777260 w 5382271"/>
                <a:gd name="connsiteY1" fmla="*/ 1181117 h 5891405"/>
                <a:gd name="connsiteX2" fmla="*/ 523134 w 5382271"/>
                <a:gd name="connsiteY2" fmla="*/ 2303127 h 5891405"/>
                <a:gd name="connsiteX3" fmla="*/ 925 w 5382271"/>
                <a:gd name="connsiteY3" fmla="*/ 3052512 h 5891405"/>
                <a:gd name="connsiteX4" fmla="*/ 511288 w 5382271"/>
                <a:gd name="connsiteY4" fmla="*/ 3328959 h 5891405"/>
                <a:gd name="connsiteX5" fmla="*/ 340200 w 5382271"/>
                <a:gd name="connsiteY5" fmla="*/ 3735758 h 5891405"/>
                <a:gd name="connsiteX6" fmla="*/ 531586 w 5382271"/>
                <a:gd name="connsiteY6" fmla="*/ 3871219 h 5891405"/>
                <a:gd name="connsiteX7" fmla="*/ 373064 w 5382271"/>
                <a:gd name="connsiteY7" fmla="*/ 4062605 h 5891405"/>
                <a:gd name="connsiteX8" fmla="*/ 564450 w 5382271"/>
                <a:gd name="connsiteY8" fmla="*/ 4317787 h 5891405"/>
                <a:gd name="connsiteX9" fmla="*/ 500655 w 5382271"/>
                <a:gd name="connsiteY9" fmla="*/ 4977005 h 5891405"/>
                <a:gd name="connsiteX10" fmla="*/ 1755297 w 5382271"/>
                <a:gd name="connsiteY10" fmla="*/ 5039972 h 5891405"/>
                <a:gd name="connsiteX11" fmla="*/ 1946683 w 5382271"/>
                <a:gd name="connsiteY11" fmla="*/ 5891405 h 5891405"/>
                <a:gd name="connsiteX12" fmla="*/ 4785576 w 5382271"/>
                <a:gd name="connsiteY12" fmla="*/ 5859508 h 5891405"/>
                <a:gd name="connsiteX13" fmla="*/ 4891902 w 5382271"/>
                <a:gd name="connsiteY13" fmla="*/ 3520345 h 5891405"/>
                <a:gd name="connsiteX14" fmla="*/ 3031204 w 5382271"/>
                <a:gd name="connsiteY14" fmla="*/ 968 h 5891405"/>
                <a:gd name="connsiteX0" fmla="*/ 3031204 w 5382271"/>
                <a:gd name="connsiteY0" fmla="*/ 968 h 5891405"/>
                <a:gd name="connsiteX1" fmla="*/ 777260 w 5382271"/>
                <a:gd name="connsiteY1" fmla="*/ 1181117 h 5891405"/>
                <a:gd name="connsiteX2" fmla="*/ 523134 w 5382271"/>
                <a:gd name="connsiteY2" fmla="*/ 2303127 h 5891405"/>
                <a:gd name="connsiteX3" fmla="*/ 925 w 5382271"/>
                <a:gd name="connsiteY3" fmla="*/ 3052512 h 5891405"/>
                <a:gd name="connsiteX4" fmla="*/ 511288 w 5382271"/>
                <a:gd name="connsiteY4" fmla="*/ 3328959 h 5891405"/>
                <a:gd name="connsiteX5" fmla="*/ 340200 w 5382271"/>
                <a:gd name="connsiteY5" fmla="*/ 3735758 h 5891405"/>
                <a:gd name="connsiteX6" fmla="*/ 531586 w 5382271"/>
                <a:gd name="connsiteY6" fmla="*/ 3871219 h 5891405"/>
                <a:gd name="connsiteX7" fmla="*/ 373064 w 5382271"/>
                <a:gd name="connsiteY7" fmla="*/ 4062605 h 5891405"/>
                <a:gd name="connsiteX8" fmla="*/ 564450 w 5382271"/>
                <a:gd name="connsiteY8" fmla="*/ 4317787 h 5891405"/>
                <a:gd name="connsiteX9" fmla="*/ 500655 w 5382271"/>
                <a:gd name="connsiteY9" fmla="*/ 4977005 h 5891405"/>
                <a:gd name="connsiteX10" fmla="*/ 1755297 w 5382271"/>
                <a:gd name="connsiteY10" fmla="*/ 5039972 h 5891405"/>
                <a:gd name="connsiteX11" fmla="*/ 1946683 w 5382271"/>
                <a:gd name="connsiteY11" fmla="*/ 5891405 h 5891405"/>
                <a:gd name="connsiteX12" fmla="*/ 4785576 w 5382271"/>
                <a:gd name="connsiteY12" fmla="*/ 5859508 h 5891405"/>
                <a:gd name="connsiteX13" fmla="*/ 4891902 w 5382271"/>
                <a:gd name="connsiteY13" fmla="*/ 3520345 h 5891405"/>
                <a:gd name="connsiteX14" fmla="*/ 3031204 w 5382271"/>
                <a:gd name="connsiteY14" fmla="*/ 968 h 5891405"/>
                <a:gd name="connsiteX0" fmla="*/ 3038119 w 5389186"/>
                <a:gd name="connsiteY0" fmla="*/ 968 h 5891405"/>
                <a:gd name="connsiteX1" fmla="*/ 784175 w 5389186"/>
                <a:gd name="connsiteY1" fmla="*/ 1181117 h 5891405"/>
                <a:gd name="connsiteX2" fmla="*/ 530049 w 5389186"/>
                <a:gd name="connsiteY2" fmla="*/ 2303127 h 5891405"/>
                <a:gd name="connsiteX3" fmla="*/ 7840 w 5389186"/>
                <a:gd name="connsiteY3" fmla="*/ 3052512 h 5891405"/>
                <a:gd name="connsiteX4" fmla="*/ 518203 w 5389186"/>
                <a:gd name="connsiteY4" fmla="*/ 3328959 h 5891405"/>
                <a:gd name="connsiteX5" fmla="*/ 347115 w 5389186"/>
                <a:gd name="connsiteY5" fmla="*/ 3735758 h 5891405"/>
                <a:gd name="connsiteX6" fmla="*/ 538501 w 5389186"/>
                <a:gd name="connsiteY6" fmla="*/ 3871219 h 5891405"/>
                <a:gd name="connsiteX7" fmla="*/ 379979 w 5389186"/>
                <a:gd name="connsiteY7" fmla="*/ 4062605 h 5891405"/>
                <a:gd name="connsiteX8" fmla="*/ 571365 w 5389186"/>
                <a:gd name="connsiteY8" fmla="*/ 4317787 h 5891405"/>
                <a:gd name="connsiteX9" fmla="*/ 507570 w 5389186"/>
                <a:gd name="connsiteY9" fmla="*/ 4977005 h 5891405"/>
                <a:gd name="connsiteX10" fmla="*/ 1762212 w 5389186"/>
                <a:gd name="connsiteY10" fmla="*/ 5039972 h 5891405"/>
                <a:gd name="connsiteX11" fmla="*/ 1953598 w 5389186"/>
                <a:gd name="connsiteY11" fmla="*/ 5891405 h 5891405"/>
                <a:gd name="connsiteX12" fmla="*/ 4792491 w 5389186"/>
                <a:gd name="connsiteY12" fmla="*/ 5859508 h 5891405"/>
                <a:gd name="connsiteX13" fmla="*/ 4898817 w 5389186"/>
                <a:gd name="connsiteY13" fmla="*/ 3520345 h 5891405"/>
                <a:gd name="connsiteX14" fmla="*/ 3038119 w 5389186"/>
                <a:gd name="connsiteY14" fmla="*/ 968 h 5891405"/>
                <a:gd name="connsiteX0" fmla="*/ 3037057 w 5388124"/>
                <a:gd name="connsiteY0" fmla="*/ 968 h 5891405"/>
                <a:gd name="connsiteX1" fmla="*/ 783113 w 5388124"/>
                <a:gd name="connsiteY1" fmla="*/ 1181117 h 5891405"/>
                <a:gd name="connsiteX2" fmla="*/ 528987 w 5388124"/>
                <a:gd name="connsiteY2" fmla="*/ 2303127 h 5891405"/>
                <a:gd name="connsiteX3" fmla="*/ 6778 w 5388124"/>
                <a:gd name="connsiteY3" fmla="*/ 3052512 h 5891405"/>
                <a:gd name="connsiteX4" fmla="*/ 517141 w 5388124"/>
                <a:gd name="connsiteY4" fmla="*/ 3328959 h 5891405"/>
                <a:gd name="connsiteX5" fmla="*/ 346053 w 5388124"/>
                <a:gd name="connsiteY5" fmla="*/ 3735758 h 5891405"/>
                <a:gd name="connsiteX6" fmla="*/ 537439 w 5388124"/>
                <a:gd name="connsiteY6" fmla="*/ 3871219 h 5891405"/>
                <a:gd name="connsiteX7" fmla="*/ 378917 w 5388124"/>
                <a:gd name="connsiteY7" fmla="*/ 4062605 h 5891405"/>
                <a:gd name="connsiteX8" fmla="*/ 570303 w 5388124"/>
                <a:gd name="connsiteY8" fmla="*/ 4317787 h 5891405"/>
                <a:gd name="connsiteX9" fmla="*/ 506508 w 5388124"/>
                <a:gd name="connsiteY9" fmla="*/ 4977005 h 5891405"/>
                <a:gd name="connsiteX10" fmla="*/ 1761150 w 5388124"/>
                <a:gd name="connsiteY10" fmla="*/ 5039972 h 5891405"/>
                <a:gd name="connsiteX11" fmla="*/ 1952536 w 5388124"/>
                <a:gd name="connsiteY11" fmla="*/ 5891405 h 5891405"/>
                <a:gd name="connsiteX12" fmla="*/ 4791429 w 5388124"/>
                <a:gd name="connsiteY12" fmla="*/ 5859508 h 5891405"/>
                <a:gd name="connsiteX13" fmla="*/ 4897755 w 5388124"/>
                <a:gd name="connsiteY13" fmla="*/ 3520345 h 5891405"/>
                <a:gd name="connsiteX14" fmla="*/ 3037057 w 5388124"/>
                <a:gd name="connsiteY14" fmla="*/ 968 h 5891405"/>
                <a:gd name="connsiteX0" fmla="*/ 3034541 w 5385608"/>
                <a:gd name="connsiteY0" fmla="*/ 968 h 5891405"/>
                <a:gd name="connsiteX1" fmla="*/ 780597 w 5385608"/>
                <a:gd name="connsiteY1" fmla="*/ 1181117 h 5891405"/>
                <a:gd name="connsiteX2" fmla="*/ 526471 w 5385608"/>
                <a:gd name="connsiteY2" fmla="*/ 2303127 h 5891405"/>
                <a:gd name="connsiteX3" fmla="*/ 4262 w 5385608"/>
                <a:gd name="connsiteY3" fmla="*/ 3052512 h 5891405"/>
                <a:gd name="connsiteX4" fmla="*/ 514625 w 5385608"/>
                <a:gd name="connsiteY4" fmla="*/ 3328959 h 5891405"/>
                <a:gd name="connsiteX5" fmla="*/ 343537 w 5385608"/>
                <a:gd name="connsiteY5" fmla="*/ 3735758 h 5891405"/>
                <a:gd name="connsiteX6" fmla="*/ 534923 w 5385608"/>
                <a:gd name="connsiteY6" fmla="*/ 3871219 h 5891405"/>
                <a:gd name="connsiteX7" fmla="*/ 376401 w 5385608"/>
                <a:gd name="connsiteY7" fmla="*/ 4062605 h 5891405"/>
                <a:gd name="connsiteX8" fmla="*/ 567787 w 5385608"/>
                <a:gd name="connsiteY8" fmla="*/ 4317787 h 5891405"/>
                <a:gd name="connsiteX9" fmla="*/ 503992 w 5385608"/>
                <a:gd name="connsiteY9" fmla="*/ 4977005 h 5891405"/>
                <a:gd name="connsiteX10" fmla="*/ 1758634 w 5385608"/>
                <a:gd name="connsiteY10" fmla="*/ 5039972 h 5891405"/>
                <a:gd name="connsiteX11" fmla="*/ 1950020 w 5385608"/>
                <a:gd name="connsiteY11" fmla="*/ 5891405 h 5891405"/>
                <a:gd name="connsiteX12" fmla="*/ 4788913 w 5385608"/>
                <a:gd name="connsiteY12" fmla="*/ 5859508 h 5891405"/>
                <a:gd name="connsiteX13" fmla="*/ 4895239 w 5385608"/>
                <a:gd name="connsiteY13" fmla="*/ 3520345 h 5891405"/>
                <a:gd name="connsiteX14" fmla="*/ 3034541 w 5385608"/>
                <a:gd name="connsiteY14" fmla="*/ 968 h 5891405"/>
                <a:gd name="connsiteX0" fmla="*/ 3034541 w 5385608"/>
                <a:gd name="connsiteY0" fmla="*/ 968 h 5891405"/>
                <a:gd name="connsiteX1" fmla="*/ 780597 w 5385608"/>
                <a:gd name="connsiteY1" fmla="*/ 1181117 h 5891405"/>
                <a:gd name="connsiteX2" fmla="*/ 526471 w 5385608"/>
                <a:gd name="connsiteY2" fmla="*/ 2303127 h 5891405"/>
                <a:gd name="connsiteX3" fmla="*/ 4262 w 5385608"/>
                <a:gd name="connsiteY3" fmla="*/ 3052512 h 5891405"/>
                <a:gd name="connsiteX4" fmla="*/ 514625 w 5385608"/>
                <a:gd name="connsiteY4" fmla="*/ 3328959 h 5891405"/>
                <a:gd name="connsiteX5" fmla="*/ 343537 w 5385608"/>
                <a:gd name="connsiteY5" fmla="*/ 3735758 h 5891405"/>
                <a:gd name="connsiteX6" fmla="*/ 534923 w 5385608"/>
                <a:gd name="connsiteY6" fmla="*/ 3871219 h 5891405"/>
                <a:gd name="connsiteX7" fmla="*/ 376401 w 5385608"/>
                <a:gd name="connsiteY7" fmla="*/ 4062605 h 5891405"/>
                <a:gd name="connsiteX8" fmla="*/ 567787 w 5385608"/>
                <a:gd name="connsiteY8" fmla="*/ 4317787 h 5891405"/>
                <a:gd name="connsiteX9" fmla="*/ 503992 w 5385608"/>
                <a:gd name="connsiteY9" fmla="*/ 4977005 h 5891405"/>
                <a:gd name="connsiteX10" fmla="*/ 1758634 w 5385608"/>
                <a:gd name="connsiteY10" fmla="*/ 5039972 h 5891405"/>
                <a:gd name="connsiteX11" fmla="*/ 1950020 w 5385608"/>
                <a:gd name="connsiteY11" fmla="*/ 5891405 h 5891405"/>
                <a:gd name="connsiteX12" fmla="*/ 4788913 w 5385608"/>
                <a:gd name="connsiteY12" fmla="*/ 5859508 h 5891405"/>
                <a:gd name="connsiteX13" fmla="*/ 4895239 w 5385608"/>
                <a:gd name="connsiteY13" fmla="*/ 3520345 h 5891405"/>
                <a:gd name="connsiteX14" fmla="*/ 3034541 w 5385608"/>
                <a:gd name="connsiteY14" fmla="*/ 968 h 5891405"/>
                <a:gd name="connsiteX0" fmla="*/ 2980702 w 5331769"/>
                <a:gd name="connsiteY0" fmla="*/ 968 h 5891405"/>
                <a:gd name="connsiteX1" fmla="*/ 726758 w 5331769"/>
                <a:gd name="connsiteY1" fmla="*/ 1181117 h 5891405"/>
                <a:gd name="connsiteX2" fmla="*/ 472632 w 5331769"/>
                <a:gd name="connsiteY2" fmla="*/ 2303127 h 5891405"/>
                <a:gd name="connsiteX3" fmla="*/ 5014 w 5331769"/>
                <a:gd name="connsiteY3" fmla="*/ 3079808 h 5891405"/>
                <a:gd name="connsiteX4" fmla="*/ 460786 w 5331769"/>
                <a:gd name="connsiteY4" fmla="*/ 3328959 h 5891405"/>
                <a:gd name="connsiteX5" fmla="*/ 289698 w 5331769"/>
                <a:gd name="connsiteY5" fmla="*/ 3735758 h 5891405"/>
                <a:gd name="connsiteX6" fmla="*/ 481084 w 5331769"/>
                <a:gd name="connsiteY6" fmla="*/ 3871219 h 5891405"/>
                <a:gd name="connsiteX7" fmla="*/ 322562 w 5331769"/>
                <a:gd name="connsiteY7" fmla="*/ 4062605 h 5891405"/>
                <a:gd name="connsiteX8" fmla="*/ 513948 w 5331769"/>
                <a:gd name="connsiteY8" fmla="*/ 4317787 h 5891405"/>
                <a:gd name="connsiteX9" fmla="*/ 450153 w 5331769"/>
                <a:gd name="connsiteY9" fmla="*/ 4977005 h 5891405"/>
                <a:gd name="connsiteX10" fmla="*/ 1704795 w 5331769"/>
                <a:gd name="connsiteY10" fmla="*/ 5039972 h 5891405"/>
                <a:gd name="connsiteX11" fmla="*/ 1896181 w 5331769"/>
                <a:gd name="connsiteY11" fmla="*/ 5891405 h 5891405"/>
                <a:gd name="connsiteX12" fmla="*/ 4735074 w 5331769"/>
                <a:gd name="connsiteY12" fmla="*/ 5859508 h 5891405"/>
                <a:gd name="connsiteX13" fmla="*/ 4841400 w 5331769"/>
                <a:gd name="connsiteY13" fmla="*/ 3520345 h 5891405"/>
                <a:gd name="connsiteX14" fmla="*/ 2980702 w 5331769"/>
                <a:gd name="connsiteY14" fmla="*/ 968 h 5891405"/>
                <a:gd name="connsiteX0" fmla="*/ 2980491 w 5331558"/>
                <a:gd name="connsiteY0" fmla="*/ 968 h 5891405"/>
                <a:gd name="connsiteX1" fmla="*/ 726547 w 5331558"/>
                <a:gd name="connsiteY1" fmla="*/ 1181117 h 5891405"/>
                <a:gd name="connsiteX2" fmla="*/ 486068 w 5331558"/>
                <a:gd name="connsiteY2" fmla="*/ 2371366 h 5891405"/>
                <a:gd name="connsiteX3" fmla="*/ 4803 w 5331558"/>
                <a:gd name="connsiteY3" fmla="*/ 3079808 h 5891405"/>
                <a:gd name="connsiteX4" fmla="*/ 460575 w 5331558"/>
                <a:gd name="connsiteY4" fmla="*/ 3328959 h 5891405"/>
                <a:gd name="connsiteX5" fmla="*/ 289487 w 5331558"/>
                <a:gd name="connsiteY5" fmla="*/ 3735758 h 5891405"/>
                <a:gd name="connsiteX6" fmla="*/ 480873 w 5331558"/>
                <a:gd name="connsiteY6" fmla="*/ 3871219 h 5891405"/>
                <a:gd name="connsiteX7" fmla="*/ 322351 w 5331558"/>
                <a:gd name="connsiteY7" fmla="*/ 4062605 h 5891405"/>
                <a:gd name="connsiteX8" fmla="*/ 513737 w 5331558"/>
                <a:gd name="connsiteY8" fmla="*/ 4317787 h 5891405"/>
                <a:gd name="connsiteX9" fmla="*/ 449942 w 5331558"/>
                <a:gd name="connsiteY9" fmla="*/ 4977005 h 5891405"/>
                <a:gd name="connsiteX10" fmla="*/ 1704584 w 5331558"/>
                <a:gd name="connsiteY10" fmla="*/ 5039972 h 5891405"/>
                <a:gd name="connsiteX11" fmla="*/ 1895970 w 5331558"/>
                <a:gd name="connsiteY11" fmla="*/ 5891405 h 5891405"/>
                <a:gd name="connsiteX12" fmla="*/ 4734863 w 5331558"/>
                <a:gd name="connsiteY12" fmla="*/ 5859508 h 5891405"/>
                <a:gd name="connsiteX13" fmla="*/ 4841189 w 5331558"/>
                <a:gd name="connsiteY13" fmla="*/ 3520345 h 5891405"/>
                <a:gd name="connsiteX14" fmla="*/ 2980491 w 5331558"/>
                <a:gd name="connsiteY14" fmla="*/ 968 h 589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31558" h="5891405">
                  <a:moveTo>
                    <a:pt x="2980491" y="968"/>
                  </a:moveTo>
                  <a:cubicBezTo>
                    <a:pt x="1784302" y="-22254"/>
                    <a:pt x="1040642" y="372305"/>
                    <a:pt x="726547" y="1181117"/>
                  </a:cubicBezTo>
                  <a:cubicBezTo>
                    <a:pt x="528785" y="1834793"/>
                    <a:pt x="744238" y="2066938"/>
                    <a:pt x="486068" y="2371366"/>
                  </a:cubicBezTo>
                  <a:cubicBezTo>
                    <a:pt x="239818" y="2677225"/>
                    <a:pt x="-40213" y="2911644"/>
                    <a:pt x="4803" y="3079808"/>
                  </a:cubicBezTo>
                  <a:cubicBezTo>
                    <a:pt x="109541" y="3181162"/>
                    <a:pt x="260766" y="3266498"/>
                    <a:pt x="460575" y="3328959"/>
                  </a:cubicBezTo>
                  <a:cubicBezTo>
                    <a:pt x="403546" y="3464559"/>
                    <a:pt x="198074" y="3641722"/>
                    <a:pt x="289487" y="3735758"/>
                  </a:cubicBezTo>
                  <a:lnTo>
                    <a:pt x="480873" y="3871219"/>
                  </a:lnTo>
                  <a:cubicBezTo>
                    <a:pt x="428032" y="3935014"/>
                    <a:pt x="303940" y="3939433"/>
                    <a:pt x="322351" y="4062605"/>
                  </a:cubicBezTo>
                  <a:cubicBezTo>
                    <a:pt x="362395" y="4195168"/>
                    <a:pt x="550882" y="4226788"/>
                    <a:pt x="513737" y="4317787"/>
                  </a:cubicBezTo>
                  <a:cubicBezTo>
                    <a:pt x="397470" y="4561276"/>
                    <a:pt x="358392" y="4876020"/>
                    <a:pt x="449942" y="4977005"/>
                  </a:cubicBezTo>
                  <a:cubicBezTo>
                    <a:pt x="636587" y="5158310"/>
                    <a:pt x="1197305" y="5208988"/>
                    <a:pt x="1704584" y="5039972"/>
                  </a:cubicBezTo>
                  <a:lnTo>
                    <a:pt x="1895970" y="5891405"/>
                  </a:lnTo>
                  <a:lnTo>
                    <a:pt x="4734863" y="5859508"/>
                  </a:lnTo>
                  <a:cubicBezTo>
                    <a:pt x="4366268" y="4516262"/>
                    <a:pt x="4422975" y="3927926"/>
                    <a:pt x="4841189" y="3520345"/>
                  </a:cubicBezTo>
                  <a:cubicBezTo>
                    <a:pt x="6117095" y="1964448"/>
                    <a:pt x="4692333" y="36409"/>
                    <a:pt x="2980491" y="9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9" name="Oval 37">
              <a:extLst>
                <a:ext uri="{FF2B5EF4-FFF2-40B4-BE49-F238E27FC236}">
                  <a16:creationId xmlns:a16="http://schemas.microsoft.com/office/drawing/2014/main" id="{C73BB991-66BC-447C-ACF5-E15C12A92977}"/>
                </a:ext>
              </a:extLst>
            </p:cNvPr>
            <p:cNvSpPr/>
            <p:nvPr/>
          </p:nvSpPr>
          <p:spPr>
            <a:xfrm rot="18100542">
              <a:off x="5907878" y="-58593"/>
              <a:ext cx="1436045" cy="2141152"/>
            </a:xfrm>
            <a:custGeom>
              <a:avLst/>
              <a:gdLst/>
              <a:ahLst/>
              <a:cxnLst/>
              <a:rect l="l" t="t" r="r" b="b"/>
              <a:pathLst>
                <a:path w="1170491" h="1745209">
                  <a:moveTo>
                    <a:pt x="429221" y="671495"/>
                  </a:moveTo>
                  <a:cubicBezTo>
                    <a:pt x="415869" y="670322"/>
                    <a:pt x="402356" y="670624"/>
                    <a:pt x="388917" y="672439"/>
                  </a:cubicBezTo>
                  <a:cubicBezTo>
                    <a:pt x="370997" y="674859"/>
                    <a:pt x="353207" y="679968"/>
                    <a:pt x="336101" y="687858"/>
                  </a:cubicBezTo>
                  <a:lnTo>
                    <a:pt x="344770" y="708640"/>
                  </a:lnTo>
                  <a:cubicBezTo>
                    <a:pt x="405276" y="680369"/>
                    <a:pt x="475531" y="691805"/>
                    <a:pt x="523918" y="737799"/>
                  </a:cubicBezTo>
                  <a:cubicBezTo>
                    <a:pt x="569388" y="781022"/>
                    <a:pt x="587723" y="847396"/>
                    <a:pt x="571504" y="910067"/>
                  </a:cubicBezTo>
                  <a:lnTo>
                    <a:pt x="593243" y="915886"/>
                  </a:lnTo>
                  <a:cubicBezTo>
                    <a:pt x="611678" y="844923"/>
                    <a:pt x="590662" y="769719"/>
                    <a:pt x="538740" y="720849"/>
                  </a:cubicBezTo>
                  <a:cubicBezTo>
                    <a:pt x="507886" y="691808"/>
                    <a:pt x="469277" y="675014"/>
                    <a:pt x="429221" y="671495"/>
                  </a:cubicBezTo>
                  <a:close/>
                  <a:moveTo>
                    <a:pt x="588421" y="580980"/>
                  </a:moveTo>
                  <a:cubicBezTo>
                    <a:pt x="534186" y="581239"/>
                    <a:pt x="482134" y="605639"/>
                    <a:pt x="446738" y="649695"/>
                  </a:cubicBezTo>
                  <a:lnTo>
                    <a:pt x="463760" y="664437"/>
                  </a:lnTo>
                  <a:cubicBezTo>
                    <a:pt x="505329" y="612166"/>
                    <a:pt x="573320" y="591099"/>
                    <a:pt x="637132" y="610714"/>
                  </a:cubicBezTo>
                  <a:cubicBezTo>
                    <a:pt x="697098" y="629147"/>
                    <a:pt x="743088" y="680397"/>
                    <a:pt x="756495" y="743730"/>
                  </a:cubicBezTo>
                  <a:lnTo>
                    <a:pt x="778549" y="739251"/>
                  </a:lnTo>
                  <a:cubicBezTo>
                    <a:pt x="763432" y="667508"/>
                    <a:pt x="711108" y="609548"/>
                    <a:pt x="642848" y="588934"/>
                  </a:cubicBezTo>
                  <a:cubicBezTo>
                    <a:pt x="624821" y="583490"/>
                    <a:pt x="606500" y="580894"/>
                    <a:pt x="588421" y="580980"/>
                  </a:cubicBezTo>
                  <a:close/>
                  <a:moveTo>
                    <a:pt x="533817" y="0"/>
                  </a:moveTo>
                  <a:cubicBezTo>
                    <a:pt x="617807" y="1"/>
                    <a:pt x="687626" y="60667"/>
                    <a:pt x="697680" y="141081"/>
                  </a:cubicBezTo>
                  <a:cubicBezTo>
                    <a:pt x="603869" y="182843"/>
                    <a:pt x="547102" y="268997"/>
                    <a:pt x="562024" y="352718"/>
                  </a:cubicBezTo>
                  <a:lnTo>
                    <a:pt x="584367" y="347971"/>
                  </a:lnTo>
                  <a:cubicBezTo>
                    <a:pt x="570422" y="267354"/>
                    <a:pt x="633895" y="183716"/>
                    <a:pt x="732836" y="150639"/>
                  </a:cubicBezTo>
                  <a:cubicBezTo>
                    <a:pt x="738208" y="147500"/>
                    <a:pt x="743991" y="147205"/>
                    <a:pt x="749842" y="147205"/>
                  </a:cubicBezTo>
                  <a:cubicBezTo>
                    <a:pt x="844103" y="147205"/>
                    <a:pt x="920515" y="223618"/>
                    <a:pt x="920515" y="317877"/>
                  </a:cubicBezTo>
                  <a:lnTo>
                    <a:pt x="910716" y="366417"/>
                  </a:lnTo>
                  <a:lnTo>
                    <a:pt x="920515" y="366418"/>
                  </a:lnTo>
                  <a:lnTo>
                    <a:pt x="920515" y="371433"/>
                  </a:lnTo>
                  <a:cubicBezTo>
                    <a:pt x="997755" y="379016"/>
                    <a:pt x="1056877" y="445155"/>
                    <a:pt x="1056877" y="525101"/>
                  </a:cubicBezTo>
                  <a:lnTo>
                    <a:pt x="1047351" y="572282"/>
                  </a:lnTo>
                  <a:cubicBezTo>
                    <a:pt x="1119671" y="602218"/>
                    <a:pt x="1170491" y="673500"/>
                    <a:pt x="1170491" y="756650"/>
                  </a:cubicBezTo>
                  <a:cubicBezTo>
                    <a:pt x="1170490" y="802863"/>
                    <a:pt x="1154794" y="845409"/>
                    <a:pt x="1127569" y="878235"/>
                  </a:cubicBezTo>
                  <a:cubicBezTo>
                    <a:pt x="1080615" y="934488"/>
                    <a:pt x="1014142" y="959925"/>
                    <a:pt x="954678" y="939840"/>
                  </a:cubicBezTo>
                  <a:lnTo>
                    <a:pt x="947373" y="961469"/>
                  </a:lnTo>
                  <a:cubicBezTo>
                    <a:pt x="1000817" y="979520"/>
                    <a:pt x="1058949" y="966083"/>
                    <a:pt x="1106746" y="928282"/>
                  </a:cubicBezTo>
                  <a:cubicBezTo>
                    <a:pt x="1128548" y="955588"/>
                    <a:pt x="1138907" y="990708"/>
                    <a:pt x="1138907" y="1028247"/>
                  </a:cubicBezTo>
                  <a:cubicBezTo>
                    <a:pt x="1138907" y="1124134"/>
                    <a:pt x="1071328" y="1204237"/>
                    <a:pt x="981133" y="1223220"/>
                  </a:cubicBezTo>
                  <a:cubicBezTo>
                    <a:pt x="889088" y="1236998"/>
                    <a:pt x="805358" y="1200898"/>
                    <a:pt x="777272" y="1134408"/>
                  </a:cubicBezTo>
                  <a:cubicBezTo>
                    <a:pt x="791057" y="1124903"/>
                    <a:pt x="802061" y="1111678"/>
                    <a:pt x="810210" y="1096167"/>
                  </a:cubicBezTo>
                  <a:cubicBezTo>
                    <a:pt x="831546" y="1055553"/>
                    <a:pt x="830022" y="1005443"/>
                    <a:pt x="806195" y="964175"/>
                  </a:cubicBezTo>
                  <a:lnTo>
                    <a:pt x="787267" y="975103"/>
                  </a:lnTo>
                  <a:cubicBezTo>
                    <a:pt x="807161" y="1009560"/>
                    <a:pt x="808703" y="1051275"/>
                    <a:pt x="791333" y="1085110"/>
                  </a:cubicBezTo>
                  <a:cubicBezTo>
                    <a:pt x="784855" y="1097727"/>
                    <a:pt x="776117" y="1108536"/>
                    <a:pt x="763385" y="1114320"/>
                  </a:cubicBezTo>
                  <a:lnTo>
                    <a:pt x="744063" y="1119497"/>
                  </a:lnTo>
                  <a:lnTo>
                    <a:pt x="747716" y="1128718"/>
                  </a:lnTo>
                  <a:cubicBezTo>
                    <a:pt x="731558" y="1137628"/>
                    <a:pt x="712804" y="1141697"/>
                    <a:pt x="693327" y="1140344"/>
                  </a:cubicBezTo>
                  <a:cubicBezTo>
                    <a:pt x="655409" y="1137711"/>
                    <a:pt x="620494" y="1114908"/>
                    <a:pt x="601213" y="1080185"/>
                  </a:cubicBezTo>
                  <a:lnTo>
                    <a:pt x="582082" y="1090754"/>
                  </a:lnTo>
                  <a:cubicBezTo>
                    <a:pt x="605167" y="1132362"/>
                    <a:pt x="647281" y="1159482"/>
                    <a:pt x="693051" y="1162221"/>
                  </a:cubicBezTo>
                  <a:cubicBezTo>
                    <a:pt x="715413" y="1163558"/>
                    <a:pt x="736989" y="1158982"/>
                    <a:pt x="755684" y="1148835"/>
                  </a:cubicBezTo>
                  <a:cubicBezTo>
                    <a:pt x="792539" y="1222022"/>
                    <a:pt x="887119" y="1262260"/>
                    <a:pt x="989751" y="1247587"/>
                  </a:cubicBezTo>
                  <a:cubicBezTo>
                    <a:pt x="1000157" y="1267987"/>
                    <a:pt x="1004489" y="1291252"/>
                    <a:pt x="1004488" y="1315531"/>
                  </a:cubicBezTo>
                  <a:cubicBezTo>
                    <a:pt x="1004488" y="1381750"/>
                    <a:pt x="972258" y="1440443"/>
                    <a:pt x="920375" y="1473506"/>
                  </a:cubicBezTo>
                  <a:lnTo>
                    <a:pt x="913116" y="1474079"/>
                  </a:lnTo>
                  <a:cubicBezTo>
                    <a:pt x="850536" y="1469665"/>
                    <a:pt x="794159" y="1430126"/>
                    <a:pt x="766796" y="1371458"/>
                  </a:cubicBezTo>
                  <a:lnTo>
                    <a:pt x="746323" y="1380801"/>
                  </a:lnTo>
                  <a:cubicBezTo>
                    <a:pt x="776874" y="1446464"/>
                    <a:pt x="839753" y="1490827"/>
                    <a:pt x="909888" y="1496052"/>
                  </a:cubicBezTo>
                  <a:cubicBezTo>
                    <a:pt x="891948" y="1561049"/>
                    <a:pt x="840393" y="1611456"/>
                    <a:pt x="774838" y="1628054"/>
                  </a:cubicBezTo>
                  <a:cubicBezTo>
                    <a:pt x="686646" y="1642970"/>
                    <a:pt x="605133" y="1612285"/>
                    <a:pt x="571751" y="1552195"/>
                  </a:cubicBezTo>
                  <a:lnTo>
                    <a:pt x="550649" y="1566422"/>
                  </a:lnTo>
                  <a:cubicBezTo>
                    <a:pt x="577499" y="1609979"/>
                    <a:pt x="626419" y="1639383"/>
                    <a:pt x="685031" y="1648114"/>
                  </a:cubicBezTo>
                  <a:cubicBezTo>
                    <a:pt x="659684" y="1706013"/>
                    <a:pt x="601329" y="1745210"/>
                    <a:pt x="533818" y="1745209"/>
                  </a:cubicBezTo>
                  <a:cubicBezTo>
                    <a:pt x="455549" y="1745210"/>
                    <a:pt x="416747" y="1692524"/>
                    <a:pt x="372301" y="1619888"/>
                  </a:cubicBezTo>
                  <a:lnTo>
                    <a:pt x="366380" y="1592106"/>
                  </a:lnTo>
                  <a:cubicBezTo>
                    <a:pt x="305091" y="1567105"/>
                    <a:pt x="259811" y="1511085"/>
                    <a:pt x="250590" y="1443452"/>
                  </a:cubicBezTo>
                  <a:cubicBezTo>
                    <a:pt x="203712" y="1453117"/>
                    <a:pt x="158965" y="1444975"/>
                    <a:pt x="117260" y="1407178"/>
                  </a:cubicBezTo>
                  <a:cubicBezTo>
                    <a:pt x="55030" y="1350772"/>
                    <a:pt x="44039" y="1258933"/>
                    <a:pt x="90593" y="1192598"/>
                  </a:cubicBezTo>
                  <a:cubicBezTo>
                    <a:pt x="186799" y="1224213"/>
                    <a:pt x="285304" y="1199642"/>
                    <a:pt x="330760" y="1129474"/>
                  </a:cubicBezTo>
                  <a:lnTo>
                    <a:pt x="344999" y="1132822"/>
                  </a:lnTo>
                  <a:cubicBezTo>
                    <a:pt x="420009" y="1139731"/>
                    <a:pt x="490500" y="1101048"/>
                    <a:pt x="524987" y="1034051"/>
                  </a:cubicBezTo>
                  <a:lnTo>
                    <a:pt x="505360" y="1023014"/>
                  </a:lnTo>
                  <a:cubicBezTo>
                    <a:pt x="475089" y="1082544"/>
                    <a:pt x="412689" y="1116790"/>
                    <a:pt x="346243" y="1110339"/>
                  </a:cubicBezTo>
                  <a:cubicBezTo>
                    <a:pt x="283801" y="1104277"/>
                    <a:pt x="228486" y="1063265"/>
                    <a:pt x="202679" y="1003895"/>
                  </a:cubicBezTo>
                  <a:lnTo>
                    <a:pt x="181967" y="1012696"/>
                  </a:lnTo>
                  <a:cubicBezTo>
                    <a:pt x="205492" y="1066954"/>
                    <a:pt x="250941" y="1107583"/>
                    <a:pt x="305288" y="1123484"/>
                  </a:cubicBezTo>
                  <a:cubicBezTo>
                    <a:pt x="260051" y="1186174"/>
                    <a:pt x="162021" y="1201884"/>
                    <a:pt x="70961" y="1161909"/>
                  </a:cubicBezTo>
                  <a:cubicBezTo>
                    <a:pt x="64874" y="1160625"/>
                    <a:pt x="60391" y="1156961"/>
                    <a:pt x="56055" y="1153032"/>
                  </a:cubicBezTo>
                  <a:cubicBezTo>
                    <a:pt x="-13786" y="1089729"/>
                    <a:pt x="-19088" y="981796"/>
                    <a:pt x="44214" y="911953"/>
                  </a:cubicBezTo>
                  <a:lnTo>
                    <a:pt x="84073" y="882569"/>
                  </a:lnTo>
                  <a:lnTo>
                    <a:pt x="76811" y="875989"/>
                  </a:lnTo>
                  <a:lnTo>
                    <a:pt x="80179" y="872273"/>
                  </a:lnTo>
                  <a:cubicBezTo>
                    <a:pt x="28040" y="814783"/>
                    <a:pt x="28651" y="726072"/>
                    <a:pt x="82340" y="666836"/>
                  </a:cubicBezTo>
                  <a:lnTo>
                    <a:pt x="121082" y="638275"/>
                  </a:lnTo>
                  <a:cubicBezTo>
                    <a:pt x="89526" y="571593"/>
                    <a:pt x="96788" y="490523"/>
                    <a:pt x="145805" y="430894"/>
                  </a:cubicBezTo>
                  <a:cubicBezTo>
                    <a:pt x="198586" y="400645"/>
                    <a:pt x="259015" y="385179"/>
                    <a:pt x="321878" y="383347"/>
                  </a:cubicBezTo>
                  <a:lnTo>
                    <a:pt x="321111" y="357014"/>
                  </a:lnTo>
                  <a:cubicBezTo>
                    <a:pt x="257723" y="358862"/>
                    <a:pt x="196668" y="373772"/>
                    <a:pt x="141180" y="399723"/>
                  </a:cubicBezTo>
                  <a:cubicBezTo>
                    <a:pt x="117813" y="370058"/>
                    <a:pt x="106816" y="332072"/>
                    <a:pt x="106816" y="291518"/>
                  </a:cubicBezTo>
                  <a:cubicBezTo>
                    <a:pt x="106816" y="170286"/>
                    <a:pt x="205094" y="72008"/>
                    <a:pt x="326327" y="72008"/>
                  </a:cubicBezTo>
                  <a:cubicBezTo>
                    <a:pt x="350305" y="72008"/>
                    <a:pt x="373385" y="75853"/>
                    <a:pt x="394659" y="83948"/>
                  </a:cubicBezTo>
                  <a:cubicBezTo>
                    <a:pt x="425371" y="33609"/>
                    <a:pt x="467237" y="0"/>
                    <a:pt x="53381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120" name="Rectangle 19">
            <a:extLst>
              <a:ext uri="{FF2B5EF4-FFF2-40B4-BE49-F238E27FC236}">
                <a16:creationId xmlns:a16="http://schemas.microsoft.com/office/drawing/2014/main" id="{9AD3C1E5-9721-43C8-931E-E27EC2594DF9}"/>
              </a:ext>
            </a:extLst>
          </p:cNvPr>
          <p:cNvSpPr/>
          <p:nvPr/>
        </p:nvSpPr>
        <p:spPr>
          <a:xfrm>
            <a:off x="4471052" y="2446822"/>
            <a:ext cx="449751" cy="494370"/>
          </a:xfrm>
          <a:custGeom>
            <a:avLst/>
            <a:gdLst/>
            <a:ahLst/>
            <a:cxnLst/>
            <a:rect l="l" t="t" r="r" b="b"/>
            <a:pathLst>
              <a:path w="2926108" h="3216409">
                <a:moveTo>
                  <a:pt x="1150286" y="2039882"/>
                </a:moveTo>
                <a:cubicBezTo>
                  <a:pt x="1216487" y="2110220"/>
                  <a:pt x="1249586" y="2238485"/>
                  <a:pt x="1348889" y="2250897"/>
                </a:cubicBezTo>
                <a:cubicBezTo>
                  <a:pt x="1452327" y="2213659"/>
                  <a:pt x="1530941" y="2147458"/>
                  <a:pt x="1597142" y="2052295"/>
                </a:cubicBezTo>
                <a:cubicBezTo>
                  <a:pt x="1634380" y="2030228"/>
                  <a:pt x="1712994" y="2049536"/>
                  <a:pt x="1721269" y="2072982"/>
                </a:cubicBezTo>
                <a:cubicBezTo>
                  <a:pt x="1533700" y="2362611"/>
                  <a:pt x="1615072" y="2763954"/>
                  <a:pt x="1568179" y="2830155"/>
                </a:cubicBezTo>
                <a:cubicBezTo>
                  <a:pt x="1391644" y="2965315"/>
                  <a:pt x="1231658" y="2893598"/>
                  <a:pt x="1063398" y="2925319"/>
                </a:cubicBezTo>
                <a:cubicBezTo>
                  <a:pt x="925479" y="2954282"/>
                  <a:pt x="820660" y="3107371"/>
                  <a:pt x="686879" y="3148747"/>
                </a:cubicBezTo>
                <a:cubicBezTo>
                  <a:pt x="536548" y="3184606"/>
                  <a:pt x="373804" y="3224602"/>
                  <a:pt x="215198" y="3214948"/>
                </a:cubicBezTo>
                <a:cubicBezTo>
                  <a:pt x="93829" y="3209431"/>
                  <a:pt x="71763" y="3046687"/>
                  <a:pt x="136584" y="2925318"/>
                </a:cubicBezTo>
                <a:cubicBezTo>
                  <a:pt x="168305" y="2828775"/>
                  <a:pt x="121415" y="2802571"/>
                  <a:pt x="107623" y="2710165"/>
                </a:cubicBezTo>
                <a:cubicBezTo>
                  <a:pt x="111150" y="2693172"/>
                  <a:pt x="127647" y="2691385"/>
                  <a:pt x="158288" y="2695563"/>
                </a:cubicBezTo>
                <a:lnTo>
                  <a:pt x="158288" y="2626239"/>
                </a:lnTo>
                <a:lnTo>
                  <a:pt x="266288" y="2626239"/>
                </a:lnTo>
                <a:lnTo>
                  <a:pt x="266288" y="2708276"/>
                </a:lnTo>
                <a:lnTo>
                  <a:pt x="307224" y="2711894"/>
                </a:lnTo>
                <a:lnTo>
                  <a:pt x="307224" y="2626239"/>
                </a:lnTo>
                <a:lnTo>
                  <a:pt x="415224" y="2626239"/>
                </a:lnTo>
                <a:lnTo>
                  <a:pt x="415224" y="2711420"/>
                </a:lnTo>
                <a:cubicBezTo>
                  <a:pt x="428487" y="2711947"/>
                  <a:pt x="442136" y="2710942"/>
                  <a:pt x="456160" y="2708700"/>
                </a:cubicBezTo>
                <a:lnTo>
                  <a:pt x="456160" y="2617963"/>
                </a:lnTo>
                <a:lnTo>
                  <a:pt x="564160" y="2617963"/>
                </a:lnTo>
                <a:lnTo>
                  <a:pt x="564160" y="2692500"/>
                </a:lnTo>
                <a:cubicBezTo>
                  <a:pt x="577696" y="2691220"/>
                  <a:pt x="591289" y="2688332"/>
                  <a:pt x="605096" y="2684680"/>
                </a:cubicBezTo>
                <a:lnTo>
                  <a:pt x="605096" y="2601411"/>
                </a:lnTo>
                <a:lnTo>
                  <a:pt x="713096" y="2601411"/>
                </a:lnTo>
                <a:lnTo>
                  <a:pt x="713096" y="2654658"/>
                </a:lnTo>
                <a:lnTo>
                  <a:pt x="754032" y="2641463"/>
                </a:lnTo>
                <a:lnTo>
                  <a:pt x="754032" y="2580721"/>
                </a:lnTo>
                <a:lnTo>
                  <a:pt x="862032" y="2580721"/>
                </a:lnTo>
                <a:lnTo>
                  <a:pt x="862032" y="2599792"/>
                </a:lnTo>
                <a:cubicBezTo>
                  <a:pt x="897454" y="2584791"/>
                  <a:pt x="934214" y="2567836"/>
                  <a:pt x="972371" y="2548802"/>
                </a:cubicBezTo>
                <a:cubicBezTo>
                  <a:pt x="1030297" y="2506047"/>
                  <a:pt x="939271" y="2219176"/>
                  <a:pt x="947546" y="2122633"/>
                </a:cubicBezTo>
                <a:cubicBezTo>
                  <a:pt x="957201" y="2082636"/>
                  <a:pt x="1082706" y="2067466"/>
                  <a:pt x="1150286" y="2039882"/>
                </a:cubicBezTo>
                <a:close/>
                <a:moveTo>
                  <a:pt x="394278" y="1320337"/>
                </a:moveTo>
                <a:cubicBezTo>
                  <a:pt x="356565" y="1315036"/>
                  <a:pt x="316914" y="1320983"/>
                  <a:pt x="277262" y="1344774"/>
                </a:cubicBezTo>
                <a:cubicBezTo>
                  <a:pt x="169686" y="1368221"/>
                  <a:pt x="281399" y="1532343"/>
                  <a:pt x="314500" y="1626128"/>
                </a:cubicBezTo>
                <a:cubicBezTo>
                  <a:pt x="335188" y="1715776"/>
                  <a:pt x="306225" y="1838523"/>
                  <a:pt x="376563" y="1820593"/>
                </a:cubicBezTo>
                <a:cubicBezTo>
                  <a:pt x="535169" y="1786113"/>
                  <a:pt x="681363" y="1673020"/>
                  <a:pt x="628954" y="1493726"/>
                </a:cubicBezTo>
                <a:cubicBezTo>
                  <a:pt x="603094" y="1453384"/>
                  <a:pt x="507414" y="1336241"/>
                  <a:pt x="394278" y="1320337"/>
                </a:cubicBezTo>
                <a:close/>
                <a:moveTo>
                  <a:pt x="1526804" y="66"/>
                </a:moveTo>
                <a:cubicBezTo>
                  <a:pt x="2066065" y="2824"/>
                  <a:pt x="2621877" y="129710"/>
                  <a:pt x="2896335" y="1038593"/>
                </a:cubicBezTo>
                <a:cubicBezTo>
                  <a:pt x="3057700" y="1564063"/>
                  <a:pt x="2532230" y="2366749"/>
                  <a:pt x="2064686" y="2292273"/>
                </a:cubicBezTo>
                <a:cubicBezTo>
                  <a:pt x="1885392" y="2267447"/>
                  <a:pt x="1950214" y="2015056"/>
                  <a:pt x="1555767" y="1940580"/>
                </a:cubicBezTo>
                <a:cubicBezTo>
                  <a:pt x="1179249" y="1868862"/>
                  <a:pt x="732393" y="2186075"/>
                  <a:pt x="554478" y="2159871"/>
                </a:cubicBezTo>
                <a:cubicBezTo>
                  <a:pt x="466211" y="2141942"/>
                  <a:pt x="394493" y="1904722"/>
                  <a:pt x="364151" y="1932305"/>
                </a:cubicBezTo>
                <a:cubicBezTo>
                  <a:pt x="322774" y="1970922"/>
                  <a:pt x="405526" y="2146079"/>
                  <a:pt x="467589" y="2205384"/>
                </a:cubicBezTo>
                <a:cubicBezTo>
                  <a:pt x="525515" y="2241243"/>
                  <a:pt x="732393" y="2202626"/>
                  <a:pt x="873070" y="2139183"/>
                </a:cubicBezTo>
                <a:cubicBezTo>
                  <a:pt x="913066" y="2128149"/>
                  <a:pt x="870312" y="2253655"/>
                  <a:pt x="877208" y="2333648"/>
                </a:cubicBezTo>
                <a:lnTo>
                  <a:pt x="862033" y="2337135"/>
                </a:lnTo>
                <a:lnTo>
                  <a:pt x="862033" y="2415799"/>
                </a:lnTo>
                <a:lnTo>
                  <a:pt x="754033" y="2415799"/>
                </a:lnTo>
                <a:lnTo>
                  <a:pt x="754033" y="2360695"/>
                </a:lnTo>
                <a:lnTo>
                  <a:pt x="713097" y="2366601"/>
                </a:lnTo>
                <a:lnTo>
                  <a:pt x="713097" y="2428213"/>
                </a:lnTo>
                <a:lnTo>
                  <a:pt x="605097" y="2428213"/>
                </a:lnTo>
                <a:lnTo>
                  <a:pt x="605097" y="2379641"/>
                </a:lnTo>
                <a:lnTo>
                  <a:pt x="564161" y="2382960"/>
                </a:lnTo>
                <a:lnTo>
                  <a:pt x="564161" y="2436489"/>
                </a:lnTo>
                <a:lnTo>
                  <a:pt x="456161" y="2436489"/>
                </a:lnTo>
                <a:lnTo>
                  <a:pt x="456161" y="2388351"/>
                </a:lnTo>
                <a:lnTo>
                  <a:pt x="415225" y="2389346"/>
                </a:lnTo>
                <a:lnTo>
                  <a:pt x="415225" y="2436489"/>
                </a:lnTo>
                <a:lnTo>
                  <a:pt x="307225" y="2436489"/>
                </a:lnTo>
                <a:lnTo>
                  <a:pt x="307225" y="2386989"/>
                </a:lnTo>
                <a:cubicBezTo>
                  <a:pt x="293173" y="2387203"/>
                  <a:pt x="279516" y="2386340"/>
                  <a:pt x="266289" y="2385150"/>
                </a:cubicBezTo>
                <a:lnTo>
                  <a:pt x="266289" y="2428213"/>
                </a:lnTo>
                <a:lnTo>
                  <a:pt x="158289" y="2428213"/>
                </a:lnTo>
                <a:lnTo>
                  <a:pt x="158289" y="2370613"/>
                </a:lnTo>
                <a:cubicBezTo>
                  <a:pt x="107017" y="2360332"/>
                  <a:pt x="72014" y="2345184"/>
                  <a:pt x="62108" y="2325373"/>
                </a:cubicBezTo>
                <a:cubicBezTo>
                  <a:pt x="37284" y="2261930"/>
                  <a:pt x="103484" y="2223314"/>
                  <a:pt x="124172" y="2172284"/>
                </a:cubicBezTo>
                <a:cubicBezTo>
                  <a:pt x="111759" y="2144700"/>
                  <a:pt x="74522" y="2141942"/>
                  <a:pt x="86934" y="2089533"/>
                </a:cubicBezTo>
                <a:cubicBezTo>
                  <a:pt x="96588" y="2053674"/>
                  <a:pt x="242782" y="2030228"/>
                  <a:pt x="264849" y="1994369"/>
                </a:cubicBezTo>
                <a:cubicBezTo>
                  <a:pt x="273125" y="1919892"/>
                  <a:pt x="-4093" y="1721291"/>
                  <a:pt x="45" y="1671639"/>
                </a:cubicBezTo>
                <a:cubicBezTo>
                  <a:pt x="12458" y="1619230"/>
                  <a:pt x="124172" y="1558546"/>
                  <a:pt x="190373" y="1477174"/>
                </a:cubicBezTo>
                <a:cubicBezTo>
                  <a:pt x="222094" y="1438557"/>
                  <a:pt x="80038" y="1267538"/>
                  <a:pt x="91072" y="1224783"/>
                </a:cubicBezTo>
                <a:cubicBezTo>
                  <a:pt x="111760" y="1092381"/>
                  <a:pt x="240023" y="943429"/>
                  <a:pt x="264849" y="703451"/>
                </a:cubicBezTo>
                <a:cubicBezTo>
                  <a:pt x="342084" y="332450"/>
                  <a:pt x="961338" y="-5451"/>
                  <a:pt x="1526804" y="66"/>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1" name="Freeform 114">
            <a:extLst>
              <a:ext uri="{FF2B5EF4-FFF2-40B4-BE49-F238E27FC236}">
                <a16:creationId xmlns:a16="http://schemas.microsoft.com/office/drawing/2014/main" id="{E7553146-9294-43CF-B49A-FD928D5AF644}"/>
              </a:ext>
            </a:extLst>
          </p:cNvPr>
          <p:cNvSpPr>
            <a:spLocks noChangeAspect="1"/>
          </p:cNvSpPr>
          <p:nvPr/>
        </p:nvSpPr>
        <p:spPr>
          <a:xfrm>
            <a:off x="10267646" y="2429101"/>
            <a:ext cx="549379" cy="529812"/>
          </a:xfrm>
          <a:custGeom>
            <a:avLst/>
            <a:gdLst>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189917 w 3745816"/>
              <a:gd name="connsiteY51" fmla="*/ 1317105 h 3316502"/>
              <a:gd name="connsiteX52" fmla="*/ 3155798 w 3745816"/>
              <a:gd name="connsiteY52" fmla="*/ 1596884 h 3316502"/>
              <a:gd name="connsiteX53" fmla="*/ 2848723 w 3745816"/>
              <a:gd name="connsiteY53" fmla="*/ 1842544 h 3316502"/>
              <a:gd name="connsiteX54" fmla="*/ 2650831 w 3745816"/>
              <a:gd name="connsiteY54" fmla="*/ 2518108 h 3316502"/>
              <a:gd name="connsiteX55" fmla="*/ 2193630 w 3745816"/>
              <a:gd name="connsiteY55" fmla="*/ 2531756 h 3316502"/>
              <a:gd name="connsiteX56" fmla="*/ 1941147 w 3745816"/>
              <a:gd name="connsiteY56" fmla="*/ 2211033 h 3316502"/>
              <a:gd name="connsiteX57" fmla="*/ 1872908 w 3745816"/>
              <a:gd name="connsiteY57" fmla="*/ 2313392 h 3316502"/>
              <a:gd name="connsiteX58" fmla="*/ 1804669 w 3745816"/>
              <a:gd name="connsiteY58" fmla="*/ 2211033 h 3316502"/>
              <a:gd name="connsiteX59" fmla="*/ 1552186 w 3745816"/>
              <a:gd name="connsiteY59" fmla="*/ 2531756 h 3316502"/>
              <a:gd name="connsiteX60" fmla="*/ 1094985 w 3745816"/>
              <a:gd name="connsiteY60" fmla="*/ 2518108 h 3316502"/>
              <a:gd name="connsiteX61" fmla="*/ 897093 w 3745816"/>
              <a:gd name="connsiteY61" fmla="*/ 1842544 h 3316502"/>
              <a:gd name="connsiteX62" fmla="*/ 590018 w 3745816"/>
              <a:gd name="connsiteY62" fmla="*/ 1596884 h 3316502"/>
              <a:gd name="connsiteX63" fmla="*/ 555899 w 3745816"/>
              <a:gd name="connsiteY63" fmla="*/ 1317105 h 3316502"/>
              <a:gd name="connsiteX64" fmla="*/ 388154 w 3745816"/>
              <a:gd name="connsiteY64" fmla="*/ 1151989 h 3316502"/>
              <a:gd name="connsiteX65" fmla="*/ 289767 w 3745816"/>
              <a:gd name="connsiteY65" fmla="*/ 955441 h 3316502"/>
              <a:gd name="connsiteX66" fmla="*/ 125994 w 3745816"/>
              <a:gd name="connsiteY66" fmla="*/ 921320 h 3316502"/>
              <a:gd name="connsiteX67" fmla="*/ 665081 w 3745816"/>
              <a:gd name="connsiteY67" fmla="*/ 96 h 3316502"/>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189917 w 3745816"/>
              <a:gd name="connsiteY51" fmla="*/ 1317105 h 3316502"/>
              <a:gd name="connsiteX52" fmla="*/ 3155798 w 3745816"/>
              <a:gd name="connsiteY52" fmla="*/ 1596884 h 3316502"/>
              <a:gd name="connsiteX53" fmla="*/ 2848723 w 3745816"/>
              <a:gd name="connsiteY53" fmla="*/ 1842544 h 3316502"/>
              <a:gd name="connsiteX54" fmla="*/ 2650831 w 3745816"/>
              <a:gd name="connsiteY54" fmla="*/ 2518108 h 3316502"/>
              <a:gd name="connsiteX55" fmla="*/ 2193630 w 3745816"/>
              <a:gd name="connsiteY55" fmla="*/ 2531756 h 3316502"/>
              <a:gd name="connsiteX56" fmla="*/ 1941147 w 3745816"/>
              <a:gd name="connsiteY56" fmla="*/ 2211033 h 3316502"/>
              <a:gd name="connsiteX57" fmla="*/ 1872908 w 3745816"/>
              <a:gd name="connsiteY57" fmla="*/ 2313392 h 3316502"/>
              <a:gd name="connsiteX58" fmla="*/ 1804669 w 3745816"/>
              <a:gd name="connsiteY58" fmla="*/ 2211033 h 3316502"/>
              <a:gd name="connsiteX59" fmla="*/ 1552186 w 3745816"/>
              <a:gd name="connsiteY59" fmla="*/ 2531756 h 3316502"/>
              <a:gd name="connsiteX60" fmla="*/ 1094985 w 3745816"/>
              <a:gd name="connsiteY60" fmla="*/ 2518108 h 3316502"/>
              <a:gd name="connsiteX61" fmla="*/ 897093 w 3745816"/>
              <a:gd name="connsiteY61" fmla="*/ 1842544 h 3316502"/>
              <a:gd name="connsiteX62" fmla="*/ 590018 w 3745816"/>
              <a:gd name="connsiteY62" fmla="*/ 1596884 h 3316502"/>
              <a:gd name="connsiteX63" fmla="*/ 555899 w 3745816"/>
              <a:gd name="connsiteY63" fmla="*/ 1317105 h 3316502"/>
              <a:gd name="connsiteX64" fmla="*/ 388154 w 3745816"/>
              <a:gd name="connsiteY64" fmla="*/ 1151989 h 3316502"/>
              <a:gd name="connsiteX65" fmla="*/ 289767 w 3745816"/>
              <a:gd name="connsiteY65" fmla="*/ 1006142 h 3316502"/>
              <a:gd name="connsiteX66" fmla="*/ 125994 w 3745816"/>
              <a:gd name="connsiteY66" fmla="*/ 921320 h 3316502"/>
              <a:gd name="connsiteX67" fmla="*/ 665081 w 3745816"/>
              <a:gd name="connsiteY67" fmla="*/ 96 h 3316502"/>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189917 w 3745816"/>
              <a:gd name="connsiteY51" fmla="*/ 1317105 h 3316502"/>
              <a:gd name="connsiteX52" fmla="*/ 3155798 w 3745816"/>
              <a:gd name="connsiteY52" fmla="*/ 1596884 h 3316502"/>
              <a:gd name="connsiteX53" fmla="*/ 2848723 w 3745816"/>
              <a:gd name="connsiteY53" fmla="*/ 1842544 h 3316502"/>
              <a:gd name="connsiteX54" fmla="*/ 2650831 w 3745816"/>
              <a:gd name="connsiteY54" fmla="*/ 2518108 h 3316502"/>
              <a:gd name="connsiteX55" fmla="*/ 2193630 w 3745816"/>
              <a:gd name="connsiteY55" fmla="*/ 2531756 h 3316502"/>
              <a:gd name="connsiteX56" fmla="*/ 1941147 w 3745816"/>
              <a:gd name="connsiteY56" fmla="*/ 2211033 h 3316502"/>
              <a:gd name="connsiteX57" fmla="*/ 1872908 w 3745816"/>
              <a:gd name="connsiteY57" fmla="*/ 2313392 h 3316502"/>
              <a:gd name="connsiteX58" fmla="*/ 1804669 w 3745816"/>
              <a:gd name="connsiteY58" fmla="*/ 2211033 h 3316502"/>
              <a:gd name="connsiteX59" fmla="*/ 1552186 w 3745816"/>
              <a:gd name="connsiteY59" fmla="*/ 2531756 h 3316502"/>
              <a:gd name="connsiteX60" fmla="*/ 1094985 w 3745816"/>
              <a:gd name="connsiteY60" fmla="*/ 2518108 h 3316502"/>
              <a:gd name="connsiteX61" fmla="*/ 897093 w 3745816"/>
              <a:gd name="connsiteY61" fmla="*/ 1842544 h 3316502"/>
              <a:gd name="connsiteX62" fmla="*/ 590018 w 3745816"/>
              <a:gd name="connsiteY62" fmla="*/ 1596884 h 3316502"/>
              <a:gd name="connsiteX63" fmla="*/ 555899 w 3745816"/>
              <a:gd name="connsiteY63" fmla="*/ 1317105 h 3316502"/>
              <a:gd name="connsiteX64" fmla="*/ 380265 w 3745816"/>
              <a:gd name="connsiteY64" fmla="*/ 1173717 h 3316502"/>
              <a:gd name="connsiteX65" fmla="*/ 289767 w 3745816"/>
              <a:gd name="connsiteY65" fmla="*/ 1006142 h 3316502"/>
              <a:gd name="connsiteX66" fmla="*/ 125994 w 3745816"/>
              <a:gd name="connsiteY66" fmla="*/ 921320 h 3316502"/>
              <a:gd name="connsiteX67" fmla="*/ 665081 w 3745816"/>
              <a:gd name="connsiteY67" fmla="*/ 96 h 3316502"/>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189917 w 3745816"/>
              <a:gd name="connsiteY51" fmla="*/ 1317105 h 3316502"/>
              <a:gd name="connsiteX52" fmla="*/ 3155798 w 3745816"/>
              <a:gd name="connsiteY52" fmla="*/ 1596884 h 3316502"/>
              <a:gd name="connsiteX53" fmla="*/ 2848723 w 3745816"/>
              <a:gd name="connsiteY53" fmla="*/ 1842544 h 3316502"/>
              <a:gd name="connsiteX54" fmla="*/ 2650831 w 3745816"/>
              <a:gd name="connsiteY54" fmla="*/ 2518108 h 3316502"/>
              <a:gd name="connsiteX55" fmla="*/ 2193630 w 3745816"/>
              <a:gd name="connsiteY55" fmla="*/ 2531756 h 3316502"/>
              <a:gd name="connsiteX56" fmla="*/ 1941147 w 3745816"/>
              <a:gd name="connsiteY56" fmla="*/ 2211033 h 3316502"/>
              <a:gd name="connsiteX57" fmla="*/ 1872908 w 3745816"/>
              <a:gd name="connsiteY57" fmla="*/ 2313392 h 3316502"/>
              <a:gd name="connsiteX58" fmla="*/ 1804669 w 3745816"/>
              <a:gd name="connsiteY58" fmla="*/ 2211033 h 3316502"/>
              <a:gd name="connsiteX59" fmla="*/ 1552186 w 3745816"/>
              <a:gd name="connsiteY59" fmla="*/ 2531756 h 3316502"/>
              <a:gd name="connsiteX60" fmla="*/ 1094985 w 3745816"/>
              <a:gd name="connsiteY60" fmla="*/ 2518108 h 3316502"/>
              <a:gd name="connsiteX61" fmla="*/ 897093 w 3745816"/>
              <a:gd name="connsiteY61" fmla="*/ 1842544 h 3316502"/>
              <a:gd name="connsiteX62" fmla="*/ 590018 w 3745816"/>
              <a:gd name="connsiteY62" fmla="*/ 1596884 h 3316502"/>
              <a:gd name="connsiteX63" fmla="*/ 555899 w 3745816"/>
              <a:gd name="connsiteY63" fmla="*/ 1317105 h 3316502"/>
              <a:gd name="connsiteX64" fmla="*/ 380265 w 3745816"/>
              <a:gd name="connsiteY64" fmla="*/ 1173717 h 3316502"/>
              <a:gd name="connsiteX65" fmla="*/ 289767 w 3745816"/>
              <a:gd name="connsiteY65" fmla="*/ 1006142 h 3316502"/>
              <a:gd name="connsiteX66" fmla="*/ 125994 w 3745816"/>
              <a:gd name="connsiteY66" fmla="*/ 921320 h 3316502"/>
              <a:gd name="connsiteX67" fmla="*/ 665081 w 3745816"/>
              <a:gd name="connsiteY67" fmla="*/ 96 h 3316502"/>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370271 w 3745816"/>
              <a:gd name="connsiteY51" fmla="*/ 1159232 h 3316502"/>
              <a:gd name="connsiteX52" fmla="*/ 3189917 w 3745816"/>
              <a:gd name="connsiteY52" fmla="*/ 1317105 h 3316502"/>
              <a:gd name="connsiteX53" fmla="*/ 3155798 w 3745816"/>
              <a:gd name="connsiteY53" fmla="*/ 1596884 h 3316502"/>
              <a:gd name="connsiteX54" fmla="*/ 2848723 w 3745816"/>
              <a:gd name="connsiteY54" fmla="*/ 1842544 h 3316502"/>
              <a:gd name="connsiteX55" fmla="*/ 2650831 w 3745816"/>
              <a:gd name="connsiteY55" fmla="*/ 2518108 h 3316502"/>
              <a:gd name="connsiteX56" fmla="*/ 2193630 w 3745816"/>
              <a:gd name="connsiteY56" fmla="*/ 2531756 h 3316502"/>
              <a:gd name="connsiteX57" fmla="*/ 1941147 w 3745816"/>
              <a:gd name="connsiteY57" fmla="*/ 2211033 h 3316502"/>
              <a:gd name="connsiteX58" fmla="*/ 1872908 w 3745816"/>
              <a:gd name="connsiteY58" fmla="*/ 2313392 h 3316502"/>
              <a:gd name="connsiteX59" fmla="*/ 1804669 w 3745816"/>
              <a:gd name="connsiteY59" fmla="*/ 2211033 h 3316502"/>
              <a:gd name="connsiteX60" fmla="*/ 1552186 w 3745816"/>
              <a:gd name="connsiteY60" fmla="*/ 2531756 h 3316502"/>
              <a:gd name="connsiteX61" fmla="*/ 1094985 w 3745816"/>
              <a:gd name="connsiteY61" fmla="*/ 2518108 h 3316502"/>
              <a:gd name="connsiteX62" fmla="*/ 897093 w 3745816"/>
              <a:gd name="connsiteY62" fmla="*/ 1842544 h 3316502"/>
              <a:gd name="connsiteX63" fmla="*/ 590018 w 3745816"/>
              <a:gd name="connsiteY63" fmla="*/ 1596884 h 3316502"/>
              <a:gd name="connsiteX64" fmla="*/ 555899 w 3745816"/>
              <a:gd name="connsiteY64" fmla="*/ 1317105 h 3316502"/>
              <a:gd name="connsiteX65" fmla="*/ 380265 w 3745816"/>
              <a:gd name="connsiteY65" fmla="*/ 1173717 h 3316502"/>
              <a:gd name="connsiteX66" fmla="*/ 289767 w 3745816"/>
              <a:gd name="connsiteY66" fmla="*/ 1006142 h 3316502"/>
              <a:gd name="connsiteX67" fmla="*/ 125994 w 3745816"/>
              <a:gd name="connsiteY67" fmla="*/ 921320 h 3316502"/>
              <a:gd name="connsiteX68" fmla="*/ 665081 w 3745816"/>
              <a:gd name="connsiteY68" fmla="*/ 96 h 3316502"/>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370271 w 3745816"/>
              <a:gd name="connsiteY51" fmla="*/ 1159232 h 3316502"/>
              <a:gd name="connsiteX52" fmla="*/ 3189917 w 3745816"/>
              <a:gd name="connsiteY52" fmla="*/ 1317105 h 3316502"/>
              <a:gd name="connsiteX53" fmla="*/ 3155798 w 3745816"/>
              <a:gd name="connsiteY53" fmla="*/ 1596884 h 3316502"/>
              <a:gd name="connsiteX54" fmla="*/ 2848723 w 3745816"/>
              <a:gd name="connsiteY54" fmla="*/ 1842544 h 3316502"/>
              <a:gd name="connsiteX55" fmla="*/ 2650831 w 3745816"/>
              <a:gd name="connsiteY55" fmla="*/ 2518108 h 3316502"/>
              <a:gd name="connsiteX56" fmla="*/ 2193630 w 3745816"/>
              <a:gd name="connsiteY56" fmla="*/ 2531756 h 3316502"/>
              <a:gd name="connsiteX57" fmla="*/ 1941147 w 3745816"/>
              <a:gd name="connsiteY57" fmla="*/ 2211033 h 3316502"/>
              <a:gd name="connsiteX58" fmla="*/ 1872908 w 3745816"/>
              <a:gd name="connsiteY58" fmla="*/ 2313392 h 3316502"/>
              <a:gd name="connsiteX59" fmla="*/ 1804669 w 3745816"/>
              <a:gd name="connsiteY59" fmla="*/ 2211033 h 3316502"/>
              <a:gd name="connsiteX60" fmla="*/ 1552186 w 3745816"/>
              <a:gd name="connsiteY60" fmla="*/ 2531756 h 3316502"/>
              <a:gd name="connsiteX61" fmla="*/ 1094985 w 3745816"/>
              <a:gd name="connsiteY61" fmla="*/ 2518108 h 3316502"/>
              <a:gd name="connsiteX62" fmla="*/ 897093 w 3745816"/>
              <a:gd name="connsiteY62" fmla="*/ 1842544 h 3316502"/>
              <a:gd name="connsiteX63" fmla="*/ 590018 w 3745816"/>
              <a:gd name="connsiteY63" fmla="*/ 1596884 h 3316502"/>
              <a:gd name="connsiteX64" fmla="*/ 555899 w 3745816"/>
              <a:gd name="connsiteY64" fmla="*/ 1317105 h 3316502"/>
              <a:gd name="connsiteX65" fmla="*/ 380265 w 3745816"/>
              <a:gd name="connsiteY65" fmla="*/ 1173717 h 3316502"/>
              <a:gd name="connsiteX66" fmla="*/ 289767 w 3745816"/>
              <a:gd name="connsiteY66" fmla="*/ 1006142 h 3316502"/>
              <a:gd name="connsiteX67" fmla="*/ 125994 w 3745816"/>
              <a:gd name="connsiteY67" fmla="*/ 921320 h 3316502"/>
              <a:gd name="connsiteX68" fmla="*/ 665081 w 3745816"/>
              <a:gd name="connsiteY68" fmla="*/ 96 h 331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3745816" h="3316502">
                <a:moveTo>
                  <a:pt x="2500704" y="2026790"/>
                </a:moveTo>
                <a:cubicBezTo>
                  <a:pt x="2380149" y="2047261"/>
                  <a:pt x="2334656" y="2081381"/>
                  <a:pt x="2261868" y="2108676"/>
                </a:cubicBezTo>
                <a:cubicBezTo>
                  <a:pt x="2220926" y="2245154"/>
                  <a:pt x="2248220" y="2327040"/>
                  <a:pt x="2364227" y="2313393"/>
                </a:cubicBezTo>
                <a:cubicBezTo>
                  <a:pt x="2491606" y="2272450"/>
                  <a:pt x="2502979" y="2190563"/>
                  <a:pt x="2500704" y="2026790"/>
                </a:cubicBezTo>
                <a:close/>
                <a:moveTo>
                  <a:pt x="1245112" y="2026790"/>
                </a:moveTo>
                <a:cubicBezTo>
                  <a:pt x="1242837" y="2190563"/>
                  <a:pt x="1254210" y="2272450"/>
                  <a:pt x="1381589" y="2313393"/>
                </a:cubicBezTo>
                <a:cubicBezTo>
                  <a:pt x="1497596" y="2327040"/>
                  <a:pt x="1524890" y="2245154"/>
                  <a:pt x="1483948" y="2108676"/>
                </a:cubicBezTo>
                <a:cubicBezTo>
                  <a:pt x="1411160" y="2081381"/>
                  <a:pt x="1365667" y="2047261"/>
                  <a:pt x="1245112" y="2026790"/>
                </a:cubicBezTo>
                <a:close/>
                <a:moveTo>
                  <a:pt x="3185000" y="1670667"/>
                </a:moveTo>
                <a:cubicBezTo>
                  <a:pt x="3206444" y="1672444"/>
                  <a:pt x="3226596" y="1679339"/>
                  <a:pt x="3244509" y="1692418"/>
                </a:cubicBezTo>
                <a:cubicBezTo>
                  <a:pt x="3340044" y="1731086"/>
                  <a:pt x="3210389" y="1885761"/>
                  <a:pt x="3380986" y="1856191"/>
                </a:cubicBezTo>
                <a:cubicBezTo>
                  <a:pt x="3424203" y="1826621"/>
                  <a:pt x="3528837" y="1837994"/>
                  <a:pt x="3599350" y="1903959"/>
                </a:cubicBezTo>
                <a:cubicBezTo>
                  <a:pt x="3647117" y="1983571"/>
                  <a:pt x="3783594" y="2056359"/>
                  <a:pt x="3735827" y="2142795"/>
                </a:cubicBezTo>
                <a:cubicBezTo>
                  <a:pt x="3653941" y="2374806"/>
                  <a:pt x="3606173" y="2422574"/>
                  <a:pt x="3572054" y="2620466"/>
                </a:cubicBezTo>
                <a:cubicBezTo>
                  <a:pt x="3574328" y="2882048"/>
                  <a:pt x="3542485" y="3061744"/>
                  <a:pt x="3551583" y="3316502"/>
                </a:cubicBezTo>
                <a:lnTo>
                  <a:pt x="3292276" y="3302855"/>
                </a:lnTo>
                <a:cubicBezTo>
                  <a:pt x="3310472" y="3025350"/>
                  <a:pt x="3315022" y="2788789"/>
                  <a:pt x="3271804" y="2511284"/>
                </a:cubicBezTo>
                <a:cubicBezTo>
                  <a:pt x="3217213" y="2465791"/>
                  <a:pt x="3189917" y="2399828"/>
                  <a:pt x="3278628" y="2272449"/>
                </a:cubicBezTo>
                <a:cubicBezTo>
                  <a:pt x="3244509" y="2190562"/>
                  <a:pt x="3271804" y="2142795"/>
                  <a:pt x="3128502" y="2108675"/>
                </a:cubicBezTo>
                <a:cubicBezTo>
                  <a:pt x="3042066" y="2051809"/>
                  <a:pt x="2921512" y="2165541"/>
                  <a:pt x="2869195" y="2019965"/>
                </a:cubicBezTo>
                <a:cubicBezTo>
                  <a:pt x="2821427" y="1896567"/>
                  <a:pt x="3034887" y="1658228"/>
                  <a:pt x="3185000" y="1670667"/>
                </a:cubicBezTo>
                <a:close/>
                <a:moveTo>
                  <a:pt x="560816" y="1670667"/>
                </a:moveTo>
                <a:cubicBezTo>
                  <a:pt x="710929" y="1658228"/>
                  <a:pt x="924389" y="1896567"/>
                  <a:pt x="876621" y="2019965"/>
                </a:cubicBezTo>
                <a:cubicBezTo>
                  <a:pt x="824304" y="2165541"/>
                  <a:pt x="703750" y="2051809"/>
                  <a:pt x="617314" y="2108675"/>
                </a:cubicBezTo>
                <a:cubicBezTo>
                  <a:pt x="474012" y="2142795"/>
                  <a:pt x="501307" y="2190562"/>
                  <a:pt x="467188" y="2272449"/>
                </a:cubicBezTo>
                <a:cubicBezTo>
                  <a:pt x="555899" y="2399828"/>
                  <a:pt x="528603" y="2465791"/>
                  <a:pt x="474012" y="2511284"/>
                </a:cubicBezTo>
                <a:cubicBezTo>
                  <a:pt x="430794" y="2788789"/>
                  <a:pt x="435344" y="3025350"/>
                  <a:pt x="453540" y="3302855"/>
                </a:cubicBezTo>
                <a:lnTo>
                  <a:pt x="194233" y="3316502"/>
                </a:lnTo>
                <a:cubicBezTo>
                  <a:pt x="203331" y="3061744"/>
                  <a:pt x="171488" y="2882048"/>
                  <a:pt x="173762" y="2620466"/>
                </a:cubicBezTo>
                <a:cubicBezTo>
                  <a:pt x="139643" y="2422574"/>
                  <a:pt x="91875" y="2374806"/>
                  <a:pt x="9989" y="2142795"/>
                </a:cubicBezTo>
                <a:cubicBezTo>
                  <a:pt x="-37778" y="2056359"/>
                  <a:pt x="98699" y="1983571"/>
                  <a:pt x="146466" y="1903959"/>
                </a:cubicBezTo>
                <a:cubicBezTo>
                  <a:pt x="216979" y="1837994"/>
                  <a:pt x="321613" y="1826621"/>
                  <a:pt x="364830" y="1856191"/>
                </a:cubicBezTo>
                <a:cubicBezTo>
                  <a:pt x="535427" y="1885761"/>
                  <a:pt x="405772" y="1731086"/>
                  <a:pt x="501307" y="1692418"/>
                </a:cubicBezTo>
                <a:cubicBezTo>
                  <a:pt x="519220" y="1679339"/>
                  <a:pt x="539372" y="1672444"/>
                  <a:pt x="560816" y="1670667"/>
                </a:cubicBezTo>
                <a:close/>
                <a:moveTo>
                  <a:pt x="2609647" y="1003649"/>
                </a:moveTo>
                <a:cubicBezTo>
                  <a:pt x="2444889" y="994437"/>
                  <a:pt x="2381715" y="1312839"/>
                  <a:pt x="2234575" y="1385343"/>
                </a:cubicBezTo>
                <a:cubicBezTo>
                  <a:pt x="2013936" y="1460406"/>
                  <a:pt x="1963895" y="1651474"/>
                  <a:pt x="1968444" y="1951725"/>
                </a:cubicBezTo>
                <a:cubicBezTo>
                  <a:pt x="1979817" y="2035887"/>
                  <a:pt x="2134492" y="1956274"/>
                  <a:pt x="2248223" y="1897134"/>
                </a:cubicBezTo>
                <a:cubicBezTo>
                  <a:pt x="2393799" y="1812972"/>
                  <a:pt x="2839626" y="1121486"/>
                  <a:pt x="2644008" y="1010029"/>
                </a:cubicBezTo>
                <a:cubicBezTo>
                  <a:pt x="2632066" y="1006333"/>
                  <a:pt x="2620631" y="1004263"/>
                  <a:pt x="2609647" y="1003649"/>
                </a:cubicBezTo>
                <a:close/>
                <a:moveTo>
                  <a:pt x="1136169" y="1003649"/>
                </a:moveTo>
                <a:cubicBezTo>
                  <a:pt x="1125185" y="1004263"/>
                  <a:pt x="1113750" y="1006333"/>
                  <a:pt x="1101808" y="1010029"/>
                </a:cubicBezTo>
                <a:cubicBezTo>
                  <a:pt x="906190" y="1121486"/>
                  <a:pt x="1352017" y="1812972"/>
                  <a:pt x="1497593" y="1897134"/>
                </a:cubicBezTo>
                <a:cubicBezTo>
                  <a:pt x="1611324" y="1956274"/>
                  <a:pt x="1765999" y="2035887"/>
                  <a:pt x="1777372" y="1951725"/>
                </a:cubicBezTo>
                <a:cubicBezTo>
                  <a:pt x="1781921" y="1651474"/>
                  <a:pt x="1731880" y="1460406"/>
                  <a:pt x="1511241" y="1385343"/>
                </a:cubicBezTo>
                <a:cubicBezTo>
                  <a:pt x="1364101" y="1312839"/>
                  <a:pt x="1300927" y="994437"/>
                  <a:pt x="1136169" y="1003649"/>
                </a:cubicBezTo>
                <a:close/>
                <a:moveTo>
                  <a:pt x="665081" y="96"/>
                </a:moveTo>
                <a:cubicBezTo>
                  <a:pt x="1486802" y="-2174"/>
                  <a:pt x="1309537" y="573200"/>
                  <a:pt x="1862679" y="634117"/>
                </a:cubicBezTo>
                <a:cubicBezTo>
                  <a:pt x="2415888" y="573192"/>
                  <a:pt x="2259021" y="-2174"/>
                  <a:pt x="3080735" y="96"/>
                </a:cubicBezTo>
                <a:cubicBezTo>
                  <a:pt x="3608448" y="-9003"/>
                  <a:pt x="3767673" y="636991"/>
                  <a:pt x="3619822" y="921320"/>
                </a:cubicBezTo>
                <a:cubicBezTo>
                  <a:pt x="3590251" y="1010030"/>
                  <a:pt x="3519739" y="941793"/>
                  <a:pt x="3456049" y="955441"/>
                </a:cubicBezTo>
                <a:cubicBezTo>
                  <a:pt x="3416937" y="1011300"/>
                  <a:pt x="3385716" y="1096130"/>
                  <a:pt x="3370271" y="1159232"/>
                </a:cubicBezTo>
                <a:lnTo>
                  <a:pt x="3189917" y="1317105"/>
                </a:lnTo>
                <a:cubicBezTo>
                  <a:pt x="3271804" y="1426286"/>
                  <a:pt x="3258156" y="1555942"/>
                  <a:pt x="3155798" y="1596884"/>
                </a:cubicBezTo>
                <a:cubicBezTo>
                  <a:pt x="2973828" y="1651475"/>
                  <a:pt x="2866920" y="1726538"/>
                  <a:pt x="2848723" y="1842544"/>
                </a:cubicBezTo>
                <a:cubicBezTo>
                  <a:pt x="2830525" y="2001768"/>
                  <a:pt x="2832803" y="2481714"/>
                  <a:pt x="2650831" y="2518108"/>
                </a:cubicBezTo>
                <a:cubicBezTo>
                  <a:pt x="2498431" y="2522657"/>
                  <a:pt x="2373325" y="2513559"/>
                  <a:pt x="2193630" y="2531756"/>
                </a:cubicBezTo>
                <a:cubicBezTo>
                  <a:pt x="2088997" y="2522657"/>
                  <a:pt x="1998012" y="2349785"/>
                  <a:pt x="1941147" y="2211033"/>
                </a:cubicBezTo>
                <a:lnTo>
                  <a:pt x="1872908" y="2313392"/>
                </a:lnTo>
                <a:lnTo>
                  <a:pt x="1804669" y="2211033"/>
                </a:lnTo>
                <a:cubicBezTo>
                  <a:pt x="1747804" y="2349785"/>
                  <a:pt x="1656819" y="2522657"/>
                  <a:pt x="1552186" y="2531756"/>
                </a:cubicBezTo>
                <a:cubicBezTo>
                  <a:pt x="1372491" y="2513559"/>
                  <a:pt x="1247385" y="2522657"/>
                  <a:pt x="1094985" y="2518108"/>
                </a:cubicBezTo>
                <a:cubicBezTo>
                  <a:pt x="913013" y="2481714"/>
                  <a:pt x="915291" y="2001768"/>
                  <a:pt x="897093" y="1842544"/>
                </a:cubicBezTo>
                <a:cubicBezTo>
                  <a:pt x="878896" y="1726538"/>
                  <a:pt x="771988" y="1651475"/>
                  <a:pt x="590018" y="1596884"/>
                </a:cubicBezTo>
                <a:cubicBezTo>
                  <a:pt x="487660" y="1555942"/>
                  <a:pt x="474012" y="1426286"/>
                  <a:pt x="555899" y="1317105"/>
                </a:cubicBezTo>
                <a:cubicBezTo>
                  <a:pt x="497354" y="1247580"/>
                  <a:pt x="494034" y="1228756"/>
                  <a:pt x="380265" y="1173717"/>
                </a:cubicBezTo>
                <a:cubicBezTo>
                  <a:pt x="350099" y="1122687"/>
                  <a:pt x="319933" y="1057172"/>
                  <a:pt x="289767" y="1006142"/>
                </a:cubicBezTo>
                <a:cubicBezTo>
                  <a:pt x="226077" y="992494"/>
                  <a:pt x="155565" y="1010030"/>
                  <a:pt x="125994" y="921320"/>
                </a:cubicBezTo>
                <a:cubicBezTo>
                  <a:pt x="-21857" y="636991"/>
                  <a:pt x="137368" y="-9003"/>
                  <a:pt x="665081" y="96"/>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2" name="Rounded Rectangle 31">
            <a:extLst>
              <a:ext uri="{FF2B5EF4-FFF2-40B4-BE49-F238E27FC236}">
                <a16:creationId xmlns:a16="http://schemas.microsoft.com/office/drawing/2014/main" id="{275969ED-877F-482B-9EE8-27354A5DC087}"/>
              </a:ext>
            </a:extLst>
          </p:cNvPr>
          <p:cNvSpPr>
            <a:spLocks noChangeAspect="1"/>
          </p:cNvSpPr>
          <p:nvPr/>
        </p:nvSpPr>
        <p:spPr>
          <a:xfrm>
            <a:off x="4509610" y="3571006"/>
            <a:ext cx="372634" cy="529812"/>
          </a:xfrm>
          <a:custGeom>
            <a:avLst/>
            <a:gdLst/>
            <a:ahLst/>
            <a:cxnLst/>
            <a:rect l="l" t="t" r="r" b="b"/>
            <a:pathLst>
              <a:path w="2273269" h="3232141">
                <a:moveTo>
                  <a:pt x="1301358" y="1224998"/>
                </a:moveTo>
                <a:cubicBezTo>
                  <a:pt x="1288512" y="1224739"/>
                  <a:pt x="1275404" y="1226994"/>
                  <a:pt x="1262722" y="1232060"/>
                </a:cubicBezTo>
                <a:cubicBezTo>
                  <a:pt x="1224020" y="1247517"/>
                  <a:pt x="1200469" y="1284678"/>
                  <a:pt x="1200858" y="1323955"/>
                </a:cubicBezTo>
                <a:lnTo>
                  <a:pt x="1068969" y="1816173"/>
                </a:lnTo>
                <a:lnTo>
                  <a:pt x="975827" y="1468563"/>
                </a:lnTo>
                <a:cubicBezTo>
                  <a:pt x="965224" y="1428990"/>
                  <a:pt x="932065" y="1401484"/>
                  <a:pt x="893889" y="1396168"/>
                </a:cubicBezTo>
                <a:cubicBezTo>
                  <a:pt x="887581" y="1395290"/>
                  <a:pt x="881136" y="1395017"/>
                  <a:pt x="874749" y="1397368"/>
                </a:cubicBezTo>
                <a:lnTo>
                  <a:pt x="873048" y="1397069"/>
                </a:lnTo>
                <a:cubicBezTo>
                  <a:pt x="871822" y="1397102"/>
                  <a:pt x="870599" y="1397158"/>
                  <a:pt x="869409" y="1397702"/>
                </a:cubicBezTo>
                <a:lnTo>
                  <a:pt x="854690" y="1398625"/>
                </a:lnTo>
                <a:cubicBezTo>
                  <a:pt x="852870" y="1399112"/>
                  <a:pt x="851076" y="1399648"/>
                  <a:pt x="849610" y="1401148"/>
                </a:cubicBezTo>
                <a:cubicBezTo>
                  <a:pt x="820426" y="1408603"/>
                  <a:pt x="795399" y="1429720"/>
                  <a:pt x="783580" y="1459921"/>
                </a:cubicBezTo>
                <a:lnTo>
                  <a:pt x="576552" y="1988920"/>
                </a:lnTo>
                <a:lnTo>
                  <a:pt x="360960" y="1988920"/>
                </a:lnTo>
                <a:cubicBezTo>
                  <a:pt x="306335" y="1988920"/>
                  <a:pt x="262052" y="2033203"/>
                  <a:pt x="262052" y="2087828"/>
                </a:cubicBezTo>
                <a:cubicBezTo>
                  <a:pt x="262052" y="2142453"/>
                  <a:pt x="306335" y="2186736"/>
                  <a:pt x="360960" y="2186736"/>
                </a:cubicBezTo>
                <a:lnTo>
                  <a:pt x="624414" y="2186736"/>
                </a:lnTo>
                <a:cubicBezTo>
                  <a:pt x="655679" y="2194749"/>
                  <a:pt x="687884" y="2184847"/>
                  <a:pt x="710155" y="2162843"/>
                </a:cubicBezTo>
                <a:cubicBezTo>
                  <a:pt x="728043" y="2149675"/>
                  <a:pt x="740236" y="2129868"/>
                  <a:pt x="742804" y="2106901"/>
                </a:cubicBezTo>
                <a:lnTo>
                  <a:pt x="861090" y="1804659"/>
                </a:lnTo>
                <a:lnTo>
                  <a:pt x="967256" y="2200878"/>
                </a:lnTo>
                <a:cubicBezTo>
                  <a:pt x="956121" y="2251327"/>
                  <a:pt x="986997" y="2301788"/>
                  <a:pt x="1037612" y="2315350"/>
                </a:cubicBezTo>
                <a:cubicBezTo>
                  <a:pt x="1044252" y="2317129"/>
                  <a:pt x="1050915" y="2318189"/>
                  <a:pt x="1057633" y="2316605"/>
                </a:cubicBezTo>
                <a:cubicBezTo>
                  <a:pt x="1061264" y="2317900"/>
                  <a:pt x="1065062" y="2318350"/>
                  <a:pt x="1068971" y="2317315"/>
                </a:cubicBezTo>
                <a:cubicBezTo>
                  <a:pt x="1072878" y="2318349"/>
                  <a:pt x="1076674" y="2317900"/>
                  <a:pt x="1080303" y="2316605"/>
                </a:cubicBezTo>
                <a:lnTo>
                  <a:pt x="1100326" y="2315350"/>
                </a:lnTo>
                <a:cubicBezTo>
                  <a:pt x="1150941" y="2301788"/>
                  <a:pt x="1181817" y="2251327"/>
                  <a:pt x="1170682" y="2200878"/>
                </a:cubicBezTo>
                <a:lnTo>
                  <a:pt x="1320238" y="1642726"/>
                </a:lnTo>
                <a:lnTo>
                  <a:pt x="1513977" y="2127797"/>
                </a:lnTo>
                <a:cubicBezTo>
                  <a:pt x="1531567" y="2171838"/>
                  <a:pt x="1577262" y="2196260"/>
                  <a:pt x="1621871" y="2186737"/>
                </a:cubicBezTo>
                <a:lnTo>
                  <a:pt x="1878495" y="2186737"/>
                </a:lnTo>
                <a:cubicBezTo>
                  <a:pt x="1933120" y="2186737"/>
                  <a:pt x="1977403" y="2142454"/>
                  <a:pt x="1977403" y="2087829"/>
                </a:cubicBezTo>
                <a:cubicBezTo>
                  <a:pt x="1977403" y="2033204"/>
                  <a:pt x="1933120" y="1988921"/>
                  <a:pt x="1878495" y="1988921"/>
                </a:cubicBezTo>
                <a:lnTo>
                  <a:pt x="1671520" y="1988921"/>
                </a:lnTo>
                <a:lnTo>
                  <a:pt x="1391261" y="1287226"/>
                </a:lnTo>
                <a:cubicBezTo>
                  <a:pt x="1376065" y="1249180"/>
                  <a:pt x="1339894" y="1225775"/>
                  <a:pt x="1301358" y="1224998"/>
                </a:cubicBezTo>
                <a:close/>
                <a:moveTo>
                  <a:pt x="335892" y="524745"/>
                </a:moveTo>
                <a:lnTo>
                  <a:pt x="1937377" y="524745"/>
                </a:lnTo>
                <a:cubicBezTo>
                  <a:pt x="1996486" y="524745"/>
                  <a:pt x="2044403" y="572662"/>
                  <a:pt x="2044403" y="631771"/>
                </a:cubicBezTo>
                <a:lnTo>
                  <a:pt x="2044403" y="2898384"/>
                </a:lnTo>
                <a:cubicBezTo>
                  <a:pt x="2044403" y="2957493"/>
                  <a:pt x="1996486" y="3005410"/>
                  <a:pt x="1937377" y="3005410"/>
                </a:cubicBezTo>
                <a:lnTo>
                  <a:pt x="335892" y="3005410"/>
                </a:lnTo>
                <a:cubicBezTo>
                  <a:pt x="276783" y="3005410"/>
                  <a:pt x="228866" y="2957493"/>
                  <a:pt x="228866" y="2898384"/>
                </a:cubicBezTo>
                <a:lnTo>
                  <a:pt x="228866" y="631771"/>
                </a:lnTo>
                <a:cubicBezTo>
                  <a:pt x="228866" y="572662"/>
                  <a:pt x="276783" y="524745"/>
                  <a:pt x="335892" y="524745"/>
                </a:cubicBezTo>
                <a:close/>
                <a:moveTo>
                  <a:pt x="245659" y="437009"/>
                </a:moveTo>
                <a:cubicBezTo>
                  <a:pt x="179890" y="437009"/>
                  <a:pt x="126573" y="490326"/>
                  <a:pt x="126573" y="556095"/>
                </a:cubicBezTo>
                <a:lnTo>
                  <a:pt x="126573" y="2974061"/>
                </a:lnTo>
                <a:cubicBezTo>
                  <a:pt x="126573" y="3039830"/>
                  <a:pt x="179890" y="3093147"/>
                  <a:pt x="245659" y="3093147"/>
                </a:cubicBezTo>
                <a:lnTo>
                  <a:pt x="2027611" y="3093147"/>
                </a:lnTo>
                <a:cubicBezTo>
                  <a:pt x="2093380" y="3093147"/>
                  <a:pt x="2146697" y="3039830"/>
                  <a:pt x="2146697" y="2974061"/>
                </a:cubicBezTo>
                <a:lnTo>
                  <a:pt x="2146697" y="556095"/>
                </a:lnTo>
                <a:cubicBezTo>
                  <a:pt x="2146697" y="490326"/>
                  <a:pt x="2093380" y="437009"/>
                  <a:pt x="2027611" y="437009"/>
                </a:cubicBezTo>
                <a:close/>
                <a:moveTo>
                  <a:pt x="974181" y="0"/>
                </a:moveTo>
                <a:lnTo>
                  <a:pt x="1299087" y="0"/>
                </a:lnTo>
                <a:cubicBezTo>
                  <a:pt x="1327680" y="0"/>
                  <a:pt x="1350860" y="23180"/>
                  <a:pt x="1350860" y="51773"/>
                </a:cubicBezTo>
                <a:lnTo>
                  <a:pt x="1350860" y="155306"/>
                </a:lnTo>
                <a:lnTo>
                  <a:pt x="1381614" y="155306"/>
                </a:lnTo>
                <a:cubicBezTo>
                  <a:pt x="1410207" y="155306"/>
                  <a:pt x="1433387" y="178486"/>
                  <a:pt x="1433387" y="207079"/>
                </a:cubicBezTo>
                <a:lnTo>
                  <a:pt x="1433387" y="298015"/>
                </a:lnTo>
                <a:lnTo>
                  <a:pt x="2081269" y="298015"/>
                </a:lnTo>
                <a:cubicBezTo>
                  <a:pt x="2187308" y="298015"/>
                  <a:pt x="2273269" y="383976"/>
                  <a:pt x="2273269" y="490015"/>
                </a:cubicBezTo>
                <a:lnTo>
                  <a:pt x="2273269" y="3040141"/>
                </a:lnTo>
                <a:cubicBezTo>
                  <a:pt x="2273269" y="3146180"/>
                  <a:pt x="2187308" y="3232141"/>
                  <a:pt x="2081269" y="3232141"/>
                </a:cubicBezTo>
                <a:lnTo>
                  <a:pt x="192000" y="3232141"/>
                </a:lnTo>
                <a:cubicBezTo>
                  <a:pt x="85961" y="3232141"/>
                  <a:pt x="0" y="3146180"/>
                  <a:pt x="0" y="3040141"/>
                </a:cubicBezTo>
                <a:lnTo>
                  <a:pt x="0" y="490015"/>
                </a:lnTo>
                <a:cubicBezTo>
                  <a:pt x="0" y="383976"/>
                  <a:pt x="85961" y="298015"/>
                  <a:pt x="192000" y="298015"/>
                </a:cubicBezTo>
                <a:lnTo>
                  <a:pt x="839881" y="298015"/>
                </a:lnTo>
                <a:lnTo>
                  <a:pt x="839881" y="207079"/>
                </a:lnTo>
                <a:cubicBezTo>
                  <a:pt x="839881" y="178486"/>
                  <a:pt x="863061" y="155306"/>
                  <a:pt x="891654" y="155306"/>
                </a:cubicBezTo>
                <a:lnTo>
                  <a:pt x="922408" y="155306"/>
                </a:lnTo>
                <a:lnTo>
                  <a:pt x="922408" y="51773"/>
                </a:lnTo>
                <a:cubicBezTo>
                  <a:pt x="922408" y="23180"/>
                  <a:pt x="945588" y="0"/>
                  <a:pt x="97418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3" name="Oval 47">
            <a:extLst>
              <a:ext uri="{FF2B5EF4-FFF2-40B4-BE49-F238E27FC236}">
                <a16:creationId xmlns:a16="http://schemas.microsoft.com/office/drawing/2014/main" id="{F0F914AC-44BB-4156-B78B-1BB102A493EA}"/>
              </a:ext>
            </a:extLst>
          </p:cNvPr>
          <p:cNvSpPr>
            <a:spLocks noChangeAspect="1"/>
          </p:cNvSpPr>
          <p:nvPr/>
        </p:nvSpPr>
        <p:spPr>
          <a:xfrm>
            <a:off x="11057974" y="2429101"/>
            <a:ext cx="529812" cy="529812"/>
          </a:xfrm>
          <a:custGeom>
            <a:avLst/>
            <a:gdLst/>
            <a:ahLst/>
            <a:cxnLst/>
            <a:rect l="l" t="t" r="r" b="b"/>
            <a:pathLst>
              <a:path w="3240000" h="3240000">
                <a:moveTo>
                  <a:pt x="1303187" y="480874"/>
                </a:moveTo>
                <a:lnTo>
                  <a:pt x="1303187" y="1303187"/>
                </a:lnTo>
                <a:lnTo>
                  <a:pt x="480874" y="1303187"/>
                </a:lnTo>
                <a:lnTo>
                  <a:pt x="480874" y="1936813"/>
                </a:lnTo>
                <a:lnTo>
                  <a:pt x="1303187" y="1936813"/>
                </a:lnTo>
                <a:lnTo>
                  <a:pt x="1303187" y="2759126"/>
                </a:lnTo>
                <a:lnTo>
                  <a:pt x="1936813" y="2759126"/>
                </a:lnTo>
                <a:lnTo>
                  <a:pt x="1936813" y="1936813"/>
                </a:lnTo>
                <a:lnTo>
                  <a:pt x="2759126" y="1936813"/>
                </a:lnTo>
                <a:lnTo>
                  <a:pt x="2759126" y="1303187"/>
                </a:lnTo>
                <a:lnTo>
                  <a:pt x="1936813" y="1303187"/>
                </a:lnTo>
                <a:lnTo>
                  <a:pt x="1936813" y="480874"/>
                </a:ln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4" name="Oval 50">
            <a:extLst>
              <a:ext uri="{FF2B5EF4-FFF2-40B4-BE49-F238E27FC236}">
                <a16:creationId xmlns:a16="http://schemas.microsoft.com/office/drawing/2014/main" id="{454DA375-1768-4513-823A-855F21555B5C}"/>
              </a:ext>
            </a:extLst>
          </p:cNvPr>
          <p:cNvSpPr>
            <a:spLocks noChangeAspect="1"/>
          </p:cNvSpPr>
          <p:nvPr/>
        </p:nvSpPr>
        <p:spPr>
          <a:xfrm>
            <a:off x="5308362" y="3571006"/>
            <a:ext cx="469094" cy="529812"/>
          </a:xfrm>
          <a:custGeom>
            <a:avLst/>
            <a:gdLst/>
            <a:ahLst/>
            <a:cxnLst/>
            <a:rect l="l" t="t" r="r" b="b"/>
            <a:pathLst>
              <a:path w="2868687" h="3240000">
                <a:moveTo>
                  <a:pt x="1433799" y="2290728"/>
                </a:moveTo>
                <a:cubicBezTo>
                  <a:pt x="1317650" y="2346839"/>
                  <a:pt x="1203301" y="2394700"/>
                  <a:pt x="1093028" y="2434329"/>
                </a:cubicBezTo>
                <a:cubicBezTo>
                  <a:pt x="1167481" y="2812207"/>
                  <a:pt x="1292592" y="3060000"/>
                  <a:pt x="1434343" y="3060000"/>
                </a:cubicBezTo>
                <a:cubicBezTo>
                  <a:pt x="1576138" y="3060000"/>
                  <a:pt x="1701284" y="2812053"/>
                  <a:pt x="1774025" y="2433735"/>
                </a:cubicBezTo>
                <a:cubicBezTo>
                  <a:pt x="1663854" y="2394452"/>
                  <a:pt x="1549823" y="2346469"/>
                  <a:pt x="1433799" y="2290728"/>
                </a:cubicBezTo>
                <a:close/>
                <a:moveTo>
                  <a:pt x="1824954" y="2078037"/>
                </a:moveTo>
                <a:cubicBezTo>
                  <a:pt x="1794480" y="2097450"/>
                  <a:pt x="1763147" y="2116057"/>
                  <a:pt x="1731343" y="2134419"/>
                </a:cubicBezTo>
                <a:lnTo>
                  <a:pt x="1635415" y="2187161"/>
                </a:lnTo>
                <a:cubicBezTo>
                  <a:pt x="1691788" y="2215044"/>
                  <a:pt x="1747931" y="2239109"/>
                  <a:pt x="1803378" y="2259350"/>
                </a:cubicBezTo>
                <a:cubicBezTo>
                  <a:pt x="1812120" y="2201101"/>
                  <a:pt x="1819148" y="2140526"/>
                  <a:pt x="1824954" y="2078037"/>
                </a:cubicBezTo>
                <a:close/>
                <a:moveTo>
                  <a:pt x="1042306" y="2077178"/>
                </a:moveTo>
                <a:cubicBezTo>
                  <a:pt x="1047949" y="2140175"/>
                  <a:pt x="1055328" y="2201182"/>
                  <a:pt x="1063873" y="2259905"/>
                </a:cubicBezTo>
                <a:cubicBezTo>
                  <a:pt x="1119365" y="2238275"/>
                  <a:pt x="1176217" y="2214355"/>
                  <a:pt x="1233887" y="2187801"/>
                </a:cubicBezTo>
                <a:cubicBezTo>
                  <a:pt x="1201538" y="2170955"/>
                  <a:pt x="1169452" y="2152957"/>
                  <a:pt x="1137343" y="2134419"/>
                </a:cubicBezTo>
                <a:close/>
                <a:moveTo>
                  <a:pt x="559768" y="1732679"/>
                </a:moveTo>
                <a:cubicBezTo>
                  <a:pt x="268524" y="1984850"/>
                  <a:pt x="116369" y="2217202"/>
                  <a:pt x="187266" y="2340000"/>
                </a:cubicBezTo>
                <a:cubicBezTo>
                  <a:pt x="258144" y="2462764"/>
                  <a:pt x="535307" y="2447213"/>
                  <a:pt x="899736" y="2322555"/>
                </a:cubicBezTo>
                <a:cubicBezTo>
                  <a:pt x="878937" y="2207297"/>
                  <a:pt x="863223" y="2084405"/>
                  <a:pt x="853746" y="1955834"/>
                </a:cubicBezTo>
                <a:cubicBezTo>
                  <a:pt x="747454" y="1883220"/>
                  <a:pt x="648878" y="1808453"/>
                  <a:pt x="559768" y="1732679"/>
                </a:cubicBezTo>
                <a:close/>
                <a:moveTo>
                  <a:pt x="2309048" y="1730507"/>
                </a:moveTo>
                <a:cubicBezTo>
                  <a:pt x="2220666" y="1807660"/>
                  <a:pt x="2121792" y="1882664"/>
                  <a:pt x="2015235" y="1955625"/>
                </a:cubicBezTo>
                <a:cubicBezTo>
                  <a:pt x="2005364" y="2084180"/>
                  <a:pt x="1989894" y="2207119"/>
                  <a:pt x="1967330" y="2322070"/>
                </a:cubicBezTo>
                <a:lnTo>
                  <a:pt x="2081685" y="2358048"/>
                </a:lnTo>
                <a:cubicBezTo>
                  <a:pt x="2116015" y="2320492"/>
                  <a:pt x="2165526" y="2297468"/>
                  <a:pt x="2220415" y="2297468"/>
                </a:cubicBezTo>
                <a:cubicBezTo>
                  <a:pt x="2302230" y="2297468"/>
                  <a:pt x="2372097" y="2348622"/>
                  <a:pt x="2399287" y="2420880"/>
                </a:cubicBezTo>
                <a:cubicBezTo>
                  <a:pt x="2542053" y="2432945"/>
                  <a:pt x="2642630" y="2407186"/>
                  <a:pt x="2681420" y="2340000"/>
                </a:cubicBezTo>
                <a:cubicBezTo>
                  <a:pt x="2752393" y="2217071"/>
                  <a:pt x="2599836" y="1984353"/>
                  <a:pt x="2309048" y="1730507"/>
                </a:cubicBezTo>
                <a:close/>
                <a:moveTo>
                  <a:pt x="2026056" y="1510554"/>
                </a:moveTo>
                <a:cubicBezTo>
                  <a:pt x="2027893" y="1546708"/>
                  <a:pt x="2028343" y="1583211"/>
                  <a:pt x="2028343" y="1620000"/>
                </a:cubicBezTo>
                <a:lnTo>
                  <a:pt x="2024251" y="1730716"/>
                </a:lnTo>
                <a:lnTo>
                  <a:pt x="2173722" y="1619092"/>
                </a:lnTo>
                <a:cubicBezTo>
                  <a:pt x="2127526" y="1582190"/>
                  <a:pt x="2078507" y="1545517"/>
                  <a:pt x="2026056" y="1510554"/>
                </a:cubicBezTo>
                <a:close/>
                <a:moveTo>
                  <a:pt x="844436" y="1509285"/>
                </a:moveTo>
                <a:lnTo>
                  <a:pt x="694964" y="1620908"/>
                </a:lnTo>
                <a:cubicBezTo>
                  <a:pt x="741160" y="1657811"/>
                  <a:pt x="790179" y="1694484"/>
                  <a:pt x="842630" y="1729447"/>
                </a:cubicBezTo>
                <a:cubicBezTo>
                  <a:pt x="840793" y="1693293"/>
                  <a:pt x="840343" y="1656790"/>
                  <a:pt x="840343" y="1620000"/>
                </a:cubicBezTo>
                <a:close/>
                <a:moveTo>
                  <a:pt x="1434343" y="1361184"/>
                </a:moveTo>
                <a:cubicBezTo>
                  <a:pt x="1573534" y="1361184"/>
                  <a:pt x="1686371" y="1474021"/>
                  <a:pt x="1686371" y="1613212"/>
                </a:cubicBezTo>
                <a:cubicBezTo>
                  <a:pt x="1686371" y="1752403"/>
                  <a:pt x="1573534" y="1865240"/>
                  <a:pt x="1434343" y="1865240"/>
                </a:cubicBezTo>
                <a:cubicBezTo>
                  <a:pt x="1295152" y="1865240"/>
                  <a:pt x="1182315" y="1752403"/>
                  <a:pt x="1182315" y="1613212"/>
                </a:cubicBezTo>
                <a:cubicBezTo>
                  <a:pt x="1182315" y="1474021"/>
                  <a:pt x="1295152" y="1361184"/>
                  <a:pt x="1434343" y="1361184"/>
                </a:cubicBezTo>
                <a:close/>
                <a:moveTo>
                  <a:pt x="1433770" y="1149513"/>
                </a:moveTo>
                <a:cubicBezTo>
                  <a:pt x="1365445" y="1183896"/>
                  <a:pt x="1296585" y="1221489"/>
                  <a:pt x="1227343" y="1261466"/>
                </a:cubicBezTo>
                <a:lnTo>
                  <a:pt x="1027157" y="1384911"/>
                </a:lnTo>
                <a:cubicBezTo>
                  <a:pt x="1022222" y="1461370"/>
                  <a:pt x="1020343" y="1539922"/>
                  <a:pt x="1020343" y="1620000"/>
                </a:cubicBezTo>
                <a:lnTo>
                  <a:pt x="1028287" y="1855786"/>
                </a:lnTo>
                <a:cubicBezTo>
                  <a:pt x="1091680" y="1898065"/>
                  <a:pt x="1158394" y="1938727"/>
                  <a:pt x="1227343" y="1978535"/>
                </a:cubicBezTo>
                <a:lnTo>
                  <a:pt x="1434916" y="2090488"/>
                </a:lnTo>
                <a:cubicBezTo>
                  <a:pt x="1503241" y="2056105"/>
                  <a:pt x="1572101" y="2018511"/>
                  <a:pt x="1641343" y="1978535"/>
                </a:cubicBezTo>
                <a:lnTo>
                  <a:pt x="1841530" y="1855090"/>
                </a:lnTo>
                <a:cubicBezTo>
                  <a:pt x="1846464" y="1778631"/>
                  <a:pt x="1848343" y="1700079"/>
                  <a:pt x="1848343" y="1620000"/>
                </a:cubicBezTo>
                <a:lnTo>
                  <a:pt x="1840399" y="1384214"/>
                </a:lnTo>
                <a:cubicBezTo>
                  <a:pt x="1777006" y="1341936"/>
                  <a:pt x="1710293" y="1301274"/>
                  <a:pt x="1641343" y="1261466"/>
                </a:cubicBezTo>
                <a:close/>
                <a:moveTo>
                  <a:pt x="1065308" y="980650"/>
                </a:moveTo>
                <a:cubicBezTo>
                  <a:pt x="1056566" y="1038899"/>
                  <a:pt x="1049538" y="1099475"/>
                  <a:pt x="1043732" y="1161964"/>
                </a:cubicBezTo>
                <a:cubicBezTo>
                  <a:pt x="1074206" y="1142551"/>
                  <a:pt x="1105539" y="1123943"/>
                  <a:pt x="1137343" y="1105581"/>
                </a:cubicBezTo>
                <a:lnTo>
                  <a:pt x="1233271" y="1052839"/>
                </a:lnTo>
                <a:cubicBezTo>
                  <a:pt x="1176898" y="1024957"/>
                  <a:pt x="1120756" y="1000892"/>
                  <a:pt x="1065308" y="980650"/>
                </a:cubicBezTo>
                <a:close/>
                <a:moveTo>
                  <a:pt x="1804814" y="980095"/>
                </a:moveTo>
                <a:cubicBezTo>
                  <a:pt x="1749321" y="1001726"/>
                  <a:pt x="1692469" y="1025646"/>
                  <a:pt x="1634800" y="1052200"/>
                </a:cubicBezTo>
                <a:cubicBezTo>
                  <a:pt x="1667149" y="1069046"/>
                  <a:pt x="1699234" y="1087043"/>
                  <a:pt x="1731343" y="1105581"/>
                </a:cubicBezTo>
                <a:lnTo>
                  <a:pt x="1826380" y="1162822"/>
                </a:lnTo>
                <a:cubicBezTo>
                  <a:pt x="1820738" y="1099825"/>
                  <a:pt x="1813359" y="1038819"/>
                  <a:pt x="1804814" y="980095"/>
                </a:cubicBezTo>
                <a:close/>
                <a:moveTo>
                  <a:pt x="2432236" y="816002"/>
                </a:moveTo>
                <a:cubicBezTo>
                  <a:pt x="2308930" y="820546"/>
                  <a:pt x="2149627" y="855445"/>
                  <a:pt x="1968950" y="917446"/>
                </a:cubicBezTo>
                <a:cubicBezTo>
                  <a:pt x="1989749" y="1032703"/>
                  <a:pt x="2005463" y="1155596"/>
                  <a:pt x="2014941" y="1284167"/>
                </a:cubicBezTo>
                <a:cubicBezTo>
                  <a:pt x="2121232" y="1356780"/>
                  <a:pt x="2219808" y="1431548"/>
                  <a:pt x="2308918" y="1507322"/>
                </a:cubicBezTo>
                <a:cubicBezTo>
                  <a:pt x="2600162" y="1255150"/>
                  <a:pt x="2752317" y="1022798"/>
                  <a:pt x="2681420" y="900000"/>
                </a:cubicBezTo>
                <a:cubicBezTo>
                  <a:pt x="2645694" y="838121"/>
                  <a:pt x="2557557" y="811383"/>
                  <a:pt x="2432236" y="816002"/>
                </a:cubicBezTo>
                <a:close/>
                <a:moveTo>
                  <a:pt x="436450" y="816001"/>
                </a:moveTo>
                <a:cubicBezTo>
                  <a:pt x="311129" y="811383"/>
                  <a:pt x="222992" y="838121"/>
                  <a:pt x="187266" y="900000"/>
                </a:cubicBezTo>
                <a:cubicBezTo>
                  <a:pt x="158404" y="949991"/>
                  <a:pt x="166508" y="1018139"/>
                  <a:pt x="206887" y="1097970"/>
                </a:cubicBezTo>
                <a:cubicBezTo>
                  <a:pt x="213842" y="1096217"/>
                  <a:pt x="221021" y="1095812"/>
                  <a:pt x="228294" y="1095812"/>
                </a:cubicBezTo>
                <a:cubicBezTo>
                  <a:pt x="334372" y="1095812"/>
                  <a:pt x="420366" y="1181806"/>
                  <a:pt x="420366" y="1287884"/>
                </a:cubicBezTo>
                <a:cubicBezTo>
                  <a:pt x="420366" y="1314219"/>
                  <a:pt x="415066" y="1339317"/>
                  <a:pt x="405427" y="1362148"/>
                </a:cubicBezTo>
                <a:cubicBezTo>
                  <a:pt x="450585" y="1410442"/>
                  <a:pt x="502437" y="1459559"/>
                  <a:pt x="559639" y="1509493"/>
                </a:cubicBezTo>
                <a:cubicBezTo>
                  <a:pt x="648020" y="1432341"/>
                  <a:pt x="746894" y="1357336"/>
                  <a:pt x="853451" y="1284376"/>
                </a:cubicBezTo>
                <a:cubicBezTo>
                  <a:pt x="863322" y="1155820"/>
                  <a:pt x="878792" y="1032881"/>
                  <a:pt x="901357" y="917930"/>
                </a:cubicBezTo>
                <a:cubicBezTo>
                  <a:pt x="719999" y="855651"/>
                  <a:pt x="560119" y="820559"/>
                  <a:pt x="436450" y="816001"/>
                </a:cubicBezTo>
                <a:close/>
                <a:moveTo>
                  <a:pt x="1434343" y="180000"/>
                </a:moveTo>
                <a:cubicBezTo>
                  <a:pt x="1292548" y="180000"/>
                  <a:pt x="1167402" y="427948"/>
                  <a:pt x="1094661" y="806265"/>
                </a:cubicBezTo>
                <a:cubicBezTo>
                  <a:pt x="1204832" y="845548"/>
                  <a:pt x="1318864" y="893532"/>
                  <a:pt x="1434887" y="949272"/>
                </a:cubicBezTo>
                <a:cubicBezTo>
                  <a:pt x="1551037" y="893162"/>
                  <a:pt x="1665385" y="845301"/>
                  <a:pt x="1775658" y="805671"/>
                </a:cubicBezTo>
                <a:cubicBezTo>
                  <a:pt x="1751860" y="684885"/>
                  <a:pt x="1722886" y="577390"/>
                  <a:pt x="1688823" y="487405"/>
                </a:cubicBezTo>
                <a:cubicBezTo>
                  <a:pt x="1688009" y="487647"/>
                  <a:pt x="1687191" y="487652"/>
                  <a:pt x="1686371" y="487652"/>
                </a:cubicBezTo>
                <a:cubicBezTo>
                  <a:pt x="1580293" y="487652"/>
                  <a:pt x="1494299" y="401658"/>
                  <a:pt x="1494299" y="295580"/>
                </a:cubicBezTo>
                <a:cubicBezTo>
                  <a:pt x="1494299" y="264819"/>
                  <a:pt x="1501530" y="235747"/>
                  <a:pt x="1516122" y="210837"/>
                </a:cubicBezTo>
                <a:cubicBezTo>
                  <a:pt x="1490583" y="189985"/>
                  <a:pt x="1462798" y="180000"/>
                  <a:pt x="1434343" y="180000"/>
                </a:cubicBezTo>
                <a:close/>
                <a:moveTo>
                  <a:pt x="1434343" y="0"/>
                </a:moveTo>
                <a:cubicBezTo>
                  <a:pt x="1509303" y="0"/>
                  <a:pt x="1581019" y="37868"/>
                  <a:pt x="1646062" y="107907"/>
                </a:cubicBezTo>
                <a:cubicBezTo>
                  <a:pt x="1659037" y="104972"/>
                  <a:pt x="1672533" y="103508"/>
                  <a:pt x="1686371" y="103508"/>
                </a:cubicBezTo>
                <a:cubicBezTo>
                  <a:pt x="1792449" y="103508"/>
                  <a:pt x="1878443" y="189502"/>
                  <a:pt x="1878443" y="295580"/>
                </a:cubicBezTo>
                <a:cubicBezTo>
                  <a:pt x="1878443" y="342831"/>
                  <a:pt x="1861381" y="386097"/>
                  <a:pt x="1831228" y="417985"/>
                </a:cubicBezTo>
                <a:cubicBezTo>
                  <a:pt x="1871860" y="515668"/>
                  <a:pt x="1906636" y="628220"/>
                  <a:pt x="1935357" y="752219"/>
                </a:cubicBezTo>
                <a:cubicBezTo>
                  <a:pt x="2379384" y="616814"/>
                  <a:pt x="2731816" y="627289"/>
                  <a:pt x="2837304" y="810000"/>
                </a:cubicBezTo>
                <a:cubicBezTo>
                  <a:pt x="2942793" y="992711"/>
                  <a:pt x="2775650" y="1303161"/>
                  <a:pt x="2436521" y="1620139"/>
                </a:cubicBezTo>
                <a:cubicBezTo>
                  <a:pt x="2775698" y="1936928"/>
                  <a:pt x="2942777" y="2247316"/>
                  <a:pt x="2837304" y="2430000"/>
                </a:cubicBezTo>
                <a:cubicBezTo>
                  <a:pt x="2771439" y="2544083"/>
                  <a:pt x="2609300" y="2591017"/>
                  <a:pt x="2388706" y="2577188"/>
                </a:cubicBezTo>
                <a:cubicBezTo>
                  <a:pt x="2358753" y="2639691"/>
                  <a:pt x="2294480" y="2681612"/>
                  <a:pt x="2220415" y="2681612"/>
                </a:cubicBezTo>
                <a:cubicBezTo>
                  <a:pt x="2122541" y="2681612"/>
                  <a:pt x="2041764" y="2608405"/>
                  <a:pt x="2030773" y="2513644"/>
                </a:cubicBezTo>
                <a:cubicBezTo>
                  <a:pt x="1999304" y="2506661"/>
                  <a:pt x="1967635" y="2497623"/>
                  <a:pt x="1935485" y="2487821"/>
                </a:cubicBezTo>
                <a:cubicBezTo>
                  <a:pt x="1830610" y="2940018"/>
                  <a:pt x="1645322" y="3240000"/>
                  <a:pt x="1434343" y="3240000"/>
                </a:cubicBezTo>
                <a:cubicBezTo>
                  <a:pt x="1223366" y="3240000"/>
                  <a:pt x="1038079" y="2940023"/>
                  <a:pt x="933330" y="2487781"/>
                </a:cubicBezTo>
                <a:cubicBezTo>
                  <a:pt x="489302" y="2623186"/>
                  <a:pt x="136870" y="2612712"/>
                  <a:pt x="31382" y="2430000"/>
                </a:cubicBezTo>
                <a:cubicBezTo>
                  <a:pt x="-74106" y="2247290"/>
                  <a:pt x="93037" y="1936840"/>
                  <a:pt x="432165" y="1619862"/>
                </a:cubicBezTo>
                <a:cubicBezTo>
                  <a:pt x="378689" y="1569916"/>
                  <a:pt x="329491" y="1520128"/>
                  <a:pt x="285801" y="1470219"/>
                </a:cubicBezTo>
                <a:cubicBezTo>
                  <a:pt x="267844" y="1476857"/>
                  <a:pt x="248431" y="1479956"/>
                  <a:pt x="228294" y="1479956"/>
                </a:cubicBezTo>
                <a:cubicBezTo>
                  <a:pt x="122216" y="1479956"/>
                  <a:pt x="36222" y="1393962"/>
                  <a:pt x="36222" y="1287884"/>
                </a:cubicBezTo>
                <a:cubicBezTo>
                  <a:pt x="36222" y="1246866"/>
                  <a:pt x="49080" y="1208850"/>
                  <a:pt x="73868" y="1179672"/>
                </a:cubicBezTo>
                <a:cubicBezTo>
                  <a:pt x="-4733" y="1033688"/>
                  <a:pt x="-23287" y="904690"/>
                  <a:pt x="31382" y="810000"/>
                </a:cubicBezTo>
                <a:cubicBezTo>
                  <a:pt x="136860" y="627306"/>
                  <a:pt x="489234" y="616816"/>
                  <a:pt x="933201" y="752179"/>
                </a:cubicBezTo>
                <a:cubicBezTo>
                  <a:pt x="1038076" y="299982"/>
                  <a:pt x="1223365" y="0"/>
                  <a:pt x="1434343"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5" name="Heart 17">
            <a:extLst>
              <a:ext uri="{FF2B5EF4-FFF2-40B4-BE49-F238E27FC236}">
                <a16:creationId xmlns:a16="http://schemas.microsoft.com/office/drawing/2014/main" id="{FD1F214F-D280-48B4-99B2-FE42219A1468}"/>
              </a:ext>
            </a:extLst>
          </p:cNvPr>
          <p:cNvSpPr/>
          <p:nvPr/>
        </p:nvSpPr>
        <p:spPr>
          <a:xfrm>
            <a:off x="7846544" y="3588496"/>
            <a:ext cx="501299" cy="491506"/>
          </a:xfrm>
          <a:custGeom>
            <a:avLst/>
            <a:gdLst/>
            <a:ahLst/>
            <a:cxnLst/>
            <a:rect l="l" t="t" r="r" b="b"/>
            <a:pathLst>
              <a:path w="3263621" h="3199863">
                <a:moveTo>
                  <a:pt x="1896188" y="786599"/>
                </a:moveTo>
                <a:cubicBezTo>
                  <a:pt x="1878938" y="786251"/>
                  <a:pt x="1861335" y="789280"/>
                  <a:pt x="1844305" y="796082"/>
                </a:cubicBezTo>
                <a:cubicBezTo>
                  <a:pt x="1792333" y="816839"/>
                  <a:pt x="1760707" y="866742"/>
                  <a:pt x="1761231" y="919486"/>
                </a:cubicBezTo>
                <a:lnTo>
                  <a:pt x="1573886" y="1618665"/>
                </a:lnTo>
                <a:lnTo>
                  <a:pt x="1438574" y="1113672"/>
                </a:lnTo>
                <a:cubicBezTo>
                  <a:pt x="1424335" y="1060531"/>
                  <a:pt x="1379808" y="1023594"/>
                  <a:pt x="1328543" y="1016456"/>
                </a:cubicBezTo>
                <a:cubicBezTo>
                  <a:pt x="1320071" y="1015276"/>
                  <a:pt x="1311415" y="1014911"/>
                  <a:pt x="1302836" y="1018067"/>
                </a:cubicBezTo>
                <a:lnTo>
                  <a:pt x="1300556" y="1017667"/>
                </a:lnTo>
                <a:cubicBezTo>
                  <a:pt x="1298914" y="1017711"/>
                  <a:pt x="1297275" y="1017786"/>
                  <a:pt x="1295680" y="1018515"/>
                </a:cubicBezTo>
                <a:lnTo>
                  <a:pt x="1275904" y="1019755"/>
                </a:lnTo>
                <a:cubicBezTo>
                  <a:pt x="1273459" y="1020410"/>
                  <a:pt x="1271049" y="1021129"/>
                  <a:pt x="1269080" y="1023145"/>
                </a:cubicBezTo>
                <a:cubicBezTo>
                  <a:pt x="1229892" y="1033156"/>
                  <a:pt x="1196286" y="1061513"/>
                  <a:pt x="1180414" y="1102068"/>
                </a:cubicBezTo>
                <a:lnTo>
                  <a:pt x="902406" y="1812437"/>
                </a:lnTo>
                <a:lnTo>
                  <a:pt x="612897" y="1812437"/>
                </a:lnTo>
                <a:cubicBezTo>
                  <a:pt x="539543" y="1812437"/>
                  <a:pt x="480078" y="1871902"/>
                  <a:pt x="480078" y="1945256"/>
                </a:cubicBezTo>
                <a:cubicBezTo>
                  <a:pt x="480078" y="2018610"/>
                  <a:pt x="539543" y="2078075"/>
                  <a:pt x="612897" y="2078075"/>
                </a:cubicBezTo>
                <a:lnTo>
                  <a:pt x="966673" y="2078075"/>
                </a:lnTo>
                <a:cubicBezTo>
                  <a:pt x="1008666" y="2088839"/>
                  <a:pt x="1051924" y="2075535"/>
                  <a:pt x="1081835" y="2045978"/>
                </a:cubicBezTo>
                <a:cubicBezTo>
                  <a:pt x="1105846" y="2028294"/>
                  <a:pt x="1122213" y="2001701"/>
                  <a:pt x="1125659" y="1970866"/>
                </a:cubicBezTo>
                <a:lnTo>
                  <a:pt x="1284498" y="1565001"/>
                </a:lnTo>
                <a:lnTo>
                  <a:pt x="1443089" y="2156868"/>
                </a:lnTo>
                <a:cubicBezTo>
                  <a:pt x="1455914" y="2204733"/>
                  <a:pt x="1493311" y="2239452"/>
                  <a:pt x="1538593" y="2249086"/>
                </a:cubicBezTo>
                <a:lnTo>
                  <a:pt x="1542015" y="2250785"/>
                </a:lnTo>
                <a:cubicBezTo>
                  <a:pt x="1542604" y="2250943"/>
                  <a:pt x="1543193" y="2251097"/>
                  <a:pt x="1543870" y="2250902"/>
                </a:cubicBezTo>
                <a:cubicBezTo>
                  <a:pt x="1553422" y="2254514"/>
                  <a:pt x="1563610" y="2255524"/>
                  <a:pt x="1573886" y="2252783"/>
                </a:cubicBezTo>
                <a:cubicBezTo>
                  <a:pt x="1584162" y="2255524"/>
                  <a:pt x="1594351" y="2254515"/>
                  <a:pt x="1603903" y="2250901"/>
                </a:cubicBezTo>
                <a:lnTo>
                  <a:pt x="1605758" y="2250785"/>
                </a:lnTo>
                <a:cubicBezTo>
                  <a:pt x="1606974" y="2250459"/>
                  <a:pt x="1608181" y="2250118"/>
                  <a:pt x="1609178" y="2249086"/>
                </a:cubicBezTo>
                <a:cubicBezTo>
                  <a:pt x="1654461" y="2239453"/>
                  <a:pt x="1691859" y="2204734"/>
                  <a:pt x="1704684" y="2156868"/>
                </a:cubicBezTo>
                <a:lnTo>
                  <a:pt x="1921541" y="1347547"/>
                </a:lnTo>
                <a:lnTo>
                  <a:pt x="2181705" y="1998928"/>
                </a:lnTo>
                <a:cubicBezTo>
                  <a:pt x="2205326" y="2058070"/>
                  <a:pt x="2266689" y="2090865"/>
                  <a:pt x="2326593" y="2078075"/>
                </a:cubicBezTo>
                <a:lnTo>
                  <a:pt x="2671200" y="2078075"/>
                </a:lnTo>
                <a:cubicBezTo>
                  <a:pt x="2744554" y="2078075"/>
                  <a:pt x="2804019" y="2018610"/>
                  <a:pt x="2804019" y="1945256"/>
                </a:cubicBezTo>
                <a:cubicBezTo>
                  <a:pt x="2804019" y="1871902"/>
                  <a:pt x="2744554" y="1812437"/>
                  <a:pt x="2671200" y="1812437"/>
                </a:cubicBezTo>
                <a:lnTo>
                  <a:pt x="2393261" y="1812437"/>
                </a:lnTo>
                <a:lnTo>
                  <a:pt x="2016914" y="870162"/>
                </a:lnTo>
                <a:cubicBezTo>
                  <a:pt x="1996508" y="819071"/>
                  <a:pt x="1947937" y="787642"/>
                  <a:pt x="1896188" y="786599"/>
                </a:cubicBezTo>
                <a:close/>
                <a:moveTo>
                  <a:pt x="773454" y="106"/>
                </a:moveTo>
                <a:cubicBezTo>
                  <a:pt x="1097282" y="5742"/>
                  <a:pt x="1441967" y="238301"/>
                  <a:pt x="1631811" y="769863"/>
                </a:cubicBezTo>
                <a:cubicBezTo>
                  <a:pt x="2306811" y="-1120137"/>
                  <a:pt x="4939311" y="769863"/>
                  <a:pt x="1631811" y="3199863"/>
                </a:cubicBezTo>
                <a:cubicBezTo>
                  <a:pt x="-745455" y="1453301"/>
                  <a:pt x="-54107" y="-14297"/>
                  <a:pt x="773454" y="106"/>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6" name="Rounded Rectangle 25">
            <a:extLst>
              <a:ext uri="{FF2B5EF4-FFF2-40B4-BE49-F238E27FC236}">
                <a16:creationId xmlns:a16="http://schemas.microsoft.com/office/drawing/2014/main" id="{ACE8C8CE-E932-4946-A216-601C94D7F469}"/>
              </a:ext>
            </a:extLst>
          </p:cNvPr>
          <p:cNvSpPr/>
          <p:nvPr/>
        </p:nvSpPr>
        <p:spPr>
          <a:xfrm>
            <a:off x="6982048" y="3626197"/>
            <a:ext cx="497670" cy="419433"/>
          </a:xfrm>
          <a:custGeom>
            <a:avLst/>
            <a:gdLst/>
            <a:ahLst/>
            <a:cxnLst/>
            <a:rect l="l" t="t" r="r" b="b"/>
            <a:pathLst>
              <a:path w="3240000" h="2730652">
                <a:moveTo>
                  <a:pt x="1452811" y="1541940"/>
                </a:moveTo>
                <a:lnTo>
                  <a:pt x="1452811" y="1831951"/>
                </a:lnTo>
                <a:lnTo>
                  <a:pt x="1162800" y="1831951"/>
                </a:lnTo>
                <a:lnTo>
                  <a:pt x="1162800" y="2166329"/>
                </a:lnTo>
                <a:lnTo>
                  <a:pt x="1452811" y="2166329"/>
                </a:lnTo>
                <a:lnTo>
                  <a:pt x="1452811" y="2456340"/>
                </a:lnTo>
                <a:lnTo>
                  <a:pt x="1787189" y="2456340"/>
                </a:lnTo>
                <a:lnTo>
                  <a:pt x="1787189" y="2166329"/>
                </a:lnTo>
                <a:lnTo>
                  <a:pt x="2077200" y="2166329"/>
                </a:lnTo>
                <a:lnTo>
                  <a:pt x="2077200" y="1831951"/>
                </a:lnTo>
                <a:lnTo>
                  <a:pt x="1787189" y="1831951"/>
                </a:lnTo>
                <a:lnTo>
                  <a:pt x="1787189" y="1541940"/>
                </a:lnTo>
                <a:close/>
                <a:moveTo>
                  <a:pt x="0" y="1278453"/>
                </a:moveTo>
                <a:lnTo>
                  <a:pt x="3240000" y="1278453"/>
                </a:lnTo>
                <a:lnTo>
                  <a:pt x="3240000" y="2376509"/>
                </a:lnTo>
                <a:cubicBezTo>
                  <a:pt x="3240000" y="2572097"/>
                  <a:pt x="3081445" y="2730652"/>
                  <a:pt x="2885857" y="2730652"/>
                </a:cubicBezTo>
                <a:lnTo>
                  <a:pt x="354143" y="2730652"/>
                </a:lnTo>
                <a:cubicBezTo>
                  <a:pt x="158555" y="2730652"/>
                  <a:pt x="0" y="2572097"/>
                  <a:pt x="0" y="2376509"/>
                </a:cubicBezTo>
                <a:close/>
                <a:moveTo>
                  <a:pt x="1001150" y="200505"/>
                </a:moveTo>
                <a:cubicBezTo>
                  <a:pt x="933045" y="200505"/>
                  <a:pt x="877834" y="255715"/>
                  <a:pt x="877834" y="323821"/>
                </a:cubicBezTo>
                <a:lnTo>
                  <a:pt x="877834" y="605836"/>
                </a:lnTo>
                <a:lnTo>
                  <a:pt x="2362163" y="605836"/>
                </a:lnTo>
                <a:lnTo>
                  <a:pt x="2362163" y="323821"/>
                </a:lnTo>
                <a:cubicBezTo>
                  <a:pt x="2362163" y="255715"/>
                  <a:pt x="2306952" y="200505"/>
                  <a:pt x="2238846" y="200505"/>
                </a:cubicBezTo>
                <a:close/>
                <a:moveTo>
                  <a:pt x="843301" y="0"/>
                </a:moveTo>
                <a:lnTo>
                  <a:pt x="2396696" y="0"/>
                </a:lnTo>
                <a:cubicBezTo>
                  <a:pt x="2488075" y="0"/>
                  <a:pt x="2562152" y="74077"/>
                  <a:pt x="2562152" y="165456"/>
                </a:cubicBezTo>
                <a:lnTo>
                  <a:pt x="2562152" y="605836"/>
                </a:lnTo>
                <a:lnTo>
                  <a:pt x="2885857" y="605836"/>
                </a:lnTo>
                <a:cubicBezTo>
                  <a:pt x="3081445" y="605836"/>
                  <a:pt x="3240000" y="764391"/>
                  <a:pt x="3240000" y="959979"/>
                </a:cubicBezTo>
                <a:lnTo>
                  <a:pt x="3240000" y="1134437"/>
                </a:lnTo>
                <a:lnTo>
                  <a:pt x="0" y="1134437"/>
                </a:lnTo>
                <a:lnTo>
                  <a:pt x="0" y="959979"/>
                </a:lnTo>
                <a:cubicBezTo>
                  <a:pt x="0" y="764391"/>
                  <a:pt x="158555" y="605836"/>
                  <a:pt x="354143" y="605836"/>
                </a:cubicBezTo>
                <a:lnTo>
                  <a:pt x="677845" y="605836"/>
                </a:lnTo>
                <a:lnTo>
                  <a:pt x="677845" y="165456"/>
                </a:lnTo>
                <a:cubicBezTo>
                  <a:pt x="677845" y="74077"/>
                  <a:pt x="751923" y="0"/>
                  <a:pt x="84330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7" name="Chord 32">
            <a:extLst>
              <a:ext uri="{FF2B5EF4-FFF2-40B4-BE49-F238E27FC236}">
                <a16:creationId xmlns:a16="http://schemas.microsoft.com/office/drawing/2014/main" id="{20A377ED-413F-4310-A016-DAE4990A3DDE}"/>
              </a:ext>
            </a:extLst>
          </p:cNvPr>
          <p:cNvSpPr/>
          <p:nvPr/>
        </p:nvSpPr>
        <p:spPr>
          <a:xfrm>
            <a:off x="6132058" y="3589260"/>
            <a:ext cx="497670" cy="493305"/>
          </a:xfrm>
          <a:custGeom>
            <a:avLst/>
            <a:gdLst/>
            <a:ahLst/>
            <a:cxnLst/>
            <a:rect l="l" t="t" r="r" b="b"/>
            <a:pathLst>
              <a:path w="3240000" h="3211580">
                <a:moveTo>
                  <a:pt x="991906" y="2959580"/>
                </a:moveTo>
                <a:lnTo>
                  <a:pt x="2193254" y="2959580"/>
                </a:lnTo>
                <a:cubicBezTo>
                  <a:pt x="2215674" y="2959580"/>
                  <a:pt x="2233849" y="2977755"/>
                  <a:pt x="2233849" y="3000175"/>
                </a:cubicBezTo>
                <a:lnTo>
                  <a:pt x="2233849" y="3170985"/>
                </a:lnTo>
                <a:cubicBezTo>
                  <a:pt x="2233849" y="3193405"/>
                  <a:pt x="2215674" y="3211580"/>
                  <a:pt x="2193254" y="3211580"/>
                </a:cubicBezTo>
                <a:lnTo>
                  <a:pt x="991906" y="3211580"/>
                </a:lnTo>
                <a:cubicBezTo>
                  <a:pt x="969486" y="3211580"/>
                  <a:pt x="951311" y="3193405"/>
                  <a:pt x="951311" y="3170985"/>
                </a:cubicBezTo>
                <a:lnTo>
                  <a:pt x="951311" y="3000175"/>
                </a:lnTo>
                <a:cubicBezTo>
                  <a:pt x="951311" y="2977755"/>
                  <a:pt x="969486" y="2959580"/>
                  <a:pt x="991906" y="2959580"/>
                </a:cubicBezTo>
                <a:close/>
                <a:moveTo>
                  <a:pt x="1439043" y="1763796"/>
                </a:moveTo>
                <a:lnTo>
                  <a:pt x="1439043" y="2067459"/>
                </a:lnTo>
                <a:lnTo>
                  <a:pt x="1135380" y="2067459"/>
                </a:lnTo>
                <a:lnTo>
                  <a:pt x="1135380" y="2374533"/>
                </a:lnTo>
                <a:lnTo>
                  <a:pt x="1439043" y="2374533"/>
                </a:lnTo>
                <a:lnTo>
                  <a:pt x="1439043" y="2678196"/>
                </a:lnTo>
                <a:lnTo>
                  <a:pt x="1746117" y="2678196"/>
                </a:lnTo>
                <a:lnTo>
                  <a:pt x="1746117" y="2374533"/>
                </a:lnTo>
                <a:lnTo>
                  <a:pt x="2049780" y="2374533"/>
                </a:lnTo>
                <a:lnTo>
                  <a:pt x="2049780" y="2067459"/>
                </a:lnTo>
                <a:lnTo>
                  <a:pt x="1746117" y="2067459"/>
                </a:lnTo>
                <a:lnTo>
                  <a:pt x="1746117" y="1763796"/>
                </a:lnTo>
                <a:close/>
                <a:moveTo>
                  <a:pt x="128358" y="1541040"/>
                </a:moveTo>
                <a:lnTo>
                  <a:pt x="3056915" y="1550917"/>
                </a:lnTo>
                <a:cubicBezTo>
                  <a:pt x="3061111" y="2078028"/>
                  <a:pt x="2781683" y="2566719"/>
                  <a:pt x="2325284" y="2830467"/>
                </a:cubicBezTo>
                <a:lnTo>
                  <a:pt x="2182018" y="2900953"/>
                </a:lnTo>
                <a:lnTo>
                  <a:pt x="1002135" y="2900953"/>
                </a:lnTo>
                <a:cubicBezTo>
                  <a:pt x="950374" y="2879821"/>
                  <a:pt x="900231" y="2854191"/>
                  <a:pt x="851341" y="2825496"/>
                </a:cubicBezTo>
                <a:cubicBezTo>
                  <a:pt x="396732" y="2558675"/>
                  <a:pt x="120607" y="2068110"/>
                  <a:pt x="128358" y="1541040"/>
                </a:cubicBezTo>
                <a:close/>
                <a:moveTo>
                  <a:pt x="61067" y="1230414"/>
                </a:moveTo>
                <a:lnTo>
                  <a:pt x="3178933" y="1230414"/>
                </a:lnTo>
                <a:cubicBezTo>
                  <a:pt x="3212659" y="1230414"/>
                  <a:pt x="3240000" y="1257755"/>
                  <a:pt x="3240000" y="1291481"/>
                </a:cubicBezTo>
                <a:lnTo>
                  <a:pt x="3240000" y="1421347"/>
                </a:lnTo>
                <a:cubicBezTo>
                  <a:pt x="3240000" y="1455073"/>
                  <a:pt x="3212659" y="1482414"/>
                  <a:pt x="3178933" y="1482414"/>
                </a:cubicBezTo>
                <a:lnTo>
                  <a:pt x="61067" y="1482414"/>
                </a:lnTo>
                <a:cubicBezTo>
                  <a:pt x="27341" y="1482414"/>
                  <a:pt x="0" y="1455073"/>
                  <a:pt x="0" y="1421347"/>
                </a:cubicBezTo>
                <a:lnTo>
                  <a:pt x="0" y="1291481"/>
                </a:lnTo>
                <a:cubicBezTo>
                  <a:pt x="0" y="1257755"/>
                  <a:pt x="27341" y="1230414"/>
                  <a:pt x="61067" y="1230414"/>
                </a:cubicBezTo>
                <a:close/>
                <a:moveTo>
                  <a:pt x="2481726" y="315922"/>
                </a:moveTo>
                <a:lnTo>
                  <a:pt x="2862412" y="696608"/>
                </a:lnTo>
                <a:lnTo>
                  <a:pt x="2420437" y="1138584"/>
                </a:lnTo>
                <a:lnTo>
                  <a:pt x="1659064" y="1138584"/>
                </a:lnTo>
                <a:close/>
                <a:moveTo>
                  <a:pt x="2730827" y="0"/>
                </a:moveTo>
                <a:cubicBezTo>
                  <a:pt x="2765703" y="0"/>
                  <a:pt x="2800581" y="13305"/>
                  <a:pt x="2827191" y="39915"/>
                </a:cubicBezTo>
                <a:lnTo>
                  <a:pt x="3143636" y="356360"/>
                </a:lnTo>
                <a:cubicBezTo>
                  <a:pt x="3196857" y="409581"/>
                  <a:pt x="3196857" y="495868"/>
                  <a:pt x="3143636" y="549088"/>
                </a:cubicBezTo>
                <a:lnTo>
                  <a:pt x="3082882" y="609843"/>
                </a:lnTo>
                <a:cubicBezTo>
                  <a:pt x="3029661" y="663063"/>
                  <a:pt x="2943375" y="663064"/>
                  <a:pt x="2890155" y="609843"/>
                </a:cubicBezTo>
                <a:lnTo>
                  <a:pt x="2573708" y="293397"/>
                </a:lnTo>
                <a:cubicBezTo>
                  <a:pt x="2520488" y="240176"/>
                  <a:pt x="2520488" y="153889"/>
                  <a:pt x="2573708" y="100669"/>
                </a:cubicBezTo>
                <a:lnTo>
                  <a:pt x="2634463" y="39914"/>
                </a:lnTo>
                <a:cubicBezTo>
                  <a:pt x="2661073" y="13305"/>
                  <a:pt x="2695950" y="0"/>
                  <a:pt x="273082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8" name="Rounded Rectangle 40">
            <a:extLst>
              <a:ext uri="{FF2B5EF4-FFF2-40B4-BE49-F238E27FC236}">
                <a16:creationId xmlns:a16="http://schemas.microsoft.com/office/drawing/2014/main" id="{9DAED9C2-194E-4000-A934-933B502CF3AA}"/>
              </a:ext>
            </a:extLst>
          </p:cNvPr>
          <p:cNvSpPr/>
          <p:nvPr/>
        </p:nvSpPr>
        <p:spPr>
          <a:xfrm rot="2942052">
            <a:off x="8639059" y="3589842"/>
            <a:ext cx="462604" cy="492140"/>
          </a:xfrm>
          <a:custGeom>
            <a:avLst/>
            <a:gdLst/>
            <a:ahLst/>
            <a:cxnLst/>
            <a:rect l="l" t="t" r="r" b="b"/>
            <a:pathLst>
              <a:path w="3011706" h="3204001">
                <a:moveTo>
                  <a:pt x="2432249" y="1011942"/>
                </a:moveTo>
                <a:cubicBezTo>
                  <a:pt x="2423608" y="1019482"/>
                  <a:pt x="2416303" y="1028841"/>
                  <a:pt x="2410966" y="1039800"/>
                </a:cubicBezTo>
                <a:lnTo>
                  <a:pt x="1969837" y="1945620"/>
                </a:lnTo>
                <a:cubicBezTo>
                  <a:pt x="1948488" y="1989457"/>
                  <a:pt x="1966719" y="2042300"/>
                  <a:pt x="2010556" y="2063648"/>
                </a:cubicBezTo>
                <a:cubicBezTo>
                  <a:pt x="2054392" y="2084996"/>
                  <a:pt x="2107235" y="2066766"/>
                  <a:pt x="2128583" y="2022929"/>
                </a:cubicBezTo>
                <a:lnTo>
                  <a:pt x="2569712" y="1117109"/>
                </a:lnTo>
                <a:cubicBezTo>
                  <a:pt x="2591061" y="1073271"/>
                  <a:pt x="2572830" y="1020430"/>
                  <a:pt x="2528993" y="999081"/>
                </a:cubicBezTo>
                <a:cubicBezTo>
                  <a:pt x="2496115" y="983070"/>
                  <a:pt x="2458172" y="989322"/>
                  <a:pt x="2432249" y="1011942"/>
                </a:cubicBezTo>
                <a:close/>
                <a:moveTo>
                  <a:pt x="1709549" y="1044955"/>
                </a:moveTo>
                <a:cubicBezTo>
                  <a:pt x="1978186" y="735551"/>
                  <a:pt x="2446780" y="702502"/>
                  <a:pt x="2756184" y="971139"/>
                </a:cubicBezTo>
                <a:cubicBezTo>
                  <a:pt x="3065588" y="1239776"/>
                  <a:pt x="3098636" y="1708370"/>
                  <a:pt x="2830000" y="2017774"/>
                </a:cubicBezTo>
                <a:cubicBezTo>
                  <a:pt x="2561363" y="2327178"/>
                  <a:pt x="2092769" y="2360227"/>
                  <a:pt x="1783365" y="2091590"/>
                </a:cubicBezTo>
                <a:cubicBezTo>
                  <a:pt x="1473960" y="1822953"/>
                  <a:pt x="1440912" y="1354359"/>
                  <a:pt x="1709549" y="1044955"/>
                </a:cubicBezTo>
                <a:close/>
                <a:moveTo>
                  <a:pt x="208197" y="1872243"/>
                </a:moveTo>
                <a:cubicBezTo>
                  <a:pt x="195168" y="1885273"/>
                  <a:pt x="187109" y="1903273"/>
                  <a:pt x="187109" y="1923155"/>
                </a:cubicBezTo>
                <a:lnTo>
                  <a:pt x="187109" y="2715155"/>
                </a:lnTo>
                <a:cubicBezTo>
                  <a:pt x="187109" y="2754920"/>
                  <a:pt x="219344" y="2787155"/>
                  <a:pt x="259109" y="2787155"/>
                </a:cubicBezTo>
                <a:cubicBezTo>
                  <a:pt x="298874" y="2787155"/>
                  <a:pt x="331109" y="2754920"/>
                  <a:pt x="331109" y="2715155"/>
                </a:cubicBezTo>
                <a:lnTo>
                  <a:pt x="331109" y="1923155"/>
                </a:lnTo>
                <a:cubicBezTo>
                  <a:pt x="331109" y="1883390"/>
                  <a:pt x="298874" y="1851155"/>
                  <a:pt x="259109" y="1851155"/>
                </a:cubicBezTo>
                <a:cubicBezTo>
                  <a:pt x="239226" y="1851156"/>
                  <a:pt x="221226" y="1859214"/>
                  <a:pt x="208197" y="1872243"/>
                </a:cubicBezTo>
                <a:close/>
                <a:moveTo>
                  <a:pt x="0" y="1625202"/>
                </a:moveTo>
                <a:cubicBezTo>
                  <a:pt x="418057" y="1737228"/>
                  <a:pt x="858998" y="1737384"/>
                  <a:pt x="1277606" y="1625336"/>
                </a:cubicBezTo>
                <a:cubicBezTo>
                  <a:pt x="1277605" y="1938624"/>
                  <a:pt x="1277605" y="2251911"/>
                  <a:pt x="1277605" y="2565198"/>
                </a:cubicBezTo>
                <a:cubicBezTo>
                  <a:pt x="1277605" y="2917999"/>
                  <a:pt x="991603" y="3204001"/>
                  <a:pt x="638802" y="3204001"/>
                </a:cubicBezTo>
                <a:lnTo>
                  <a:pt x="638803" y="3204000"/>
                </a:lnTo>
                <a:cubicBezTo>
                  <a:pt x="286002" y="3204000"/>
                  <a:pt x="0" y="2917999"/>
                  <a:pt x="0" y="2565197"/>
                </a:cubicBezTo>
                <a:close/>
                <a:moveTo>
                  <a:pt x="208197" y="459897"/>
                </a:moveTo>
                <a:cubicBezTo>
                  <a:pt x="195167" y="472926"/>
                  <a:pt x="187109" y="490926"/>
                  <a:pt x="187109" y="510808"/>
                </a:cubicBezTo>
                <a:lnTo>
                  <a:pt x="187109" y="1302808"/>
                </a:lnTo>
                <a:cubicBezTo>
                  <a:pt x="187109" y="1342573"/>
                  <a:pt x="219344" y="1374808"/>
                  <a:pt x="259109" y="1374808"/>
                </a:cubicBezTo>
                <a:cubicBezTo>
                  <a:pt x="298874" y="1374808"/>
                  <a:pt x="331109" y="1342573"/>
                  <a:pt x="331109" y="1302808"/>
                </a:cubicBezTo>
                <a:lnTo>
                  <a:pt x="331109" y="510808"/>
                </a:lnTo>
                <a:cubicBezTo>
                  <a:pt x="331109" y="471043"/>
                  <a:pt x="298874" y="438808"/>
                  <a:pt x="259109" y="438808"/>
                </a:cubicBezTo>
                <a:cubicBezTo>
                  <a:pt x="239226" y="438808"/>
                  <a:pt x="221226" y="446867"/>
                  <a:pt x="208197" y="459897"/>
                </a:cubicBezTo>
                <a:close/>
                <a:moveTo>
                  <a:pt x="187101" y="187101"/>
                </a:moveTo>
                <a:cubicBezTo>
                  <a:pt x="302701" y="71501"/>
                  <a:pt x="462402" y="0"/>
                  <a:pt x="638803" y="0"/>
                </a:cubicBezTo>
                <a:cubicBezTo>
                  <a:pt x="991604" y="0"/>
                  <a:pt x="1277606" y="286002"/>
                  <a:pt x="1277606" y="638803"/>
                </a:cubicBezTo>
                <a:lnTo>
                  <a:pt x="1277606" y="1497764"/>
                </a:lnTo>
                <a:cubicBezTo>
                  <a:pt x="859958" y="1616355"/>
                  <a:pt x="417375" y="1616210"/>
                  <a:pt x="0" y="1498771"/>
                </a:cubicBezTo>
                <a:lnTo>
                  <a:pt x="0" y="638803"/>
                </a:lnTo>
                <a:cubicBezTo>
                  <a:pt x="0" y="462403"/>
                  <a:pt x="71500" y="302702"/>
                  <a:pt x="187101" y="187101"/>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9" name="Rounded Rectangle 7">
            <a:extLst>
              <a:ext uri="{FF2B5EF4-FFF2-40B4-BE49-F238E27FC236}">
                <a16:creationId xmlns:a16="http://schemas.microsoft.com/office/drawing/2014/main" id="{57B84ECD-6F95-4CCB-ACE8-3BC237EBA912}"/>
              </a:ext>
            </a:extLst>
          </p:cNvPr>
          <p:cNvSpPr>
            <a:spLocks noChangeAspect="1"/>
          </p:cNvSpPr>
          <p:nvPr/>
        </p:nvSpPr>
        <p:spPr>
          <a:xfrm rot="18924894" flipH="1">
            <a:off x="6299616" y="4621988"/>
            <a:ext cx="162556" cy="635774"/>
          </a:xfrm>
          <a:custGeom>
            <a:avLst/>
            <a:gdLst/>
            <a:ahLst/>
            <a:cxnLst/>
            <a:rect l="l" t="t" r="r" b="b"/>
            <a:pathLst>
              <a:path w="1081111" h="4228323">
                <a:moveTo>
                  <a:pt x="335224" y="1867922"/>
                </a:moveTo>
                <a:cubicBezTo>
                  <a:pt x="355105" y="1839562"/>
                  <a:pt x="441066" y="1818228"/>
                  <a:pt x="544096" y="1818228"/>
                </a:cubicBezTo>
                <a:cubicBezTo>
                  <a:pt x="661845" y="1818228"/>
                  <a:pt x="757300" y="1846093"/>
                  <a:pt x="757300" y="1880465"/>
                </a:cubicBezTo>
                <a:lnTo>
                  <a:pt x="754850" y="1887560"/>
                </a:lnTo>
                <a:lnTo>
                  <a:pt x="757869" y="1887560"/>
                </a:lnTo>
                <a:lnTo>
                  <a:pt x="757869" y="2839818"/>
                </a:lnTo>
                <a:cubicBezTo>
                  <a:pt x="757869" y="2972331"/>
                  <a:pt x="662287" y="3079754"/>
                  <a:pt x="544381" y="3079754"/>
                </a:cubicBezTo>
                <a:cubicBezTo>
                  <a:pt x="426475" y="3079754"/>
                  <a:pt x="330892" y="2972330"/>
                  <a:pt x="330892" y="2839818"/>
                </a:cubicBezTo>
                <a:cubicBezTo>
                  <a:pt x="330892" y="2522399"/>
                  <a:pt x="330893" y="2204979"/>
                  <a:pt x="330893" y="1887560"/>
                </a:cubicBezTo>
                <a:lnTo>
                  <a:pt x="333343" y="1887560"/>
                </a:lnTo>
                <a:cubicBezTo>
                  <a:pt x="331423" y="1885549"/>
                  <a:pt x="330893" y="1883025"/>
                  <a:pt x="330893" y="1880465"/>
                </a:cubicBezTo>
                <a:cubicBezTo>
                  <a:pt x="330893" y="1876168"/>
                  <a:pt x="332384" y="1871973"/>
                  <a:pt x="335224" y="1867922"/>
                </a:cubicBezTo>
                <a:close/>
                <a:moveTo>
                  <a:pt x="40017" y="122059"/>
                </a:moveTo>
                <a:cubicBezTo>
                  <a:pt x="33211" y="132011"/>
                  <a:pt x="29637" y="142314"/>
                  <a:pt x="29637" y="152868"/>
                </a:cubicBezTo>
                <a:cubicBezTo>
                  <a:pt x="29637" y="201406"/>
                  <a:pt x="105246" y="244661"/>
                  <a:pt x="223474" y="271871"/>
                </a:cubicBezTo>
                <a:lnTo>
                  <a:pt x="259635" y="468058"/>
                </a:lnTo>
                <a:cubicBezTo>
                  <a:pt x="103865" y="495856"/>
                  <a:pt x="0" y="547115"/>
                  <a:pt x="0" y="605632"/>
                </a:cubicBezTo>
                <a:cubicBezTo>
                  <a:pt x="0" y="658669"/>
                  <a:pt x="85325" y="705745"/>
                  <a:pt x="217400" y="734580"/>
                </a:cubicBezTo>
                <a:lnTo>
                  <a:pt x="217063" y="737117"/>
                </a:lnTo>
                <a:lnTo>
                  <a:pt x="217063" y="2943282"/>
                </a:lnTo>
                <a:cubicBezTo>
                  <a:pt x="217063" y="3039089"/>
                  <a:pt x="294931" y="3121078"/>
                  <a:pt x="405721" y="3153265"/>
                </a:cubicBezTo>
                <a:cubicBezTo>
                  <a:pt x="400324" y="3160310"/>
                  <a:pt x="397646" y="3168520"/>
                  <a:pt x="397646" y="3177204"/>
                </a:cubicBezTo>
                <a:lnTo>
                  <a:pt x="397646" y="3194256"/>
                </a:lnTo>
                <a:cubicBezTo>
                  <a:pt x="397646" y="3224314"/>
                  <a:pt x="429716" y="3248680"/>
                  <a:pt x="469276" y="3248680"/>
                </a:cubicBezTo>
                <a:lnTo>
                  <a:pt x="496274" y="3248680"/>
                </a:lnTo>
                <a:cubicBezTo>
                  <a:pt x="503831" y="3569617"/>
                  <a:pt x="518631" y="3867052"/>
                  <a:pt x="514761" y="4228323"/>
                </a:cubicBezTo>
                <a:lnTo>
                  <a:pt x="577573" y="4091802"/>
                </a:lnTo>
                <a:cubicBezTo>
                  <a:pt x="580481" y="3794896"/>
                  <a:pt x="583388" y="3537508"/>
                  <a:pt x="586278" y="3248680"/>
                </a:cubicBezTo>
                <a:lnTo>
                  <a:pt x="611834" y="3248680"/>
                </a:lnTo>
                <a:cubicBezTo>
                  <a:pt x="651395" y="3248680"/>
                  <a:pt x="683465" y="3224314"/>
                  <a:pt x="683465" y="3194256"/>
                </a:cubicBezTo>
                <a:lnTo>
                  <a:pt x="683465" y="3177205"/>
                </a:lnTo>
                <a:cubicBezTo>
                  <a:pt x="683465" y="3168518"/>
                  <a:pt x="680787" y="3160307"/>
                  <a:pt x="675388" y="3153262"/>
                </a:cubicBezTo>
                <a:cubicBezTo>
                  <a:pt x="786180" y="3121079"/>
                  <a:pt x="864048" y="3039089"/>
                  <a:pt x="864048" y="2943282"/>
                </a:cubicBezTo>
                <a:lnTo>
                  <a:pt x="864048" y="737117"/>
                </a:lnTo>
                <a:cubicBezTo>
                  <a:pt x="864048" y="736269"/>
                  <a:pt x="864042" y="735422"/>
                  <a:pt x="863712" y="734579"/>
                </a:cubicBezTo>
                <a:cubicBezTo>
                  <a:pt x="995786" y="705744"/>
                  <a:pt x="1081111" y="658669"/>
                  <a:pt x="1081111" y="605632"/>
                </a:cubicBezTo>
                <a:cubicBezTo>
                  <a:pt x="1081111" y="547115"/>
                  <a:pt x="977246" y="495856"/>
                  <a:pt x="821477" y="468058"/>
                </a:cubicBezTo>
                <a:lnTo>
                  <a:pt x="857637" y="271871"/>
                </a:lnTo>
                <a:cubicBezTo>
                  <a:pt x="975865" y="244661"/>
                  <a:pt x="1051474" y="201406"/>
                  <a:pt x="1051474" y="152868"/>
                </a:cubicBezTo>
                <a:cubicBezTo>
                  <a:pt x="1051474" y="68441"/>
                  <a:pt x="822728" y="0"/>
                  <a:pt x="540555" y="0"/>
                </a:cubicBezTo>
                <a:cubicBezTo>
                  <a:pt x="293654" y="0"/>
                  <a:pt x="87658" y="52400"/>
                  <a:pt x="40017" y="12205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30" name="Rounded Rectangle 17">
            <a:extLst>
              <a:ext uri="{FF2B5EF4-FFF2-40B4-BE49-F238E27FC236}">
                <a16:creationId xmlns:a16="http://schemas.microsoft.com/office/drawing/2014/main" id="{F565616B-7EBD-4098-A899-8C551825C6A1}"/>
              </a:ext>
            </a:extLst>
          </p:cNvPr>
          <p:cNvSpPr>
            <a:spLocks noChangeAspect="1"/>
          </p:cNvSpPr>
          <p:nvPr/>
        </p:nvSpPr>
        <p:spPr>
          <a:xfrm>
            <a:off x="11156386" y="3571006"/>
            <a:ext cx="332990" cy="529812"/>
          </a:xfrm>
          <a:custGeom>
            <a:avLst/>
            <a:gdLst/>
            <a:ahLst/>
            <a:cxnLst/>
            <a:rect l="l" t="t" r="r" b="b"/>
            <a:pathLst>
              <a:path w="2016224" h="3207971">
                <a:moveTo>
                  <a:pt x="854575" y="1382799"/>
                </a:moveTo>
                <a:lnTo>
                  <a:pt x="854575" y="1686462"/>
                </a:lnTo>
                <a:lnTo>
                  <a:pt x="550912" y="1686462"/>
                </a:lnTo>
                <a:lnTo>
                  <a:pt x="550912" y="1993536"/>
                </a:lnTo>
                <a:lnTo>
                  <a:pt x="854575" y="1993536"/>
                </a:lnTo>
                <a:lnTo>
                  <a:pt x="854575" y="2297199"/>
                </a:lnTo>
                <a:lnTo>
                  <a:pt x="1161649" y="2297199"/>
                </a:lnTo>
                <a:lnTo>
                  <a:pt x="1161649" y="1993536"/>
                </a:lnTo>
                <a:lnTo>
                  <a:pt x="1465312" y="1993536"/>
                </a:lnTo>
                <a:lnTo>
                  <a:pt x="1465312" y="1686462"/>
                </a:lnTo>
                <a:lnTo>
                  <a:pt x="1161649" y="1686462"/>
                </a:lnTo>
                <a:lnTo>
                  <a:pt x="1161649" y="1382799"/>
                </a:lnTo>
                <a:close/>
                <a:moveTo>
                  <a:pt x="397285" y="941591"/>
                </a:moveTo>
                <a:lnTo>
                  <a:pt x="1618940" y="941591"/>
                </a:lnTo>
                <a:lnTo>
                  <a:pt x="1618940" y="2738407"/>
                </a:lnTo>
                <a:lnTo>
                  <a:pt x="397285" y="2738407"/>
                </a:lnTo>
                <a:close/>
                <a:moveTo>
                  <a:pt x="305673" y="849979"/>
                </a:moveTo>
                <a:lnTo>
                  <a:pt x="305673" y="2830019"/>
                </a:lnTo>
                <a:lnTo>
                  <a:pt x="1710552" y="2830019"/>
                </a:lnTo>
                <a:lnTo>
                  <a:pt x="1710552" y="849979"/>
                </a:lnTo>
                <a:close/>
                <a:moveTo>
                  <a:pt x="240515" y="472027"/>
                </a:moveTo>
                <a:lnTo>
                  <a:pt x="1775709" y="472027"/>
                </a:lnTo>
                <a:cubicBezTo>
                  <a:pt x="1908542" y="472027"/>
                  <a:pt x="2016224" y="579709"/>
                  <a:pt x="2016224" y="712542"/>
                </a:cubicBezTo>
                <a:lnTo>
                  <a:pt x="2016224" y="2967456"/>
                </a:lnTo>
                <a:cubicBezTo>
                  <a:pt x="2016224" y="3100289"/>
                  <a:pt x="1908542" y="3207971"/>
                  <a:pt x="1775709" y="3207971"/>
                </a:cubicBezTo>
                <a:lnTo>
                  <a:pt x="240515" y="3207971"/>
                </a:lnTo>
                <a:cubicBezTo>
                  <a:pt x="107682" y="3207971"/>
                  <a:pt x="0" y="3100289"/>
                  <a:pt x="0" y="2967456"/>
                </a:cubicBezTo>
                <a:lnTo>
                  <a:pt x="0" y="712542"/>
                </a:lnTo>
                <a:cubicBezTo>
                  <a:pt x="0" y="579709"/>
                  <a:pt x="107682" y="472027"/>
                  <a:pt x="240515" y="472027"/>
                </a:cubicBezTo>
                <a:close/>
                <a:moveTo>
                  <a:pt x="515787" y="0"/>
                </a:moveTo>
                <a:lnTo>
                  <a:pt x="1500437" y="0"/>
                </a:lnTo>
                <a:cubicBezTo>
                  <a:pt x="1541893" y="0"/>
                  <a:pt x="1575500" y="33607"/>
                  <a:pt x="1575500" y="75063"/>
                </a:cubicBezTo>
                <a:lnTo>
                  <a:pt x="1575500" y="367990"/>
                </a:lnTo>
                <a:lnTo>
                  <a:pt x="440724" y="367990"/>
                </a:lnTo>
                <a:lnTo>
                  <a:pt x="440724" y="75063"/>
                </a:lnTo>
                <a:cubicBezTo>
                  <a:pt x="440724" y="33607"/>
                  <a:pt x="474331" y="0"/>
                  <a:pt x="51578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31" name="Oval 21">
            <a:extLst>
              <a:ext uri="{FF2B5EF4-FFF2-40B4-BE49-F238E27FC236}">
                <a16:creationId xmlns:a16="http://schemas.microsoft.com/office/drawing/2014/main" id="{4133FD7A-A811-44F1-A039-7A6FD4403EFB}"/>
              </a:ext>
            </a:extLst>
          </p:cNvPr>
          <p:cNvSpPr>
            <a:spLocks noChangeAspect="1"/>
          </p:cNvSpPr>
          <p:nvPr/>
        </p:nvSpPr>
        <p:spPr>
          <a:xfrm>
            <a:off x="9438721" y="3571006"/>
            <a:ext cx="529812" cy="529812"/>
          </a:xfrm>
          <a:custGeom>
            <a:avLst/>
            <a:gdLst/>
            <a:ahLst/>
            <a:cxnLst/>
            <a:rect l="l" t="t" r="r" b="b"/>
            <a:pathLst>
              <a:path w="3240000" h="3240000">
                <a:moveTo>
                  <a:pt x="1799999" y="306000"/>
                </a:moveTo>
                <a:lnTo>
                  <a:pt x="1440000" y="306000"/>
                </a:lnTo>
                <a:lnTo>
                  <a:pt x="1440000" y="1308231"/>
                </a:lnTo>
                <a:lnTo>
                  <a:pt x="572043" y="807116"/>
                </a:lnTo>
                <a:lnTo>
                  <a:pt x="392043" y="1118885"/>
                </a:lnTo>
                <a:lnTo>
                  <a:pt x="1260000" y="1620000"/>
                </a:lnTo>
                <a:lnTo>
                  <a:pt x="392043" y="2121116"/>
                </a:lnTo>
                <a:lnTo>
                  <a:pt x="572043" y="2432885"/>
                </a:lnTo>
                <a:lnTo>
                  <a:pt x="1440000" y="1931769"/>
                </a:lnTo>
                <a:lnTo>
                  <a:pt x="1440000" y="2934000"/>
                </a:lnTo>
                <a:lnTo>
                  <a:pt x="1800000" y="2934000"/>
                </a:lnTo>
                <a:lnTo>
                  <a:pt x="1800000" y="1931769"/>
                </a:lnTo>
                <a:lnTo>
                  <a:pt x="2667957" y="2432884"/>
                </a:lnTo>
                <a:lnTo>
                  <a:pt x="2847957" y="2121116"/>
                </a:lnTo>
                <a:lnTo>
                  <a:pt x="1980000" y="1620000"/>
                </a:lnTo>
                <a:lnTo>
                  <a:pt x="2847958" y="1118885"/>
                </a:lnTo>
                <a:lnTo>
                  <a:pt x="2667957" y="807116"/>
                </a:lnTo>
                <a:lnTo>
                  <a:pt x="1800000" y="1308231"/>
                </a:ln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32" name="Oval 25">
            <a:extLst>
              <a:ext uri="{FF2B5EF4-FFF2-40B4-BE49-F238E27FC236}">
                <a16:creationId xmlns:a16="http://schemas.microsoft.com/office/drawing/2014/main" id="{0D70D474-18FA-4D6A-9A17-1DC9F3FAFF96}"/>
              </a:ext>
            </a:extLst>
          </p:cNvPr>
          <p:cNvSpPr>
            <a:spLocks noChangeAspect="1"/>
          </p:cNvSpPr>
          <p:nvPr/>
        </p:nvSpPr>
        <p:spPr>
          <a:xfrm>
            <a:off x="10277790" y="3571006"/>
            <a:ext cx="529090" cy="529812"/>
          </a:xfrm>
          <a:custGeom>
            <a:avLst/>
            <a:gdLst/>
            <a:ahLst/>
            <a:cxnLst/>
            <a:rect l="l" t="t" r="r" b="b"/>
            <a:pathLst>
              <a:path w="3225370" h="3229762">
                <a:moveTo>
                  <a:pt x="1355872" y="0"/>
                </a:moveTo>
                <a:cubicBezTo>
                  <a:pt x="1564636" y="0"/>
                  <a:pt x="1733872" y="169236"/>
                  <a:pt x="1733872" y="378000"/>
                </a:cubicBezTo>
                <a:cubicBezTo>
                  <a:pt x="1733872" y="530834"/>
                  <a:pt x="1643169" y="662483"/>
                  <a:pt x="1512292" y="721255"/>
                </a:cubicBezTo>
                <a:lnTo>
                  <a:pt x="1607042" y="1169019"/>
                </a:lnTo>
                <a:cubicBezTo>
                  <a:pt x="1611319" y="1167786"/>
                  <a:pt x="1615651" y="1167712"/>
                  <a:pt x="1620000" y="1167712"/>
                </a:cubicBezTo>
                <a:cubicBezTo>
                  <a:pt x="1828764" y="1167712"/>
                  <a:pt x="1998000" y="1336948"/>
                  <a:pt x="1998000" y="1545712"/>
                </a:cubicBezTo>
                <a:lnTo>
                  <a:pt x="1996362" y="1567711"/>
                </a:lnTo>
                <a:lnTo>
                  <a:pt x="2525816" y="1711728"/>
                </a:lnTo>
                <a:cubicBezTo>
                  <a:pt x="2591164" y="1602543"/>
                  <a:pt x="2710810" y="1530128"/>
                  <a:pt x="2847370" y="1530128"/>
                </a:cubicBezTo>
                <a:cubicBezTo>
                  <a:pt x="3056134" y="1530128"/>
                  <a:pt x="3225370" y="1699364"/>
                  <a:pt x="3225370" y="1908128"/>
                </a:cubicBezTo>
                <a:cubicBezTo>
                  <a:pt x="3225370" y="2116892"/>
                  <a:pt x="3056134" y="2286128"/>
                  <a:pt x="2847370" y="2286128"/>
                </a:cubicBezTo>
                <a:cubicBezTo>
                  <a:pt x="2638606" y="2286128"/>
                  <a:pt x="2469370" y="2116892"/>
                  <a:pt x="2469370" y="1908128"/>
                </a:cubicBezTo>
                <a:lnTo>
                  <a:pt x="2475505" y="1847275"/>
                </a:lnTo>
                <a:lnTo>
                  <a:pt x="1957861" y="1706471"/>
                </a:lnTo>
                <a:cubicBezTo>
                  <a:pt x="1922674" y="1789256"/>
                  <a:pt x="1855841" y="1854310"/>
                  <a:pt x="1773397" y="1890608"/>
                </a:cubicBezTo>
                <a:lnTo>
                  <a:pt x="1908290" y="2478637"/>
                </a:lnTo>
                <a:cubicBezTo>
                  <a:pt x="2094333" y="2500701"/>
                  <a:pt x="2237929" y="2659462"/>
                  <a:pt x="2237929" y="2851762"/>
                </a:cubicBezTo>
                <a:cubicBezTo>
                  <a:pt x="2237929" y="3060526"/>
                  <a:pt x="2068693" y="3229762"/>
                  <a:pt x="1859929" y="3229762"/>
                </a:cubicBezTo>
                <a:cubicBezTo>
                  <a:pt x="1651165" y="3229762"/>
                  <a:pt x="1481929" y="3060526"/>
                  <a:pt x="1481929" y="2851762"/>
                </a:cubicBezTo>
                <a:cubicBezTo>
                  <a:pt x="1481929" y="2676759"/>
                  <a:pt x="1600854" y="2529533"/>
                  <a:pt x="1762693" y="2487978"/>
                </a:cubicBezTo>
                <a:lnTo>
                  <a:pt x="1632951" y="1922407"/>
                </a:lnTo>
                <a:cubicBezTo>
                  <a:pt x="1628677" y="1923639"/>
                  <a:pt x="1624347" y="1923712"/>
                  <a:pt x="1620000" y="1923712"/>
                </a:cubicBezTo>
                <a:cubicBezTo>
                  <a:pt x="1474614" y="1923712"/>
                  <a:pt x="1348399" y="1841634"/>
                  <a:pt x="1286703" y="1720478"/>
                </a:cubicBezTo>
                <a:lnTo>
                  <a:pt x="726463" y="1950491"/>
                </a:lnTo>
                <a:cubicBezTo>
                  <a:pt x="745503" y="1995553"/>
                  <a:pt x="756000" y="2045092"/>
                  <a:pt x="756000" y="2097083"/>
                </a:cubicBezTo>
                <a:cubicBezTo>
                  <a:pt x="756000" y="2305847"/>
                  <a:pt x="586764" y="2475083"/>
                  <a:pt x="378000" y="2475083"/>
                </a:cubicBezTo>
                <a:cubicBezTo>
                  <a:pt x="169236" y="2475083"/>
                  <a:pt x="0" y="2305847"/>
                  <a:pt x="0" y="2097083"/>
                </a:cubicBezTo>
                <a:cubicBezTo>
                  <a:pt x="0" y="1888319"/>
                  <a:pt x="169236" y="1719083"/>
                  <a:pt x="378000" y="1719083"/>
                </a:cubicBezTo>
                <a:cubicBezTo>
                  <a:pt x="481765" y="1719083"/>
                  <a:pt x="575764" y="1760894"/>
                  <a:pt x="643957" y="1828700"/>
                </a:cubicBezTo>
                <a:lnTo>
                  <a:pt x="1245626" y="1581679"/>
                </a:lnTo>
                <a:cubicBezTo>
                  <a:pt x="1242578" y="1569964"/>
                  <a:pt x="1242000" y="1557905"/>
                  <a:pt x="1242000" y="1545712"/>
                </a:cubicBezTo>
                <a:cubicBezTo>
                  <a:pt x="1242000" y="1391666"/>
                  <a:pt x="1334148" y="1259142"/>
                  <a:pt x="1466584" y="1200827"/>
                </a:cubicBezTo>
                <a:lnTo>
                  <a:pt x="1372109" y="754363"/>
                </a:lnTo>
                <a:cubicBezTo>
                  <a:pt x="1366762" y="755885"/>
                  <a:pt x="1361331" y="756000"/>
                  <a:pt x="1355872" y="756000"/>
                </a:cubicBezTo>
                <a:cubicBezTo>
                  <a:pt x="1147108" y="756000"/>
                  <a:pt x="977872" y="586764"/>
                  <a:pt x="977872" y="378000"/>
                </a:cubicBezTo>
                <a:cubicBezTo>
                  <a:pt x="977872" y="169236"/>
                  <a:pt x="1147108" y="0"/>
                  <a:pt x="1355872"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33" name="Block Arc 20">
            <a:extLst>
              <a:ext uri="{FF2B5EF4-FFF2-40B4-BE49-F238E27FC236}">
                <a16:creationId xmlns:a16="http://schemas.microsoft.com/office/drawing/2014/main" id="{167EA2D7-8919-44CB-B2FB-20C853BB32C6}"/>
              </a:ext>
            </a:extLst>
          </p:cNvPr>
          <p:cNvSpPr>
            <a:spLocks noChangeAspect="1"/>
          </p:cNvSpPr>
          <p:nvPr/>
        </p:nvSpPr>
        <p:spPr>
          <a:xfrm rot="10800000">
            <a:off x="5298601" y="4674968"/>
            <a:ext cx="488619" cy="529812"/>
          </a:xfrm>
          <a:custGeom>
            <a:avLst/>
            <a:gdLst/>
            <a:ahLst/>
            <a:cxnLst/>
            <a:rect l="l" t="t" r="r" b="b"/>
            <a:pathLst>
              <a:path w="2958558" h="3207983">
                <a:moveTo>
                  <a:pt x="376920" y="2960896"/>
                </a:moveTo>
                <a:cubicBezTo>
                  <a:pt x="266613" y="2960896"/>
                  <a:pt x="177192" y="2871475"/>
                  <a:pt x="177192" y="2761168"/>
                </a:cubicBezTo>
                <a:cubicBezTo>
                  <a:pt x="177192" y="2650861"/>
                  <a:pt x="266613" y="2561440"/>
                  <a:pt x="376920" y="2561440"/>
                </a:cubicBezTo>
                <a:cubicBezTo>
                  <a:pt x="487227" y="2561440"/>
                  <a:pt x="576648" y="2650861"/>
                  <a:pt x="576648" y="2761168"/>
                </a:cubicBezTo>
                <a:cubicBezTo>
                  <a:pt x="576648" y="2871475"/>
                  <a:pt x="487227" y="2960896"/>
                  <a:pt x="376920" y="2960896"/>
                </a:cubicBezTo>
                <a:close/>
                <a:moveTo>
                  <a:pt x="376921" y="3072323"/>
                </a:moveTo>
                <a:cubicBezTo>
                  <a:pt x="539434" y="3072323"/>
                  <a:pt x="671176" y="2940581"/>
                  <a:pt x="671176" y="2778068"/>
                </a:cubicBezTo>
                <a:cubicBezTo>
                  <a:pt x="671176" y="2615555"/>
                  <a:pt x="539434" y="2483813"/>
                  <a:pt x="376921" y="2483813"/>
                </a:cubicBezTo>
                <a:cubicBezTo>
                  <a:pt x="214408" y="2483813"/>
                  <a:pt x="82666" y="2615555"/>
                  <a:pt x="82666" y="2778068"/>
                </a:cubicBezTo>
                <a:cubicBezTo>
                  <a:pt x="82666" y="2940581"/>
                  <a:pt x="214408" y="3072323"/>
                  <a:pt x="376921" y="3072323"/>
                </a:cubicBezTo>
                <a:close/>
                <a:moveTo>
                  <a:pt x="2379939" y="3207575"/>
                </a:moveTo>
                <a:cubicBezTo>
                  <a:pt x="2342159" y="3210380"/>
                  <a:pt x="2303308" y="3198772"/>
                  <a:pt x="2272342" y="3172087"/>
                </a:cubicBezTo>
                <a:cubicBezTo>
                  <a:pt x="2210411" y="3118717"/>
                  <a:pt x="2203469" y="3025247"/>
                  <a:pt x="2256839" y="2963315"/>
                </a:cubicBezTo>
                <a:cubicBezTo>
                  <a:pt x="2292137" y="2922355"/>
                  <a:pt x="2344975" y="2905450"/>
                  <a:pt x="2394194" y="2916618"/>
                </a:cubicBezTo>
                <a:lnTo>
                  <a:pt x="2482323" y="2842744"/>
                </a:lnTo>
                <a:lnTo>
                  <a:pt x="2486558" y="2847797"/>
                </a:lnTo>
                <a:cubicBezTo>
                  <a:pt x="2638916" y="2767056"/>
                  <a:pt x="2628462" y="2744879"/>
                  <a:pt x="2689889" y="2690172"/>
                </a:cubicBezTo>
                <a:cubicBezTo>
                  <a:pt x="2722819" y="2655246"/>
                  <a:pt x="2732363" y="2657367"/>
                  <a:pt x="2726376" y="2568558"/>
                </a:cubicBezTo>
                <a:lnTo>
                  <a:pt x="2730335" y="2568172"/>
                </a:lnTo>
                <a:lnTo>
                  <a:pt x="2726098" y="2568172"/>
                </a:lnTo>
                <a:lnTo>
                  <a:pt x="2726098" y="2140027"/>
                </a:lnTo>
                <a:lnTo>
                  <a:pt x="2686068" y="2140105"/>
                </a:lnTo>
                <a:cubicBezTo>
                  <a:pt x="2685662" y="1932305"/>
                  <a:pt x="2574529" y="1740506"/>
                  <a:pt x="2394530" y="1636956"/>
                </a:cubicBezTo>
                <a:cubicBezTo>
                  <a:pt x="2214320" y="1533284"/>
                  <a:pt x="1992511" y="1533845"/>
                  <a:pt x="1812826" y="1638426"/>
                </a:cubicBezTo>
                <a:cubicBezTo>
                  <a:pt x="1633353" y="1742884"/>
                  <a:pt x="1523189" y="1935240"/>
                  <a:pt x="1523830" y="2143038"/>
                </a:cubicBezTo>
                <a:lnTo>
                  <a:pt x="1483625" y="2143162"/>
                </a:lnTo>
                <a:lnTo>
                  <a:pt x="1483625" y="2568172"/>
                </a:lnTo>
                <a:lnTo>
                  <a:pt x="1479388" y="2568172"/>
                </a:lnTo>
                <a:lnTo>
                  <a:pt x="1483347" y="2568558"/>
                </a:lnTo>
                <a:cubicBezTo>
                  <a:pt x="1477359" y="2657367"/>
                  <a:pt x="1486903" y="2655246"/>
                  <a:pt x="1519833" y="2690172"/>
                </a:cubicBezTo>
                <a:cubicBezTo>
                  <a:pt x="1581261" y="2744879"/>
                  <a:pt x="1570806" y="2767057"/>
                  <a:pt x="1723166" y="2847797"/>
                </a:cubicBezTo>
                <a:lnTo>
                  <a:pt x="1727402" y="2842744"/>
                </a:lnTo>
                <a:lnTo>
                  <a:pt x="1815530" y="2916618"/>
                </a:lnTo>
                <a:cubicBezTo>
                  <a:pt x="1864749" y="2905450"/>
                  <a:pt x="1917587" y="2922356"/>
                  <a:pt x="1952884" y="2963315"/>
                </a:cubicBezTo>
                <a:cubicBezTo>
                  <a:pt x="2006254" y="3025247"/>
                  <a:pt x="1999313" y="3118717"/>
                  <a:pt x="1937381" y="3172087"/>
                </a:cubicBezTo>
                <a:cubicBezTo>
                  <a:pt x="1906416" y="3198772"/>
                  <a:pt x="1867565" y="3210380"/>
                  <a:pt x="1829785" y="3207575"/>
                </a:cubicBezTo>
                <a:cubicBezTo>
                  <a:pt x="1792004" y="3204769"/>
                  <a:pt x="1755294" y="3187551"/>
                  <a:pt x="1728609" y="3156586"/>
                </a:cubicBezTo>
                <a:cubicBezTo>
                  <a:pt x="1704170" y="3128225"/>
                  <a:pt x="1692377" y="3093251"/>
                  <a:pt x="1694258" y="3058558"/>
                </a:cubicBezTo>
                <a:lnTo>
                  <a:pt x="1607474" y="2985811"/>
                </a:lnTo>
                <a:lnTo>
                  <a:pt x="1609754" y="2983092"/>
                </a:lnTo>
                <a:cubicBezTo>
                  <a:pt x="1505378" y="2914609"/>
                  <a:pt x="1454899" y="2874388"/>
                  <a:pt x="1372959" y="2808609"/>
                </a:cubicBezTo>
                <a:cubicBezTo>
                  <a:pt x="1301402" y="2768123"/>
                  <a:pt x="1295976" y="2652344"/>
                  <a:pt x="1300245" y="2568172"/>
                </a:cubicBezTo>
                <a:lnTo>
                  <a:pt x="1296941" y="2568172"/>
                </a:lnTo>
                <a:lnTo>
                  <a:pt x="1296941" y="2143739"/>
                </a:lnTo>
                <a:lnTo>
                  <a:pt x="1251342" y="2143880"/>
                </a:lnTo>
                <a:cubicBezTo>
                  <a:pt x="1250400" y="1838694"/>
                  <a:pt x="1412261" y="1556194"/>
                  <a:pt x="1675942" y="1402813"/>
                </a:cubicBezTo>
                <a:cubicBezTo>
                  <a:pt x="1778114" y="1343381"/>
                  <a:pt x="1889554" y="1306836"/>
                  <a:pt x="2003205" y="1293823"/>
                </a:cubicBezTo>
                <a:lnTo>
                  <a:pt x="2003205" y="878785"/>
                </a:lnTo>
                <a:lnTo>
                  <a:pt x="1998176" y="878621"/>
                </a:lnTo>
                <a:cubicBezTo>
                  <a:pt x="2009560" y="630102"/>
                  <a:pt x="1847671" y="398939"/>
                  <a:pt x="1584243" y="287563"/>
                </a:cubicBezTo>
                <a:cubicBezTo>
                  <a:pt x="1373323" y="198386"/>
                  <a:pt x="1125012" y="198092"/>
                  <a:pt x="913796" y="286769"/>
                </a:cubicBezTo>
                <a:cubicBezTo>
                  <a:pt x="650203" y="397436"/>
                  <a:pt x="487575" y="627955"/>
                  <a:pt x="497878" y="876315"/>
                </a:cubicBezTo>
                <a:lnTo>
                  <a:pt x="492947" y="876461"/>
                </a:lnTo>
                <a:lnTo>
                  <a:pt x="492947" y="2424958"/>
                </a:lnTo>
                <a:cubicBezTo>
                  <a:pt x="646520" y="2471832"/>
                  <a:pt x="757382" y="2615059"/>
                  <a:pt x="757382" y="2784179"/>
                </a:cubicBezTo>
                <a:cubicBezTo>
                  <a:pt x="757382" y="2993324"/>
                  <a:pt x="587836" y="3162870"/>
                  <a:pt x="378691" y="3162870"/>
                </a:cubicBezTo>
                <a:cubicBezTo>
                  <a:pt x="169546" y="3162870"/>
                  <a:pt x="0" y="2993324"/>
                  <a:pt x="0" y="2784179"/>
                </a:cubicBezTo>
                <a:cubicBezTo>
                  <a:pt x="0" y="2610447"/>
                  <a:pt x="116991" y="2464039"/>
                  <a:pt x="276947" y="2421074"/>
                </a:cubicBezTo>
                <a:lnTo>
                  <a:pt x="276947" y="783746"/>
                </a:lnTo>
                <a:lnTo>
                  <a:pt x="281758" y="783746"/>
                </a:lnTo>
                <a:cubicBezTo>
                  <a:pt x="307533" y="493124"/>
                  <a:pt x="502412" y="231983"/>
                  <a:pt x="801266" y="95774"/>
                </a:cubicBezTo>
                <a:cubicBezTo>
                  <a:pt x="1082323" y="-32324"/>
                  <a:pt x="1416727" y="-31901"/>
                  <a:pt x="1697364" y="96907"/>
                </a:cubicBezTo>
                <a:cubicBezTo>
                  <a:pt x="1994951" y="233494"/>
                  <a:pt x="2188714" y="494056"/>
                  <a:pt x="2214549" y="783746"/>
                </a:cubicBezTo>
                <a:lnTo>
                  <a:pt x="2219205" y="783746"/>
                </a:lnTo>
                <a:lnTo>
                  <a:pt x="2219205" y="1295162"/>
                </a:lnTo>
                <a:cubicBezTo>
                  <a:pt x="2327099" y="1309357"/>
                  <a:pt x="2432799" y="1344641"/>
                  <a:pt x="2530224" y="1400656"/>
                </a:cubicBezTo>
                <a:cubicBezTo>
                  <a:pt x="2794677" y="1552703"/>
                  <a:pt x="2957961" y="1834385"/>
                  <a:pt x="2958558" y="2139573"/>
                </a:cubicBezTo>
                <a:lnTo>
                  <a:pt x="2912782" y="2139663"/>
                </a:lnTo>
                <a:lnTo>
                  <a:pt x="2912782" y="2568172"/>
                </a:lnTo>
                <a:lnTo>
                  <a:pt x="2909478" y="2568172"/>
                </a:lnTo>
                <a:cubicBezTo>
                  <a:pt x="2913747" y="2652344"/>
                  <a:pt x="2908320" y="2768123"/>
                  <a:pt x="2836763" y="2808609"/>
                </a:cubicBezTo>
                <a:cubicBezTo>
                  <a:pt x="2754824" y="2874388"/>
                  <a:pt x="2704345" y="2914609"/>
                  <a:pt x="2599970" y="2983091"/>
                </a:cubicBezTo>
                <a:lnTo>
                  <a:pt x="2602250" y="2985811"/>
                </a:lnTo>
                <a:lnTo>
                  <a:pt x="2515466" y="3058559"/>
                </a:lnTo>
                <a:cubicBezTo>
                  <a:pt x="2517346" y="3093252"/>
                  <a:pt x="2505554" y="3128225"/>
                  <a:pt x="2481114" y="3156586"/>
                </a:cubicBezTo>
                <a:cubicBezTo>
                  <a:pt x="2454429" y="3187551"/>
                  <a:pt x="2417719" y="3204769"/>
                  <a:pt x="2379939" y="320757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34" name="Block Arc 11">
            <a:extLst>
              <a:ext uri="{FF2B5EF4-FFF2-40B4-BE49-F238E27FC236}">
                <a16:creationId xmlns:a16="http://schemas.microsoft.com/office/drawing/2014/main" id="{4B874727-5383-4F15-9305-CE619C327372}"/>
              </a:ext>
            </a:extLst>
          </p:cNvPr>
          <p:cNvSpPr/>
          <p:nvPr/>
        </p:nvSpPr>
        <p:spPr>
          <a:xfrm rot="10800000">
            <a:off x="8710309" y="4659312"/>
            <a:ext cx="320105" cy="520850"/>
          </a:xfrm>
          <a:custGeom>
            <a:avLst/>
            <a:gdLst/>
            <a:ahLst/>
            <a:cxnLst/>
            <a:rect l="l" t="t" r="r" b="b"/>
            <a:pathLst>
              <a:path w="3636337" h="7138182">
                <a:moveTo>
                  <a:pt x="1563551" y="3029061"/>
                </a:moveTo>
                <a:lnTo>
                  <a:pt x="1563551" y="1171769"/>
                </a:lnTo>
                <a:cubicBezTo>
                  <a:pt x="1444523" y="1201084"/>
                  <a:pt x="1330799" y="1254073"/>
                  <a:pt x="1228219" y="1328453"/>
                </a:cubicBezTo>
                <a:cubicBezTo>
                  <a:pt x="927220" y="1546705"/>
                  <a:pt x="771440" y="1913395"/>
                  <a:pt x="823311" y="2281559"/>
                </a:cubicBezTo>
                <a:cubicBezTo>
                  <a:pt x="886035" y="2761950"/>
                  <a:pt x="1181988" y="2923981"/>
                  <a:pt x="1563551" y="3029061"/>
                </a:cubicBezTo>
                <a:close/>
                <a:moveTo>
                  <a:pt x="2056123" y="5971053"/>
                </a:moveTo>
                <a:cubicBezTo>
                  <a:pt x="2180706" y="5941789"/>
                  <a:pt x="2300029" y="5887431"/>
                  <a:pt x="2407191" y="5809729"/>
                </a:cubicBezTo>
                <a:cubicBezTo>
                  <a:pt x="2708190" y="5591477"/>
                  <a:pt x="2863970" y="5224787"/>
                  <a:pt x="2812099" y="4856623"/>
                </a:cubicBezTo>
                <a:cubicBezTo>
                  <a:pt x="2712300" y="4365494"/>
                  <a:pt x="2419393" y="4148018"/>
                  <a:pt x="2056123" y="4007016"/>
                </a:cubicBezTo>
                <a:close/>
                <a:moveTo>
                  <a:pt x="2056123" y="7138182"/>
                </a:moveTo>
                <a:lnTo>
                  <a:pt x="1563551" y="7138182"/>
                </a:lnTo>
                <a:lnTo>
                  <a:pt x="1563551" y="6796553"/>
                </a:lnTo>
                <a:cubicBezTo>
                  <a:pt x="1376287" y="6771102"/>
                  <a:pt x="1191751" y="6715291"/>
                  <a:pt x="1016794" y="6629471"/>
                </a:cubicBezTo>
                <a:cubicBezTo>
                  <a:pt x="412303" y="6332946"/>
                  <a:pt x="21102" y="5726704"/>
                  <a:pt x="0" y="5053734"/>
                </a:cubicBezTo>
                <a:lnTo>
                  <a:pt x="813973" y="5028205"/>
                </a:lnTo>
                <a:cubicBezTo>
                  <a:pt x="825624" y="5399818"/>
                  <a:pt x="1041643" y="5734588"/>
                  <a:pt x="1375441" y="5898325"/>
                </a:cubicBezTo>
                <a:cubicBezTo>
                  <a:pt x="1436179" y="5928119"/>
                  <a:pt x="1499008" y="5951362"/>
                  <a:pt x="1563551" y="5965918"/>
                </a:cubicBezTo>
                <a:lnTo>
                  <a:pt x="1563551" y="3847635"/>
                </a:lnTo>
                <a:cubicBezTo>
                  <a:pt x="920238" y="3662345"/>
                  <a:pt x="233045" y="3450393"/>
                  <a:pt x="16852" y="2382091"/>
                </a:cubicBezTo>
                <a:cubicBezTo>
                  <a:pt x="-73403" y="1719933"/>
                  <a:pt x="208577" y="1061859"/>
                  <a:pt x="750173" y="669157"/>
                </a:cubicBezTo>
                <a:cubicBezTo>
                  <a:pt x="994931" y="491686"/>
                  <a:pt x="1274723" y="381458"/>
                  <a:pt x="1563551" y="341319"/>
                </a:cubicBezTo>
                <a:lnTo>
                  <a:pt x="1563551" y="0"/>
                </a:lnTo>
                <a:lnTo>
                  <a:pt x="2056123" y="0"/>
                </a:lnTo>
                <a:lnTo>
                  <a:pt x="2056123" y="339268"/>
                </a:lnTo>
                <a:cubicBezTo>
                  <a:pt x="2248752" y="363969"/>
                  <a:pt x="2438747" y="420481"/>
                  <a:pt x="2618616" y="508711"/>
                </a:cubicBezTo>
                <a:cubicBezTo>
                  <a:pt x="3223107" y="805237"/>
                  <a:pt x="3614308" y="1411478"/>
                  <a:pt x="3635410" y="2084448"/>
                </a:cubicBezTo>
                <a:lnTo>
                  <a:pt x="2821437" y="2109978"/>
                </a:lnTo>
                <a:cubicBezTo>
                  <a:pt x="2809786" y="1738364"/>
                  <a:pt x="2593767" y="1403594"/>
                  <a:pt x="2259969" y="1239857"/>
                </a:cubicBezTo>
                <a:cubicBezTo>
                  <a:pt x="2194243" y="1207617"/>
                  <a:pt x="2126069" y="1183046"/>
                  <a:pt x="2056123" y="1168235"/>
                </a:cubicBezTo>
                <a:lnTo>
                  <a:pt x="2056123" y="3150890"/>
                </a:lnTo>
                <a:cubicBezTo>
                  <a:pt x="2675271" y="3303511"/>
                  <a:pt x="3347939" y="3564428"/>
                  <a:pt x="3618512" y="4743007"/>
                </a:cubicBezTo>
                <a:cubicBezTo>
                  <a:pt x="3712448" y="5409725"/>
                  <a:pt x="3430336" y="6073786"/>
                  <a:pt x="2885237" y="6469025"/>
                </a:cubicBezTo>
                <a:cubicBezTo>
                  <a:pt x="2636047" y="6649712"/>
                  <a:pt x="2350538" y="6760700"/>
                  <a:pt x="2056123" y="679874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35" name="Rectangle 21">
            <a:extLst>
              <a:ext uri="{FF2B5EF4-FFF2-40B4-BE49-F238E27FC236}">
                <a16:creationId xmlns:a16="http://schemas.microsoft.com/office/drawing/2014/main" id="{0B3BC107-484E-47F4-9366-22BF5BF86C37}"/>
              </a:ext>
            </a:extLst>
          </p:cNvPr>
          <p:cNvSpPr/>
          <p:nvPr/>
        </p:nvSpPr>
        <p:spPr>
          <a:xfrm>
            <a:off x="6977936" y="4798176"/>
            <a:ext cx="505898" cy="283399"/>
          </a:xfrm>
          <a:custGeom>
            <a:avLst/>
            <a:gdLst/>
            <a:ahLst/>
            <a:cxnLst/>
            <a:rect l="l" t="t" r="r" b="b"/>
            <a:pathLst>
              <a:path w="4560938" h="2554996">
                <a:moveTo>
                  <a:pt x="2315585" y="1351978"/>
                </a:moveTo>
                <a:lnTo>
                  <a:pt x="2315585" y="1608128"/>
                </a:lnTo>
                <a:cubicBezTo>
                  <a:pt x="2332000" y="1604085"/>
                  <a:pt x="2347685" y="1596777"/>
                  <a:pt x="2361832" y="1586519"/>
                </a:cubicBezTo>
                <a:cubicBezTo>
                  <a:pt x="2403345" y="1556419"/>
                  <a:pt x="2424829" y="1505846"/>
                  <a:pt x="2417675" y="1455070"/>
                </a:cubicBezTo>
                <a:cubicBezTo>
                  <a:pt x="2409025" y="1388817"/>
                  <a:pt x="2368208" y="1366470"/>
                  <a:pt x="2315585" y="1351978"/>
                </a:cubicBezTo>
                <a:close/>
                <a:moveTo>
                  <a:pt x="3612086" y="989467"/>
                </a:moveTo>
                <a:cubicBezTo>
                  <a:pt x="3453010" y="989467"/>
                  <a:pt x="3324054" y="1118423"/>
                  <a:pt x="3324054" y="1277499"/>
                </a:cubicBezTo>
                <a:cubicBezTo>
                  <a:pt x="3324054" y="1436575"/>
                  <a:pt x="3453010" y="1565531"/>
                  <a:pt x="3612086" y="1565531"/>
                </a:cubicBezTo>
                <a:cubicBezTo>
                  <a:pt x="3771162" y="1565531"/>
                  <a:pt x="3900118" y="1436575"/>
                  <a:pt x="3900118" y="1277499"/>
                </a:cubicBezTo>
                <a:cubicBezTo>
                  <a:pt x="3900118" y="1118423"/>
                  <a:pt x="3771162" y="989467"/>
                  <a:pt x="3612086" y="989467"/>
                </a:cubicBezTo>
                <a:close/>
                <a:moveTo>
                  <a:pt x="948854" y="989467"/>
                </a:moveTo>
                <a:cubicBezTo>
                  <a:pt x="789778" y="989467"/>
                  <a:pt x="660822" y="1118423"/>
                  <a:pt x="660822" y="1277499"/>
                </a:cubicBezTo>
                <a:cubicBezTo>
                  <a:pt x="660822" y="1436575"/>
                  <a:pt x="789778" y="1565531"/>
                  <a:pt x="948854" y="1565531"/>
                </a:cubicBezTo>
                <a:cubicBezTo>
                  <a:pt x="1107930" y="1565531"/>
                  <a:pt x="1236886" y="1436575"/>
                  <a:pt x="1236886" y="1277499"/>
                </a:cubicBezTo>
                <a:cubicBezTo>
                  <a:pt x="1236886" y="1118423"/>
                  <a:pt x="1107930" y="989467"/>
                  <a:pt x="948854" y="989467"/>
                </a:cubicBezTo>
                <a:close/>
                <a:moveTo>
                  <a:pt x="2247651" y="946230"/>
                </a:moveTo>
                <a:cubicBezTo>
                  <a:pt x="2230469" y="950266"/>
                  <a:pt x="2214012" y="957763"/>
                  <a:pt x="2199233" y="968479"/>
                </a:cubicBezTo>
                <a:cubicBezTo>
                  <a:pt x="2157721" y="998579"/>
                  <a:pt x="2136236" y="1049152"/>
                  <a:pt x="2143390" y="1099928"/>
                </a:cubicBezTo>
                <a:cubicBezTo>
                  <a:pt x="2157154" y="1167662"/>
                  <a:pt x="2197550" y="1197656"/>
                  <a:pt x="2247651" y="1217102"/>
                </a:cubicBezTo>
                <a:close/>
                <a:moveTo>
                  <a:pt x="2247651" y="785264"/>
                </a:moveTo>
                <a:lnTo>
                  <a:pt x="2315585" y="785264"/>
                </a:lnTo>
                <a:lnTo>
                  <a:pt x="2315585" y="832380"/>
                </a:lnTo>
                <a:cubicBezTo>
                  <a:pt x="2341411" y="835890"/>
                  <a:pt x="2366862" y="843587"/>
                  <a:pt x="2390991" y="855423"/>
                </a:cubicBezTo>
                <a:cubicBezTo>
                  <a:pt x="2474360" y="896319"/>
                  <a:pt x="2528313" y="979930"/>
                  <a:pt x="2531223" y="1072743"/>
                </a:cubicBezTo>
                <a:lnTo>
                  <a:pt x="2418963" y="1076264"/>
                </a:lnTo>
                <a:cubicBezTo>
                  <a:pt x="2417356" y="1025012"/>
                  <a:pt x="2387564" y="978842"/>
                  <a:pt x="2341528" y="956260"/>
                </a:cubicBezTo>
                <a:cubicBezTo>
                  <a:pt x="2333151" y="952151"/>
                  <a:pt x="2324486" y="948946"/>
                  <a:pt x="2315585" y="946938"/>
                </a:cubicBezTo>
                <a:lnTo>
                  <a:pt x="2315585" y="1239083"/>
                </a:lnTo>
                <a:cubicBezTo>
                  <a:pt x="2404308" y="1264638"/>
                  <a:pt x="2499083" y="1293869"/>
                  <a:pt x="2528899" y="1441205"/>
                </a:cubicBezTo>
                <a:cubicBezTo>
                  <a:pt x="2541347" y="1532528"/>
                  <a:pt x="2502457" y="1623287"/>
                  <a:pt x="2427762" y="1677447"/>
                </a:cubicBezTo>
                <a:cubicBezTo>
                  <a:pt x="2394006" y="1701923"/>
                  <a:pt x="2355419" y="1717125"/>
                  <a:pt x="2315585" y="1722661"/>
                </a:cubicBezTo>
                <a:lnTo>
                  <a:pt x="2315585" y="1769734"/>
                </a:lnTo>
                <a:lnTo>
                  <a:pt x="2247651" y="1769734"/>
                </a:lnTo>
                <a:lnTo>
                  <a:pt x="2247651" y="1722944"/>
                </a:lnTo>
                <a:cubicBezTo>
                  <a:pt x="2221084" y="1719537"/>
                  <a:pt x="2194881" y="1711743"/>
                  <a:pt x="2170074" y="1699575"/>
                </a:cubicBezTo>
                <a:cubicBezTo>
                  <a:pt x="2086705" y="1658679"/>
                  <a:pt x="2032752" y="1575069"/>
                  <a:pt x="2029842" y="1482255"/>
                </a:cubicBezTo>
                <a:lnTo>
                  <a:pt x="2142102" y="1478734"/>
                </a:lnTo>
                <a:cubicBezTo>
                  <a:pt x="2143709" y="1529986"/>
                  <a:pt x="2173501" y="1576156"/>
                  <a:pt x="2219537" y="1598738"/>
                </a:cubicBezTo>
                <a:cubicBezTo>
                  <a:pt x="2228602" y="1603184"/>
                  <a:pt x="2238004" y="1606573"/>
                  <a:pt x="2247651" y="1608616"/>
                </a:cubicBezTo>
                <a:lnTo>
                  <a:pt x="2247651" y="1335176"/>
                </a:lnTo>
                <a:cubicBezTo>
                  <a:pt x="2162261" y="1314127"/>
                  <a:pt x="2069489" y="1278142"/>
                  <a:pt x="2032173" y="1115597"/>
                </a:cubicBezTo>
                <a:cubicBezTo>
                  <a:pt x="2019217" y="1023646"/>
                  <a:pt x="2058125" y="932061"/>
                  <a:pt x="2133303" y="877552"/>
                </a:cubicBezTo>
                <a:cubicBezTo>
                  <a:pt x="2167670" y="852632"/>
                  <a:pt x="2207046" y="837325"/>
                  <a:pt x="2247651" y="832077"/>
                </a:cubicBezTo>
                <a:close/>
                <a:moveTo>
                  <a:pt x="2280470" y="617534"/>
                </a:moveTo>
                <a:cubicBezTo>
                  <a:pt x="1915981" y="617534"/>
                  <a:pt x="1620504" y="913011"/>
                  <a:pt x="1620504" y="1277500"/>
                </a:cubicBezTo>
                <a:cubicBezTo>
                  <a:pt x="1620504" y="1641989"/>
                  <a:pt x="1915981" y="1937466"/>
                  <a:pt x="2280470" y="1937466"/>
                </a:cubicBezTo>
                <a:cubicBezTo>
                  <a:pt x="2644959" y="1937466"/>
                  <a:pt x="2940436" y="1641989"/>
                  <a:pt x="2940436" y="1277500"/>
                </a:cubicBezTo>
                <a:cubicBezTo>
                  <a:pt x="2940436" y="913011"/>
                  <a:pt x="2644959" y="617534"/>
                  <a:pt x="2280470" y="617534"/>
                </a:cubicBezTo>
                <a:close/>
                <a:moveTo>
                  <a:pt x="284505" y="265281"/>
                </a:moveTo>
                <a:lnTo>
                  <a:pt x="4276434" y="265281"/>
                </a:lnTo>
                <a:lnTo>
                  <a:pt x="4276434" y="2289716"/>
                </a:lnTo>
                <a:lnTo>
                  <a:pt x="284505" y="2289716"/>
                </a:lnTo>
                <a:close/>
                <a:moveTo>
                  <a:pt x="180344" y="148161"/>
                </a:moveTo>
                <a:lnTo>
                  <a:pt x="180344" y="2406836"/>
                </a:lnTo>
                <a:lnTo>
                  <a:pt x="4380595" y="2406836"/>
                </a:lnTo>
                <a:lnTo>
                  <a:pt x="4380595" y="148161"/>
                </a:lnTo>
                <a:close/>
                <a:moveTo>
                  <a:pt x="0" y="0"/>
                </a:moveTo>
                <a:lnTo>
                  <a:pt x="4560938" y="0"/>
                </a:lnTo>
                <a:lnTo>
                  <a:pt x="4560938" y="2554996"/>
                </a:lnTo>
                <a:lnTo>
                  <a:pt x="0" y="255499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36" name="Round Same Side Corner Rectangle 8">
            <a:extLst>
              <a:ext uri="{FF2B5EF4-FFF2-40B4-BE49-F238E27FC236}">
                <a16:creationId xmlns:a16="http://schemas.microsoft.com/office/drawing/2014/main" id="{1075048E-BFEF-4A3E-B34C-8F694692A1D0}"/>
              </a:ext>
            </a:extLst>
          </p:cNvPr>
          <p:cNvSpPr/>
          <p:nvPr/>
        </p:nvSpPr>
        <p:spPr>
          <a:xfrm>
            <a:off x="11061660" y="4700090"/>
            <a:ext cx="522441" cy="523242"/>
          </a:xfrm>
          <a:custGeom>
            <a:avLst/>
            <a:gdLst/>
            <a:ahLst/>
            <a:cxnLst/>
            <a:rect l="l" t="t" r="r" b="b"/>
            <a:pathLst>
              <a:path w="3197597" h="3202496">
                <a:moveTo>
                  <a:pt x="601421" y="1611393"/>
                </a:moveTo>
                <a:lnTo>
                  <a:pt x="2596176" y="1611393"/>
                </a:lnTo>
                <a:cubicBezTo>
                  <a:pt x="2928331" y="1611393"/>
                  <a:pt x="3197594" y="1880656"/>
                  <a:pt x="3197594" y="2212811"/>
                </a:cubicBezTo>
                <a:lnTo>
                  <a:pt x="3197594" y="2776360"/>
                </a:lnTo>
                <a:lnTo>
                  <a:pt x="3197597" y="2776360"/>
                </a:lnTo>
                <a:lnTo>
                  <a:pt x="3197597" y="2914824"/>
                </a:lnTo>
                <a:lnTo>
                  <a:pt x="3197198" y="2914824"/>
                </a:lnTo>
                <a:lnTo>
                  <a:pt x="3197198" y="3202496"/>
                </a:lnTo>
                <a:lnTo>
                  <a:pt x="398" y="3202496"/>
                </a:lnTo>
                <a:lnTo>
                  <a:pt x="398" y="2914824"/>
                </a:lnTo>
                <a:lnTo>
                  <a:pt x="0" y="2914824"/>
                </a:lnTo>
                <a:lnTo>
                  <a:pt x="0" y="2212811"/>
                </a:lnTo>
                <a:cubicBezTo>
                  <a:pt x="0" y="1880656"/>
                  <a:pt x="269266" y="1611393"/>
                  <a:pt x="601421" y="1611393"/>
                </a:cubicBezTo>
                <a:close/>
                <a:moveTo>
                  <a:pt x="1598801" y="0"/>
                </a:moveTo>
                <a:cubicBezTo>
                  <a:pt x="1998649" y="0"/>
                  <a:pt x="2322791" y="324142"/>
                  <a:pt x="2322791" y="723993"/>
                </a:cubicBezTo>
                <a:cubicBezTo>
                  <a:pt x="2322791" y="1123843"/>
                  <a:pt x="1998649" y="1447985"/>
                  <a:pt x="1598801" y="1447985"/>
                </a:cubicBezTo>
                <a:cubicBezTo>
                  <a:pt x="1198951" y="1447985"/>
                  <a:pt x="874809" y="1123843"/>
                  <a:pt x="874809" y="723993"/>
                </a:cubicBezTo>
                <a:cubicBezTo>
                  <a:pt x="874809" y="324142"/>
                  <a:pt x="1198951" y="0"/>
                  <a:pt x="159880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37" name="Rounded Rectangle 51">
            <a:extLst>
              <a:ext uri="{FF2B5EF4-FFF2-40B4-BE49-F238E27FC236}">
                <a16:creationId xmlns:a16="http://schemas.microsoft.com/office/drawing/2014/main" id="{7BF77B75-552C-4A08-B058-A0909A267F3E}"/>
              </a:ext>
            </a:extLst>
          </p:cNvPr>
          <p:cNvSpPr/>
          <p:nvPr/>
        </p:nvSpPr>
        <p:spPr>
          <a:xfrm rot="16200000" flipH="1">
            <a:off x="9442736" y="5628226"/>
            <a:ext cx="541566" cy="510026"/>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138" name="Isosceles Triangle 5">
            <a:extLst>
              <a:ext uri="{FF2B5EF4-FFF2-40B4-BE49-F238E27FC236}">
                <a16:creationId xmlns:a16="http://schemas.microsoft.com/office/drawing/2014/main" id="{32069CA2-494E-495A-86E3-4DCB694FFE7B}"/>
              </a:ext>
            </a:extLst>
          </p:cNvPr>
          <p:cNvSpPr>
            <a:spLocks noChangeAspect="1"/>
          </p:cNvSpPr>
          <p:nvPr/>
        </p:nvSpPr>
        <p:spPr>
          <a:xfrm>
            <a:off x="7895083" y="4737985"/>
            <a:ext cx="404220" cy="403783"/>
          </a:xfrm>
          <a:custGeom>
            <a:avLst/>
            <a:gdLst/>
            <a:ahLst/>
            <a:cxnLst/>
            <a:rect l="l" t="t" r="r" b="b"/>
            <a:pathLst>
              <a:path w="3229104" h="3225610">
                <a:moveTo>
                  <a:pt x="2311104" y="907633"/>
                </a:moveTo>
                <a:lnTo>
                  <a:pt x="3229104" y="907633"/>
                </a:lnTo>
                <a:lnTo>
                  <a:pt x="1769979" y="3097491"/>
                </a:lnTo>
                <a:close/>
                <a:moveTo>
                  <a:pt x="823" y="907633"/>
                </a:moveTo>
                <a:lnTo>
                  <a:pt x="918823" y="907633"/>
                </a:lnTo>
                <a:lnTo>
                  <a:pt x="1498048" y="3135591"/>
                </a:lnTo>
                <a:close/>
                <a:moveTo>
                  <a:pt x="1036980" y="907632"/>
                </a:moveTo>
                <a:lnTo>
                  <a:pt x="2192122" y="907632"/>
                </a:lnTo>
                <a:lnTo>
                  <a:pt x="1614551" y="3225610"/>
                </a:lnTo>
                <a:close/>
                <a:moveTo>
                  <a:pt x="2769693" y="0"/>
                </a:moveTo>
                <a:lnTo>
                  <a:pt x="3229104" y="792088"/>
                </a:lnTo>
                <a:lnTo>
                  <a:pt x="2310282" y="792088"/>
                </a:lnTo>
                <a:close/>
                <a:moveTo>
                  <a:pt x="1732713" y="0"/>
                </a:moveTo>
                <a:lnTo>
                  <a:pt x="2651535" y="0"/>
                </a:lnTo>
                <a:lnTo>
                  <a:pt x="2192124" y="792088"/>
                </a:lnTo>
                <a:close/>
                <a:moveTo>
                  <a:pt x="1614553" y="0"/>
                </a:moveTo>
                <a:lnTo>
                  <a:pt x="2073964" y="792088"/>
                </a:lnTo>
                <a:lnTo>
                  <a:pt x="1155142" y="792088"/>
                </a:lnTo>
                <a:close/>
                <a:moveTo>
                  <a:pt x="577571" y="0"/>
                </a:moveTo>
                <a:lnTo>
                  <a:pt x="1496393" y="0"/>
                </a:lnTo>
                <a:lnTo>
                  <a:pt x="1036982" y="792088"/>
                </a:lnTo>
                <a:close/>
                <a:moveTo>
                  <a:pt x="459411" y="0"/>
                </a:moveTo>
                <a:lnTo>
                  <a:pt x="918822" y="792088"/>
                </a:lnTo>
                <a:lnTo>
                  <a:pt x="0" y="7920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39" name="Trapezoid 22">
            <a:extLst>
              <a:ext uri="{FF2B5EF4-FFF2-40B4-BE49-F238E27FC236}">
                <a16:creationId xmlns:a16="http://schemas.microsoft.com/office/drawing/2014/main" id="{B0B89262-DD4F-479C-8CB1-1866FC33452B}"/>
              </a:ext>
            </a:extLst>
          </p:cNvPr>
          <p:cNvSpPr>
            <a:spLocks noChangeAspect="1"/>
          </p:cNvSpPr>
          <p:nvPr/>
        </p:nvSpPr>
        <p:spPr>
          <a:xfrm>
            <a:off x="9438721" y="4805113"/>
            <a:ext cx="529812" cy="269525"/>
          </a:xfrm>
          <a:custGeom>
            <a:avLst/>
            <a:gdLst/>
            <a:ahLst/>
            <a:cxnLst/>
            <a:rect l="l" t="t" r="r" b="b"/>
            <a:pathLst>
              <a:path w="3261500" h="1659188">
                <a:moveTo>
                  <a:pt x="121102" y="1436888"/>
                </a:moveTo>
                <a:lnTo>
                  <a:pt x="3045452" y="1436888"/>
                </a:lnTo>
                <a:cubicBezTo>
                  <a:pt x="3001437" y="1508238"/>
                  <a:pt x="2956882" y="1580993"/>
                  <a:pt x="2918729" y="1659188"/>
                </a:cubicBezTo>
                <a:lnTo>
                  <a:pt x="202648" y="1659188"/>
                </a:lnTo>
                <a:cubicBezTo>
                  <a:pt x="188127" y="1585004"/>
                  <a:pt x="156049" y="1510828"/>
                  <a:pt x="121102" y="1436888"/>
                </a:cubicBezTo>
                <a:close/>
                <a:moveTo>
                  <a:pt x="2814967" y="1119413"/>
                </a:moveTo>
                <a:lnTo>
                  <a:pt x="2814967" y="1227413"/>
                </a:lnTo>
                <a:lnTo>
                  <a:pt x="2922967" y="1227413"/>
                </a:lnTo>
                <a:lnTo>
                  <a:pt x="2922967" y="1119413"/>
                </a:lnTo>
                <a:close/>
                <a:moveTo>
                  <a:pt x="2600074" y="1119413"/>
                </a:moveTo>
                <a:lnTo>
                  <a:pt x="2600074" y="1227413"/>
                </a:lnTo>
                <a:lnTo>
                  <a:pt x="2708074" y="1227413"/>
                </a:lnTo>
                <a:lnTo>
                  <a:pt x="2708074" y="1119413"/>
                </a:lnTo>
                <a:close/>
                <a:moveTo>
                  <a:pt x="2385182" y="1119413"/>
                </a:moveTo>
                <a:lnTo>
                  <a:pt x="2385182" y="1227413"/>
                </a:lnTo>
                <a:lnTo>
                  <a:pt x="2493182" y="1227413"/>
                </a:lnTo>
                <a:lnTo>
                  <a:pt x="2493182" y="1119413"/>
                </a:lnTo>
                <a:close/>
                <a:moveTo>
                  <a:pt x="1716569" y="1119413"/>
                </a:moveTo>
                <a:lnTo>
                  <a:pt x="1716569" y="1227413"/>
                </a:lnTo>
                <a:lnTo>
                  <a:pt x="1824569" y="1227413"/>
                </a:lnTo>
                <a:lnTo>
                  <a:pt x="1824569" y="1119413"/>
                </a:lnTo>
                <a:close/>
                <a:moveTo>
                  <a:pt x="1501676" y="1119413"/>
                </a:moveTo>
                <a:lnTo>
                  <a:pt x="1501676" y="1227413"/>
                </a:lnTo>
                <a:lnTo>
                  <a:pt x="1609676" y="1227413"/>
                </a:lnTo>
                <a:lnTo>
                  <a:pt x="1609676" y="1119413"/>
                </a:lnTo>
                <a:close/>
                <a:moveTo>
                  <a:pt x="1286784" y="1119413"/>
                </a:moveTo>
                <a:lnTo>
                  <a:pt x="1286784" y="1227413"/>
                </a:lnTo>
                <a:lnTo>
                  <a:pt x="1394784" y="1227413"/>
                </a:lnTo>
                <a:lnTo>
                  <a:pt x="1394784" y="1119413"/>
                </a:lnTo>
                <a:close/>
                <a:moveTo>
                  <a:pt x="1071892" y="1119413"/>
                </a:moveTo>
                <a:lnTo>
                  <a:pt x="1071892" y="1227413"/>
                </a:lnTo>
                <a:lnTo>
                  <a:pt x="1179892" y="1227413"/>
                </a:lnTo>
                <a:lnTo>
                  <a:pt x="1179892" y="1119413"/>
                </a:lnTo>
                <a:close/>
                <a:moveTo>
                  <a:pt x="857000" y="1119413"/>
                </a:moveTo>
                <a:lnTo>
                  <a:pt x="857000" y="1227413"/>
                </a:lnTo>
                <a:lnTo>
                  <a:pt x="965000" y="1227413"/>
                </a:lnTo>
                <a:lnTo>
                  <a:pt x="965000" y="1119413"/>
                </a:lnTo>
                <a:close/>
                <a:moveTo>
                  <a:pt x="642108" y="1119413"/>
                </a:moveTo>
                <a:lnTo>
                  <a:pt x="642108" y="1227413"/>
                </a:lnTo>
                <a:lnTo>
                  <a:pt x="750108" y="1227413"/>
                </a:lnTo>
                <a:lnTo>
                  <a:pt x="750108" y="1119413"/>
                </a:lnTo>
                <a:close/>
                <a:moveTo>
                  <a:pt x="427216" y="1119413"/>
                </a:moveTo>
                <a:lnTo>
                  <a:pt x="427216" y="1227413"/>
                </a:lnTo>
                <a:lnTo>
                  <a:pt x="535216" y="1227413"/>
                </a:lnTo>
                <a:lnTo>
                  <a:pt x="535216" y="1119413"/>
                </a:lnTo>
                <a:close/>
                <a:moveTo>
                  <a:pt x="356387" y="794045"/>
                </a:moveTo>
                <a:lnTo>
                  <a:pt x="310667" y="896924"/>
                </a:lnTo>
                <a:lnTo>
                  <a:pt x="2620886" y="908354"/>
                </a:lnTo>
                <a:lnTo>
                  <a:pt x="2540130" y="801665"/>
                </a:lnTo>
                <a:close/>
                <a:moveTo>
                  <a:pt x="382676" y="631248"/>
                </a:moveTo>
                <a:lnTo>
                  <a:pt x="363625" y="730317"/>
                </a:lnTo>
                <a:lnTo>
                  <a:pt x="2492522" y="737937"/>
                </a:lnTo>
                <a:lnTo>
                  <a:pt x="2418771" y="631248"/>
                </a:lnTo>
                <a:close/>
                <a:moveTo>
                  <a:pt x="1756650" y="318899"/>
                </a:moveTo>
                <a:lnTo>
                  <a:pt x="1756650" y="477608"/>
                </a:lnTo>
                <a:lnTo>
                  <a:pt x="1900650" y="477608"/>
                </a:lnTo>
                <a:lnTo>
                  <a:pt x="1900650" y="318899"/>
                </a:lnTo>
                <a:close/>
                <a:moveTo>
                  <a:pt x="1470038" y="318899"/>
                </a:moveTo>
                <a:lnTo>
                  <a:pt x="1470038" y="477608"/>
                </a:lnTo>
                <a:lnTo>
                  <a:pt x="1614038" y="477608"/>
                </a:lnTo>
                <a:lnTo>
                  <a:pt x="1614038" y="318899"/>
                </a:lnTo>
                <a:close/>
                <a:moveTo>
                  <a:pt x="1183427" y="318899"/>
                </a:moveTo>
                <a:lnTo>
                  <a:pt x="1183427" y="477608"/>
                </a:lnTo>
                <a:lnTo>
                  <a:pt x="1327427" y="477608"/>
                </a:lnTo>
                <a:lnTo>
                  <a:pt x="1327427" y="318899"/>
                </a:lnTo>
                <a:close/>
                <a:moveTo>
                  <a:pt x="896816" y="318899"/>
                </a:moveTo>
                <a:lnTo>
                  <a:pt x="896816" y="477608"/>
                </a:lnTo>
                <a:lnTo>
                  <a:pt x="1040816" y="477608"/>
                </a:lnTo>
                <a:lnTo>
                  <a:pt x="1040816" y="318899"/>
                </a:lnTo>
                <a:close/>
                <a:moveTo>
                  <a:pt x="1190618" y="0"/>
                </a:moveTo>
                <a:lnTo>
                  <a:pt x="1271830" y="0"/>
                </a:lnTo>
                <a:lnTo>
                  <a:pt x="1308266" y="193836"/>
                </a:lnTo>
                <a:lnTo>
                  <a:pt x="1977660" y="193836"/>
                </a:lnTo>
                <a:lnTo>
                  <a:pt x="2138144" y="525639"/>
                </a:lnTo>
                <a:lnTo>
                  <a:pt x="2421400" y="525639"/>
                </a:lnTo>
                <a:lnTo>
                  <a:pt x="2750195" y="950920"/>
                </a:lnTo>
                <a:lnTo>
                  <a:pt x="3261500" y="937238"/>
                </a:lnTo>
                <a:cubicBezTo>
                  <a:pt x="3244841" y="1097170"/>
                  <a:pt x="3172191" y="1230845"/>
                  <a:pt x="3089450" y="1364888"/>
                </a:cubicBezTo>
                <a:lnTo>
                  <a:pt x="88044" y="1364888"/>
                </a:lnTo>
                <a:cubicBezTo>
                  <a:pt x="35437" y="1251413"/>
                  <a:pt x="-11245" y="1137942"/>
                  <a:pt x="2399" y="1024450"/>
                </a:cubicBezTo>
                <a:lnTo>
                  <a:pt x="197767" y="1019222"/>
                </a:lnTo>
                <a:lnTo>
                  <a:pt x="321162" y="525639"/>
                </a:lnTo>
                <a:lnTo>
                  <a:pt x="681951" y="525639"/>
                </a:lnTo>
                <a:lnTo>
                  <a:pt x="764901" y="193836"/>
                </a:lnTo>
                <a:lnTo>
                  <a:pt x="930048" y="193836"/>
                </a:lnTo>
                <a:lnTo>
                  <a:pt x="966373" y="588"/>
                </a:lnTo>
                <a:lnTo>
                  <a:pt x="1047585" y="588"/>
                </a:lnTo>
                <a:lnTo>
                  <a:pt x="1083910" y="193836"/>
                </a:lnTo>
                <a:lnTo>
                  <a:pt x="1154183" y="19383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0" name="Rounded Rectangle 20">
            <a:extLst>
              <a:ext uri="{FF2B5EF4-FFF2-40B4-BE49-F238E27FC236}">
                <a16:creationId xmlns:a16="http://schemas.microsoft.com/office/drawing/2014/main" id="{1F88F79E-D1DC-4F64-B597-C2901EAA7FA9}"/>
              </a:ext>
            </a:extLst>
          </p:cNvPr>
          <p:cNvSpPr>
            <a:spLocks noChangeAspect="1"/>
          </p:cNvSpPr>
          <p:nvPr/>
        </p:nvSpPr>
        <p:spPr>
          <a:xfrm rot="2160000">
            <a:off x="10296822" y="4674968"/>
            <a:ext cx="491028" cy="529812"/>
          </a:xfrm>
          <a:custGeom>
            <a:avLst/>
            <a:gdLst/>
            <a:ahLst/>
            <a:cxnLst/>
            <a:rect l="l" t="t" r="r" b="b"/>
            <a:pathLst>
              <a:path w="2735240" h="2951283">
                <a:moveTo>
                  <a:pt x="945240" y="943134"/>
                </a:moveTo>
                <a:cubicBezTo>
                  <a:pt x="504657" y="1263236"/>
                  <a:pt x="406988" y="1879894"/>
                  <a:pt x="727090" y="2320477"/>
                </a:cubicBezTo>
                <a:cubicBezTo>
                  <a:pt x="1047193" y="2761060"/>
                  <a:pt x="1663850" y="2858729"/>
                  <a:pt x="2104434" y="2538627"/>
                </a:cubicBezTo>
                <a:cubicBezTo>
                  <a:pt x="2545017" y="2218524"/>
                  <a:pt x="2642686" y="1601867"/>
                  <a:pt x="2322584" y="1161283"/>
                </a:cubicBezTo>
                <a:cubicBezTo>
                  <a:pt x="2003839" y="722570"/>
                  <a:pt x="1391052" y="623866"/>
                  <a:pt x="951049" y="939346"/>
                </a:cubicBezTo>
                <a:lnTo>
                  <a:pt x="1557721" y="1618250"/>
                </a:lnTo>
                <a:cubicBezTo>
                  <a:pt x="1596798" y="1621348"/>
                  <a:pt x="1633874" y="1641400"/>
                  <a:pt x="1658719" y="1675596"/>
                </a:cubicBezTo>
                <a:cubicBezTo>
                  <a:pt x="1705470" y="1739944"/>
                  <a:pt x="1691206" y="1830007"/>
                  <a:pt x="1626858" y="1876758"/>
                </a:cubicBezTo>
                <a:cubicBezTo>
                  <a:pt x="1562511" y="1923509"/>
                  <a:pt x="1472448" y="1909245"/>
                  <a:pt x="1425696" y="1844897"/>
                </a:cubicBezTo>
                <a:cubicBezTo>
                  <a:pt x="1398776" y="1807844"/>
                  <a:pt x="1392087" y="1762265"/>
                  <a:pt x="1405709" y="1721944"/>
                </a:cubicBezTo>
                <a:lnTo>
                  <a:pt x="950242" y="939871"/>
                </a:lnTo>
                <a:cubicBezTo>
                  <a:pt x="948462" y="940800"/>
                  <a:pt x="946850" y="941964"/>
                  <a:pt x="945240" y="943134"/>
                </a:cubicBezTo>
                <a:close/>
                <a:moveTo>
                  <a:pt x="390013" y="178929"/>
                </a:moveTo>
                <a:cubicBezTo>
                  <a:pt x="223423" y="299964"/>
                  <a:pt x="186493" y="533130"/>
                  <a:pt x="307528" y="699721"/>
                </a:cubicBezTo>
                <a:cubicBezTo>
                  <a:pt x="392822" y="817118"/>
                  <a:pt x="533802" y="870124"/>
                  <a:pt x="667672" y="847235"/>
                </a:cubicBezTo>
                <a:lnTo>
                  <a:pt x="556452" y="694153"/>
                </a:lnTo>
                <a:lnTo>
                  <a:pt x="528500" y="714461"/>
                </a:lnTo>
                <a:cubicBezTo>
                  <a:pt x="498835" y="736014"/>
                  <a:pt x="457314" y="729437"/>
                  <a:pt x="435761" y="699772"/>
                </a:cubicBezTo>
                <a:lnTo>
                  <a:pt x="341779" y="570418"/>
                </a:lnTo>
                <a:cubicBezTo>
                  <a:pt x="320226" y="540753"/>
                  <a:pt x="326803" y="499231"/>
                  <a:pt x="356468" y="477679"/>
                </a:cubicBezTo>
                <a:lnTo>
                  <a:pt x="684509" y="239343"/>
                </a:lnTo>
                <a:cubicBezTo>
                  <a:pt x="714174" y="217790"/>
                  <a:pt x="755695" y="224366"/>
                  <a:pt x="777248" y="254031"/>
                </a:cubicBezTo>
                <a:lnTo>
                  <a:pt x="871230" y="383386"/>
                </a:lnTo>
                <a:cubicBezTo>
                  <a:pt x="892782" y="413051"/>
                  <a:pt x="886206" y="454572"/>
                  <a:pt x="856541" y="476125"/>
                </a:cubicBezTo>
                <a:lnTo>
                  <a:pt x="828590" y="496433"/>
                </a:lnTo>
                <a:lnTo>
                  <a:pt x="939810" y="649514"/>
                </a:lnTo>
                <a:cubicBezTo>
                  <a:pt x="1002947" y="529270"/>
                  <a:pt x="996100" y="378811"/>
                  <a:pt x="910806" y="261414"/>
                </a:cubicBezTo>
                <a:cubicBezTo>
                  <a:pt x="789771" y="94824"/>
                  <a:pt x="556604" y="57894"/>
                  <a:pt x="390013" y="178929"/>
                </a:cubicBezTo>
                <a:close/>
                <a:moveTo>
                  <a:pt x="326716" y="91807"/>
                </a:moveTo>
                <a:cubicBezTo>
                  <a:pt x="541423" y="-64186"/>
                  <a:pt x="841934" y="-16590"/>
                  <a:pt x="997927" y="198117"/>
                </a:cubicBezTo>
                <a:cubicBezTo>
                  <a:pt x="1090326" y="325293"/>
                  <a:pt x="1111296" y="482575"/>
                  <a:pt x="1067359" y="621566"/>
                </a:cubicBezTo>
                <a:cubicBezTo>
                  <a:pt x="1125087" y="596400"/>
                  <a:pt x="1184605" y="577365"/>
                  <a:pt x="1244892" y="563339"/>
                </a:cubicBezTo>
                <a:lnTo>
                  <a:pt x="1244892" y="425809"/>
                </a:lnTo>
                <a:lnTo>
                  <a:pt x="1238396" y="425809"/>
                </a:lnTo>
                <a:cubicBezTo>
                  <a:pt x="1203300" y="425809"/>
                  <a:pt x="1174849" y="397358"/>
                  <a:pt x="1174849" y="362262"/>
                </a:cubicBezTo>
                <a:lnTo>
                  <a:pt x="1174849" y="209229"/>
                </a:lnTo>
                <a:cubicBezTo>
                  <a:pt x="1174849" y="191681"/>
                  <a:pt x="1181962" y="175794"/>
                  <a:pt x="1193462" y="164294"/>
                </a:cubicBezTo>
                <a:cubicBezTo>
                  <a:pt x="1204961" y="152795"/>
                  <a:pt x="1220848" y="145682"/>
                  <a:pt x="1238396" y="145682"/>
                </a:cubicBezTo>
                <a:lnTo>
                  <a:pt x="1484804" y="145682"/>
                </a:lnTo>
                <a:cubicBezTo>
                  <a:pt x="1519900" y="145682"/>
                  <a:pt x="1548351" y="174133"/>
                  <a:pt x="1548351" y="209229"/>
                </a:cubicBezTo>
                <a:lnTo>
                  <a:pt x="1548351" y="362262"/>
                </a:lnTo>
                <a:cubicBezTo>
                  <a:pt x="1548351" y="397358"/>
                  <a:pt x="1519900" y="425809"/>
                  <a:pt x="1484804" y="425809"/>
                </a:cubicBezTo>
                <a:lnTo>
                  <a:pt x="1478305" y="425809"/>
                </a:lnTo>
                <a:lnTo>
                  <a:pt x="1478305" y="531522"/>
                </a:lnTo>
                <a:cubicBezTo>
                  <a:pt x="1867969" y="516696"/>
                  <a:pt x="2257580" y="690299"/>
                  <a:pt x="2504004" y="1029474"/>
                </a:cubicBezTo>
                <a:cubicBezTo>
                  <a:pt x="2896903" y="1570253"/>
                  <a:pt x="2777023" y="2327148"/>
                  <a:pt x="2236244" y="2720047"/>
                </a:cubicBezTo>
                <a:cubicBezTo>
                  <a:pt x="1695464" y="3112946"/>
                  <a:pt x="938569" y="2993066"/>
                  <a:pt x="545670" y="2452287"/>
                </a:cubicBezTo>
                <a:cubicBezTo>
                  <a:pt x="302842" y="2118063"/>
                  <a:pt x="255883" y="1701289"/>
                  <a:pt x="383624" y="1339097"/>
                </a:cubicBezTo>
                <a:lnTo>
                  <a:pt x="271337" y="1301981"/>
                </a:lnTo>
                <a:lnTo>
                  <a:pt x="269200" y="1308446"/>
                </a:lnTo>
                <a:cubicBezTo>
                  <a:pt x="258184" y="1341768"/>
                  <a:pt x="222242" y="1359852"/>
                  <a:pt x="188919" y="1348836"/>
                </a:cubicBezTo>
                <a:lnTo>
                  <a:pt x="43619" y="1300805"/>
                </a:lnTo>
                <a:cubicBezTo>
                  <a:pt x="10297" y="1289790"/>
                  <a:pt x="-7787" y="1253847"/>
                  <a:pt x="3228" y="1220525"/>
                </a:cubicBezTo>
                <a:lnTo>
                  <a:pt x="80565" y="986568"/>
                </a:lnTo>
                <a:cubicBezTo>
                  <a:pt x="86073" y="969906"/>
                  <a:pt x="97812" y="957056"/>
                  <a:pt x="112340" y="949746"/>
                </a:cubicBezTo>
                <a:cubicBezTo>
                  <a:pt x="126869" y="942436"/>
                  <a:pt x="144185" y="940669"/>
                  <a:pt x="160847" y="946177"/>
                </a:cubicBezTo>
                <a:lnTo>
                  <a:pt x="306147" y="994208"/>
                </a:lnTo>
                <a:cubicBezTo>
                  <a:pt x="339468" y="1005223"/>
                  <a:pt x="357552" y="1041166"/>
                  <a:pt x="346537" y="1074488"/>
                </a:cubicBezTo>
                <a:lnTo>
                  <a:pt x="344596" y="1080361"/>
                </a:lnTo>
                <a:lnTo>
                  <a:pt x="482601" y="1125980"/>
                </a:lnTo>
                <a:cubicBezTo>
                  <a:pt x="516519" y="1067404"/>
                  <a:pt x="556040" y="1011588"/>
                  <a:pt x="601675" y="959905"/>
                </a:cubicBezTo>
                <a:cubicBezTo>
                  <a:pt x="455910" y="958740"/>
                  <a:pt x="312806" y="890195"/>
                  <a:pt x="220407" y="763018"/>
                </a:cubicBezTo>
                <a:cubicBezTo>
                  <a:pt x="64413" y="548311"/>
                  <a:pt x="112009" y="247801"/>
                  <a:pt x="326716" y="9180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1" name="Trapezoid 28">
            <a:extLst>
              <a:ext uri="{FF2B5EF4-FFF2-40B4-BE49-F238E27FC236}">
                <a16:creationId xmlns:a16="http://schemas.microsoft.com/office/drawing/2014/main" id="{0DDCF3F6-86CE-4602-BAB6-AAA4B652F502}"/>
              </a:ext>
            </a:extLst>
          </p:cNvPr>
          <p:cNvSpPr>
            <a:spLocks noChangeAspect="1"/>
          </p:cNvSpPr>
          <p:nvPr/>
        </p:nvSpPr>
        <p:spPr>
          <a:xfrm>
            <a:off x="4477340" y="4674968"/>
            <a:ext cx="437175" cy="529812"/>
          </a:xfrm>
          <a:custGeom>
            <a:avLst/>
            <a:gdLst/>
            <a:ahLst/>
            <a:cxnLst/>
            <a:rect l="l" t="t" r="r" b="b"/>
            <a:pathLst>
              <a:path w="2664297" h="3228846">
                <a:moveTo>
                  <a:pt x="2006233" y="1910002"/>
                </a:moveTo>
                <a:cubicBezTo>
                  <a:pt x="2195393" y="2270441"/>
                  <a:pt x="2396463" y="2592453"/>
                  <a:pt x="2218318" y="2693318"/>
                </a:cubicBezTo>
                <a:cubicBezTo>
                  <a:pt x="1760490" y="2959655"/>
                  <a:pt x="875097" y="3011972"/>
                  <a:pt x="413381" y="2693318"/>
                </a:cubicBezTo>
                <a:cubicBezTo>
                  <a:pt x="278026" y="2578660"/>
                  <a:pt x="448417" y="2270210"/>
                  <a:pt x="622358" y="1918652"/>
                </a:cubicBezTo>
                <a:close/>
                <a:moveTo>
                  <a:pt x="998355" y="318176"/>
                </a:moveTo>
                <a:lnTo>
                  <a:pt x="1054483" y="938365"/>
                </a:lnTo>
                <a:cubicBezTo>
                  <a:pt x="1073419" y="1202005"/>
                  <a:pt x="-94533" y="2544942"/>
                  <a:pt x="263185" y="2803859"/>
                </a:cubicBezTo>
                <a:cubicBezTo>
                  <a:pt x="799752" y="3120272"/>
                  <a:pt x="1828684" y="3068324"/>
                  <a:pt x="2360732" y="2803859"/>
                </a:cubicBezTo>
                <a:cubicBezTo>
                  <a:pt x="2817826" y="2582721"/>
                  <a:pt x="1567592" y="1249230"/>
                  <a:pt x="1559424" y="938364"/>
                </a:cubicBezTo>
                <a:lnTo>
                  <a:pt x="1635785" y="320808"/>
                </a:lnTo>
                <a:lnTo>
                  <a:pt x="1616510" y="323841"/>
                </a:lnTo>
                <a:cubicBezTo>
                  <a:pt x="1541035" y="362546"/>
                  <a:pt x="1432716" y="386340"/>
                  <a:pt x="1312455" y="386340"/>
                </a:cubicBezTo>
                <a:cubicBezTo>
                  <a:pt x="1186664" y="386340"/>
                  <a:pt x="1073940" y="360308"/>
                  <a:pt x="998355" y="318176"/>
                </a:cubicBezTo>
                <a:close/>
                <a:moveTo>
                  <a:pt x="1312455" y="60748"/>
                </a:moveTo>
                <a:cubicBezTo>
                  <a:pt x="1155275" y="60748"/>
                  <a:pt x="1027857" y="120035"/>
                  <a:pt x="1027857" y="193171"/>
                </a:cubicBezTo>
                <a:cubicBezTo>
                  <a:pt x="1027857" y="266307"/>
                  <a:pt x="1155275" y="325594"/>
                  <a:pt x="1312455" y="325594"/>
                </a:cubicBezTo>
                <a:cubicBezTo>
                  <a:pt x="1469634" y="325594"/>
                  <a:pt x="1597052" y="266307"/>
                  <a:pt x="1597052" y="193171"/>
                </a:cubicBezTo>
                <a:cubicBezTo>
                  <a:pt x="1597052" y="120035"/>
                  <a:pt x="1469634" y="60748"/>
                  <a:pt x="1312455" y="60748"/>
                </a:cubicBezTo>
                <a:close/>
                <a:moveTo>
                  <a:pt x="1312455" y="0"/>
                </a:moveTo>
                <a:cubicBezTo>
                  <a:pt x="1537130" y="0"/>
                  <a:pt x="1720121" y="83046"/>
                  <a:pt x="1726235" y="186847"/>
                </a:cubicBezTo>
                <a:cubicBezTo>
                  <a:pt x="1726742" y="186524"/>
                  <a:pt x="1727174" y="186120"/>
                  <a:pt x="1727606" y="185717"/>
                </a:cubicBezTo>
                <a:lnTo>
                  <a:pt x="1727102" y="190850"/>
                </a:lnTo>
                <a:cubicBezTo>
                  <a:pt x="1727595" y="191614"/>
                  <a:pt x="1727605" y="192391"/>
                  <a:pt x="1727605" y="193170"/>
                </a:cubicBezTo>
                <a:lnTo>
                  <a:pt x="1726271" y="199326"/>
                </a:lnTo>
                <a:lnTo>
                  <a:pt x="1655630" y="919826"/>
                </a:lnTo>
                <a:cubicBezTo>
                  <a:pt x="1665213" y="1268678"/>
                  <a:pt x="3079202" y="2735754"/>
                  <a:pt x="2542920" y="2983914"/>
                </a:cubicBezTo>
                <a:cubicBezTo>
                  <a:pt x="1918698" y="3280693"/>
                  <a:pt x="711513" y="3338989"/>
                  <a:pt x="81991" y="2983914"/>
                </a:cubicBezTo>
                <a:cubicBezTo>
                  <a:pt x="-337699" y="2693358"/>
                  <a:pt x="991496" y="1215684"/>
                  <a:pt x="969280" y="919828"/>
                </a:cubicBezTo>
                <a:lnTo>
                  <a:pt x="898640" y="199335"/>
                </a:lnTo>
                <a:cubicBezTo>
                  <a:pt x="897375" y="197339"/>
                  <a:pt x="897304" y="195258"/>
                  <a:pt x="897304" y="193170"/>
                </a:cubicBezTo>
                <a:lnTo>
                  <a:pt x="897808" y="190847"/>
                </a:lnTo>
                <a:lnTo>
                  <a:pt x="897305" y="185717"/>
                </a:lnTo>
                <a:lnTo>
                  <a:pt x="898687" y="186789"/>
                </a:lnTo>
                <a:cubicBezTo>
                  <a:pt x="904857" y="83015"/>
                  <a:pt x="1087821" y="0"/>
                  <a:pt x="1312455" y="0"/>
                </a:cubicBez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42" name="Rounded Rectangle 2">
            <a:extLst>
              <a:ext uri="{FF2B5EF4-FFF2-40B4-BE49-F238E27FC236}">
                <a16:creationId xmlns:a16="http://schemas.microsoft.com/office/drawing/2014/main" id="{05013C68-C096-4DD4-A99F-BABF4AA9D664}"/>
              </a:ext>
            </a:extLst>
          </p:cNvPr>
          <p:cNvSpPr/>
          <p:nvPr/>
        </p:nvSpPr>
        <p:spPr>
          <a:xfrm>
            <a:off x="5283276" y="5634756"/>
            <a:ext cx="519265" cy="519265"/>
          </a:xfrm>
          <a:custGeom>
            <a:avLst/>
            <a:gdLst>
              <a:gd name="connsiteX0" fmla="*/ 1979373 w 3960440"/>
              <a:gd name="connsiteY0" fmla="*/ 472350 h 3960000"/>
              <a:gd name="connsiteX1" fmla="*/ 813783 w 3960440"/>
              <a:gd name="connsiteY1" fmla="*/ 1434034 h 3960000"/>
              <a:gd name="connsiteX2" fmla="*/ 1171732 w 3960440"/>
              <a:gd name="connsiteY2" fmla="*/ 2285845 h 3960000"/>
              <a:gd name="connsiteX3" fmla="*/ 1338560 w 3960440"/>
              <a:gd name="connsiteY3" fmla="*/ 1981614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71732 w 3960440"/>
              <a:gd name="connsiteY2" fmla="*/ 2285845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95341 w 3960440"/>
              <a:gd name="connsiteY8" fmla="*/ 2082197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30780 w 3960440"/>
              <a:gd name="connsiteY6" fmla="*/ 1554106 h 3960000"/>
              <a:gd name="connsiteX7" fmla="*/ 2424394 w 3960440"/>
              <a:gd name="connsiteY7" fmla="*/ 2278672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24394 w 3960440"/>
              <a:gd name="connsiteY7" fmla="*/ 2278672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328015 w 3960440"/>
              <a:gd name="connsiteY3" fmla="*/ 1812920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328015 w 3960440"/>
              <a:gd name="connsiteY3" fmla="*/ 1812920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60440" h="3960000">
                <a:moveTo>
                  <a:pt x="1979373" y="472350"/>
                </a:moveTo>
                <a:cubicBezTo>
                  <a:pt x="1228307" y="485871"/>
                  <a:pt x="850011" y="1078219"/>
                  <a:pt x="813783" y="1434034"/>
                </a:cubicBezTo>
                <a:cubicBezTo>
                  <a:pt x="787561" y="1781828"/>
                  <a:pt x="889690" y="2005359"/>
                  <a:pt x="1119009" y="2222584"/>
                </a:cubicBezTo>
                <a:cubicBezTo>
                  <a:pt x="1178964" y="2123026"/>
                  <a:pt x="1260199" y="1908547"/>
                  <a:pt x="1328015" y="1812920"/>
                </a:cubicBezTo>
                <a:cubicBezTo>
                  <a:pt x="1222115" y="1647651"/>
                  <a:pt x="1255483" y="1756375"/>
                  <a:pt x="1234998" y="1431771"/>
                </a:cubicBezTo>
                <a:cubicBezTo>
                  <a:pt x="1331609" y="922504"/>
                  <a:pt x="1719145" y="812633"/>
                  <a:pt x="2217373" y="891303"/>
                </a:cubicBezTo>
                <a:cubicBezTo>
                  <a:pt x="2693518" y="1016895"/>
                  <a:pt x="2787642" y="1344599"/>
                  <a:pt x="2783502" y="1606823"/>
                </a:cubicBezTo>
                <a:cubicBezTo>
                  <a:pt x="2771081" y="1743454"/>
                  <a:pt x="2679609" y="2064482"/>
                  <a:pt x="2456028" y="2225955"/>
                </a:cubicBezTo>
                <a:cubicBezTo>
                  <a:pt x="2192422" y="2399851"/>
                  <a:pt x="2004893" y="2209395"/>
                  <a:pt x="2026974" y="2018938"/>
                </a:cubicBezTo>
                <a:cubicBezTo>
                  <a:pt x="2072519" y="1810540"/>
                  <a:pt x="2086043" y="1754994"/>
                  <a:pt x="2135727" y="1554876"/>
                </a:cubicBezTo>
                <a:cubicBezTo>
                  <a:pt x="2195073" y="1382360"/>
                  <a:pt x="2084273" y="1259912"/>
                  <a:pt x="1915898" y="1219889"/>
                </a:cubicBezTo>
                <a:cubicBezTo>
                  <a:pt x="1750283" y="1186766"/>
                  <a:pt x="1626460" y="1331294"/>
                  <a:pt x="1589196" y="1434803"/>
                </a:cubicBezTo>
                <a:cubicBezTo>
                  <a:pt x="1499489" y="1732912"/>
                  <a:pt x="1614533" y="1824000"/>
                  <a:pt x="1574511" y="1939931"/>
                </a:cubicBezTo>
                <a:cubicBezTo>
                  <a:pt x="1332991" y="2671400"/>
                  <a:pt x="1220920" y="3468343"/>
                  <a:pt x="1339611" y="3487664"/>
                </a:cubicBezTo>
                <a:cubicBezTo>
                  <a:pt x="1434840" y="3497327"/>
                  <a:pt x="1730357" y="3129057"/>
                  <a:pt x="1887692" y="2422431"/>
                </a:cubicBezTo>
                <a:cubicBezTo>
                  <a:pt x="1985681" y="2531460"/>
                  <a:pt x="2093439" y="2747804"/>
                  <a:pt x="2336342" y="2720202"/>
                </a:cubicBezTo>
                <a:cubicBezTo>
                  <a:pt x="2693796" y="2666377"/>
                  <a:pt x="3092265" y="2401394"/>
                  <a:pt x="3176454" y="1627140"/>
                </a:cubicBezTo>
                <a:cubicBezTo>
                  <a:pt x="3254038" y="999456"/>
                  <a:pt x="2816023" y="430731"/>
                  <a:pt x="1979373" y="472350"/>
                </a:cubicBezTo>
                <a:close/>
                <a:moveTo>
                  <a:pt x="436907" y="0"/>
                </a:moveTo>
                <a:lnTo>
                  <a:pt x="3523533" y="0"/>
                </a:lnTo>
                <a:cubicBezTo>
                  <a:pt x="3764830" y="0"/>
                  <a:pt x="3960440" y="195610"/>
                  <a:pt x="3960440" y="436907"/>
                </a:cubicBezTo>
                <a:lnTo>
                  <a:pt x="3960440" y="3523093"/>
                </a:lnTo>
                <a:cubicBezTo>
                  <a:pt x="3960440" y="3764390"/>
                  <a:pt x="3764830" y="3960000"/>
                  <a:pt x="3523533" y="3960000"/>
                </a:cubicBezTo>
                <a:lnTo>
                  <a:pt x="436907" y="3960000"/>
                </a:lnTo>
                <a:cubicBezTo>
                  <a:pt x="195610" y="3960000"/>
                  <a:pt x="0" y="3764390"/>
                  <a:pt x="0" y="3523093"/>
                </a:cubicBezTo>
                <a:lnTo>
                  <a:pt x="0" y="436907"/>
                </a:lnTo>
                <a:cubicBezTo>
                  <a:pt x="0" y="195610"/>
                  <a:pt x="195610" y="0"/>
                  <a:pt x="436907"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143" name="Rounded Rectangle 8">
            <a:extLst>
              <a:ext uri="{FF2B5EF4-FFF2-40B4-BE49-F238E27FC236}">
                <a16:creationId xmlns:a16="http://schemas.microsoft.com/office/drawing/2014/main" id="{8990F7FE-376F-434B-B853-198250AC7DF4}"/>
              </a:ext>
            </a:extLst>
          </p:cNvPr>
          <p:cNvSpPr/>
          <p:nvPr/>
        </p:nvSpPr>
        <p:spPr>
          <a:xfrm>
            <a:off x="4436267" y="5634756"/>
            <a:ext cx="519323" cy="519265"/>
          </a:xfrm>
          <a:custGeom>
            <a:avLst/>
            <a:gdLst>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688485 w 3888432"/>
              <a:gd name="connsiteY5" fmla="*/ 147563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2688485 w 3888432"/>
              <a:gd name="connsiteY17" fmla="*/ 1475633 h 3960440"/>
              <a:gd name="connsiteX18" fmla="*/ 878058 w 3888432"/>
              <a:gd name="connsiteY18" fmla="*/ 648072 h 3960440"/>
              <a:gd name="connsiteX19" fmla="*/ 554477 w 3888432"/>
              <a:gd name="connsiteY19" fmla="*/ 971653 h 3960440"/>
              <a:gd name="connsiteX20" fmla="*/ 878058 w 3888432"/>
              <a:gd name="connsiteY20" fmla="*/ 1295234 h 3960440"/>
              <a:gd name="connsiteX21" fmla="*/ 1201639 w 3888432"/>
              <a:gd name="connsiteY21" fmla="*/ 971653 h 3960440"/>
              <a:gd name="connsiteX22" fmla="*/ 878058 w 3888432"/>
              <a:gd name="connsiteY22" fmla="*/ 648072 h 3960440"/>
              <a:gd name="connsiteX23" fmla="*/ 333511 w 3888432"/>
              <a:gd name="connsiteY23" fmla="*/ 0 h 3960440"/>
              <a:gd name="connsiteX24" fmla="*/ 3554921 w 3888432"/>
              <a:gd name="connsiteY24" fmla="*/ 0 h 3960440"/>
              <a:gd name="connsiteX25" fmla="*/ 3888432 w 3888432"/>
              <a:gd name="connsiteY25" fmla="*/ 333511 h 3960440"/>
              <a:gd name="connsiteX26" fmla="*/ 3888432 w 3888432"/>
              <a:gd name="connsiteY26" fmla="*/ 3626929 h 3960440"/>
              <a:gd name="connsiteX27" fmla="*/ 3554921 w 3888432"/>
              <a:gd name="connsiteY27" fmla="*/ 3960440 h 3960440"/>
              <a:gd name="connsiteX28" fmla="*/ 333511 w 3888432"/>
              <a:gd name="connsiteY28" fmla="*/ 3960440 h 3960440"/>
              <a:gd name="connsiteX29" fmla="*/ 0 w 3888432"/>
              <a:gd name="connsiteY29" fmla="*/ 3626929 h 3960440"/>
              <a:gd name="connsiteX30" fmla="*/ 0 w 3888432"/>
              <a:gd name="connsiteY30" fmla="*/ 333511 h 3960440"/>
              <a:gd name="connsiteX31" fmla="*/ 333511 w 3888432"/>
              <a:gd name="connsiteY31"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88432" h="3960440">
                <a:moveTo>
                  <a:pt x="554477" y="1512168"/>
                </a:moveTo>
                <a:lnTo>
                  <a:pt x="554477" y="3312368"/>
                </a:lnTo>
                <a:lnTo>
                  <a:pt x="1201638" y="3312368"/>
                </a:lnTo>
                <a:lnTo>
                  <a:pt x="1201638" y="1512168"/>
                </a:lnTo>
                <a:lnTo>
                  <a:pt x="554477" y="1512168"/>
                </a:lnTo>
                <a:close/>
                <a:moveTo>
                  <a:pt x="2840340" y="1479943"/>
                </a:moveTo>
                <a:cubicBezTo>
                  <a:pt x="2293254" y="1484797"/>
                  <a:pt x="2254084" y="1780470"/>
                  <a:pt x="2136833" y="1785510"/>
                </a:cubicBezTo>
                <a:lnTo>
                  <a:pt x="2136833" y="1510185"/>
                </a:lnTo>
                <a:lnTo>
                  <a:pt x="1489672" y="1510185"/>
                </a:lnTo>
                <a:lnTo>
                  <a:pt x="1489672" y="3310385"/>
                </a:lnTo>
                <a:lnTo>
                  <a:pt x="2136833" y="3310385"/>
                </a:lnTo>
                <a:cubicBezTo>
                  <a:pt x="2140283" y="2925445"/>
                  <a:pt x="2133383" y="2560917"/>
                  <a:pt x="2147184" y="2155564"/>
                </a:cubicBezTo>
                <a:cubicBezTo>
                  <a:pt x="2187272" y="1842063"/>
                  <a:pt x="2668986" y="1938990"/>
                  <a:pt x="2673919" y="2138897"/>
                </a:cubicBezTo>
                <a:lnTo>
                  <a:pt x="2679688" y="3312366"/>
                </a:lnTo>
                <a:lnTo>
                  <a:pt x="3326849" y="3312366"/>
                </a:lnTo>
                <a:cubicBezTo>
                  <a:pt x="3329155" y="2917782"/>
                  <a:pt x="3331462" y="2523197"/>
                  <a:pt x="3333768" y="2128613"/>
                </a:cubicBezTo>
                <a:cubicBezTo>
                  <a:pt x="3339026" y="1942962"/>
                  <a:pt x="3184753" y="1475890"/>
                  <a:pt x="2840340" y="1479943"/>
                </a:cubicBezTo>
                <a:close/>
                <a:moveTo>
                  <a:pt x="878058" y="648072"/>
                </a:moveTo>
                <a:cubicBezTo>
                  <a:pt x="699349" y="648072"/>
                  <a:pt x="554477" y="792944"/>
                  <a:pt x="554477" y="971653"/>
                </a:cubicBezTo>
                <a:cubicBezTo>
                  <a:pt x="554477" y="1150362"/>
                  <a:pt x="699349" y="1295234"/>
                  <a:pt x="878058" y="1295234"/>
                </a:cubicBezTo>
                <a:cubicBezTo>
                  <a:pt x="1056767" y="1295234"/>
                  <a:pt x="1201639" y="1150362"/>
                  <a:pt x="1201639" y="971653"/>
                </a:cubicBezTo>
                <a:cubicBezTo>
                  <a:pt x="1201639" y="792944"/>
                  <a:pt x="1056767" y="648072"/>
                  <a:pt x="878058" y="648072"/>
                </a:cubicBezTo>
                <a:close/>
                <a:moveTo>
                  <a:pt x="333511" y="0"/>
                </a:moveTo>
                <a:lnTo>
                  <a:pt x="3554921" y="0"/>
                </a:lnTo>
                <a:cubicBezTo>
                  <a:pt x="3739114" y="0"/>
                  <a:pt x="3888432" y="149318"/>
                  <a:pt x="3888432" y="333511"/>
                </a:cubicBezTo>
                <a:lnTo>
                  <a:pt x="3888432" y="3626929"/>
                </a:lnTo>
                <a:cubicBezTo>
                  <a:pt x="3888432" y="3811122"/>
                  <a:pt x="3739114" y="3960440"/>
                  <a:pt x="3554921" y="3960440"/>
                </a:cubicBezTo>
                <a:lnTo>
                  <a:pt x="333511" y="3960440"/>
                </a:lnTo>
                <a:cubicBezTo>
                  <a:pt x="149318" y="3960440"/>
                  <a:pt x="0" y="3811122"/>
                  <a:pt x="0" y="3626929"/>
                </a:cubicBezTo>
                <a:lnTo>
                  <a:pt x="0" y="333511"/>
                </a:lnTo>
                <a:cubicBezTo>
                  <a:pt x="0" y="149318"/>
                  <a:pt x="149318" y="0"/>
                  <a:pt x="333511"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144" name="Rounded Rectangle 2">
            <a:extLst>
              <a:ext uri="{FF2B5EF4-FFF2-40B4-BE49-F238E27FC236}">
                <a16:creationId xmlns:a16="http://schemas.microsoft.com/office/drawing/2014/main" id="{C2B34553-8D88-4699-8486-C76E9EB40ACE}"/>
              </a:ext>
            </a:extLst>
          </p:cNvPr>
          <p:cNvSpPr/>
          <p:nvPr/>
        </p:nvSpPr>
        <p:spPr>
          <a:xfrm>
            <a:off x="6971252" y="5634756"/>
            <a:ext cx="519265" cy="519265"/>
          </a:xfrm>
          <a:custGeom>
            <a:avLst/>
            <a:gdLst>
              <a:gd name="connsiteX0" fmla="*/ 3160999 w 3960000"/>
              <a:gd name="connsiteY0" fmla="*/ 1374274 h 3960000"/>
              <a:gd name="connsiteX1" fmla="*/ 3155132 w 3960000"/>
              <a:gd name="connsiteY1" fmla="*/ 1419362 h 3960000"/>
              <a:gd name="connsiteX2" fmla="*/ 3155131 w 3960000"/>
              <a:gd name="connsiteY2" fmla="*/ 1419362 h 3960000"/>
              <a:gd name="connsiteX3" fmla="*/ 3160999 w 3960000"/>
              <a:gd name="connsiteY3" fmla="*/ 1374274 h 3960000"/>
              <a:gd name="connsiteX4" fmla="*/ 2538382 w 3960000"/>
              <a:gd name="connsiteY4" fmla="*/ 802616 h 3960000"/>
              <a:gd name="connsiteX5" fmla="*/ 1921633 w 3960000"/>
              <a:gd name="connsiteY5" fmla="*/ 1419365 h 3960000"/>
              <a:gd name="connsiteX6" fmla="*/ 1942445 w 3960000"/>
              <a:gd name="connsiteY6" fmla="*/ 1570340 h 3960000"/>
              <a:gd name="connsiteX7" fmla="*/ 752016 w 3960000"/>
              <a:gd name="connsiteY7" fmla="*/ 931012 h 3960000"/>
              <a:gd name="connsiteX8" fmla="*/ 934030 w 3960000"/>
              <a:gd name="connsiteY8" fmla="*/ 1745738 h 3960000"/>
              <a:gd name="connsiteX9" fmla="*/ 665343 w 3960000"/>
              <a:gd name="connsiteY9" fmla="*/ 1650397 h 3960000"/>
              <a:gd name="connsiteX10" fmla="*/ 1111709 w 3960000"/>
              <a:gd name="connsiteY10" fmla="*/ 2257108 h 3960000"/>
              <a:gd name="connsiteX11" fmla="*/ 856023 w 3960000"/>
              <a:gd name="connsiteY11" fmla="*/ 2244108 h 3960000"/>
              <a:gd name="connsiteX12" fmla="*/ 1402064 w 3960000"/>
              <a:gd name="connsiteY12" fmla="*/ 2660137 h 3960000"/>
              <a:gd name="connsiteX13" fmla="*/ 552668 w 3960000"/>
              <a:gd name="connsiteY13" fmla="*/ 2902822 h 3960000"/>
              <a:gd name="connsiteX14" fmla="*/ 1978439 w 3960000"/>
              <a:gd name="connsiteY14" fmla="*/ 3093502 h 3960000"/>
              <a:gd name="connsiteX15" fmla="*/ 3053184 w 3960000"/>
              <a:gd name="connsiteY15" fmla="*/ 2031759 h 3960000"/>
              <a:gd name="connsiteX16" fmla="*/ 3155131 w 3960000"/>
              <a:gd name="connsiteY16" fmla="*/ 1419365 h 3960000"/>
              <a:gd name="connsiteX17" fmla="*/ 3207849 w 3960000"/>
              <a:gd name="connsiteY17" fmla="*/ 1493166 h 3960000"/>
              <a:gd name="connsiteX18" fmla="*/ 3407333 w 3960000"/>
              <a:gd name="connsiteY18" fmla="*/ 1117847 h 3960000"/>
              <a:gd name="connsiteX19" fmla="*/ 3108461 w 3960000"/>
              <a:gd name="connsiteY19" fmla="*/ 1185086 h 3960000"/>
              <a:gd name="connsiteX20" fmla="*/ 3334650 w 3960000"/>
              <a:gd name="connsiteY20" fmla="*/ 883134 h 3960000"/>
              <a:gd name="connsiteX21" fmla="*/ 2995677 w 3960000"/>
              <a:gd name="connsiteY21" fmla="*/ 1008938 h 3960000"/>
              <a:gd name="connsiteX22" fmla="*/ 2538382 w 3960000"/>
              <a:gd name="connsiteY22" fmla="*/ 802616 h 3960000"/>
              <a:gd name="connsiteX23" fmla="*/ 308009 w 3960000"/>
              <a:gd name="connsiteY23" fmla="*/ 0 h 3960000"/>
              <a:gd name="connsiteX24" fmla="*/ 3651991 w 3960000"/>
              <a:gd name="connsiteY24" fmla="*/ 0 h 3960000"/>
              <a:gd name="connsiteX25" fmla="*/ 3960000 w 3960000"/>
              <a:gd name="connsiteY25" fmla="*/ 308009 h 3960000"/>
              <a:gd name="connsiteX26" fmla="*/ 3960000 w 3960000"/>
              <a:gd name="connsiteY26" fmla="*/ 3651991 h 3960000"/>
              <a:gd name="connsiteX27" fmla="*/ 3651991 w 3960000"/>
              <a:gd name="connsiteY27" fmla="*/ 3960000 h 3960000"/>
              <a:gd name="connsiteX28" fmla="*/ 308009 w 3960000"/>
              <a:gd name="connsiteY28" fmla="*/ 3960000 h 3960000"/>
              <a:gd name="connsiteX29" fmla="*/ 0 w 3960000"/>
              <a:gd name="connsiteY29" fmla="*/ 3651991 h 3960000"/>
              <a:gd name="connsiteX30" fmla="*/ 0 w 3960000"/>
              <a:gd name="connsiteY30" fmla="*/ 308009 h 3960000"/>
              <a:gd name="connsiteX31" fmla="*/ 308009 w 3960000"/>
              <a:gd name="connsiteY31" fmla="*/ 0 h 3960000"/>
              <a:gd name="connsiteX0" fmla="*/ 3160999 w 3960000"/>
              <a:gd name="connsiteY0" fmla="*/ 1374274 h 3960000"/>
              <a:gd name="connsiteX1" fmla="*/ 3155132 w 3960000"/>
              <a:gd name="connsiteY1" fmla="*/ 1419362 h 3960000"/>
              <a:gd name="connsiteX2" fmla="*/ 3155131 w 3960000"/>
              <a:gd name="connsiteY2" fmla="*/ 1419362 h 3960000"/>
              <a:gd name="connsiteX3" fmla="*/ 3160999 w 3960000"/>
              <a:gd name="connsiteY3" fmla="*/ 1374274 h 3960000"/>
              <a:gd name="connsiteX4" fmla="*/ 2538382 w 3960000"/>
              <a:gd name="connsiteY4" fmla="*/ 802616 h 3960000"/>
              <a:gd name="connsiteX5" fmla="*/ 1921633 w 3960000"/>
              <a:gd name="connsiteY5" fmla="*/ 1419365 h 3960000"/>
              <a:gd name="connsiteX6" fmla="*/ 1942445 w 3960000"/>
              <a:gd name="connsiteY6" fmla="*/ 1570340 h 3960000"/>
              <a:gd name="connsiteX7" fmla="*/ 752016 w 3960000"/>
              <a:gd name="connsiteY7" fmla="*/ 931012 h 3960000"/>
              <a:gd name="connsiteX8" fmla="*/ 934030 w 3960000"/>
              <a:gd name="connsiteY8" fmla="*/ 1745738 h 3960000"/>
              <a:gd name="connsiteX9" fmla="*/ 665343 w 3960000"/>
              <a:gd name="connsiteY9" fmla="*/ 1650397 h 3960000"/>
              <a:gd name="connsiteX10" fmla="*/ 1111709 w 3960000"/>
              <a:gd name="connsiteY10" fmla="*/ 2257108 h 3960000"/>
              <a:gd name="connsiteX11" fmla="*/ 856023 w 3960000"/>
              <a:gd name="connsiteY11" fmla="*/ 2244108 h 3960000"/>
              <a:gd name="connsiteX12" fmla="*/ 1402064 w 3960000"/>
              <a:gd name="connsiteY12" fmla="*/ 2660137 h 3960000"/>
              <a:gd name="connsiteX13" fmla="*/ 552668 w 3960000"/>
              <a:gd name="connsiteY13" fmla="*/ 2902822 h 3960000"/>
              <a:gd name="connsiteX14" fmla="*/ 1978439 w 3960000"/>
              <a:gd name="connsiteY14" fmla="*/ 3093502 h 3960000"/>
              <a:gd name="connsiteX15" fmla="*/ 3053184 w 3960000"/>
              <a:gd name="connsiteY15" fmla="*/ 2031759 h 3960000"/>
              <a:gd name="connsiteX16" fmla="*/ 3207849 w 3960000"/>
              <a:gd name="connsiteY16" fmla="*/ 1493166 h 3960000"/>
              <a:gd name="connsiteX17" fmla="*/ 3407333 w 3960000"/>
              <a:gd name="connsiteY17" fmla="*/ 1117847 h 3960000"/>
              <a:gd name="connsiteX18" fmla="*/ 3108461 w 3960000"/>
              <a:gd name="connsiteY18" fmla="*/ 1185086 h 3960000"/>
              <a:gd name="connsiteX19" fmla="*/ 3334650 w 3960000"/>
              <a:gd name="connsiteY19" fmla="*/ 883134 h 3960000"/>
              <a:gd name="connsiteX20" fmla="*/ 2995677 w 3960000"/>
              <a:gd name="connsiteY20" fmla="*/ 1008938 h 3960000"/>
              <a:gd name="connsiteX21" fmla="*/ 2538382 w 3960000"/>
              <a:gd name="connsiteY21" fmla="*/ 802616 h 3960000"/>
              <a:gd name="connsiteX22" fmla="*/ 308009 w 3960000"/>
              <a:gd name="connsiteY22" fmla="*/ 0 h 3960000"/>
              <a:gd name="connsiteX23" fmla="*/ 3651991 w 3960000"/>
              <a:gd name="connsiteY23" fmla="*/ 0 h 3960000"/>
              <a:gd name="connsiteX24" fmla="*/ 3960000 w 3960000"/>
              <a:gd name="connsiteY24" fmla="*/ 308009 h 3960000"/>
              <a:gd name="connsiteX25" fmla="*/ 3960000 w 3960000"/>
              <a:gd name="connsiteY25" fmla="*/ 3651991 h 3960000"/>
              <a:gd name="connsiteX26" fmla="*/ 3651991 w 3960000"/>
              <a:gd name="connsiteY26" fmla="*/ 3960000 h 3960000"/>
              <a:gd name="connsiteX27" fmla="*/ 308009 w 3960000"/>
              <a:gd name="connsiteY27" fmla="*/ 3960000 h 3960000"/>
              <a:gd name="connsiteX28" fmla="*/ 0 w 3960000"/>
              <a:gd name="connsiteY28" fmla="*/ 3651991 h 3960000"/>
              <a:gd name="connsiteX29" fmla="*/ 0 w 3960000"/>
              <a:gd name="connsiteY29" fmla="*/ 308009 h 3960000"/>
              <a:gd name="connsiteX30" fmla="*/ 308009 w 3960000"/>
              <a:gd name="connsiteY30"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07333 w 3960000"/>
              <a:gd name="connsiteY16" fmla="*/ 1117847 h 3960000"/>
              <a:gd name="connsiteX17" fmla="*/ 3108461 w 3960000"/>
              <a:gd name="connsiteY17" fmla="*/ 1185086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07333 w 3960000"/>
              <a:gd name="connsiteY16" fmla="*/ 1117847 h 3960000"/>
              <a:gd name="connsiteX17" fmla="*/ 3140091 w 3960000"/>
              <a:gd name="connsiteY17" fmla="*/ 1227260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34030 w 3960000"/>
              <a:gd name="connsiteY7" fmla="*/ 1745738 h 3960000"/>
              <a:gd name="connsiteX8" fmla="*/ 644257 w 3960000"/>
              <a:gd name="connsiteY8" fmla="*/ 1555506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56023 w 3960000"/>
              <a:gd name="connsiteY10" fmla="*/ 2244108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60000" h="3960000">
                <a:moveTo>
                  <a:pt x="3160999" y="1374274"/>
                </a:moveTo>
                <a:lnTo>
                  <a:pt x="3155132" y="1419362"/>
                </a:lnTo>
                <a:lnTo>
                  <a:pt x="3160999" y="1374274"/>
                </a:lnTo>
                <a:close/>
                <a:moveTo>
                  <a:pt x="2496208" y="770986"/>
                </a:moveTo>
                <a:cubicBezTo>
                  <a:pt x="2113414" y="770986"/>
                  <a:pt x="1929581" y="1106902"/>
                  <a:pt x="1921633" y="1292845"/>
                </a:cubicBezTo>
                <a:cubicBezTo>
                  <a:pt x="1914712" y="1454769"/>
                  <a:pt x="1928136" y="1522392"/>
                  <a:pt x="1942445" y="1570340"/>
                </a:cubicBezTo>
                <a:cubicBezTo>
                  <a:pt x="1547199" y="1510736"/>
                  <a:pt x="1237189" y="1330681"/>
                  <a:pt x="815277" y="836121"/>
                </a:cubicBezTo>
                <a:cubicBezTo>
                  <a:pt x="618819" y="1229038"/>
                  <a:pt x="733086" y="1558961"/>
                  <a:pt x="965659" y="1735195"/>
                </a:cubicBezTo>
                <a:cubicBezTo>
                  <a:pt x="864541" y="1716416"/>
                  <a:pt x="662904" y="1695759"/>
                  <a:pt x="570453" y="1629310"/>
                </a:cubicBezTo>
                <a:cubicBezTo>
                  <a:pt x="597898" y="2016450"/>
                  <a:pt x="990931" y="2177657"/>
                  <a:pt x="1196057" y="2257108"/>
                </a:cubicBezTo>
                <a:cubicBezTo>
                  <a:pt x="1113718" y="2275887"/>
                  <a:pt x="943857" y="2321380"/>
                  <a:pt x="813848" y="2296824"/>
                </a:cubicBezTo>
                <a:cubicBezTo>
                  <a:pt x="926523" y="2634848"/>
                  <a:pt x="1326064" y="2611755"/>
                  <a:pt x="1486410" y="2607420"/>
                </a:cubicBezTo>
                <a:cubicBezTo>
                  <a:pt x="1297174" y="2749708"/>
                  <a:pt x="1000058" y="2795794"/>
                  <a:pt x="489408" y="2829018"/>
                </a:cubicBezTo>
                <a:cubicBezTo>
                  <a:pt x="914827" y="3139596"/>
                  <a:pt x="1734874" y="3242281"/>
                  <a:pt x="2062787" y="3146219"/>
                </a:cubicBezTo>
                <a:cubicBezTo>
                  <a:pt x="2763394" y="2903535"/>
                  <a:pt x="2915370" y="2621267"/>
                  <a:pt x="3074271" y="2105563"/>
                </a:cubicBezTo>
                <a:cubicBezTo>
                  <a:pt x="3173740" y="1733406"/>
                  <a:pt x="3145310" y="1648999"/>
                  <a:pt x="3207849" y="1493166"/>
                </a:cubicBezTo>
                <a:cubicBezTo>
                  <a:pt x="3270388" y="1337333"/>
                  <a:pt x="3414210" y="1276468"/>
                  <a:pt x="3449507" y="1170564"/>
                </a:cubicBezTo>
                <a:cubicBezTo>
                  <a:pt x="3349883" y="1192977"/>
                  <a:pt x="3252716" y="1239516"/>
                  <a:pt x="3140091" y="1227260"/>
                </a:cubicBezTo>
                <a:cubicBezTo>
                  <a:pt x="3219995" y="1183499"/>
                  <a:pt x="3274317" y="996523"/>
                  <a:pt x="3324107" y="851504"/>
                </a:cubicBezTo>
                <a:cubicBezTo>
                  <a:pt x="3215037" y="921165"/>
                  <a:pt x="3152155" y="998691"/>
                  <a:pt x="2995677" y="1008938"/>
                </a:cubicBezTo>
                <a:cubicBezTo>
                  <a:pt x="2884471" y="881691"/>
                  <a:pt x="2678487" y="770986"/>
                  <a:pt x="2496208" y="770986"/>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145" name="Rounded Rectangle 3">
            <a:extLst>
              <a:ext uri="{FF2B5EF4-FFF2-40B4-BE49-F238E27FC236}">
                <a16:creationId xmlns:a16="http://schemas.microsoft.com/office/drawing/2014/main" id="{5EEC1F16-2704-429A-9B24-9A6B6D33BE8C}"/>
              </a:ext>
            </a:extLst>
          </p:cNvPr>
          <p:cNvSpPr>
            <a:spLocks noChangeAspect="1"/>
          </p:cNvSpPr>
          <p:nvPr/>
        </p:nvSpPr>
        <p:spPr>
          <a:xfrm>
            <a:off x="6121262" y="5634756"/>
            <a:ext cx="519265" cy="519265"/>
          </a:xfrm>
          <a:custGeom>
            <a:avLst/>
            <a:gdLst>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59137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60000" h="3960000">
                <a:moveTo>
                  <a:pt x="2841893" y="181064"/>
                </a:moveTo>
                <a:cubicBezTo>
                  <a:pt x="2485731" y="190239"/>
                  <a:pt x="2106781" y="339266"/>
                  <a:pt x="2105790" y="859562"/>
                </a:cubicBezTo>
                <a:lnTo>
                  <a:pt x="2106860" y="863292"/>
                </a:lnTo>
                <a:lnTo>
                  <a:pt x="2106860" y="1248172"/>
                </a:lnTo>
                <a:lnTo>
                  <a:pt x="1691968" y="1248172"/>
                </a:lnTo>
                <a:lnTo>
                  <a:pt x="1691968" y="1824236"/>
                </a:lnTo>
                <a:lnTo>
                  <a:pt x="2106860" y="1824236"/>
                </a:lnTo>
                <a:lnTo>
                  <a:pt x="2106860" y="3779396"/>
                </a:lnTo>
                <a:lnTo>
                  <a:pt x="2754932" y="3779396"/>
                </a:lnTo>
                <a:lnTo>
                  <a:pt x="2754932" y="1824236"/>
                </a:lnTo>
                <a:lnTo>
                  <a:pt x="3305869" y="1813665"/>
                </a:lnTo>
                <a:lnTo>
                  <a:pt x="3348152" y="1248172"/>
                </a:lnTo>
                <a:lnTo>
                  <a:pt x="2754932" y="1248172"/>
                </a:lnTo>
                <a:lnTo>
                  <a:pt x="2754932" y="907124"/>
                </a:lnTo>
                <a:cubicBezTo>
                  <a:pt x="2746287" y="682909"/>
                  <a:pt x="3126764" y="685506"/>
                  <a:pt x="3369037" y="704441"/>
                </a:cubicBezTo>
                <a:cubicBezTo>
                  <a:pt x="3391941" y="556446"/>
                  <a:pt x="3409927" y="381656"/>
                  <a:pt x="3410216" y="195189"/>
                </a:cubicBezTo>
                <a:cubicBezTo>
                  <a:pt x="3239930" y="163882"/>
                  <a:pt x="3118909" y="173928"/>
                  <a:pt x="2841893" y="181064"/>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146" name="Rounded Rectangle 10">
            <a:extLst>
              <a:ext uri="{FF2B5EF4-FFF2-40B4-BE49-F238E27FC236}">
                <a16:creationId xmlns:a16="http://schemas.microsoft.com/office/drawing/2014/main" id="{58F88729-F31C-4F50-B8BC-CEF3DD41708E}"/>
              </a:ext>
            </a:extLst>
          </p:cNvPr>
          <p:cNvSpPr>
            <a:spLocks noChangeAspect="1"/>
          </p:cNvSpPr>
          <p:nvPr/>
        </p:nvSpPr>
        <p:spPr>
          <a:xfrm>
            <a:off x="7836637" y="5624208"/>
            <a:ext cx="521115" cy="529812"/>
          </a:xfrm>
          <a:custGeom>
            <a:avLst/>
            <a:gdLst/>
            <a:ahLst/>
            <a:cxnLst/>
            <a:rect l="l" t="t" r="r" b="b"/>
            <a:pathLst>
              <a:path w="3186824" h="3240000">
                <a:moveTo>
                  <a:pt x="2141174" y="1384899"/>
                </a:moveTo>
                <a:lnTo>
                  <a:pt x="2141174" y="1528887"/>
                </a:lnTo>
                <a:lnTo>
                  <a:pt x="1997174" y="1528887"/>
                </a:lnTo>
                <a:lnTo>
                  <a:pt x="1997174" y="1744911"/>
                </a:lnTo>
                <a:lnTo>
                  <a:pt x="2141174" y="1744911"/>
                </a:lnTo>
                <a:lnTo>
                  <a:pt x="2141174" y="1888899"/>
                </a:lnTo>
                <a:lnTo>
                  <a:pt x="2357174" y="1888899"/>
                </a:lnTo>
                <a:lnTo>
                  <a:pt x="2357174" y="1744911"/>
                </a:lnTo>
                <a:lnTo>
                  <a:pt x="2501174" y="1744911"/>
                </a:lnTo>
                <a:lnTo>
                  <a:pt x="2501174" y="1528887"/>
                </a:lnTo>
                <a:lnTo>
                  <a:pt x="2357174" y="1528887"/>
                </a:lnTo>
                <a:lnTo>
                  <a:pt x="2357174" y="1384899"/>
                </a:lnTo>
                <a:close/>
                <a:moveTo>
                  <a:pt x="1286582" y="1008157"/>
                </a:moveTo>
                <a:cubicBezTo>
                  <a:pt x="1148208" y="1006486"/>
                  <a:pt x="1009270" y="1051569"/>
                  <a:pt x="894997" y="1143711"/>
                </a:cubicBezTo>
                <a:cubicBezTo>
                  <a:pt x="666451" y="1327995"/>
                  <a:pt x="600947" y="1648602"/>
                  <a:pt x="738892" y="1907765"/>
                </a:cubicBezTo>
                <a:cubicBezTo>
                  <a:pt x="876837" y="2166928"/>
                  <a:pt x="1179371" y="2291639"/>
                  <a:pt x="1459875" y="2204971"/>
                </a:cubicBezTo>
                <a:cubicBezTo>
                  <a:pt x="1676459" y="2138053"/>
                  <a:pt x="1832801" y="1959669"/>
                  <a:pt x="1876637" y="1747242"/>
                </a:cubicBezTo>
                <a:lnTo>
                  <a:pt x="1879565" y="1747242"/>
                </a:lnTo>
                <a:lnTo>
                  <a:pt x="1879565" y="1728291"/>
                </a:lnTo>
                <a:cubicBezTo>
                  <a:pt x="1891883" y="1671800"/>
                  <a:pt x="1894168" y="1612713"/>
                  <a:pt x="1887545" y="1552862"/>
                </a:cubicBezTo>
                <a:lnTo>
                  <a:pt x="1879565" y="1553745"/>
                </a:lnTo>
                <a:lnTo>
                  <a:pt x="1879565" y="1531218"/>
                </a:lnTo>
                <a:lnTo>
                  <a:pt x="1231565" y="1531218"/>
                </a:lnTo>
                <a:lnTo>
                  <a:pt x="1231565" y="1747242"/>
                </a:lnTo>
                <a:lnTo>
                  <a:pt x="1565835" y="1747242"/>
                </a:lnTo>
                <a:cubicBezTo>
                  <a:pt x="1530201" y="1827940"/>
                  <a:pt x="1460959" y="1892348"/>
                  <a:pt x="1371795" y="1919897"/>
                </a:cubicBezTo>
                <a:cubicBezTo>
                  <a:pt x="1228031" y="1964316"/>
                  <a:pt x="1072976" y="1900399"/>
                  <a:pt x="1002277" y="1767573"/>
                </a:cubicBezTo>
                <a:cubicBezTo>
                  <a:pt x="931578" y="1634747"/>
                  <a:pt x="965150" y="1470429"/>
                  <a:pt x="1082284" y="1375980"/>
                </a:cubicBezTo>
                <a:cubicBezTo>
                  <a:pt x="1199418" y="1281531"/>
                  <a:pt x="1367118" y="1283556"/>
                  <a:pt x="1481937" y="1380807"/>
                </a:cubicBezTo>
                <a:lnTo>
                  <a:pt x="1674778" y="1153129"/>
                </a:lnTo>
                <a:cubicBezTo>
                  <a:pt x="1562764" y="1058254"/>
                  <a:pt x="1424955" y="1009828"/>
                  <a:pt x="1286582" y="1008157"/>
                </a:cubicBezTo>
                <a:close/>
                <a:moveTo>
                  <a:pt x="293028" y="0"/>
                </a:moveTo>
                <a:lnTo>
                  <a:pt x="2893796" y="0"/>
                </a:lnTo>
                <a:cubicBezTo>
                  <a:pt x="3055631" y="0"/>
                  <a:pt x="3186824" y="131193"/>
                  <a:pt x="3186824" y="293028"/>
                </a:cubicBezTo>
                <a:lnTo>
                  <a:pt x="3186824" y="2946972"/>
                </a:lnTo>
                <a:cubicBezTo>
                  <a:pt x="3186824" y="3108807"/>
                  <a:pt x="3055631" y="3240000"/>
                  <a:pt x="2893796" y="3240000"/>
                </a:cubicBezTo>
                <a:lnTo>
                  <a:pt x="293028" y="3240000"/>
                </a:lnTo>
                <a:cubicBezTo>
                  <a:pt x="131193" y="3240000"/>
                  <a:pt x="0" y="3108807"/>
                  <a:pt x="0" y="2946972"/>
                </a:cubicBezTo>
                <a:lnTo>
                  <a:pt x="0" y="293028"/>
                </a:lnTo>
                <a:cubicBezTo>
                  <a:pt x="0" y="131193"/>
                  <a:pt x="131193" y="0"/>
                  <a:pt x="293028"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7" name="Block Arc 6">
            <a:extLst>
              <a:ext uri="{FF2B5EF4-FFF2-40B4-BE49-F238E27FC236}">
                <a16:creationId xmlns:a16="http://schemas.microsoft.com/office/drawing/2014/main" id="{14101575-3C83-402D-8437-7E718D52827B}"/>
              </a:ext>
            </a:extLst>
          </p:cNvPr>
          <p:cNvSpPr/>
          <p:nvPr/>
        </p:nvSpPr>
        <p:spPr>
          <a:xfrm>
            <a:off x="8626102" y="5660698"/>
            <a:ext cx="488516" cy="493322"/>
          </a:xfrm>
          <a:custGeom>
            <a:avLst/>
            <a:gdLst>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734726 w 3221102"/>
              <a:gd name="connsiteY22" fmla="*/ 869255 h 3221116"/>
              <a:gd name="connsiteX23" fmla="*/ 1956122 w 3221102"/>
              <a:gd name="connsiteY23" fmla="*/ 1110076 h 3221116"/>
              <a:gd name="connsiteX24" fmla="*/ 1973374 w 3221102"/>
              <a:gd name="connsiteY24" fmla="*/ 875315 h 3221116"/>
              <a:gd name="connsiteX25" fmla="*/ 2333414 w 3221102"/>
              <a:gd name="connsiteY25" fmla="*/ 875315 h 3221116"/>
              <a:gd name="connsiteX26" fmla="*/ 2324788 w 3221102"/>
              <a:gd name="connsiteY26" fmla="*/ 2054049 h 3221116"/>
              <a:gd name="connsiteX27" fmla="*/ 2661746 w 3221102"/>
              <a:gd name="connsiteY27" fmla="*/ 2179658 h 3221116"/>
              <a:gd name="connsiteX28" fmla="*/ 2691046 w 3221102"/>
              <a:gd name="connsiteY28" fmla="*/ 2188689 h 3221116"/>
              <a:gd name="connsiteX29" fmla="*/ 2667011 w 3221102"/>
              <a:gd name="connsiteY29" fmla="*/ 2175828 h 3221116"/>
              <a:gd name="connsiteX30" fmla="*/ 2332141 w 3221102"/>
              <a:gd name="connsiteY30" fmla="*/ 653899 h 3221116"/>
              <a:gd name="connsiteX31" fmla="*/ 776764 w 3221102"/>
              <a:gd name="connsiteY31" fmla="*/ 749845 h 3221116"/>
              <a:gd name="connsiteX32" fmla="*/ 631487 w 3221102"/>
              <a:gd name="connsiteY32" fmla="*/ 2301392 h 3221116"/>
              <a:gd name="connsiteX33" fmla="*/ 2142017 w 3221102"/>
              <a:gd name="connsiteY33" fmla="*/ 2684410 h 3221116"/>
              <a:gd name="connsiteX34" fmla="*/ 2324866 w 3221102"/>
              <a:gd name="connsiteY34" fmla="*/ 3053856 h 3221116"/>
              <a:gd name="connsiteX35" fmla="*/ 294693 w 3221102"/>
              <a:gd name="connsiteY35" fmla="*/ 2539075 h 3221116"/>
              <a:gd name="connsiteX36" fmla="*/ 489947 w 3221102"/>
              <a:gd name="connsiteY36" fmla="*/ 453774 h 3221116"/>
              <a:gd name="connsiteX37" fmla="*/ 1651152 w 3221102"/>
              <a:gd name="connsiteY37"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734726 w 3221102"/>
              <a:gd name="connsiteY22" fmla="*/ 869255 h 3221116"/>
              <a:gd name="connsiteX23" fmla="*/ 1956122 w 3221102"/>
              <a:gd name="connsiteY23" fmla="*/ 1110076 h 3221116"/>
              <a:gd name="connsiteX24" fmla="*/ 1973374 w 3221102"/>
              <a:gd name="connsiteY24" fmla="*/ 875315 h 3221116"/>
              <a:gd name="connsiteX25" fmla="*/ 2333414 w 3221102"/>
              <a:gd name="connsiteY25" fmla="*/ 875315 h 3221116"/>
              <a:gd name="connsiteX26" fmla="*/ 2324788 w 3221102"/>
              <a:gd name="connsiteY26" fmla="*/ 2054049 h 3221116"/>
              <a:gd name="connsiteX27" fmla="*/ 2661746 w 3221102"/>
              <a:gd name="connsiteY27" fmla="*/ 2179658 h 3221116"/>
              <a:gd name="connsiteX28" fmla="*/ 2691046 w 3221102"/>
              <a:gd name="connsiteY28" fmla="*/ 2188689 h 3221116"/>
              <a:gd name="connsiteX29" fmla="*/ 2667011 w 3221102"/>
              <a:gd name="connsiteY29" fmla="*/ 2175828 h 3221116"/>
              <a:gd name="connsiteX30" fmla="*/ 2332141 w 3221102"/>
              <a:gd name="connsiteY30" fmla="*/ 653899 h 3221116"/>
              <a:gd name="connsiteX31" fmla="*/ 776764 w 3221102"/>
              <a:gd name="connsiteY31" fmla="*/ 749845 h 3221116"/>
              <a:gd name="connsiteX32" fmla="*/ 631487 w 3221102"/>
              <a:gd name="connsiteY32" fmla="*/ 2301392 h 3221116"/>
              <a:gd name="connsiteX33" fmla="*/ 2142017 w 3221102"/>
              <a:gd name="connsiteY33" fmla="*/ 2684410 h 3221116"/>
              <a:gd name="connsiteX34" fmla="*/ 2324866 w 3221102"/>
              <a:gd name="connsiteY34" fmla="*/ 3053856 h 3221116"/>
              <a:gd name="connsiteX35" fmla="*/ 294693 w 3221102"/>
              <a:gd name="connsiteY35" fmla="*/ 2539075 h 3221116"/>
              <a:gd name="connsiteX36" fmla="*/ 489947 w 3221102"/>
              <a:gd name="connsiteY36" fmla="*/ 453774 h 3221116"/>
              <a:gd name="connsiteX37" fmla="*/ 1651152 w 3221102"/>
              <a:gd name="connsiteY37"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151233"/>
              <a:gd name="connsiteY0" fmla="*/ 2175617 h 3221116"/>
              <a:gd name="connsiteX1" fmla="*/ 2658205 w 3151233"/>
              <a:gd name="connsiteY1" fmla="*/ 2178566 h 3221116"/>
              <a:gd name="connsiteX2" fmla="*/ 2664630 w 3151233"/>
              <a:gd name="connsiteY2" fmla="*/ 2175617 h 3221116"/>
              <a:gd name="connsiteX3" fmla="*/ 1477043 w 3151233"/>
              <a:gd name="connsiteY3" fmla="*/ 1144372 h 3221116"/>
              <a:gd name="connsiteX4" fmla="*/ 1409070 w 3151233"/>
              <a:gd name="connsiteY4" fmla="*/ 1159393 h 3221116"/>
              <a:gd name="connsiteX5" fmla="*/ 1152384 w 3151233"/>
              <a:gd name="connsiteY5" fmla="*/ 1703728 h 3221116"/>
              <a:gd name="connsiteX6" fmla="*/ 1514013 w 3151233"/>
              <a:gd name="connsiteY6" fmla="*/ 2152290 h 3221116"/>
              <a:gd name="connsiteX7" fmla="*/ 1850815 w 3151233"/>
              <a:gd name="connsiteY7" fmla="*/ 1654259 h 3221116"/>
              <a:gd name="connsiteX8" fmla="*/ 1830467 w 3151233"/>
              <a:gd name="connsiteY8" fmla="*/ 1515986 h 3221116"/>
              <a:gd name="connsiteX9" fmla="*/ 1477043 w 3151233"/>
              <a:gd name="connsiteY9" fmla="*/ 1144372 h 3221116"/>
              <a:gd name="connsiteX10" fmla="*/ 1651152 w 3151233"/>
              <a:gd name="connsiteY10" fmla="*/ 501 h 3221116"/>
              <a:gd name="connsiteX11" fmla="*/ 2580395 w 3151233"/>
              <a:gd name="connsiteY11" fmla="*/ 324821 h 3221116"/>
              <a:gd name="connsiteX12" fmla="*/ 3030464 w 3151233"/>
              <a:gd name="connsiteY12" fmla="*/ 2249544 h 3221116"/>
              <a:gd name="connsiteX13" fmla="*/ 2585849 w 3151233"/>
              <a:gd name="connsiteY13" fmla="*/ 2588887 h 3221116"/>
              <a:gd name="connsiteX14" fmla="*/ 1973374 w 3151233"/>
              <a:gd name="connsiteY14" fmla="*/ 2195096 h 3221116"/>
              <a:gd name="connsiteX15" fmla="*/ 1390827 w 3151233"/>
              <a:gd name="connsiteY15" fmla="*/ 2527630 h 3221116"/>
              <a:gd name="connsiteX16" fmla="*/ 783896 w 3151233"/>
              <a:gd name="connsiteY16" fmla="*/ 1665044 h 3221116"/>
              <a:gd name="connsiteX17" fmla="*/ 1268509 w 3151233"/>
              <a:gd name="connsiteY17" fmla="*/ 819983 h 3221116"/>
              <a:gd name="connsiteX18" fmla="*/ 1328805 w 3151233"/>
              <a:gd name="connsiteY18" fmla="*/ 807930 h 3221116"/>
              <a:gd name="connsiteX19" fmla="*/ 1390827 w 3151233"/>
              <a:gd name="connsiteY19" fmla="*/ 802457 h 3221116"/>
              <a:gd name="connsiteX20" fmla="*/ 1462242 w 3151233"/>
              <a:gd name="connsiteY20" fmla="*/ 801708 h 3221116"/>
              <a:gd name="connsiteX21" fmla="*/ 1956122 w 3151233"/>
              <a:gd name="connsiteY21" fmla="*/ 1110076 h 3221116"/>
              <a:gd name="connsiteX22" fmla="*/ 1973374 w 3151233"/>
              <a:gd name="connsiteY22" fmla="*/ 875315 h 3221116"/>
              <a:gd name="connsiteX23" fmla="*/ 2333414 w 3151233"/>
              <a:gd name="connsiteY23" fmla="*/ 875315 h 3221116"/>
              <a:gd name="connsiteX24" fmla="*/ 2324788 w 3151233"/>
              <a:gd name="connsiteY24" fmla="*/ 2054049 h 3221116"/>
              <a:gd name="connsiteX25" fmla="*/ 2661746 w 3151233"/>
              <a:gd name="connsiteY25" fmla="*/ 2179658 h 3221116"/>
              <a:gd name="connsiteX26" fmla="*/ 2691046 w 3151233"/>
              <a:gd name="connsiteY26" fmla="*/ 2188689 h 3221116"/>
              <a:gd name="connsiteX27" fmla="*/ 2667011 w 3151233"/>
              <a:gd name="connsiteY27" fmla="*/ 2175828 h 3221116"/>
              <a:gd name="connsiteX28" fmla="*/ 2332141 w 3151233"/>
              <a:gd name="connsiteY28" fmla="*/ 653899 h 3221116"/>
              <a:gd name="connsiteX29" fmla="*/ 776764 w 3151233"/>
              <a:gd name="connsiteY29" fmla="*/ 749845 h 3221116"/>
              <a:gd name="connsiteX30" fmla="*/ 631487 w 3151233"/>
              <a:gd name="connsiteY30" fmla="*/ 2301392 h 3221116"/>
              <a:gd name="connsiteX31" fmla="*/ 2142017 w 3151233"/>
              <a:gd name="connsiteY31" fmla="*/ 2684410 h 3221116"/>
              <a:gd name="connsiteX32" fmla="*/ 2324866 w 3151233"/>
              <a:gd name="connsiteY32" fmla="*/ 3053856 h 3221116"/>
              <a:gd name="connsiteX33" fmla="*/ 294693 w 3151233"/>
              <a:gd name="connsiteY33" fmla="*/ 2539075 h 3221116"/>
              <a:gd name="connsiteX34" fmla="*/ 489947 w 3151233"/>
              <a:gd name="connsiteY34" fmla="*/ 453774 h 3221116"/>
              <a:gd name="connsiteX35" fmla="*/ 1651152 w 3151233"/>
              <a:gd name="connsiteY35" fmla="*/ 501 h 3221116"/>
              <a:gd name="connsiteX0" fmla="*/ 2664630 w 3161851"/>
              <a:gd name="connsiteY0" fmla="*/ 2175617 h 3221116"/>
              <a:gd name="connsiteX1" fmla="*/ 2658205 w 3161851"/>
              <a:gd name="connsiteY1" fmla="*/ 2178566 h 3221116"/>
              <a:gd name="connsiteX2" fmla="*/ 2664630 w 3161851"/>
              <a:gd name="connsiteY2" fmla="*/ 2175617 h 3221116"/>
              <a:gd name="connsiteX3" fmla="*/ 1477043 w 3161851"/>
              <a:gd name="connsiteY3" fmla="*/ 1144372 h 3221116"/>
              <a:gd name="connsiteX4" fmla="*/ 1409070 w 3161851"/>
              <a:gd name="connsiteY4" fmla="*/ 1159393 h 3221116"/>
              <a:gd name="connsiteX5" fmla="*/ 1152384 w 3161851"/>
              <a:gd name="connsiteY5" fmla="*/ 1703728 h 3221116"/>
              <a:gd name="connsiteX6" fmla="*/ 1514013 w 3161851"/>
              <a:gd name="connsiteY6" fmla="*/ 2152290 h 3221116"/>
              <a:gd name="connsiteX7" fmla="*/ 1850815 w 3161851"/>
              <a:gd name="connsiteY7" fmla="*/ 1654259 h 3221116"/>
              <a:gd name="connsiteX8" fmla="*/ 1830467 w 3161851"/>
              <a:gd name="connsiteY8" fmla="*/ 1515986 h 3221116"/>
              <a:gd name="connsiteX9" fmla="*/ 1477043 w 3161851"/>
              <a:gd name="connsiteY9" fmla="*/ 1144372 h 3221116"/>
              <a:gd name="connsiteX10" fmla="*/ 1651152 w 3161851"/>
              <a:gd name="connsiteY10" fmla="*/ 501 h 3221116"/>
              <a:gd name="connsiteX11" fmla="*/ 2580395 w 3161851"/>
              <a:gd name="connsiteY11" fmla="*/ 324821 h 3221116"/>
              <a:gd name="connsiteX12" fmla="*/ 3030464 w 3161851"/>
              <a:gd name="connsiteY12" fmla="*/ 2249544 h 3221116"/>
              <a:gd name="connsiteX13" fmla="*/ 2585849 w 3161851"/>
              <a:gd name="connsiteY13" fmla="*/ 2588887 h 3221116"/>
              <a:gd name="connsiteX14" fmla="*/ 1973374 w 3161851"/>
              <a:gd name="connsiteY14" fmla="*/ 2195096 h 3221116"/>
              <a:gd name="connsiteX15" fmla="*/ 1390827 w 3161851"/>
              <a:gd name="connsiteY15" fmla="*/ 2527630 h 3221116"/>
              <a:gd name="connsiteX16" fmla="*/ 783896 w 3161851"/>
              <a:gd name="connsiteY16" fmla="*/ 1665044 h 3221116"/>
              <a:gd name="connsiteX17" fmla="*/ 1268509 w 3161851"/>
              <a:gd name="connsiteY17" fmla="*/ 819983 h 3221116"/>
              <a:gd name="connsiteX18" fmla="*/ 1328805 w 3161851"/>
              <a:gd name="connsiteY18" fmla="*/ 807930 h 3221116"/>
              <a:gd name="connsiteX19" fmla="*/ 1390827 w 3161851"/>
              <a:gd name="connsiteY19" fmla="*/ 802457 h 3221116"/>
              <a:gd name="connsiteX20" fmla="*/ 1462242 w 3161851"/>
              <a:gd name="connsiteY20" fmla="*/ 801708 h 3221116"/>
              <a:gd name="connsiteX21" fmla="*/ 1956122 w 3161851"/>
              <a:gd name="connsiteY21" fmla="*/ 1110076 h 3221116"/>
              <a:gd name="connsiteX22" fmla="*/ 1973374 w 3161851"/>
              <a:gd name="connsiteY22" fmla="*/ 875315 h 3221116"/>
              <a:gd name="connsiteX23" fmla="*/ 2333414 w 3161851"/>
              <a:gd name="connsiteY23" fmla="*/ 875315 h 3221116"/>
              <a:gd name="connsiteX24" fmla="*/ 2324788 w 3161851"/>
              <a:gd name="connsiteY24" fmla="*/ 2054049 h 3221116"/>
              <a:gd name="connsiteX25" fmla="*/ 2661746 w 3161851"/>
              <a:gd name="connsiteY25" fmla="*/ 2179658 h 3221116"/>
              <a:gd name="connsiteX26" fmla="*/ 2691046 w 3161851"/>
              <a:gd name="connsiteY26" fmla="*/ 2188689 h 3221116"/>
              <a:gd name="connsiteX27" fmla="*/ 2667011 w 3161851"/>
              <a:gd name="connsiteY27" fmla="*/ 2175828 h 3221116"/>
              <a:gd name="connsiteX28" fmla="*/ 2332141 w 3161851"/>
              <a:gd name="connsiteY28" fmla="*/ 653899 h 3221116"/>
              <a:gd name="connsiteX29" fmla="*/ 776764 w 3161851"/>
              <a:gd name="connsiteY29" fmla="*/ 749845 h 3221116"/>
              <a:gd name="connsiteX30" fmla="*/ 631487 w 3161851"/>
              <a:gd name="connsiteY30" fmla="*/ 2301392 h 3221116"/>
              <a:gd name="connsiteX31" fmla="*/ 2142017 w 3161851"/>
              <a:gd name="connsiteY31" fmla="*/ 2684410 h 3221116"/>
              <a:gd name="connsiteX32" fmla="*/ 2324866 w 3161851"/>
              <a:gd name="connsiteY32" fmla="*/ 3053856 h 3221116"/>
              <a:gd name="connsiteX33" fmla="*/ 294693 w 3161851"/>
              <a:gd name="connsiteY33" fmla="*/ 2539075 h 3221116"/>
              <a:gd name="connsiteX34" fmla="*/ 489947 w 3161851"/>
              <a:gd name="connsiteY34" fmla="*/ 453774 h 3221116"/>
              <a:gd name="connsiteX35" fmla="*/ 1651152 w 3161851"/>
              <a:gd name="connsiteY35" fmla="*/ 501 h 3221116"/>
              <a:gd name="connsiteX0" fmla="*/ 2664630 w 3182629"/>
              <a:gd name="connsiteY0" fmla="*/ 2175617 h 3221116"/>
              <a:gd name="connsiteX1" fmla="*/ 2658205 w 3182629"/>
              <a:gd name="connsiteY1" fmla="*/ 2178566 h 3221116"/>
              <a:gd name="connsiteX2" fmla="*/ 2664630 w 3182629"/>
              <a:gd name="connsiteY2" fmla="*/ 2175617 h 3221116"/>
              <a:gd name="connsiteX3" fmla="*/ 1477043 w 3182629"/>
              <a:gd name="connsiteY3" fmla="*/ 1144372 h 3221116"/>
              <a:gd name="connsiteX4" fmla="*/ 1409070 w 3182629"/>
              <a:gd name="connsiteY4" fmla="*/ 1159393 h 3221116"/>
              <a:gd name="connsiteX5" fmla="*/ 1152384 w 3182629"/>
              <a:gd name="connsiteY5" fmla="*/ 1703728 h 3221116"/>
              <a:gd name="connsiteX6" fmla="*/ 1514013 w 3182629"/>
              <a:gd name="connsiteY6" fmla="*/ 2152290 h 3221116"/>
              <a:gd name="connsiteX7" fmla="*/ 1850815 w 3182629"/>
              <a:gd name="connsiteY7" fmla="*/ 1654259 h 3221116"/>
              <a:gd name="connsiteX8" fmla="*/ 1830467 w 3182629"/>
              <a:gd name="connsiteY8" fmla="*/ 1515986 h 3221116"/>
              <a:gd name="connsiteX9" fmla="*/ 1477043 w 3182629"/>
              <a:gd name="connsiteY9" fmla="*/ 1144372 h 3221116"/>
              <a:gd name="connsiteX10" fmla="*/ 1651152 w 3182629"/>
              <a:gd name="connsiteY10" fmla="*/ 501 h 3221116"/>
              <a:gd name="connsiteX11" fmla="*/ 2580395 w 3182629"/>
              <a:gd name="connsiteY11" fmla="*/ 324821 h 3221116"/>
              <a:gd name="connsiteX12" fmla="*/ 3030464 w 3182629"/>
              <a:gd name="connsiteY12" fmla="*/ 2249544 h 3221116"/>
              <a:gd name="connsiteX13" fmla="*/ 2585849 w 3182629"/>
              <a:gd name="connsiteY13" fmla="*/ 2588887 h 3221116"/>
              <a:gd name="connsiteX14" fmla="*/ 1973374 w 3182629"/>
              <a:gd name="connsiteY14" fmla="*/ 2195096 h 3221116"/>
              <a:gd name="connsiteX15" fmla="*/ 1390827 w 3182629"/>
              <a:gd name="connsiteY15" fmla="*/ 2527630 h 3221116"/>
              <a:gd name="connsiteX16" fmla="*/ 783896 w 3182629"/>
              <a:gd name="connsiteY16" fmla="*/ 1665044 h 3221116"/>
              <a:gd name="connsiteX17" fmla="*/ 1268509 w 3182629"/>
              <a:gd name="connsiteY17" fmla="*/ 819983 h 3221116"/>
              <a:gd name="connsiteX18" fmla="*/ 1328805 w 3182629"/>
              <a:gd name="connsiteY18" fmla="*/ 807930 h 3221116"/>
              <a:gd name="connsiteX19" fmla="*/ 1390827 w 3182629"/>
              <a:gd name="connsiteY19" fmla="*/ 802457 h 3221116"/>
              <a:gd name="connsiteX20" fmla="*/ 1462242 w 3182629"/>
              <a:gd name="connsiteY20" fmla="*/ 801708 h 3221116"/>
              <a:gd name="connsiteX21" fmla="*/ 1956122 w 3182629"/>
              <a:gd name="connsiteY21" fmla="*/ 1110076 h 3221116"/>
              <a:gd name="connsiteX22" fmla="*/ 1973374 w 3182629"/>
              <a:gd name="connsiteY22" fmla="*/ 875315 h 3221116"/>
              <a:gd name="connsiteX23" fmla="*/ 2333414 w 3182629"/>
              <a:gd name="connsiteY23" fmla="*/ 875315 h 3221116"/>
              <a:gd name="connsiteX24" fmla="*/ 2324788 w 3182629"/>
              <a:gd name="connsiteY24" fmla="*/ 2054049 h 3221116"/>
              <a:gd name="connsiteX25" fmla="*/ 2661746 w 3182629"/>
              <a:gd name="connsiteY25" fmla="*/ 2179658 h 3221116"/>
              <a:gd name="connsiteX26" fmla="*/ 2691046 w 3182629"/>
              <a:gd name="connsiteY26" fmla="*/ 2188689 h 3221116"/>
              <a:gd name="connsiteX27" fmla="*/ 2667011 w 3182629"/>
              <a:gd name="connsiteY27" fmla="*/ 2175828 h 3221116"/>
              <a:gd name="connsiteX28" fmla="*/ 2332141 w 3182629"/>
              <a:gd name="connsiteY28" fmla="*/ 653899 h 3221116"/>
              <a:gd name="connsiteX29" fmla="*/ 776764 w 3182629"/>
              <a:gd name="connsiteY29" fmla="*/ 749845 h 3221116"/>
              <a:gd name="connsiteX30" fmla="*/ 631487 w 3182629"/>
              <a:gd name="connsiteY30" fmla="*/ 2301392 h 3221116"/>
              <a:gd name="connsiteX31" fmla="*/ 2142017 w 3182629"/>
              <a:gd name="connsiteY31" fmla="*/ 2684410 h 3221116"/>
              <a:gd name="connsiteX32" fmla="*/ 2324866 w 3182629"/>
              <a:gd name="connsiteY32" fmla="*/ 3053856 h 3221116"/>
              <a:gd name="connsiteX33" fmla="*/ 294693 w 3182629"/>
              <a:gd name="connsiteY33" fmla="*/ 2539075 h 3221116"/>
              <a:gd name="connsiteX34" fmla="*/ 489947 w 3182629"/>
              <a:gd name="connsiteY34" fmla="*/ 453774 h 3221116"/>
              <a:gd name="connsiteX35" fmla="*/ 1651152 w 3182629"/>
              <a:gd name="connsiteY35" fmla="*/ 501 h 3221116"/>
              <a:gd name="connsiteX0" fmla="*/ 2664630 w 3189723"/>
              <a:gd name="connsiteY0" fmla="*/ 2175617 h 3221116"/>
              <a:gd name="connsiteX1" fmla="*/ 2658205 w 3189723"/>
              <a:gd name="connsiteY1" fmla="*/ 2178566 h 3221116"/>
              <a:gd name="connsiteX2" fmla="*/ 2664630 w 3189723"/>
              <a:gd name="connsiteY2" fmla="*/ 2175617 h 3221116"/>
              <a:gd name="connsiteX3" fmla="*/ 1477043 w 3189723"/>
              <a:gd name="connsiteY3" fmla="*/ 1144372 h 3221116"/>
              <a:gd name="connsiteX4" fmla="*/ 1409070 w 3189723"/>
              <a:gd name="connsiteY4" fmla="*/ 1159393 h 3221116"/>
              <a:gd name="connsiteX5" fmla="*/ 1152384 w 3189723"/>
              <a:gd name="connsiteY5" fmla="*/ 1703728 h 3221116"/>
              <a:gd name="connsiteX6" fmla="*/ 1514013 w 3189723"/>
              <a:gd name="connsiteY6" fmla="*/ 2152290 h 3221116"/>
              <a:gd name="connsiteX7" fmla="*/ 1850815 w 3189723"/>
              <a:gd name="connsiteY7" fmla="*/ 1654259 h 3221116"/>
              <a:gd name="connsiteX8" fmla="*/ 1830467 w 3189723"/>
              <a:gd name="connsiteY8" fmla="*/ 1515986 h 3221116"/>
              <a:gd name="connsiteX9" fmla="*/ 1477043 w 3189723"/>
              <a:gd name="connsiteY9" fmla="*/ 1144372 h 3221116"/>
              <a:gd name="connsiteX10" fmla="*/ 1651152 w 3189723"/>
              <a:gd name="connsiteY10" fmla="*/ 501 h 3221116"/>
              <a:gd name="connsiteX11" fmla="*/ 2580395 w 3189723"/>
              <a:gd name="connsiteY11" fmla="*/ 324821 h 3221116"/>
              <a:gd name="connsiteX12" fmla="*/ 3030464 w 3189723"/>
              <a:gd name="connsiteY12" fmla="*/ 2249544 h 3221116"/>
              <a:gd name="connsiteX13" fmla="*/ 2585849 w 3189723"/>
              <a:gd name="connsiteY13" fmla="*/ 2588887 h 3221116"/>
              <a:gd name="connsiteX14" fmla="*/ 1973374 w 3189723"/>
              <a:gd name="connsiteY14" fmla="*/ 2195096 h 3221116"/>
              <a:gd name="connsiteX15" fmla="*/ 1390827 w 3189723"/>
              <a:gd name="connsiteY15" fmla="*/ 2527630 h 3221116"/>
              <a:gd name="connsiteX16" fmla="*/ 783896 w 3189723"/>
              <a:gd name="connsiteY16" fmla="*/ 1665044 h 3221116"/>
              <a:gd name="connsiteX17" fmla="*/ 1268509 w 3189723"/>
              <a:gd name="connsiteY17" fmla="*/ 819983 h 3221116"/>
              <a:gd name="connsiteX18" fmla="*/ 1328805 w 3189723"/>
              <a:gd name="connsiteY18" fmla="*/ 807930 h 3221116"/>
              <a:gd name="connsiteX19" fmla="*/ 1390827 w 3189723"/>
              <a:gd name="connsiteY19" fmla="*/ 802457 h 3221116"/>
              <a:gd name="connsiteX20" fmla="*/ 1462242 w 3189723"/>
              <a:gd name="connsiteY20" fmla="*/ 801708 h 3221116"/>
              <a:gd name="connsiteX21" fmla="*/ 1956122 w 3189723"/>
              <a:gd name="connsiteY21" fmla="*/ 1110076 h 3221116"/>
              <a:gd name="connsiteX22" fmla="*/ 1973374 w 3189723"/>
              <a:gd name="connsiteY22" fmla="*/ 875315 h 3221116"/>
              <a:gd name="connsiteX23" fmla="*/ 2333414 w 3189723"/>
              <a:gd name="connsiteY23" fmla="*/ 875315 h 3221116"/>
              <a:gd name="connsiteX24" fmla="*/ 2324788 w 3189723"/>
              <a:gd name="connsiteY24" fmla="*/ 2054049 h 3221116"/>
              <a:gd name="connsiteX25" fmla="*/ 2661746 w 3189723"/>
              <a:gd name="connsiteY25" fmla="*/ 2179658 h 3221116"/>
              <a:gd name="connsiteX26" fmla="*/ 2691046 w 3189723"/>
              <a:gd name="connsiteY26" fmla="*/ 2188689 h 3221116"/>
              <a:gd name="connsiteX27" fmla="*/ 2667011 w 3189723"/>
              <a:gd name="connsiteY27" fmla="*/ 2175828 h 3221116"/>
              <a:gd name="connsiteX28" fmla="*/ 2332141 w 3189723"/>
              <a:gd name="connsiteY28" fmla="*/ 653899 h 3221116"/>
              <a:gd name="connsiteX29" fmla="*/ 776764 w 3189723"/>
              <a:gd name="connsiteY29" fmla="*/ 749845 h 3221116"/>
              <a:gd name="connsiteX30" fmla="*/ 631487 w 3189723"/>
              <a:gd name="connsiteY30" fmla="*/ 2301392 h 3221116"/>
              <a:gd name="connsiteX31" fmla="*/ 2142017 w 3189723"/>
              <a:gd name="connsiteY31" fmla="*/ 2684410 h 3221116"/>
              <a:gd name="connsiteX32" fmla="*/ 2324866 w 3189723"/>
              <a:gd name="connsiteY32" fmla="*/ 3053856 h 3221116"/>
              <a:gd name="connsiteX33" fmla="*/ 294693 w 3189723"/>
              <a:gd name="connsiteY33" fmla="*/ 2539075 h 3221116"/>
              <a:gd name="connsiteX34" fmla="*/ 489947 w 3189723"/>
              <a:gd name="connsiteY34" fmla="*/ 453774 h 3221116"/>
              <a:gd name="connsiteX35" fmla="*/ 1651152 w 3189723"/>
              <a:gd name="connsiteY35" fmla="*/ 501 h 322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189723" h="3221116">
                <a:moveTo>
                  <a:pt x="2664630" y="2175617"/>
                </a:moveTo>
                <a:lnTo>
                  <a:pt x="2658205" y="2178566"/>
                </a:lnTo>
                <a:cubicBezTo>
                  <a:pt x="2662222" y="2175972"/>
                  <a:pt x="2664284" y="2175096"/>
                  <a:pt x="2664630" y="2175617"/>
                </a:cubicBezTo>
                <a:close/>
                <a:moveTo>
                  <a:pt x="1477043" y="1144372"/>
                </a:moveTo>
                <a:lnTo>
                  <a:pt x="1409070" y="1159393"/>
                </a:lnTo>
                <a:cubicBezTo>
                  <a:pt x="1167974" y="1216277"/>
                  <a:pt x="1134894" y="1538245"/>
                  <a:pt x="1152384" y="1703728"/>
                </a:cubicBezTo>
                <a:cubicBezTo>
                  <a:pt x="1169874" y="1869211"/>
                  <a:pt x="1272747" y="2156947"/>
                  <a:pt x="1514013" y="2152290"/>
                </a:cubicBezTo>
                <a:cubicBezTo>
                  <a:pt x="1680659" y="2149073"/>
                  <a:pt x="1865876" y="1940767"/>
                  <a:pt x="1850815" y="1654259"/>
                </a:cubicBezTo>
                <a:cubicBezTo>
                  <a:pt x="1844015" y="1608142"/>
                  <a:pt x="1837162" y="1561942"/>
                  <a:pt x="1830467" y="1515986"/>
                </a:cubicBezTo>
                <a:cubicBezTo>
                  <a:pt x="1779361" y="1292438"/>
                  <a:pt x="1635542" y="1134285"/>
                  <a:pt x="1477043" y="1144372"/>
                </a:cubicBezTo>
                <a:close/>
                <a:moveTo>
                  <a:pt x="1651152" y="501"/>
                </a:moveTo>
                <a:cubicBezTo>
                  <a:pt x="1977584" y="8635"/>
                  <a:pt x="2235425" y="52153"/>
                  <a:pt x="2580395" y="324821"/>
                </a:cubicBezTo>
                <a:cubicBezTo>
                  <a:pt x="3000061" y="656529"/>
                  <a:pt x="3430704" y="1549940"/>
                  <a:pt x="3030464" y="2249544"/>
                </a:cubicBezTo>
                <a:cubicBezTo>
                  <a:pt x="2882259" y="2451798"/>
                  <a:pt x="2785813" y="2507403"/>
                  <a:pt x="2585849" y="2588887"/>
                </a:cubicBezTo>
                <a:cubicBezTo>
                  <a:pt x="2194785" y="2615774"/>
                  <a:pt x="1984876" y="2478759"/>
                  <a:pt x="1973374" y="2195096"/>
                </a:cubicBezTo>
                <a:cubicBezTo>
                  <a:pt x="1841986" y="2496540"/>
                  <a:pt x="1610941" y="2555551"/>
                  <a:pt x="1390827" y="2527630"/>
                </a:cubicBezTo>
                <a:cubicBezTo>
                  <a:pt x="1131071" y="2494680"/>
                  <a:pt x="853863" y="2136270"/>
                  <a:pt x="783896" y="1665044"/>
                </a:cubicBezTo>
                <a:cubicBezTo>
                  <a:pt x="715204" y="1202409"/>
                  <a:pt x="991941" y="900416"/>
                  <a:pt x="1268509" y="819983"/>
                </a:cubicBezTo>
                <a:cubicBezTo>
                  <a:pt x="1288264" y="814237"/>
                  <a:pt x="1308391" y="810536"/>
                  <a:pt x="1328805" y="807930"/>
                </a:cubicBezTo>
                <a:cubicBezTo>
                  <a:pt x="1349219" y="805325"/>
                  <a:pt x="1369921" y="803817"/>
                  <a:pt x="1390827" y="802457"/>
                </a:cubicBezTo>
                <a:cubicBezTo>
                  <a:pt x="1416795" y="800769"/>
                  <a:pt x="1355770" y="788713"/>
                  <a:pt x="1462242" y="801708"/>
                </a:cubicBezTo>
                <a:cubicBezTo>
                  <a:pt x="1599590" y="818472"/>
                  <a:pt x="1776043" y="890774"/>
                  <a:pt x="1956122" y="1110076"/>
                </a:cubicBezTo>
                <a:lnTo>
                  <a:pt x="1973374" y="875315"/>
                </a:lnTo>
                <a:lnTo>
                  <a:pt x="2333414" y="875315"/>
                </a:lnTo>
                <a:cubicBezTo>
                  <a:pt x="2330539" y="1325736"/>
                  <a:pt x="2327663" y="1603628"/>
                  <a:pt x="2324788" y="2054049"/>
                </a:cubicBezTo>
                <a:cubicBezTo>
                  <a:pt x="2290850" y="2479718"/>
                  <a:pt x="2627788" y="2217580"/>
                  <a:pt x="2661746" y="2179658"/>
                </a:cubicBezTo>
                <a:lnTo>
                  <a:pt x="2691046" y="2188689"/>
                </a:lnTo>
                <a:lnTo>
                  <a:pt x="2667011" y="2175828"/>
                </a:lnTo>
                <a:cubicBezTo>
                  <a:pt x="2945550" y="1655295"/>
                  <a:pt x="2803444" y="1009445"/>
                  <a:pt x="2332141" y="653899"/>
                </a:cubicBezTo>
                <a:cubicBezTo>
                  <a:pt x="1860838" y="298353"/>
                  <a:pt x="1200794" y="339069"/>
                  <a:pt x="776764" y="749845"/>
                </a:cubicBezTo>
                <a:cubicBezTo>
                  <a:pt x="352733" y="1160621"/>
                  <a:pt x="291083" y="1819040"/>
                  <a:pt x="631487" y="2301392"/>
                </a:cubicBezTo>
                <a:cubicBezTo>
                  <a:pt x="971891" y="2783745"/>
                  <a:pt x="1612904" y="2946283"/>
                  <a:pt x="2142017" y="2684410"/>
                </a:cubicBezTo>
                <a:lnTo>
                  <a:pt x="2324866" y="3053856"/>
                </a:lnTo>
                <a:cubicBezTo>
                  <a:pt x="1613730" y="3405817"/>
                  <a:pt x="752200" y="3187363"/>
                  <a:pt x="294693" y="2539075"/>
                </a:cubicBezTo>
                <a:cubicBezTo>
                  <a:pt x="-162814" y="1890787"/>
                  <a:pt x="-79956" y="1005863"/>
                  <a:pt x="489947" y="453774"/>
                </a:cubicBezTo>
                <a:cubicBezTo>
                  <a:pt x="810518" y="143225"/>
                  <a:pt x="1231454" y="-9956"/>
                  <a:pt x="1651152" y="501"/>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48" name="Left Arrow 1">
            <a:extLst>
              <a:ext uri="{FF2B5EF4-FFF2-40B4-BE49-F238E27FC236}">
                <a16:creationId xmlns:a16="http://schemas.microsoft.com/office/drawing/2014/main" id="{14106890-72FA-426A-BF3F-7CC1A5B746DE}"/>
              </a:ext>
            </a:extLst>
          </p:cNvPr>
          <p:cNvSpPr>
            <a:spLocks noChangeAspect="1"/>
          </p:cNvSpPr>
          <p:nvPr/>
        </p:nvSpPr>
        <p:spPr>
          <a:xfrm>
            <a:off x="11088980" y="5624208"/>
            <a:ext cx="544340" cy="529812"/>
          </a:xfrm>
          <a:custGeom>
            <a:avLst/>
            <a:gdLst/>
            <a:ahLst/>
            <a:cxnLst/>
            <a:rect l="l" t="t" r="r" b="b"/>
            <a:pathLst>
              <a:path w="3306630" h="3218379">
                <a:moveTo>
                  <a:pt x="0" y="2085651"/>
                </a:moveTo>
                <a:cubicBezTo>
                  <a:pt x="253919" y="2342528"/>
                  <a:pt x="881542" y="2297196"/>
                  <a:pt x="1388167" y="2271654"/>
                </a:cubicBezTo>
                <a:lnTo>
                  <a:pt x="1417952" y="2988872"/>
                </a:lnTo>
                <a:lnTo>
                  <a:pt x="717647" y="2950294"/>
                </a:lnTo>
                <a:cubicBezTo>
                  <a:pt x="467617" y="2928101"/>
                  <a:pt x="217417" y="2555860"/>
                  <a:pt x="0" y="2085651"/>
                </a:cubicBezTo>
                <a:close/>
                <a:moveTo>
                  <a:pt x="1969797" y="2019847"/>
                </a:moveTo>
                <a:lnTo>
                  <a:pt x="1969797" y="2274913"/>
                </a:lnTo>
                <a:lnTo>
                  <a:pt x="2657809" y="2274913"/>
                </a:lnTo>
                <a:cubicBezTo>
                  <a:pt x="2787205" y="2599270"/>
                  <a:pt x="2968360" y="2923626"/>
                  <a:pt x="2675062" y="2954686"/>
                </a:cubicBezTo>
                <a:lnTo>
                  <a:pt x="1969797" y="2963313"/>
                </a:lnTo>
                <a:lnTo>
                  <a:pt x="1969797" y="3218379"/>
                </a:lnTo>
                <a:lnTo>
                  <a:pt x="1429598" y="2619113"/>
                </a:lnTo>
                <a:close/>
                <a:moveTo>
                  <a:pt x="2961009" y="1275432"/>
                </a:moveTo>
                <a:lnTo>
                  <a:pt x="3277752" y="1901203"/>
                </a:lnTo>
                <a:cubicBezTo>
                  <a:pt x="3383548" y="2128832"/>
                  <a:pt x="3186278" y="2531632"/>
                  <a:pt x="2887773" y="2955026"/>
                </a:cubicBezTo>
                <a:cubicBezTo>
                  <a:pt x="2983276" y="2606687"/>
                  <a:pt x="2630206" y="2085815"/>
                  <a:pt x="2354773" y="1659836"/>
                </a:cubicBezTo>
                <a:close/>
                <a:moveTo>
                  <a:pt x="1019997" y="990789"/>
                </a:moveTo>
                <a:lnTo>
                  <a:pt x="1268877" y="1758248"/>
                </a:lnTo>
                <a:lnTo>
                  <a:pt x="1047983" y="1630715"/>
                </a:lnTo>
                <a:lnTo>
                  <a:pt x="703977" y="2226552"/>
                </a:lnTo>
                <a:cubicBezTo>
                  <a:pt x="358378" y="2176433"/>
                  <a:pt x="-13100" y="2171140"/>
                  <a:pt x="106650" y="1901606"/>
                </a:cubicBezTo>
                <a:lnTo>
                  <a:pt x="451811" y="1286515"/>
                </a:lnTo>
                <a:lnTo>
                  <a:pt x="230918" y="1158982"/>
                </a:lnTo>
                <a:close/>
                <a:moveTo>
                  <a:pt x="2174825" y="119764"/>
                </a:moveTo>
                <a:cubicBezTo>
                  <a:pt x="2220451" y="119103"/>
                  <a:pt x="2264887" y="143875"/>
                  <a:pt x="2308274" y="203493"/>
                </a:cubicBezTo>
                <a:lnTo>
                  <a:pt x="2668377" y="809957"/>
                </a:lnTo>
                <a:lnTo>
                  <a:pt x="2889271" y="682424"/>
                </a:lnTo>
                <a:lnTo>
                  <a:pt x="2640391" y="1449883"/>
                </a:lnTo>
                <a:lnTo>
                  <a:pt x="1851312" y="1281690"/>
                </a:lnTo>
                <a:lnTo>
                  <a:pt x="2072206" y="1154157"/>
                </a:lnTo>
                <a:lnTo>
                  <a:pt x="1728200" y="558321"/>
                </a:lnTo>
                <a:cubicBezTo>
                  <a:pt x="1890352" y="352642"/>
                  <a:pt x="2037947" y="121750"/>
                  <a:pt x="2174825" y="119764"/>
                </a:cubicBezTo>
                <a:close/>
                <a:moveTo>
                  <a:pt x="1831774" y="30"/>
                </a:moveTo>
                <a:cubicBezTo>
                  <a:pt x="1948530" y="539"/>
                  <a:pt x="2073232" y="7407"/>
                  <a:pt x="2202212" y="19111"/>
                </a:cubicBezTo>
                <a:cubicBezTo>
                  <a:pt x="1852790" y="110572"/>
                  <a:pt x="1578238" y="676776"/>
                  <a:pt x="1347045" y="1128297"/>
                </a:cubicBezTo>
                <a:lnTo>
                  <a:pt x="711024" y="795483"/>
                </a:lnTo>
                <a:lnTo>
                  <a:pt x="1094586" y="208291"/>
                </a:lnTo>
                <a:cubicBezTo>
                  <a:pt x="1202761" y="54213"/>
                  <a:pt x="1481508" y="-1496"/>
                  <a:pt x="1831774" y="3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9" name="Oval 35">
            <a:extLst>
              <a:ext uri="{FF2B5EF4-FFF2-40B4-BE49-F238E27FC236}">
                <a16:creationId xmlns:a16="http://schemas.microsoft.com/office/drawing/2014/main" id="{417BB996-3089-46B2-B81A-8205CF3DE5E4}"/>
              </a:ext>
            </a:extLst>
          </p:cNvPr>
          <p:cNvSpPr/>
          <p:nvPr/>
        </p:nvSpPr>
        <p:spPr>
          <a:xfrm>
            <a:off x="10359195" y="5625275"/>
            <a:ext cx="426213" cy="537400"/>
          </a:xfrm>
          <a:custGeom>
            <a:avLst/>
            <a:gdLst/>
            <a:ahLst/>
            <a:cxnLst/>
            <a:rect l="l" t="t" r="r" b="b"/>
            <a:pathLst>
              <a:path w="2548531" h="3213371">
                <a:moveTo>
                  <a:pt x="792000" y="2498954"/>
                </a:moveTo>
                <a:lnTo>
                  <a:pt x="792000" y="2641726"/>
                </a:lnTo>
                <a:cubicBezTo>
                  <a:pt x="463357" y="2661706"/>
                  <a:pt x="216000" y="2748872"/>
                  <a:pt x="216000" y="2853371"/>
                </a:cubicBezTo>
                <a:cubicBezTo>
                  <a:pt x="216000" y="2972665"/>
                  <a:pt x="538355" y="3069371"/>
                  <a:pt x="936000" y="3069371"/>
                </a:cubicBezTo>
                <a:cubicBezTo>
                  <a:pt x="1333645" y="3069371"/>
                  <a:pt x="1656000" y="2972665"/>
                  <a:pt x="1656000" y="2853371"/>
                </a:cubicBezTo>
                <a:cubicBezTo>
                  <a:pt x="1656000" y="2748872"/>
                  <a:pt x="1408644" y="2661706"/>
                  <a:pt x="1080000" y="2641726"/>
                </a:cubicBezTo>
                <a:lnTo>
                  <a:pt x="1080000" y="2498954"/>
                </a:lnTo>
                <a:cubicBezTo>
                  <a:pt x="1528614" y="2524263"/>
                  <a:pt x="1872000" y="2673393"/>
                  <a:pt x="1872000" y="2853371"/>
                </a:cubicBezTo>
                <a:cubicBezTo>
                  <a:pt x="1872000" y="3052194"/>
                  <a:pt x="1452939" y="3213371"/>
                  <a:pt x="936000" y="3213371"/>
                </a:cubicBezTo>
                <a:cubicBezTo>
                  <a:pt x="419061" y="3213371"/>
                  <a:pt x="0" y="3052194"/>
                  <a:pt x="0" y="2853371"/>
                </a:cubicBezTo>
                <a:cubicBezTo>
                  <a:pt x="0" y="2673393"/>
                  <a:pt x="343386" y="2524263"/>
                  <a:pt x="792000" y="2498954"/>
                </a:cubicBezTo>
                <a:close/>
                <a:moveTo>
                  <a:pt x="2190403" y="180020"/>
                </a:moveTo>
                <a:cubicBezTo>
                  <a:pt x="2388233" y="180020"/>
                  <a:pt x="2548531" y="236495"/>
                  <a:pt x="2548531" y="306081"/>
                </a:cubicBezTo>
                <a:lnTo>
                  <a:pt x="2548531" y="1314569"/>
                </a:lnTo>
                <a:cubicBezTo>
                  <a:pt x="2548531" y="1244983"/>
                  <a:pt x="2388233" y="1188508"/>
                  <a:pt x="2190403" y="1188508"/>
                </a:cubicBezTo>
                <a:cubicBezTo>
                  <a:pt x="1992574" y="1188508"/>
                  <a:pt x="1832276" y="1244983"/>
                  <a:pt x="1832276" y="1314569"/>
                </a:cubicBezTo>
                <a:cubicBezTo>
                  <a:pt x="1832276" y="1384155"/>
                  <a:pt x="1671978" y="1440630"/>
                  <a:pt x="1474148" y="1440630"/>
                </a:cubicBezTo>
                <a:cubicBezTo>
                  <a:pt x="1276318" y="1440630"/>
                  <a:pt x="1116020" y="1384155"/>
                  <a:pt x="1116020" y="1314569"/>
                </a:cubicBezTo>
                <a:lnTo>
                  <a:pt x="1116020" y="306081"/>
                </a:lnTo>
                <a:cubicBezTo>
                  <a:pt x="1116020" y="375667"/>
                  <a:pt x="1276318" y="432142"/>
                  <a:pt x="1474148" y="432142"/>
                </a:cubicBezTo>
                <a:cubicBezTo>
                  <a:pt x="1671978" y="432142"/>
                  <a:pt x="1832276" y="375667"/>
                  <a:pt x="1832276" y="306081"/>
                </a:cubicBezTo>
                <a:cubicBezTo>
                  <a:pt x="1832276" y="236495"/>
                  <a:pt x="1992574" y="180020"/>
                  <a:pt x="2190403" y="180020"/>
                </a:cubicBezTo>
                <a:close/>
                <a:moveTo>
                  <a:pt x="936000" y="0"/>
                </a:moveTo>
                <a:cubicBezTo>
                  <a:pt x="1035422" y="0"/>
                  <a:pt x="1116020" y="80598"/>
                  <a:pt x="1116020" y="180020"/>
                </a:cubicBezTo>
                <a:cubicBezTo>
                  <a:pt x="1116020" y="246019"/>
                  <a:pt x="1080504" y="303723"/>
                  <a:pt x="1026000" y="332457"/>
                </a:cubicBezTo>
                <a:lnTo>
                  <a:pt x="1026000" y="2887874"/>
                </a:lnTo>
                <a:lnTo>
                  <a:pt x="846000" y="2887874"/>
                </a:lnTo>
                <a:lnTo>
                  <a:pt x="846000" y="332457"/>
                </a:lnTo>
                <a:cubicBezTo>
                  <a:pt x="791497" y="303723"/>
                  <a:pt x="755980" y="246019"/>
                  <a:pt x="755980" y="180020"/>
                </a:cubicBezTo>
                <a:cubicBezTo>
                  <a:pt x="755980" y="80598"/>
                  <a:pt x="836578" y="0"/>
                  <a:pt x="9360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Tree>
    <p:extLst>
      <p:ext uri="{BB962C8B-B14F-4D97-AF65-F5344CB8AC3E}">
        <p14:creationId xmlns:p14="http://schemas.microsoft.com/office/powerpoint/2010/main" val="2805837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19430" y="2570078"/>
            <a:ext cx="6917278" cy="923330"/>
          </a:xfrm>
          <a:prstGeom prst="rect">
            <a:avLst/>
          </a:prstGeom>
          <a:noFill/>
        </p:spPr>
        <p:txBody>
          <a:bodyPr wrap="none" rtlCol="0">
            <a:spAutoFit/>
          </a:bodyPr>
          <a:lstStyle/>
          <a:p>
            <a:pPr marL="0" lvl="1"/>
            <a:r>
              <a:rPr lang="en-US" altLang="zh-CN" sz="540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Annual work overview</a:t>
            </a:r>
            <a:endParaRPr lang="zh-CN" altLang="en-US" sz="5061" b="1" spc="422"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7" name="直接连接符 6"/>
          <p:cNvCxnSpPr/>
          <p:nvPr/>
        </p:nvCxnSpPr>
        <p:spPr>
          <a:xfrm flipV="1">
            <a:off x="5315700" y="2627783"/>
            <a:ext cx="0" cy="1977087"/>
          </a:xfrm>
          <a:prstGeom prst="line">
            <a:avLst/>
          </a:prstGeom>
          <a:ln w="635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文本框 9"/>
          <p:cNvSpPr txBox="1"/>
          <p:nvPr/>
        </p:nvSpPr>
        <p:spPr>
          <a:xfrm>
            <a:off x="5767436" y="3765038"/>
            <a:ext cx="3254226" cy="324576"/>
          </a:xfrm>
          <a:prstGeom prst="rect">
            <a:avLst/>
          </a:prstGeom>
          <a:noFill/>
        </p:spPr>
        <p:txBody>
          <a:bodyPr wrap="square" lIns="0" tIns="0" rIns="0" bIns="0" rtlCol="0">
            <a:spAutoFit/>
          </a:bodyPr>
          <a:lstStyle/>
          <a:p>
            <a:pPr marL="241044" lvl="1" indent="-241044">
              <a:buFont typeface="Wingdings" pitchFamily="2" charset="2"/>
              <a:buChar char="l"/>
            </a:pPr>
            <a:r>
              <a:rPr lang="en-US" altLang="zh-CN"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Annual work overview</a:t>
            </a:r>
            <a:endParaRPr lang="zh-CN" altLang="en-US"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文本框 9"/>
          <p:cNvSpPr txBox="1"/>
          <p:nvPr/>
        </p:nvSpPr>
        <p:spPr>
          <a:xfrm>
            <a:off x="5767435" y="4222606"/>
            <a:ext cx="3614263" cy="324576"/>
          </a:xfrm>
          <a:prstGeom prst="rect">
            <a:avLst/>
          </a:prstGeom>
          <a:noFill/>
        </p:spPr>
        <p:txBody>
          <a:bodyPr wrap="square" lIns="0" tIns="0" rIns="0" bIns="0" rtlCol="0">
            <a:spAutoFit/>
          </a:bodyPr>
          <a:lstStyle/>
          <a:p>
            <a:pPr marL="241044" lvl="1" indent="-241044">
              <a:buFont typeface="Wingdings" pitchFamily="2" charset="2"/>
              <a:buChar char="l"/>
            </a:pPr>
            <a:r>
              <a:rPr lang="en-US" altLang="zh-CN"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Successful project display</a:t>
            </a:r>
            <a:endParaRPr lang="zh-CN" altLang="en-US"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文本框 9"/>
          <p:cNvSpPr txBox="1"/>
          <p:nvPr/>
        </p:nvSpPr>
        <p:spPr>
          <a:xfrm>
            <a:off x="8733631" y="3765038"/>
            <a:ext cx="3019746" cy="324576"/>
          </a:xfrm>
          <a:prstGeom prst="rect">
            <a:avLst/>
          </a:prstGeom>
          <a:noFill/>
        </p:spPr>
        <p:txBody>
          <a:bodyPr wrap="square" lIns="0" tIns="0" rIns="0" bIns="0" rtlCol="0">
            <a:spAutoFit/>
          </a:bodyPr>
          <a:lstStyle/>
          <a:p>
            <a:pPr marL="241044" lvl="1" indent="-241044">
              <a:buFont typeface="Wingdings" pitchFamily="2" charset="2"/>
              <a:buChar char="l"/>
            </a:pPr>
            <a:r>
              <a:rPr lang="en-US" altLang="zh-CN"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Work completion</a:t>
            </a:r>
            <a:endParaRPr lang="zh-CN" altLang="en-US"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文本框 9"/>
          <p:cNvSpPr txBox="1"/>
          <p:nvPr/>
        </p:nvSpPr>
        <p:spPr>
          <a:xfrm>
            <a:off x="9237687" y="4222606"/>
            <a:ext cx="2659704" cy="324576"/>
          </a:xfrm>
          <a:prstGeom prst="rect">
            <a:avLst/>
          </a:prstGeom>
          <a:noFill/>
        </p:spPr>
        <p:txBody>
          <a:bodyPr wrap="square" lIns="0" tIns="0" rIns="0" bIns="0" rtlCol="0">
            <a:spAutoFit/>
          </a:bodyPr>
          <a:lstStyle/>
          <a:p>
            <a:pPr marL="241044" lvl="1" indent="-241044">
              <a:buFont typeface="Wingdings" pitchFamily="2" charset="2"/>
              <a:buChar char="l"/>
            </a:pPr>
            <a:r>
              <a:rPr lang="en-US" altLang="zh-CN"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Insufficient work</a:t>
            </a:r>
            <a:endParaRPr lang="zh-CN" altLang="en-US"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Rectangle 86">
            <a:extLst>
              <a:ext uri="{FF2B5EF4-FFF2-40B4-BE49-F238E27FC236}">
                <a16:creationId xmlns:a16="http://schemas.microsoft.com/office/drawing/2014/main" id="{E8CA83D7-B37B-45F5-BA51-26438534DA74}"/>
              </a:ext>
            </a:extLst>
          </p:cNvPr>
          <p:cNvSpPr>
            <a:spLocks noChangeArrowheads="1"/>
          </p:cNvSpPr>
          <p:nvPr/>
        </p:nvSpPr>
        <p:spPr bwMode="auto">
          <a:xfrm>
            <a:off x="-1" y="6791633"/>
            <a:ext cx="12858731" cy="425092"/>
          </a:xfrm>
          <a:prstGeom prst="rect">
            <a:avLst/>
          </a:prstGeom>
          <a:solidFill>
            <a:schemeClr val="accent1">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s-PE" dirty="0"/>
          </a:p>
        </p:txBody>
      </p:sp>
      <p:sp>
        <p:nvSpPr>
          <p:cNvPr id="17" name="Rectangle 87">
            <a:extLst>
              <a:ext uri="{FF2B5EF4-FFF2-40B4-BE49-F238E27FC236}">
                <a16:creationId xmlns:a16="http://schemas.microsoft.com/office/drawing/2014/main" id="{BACB3F7E-434B-459E-87B5-A34F20DCB5F4}"/>
              </a:ext>
            </a:extLst>
          </p:cNvPr>
          <p:cNvSpPr>
            <a:spLocks noChangeArrowheads="1"/>
          </p:cNvSpPr>
          <p:nvPr/>
        </p:nvSpPr>
        <p:spPr bwMode="auto">
          <a:xfrm>
            <a:off x="-1" y="6856685"/>
            <a:ext cx="12858731" cy="347872"/>
          </a:xfrm>
          <a:prstGeom prst="rect">
            <a:avLst/>
          </a:prstGeom>
          <a:solidFill>
            <a:srgbClr val="EF4C6D"/>
          </a:solidFill>
          <a:ln>
            <a:noFill/>
          </a:ln>
        </p:spPr>
        <p:txBody>
          <a:bodyPr vert="horz" wrap="square" lIns="91440" tIns="45720" rIns="91440" bIns="45720" numCol="1" anchor="t" anchorCtr="0" compatLnSpc="1">
            <a:prstTxWarp prst="textNoShape">
              <a:avLst/>
            </a:prstTxWarp>
          </a:bodyPr>
          <a:lstStyle/>
          <a:p>
            <a:endParaRPr lang="es-PE" dirty="0"/>
          </a:p>
        </p:txBody>
      </p:sp>
      <p:grpSp>
        <p:nvGrpSpPr>
          <p:cNvPr id="6" name="Grupo 5">
            <a:extLst>
              <a:ext uri="{FF2B5EF4-FFF2-40B4-BE49-F238E27FC236}">
                <a16:creationId xmlns:a16="http://schemas.microsoft.com/office/drawing/2014/main" id="{CDEDE938-A497-4AC6-B8F8-EA4259CF44DB}"/>
              </a:ext>
            </a:extLst>
          </p:cNvPr>
          <p:cNvGrpSpPr/>
          <p:nvPr/>
        </p:nvGrpSpPr>
        <p:grpSpPr>
          <a:xfrm>
            <a:off x="2873159" y="2464198"/>
            <a:ext cx="2376264" cy="2376264"/>
            <a:chOff x="3182617" y="2701650"/>
            <a:chExt cx="1829353" cy="1829353"/>
          </a:xfrm>
        </p:grpSpPr>
        <p:sp>
          <p:nvSpPr>
            <p:cNvPr id="5" name="椭圆 4"/>
            <p:cNvSpPr/>
            <p:nvPr/>
          </p:nvSpPr>
          <p:spPr>
            <a:xfrm>
              <a:off x="3182617" y="2701650"/>
              <a:ext cx="1829353" cy="182935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4" name="Grupo 3">
              <a:extLst>
                <a:ext uri="{FF2B5EF4-FFF2-40B4-BE49-F238E27FC236}">
                  <a16:creationId xmlns:a16="http://schemas.microsoft.com/office/drawing/2014/main" id="{6495434A-AD01-4EEC-9C78-F1FA3D1DC3FF}"/>
                </a:ext>
              </a:extLst>
            </p:cNvPr>
            <p:cNvGrpSpPr/>
            <p:nvPr/>
          </p:nvGrpSpPr>
          <p:grpSpPr>
            <a:xfrm>
              <a:off x="3359565" y="2859689"/>
              <a:ext cx="1341618" cy="1415223"/>
              <a:chOff x="8123958" y="2574181"/>
              <a:chExt cx="636588" cy="671513"/>
            </a:xfrm>
            <a:solidFill>
              <a:schemeClr val="bg1"/>
            </a:solidFill>
          </p:grpSpPr>
          <p:sp>
            <p:nvSpPr>
              <p:cNvPr id="19" name="Freeform 23">
                <a:extLst>
                  <a:ext uri="{FF2B5EF4-FFF2-40B4-BE49-F238E27FC236}">
                    <a16:creationId xmlns:a16="http://schemas.microsoft.com/office/drawing/2014/main" id="{137C1AAC-E688-4DF6-96A9-C74197318396}"/>
                  </a:ext>
                </a:extLst>
              </p:cNvPr>
              <p:cNvSpPr>
                <a:spLocks/>
              </p:cNvSpPr>
              <p:nvPr/>
            </p:nvSpPr>
            <p:spPr bwMode="auto">
              <a:xfrm>
                <a:off x="8222383" y="2574181"/>
                <a:ext cx="382588" cy="666750"/>
              </a:xfrm>
              <a:custGeom>
                <a:avLst/>
                <a:gdLst>
                  <a:gd name="T0" fmla="*/ 473 w 713"/>
                  <a:gd name="T1" fmla="*/ 1018 h 1242"/>
                  <a:gd name="T2" fmla="*/ 346 w 713"/>
                  <a:gd name="T3" fmla="*/ 750 h 1242"/>
                  <a:gd name="T4" fmla="*/ 413 w 713"/>
                  <a:gd name="T5" fmla="*/ 654 h 1242"/>
                  <a:gd name="T6" fmla="*/ 572 w 713"/>
                  <a:gd name="T7" fmla="*/ 494 h 1242"/>
                  <a:gd name="T8" fmla="*/ 693 w 713"/>
                  <a:gd name="T9" fmla="*/ 288 h 1242"/>
                  <a:gd name="T10" fmla="*/ 697 w 713"/>
                  <a:gd name="T11" fmla="*/ 262 h 1242"/>
                  <a:gd name="T12" fmla="*/ 609 w 713"/>
                  <a:gd name="T13" fmla="*/ 399 h 1242"/>
                  <a:gd name="T14" fmla="*/ 417 w 713"/>
                  <a:gd name="T15" fmla="*/ 552 h 1242"/>
                  <a:gd name="T16" fmla="*/ 235 w 713"/>
                  <a:gd name="T17" fmla="*/ 654 h 1242"/>
                  <a:gd name="T18" fmla="*/ 58 w 713"/>
                  <a:gd name="T19" fmla="*/ 886 h 1242"/>
                  <a:gd name="T20" fmla="*/ 217 w 713"/>
                  <a:gd name="T21" fmla="*/ 1210 h 1242"/>
                  <a:gd name="T22" fmla="*/ 367 w 713"/>
                  <a:gd name="T23" fmla="*/ 1229 h 1242"/>
                  <a:gd name="T24" fmla="*/ 395 w 713"/>
                  <a:gd name="T25" fmla="*/ 1226 h 1242"/>
                  <a:gd name="T26" fmla="*/ 395 w 713"/>
                  <a:gd name="T27" fmla="*/ 1235 h 1242"/>
                  <a:gd name="T28" fmla="*/ 251 w 713"/>
                  <a:gd name="T29" fmla="*/ 1234 h 1242"/>
                  <a:gd name="T30" fmla="*/ 50 w 713"/>
                  <a:gd name="T31" fmla="*/ 1033 h 1242"/>
                  <a:gd name="T32" fmla="*/ 186 w 713"/>
                  <a:gd name="T33" fmla="*/ 654 h 1242"/>
                  <a:gd name="T34" fmla="*/ 351 w 713"/>
                  <a:gd name="T35" fmla="*/ 559 h 1242"/>
                  <a:gd name="T36" fmla="*/ 599 w 713"/>
                  <a:gd name="T37" fmla="*/ 378 h 1242"/>
                  <a:gd name="T38" fmla="*/ 697 w 713"/>
                  <a:gd name="T39" fmla="*/ 130 h 1242"/>
                  <a:gd name="T40" fmla="*/ 689 w 713"/>
                  <a:gd name="T41" fmla="*/ 0 h 1242"/>
                  <a:gd name="T42" fmla="*/ 712 w 713"/>
                  <a:gd name="T43" fmla="*/ 118 h 1242"/>
                  <a:gd name="T44" fmla="*/ 699 w 713"/>
                  <a:gd name="T45" fmla="*/ 308 h 1242"/>
                  <a:gd name="T46" fmla="*/ 551 w 713"/>
                  <a:gd name="T47" fmla="*/ 553 h 1242"/>
                  <a:gd name="T48" fmla="*/ 393 w 713"/>
                  <a:gd name="T49" fmla="*/ 722 h 1242"/>
                  <a:gd name="T50" fmla="*/ 353 w 713"/>
                  <a:gd name="T51" fmla="*/ 794 h 1242"/>
                  <a:gd name="T52" fmla="*/ 395 w 713"/>
                  <a:gd name="T53" fmla="*/ 966 h 1242"/>
                  <a:gd name="T54" fmla="*/ 473 w 713"/>
                  <a:gd name="T55" fmla="*/ 1018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3" h="1242">
                    <a:moveTo>
                      <a:pt x="473" y="1018"/>
                    </a:moveTo>
                    <a:cubicBezTo>
                      <a:pt x="338" y="988"/>
                      <a:pt x="282" y="870"/>
                      <a:pt x="346" y="750"/>
                    </a:cubicBezTo>
                    <a:cubicBezTo>
                      <a:pt x="364" y="715"/>
                      <a:pt x="387" y="682"/>
                      <a:pt x="413" y="654"/>
                    </a:cubicBezTo>
                    <a:cubicBezTo>
                      <a:pt x="464" y="598"/>
                      <a:pt x="520" y="548"/>
                      <a:pt x="572" y="494"/>
                    </a:cubicBezTo>
                    <a:cubicBezTo>
                      <a:pt x="628" y="435"/>
                      <a:pt x="675" y="370"/>
                      <a:pt x="693" y="288"/>
                    </a:cubicBezTo>
                    <a:cubicBezTo>
                      <a:pt x="696" y="277"/>
                      <a:pt x="696" y="266"/>
                      <a:pt x="697" y="262"/>
                    </a:cubicBezTo>
                    <a:cubicBezTo>
                      <a:pt x="670" y="305"/>
                      <a:pt x="644" y="355"/>
                      <a:pt x="609" y="399"/>
                    </a:cubicBezTo>
                    <a:cubicBezTo>
                      <a:pt x="558" y="464"/>
                      <a:pt x="488" y="510"/>
                      <a:pt x="417" y="552"/>
                    </a:cubicBezTo>
                    <a:cubicBezTo>
                      <a:pt x="357" y="587"/>
                      <a:pt x="295" y="619"/>
                      <a:pt x="235" y="654"/>
                    </a:cubicBezTo>
                    <a:cubicBezTo>
                      <a:pt x="144" y="707"/>
                      <a:pt x="77" y="778"/>
                      <a:pt x="58" y="886"/>
                    </a:cubicBezTo>
                    <a:cubicBezTo>
                      <a:pt x="37" y="1008"/>
                      <a:pt x="112" y="1165"/>
                      <a:pt x="217" y="1210"/>
                    </a:cubicBezTo>
                    <a:cubicBezTo>
                      <a:pt x="265" y="1231"/>
                      <a:pt x="316" y="1235"/>
                      <a:pt x="367" y="1229"/>
                    </a:cubicBezTo>
                    <a:cubicBezTo>
                      <a:pt x="377" y="1228"/>
                      <a:pt x="386" y="1227"/>
                      <a:pt x="395" y="1226"/>
                    </a:cubicBezTo>
                    <a:cubicBezTo>
                      <a:pt x="395" y="1229"/>
                      <a:pt x="395" y="1232"/>
                      <a:pt x="395" y="1235"/>
                    </a:cubicBezTo>
                    <a:cubicBezTo>
                      <a:pt x="347" y="1235"/>
                      <a:pt x="298" y="1242"/>
                      <a:pt x="251" y="1234"/>
                    </a:cubicBezTo>
                    <a:cubicBezTo>
                      <a:pt x="138" y="1215"/>
                      <a:pt x="83" y="1132"/>
                      <a:pt x="50" y="1033"/>
                    </a:cubicBezTo>
                    <a:cubicBezTo>
                      <a:pt x="0" y="883"/>
                      <a:pt x="49" y="747"/>
                      <a:pt x="186" y="654"/>
                    </a:cubicBezTo>
                    <a:cubicBezTo>
                      <a:pt x="238" y="619"/>
                      <a:pt x="296" y="591"/>
                      <a:pt x="351" y="559"/>
                    </a:cubicBezTo>
                    <a:cubicBezTo>
                      <a:pt x="441" y="508"/>
                      <a:pt x="531" y="457"/>
                      <a:pt x="599" y="378"/>
                    </a:cubicBezTo>
                    <a:cubicBezTo>
                      <a:pt x="660" y="307"/>
                      <a:pt x="699" y="225"/>
                      <a:pt x="697" y="130"/>
                    </a:cubicBezTo>
                    <a:cubicBezTo>
                      <a:pt x="697" y="87"/>
                      <a:pt x="691" y="44"/>
                      <a:pt x="689" y="0"/>
                    </a:cubicBezTo>
                    <a:cubicBezTo>
                      <a:pt x="697" y="39"/>
                      <a:pt x="712" y="79"/>
                      <a:pt x="712" y="118"/>
                    </a:cubicBezTo>
                    <a:cubicBezTo>
                      <a:pt x="713" y="181"/>
                      <a:pt x="710" y="246"/>
                      <a:pt x="699" y="308"/>
                    </a:cubicBezTo>
                    <a:cubicBezTo>
                      <a:pt x="682" y="407"/>
                      <a:pt x="619" y="482"/>
                      <a:pt x="551" y="553"/>
                    </a:cubicBezTo>
                    <a:cubicBezTo>
                      <a:pt x="498" y="609"/>
                      <a:pt x="444" y="664"/>
                      <a:pt x="393" y="722"/>
                    </a:cubicBezTo>
                    <a:cubicBezTo>
                      <a:pt x="375" y="742"/>
                      <a:pt x="364" y="769"/>
                      <a:pt x="353" y="794"/>
                    </a:cubicBezTo>
                    <a:cubicBezTo>
                      <a:pt x="326" y="858"/>
                      <a:pt x="341" y="921"/>
                      <a:pt x="395" y="966"/>
                    </a:cubicBezTo>
                    <a:cubicBezTo>
                      <a:pt x="419" y="985"/>
                      <a:pt x="447" y="1001"/>
                      <a:pt x="473" y="10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1" name="Freeform 24">
                <a:extLst>
                  <a:ext uri="{FF2B5EF4-FFF2-40B4-BE49-F238E27FC236}">
                    <a16:creationId xmlns:a16="http://schemas.microsoft.com/office/drawing/2014/main" id="{B48124FA-74F5-44F8-9C84-BEFB2C8447F1}"/>
                  </a:ext>
                </a:extLst>
              </p:cNvPr>
              <p:cNvSpPr>
                <a:spLocks/>
              </p:cNvSpPr>
              <p:nvPr/>
            </p:nvSpPr>
            <p:spPr bwMode="auto">
              <a:xfrm>
                <a:off x="8123958" y="2685306"/>
                <a:ext cx="449263" cy="500063"/>
              </a:xfrm>
              <a:custGeom>
                <a:avLst/>
                <a:gdLst>
                  <a:gd name="T0" fmla="*/ 838 w 838"/>
                  <a:gd name="T1" fmla="*/ 0 h 931"/>
                  <a:gd name="T2" fmla="*/ 664 w 838"/>
                  <a:gd name="T3" fmla="*/ 115 h 931"/>
                  <a:gd name="T4" fmla="*/ 429 w 838"/>
                  <a:gd name="T5" fmla="*/ 188 h 931"/>
                  <a:gd name="T6" fmla="*/ 216 w 838"/>
                  <a:gd name="T7" fmla="*/ 292 h 931"/>
                  <a:gd name="T8" fmla="*/ 92 w 838"/>
                  <a:gd name="T9" fmla="*/ 744 h 931"/>
                  <a:gd name="T10" fmla="*/ 195 w 838"/>
                  <a:gd name="T11" fmla="*/ 908 h 931"/>
                  <a:gd name="T12" fmla="*/ 210 w 838"/>
                  <a:gd name="T13" fmla="*/ 931 h 931"/>
                  <a:gd name="T14" fmla="*/ 28 w 838"/>
                  <a:gd name="T15" fmla="*/ 510 h 931"/>
                  <a:gd name="T16" fmla="*/ 167 w 838"/>
                  <a:gd name="T17" fmla="*/ 292 h 931"/>
                  <a:gd name="T18" fmla="*/ 535 w 838"/>
                  <a:gd name="T19" fmla="*/ 129 h 931"/>
                  <a:gd name="T20" fmla="*/ 774 w 838"/>
                  <a:gd name="T21" fmla="*/ 45 h 931"/>
                  <a:gd name="T22" fmla="*/ 838 w 838"/>
                  <a:gd name="T23"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8" h="931">
                    <a:moveTo>
                      <a:pt x="838" y="0"/>
                    </a:moveTo>
                    <a:cubicBezTo>
                      <a:pt x="792" y="58"/>
                      <a:pt x="731" y="92"/>
                      <a:pt x="664" y="115"/>
                    </a:cubicBezTo>
                    <a:cubicBezTo>
                      <a:pt x="586" y="142"/>
                      <a:pt x="505" y="159"/>
                      <a:pt x="429" y="188"/>
                    </a:cubicBezTo>
                    <a:cubicBezTo>
                      <a:pt x="355" y="217"/>
                      <a:pt x="282" y="249"/>
                      <a:pt x="216" y="292"/>
                    </a:cubicBezTo>
                    <a:cubicBezTo>
                      <a:pt x="43" y="403"/>
                      <a:pt x="2" y="559"/>
                      <a:pt x="92" y="744"/>
                    </a:cubicBezTo>
                    <a:cubicBezTo>
                      <a:pt x="121" y="802"/>
                      <a:pt x="160" y="854"/>
                      <a:pt x="195" y="908"/>
                    </a:cubicBezTo>
                    <a:cubicBezTo>
                      <a:pt x="200" y="916"/>
                      <a:pt x="206" y="923"/>
                      <a:pt x="210" y="931"/>
                    </a:cubicBezTo>
                    <a:cubicBezTo>
                      <a:pt x="119" y="849"/>
                      <a:pt x="0" y="666"/>
                      <a:pt x="28" y="510"/>
                    </a:cubicBezTo>
                    <a:cubicBezTo>
                      <a:pt x="44" y="418"/>
                      <a:pt x="96" y="348"/>
                      <a:pt x="167" y="292"/>
                    </a:cubicBezTo>
                    <a:cubicBezTo>
                      <a:pt x="276" y="207"/>
                      <a:pt x="403" y="163"/>
                      <a:pt x="535" y="129"/>
                    </a:cubicBezTo>
                    <a:cubicBezTo>
                      <a:pt x="617" y="107"/>
                      <a:pt x="700" y="90"/>
                      <a:pt x="774" y="45"/>
                    </a:cubicBezTo>
                    <a:cubicBezTo>
                      <a:pt x="796" y="31"/>
                      <a:pt x="817" y="15"/>
                      <a:pt x="83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2" name="Freeform 25">
                <a:extLst>
                  <a:ext uri="{FF2B5EF4-FFF2-40B4-BE49-F238E27FC236}">
                    <a16:creationId xmlns:a16="http://schemas.microsoft.com/office/drawing/2014/main" id="{E641C67F-9AD2-4259-8DD9-35955B2412C4}"/>
                  </a:ext>
                </a:extLst>
              </p:cNvPr>
              <p:cNvSpPr>
                <a:spLocks noEditPoints="1"/>
              </p:cNvSpPr>
              <p:nvPr/>
            </p:nvSpPr>
            <p:spPr bwMode="auto">
              <a:xfrm>
                <a:off x="8517658" y="2974231"/>
                <a:ext cx="242888" cy="271463"/>
              </a:xfrm>
              <a:custGeom>
                <a:avLst/>
                <a:gdLst>
                  <a:gd name="T0" fmla="*/ 3 w 455"/>
                  <a:gd name="T1" fmla="*/ 364 h 506"/>
                  <a:gd name="T2" fmla="*/ 53 w 455"/>
                  <a:gd name="T3" fmla="*/ 338 h 506"/>
                  <a:gd name="T4" fmla="*/ 106 w 455"/>
                  <a:gd name="T5" fmla="*/ 303 h 506"/>
                  <a:gd name="T6" fmla="*/ 142 w 455"/>
                  <a:gd name="T7" fmla="*/ 296 h 506"/>
                  <a:gd name="T8" fmla="*/ 241 w 455"/>
                  <a:gd name="T9" fmla="*/ 227 h 506"/>
                  <a:gd name="T10" fmla="*/ 287 w 455"/>
                  <a:gd name="T11" fmla="*/ 175 h 506"/>
                  <a:gd name="T12" fmla="*/ 389 w 455"/>
                  <a:gd name="T13" fmla="*/ 0 h 506"/>
                  <a:gd name="T14" fmla="*/ 331 w 455"/>
                  <a:gd name="T15" fmla="*/ 154 h 506"/>
                  <a:gd name="T16" fmla="*/ 450 w 455"/>
                  <a:gd name="T17" fmla="*/ 61 h 506"/>
                  <a:gd name="T18" fmla="*/ 455 w 455"/>
                  <a:gd name="T19" fmla="*/ 67 h 506"/>
                  <a:gd name="T20" fmla="*/ 360 w 455"/>
                  <a:gd name="T21" fmla="*/ 164 h 506"/>
                  <a:gd name="T22" fmla="*/ 255 w 455"/>
                  <a:gd name="T23" fmla="*/ 384 h 506"/>
                  <a:gd name="T24" fmla="*/ 261 w 455"/>
                  <a:gd name="T25" fmla="*/ 401 h 506"/>
                  <a:gd name="T26" fmla="*/ 276 w 455"/>
                  <a:gd name="T27" fmla="*/ 423 h 506"/>
                  <a:gd name="T28" fmla="*/ 247 w 455"/>
                  <a:gd name="T29" fmla="*/ 496 h 506"/>
                  <a:gd name="T30" fmla="*/ 189 w 455"/>
                  <a:gd name="T31" fmla="*/ 472 h 506"/>
                  <a:gd name="T32" fmla="*/ 217 w 455"/>
                  <a:gd name="T33" fmla="*/ 399 h 506"/>
                  <a:gd name="T34" fmla="*/ 246 w 455"/>
                  <a:gd name="T35" fmla="*/ 361 h 506"/>
                  <a:gd name="T36" fmla="*/ 259 w 455"/>
                  <a:gd name="T37" fmla="*/ 283 h 506"/>
                  <a:gd name="T38" fmla="*/ 232 w 455"/>
                  <a:gd name="T39" fmla="*/ 264 h 506"/>
                  <a:gd name="T40" fmla="*/ 142 w 455"/>
                  <a:gd name="T41" fmla="*/ 320 h 506"/>
                  <a:gd name="T42" fmla="*/ 133 w 455"/>
                  <a:gd name="T43" fmla="*/ 339 h 506"/>
                  <a:gd name="T44" fmla="*/ 87 w 455"/>
                  <a:gd name="T45" fmla="*/ 375 h 506"/>
                  <a:gd name="T46" fmla="*/ 32 w 455"/>
                  <a:gd name="T47" fmla="*/ 379 h 506"/>
                  <a:gd name="T48" fmla="*/ 0 w 455"/>
                  <a:gd name="T49" fmla="*/ 374 h 506"/>
                  <a:gd name="T50" fmla="*/ 3 w 455"/>
                  <a:gd name="T51" fmla="*/ 364 h 506"/>
                  <a:gd name="T52" fmla="*/ 202 w 455"/>
                  <a:gd name="T53" fmla="*/ 447 h 506"/>
                  <a:gd name="T54" fmla="*/ 205 w 455"/>
                  <a:gd name="T55" fmla="*/ 462 h 506"/>
                  <a:gd name="T56" fmla="*/ 232 w 455"/>
                  <a:gd name="T57" fmla="*/ 483 h 506"/>
                  <a:gd name="T58" fmla="*/ 266 w 455"/>
                  <a:gd name="T59" fmla="*/ 445 h 506"/>
                  <a:gd name="T60" fmla="*/ 236 w 455"/>
                  <a:gd name="T61" fmla="*/ 412 h 506"/>
                  <a:gd name="T62" fmla="*/ 202 w 455"/>
                  <a:gd name="T63" fmla="*/ 447 h 506"/>
                  <a:gd name="T64" fmla="*/ 84 w 455"/>
                  <a:gd name="T65" fmla="*/ 359 h 506"/>
                  <a:gd name="T66" fmla="*/ 96 w 455"/>
                  <a:gd name="T67" fmla="*/ 359 h 506"/>
                  <a:gd name="T68" fmla="*/ 118 w 455"/>
                  <a:gd name="T69" fmla="*/ 334 h 506"/>
                  <a:gd name="T70" fmla="*/ 94 w 455"/>
                  <a:gd name="T71" fmla="*/ 317 h 506"/>
                  <a:gd name="T72" fmla="*/ 69 w 455"/>
                  <a:gd name="T73" fmla="*/ 337 h 506"/>
                  <a:gd name="T74" fmla="*/ 84 w 455"/>
                  <a:gd name="T75" fmla="*/ 359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5" h="506">
                    <a:moveTo>
                      <a:pt x="3" y="364"/>
                    </a:moveTo>
                    <a:cubicBezTo>
                      <a:pt x="34" y="377"/>
                      <a:pt x="48" y="370"/>
                      <a:pt x="53" y="338"/>
                    </a:cubicBezTo>
                    <a:cubicBezTo>
                      <a:pt x="57" y="315"/>
                      <a:pt x="80" y="301"/>
                      <a:pt x="106" y="303"/>
                    </a:cubicBezTo>
                    <a:cubicBezTo>
                      <a:pt x="118" y="304"/>
                      <a:pt x="132" y="302"/>
                      <a:pt x="142" y="296"/>
                    </a:cubicBezTo>
                    <a:cubicBezTo>
                      <a:pt x="176" y="274"/>
                      <a:pt x="209" y="252"/>
                      <a:pt x="241" y="227"/>
                    </a:cubicBezTo>
                    <a:cubicBezTo>
                      <a:pt x="258" y="213"/>
                      <a:pt x="275" y="195"/>
                      <a:pt x="287" y="175"/>
                    </a:cubicBezTo>
                    <a:cubicBezTo>
                      <a:pt x="321" y="117"/>
                      <a:pt x="352" y="57"/>
                      <a:pt x="389" y="0"/>
                    </a:cubicBezTo>
                    <a:cubicBezTo>
                      <a:pt x="370" y="49"/>
                      <a:pt x="352" y="98"/>
                      <a:pt x="331" y="154"/>
                    </a:cubicBezTo>
                    <a:cubicBezTo>
                      <a:pt x="374" y="120"/>
                      <a:pt x="412" y="91"/>
                      <a:pt x="450" y="61"/>
                    </a:cubicBezTo>
                    <a:cubicBezTo>
                      <a:pt x="452" y="63"/>
                      <a:pt x="453" y="65"/>
                      <a:pt x="455" y="67"/>
                    </a:cubicBezTo>
                    <a:cubicBezTo>
                      <a:pt x="424" y="99"/>
                      <a:pt x="395" y="136"/>
                      <a:pt x="360" y="164"/>
                    </a:cubicBezTo>
                    <a:cubicBezTo>
                      <a:pt x="288" y="221"/>
                      <a:pt x="278" y="305"/>
                      <a:pt x="255" y="384"/>
                    </a:cubicBezTo>
                    <a:cubicBezTo>
                      <a:pt x="254" y="389"/>
                      <a:pt x="258" y="396"/>
                      <a:pt x="261" y="401"/>
                    </a:cubicBezTo>
                    <a:cubicBezTo>
                      <a:pt x="266" y="409"/>
                      <a:pt x="273" y="415"/>
                      <a:pt x="276" y="423"/>
                    </a:cubicBezTo>
                    <a:cubicBezTo>
                      <a:pt x="286" y="449"/>
                      <a:pt x="271" y="485"/>
                      <a:pt x="247" y="496"/>
                    </a:cubicBezTo>
                    <a:cubicBezTo>
                      <a:pt x="224" y="506"/>
                      <a:pt x="199" y="496"/>
                      <a:pt x="189" y="472"/>
                    </a:cubicBezTo>
                    <a:cubicBezTo>
                      <a:pt x="177" y="445"/>
                      <a:pt x="189" y="408"/>
                      <a:pt x="217" y="399"/>
                    </a:cubicBezTo>
                    <a:cubicBezTo>
                      <a:pt x="239" y="392"/>
                      <a:pt x="243" y="378"/>
                      <a:pt x="246" y="361"/>
                    </a:cubicBezTo>
                    <a:cubicBezTo>
                      <a:pt x="251" y="335"/>
                      <a:pt x="256" y="309"/>
                      <a:pt x="259" y="283"/>
                    </a:cubicBezTo>
                    <a:cubicBezTo>
                      <a:pt x="262" y="262"/>
                      <a:pt x="252" y="252"/>
                      <a:pt x="232" y="264"/>
                    </a:cubicBezTo>
                    <a:cubicBezTo>
                      <a:pt x="201" y="281"/>
                      <a:pt x="171" y="300"/>
                      <a:pt x="142" y="320"/>
                    </a:cubicBezTo>
                    <a:cubicBezTo>
                      <a:pt x="137" y="323"/>
                      <a:pt x="134" y="332"/>
                      <a:pt x="133" y="339"/>
                    </a:cubicBezTo>
                    <a:cubicBezTo>
                      <a:pt x="128" y="365"/>
                      <a:pt x="112" y="375"/>
                      <a:pt x="87" y="375"/>
                    </a:cubicBezTo>
                    <a:cubicBezTo>
                      <a:pt x="69" y="376"/>
                      <a:pt x="50" y="379"/>
                      <a:pt x="32" y="379"/>
                    </a:cubicBezTo>
                    <a:cubicBezTo>
                      <a:pt x="21" y="380"/>
                      <a:pt x="11" y="376"/>
                      <a:pt x="0" y="374"/>
                    </a:cubicBezTo>
                    <a:cubicBezTo>
                      <a:pt x="1" y="371"/>
                      <a:pt x="2" y="367"/>
                      <a:pt x="3" y="364"/>
                    </a:cubicBezTo>
                    <a:close/>
                    <a:moveTo>
                      <a:pt x="202" y="447"/>
                    </a:moveTo>
                    <a:cubicBezTo>
                      <a:pt x="200" y="452"/>
                      <a:pt x="202" y="458"/>
                      <a:pt x="205" y="462"/>
                    </a:cubicBezTo>
                    <a:cubicBezTo>
                      <a:pt x="214" y="470"/>
                      <a:pt x="221" y="480"/>
                      <a:pt x="232" y="483"/>
                    </a:cubicBezTo>
                    <a:cubicBezTo>
                      <a:pt x="249" y="488"/>
                      <a:pt x="266" y="465"/>
                      <a:pt x="266" y="445"/>
                    </a:cubicBezTo>
                    <a:cubicBezTo>
                      <a:pt x="265" y="425"/>
                      <a:pt x="255" y="413"/>
                      <a:pt x="236" y="412"/>
                    </a:cubicBezTo>
                    <a:cubicBezTo>
                      <a:pt x="221" y="410"/>
                      <a:pt x="208" y="426"/>
                      <a:pt x="202" y="447"/>
                    </a:cubicBezTo>
                    <a:close/>
                    <a:moveTo>
                      <a:pt x="84" y="359"/>
                    </a:moveTo>
                    <a:cubicBezTo>
                      <a:pt x="89" y="360"/>
                      <a:pt x="91" y="360"/>
                      <a:pt x="96" y="359"/>
                    </a:cubicBezTo>
                    <a:cubicBezTo>
                      <a:pt x="111" y="355"/>
                      <a:pt x="116" y="342"/>
                      <a:pt x="118" y="334"/>
                    </a:cubicBezTo>
                    <a:cubicBezTo>
                      <a:pt x="119" y="329"/>
                      <a:pt x="101" y="316"/>
                      <a:pt x="94" y="317"/>
                    </a:cubicBezTo>
                    <a:cubicBezTo>
                      <a:pt x="84" y="318"/>
                      <a:pt x="73" y="328"/>
                      <a:pt x="69" y="337"/>
                    </a:cubicBezTo>
                    <a:cubicBezTo>
                      <a:pt x="67" y="341"/>
                      <a:pt x="68" y="355"/>
                      <a:pt x="84" y="3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3" name="Freeform 26">
                <a:extLst>
                  <a:ext uri="{FF2B5EF4-FFF2-40B4-BE49-F238E27FC236}">
                    <a16:creationId xmlns:a16="http://schemas.microsoft.com/office/drawing/2014/main" id="{B1F50475-2525-44F1-906D-39DA084B7530}"/>
                  </a:ext>
                </a:extLst>
              </p:cNvPr>
              <p:cNvSpPr>
                <a:spLocks/>
              </p:cNvSpPr>
              <p:nvPr/>
            </p:nvSpPr>
            <p:spPr bwMode="auto">
              <a:xfrm>
                <a:off x="8301758" y="3026619"/>
                <a:ext cx="236538" cy="200025"/>
              </a:xfrm>
              <a:custGeom>
                <a:avLst/>
                <a:gdLst>
                  <a:gd name="T0" fmla="*/ 0 w 442"/>
                  <a:gd name="T1" fmla="*/ 58 h 374"/>
                  <a:gd name="T2" fmla="*/ 7 w 442"/>
                  <a:gd name="T3" fmla="*/ 45 h 374"/>
                  <a:gd name="T4" fmla="*/ 78 w 442"/>
                  <a:gd name="T5" fmla="*/ 37 h 374"/>
                  <a:gd name="T6" fmla="*/ 416 w 442"/>
                  <a:gd name="T7" fmla="*/ 347 h 374"/>
                  <a:gd name="T8" fmla="*/ 442 w 442"/>
                  <a:gd name="T9" fmla="*/ 365 h 374"/>
                  <a:gd name="T10" fmla="*/ 433 w 442"/>
                  <a:gd name="T11" fmla="*/ 374 h 374"/>
                  <a:gd name="T12" fmla="*/ 322 w 442"/>
                  <a:gd name="T13" fmla="*/ 283 h 374"/>
                  <a:gd name="T14" fmla="*/ 265 w 442"/>
                  <a:gd name="T15" fmla="*/ 237 h 374"/>
                  <a:gd name="T16" fmla="*/ 217 w 442"/>
                  <a:gd name="T17" fmla="*/ 220 h 374"/>
                  <a:gd name="T18" fmla="*/ 150 w 442"/>
                  <a:gd name="T19" fmla="*/ 194 h 374"/>
                  <a:gd name="T20" fmla="*/ 0 w 442"/>
                  <a:gd name="T21" fmla="*/ 5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2" h="374">
                    <a:moveTo>
                      <a:pt x="0" y="58"/>
                    </a:moveTo>
                    <a:cubicBezTo>
                      <a:pt x="4" y="50"/>
                      <a:pt x="5" y="48"/>
                      <a:pt x="7" y="45"/>
                    </a:cubicBezTo>
                    <a:cubicBezTo>
                      <a:pt x="39" y="0"/>
                      <a:pt x="39" y="1"/>
                      <a:pt x="78" y="37"/>
                    </a:cubicBezTo>
                    <a:cubicBezTo>
                      <a:pt x="191" y="140"/>
                      <a:pt x="303" y="244"/>
                      <a:pt x="416" y="347"/>
                    </a:cubicBezTo>
                    <a:cubicBezTo>
                      <a:pt x="424" y="354"/>
                      <a:pt x="433" y="359"/>
                      <a:pt x="442" y="365"/>
                    </a:cubicBezTo>
                    <a:cubicBezTo>
                      <a:pt x="439" y="368"/>
                      <a:pt x="436" y="371"/>
                      <a:pt x="433" y="374"/>
                    </a:cubicBezTo>
                    <a:cubicBezTo>
                      <a:pt x="396" y="344"/>
                      <a:pt x="359" y="314"/>
                      <a:pt x="322" y="283"/>
                    </a:cubicBezTo>
                    <a:cubicBezTo>
                      <a:pt x="303" y="268"/>
                      <a:pt x="285" y="251"/>
                      <a:pt x="265" y="237"/>
                    </a:cubicBezTo>
                    <a:cubicBezTo>
                      <a:pt x="250" y="228"/>
                      <a:pt x="231" y="217"/>
                      <a:pt x="217" y="220"/>
                    </a:cubicBezTo>
                    <a:cubicBezTo>
                      <a:pt x="186" y="227"/>
                      <a:pt x="169" y="211"/>
                      <a:pt x="150" y="194"/>
                    </a:cubicBezTo>
                    <a:cubicBezTo>
                      <a:pt x="100" y="148"/>
                      <a:pt x="50" y="103"/>
                      <a:pt x="0"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4" name="Freeform 27">
                <a:extLst>
                  <a:ext uri="{FF2B5EF4-FFF2-40B4-BE49-F238E27FC236}">
                    <a16:creationId xmlns:a16="http://schemas.microsoft.com/office/drawing/2014/main" id="{7FC351F0-9729-45AB-805C-673FC58F22F5}"/>
                  </a:ext>
                </a:extLst>
              </p:cNvPr>
              <p:cNvSpPr>
                <a:spLocks/>
              </p:cNvSpPr>
              <p:nvPr/>
            </p:nvSpPr>
            <p:spPr bwMode="auto">
              <a:xfrm>
                <a:off x="8489083" y="2998044"/>
                <a:ext cx="144463" cy="53975"/>
              </a:xfrm>
              <a:custGeom>
                <a:avLst/>
                <a:gdLst>
                  <a:gd name="T0" fmla="*/ 271 w 271"/>
                  <a:gd name="T1" fmla="*/ 20 h 98"/>
                  <a:gd name="T2" fmla="*/ 196 w 271"/>
                  <a:gd name="T3" fmla="*/ 76 h 98"/>
                  <a:gd name="T4" fmla="*/ 51 w 271"/>
                  <a:gd name="T5" fmla="*/ 62 h 98"/>
                  <a:gd name="T6" fmla="*/ 0 w 271"/>
                  <a:gd name="T7" fmla="*/ 19 h 98"/>
                  <a:gd name="T8" fmla="*/ 271 w 271"/>
                  <a:gd name="T9" fmla="*/ 20 h 98"/>
                </a:gdLst>
                <a:ahLst/>
                <a:cxnLst>
                  <a:cxn ang="0">
                    <a:pos x="T0" y="T1"/>
                  </a:cxn>
                  <a:cxn ang="0">
                    <a:pos x="T2" y="T3"/>
                  </a:cxn>
                  <a:cxn ang="0">
                    <a:pos x="T4" y="T5"/>
                  </a:cxn>
                  <a:cxn ang="0">
                    <a:pos x="T6" y="T7"/>
                  </a:cxn>
                  <a:cxn ang="0">
                    <a:pos x="T8" y="T9"/>
                  </a:cxn>
                </a:cxnLst>
                <a:rect l="0" t="0" r="r" b="b"/>
                <a:pathLst>
                  <a:path w="271" h="98">
                    <a:moveTo>
                      <a:pt x="271" y="20"/>
                    </a:moveTo>
                    <a:cubicBezTo>
                      <a:pt x="248" y="37"/>
                      <a:pt x="223" y="58"/>
                      <a:pt x="196" y="76"/>
                    </a:cubicBezTo>
                    <a:cubicBezTo>
                      <a:pt x="161" y="98"/>
                      <a:pt x="83" y="88"/>
                      <a:pt x="51" y="62"/>
                    </a:cubicBezTo>
                    <a:cubicBezTo>
                      <a:pt x="33" y="46"/>
                      <a:pt x="15" y="31"/>
                      <a:pt x="0" y="19"/>
                    </a:cubicBezTo>
                    <a:cubicBezTo>
                      <a:pt x="88" y="0"/>
                      <a:pt x="181" y="0"/>
                      <a:pt x="271"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5" name="Freeform 28">
                <a:extLst>
                  <a:ext uri="{FF2B5EF4-FFF2-40B4-BE49-F238E27FC236}">
                    <a16:creationId xmlns:a16="http://schemas.microsoft.com/office/drawing/2014/main" id="{C1C5280D-B2EC-4827-A0AA-5CF5555D24D3}"/>
                  </a:ext>
                </a:extLst>
              </p:cNvPr>
              <p:cNvSpPr>
                <a:spLocks/>
              </p:cNvSpPr>
              <p:nvPr/>
            </p:nvSpPr>
            <p:spPr bwMode="auto">
              <a:xfrm>
                <a:off x="8597033" y="2820244"/>
                <a:ext cx="112713" cy="42863"/>
              </a:xfrm>
              <a:custGeom>
                <a:avLst/>
                <a:gdLst>
                  <a:gd name="T0" fmla="*/ 128 w 210"/>
                  <a:gd name="T1" fmla="*/ 50 h 80"/>
                  <a:gd name="T2" fmla="*/ 125 w 210"/>
                  <a:gd name="T3" fmla="*/ 75 h 80"/>
                  <a:gd name="T4" fmla="*/ 89 w 210"/>
                  <a:gd name="T5" fmla="*/ 71 h 80"/>
                  <a:gd name="T6" fmla="*/ 76 w 210"/>
                  <a:gd name="T7" fmla="*/ 50 h 80"/>
                  <a:gd name="T8" fmla="*/ 71 w 210"/>
                  <a:gd name="T9" fmla="*/ 80 h 80"/>
                  <a:gd name="T10" fmla="*/ 58 w 210"/>
                  <a:gd name="T11" fmla="*/ 43 h 80"/>
                  <a:gd name="T12" fmla="*/ 46 w 210"/>
                  <a:gd name="T13" fmla="*/ 70 h 80"/>
                  <a:gd name="T14" fmla="*/ 42 w 210"/>
                  <a:gd name="T15" fmla="*/ 39 h 80"/>
                  <a:gd name="T16" fmla="*/ 29 w 210"/>
                  <a:gd name="T17" fmla="*/ 74 h 80"/>
                  <a:gd name="T18" fmla="*/ 24 w 210"/>
                  <a:gd name="T19" fmla="*/ 40 h 80"/>
                  <a:gd name="T20" fmla="*/ 8 w 210"/>
                  <a:gd name="T21" fmla="*/ 50 h 80"/>
                  <a:gd name="T22" fmla="*/ 0 w 210"/>
                  <a:gd name="T23" fmla="*/ 25 h 80"/>
                  <a:gd name="T24" fmla="*/ 153 w 210"/>
                  <a:gd name="T25" fmla="*/ 0 h 80"/>
                  <a:gd name="T26" fmla="*/ 210 w 210"/>
                  <a:gd name="T27" fmla="*/ 38 h 80"/>
                  <a:gd name="T28" fmla="*/ 156 w 210"/>
                  <a:gd name="T29" fmla="*/ 34 h 80"/>
                  <a:gd name="T30" fmla="*/ 128 w 210"/>
                  <a:gd name="T31" fmla="*/ 5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0" h="80">
                    <a:moveTo>
                      <a:pt x="128" y="50"/>
                    </a:moveTo>
                    <a:cubicBezTo>
                      <a:pt x="127" y="58"/>
                      <a:pt x="126" y="67"/>
                      <a:pt x="125" y="75"/>
                    </a:cubicBezTo>
                    <a:cubicBezTo>
                      <a:pt x="114" y="74"/>
                      <a:pt x="105" y="73"/>
                      <a:pt x="89" y="71"/>
                    </a:cubicBezTo>
                    <a:cubicBezTo>
                      <a:pt x="88" y="70"/>
                      <a:pt x="82" y="61"/>
                      <a:pt x="76" y="50"/>
                    </a:cubicBezTo>
                    <a:cubicBezTo>
                      <a:pt x="74" y="60"/>
                      <a:pt x="73" y="67"/>
                      <a:pt x="71" y="80"/>
                    </a:cubicBezTo>
                    <a:cubicBezTo>
                      <a:pt x="66" y="65"/>
                      <a:pt x="62" y="56"/>
                      <a:pt x="58" y="43"/>
                    </a:cubicBezTo>
                    <a:cubicBezTo>
                      <a:pt x="54" y="53"/>
                      <a:pt x="50" y="60"/>
                      <a:pt x="46" y="70"/>
                    </a:cubicBezTo>
                    <a:cubicBezTo>
                      <a:pt x="45" y="60"/>
                      <a:pt x="44" y="53"/>
                      <a:pt x="42" y="39"/>
                    </a:cubicBezTo>
                    <a:cubicBezTo>
                      <a:pt x="37" y="53"/>
                      <a:pt x="33" y="61"/>
                      <a:pt x="29" y="74"/>
                    </a:cubicBezTo>
                    <a:cubicBezTo>
                      <a:pt x="27" y="60"/>
                      <a:pt x="26" y="51"/>
                      <a:pt x="24" y="40"/>
                    </a:cubicBezTo>
                    <a:cubicBezTo>
                      <a:pt x="17" y="44"/>
                      <a:pt x="12" y="48"/>
                      <a:pt x="8" y="50"/>
                    </a:cubicBezTo>
                    <a:cubicBezTo>
                      <a:pt x="5" y="43"/>
                      <a:pt x="3" y="34"/>
                      <a:pt x="0" y="25"/>
                    </a:cubicBezTo>
                    <a:cubicBezTo>
                      <a:pt x="51" y="35"/>
                      <a:pt x="103" y="29"/>
                      <a:pt x="153" y="0"/>
                    </a:cubicBezTo>
                    <a:cubicBezTo>
                      <a:pt x="158" y="37"/>
                      <a:pt x="186" y="32"/>
                      <a:pt x="210" y="38"/>
                    </a:cubicBezTo>
                    <a:cubicBezTo>
                      <a:pt x="191" y="37"/>
                      <a:pt x="172" y="35"/>
                      <a:pt x="156" y="34"/>
                    </a:cubicBezTo>
                    <a:cubicBezTo>
                      <a:pt x="155" y="49"/>
                      <a:pt x="144" y="50"/>
                      <a:pt x="128"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6" name="Freeform 29">
                <a:extLst>
                  <a:ext uri="{FF2B5EF4-FFF2-40B4-BE49-F238E27FC236}">
                    <a16:creationId xmlns:a16="http://schemas.microsoft.com/office/drawing/2014/main" id="{5D7C82B1-FC3D-4358-8F13-8154A5D52CAC}"/>
                  </a:ext>
                </a:extLst>
              </p:cNvPr>
              <p:cNvSpPr>
                <a:spLocks/>
              </p:cNvSpPr>
              <p:nvPr/>
            </p:nvSpPr>
            <p:spPr bwMode="auto">
              <a:xfrm>
                <a:off x="8622433" y="2920256"/>
                <a:ext cx="92075" cy="168275"/>
              </a:xfrm>
              <a:custGeom>
                <a:avLst/>
                <a:gdLst>
                  <a:gd name="T0" fmla="*/ 173 w 173"/>
                  <a:gd name="T1" fmla="*/ 0 h 313"/>
                  <a:gd name="T2" fmla="*/ 0 w 173"/>
                  <a:gd name="T3" fmla="*/ 313 h 313"/>
                  <a:gd name="T4" fmla="*/ 107 w 173"/>
                  <a:gd name="T5" fmla="*/ 165 h 313"/>
                  <a:gd name="T6" fmla="*/ 173 w 173"/>
                  <a:gd name="T7" fmla="*/ 0 h 313"/>
                </a:gdLst>
                <a:ahLst/>
                <a:cxnLst>
                  <a:cxn ang="0">
                    <a:pos x="T0" y="T1"/>
                  </a:cxn>
                  <a:cxn ang="0">
                    <a:pos x="T2" y="T3"/>
                  </a:cxn>
                  <a:cxn ang="0">
                    <a:pos x="T4" y="T5"/>
                  </a:cxn>
                  <a:cxn ang="0">
                    <a:pos x="T6" y="T7"/>
                  </a:cxn>
                </a:cxnLst>
                <a:rect l="0" t="0" r="r" b="b"/>
                <a:pathLst>
                  <a:path w="173" h="313">
                    <a:moveTo>
                      <a:pt x="173" y="0"/>
                    </a:moveTo>
                    <a:cubicBezTo>
                      <a:pt x="161" y="124"/>
                      <a:pt x="97" y="228"/>
                      <a:pt x="0" y="313"/>
                    </a:cubicBezTo>
                    <a:cubicBezTo>
                      <a:pt x="35" y="265"/>
                      <a:pt x="77" y="219"/>
                      <a:pt x="107" y="165"/>
                    </a:cubicBezTo>
                    <a:cubicBezTo>
                      <a:pt x="137" y="111"/>
                      <a:pt x="154" y="50"/>
                      <a:pt x="17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7" name="Freeform 30">
                <a:extLst>
                  <a:ext uri="{FF2B5EF4-FFF2-40B4-BE49-F238E27FC236}">
                    <a16:creationId xmlns:a16="http://schemas.microsoft.com/office/drawing/2014/main" id="{BC9C9867-5487-43FA-BB26-F18A486E32F4}"/>
                  </a:ext>
                </a:extLst>
              </p:cNvPr>
              <p:cNvSpPr>
                <a:spLocks/>
              </p:cNvSpPr>
              <p:nvPr/>
            </p:nvSpPr>
            <p:spPr bwMode="auto">
              <a:xfrm>
                <a:off x="8587508" y="2751981"/>
                <a:ext cx="119063" cy="41275"/>
              </a:xfrm>
              <a:custGeom>
                <a:avLst/>
                <a:gdLst>
                  <a:gd name="T0" fmla="*/ 223 w 223"/>
                  <a:gd name="T1" fmla="*/ 46 h 77"/>
                  <a:gd name="T2" fmla="*/ 6 w 223"/>
                  <a:gd name="T3" fmla="*/ 77 h 77"/>
                  <a:gd name="T4" fmla="*/ 0 w 223"/>
                  <a:gd name="T5" fmla="*/ 64 h 77"/>
                  <a:gd name="T6" fmla="*/ 28 w 223"/>
                  <a:gd name="T7" fmla="*/ 37 h 77"/>
                  <a:gd name="T8" fmla="*/ 223 w 223"/>
                  <a:gd name="T9" fmla="*/ 46 h 77"/>
                </a:gdLst>
                <a:ahLst/>
                <a:cxnLst>
                  <a:cxn ang="0">
                    <a:pos x="T0" y="T1"/>
                  </a:cxn>
                  <a:cxn ang="0">
                    <a:pos x="T2" y="T3"/>
                  </a:cxn>
                  <a:cxn ang="0">
                    <a:pos x="T4" y="T5"/>
                  </a:cxn>
                  <a:cxn ang="0">
                    <a:pos x="T6" y="T7"/>
                  </a:cxn>
                  <a:cxn ang="0">
                    <a:pos x="T8" y="T9"/>
                  </a:cxn>
                </a:cxnLst>
                <a:rect l="0" t="0" r="r" b="b"/>
                <a:pathLst>
                  <a:path w="223" h="77">
                    <a:moveTo>
                      <a:pt x="223" y="46"/>
                    </a:moveTo>
                    <a:cubicBezTo>
                      <a:pt x="144" y="0"/>
                      <a:pt x="74" y="33"/>
                      <a:pt x="6" y="77"/>
                    </a:cubicBezTo>
                    <a:cubicBezTo>
                      <a:pt x="4" y="72"/>
                      <a:pt x="2" y="68"/>
                      <a:pt x="0" y="64"/>
                    </a:cubicBezTo>
                    <a:cubicBezTo>
                      <a:pt x="9" y="55"/>
                      <a:pt x="17" y="42"/>
                      <a:pt x="28" y="37"/>
                    </a:cubicBezTo>
                    <a:cubicBezTo>
                      <a:pt x="94" y="5"/>
                      <a:pt x="160" y="10"/>
                      <a:pt x="22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8" name="Freeform 31">
                <a:extLst>
                  <a:ext uri="{FF2B5EF4-FFF2-40B4-BE49-F238E27FC236}">
                    <a16:creationId xmlns:a16="http://schemas.microsoft.com/office/drawing/2014/main" id="{6DD018D9-3FD4-49E1-BA16-F36A0154DDAB}"/>
                  </a:ext>
                </a:extLst>
              </p:cNvPr>
              <p:cNvSpPr>
                <a:spLocks/>
              </p:cNvSpPr>
              <p:nvPr/>
            </p:nvSpPr>
            <p:spPr bwMode="auto">
              <a:xfrm>
                <a:off x="8447808" y="3034556"/>
                <a:ext cx="85725" cy="76200"/>
              </a:xfrm>
              <a:custGeom>
                <a:avLst/>
                <a:gdLst>
                  <a:gd name="T0" fmla="*/ 159 w 159"/>
                  <a:gd name="T1" fmla="*/ 142 h 142"/>
                  <a:gd name="T2" fmla="*/ 0 w 159"/>
                  <a:gd name="T3" fmla="*/ 0 h 142"/>
                  <a:gd name="T4" fmla="*/ 159 w 159"/>
                  <a:gd name="T5" fmla="*/ 142 h 142"/>
                </a:gdLst>
                <a:ahLst/>
                <a:cxnLst>
                  <a:cxn ang="0">
                    <a:pos x="T0" y="T1"/>
                  </a:cxn>
                  <a:cxn ang="0">
                    <a:pos x="T2" y="T3"/>
                  </a:cxn>
                  <a:cxn ang="0">
                    <a:pos x="T4" y="T5"/>
                  </a:cxn>
                </a:cxnLst>
                <a:rect l="0" t="0" r="r" b="b"/>
                <a:pathLst>
                  <a:path w="159" h="142">
                    <a:moveTo>
                      <a:pt x="159" y="142"/>
                    </a:moveTo>
                    <a:cubicBezTo>
                      <a:pt x="85" y="118"/>
                      <a:pt x="39" y="63"/>
                      <a:pt x="0" y="0"/>
                    </a:cubicBezTo>
                    <a:cubicBezTo>
                      <a:pt x="47" y="54"/>
                      <a:pt x="93" y="109"/>
                      <a:pt x="159" y="1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9" name="Freeform 32">
                <a:extLst>
                  <a:ext uri="{FF2B5EF4-FFF2-40B4-BE49-F238E27FC236}">
                    <a16:creationId xmlns:a16="http://schemas.microsoft.com/office/drawing/2014/main" id="{A26ACEC7-B000-41A9-9F6C-81517435BA99}"/>
                  </a:ext>
                </a:extLst>
              </p:cNvPr>
              <p:cNvSpPr>
                <a:spLocks/>
              </p:cNvSpPr>
              <p:nvPr/>
            </p:nvSpPr>
            <p:spPr bwMode="auto">
              <a:xfrm>
                <a:off x="8622433" y="3193306"/>
                <a:ext cx="36513" cy="42863"/>
              </a:xfrm>
              <a:custGeom>
                <a:avLst/>
                <a:gdLst>
                  <a:gd name="T0" fmla="*/ 0 w 70"/>
                  <a:gd name="T1" fmla="*/ 47 h 78"/>
                  <a:gd name="T2" fmla="*/ 40 w 70"/>
                  <a:gd name="T3" fmla="*/ 2 h 78"/>
                  <a:gd name="T4" fmla="*/ 70 w 70"/>
                  <a:gd name="T5" fmla="*/ 35 h 78"/>
                  <a:gd name="T6" fmla="*/ 36 w 70"/>
                  <a:gd name="T7" fmla="*/ 73 h 78"/>
                  <a:gd name="T8" fmla="*/ 0 w 70"/>
                  <a:gd name="T9" fmla="*/ 47 h 78"/>
                </a:gdLst>
                <a:ahLst/>
                <a:cxnLst>
                  <a:cxn ang="0">
                    <a:pos x="T0" y="T1"/>
                  </a:cxn>
                  <a:cxn ang="0">
                    <a:pos x="T2" y="T3"/>
                  </a:cxn>
                  <a:cxn ang="0">
                    <a:pos x="T4" y="T5"/>
                  </a:cxn>
                  <a:cxn ang="0">
                    <a:pos x="T6" y="T7"/>
                  </a:cxn>
                  <a:cxn ang="0">
                    <a:pos x="T8" y="T9"/>
                  </a:cxn>
                </a:cxnLst>
                <a:rect l="0" t="0" r="r" b="b"/>
                <a:pathLst>
                  <a:path w="70" h="78">
                    <a:moveTo>
                      <a:pt x="0" y="47"/>
                    </a:moveTo>
                    <a:cubicBezTo>
                      <a:pt x="5" y="21"/>
                      <a:pt x="23" y="0"/>
                      <a:pt x="40" y="2"/>
                    </a:cubicBezTo>
                    <a:cubicBezTo>
                      <a:pt x="59" y="3"/>
                      <a:pt x="69" y="15"/>
                      <a:pt x="70" y="35"/>
                    </a:cubicBezTo>
                    <a:cubicBezTo>
                      <a:pt x="70" y="55"/>
                      <a:pt x="53" y="78"/>
                      <a:pt x="36" y="73"/>
                    </a:cubicBezTo>
                    <a:cubicBezTo>
                      <a:pt x="23" y="70"/>
                      <a:pt x="12" y="56"/>
                      <a:pt x="0"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0" name="Freeform 49">
                <a:extLst>
                  <a:ext uri="{FF2B5EF4-FFF2-40B4-BE49-F238E27FC236}">
                    <a16:creationId xmlns:a16="http://schemas.microsoft.com/office/drawing/2014/main" id="{BB1158FD-0F58-428E-AF9E-D62DB9C6D194}"/>
                  </a:ext>
                </a:extLst>
              </p:cNvPr>
              <p:cNvSpPr>
                <a:spLocks/>
              </p:cNvSpPr>
              <p:nvPr/>
            </p:nvSpPr>
            <p:spPr bwMode="auto">
              <a:xfrm>
                <a:off x="8531945" y="3015506"/>
                <a:ext cx="58738" cy="1588"/>
              </a:xfrm>
              <a:custGeom>
                <a:avLst/>
                <a:gdLst>
                  <a:gd name="T0" fmla="*/ 0 w 109"/>
                  <a:gd name="T1" fmla="*/ 1 h 4"/>
                  <a:gd name="T2" fmla="*/ 51 w 109"/>
                  <a:gd name="T3" fmla="*/ 4 h 4"/>
                  <a:gd name="T4" fmla="*/ 109 w 109"/>
                  <a:gd name="T5" fmla="*/ 0 h 4"/>
                </a:gdLst>
                <a:ahLst/>
                <a:cxnLst>
                  <a:cxn ang="0">
                    <a:pos x="T0" y="T1"/>
                  </a:cxn>
                  <a:cxn ang="0">
                    <a:pos x="T2" y="T3"/>
                  </a:cxn>
                  <a:cxn ang="0">
                    <a:pos x="T4" y="T5"/>
                  </a:cxn>
                </a:cxnLst>
                <a:rect l="0" t="0" r="r" b="b"/>
                <a:pathLst>
                  <a:path w="109" h="4">
                    <a:moveTo>
                      <a:pt x="0" y="1"/>
                    </a:moveTo>
                    <a:cubicBezTo>
                      <a:pt x="15" y="3"/>
                      <a:pt x="32" y="4"/>
                      <a:pt x="51" y="4"/>
                    </a:cubicBezTo>
                    <a:cubicBezTo>
                      <a:pt x="73" y="4"/>
                      <a:pt x="92" y="3"/>
                      <a:pt x="109" y="0"/>
                    </a:cubicBezTo>
                  </a:path>
                </a:pathLst>
              </a:custGeom>
              <a:solidFill>
                <a:srgbClr val="EF4C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1" name="Oval 50">
                <a:extLst>
                  <a:ext uri="{FF2B5EF4-FFF2-40B4-BE49-F238E27FC236}">
                    <a16:creationId xmlns:a16="http://schemas.microsoft.com/office/drawing/2014/main" id="{74E0BAEE-CD94-47DA-9734-81203440E34E}"/>
                  </a:ext>
                </a:extLst>
              </p:cNvPr>
              <p:cNvSpPr>
                <a:spLocks noChangeArrowheads="1"/>
              </p:cNvSpPr>
              <p:nvPr/>
            </p:nvSpPr>
            <p:spPr bwMode="auto">
              <a:xfrm>
                <a:off x="8538295" y="2974231"/>
                <a:ext cx="12700" cy="47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2" name="Oval 51">
                <a:extLst>
                  <a:ext uri="{FF2B5EF4-FFF2-40B4-BE49-F238E27FC236}">
                    <a16:creationId xmlns:a16="http://schemas.microsoft.com/office/drawing/2014/main" id="{F32A1456-A11A-48C2-BDAA-7D2D02902A41}"/>
                  </a:ext>
                </a:extLst>
              </p:cNvPr>
              <p:cNvSpPr>
                <a:spLocks noChangeArrowheads="1"/>
              </p:cNvSpPr>
              <p:nvPr/>
            </p:nvSpPr>
            <p:spPr bwMode="auto">
              <a:xfrm>
                <a:off x="8570045" y="2974231"/>
                <a:ext cx="12700" cy="47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grpSp>
      <p:grpSp>
        <p:nvGrpSpPr>
          <p:cNvPr id="10" name="Grupo 9">
            <a:extLst>
              <a:ext uri="{FF2B5EF4-FFF2-40B4-BE49-F238E27FC236}">
                <a16:creationId xmlns:a16="http://schemas.microsoft.com/office/drawing/2014/main" id="{2CFBE96B-78DE-44C1-8E43-1A6C79417ABC}"/>
              </a:ext>
            </a:extLst>
          </p:cNvPr>
          <p:cNvGrpSpPr/>
          <p:nvPr/>
        </p:nvGrpSpPr>
        <p:grpSpPr>
          <a:xfrm>
            <a:off x="8836" y="247513"/>
            <a:ext cx="11857164" cy="992547"/>
            <a:chOff x="2108895" y="1211004"/>
            <a:chExt cx="1763713" cy="147638"/>
          </a:xfrm>
        </p:grpSpPr>
        <p:sp>
          <p:nvSpPr>
            <p:cNvPr id="34" name="Freeform 88">
              <a:extLst>
                <a:ext uri="{FF2B5EF4-FFF2-40B4-BE49-F238E27FC236}">
                  <a16:creationId xmlns:a16="http://schemas.microsoft.com/office/drawing/2014/main" id="{893B4049-97B2-4F83-AD5B-7B4CB79EDA4E}"/>
                </a:ext>
              </a:extLst>
            </p:cNvPr>
            <p:cNvSpPr>
              <a:spLocks/>
            </p:cNvSpPr>
            <p:nvPr/>
          </p:nvSpPr>
          <p:spPr bwMode="auto">
            <a:xfrm>
              <a:off x="2110483" y="1239579"/>
              <a:ext cx="1762125" cy="119063"/>
            </a:xfrm>
            <a:custGeom>
              <a:avLst/>
              <a:gdLst>
                <a:gd name="T0" fmla="*/ 3289 w 3289"/>
                <a:gd name="T1" fmla="*/ 154 h 223"/>
                <a:gd name="T2" fmla="*/ 3129 w 3289"/>
                <a:gd name="T3" fmla="*/ 174 h 223"/>
                <a:gd name="T4" fmla="*/ 2841 w 3289"/>
                <a:gd name="T5" fmla="*/ 196 h 223"/>
                <a:gd name="T6" fmla="*/ 2458 w 3289"/>
                <a:gd name="T7" fmla="*/ 188 h 223"/>
                <a:gd name="T8" fmla="*/ 2246 w 3289"/>
                <a:gd name="T9" fmla="*/ 168 h 223"/>
                <a:gd name="T10" fmla="*/ 1897 w 3289"/>
                <a:gd name="T11" fmla="*/ 116 h 223"/>
                <a:gd name="T12" fmla="*/ 1461 w 3289"/>
                <a:gd name="T13" fmla="*/ 57 h 223"/>
                <a:gd name="T14" fmla="*/ 948 w 3289"/>
                <a:gd name="T15" fmla="*/ 10 h 223"/>
                <a:gd name="T16" fmla="*/ 5 w 3289"/>
                <a:gd name="T17" fmla="*/ 97 h 223"/>
                <a:gd name="T18" fmla="*/ 0 w 3289"/>
                <a:gd name="T19" fmla="*/ 146 h 223"/>
                <a:gd name="T20" fmla="*/ 116 w 3289"/>
                <a:gd name="T21" fmla="*/ 109 h 223"/>
                <a:gd name="T22" fmla="*/ 340 w 3289"/>
                <a:gd name="T23" fmla="*/ 75 h 223"/>
                <a:gd name="T24" fmla="*/ 579 w 3289"/>
                <a:gd name="T25" fmla="*/ 53 h 223"/>
                <a:gd name="T26" fmla="*/ 911 w 3289"/>
                <a:gd name="T27" fmla="*/ 56 h 223"/>
                <a:gd name="T28" fmla="*/ 1250 w 3289"/>
                <a:gd name="T29" fmla="*/ 77 h 223"/>
                <a:gd name="T30" fmla="*/ 1468 w 3289"/>
                <a:gd name="T31" fmla="*/ 104 h 223"/>
                <a:gd name="T32" fmla="*/ 1777 w 3289"/>
                <a:gd name="T33" fmla="*/ 147 h 223"/>
                <a:gd name="T34" fmla="*/ 2293 w 3289"/>
                <a:gd name="T35" fmla="*/ 206 h 223"/>
                <a:gd name="T36" fmla="*/ 2466 w 3289"/>
                <a:gd name="T37" fmla="*/ 216 h 223"/>
                <a:gd name="T38" fmla="*/ 2729 w 3289"/>
                <a:gd name="T39" fmla="*/ 221 h 223"/>
                <a:gd name="T40" fmla="*/ 2995 w 3289"/>
                <a:gd name="T41" fmla="*/ 207 h 223"/>
                <a:gd name="T42" fmla="*/ 3289 w 3289"/>
                <a:gd name="T43" fmla="*/ 154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89" h="223">
                  <a:moveTo>
                    <a:pt x="3289" y="154"/>
                  </a:moveTo>
                  <a:cubicBezTo>
                    <a:pt x="3289" y="152"/>
                    <a:pt x="3229" y="163"/>
                    <a:pt x="3129" y="174"/>
                  </a:cubicBezTo>
                  <a:cubicBezTo>
                    <a:pt x="3083" y="180"/>
                    <a:pt x="2977" y="192"/>
                    <a:pt x="2841" y="196"/>
                  </a:cubicBezTo>
                  <a:cubicBezTo>
                    <a:pt x="2658" y="201"/>
                    <a:pt x="2518" y="192"/>
                    <a:pt x="2458" y="188"/>
                  </a:cubicBezTo>
                  <a:cubicBezTo>
                    <a:pt x="2369" y="182"/>
                    <a:pt x="2302" y="174"/>
                    <a:pt x="2246" y="168"/>
                  </a:cubicBezTo>
                  <a:cubicBezTo>
                    <a:pt x="2098" y="150"/>
                    <a:pt x="2011" y="134"/>
                    <a:pt x="1897" y="116"/>
                  </a:cubicBezTo>
                  <a:cubicBezTo>
                    <a:pt x="1728" y="89"/>
                    <a:pt x="1604" y="74"/>
                    <a:pt x="1461" y="57"/>
                  </a:cubicBezTo>
                  <a:cubicBezTo>
                    <a:pt x="1434" y="54"/>
                    <a:pt x="1143" y="20"/>
                    <a:pt x="948" y="10"/>
                  </a:cubicBezTo>
                  <a:cubicBezTo>
                    <a:pt x="741" y="0"/>
                    <a:pt x="422" y="5"/>
                    <a:pt x="5" y="97"/>
                  </a:cubicBezTo>
                  <a:cubicBezTo>
                    <a:pt x="3" y="113"/>
                    <a:pt x="2" y="130"/>
                    <a:pt x="0" y="146"/>
                  </a:cubicBezTo>
                  <a:cubicBezTo>
                    <a:pt x="27" y="135"/>
                    <a:pt x="67" y="121"/>
                    <a:pt x="116" y="109"/>
                  </a:cubicBezTo>
                  <a:cubicBezTo>
                    <a:pt x="184" y="91"/>
                    <a:pt x="237" y="85"/>
                    <a:pt x="340" y="75"/>
                  </a:cubicBezTo>
                  <a:cubicBezTo>
                    <a:pt x="476" y="62"/>
                    <a:pt x="545" y="55"/>
                    <a:pt x="579" y="53"/>
                  </a:cubicBezTo>
                  <a:cubicBezTo>
                    <a:pt x="682" y="48"/>
                    <a:pt x="758" y="51"/>
                    <a:pt x="911" y="56"/>
                  </a:cubicBezTo>
                  <a:cubicBezTo>
                    <a:pt x="1035" y="61"/>
                    <a:pt x="1126" y="64"/>
                    <a:pt x="1250" y="77"/>
                  </a:cubicBezTo>
                  <a:cubicBezTo>
                    <a:pt x="1295" y="81"/>
                    <a:pt x="1353" y="89"/>
                    <a:pt x="1468" y="104"/>
                  </a:cubicBezTo>
                  <a:cubicBezTo>
                    <a:pt x="1628" y="126"/>
                    <a:pt x="1661" y="131"/>
                    <a:pt x="1777" y="147"/>
                  </a:cubicBezTo>
                  <a:cubicBezTo>
                    <a:pt x="2123" y="193"/>
                    <a:pt x="2247" y="203"/>
                    <a:pt x="2293" y="206"/>
                  </a:cubicBezTo>
                  <a:cubicBezTo>
                    <a:pt x="2319" y="208"/>
                    <a:pt x="2383" y="212"/>
                    <a:pt x="2466" y="216"/>
                  </a:cubicBezTo>
                  <a:cubicBezTo>
                    <a:pt x="2545" y="219"/>
                    <a:pt x="2627" y="223"/>
                    <a:pt x="2729" y="221"/>
                  </a:cubicBezTo>
                  <a:cubicBezTo>
                    <a:pt x="2801" y="220"/>
                    <a:pt x="2885" y="219"/>
                    <a:pt x="2995" y="207"/>
                  </a:cubicBezTo>
                  <a:cubicBezTo>
                    <a:pt x="3155" y="189"/>
                    <a:pt x="3289" y="157"/>
                    <a:pt x="3289" y="154"/>
                  </a:cubicBezTo>
                  <a:close/>
                </a:path>
              </a:pathLst>
            </a:custGeom>
            <a:solidFill>
              <a:srgbClr val="F9B7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5" name="Freeform 89">
              <a:extLst>
                <a:ext uri="{FF2B5EF4-FFF2-40B4-BE49-F238E27FC236}">
                  <a16:creationId xmlns:a16="http://schemas.microsoft.com/office/drawing/2014/main" id="{9DDBC26B-4B22-4A3C-8A6E-ED0F74DABE83}"/>
                </a:ext>
              </a:extLst>
            </p:cNvPr>
            <p:cNvSpPr>
              <a:spLocks/>
            </p:cNvSpPr>
            <p:nvPr/>
          </p:nvSpPr>
          <p:spPr bwMode="auto">
            <a:xfrm>
              <a:off x="2108895" y="1211004"/>
              <a:ext cx="1757363" cy="114300"/>
            </a:xfrm>
            <a:custGeom>
              <a:avLst/>
              <a:gdLst>
                <a:gd name="T0" fmla="*/ 0 w 3281"/>
                <a:gd name="T1" fmla="*/ 95 h 212"/>
                <a:gd name="T2" fmla="*/ 0 w 3281"/>
                <a:gd name="T3" fmla="*/ 191 h 212"/>
                <a:gd name="T4" fmla="*/ 362 w 3281"/>
                <a:gd name="T5" fmla="*/ 107 h 212"/>
                <a:gd name="T6" fmla="*/ 826 w 3281"/>
                <a:gd name="T7" fmla="*/ 79 h 212"/>
                <a:gd name="T8" fmla="*/ 1189 w 3281"/>
                <a:gd name="T9" fmla="*/ 96 h 212"/>
                <a:gd name="T10" fmla="*/ 1520 w 3281"/>
                <a:gd name="T11" fmla="*/ 124 h 212"/>
                <a:gd name="T12" fmla="*/ 1915 w 3281"/>
                <a:gd name="T13" fmla="*/ 170 h 212"/>
                <a:gd name="T14" fmla="*/ 2284 w 3281"/>
                <a:gd name="T15" fmla="*/ 201 h 212"/>
                <a:gd name="T16" fmla="*/ 2764 w 3281"/>
                <a:gd name="T17" fmla="*/ 203 h 212"/>
                <a:gd name="T18" fmla="*/ 3049 w 3281"/>
                <a:gd name="T19" fmla="*/ 181 h 212"/>
                <a:gd name="T20" fmla="*/ 3281 w 3281"/>
                <a:gd name="T21" fmla="*/ 133 h 212"/>
                <a:gd name="T22" fmla="*/ 3158 w 3281"/>
                <a:gd name="T23" fmla="*/ 151 h 212"/>
                <a:gd name="T24" fmla="*/ 2952 w 3281"/>
                <a:gd name="T25" fmla="*/ 177 h 212"/>
                <a:gd name="T26" fmla="*/ 2696 w 3281"/>
                <a:gd name="T27" fmla="*/ 183 h 212"/>
                <a:gd name="T28" fmla="*/ 2162 w 3281"/>
                <a:gd name="T29" fmla="*/ 159 h 212"/>
                <a:gd name="T30" fmla="*/ 1626 w 3281"/>
                <a:gd name="T31" fmla="*/ 92 h 212"/>
                <a:gd name="T32" fmla="*/ 873 w 3281"/>
                <a:gd name="T33" fmla="*/ 16 h 212"/>
                <a:gd name="T34" fmla="*/ 340 w 3281"/>
                <a:gd name="T35" fmla="*/ 23 h 212"/>
                <a:gd name="T36" fmla="*/ 0 w 3281"/>
                <a:gd name="T37" fmla="*/ 95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81" h="212">
                  <a:moveTo>
                    <a:pt x="0" y="95"/>
                  </a:moveTo>
                  <a:cubicBezTo>
                    <a:pt x="0" y="127"/>
                    <a:pt x="0" y="159"/>
                    <a:pt x="0" y="191"/>
                  </a:cubicBezTo>
                  <a:cubicBezTo>
                    <a:pt x="141" y="147"/>
                    <a:pt x="265" y="122"/>
                    <a:pt x="362" y="107"/>
                  </a:cubicBezTo>
                  <a:cubicBezTo>
                    <a:pt x="552" y="78"/>
                    <a:pt x="702" y="78"/>
                    <a:pt x="826" y="79"/>
                  </a:cubicBezTo>
                  <a:cubicBezTo>
                    <a:pt x="937" y="79"/>
                    <a:pt x="1021" y="85"/>
                    <a:pt x="1189" y="96"/>
                  </a:cubicBezTo>
                  <a:cubicBezTo>
                    <a:pt x="1354" y="107"/>
                    <a:pt x="1480" y="120"/>
                    <a:pt x="1520" y="124"/>
                  </a:cubicBezTo>
                  <a:cubicBezTo>
                    <a:pt x="1709" y="143"/>
                    <a:pt x="1733" y="151"/>
                    <a:pt x="1915" y="170"/>
                  </a:cubicBezTo>
                  <a:cubicBezTo>
                    <a:pt x="2024" y="182"/>
                    <a:pt x="2136" y="194"/>
                    <a:pt x="2284" y="201"/>
                  </a:cubicBezTo>
                  <a:cubicBezTo>
                    <a:pt x="2500" y="212"/>
                    <a:pt x="2659" y="207"/>
                    <a:pt x="2764" y="203"/>
                  </a:cubicBezTo>
                  <a:cubicBezTo>
                    <a:pt x="2926" y="198"/>
                    <a:pt x="2999" y="189"/>
                    <a:pt x="3049" y="181"/>
                  </a:cubicBezTo>
                  <a:cubicBezTo>
                    <a:pt x="3145" y="167"/>
                    <a:pt x="3225" y="148"/>
                    <a:pt x="3281" y="133"/>
                  </a:cubicBezTo>
                  <a:cubicBezTo>
                    <a:pt x="3252" y="137"/>
                    <a:pt x="3209" y="144"/>
                    <a:pt x="3158" y="151"/>
                  </a:cubicBezTo>
                  <a:cubicBezTo>
                    <a:pt x="3081" y="162"/>
                    <a:pt x="3010" y="171"/>
                    <a:pt x="2952" y="177"/>
                  </a:cubicBezTo>
                  <a:cubicBezTo>
                    <a:pt x="2868" y="185"/>
                    <a:pt x="2801" y="185"/>
                    <a:pt x="2696" y="183"/>
                  </a:cubicBezTo>
                  <a:cubicBezTo>
                    <a:pt x="2464" y="178"/>
                    <a:pt x="2348" y="175"/>
                    <a:pt x="2162" y="159"/>
                  </a:cubicBezTo>
                  <a:cubicBezTo>
                    <a:pt x="1971" y="142"/>
                    <a:pt x="1955" y="133"/>
                    <a:pt x="1626" y="92"/>
                  </a:cubicBezTo>
                  <a:cubicBezTo>
                    <a:pt x="1171" y="35"/>
                    <a:pt x="949" y="21"/>
                    <a:pt x="873" y="16"/>
                  </a:cubicBezTo>
                  <a:cubicBezTo>
                    <a:pt x="592" y="0"/>
                    <a:pt x="462" y="7"/>
                    <a:pt x="340" y="23"/>
                  </a:cubicBezTo>
                  <a:cubicBezTo>
                    <a:pt x="198" y="42"/>
                    <a:pt x="81" y="71"/>
                    <a:pt x="0" y="95"/>
                  </a:cubicBezTo>
                  <a:close/>
                </a:path>
              </a:pathLst>
            </a:custGeom>
            <a:solidFill>
              <a:srgbClr val="EF4C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spTree>
    <p:extLst>
      <p:ext uri="{BB962C8B-B14F-4D97-AF65-F5344CB8AC3E}">
        <p14:creationId xmlns:p14="http://schemas.microsoft.com/office/powerpoint/2010/main" val="2936876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2" presetClass="entr" presetSubtype="4"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1369869" y="2851205"/>
            <a:ext cx="160893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AutoShape 1"/>
          <p:cNvSpPr>
            <a:spLocks/>
          </p:cNvSpPr>
          <p:nvPr/>
        </p:nvSpPr>
        <p:spPr bwMode="auto">
          <a:xfrm>
            <a:off x="1582496" y="2844508"/>
            <a:ext cx="1227206" cy="3683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ext uri="{91240B29-F687-4f45-9708-019B960494DF}"/>
            <a:ext uri="{AF507438-7753-43e0-B8FC-AC1667EBCBE1}"/>
          </a:extLst>
        </p:spPr>
        <p:txBody>
          <a:bodyPr lIns="53575" tIns="53575" rIns="53575" bIns="53575" anchor="ctr"/>
          <a:lstStyle/>
          <a:p>
            <a:pPr algn="ctr" fontAlgn="auto">
              <a:spcBef>
                <a:spcPts val="0"/>
              </a:spcBef>
              <a:spcAft>
                <a:spcPts val="0"/>
              </a:spcAft>
              <a:defRPr/>
            </a:pPr>
            <a:r>
              <a:rPr lang="id-ID" sz="1687" b="1" i="1" spc="316">
                <a:solidFill>
                  <a:schemeClr val="bg1"/>
                </a:solidFill>
                <a:latin typeface="Lato" panose="020F0502020204030203" pitchFamily="34" charset="0"/>
                <a:ea typeface="Open Sans" panose="020B0606030504020204" pitchFamily="34" charset="0"/>
                <a:cs typeface="Lato" panose="020F0502020204030203" pitchFamily="34" charset="0"/>
                <a:sym typeface="League Gothic" charset="0"/>
              </a:rPr>
              <a:t>Director</a:t>
            </a:r>
            <a:endParaRPr lang="es-ES" sz="1687" i="1" spc="316" dirty="0">
              <a:solidFill>
                <a:schemeClr val="bg1"/>
              </a:solidFill>
              <a:latin typeface="Lato" panose="020F0502020204030203" pitchFamily="34" charset="0"/>
              <a:ea typeface="Open Sans" panose="020B0606030504020204" pitchFamily="34" charset="0"/>
              <a:cs typeface="Lato" panose="020F0502020204030203" pitchFamily="34" charset="0"/>
              <a:sym typeface="League Gothic" charset="0"/>
            </a:endParaRPr>
          </a:p>
        </p:txBody>
      </p:sp>
      <p:sp>
        <p:nvSpPr>
          <p:cNvPr id="41" name="TextBox 40"/>
          <p:cNvSpPr txBox="1"/>
          <p:nvPr/>
        </p:nvSpPr>
        <p:spPr>
          <a:xfrm>
            <a:off x="6418656" y="5082946"/>
            <a:ext cx="1089593" cy="481799"/>
          </a:xfrm>
          <a:prstGeom prst="rect">
            <a:avLst/>
          </a:prstGeom>
          <a:noFill/>
        </p:spPr>
        <p:txBody>
          <a:bodyPr wrap="none">
            <a:spAutoFit/>
          </a:bodyPr>
          <a:lstStyle/>
          <a:p>
            <a:pPr algn="ctr" fontAlgn="auto">
              <a:spcBef>
                <a:spcPts val="0"/>
              </a:spcBef>
              <a:spcAft>
                <a:spcPts val="0"/>
              </a:spcAft>
              <a:defRPr/>
            </a:pPr>
            <a:r>
              <a:rPr lang="id-ID" sz="2531" b="1" dirty="0">
                <a:solidFill>
                  <a:schemeClr val="accent1"/>
                </a:solidFill>
                <a:latin typeface="+mj-lt"/>
                <a:ea typeface="+mn-ea"/>
              </a:rPr>
              <a:t>Copyer</a:t>
            </a:r>
          </a:p>
        </p:txBody>
      </p:sp>
      <p:sp>
        <p:nvSpPr>
          <p:cNvPr id="42" name="TextBox 41"/>
          <p:cNvSpPr txBox="1"/>
          <p:nvPr/>
        </p:nvSpPr>
        <p:spPr>
          <a:xfrm>
            <a:off x="6106251" y="5568471"/>
            <a:ext cx="1716080" cy="1066318"/>
          </a:xfrm>
          <a:prstGeom prst="rect">
            <a:avLst/>
          </a:prstGeom>
          <a:noFill/>
        </p:spPr>
        <p:txBody>
          <a:bodyPr>
            <a:spAutoFit/>
          </a:bodyPr>
          <a:lstStyle/>
          <a:p>
            <a:pPr algn="ctr" fontAlgn="auto">
              <a:spcBef>
                <a:spcPts val="0"/>
              </a:spcBef>
              <a:spcAft>
                <a:spcPts val="0"/>
              </a:spcAft>
              <a:defRPr/>
            </a:pPr>
            <a:r>
              <a:rPr lang="id-ID" sz="1266" dirty="0">
                <a:solidFill>
                  <a:schemeClr val="bg1">
                    <a:lumMod val="65000"/>
                  </a:schemeClr>
                </a:solidFill>
                <a:latin typeface="+mn-lt"/>
                <a:ea typeface="+mn-ea"/>
              </a:rPr>
              <a:t>Suitable for all category</a:t>
            </a:r>
            <a:r>
              <a:rPr lang="en-US" sz="1266" dirty="0">
                <a:solidFill>
                  <a:schemeClr val="bg1">
                    <a:lumMod val="65000"/>
                  </a:schemeClr>
                </a:solidFill>
                <a:latin typeface="+mn-lt"/>
                <a:ea typeface="+mn-ea"/>
              </a:rPr>
              <a:t>, Lorem Ipsum is not simply random text. It has roots in a piece.</a:t>
            </a:r>
            <a:endParaRPr lang="en-US" sz="1266" b="1" dirty="0">
              <a:solidFill>
                <a:schemeClr val="bg1">
                  <a:lumMod val="65000"/>
                </a:schemeClr>
              </a:solidFill>
              <a:latin typeface="+mn-lt"/>
              <a:ea typeface="+mn-ea"/>
            </a:endParaRPr>
          </a:p>
        </p:txBody>
      </p:sp>
      <p:sp>
        <p:nvSpPr>
          <p:cNvPr id="43" name="TextBox 42"/>
          <p:cNvSpPr txBox="1"/>
          <p:nvPr/>
        </p:nvSpPr>
        <p:spPr>
          <a:xfrm>
            <a:off x="8236462" y="5082946"/>
            <a:ext cx="1580946" cy="481799"/>
          </a:xfrm>
          <a:prstGeom prst="rect">
            <a:avLst/>
          </a:prstGeom>
          <a:noFill/>
        </p:spPr>
        <p:txBody>
          <a:bodyPr wrap="none">
            <a:spAutoFit/>
          </a:bodyPr>
          <a:lstStyle/>
          <a:p>
            <a:pPr algn="ctr" fontAlgn="auto">
              <a:spcBef>
                <a:spcPts val="0"/>
              </a:spcBef>
              <a:spcAft>
                <a:spcPts val="0"/>
              </a:spcAft>
              <a:defRPr/>
            </a:pPr>
            <a:r>
              <a:rPr lang="id-ID" sz="2531" b="1" dirty="0">
                <a:solidFill>
                  <a:schemeClr val="accent2"/>
                </a:solidFill>
                <a:latin typeface="+mj-lt"/>
                <a:ea typeface="+mn-ea"/>
              </a:rPr>
              <a:t>Commerce</a:t>
            </a:r>
          </a:p>
        </p:txBody>
      </p:sp>
      <p:sp>
        <p:nvSpPr>
          <p:cNvPr id="44" name="TextBox 43"/>
          <p:cNvSpPr txBox="1"/>
          <p:nvPr/>
        </p:nvSpPr>
        <p:spPr>
          <a:xfrm>
            <a:off x="8168895" y="5568471"/>
            <a:ext cx="1716080" cy="1066318"/>
          </a:xfrm>
          <a:prstGeom prst="rect">
            <a:avLst/>
          </a:prstGeom>
          <a:noFill/>
        </p:spPr>
        <p:txBody>
          <a:bodyPr>
            <a:spAutoFit/>
          </a:bodyPr>
          <a:lstStyle/>
          <a:p>
            <a:pPr algn="ctr" fontAlgn="auto">
              <a:spcBef>
                <a:spcPts val="0"/>
              </a:spcBef>
              <a:spcAft>
                <a:spcPts val="0"/>
              </a:spcAft>
              <a:defRPr/>
            </a:pPr>
            <a:r>
              <a:rPr lang="id-ID" sz="1266" dirty="0">
                <a:solidFill>
                  <a:schemeClr val="bg1">
                    <a:lumMod val="65000"/>
                  </a:schemeClr>
                </a:solidFill>
                <a:latin typeface="+mn-lt"/>
                <a:ea typeface="+mn-ea"/>
              </a:rPr>
              <a:t>Suitable for all category</a:t>
            </a:r>
            <a:r>
              <a:rPr lang="en-US" sz="1266" dirty="0">
                <a:solidFill>
                  <a:schemeClr val="bg1">
                    <a:lumMod val="65000"/>
                  </a:schemeClr>
                </a:solidFill>
                <a:latin typeface="+mn-lt"/>
                <a:ea typeface="+mn-ea"/>
              </a:rPr>
              <a:t>, Lorem Ipsum is not simply random text. It has roots in a piece.</a:t>
            </a:r>
            <a:endParaRPr lang="en-US" sz="1266" b="1" dirty="0">
              <a:solidFill>
                <a:schemeClr val="bg1">
                  <a:lumMod val="65000"/>
                </a:schemeClr>
              </a:solidFill>
              <a:latin typeface="+mn-lt"/>
              <a:ea typeface="+mn-ea"/>
            </a:endParaRPr>
          </a:p>
        </p:txBody>
      </p:sp>
      <p:sp>
        <p:nvSpPr>
          <p:cNvPr id="45" name="TextBox 44"/>
          <p:cNvSpPr txBox="1"/>
          <p:nvPr/>
        </p:nvSpPr>
        <p:spPr>
          <a:xfrm>
            <a:off x="10304440" y="5118105"/>
            <a:ext cx="1484894" cy="481799"/>
          </a:xfrm>
          <a:prstGeom prst="rect">
            <a:avLst/>
          </a:prstGeom>
          <a:noFill/>
        </p:spPr>
        <p:txBody>
          <a:bodyPr wrap="none">
            <a:spAutoFit/>
          </a:bodyPr>
          <a:lstStyle/>
          <a:p>
            <a:pPr algn="ctr" fontAlgn="auto">
              <a:spcBef>
                <a:spcPts val="0"/>
              </a:spcBef>
              <a:spcAft>
                <a:spcPts val="0"/>
              </a:spcAft>
              <a:defRPr/>
            </a:pPr>
            <a:r>
              <a:rPr lang="id-ID" sz="2531" b="1" dirty="0">
                <a:solidFill>
                  <a:schemeClr val="accent3"/>
                </a:solidFill>
                <a:latin typeface="+mj-lt"/>
                <a:ea typeface="+mn-ea"/>
              </a:rPr>
              <a:t>Green Eye</a:t>
            </a:r>
          </a:p>
        </p:txBody>
      </p:sp>
      <p:sp>
        <p:nvSpPr>
          <p:cNvPr id="46" name="TextBox 45"/>
          <p:cNvSpPr txBox="1"/>
          <p:nvPr/>
        </p:nvSpPr>
        <p:spPr>
          <a:xfrm>
            <a:off x="10188010" y="5605304"/>
            <a:ext cx="1716080" cy="1066318"/>
          </a:xfrm>
          <a:prstGeom prst="rect">
            <a:avLst/>
          </a:prstGeom>
          <a:noFill/>
        </p:spPr>
        <p:txBody>
          <a:bodyPr>
            <a:spAutoFit/>
          </a:bodyPr>
          <a:lstStyle/>
          <a:p>
            <a:pPr algn="ctr" fontAlgn="auto">
              <a:spcBef>
                <a:spcPts val="0"/>
              </a:spcBef>
              <a:spcAft>
                <a:spcPts val="0"/>
              </a:spcAft>
              <a:defRPr/>
            </a:pPr>
            <a:r>
              <a:rPr lang="id-ID" sz="1266" dirty="0">
                <a:solidFill>
                  <a:schemeClr val="bg1">
                    <a:lumMod val="65000"/>
                  </a:schemeClr>
                </a:solidFill>
                <a:latin typeface="+mn-lt"/>
                <a:ea typeface="+mn-ea"/>
              </a:rPr>
              <a:t>Suitable for all category</a:t>
            </a:r>
            <a:r>
              <a:rPr lang="en-US" sz="1266" dirty="0">
                <a:solidFill>
                  <a:schemeClr val="bg1">
                    <a:lumMod val="65000"/>
                  </a:schemeClr>
                </a:solidFill>
                <a:latin typeface="+mn-lt"/>
                <a:ea typeface="+mn-ea"/>
              </a:rPr>
              <a:t>, Lorem Ipsum is not simply random text. It has roots in a piece.</a:t>
            </a:r>
            <a:endParaRPr lang="en-US" sz="1266" b="1" dirty="0">
              <a:solidFill>
                <a:schemeClr val="bg1">
                  <a:lumMod val="65000"/>
                </a:schemeClr>
              </a:solidFill>
              <a:latin typeface="+mn-lt"/>
              <a:ea typeface="+mn-ea"/>
            </a:endParaRPr>
          </a:p>
        </p:txBody>
      </p:sp>
      <p:sp>
        <p:nvSpPr>
          <p:cNvPr id="47" name="Rectangle 46"/>
          <p:cNvSpPr/>
          <p:nvPr/>
        </p:nvSpPr>
        <p:spPr>
          <a:xfrm>
            <a:off x="5972312" y="2005721"/>
            <a:ext cx="6315175" cy="1495025"/>
          </a:xfrm>
          <a:prstGeom prst="rect">
            <a:avLst/>
          </a:prstGeom>
        </p:spPr>
        <p:txBody>
          <a:bodyPr>
            <a:spAutoFit/>
          </a:bodyPr>
          <a:lstStyle/>
          <a:p>
            <a:pPr algn="just" fontAlgn="auto">
              <a:lnSpc>
                <a:spcPct val="120000"/>
              </a:lnSpc>
              <a:spcBef>
                <a:spcPts val="0"/>
              </a:spcBef>
              <a:spcAft>
                <a:spcPts val="0"/>
              </a:spcAft>
              <a:defRPr/>
            </a:pPr>
            <a:r>
              <a:rPr lang="en-US" sz="1266" dirty="0">
                <a:solidFill>
                  <a:schemeClr val="bg2">
                    <a:lumMod val="50000"/>
                  </a:schemeClr>
                </a:solidFill>
                <a:latin typeface="Lato Light" pitchFamily="34" charset="0"/>
                <a:ea typeface="Open Sans Condensed Light" pitchFamily="34" charset="0"/>
                <a:cs typeface="Open Sans Condensed Light" pitchFamily="34" charset="0"/>
              </a:rPr>
              <a:t>Body text here or 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a:t>
            </a:r>
          </a:p>
          <a:p>
            <a:pPr algn="just" fontAlgn="auto">
              <a:lnSpc>
                <a:spcPct val="120000"/>
              </a:lnSpc>
              <a:spcBef>
                <a:spcPts val="0"/>
              </a:spcBef>
              <a:spcAft>
                <a:spcPts val="0"/>
              </a:spcAft>
              <a:defRPr/>
            </a:pPr>
            <a:endParaRPr lang="en-US" sz="1266" dirty="0">
              <a:solidFill>
                <a:schemeClr val="bg2">
                  <a:lumMod val="50000"/>
                </a:schemeClr>
              </a:solidFill>
              <a:latin typeface="Lato Light" pitchFamily="34" charset="0"/>
              <a:ea typeface="Open Sans Condensed Light" pitchFamily="34" charset="0"/>
              <a:cs typeface="Open Sans Condensed Light" pitchFamily="34" charset="0"/>
            </a:endParaRPr>
          </a:p>
        </p:txBody>
      </p:sp>
      <p:sp>
        <p:nvSpPr>
          <p:cNvPr id="28" name="文本框 27"/>
          <p:cNvSpPr txBox="1"/>
          <p:nvPr/>
        </p:nvSpPr>
        <p:spPr>
          <a:xfrm>
            <a:off x="976827" y="268262"/>
            <a:ext cx="4995485" cy="553870"/>
          </a:xfrm>
          <a:prstGeom prst="rect">
            <a:avLst/>
          </a:prstGeom>
          <a:noFill/>
        </p:spPr>
        <p:txBody>
          <a:bodyPr wrap="square" lIns="0" tIns="0" rIns="0" bIns="0" rtlCol="0">
            <a:spAutoFit/>
          </a:bodyPr>
          <a:lstStyle/>
          <a:p>
            <a:pPr defTabSz="964020"/>
            <a:r>
              <a:rPr lang="en-US" altLang="zh-CN"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Annual work overview</a:t>
            </a:r>
            <a:endParaRPr lang="zh-CN" altLang="en-US"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文本框 28"/>
          <p:cNvSpPr txBox="1"/>
          <p:nvPr/>
        </p:nvSpPr>
        <p:spPr>
          <a:xfrm>
            <a:off x="976829" y="776838"/>
            <a:ext cx="3315666" cy="215315"/>
          </a:xfrm>
          <a:prstGeom prst="rect">
            <a:avLst/>
          </a:prstGeom>
          <a:noFill/>
        </p:spPr>
        <p:txBody>
          <a:bodyPr wrap="square" lIns="0" tIns="0" rIns="0" bIns="0" rtlCol="0">
            <a:spAutoFit/>
          </a:bodyPr>
          <a:lstStyle/>
          <a:p>
            <a:pPr defTabSz="964020"/>
            <a:r>
              <a:rPr lang="en-US" altLang="zh-CN"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椭圆 29"/>
          <p:cNvSpPr/>
          <p:nvPr/>
        </p:nvSpPr>
        <p:spPr>
          <a:xfrm>
            <a:off x="417825" y="344455"/>
            <a:ext cx="410238" cy="410238"/>
          </a:xfrm>
          <a:prstGeom prst="ellipse">
            <a:avLst/>
          </a:prstGeom>
          <a:solidFill>
            <a:schemeClr val="accent1"/>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椭圆 30"/>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Oval 54">
            <a:extLst>
              <a:ext uri="{FF2B5EF4-FFF2-40B4-BE49-F238E27FC236}">
                <a16:creationId xmlns:a16="http://schemas.microsoft.com/office/drawing/2014/main" id="{496CCA31-56C7-4DE5-83EB-80BBDBD66E2C}"/>
              </a:ext>
            </a:extLst>
          </p:cNvPr>
          <p:cNvSpPr>
            <a:spLocks noChangeArrowheads="1"/>
          </p:cNvSpPr>
          <p:nvPr/>
        </p:nvSpPr>
        <p:spPr bwMode="auto">
          <a:xfrm>
            <a:off x="8376057" y="3658796"/>
            <a:ext cx="1301765" cy="130176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6" name="Freeform 55">
            <a:extLst>
              <a:ext uri="{FF2B5EF4-FFF2-40B4-BE49-F238E27FC236}">
                <a16:creationId xmlns:a16="http://schemas.microsoft.com/office/drawing/2014/main" id="{8F09BF28-D2E3-45F7-A1F8-861A96B77EA5}"/>
              </a:ext>
            </a:extLst>
          </p:cNvPr>
          <p:cNvSpPr>
            <a:spLocks noEditPoints="1"/>
          </p:cNvSpPr>
          <p:nvPr/>
        </p:nvSpPr>
        <p:spPr bwMode="auto">
          <a:xfrm>
            <a:off x="8349216" y="3631956"/>
            <a:ext cx="1355446" cy="1368862"/>
          </a:xfrm>
          <a:custGeom>
            <a:avLst/>
            <a:gdLst>
              <a:gd name="T0" fmla="*/ 151 w 301"/>
              <a:gd name="T1" fmla="*/ 13 h 301"/>
              <a:gd name="T2" fmla="*/ 288 w 301"/>
              <a:gd name="T3" fmla="*/ 150 h 301"/>
              <a:gd name="T4" fmla="*/ 151 w 301"/>
              <a:gd name="T5" fmla="*/ 287 h 301"/>
              <a:gd name="T6" fmla="*/ 13 w 301"/>
              <a:gd name="T7" fmla="*/ 150 h 301"/>
              <a:gd name="T8" fmla="*/ 151 w 301"/>
              <a:gd name="T9" fmla="*/ 13 h 301"/>
              <a:gd name="T10" fmla="*/ 151 w 301"/>
              <a:gd name="T11" fmla="*/ 0 h 301"/>
              <a:gd name="T12" fmla="*/ 0 w 301"/>
              <a:gd name="T13" fmla="*/ 150 h 301"/>
              <a:gd name="T14" fmla="*/ 0 w 301"/>
              <a:gd name="T15" fmla="*/ 150 h 301"/>
              <a:gd name="T16" fmla="*/ 151 w 301"/>
              <a:gd name="T17" fmla="*/ 301 h 301"/>
              <a:gd name="T18" fmla="*/ 301 w 301"/>
              <a:gd name="T19" fmla="*/ 150 h 301"/>
              <a:gd name="T20" fmla="*/ 301 w 301"/>
              <a:gd name="T21" fmla="*/ 150 h 301"/>
              <a:gd name="T22" fmla="*/ 151 w 301"/>
              <a:gd name="T2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1" h="301">
                <a:moveTo>
                  <a:pt x="151" y="13"/>
                </a:moveTo>
                <a:cubicBezTo>
                  <a:pt x="226" y="13"/>
                  <a:pt x="288" y="75"/>
                  <a:pt x="288" y="150"/>
                </a:cubicBezTo>
                <a:cubicBezTo>
                  <a:pt x="288" y="226"/>
                  <a:pt x="226" y="287"/>
                  <a:pt x="151" y="287"/>
                </a:cubicBezTo>
                <a:cubicBezTo>
                  <a:pt x="75" y="287"/>
                  <a:pt x="13" y="226"/>
                  <a:pt x="13" y="150"/>
                </a:cubicBezTo>
                <a:cubicBezTo>
                  <a:pt x="13" y="75"/>
                  <a:pt x="75" y="13"/>
                  <a:pt x="151" y="13"/>
                </a:cubicBezTo>
                <a:moveTo>
                  <a:pt x="151" y="0"/>
                </a:moveTo>
                <a:cubicBezTo>
                  <a:pt x="67" y="0"/>
                  <a:pt x="0" y="67"/>
                  <a:pt x="0" y="150"/>
                </a:cubicBezTo>
                <a:cubicBezTo>
                  <a:pt x="0" y="150"/>
                  <a:pt x="0" y="150"/>
                  <a:pt x="0" y="150"/>
                </a:cubicBezTo>
                <a:cubicBezTo>
                  <a:pt x="0" y="233"/>
                  <a:pt x="67" y="301"/>
                  <a:pt x="151" y="301"/>
                </a:cubicBezTo>
                <a:cubicBezTo>
                  <a:pt x="234" y="301"/>
                  <a:pt x="301" y="233"/>
                  <a:pt x="301" y="150"/>
                </a:cubicBezTo>
                <a:cubicBezTo>
                  <a:pt x="301" y="150"/>
                  <a:pt x="301" y="150"/>
                  <a:pt x="301" y="150"/>
                </a:cubicBezTo>
                <a:cubicBezTo>
                  <a:pt x="301" y="67"/>
                  <a:pt x="234" y="0"/>
                  <a:pt x="151" y="0"/>
                </a:cubicBezTo>
                <a:close/>
              </a:path>
            </a:pathLst>
          </a:custGeom>
          <a:solidFill>
            <a:srgbClr val="EF4C6D"/>
          </a:solidFill>
          <a:ln>
            <a:noFill/>
          </a:ln>
        </p:spPr>
        <p:txBody>
          <a:bodyPr vert="horz" wrap="square" lIns="91440" tIns="45720" rIns="91440" bIns="45720" numCol="1" anchor="t" anchorCtr="0" compatLnSpc="1">
            <a:prstTxWarp prst="textNoShape">
              <a:avLst/>
            </a:prstTxWarp>
          </a:bodyPr>
          <a:lstStyle/>
          <a:p>
            <a:endParaRPr lang="es-PE" dirty="0"/>
          </a:p>
        </p:txBody>
      </p:sp>
      <p:sp>
        <p:nvSpPr>
          <p:cNvPr id="27" name="Oval 56">
            <a:extLst>
              <a:ext uri="{FF2B5EF4-FFF2-40B4-BE49-F238E27FC236}">
                <a16:creationId xmlns:a16="http://schemas.microsoft.com/office/drawing/2014/main" id="{1ED2C163-426C-4EC7-9608-5D60AE9A792B}"/>
              </a:ext>
            </a:extLst>
          </p:cNvPr>
          <p:cNvSpPr>
            <a:spLocks noChangeArrowheads="1"/>
          </p:cNvSpPr>
          <p:nvPr/>
        </p:nvSpPr>
        <p:spPr bwMode="auto">
          <a:xfrm>
            <a:off x="10576972" y="3658796"/>
            <a:ext cx="1301765" cy="130176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2" name="Freeform 57">
            <a:extLst>
              <a:ext uri="{FF2B5EF4-FFF2-40B4-BE49-F238E27FC236}">
                <a16:creationId xmlns:a16="http://schemas.microsoft.com/office/drawing/2014/main" id="{5F7FA57A-5C5F-44A2-AD76-1C0E99F7F1EE}"/>
              </a:ext>
            </a:extLst>
          </p:cNvPr>
          <p:cNvSpPr>
            <a:spLocks noEditPoints="1"/>
          </p:cNvSpPr>
          <p:nvPr/>
        </p:nvSpPr>
        <p:spPr bwMode="auto">
          <a:xfrm>
            <a:off x="10536707" y="3631956"/>
            <a:ext cx="1368862" cy="1368862"/>
          </a:xfrm>
          <a:custGeom>
            <a:avLst/>
            <a:gdLst>
              <a:gd name="T0" fmla="*/ 151 w 301"/>
              <a:gd name="T1" fmla="*/ 13 h 301"/>
              <a:gd name="T2" fmla="*/ 288 w 301"/>
              <a:gd name="T3" fmla="*/ 150 h 301"/>
              <a:gd name="T4" fmla="*/ 151 w 301"/>
              <a:gd name="T5" fmla="*/ 287 h 301"/>
              <a:gd name="T6" fmla="*/ 13 w 301"/>
              <a:gd name="T7" fmla="*/ 150 h 301"/>
              <a:gd name="T8" fmla="*/ 151 w 301"/>
              <a:gd name="T9" fmla="*/ 13 h 301"/>
              <a:gd name="T10" fmla="*/ 151 w 301"/>
              <a:gd name="T11" fmla="*/ 0 h 301"/>
              <a:gd name="T12" fmla="*/ 0 w 301"/>
              <a:gd name="T13" fmla="*/ 150 h 301"/>
              <a:gd name="T14" fmla="*/ 0 w 301"/>
              <a:gd name="T15" fmla="*/ 150 h 301"/>
              <a:gd name="T16" fmla="*/ 151 w 301"/>
              <a:gd name="T17" fmla="*/ 301 h 301"/>
              <a:gd name="T18" fmla="*/ 301 w 301"/>
              <a:gd name="T19" fmla="*/ 150 h 301"/>
              <a:gd name="T20" fmla="*/ 301 w 301"/>
              <a:gd name="T21" fmla="*/ 150 h 301"/>
              <a:gd name="T22" fmla="*/ 151 w 301"/>
              <a:gd name="T2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1" h="301">
                <a:moveTo>
                  <a:pt x="151" y="13"/>
                </a:moveTo>
                <a:cubicBezTo>
                  <a:pt x="226" y="13"/>
                  <a:pt x="288" y="75"/>
                  <a:pt x="288" y="150"/>
                </a:cubicBezTo>
                <a:cubicBezTo>
                  <a:pt x="288" y="226"/>
                  <a:pt x="226" y="287"/>
                  <a:pt x="151" y="287"/>
                </a:cubicBezTo>
                <a:cubicBezTo>
                  <a:pt x="75" y="287"/>
                  <a:pt x="13" y="226"/>
                  <a:pt x="13" y="150"/>
                </a:cubicBezTo>
                <a:cubicBezTo>
                  <a:pt x="13" y="75"/>
                  <a:pt x="75" y="13"/>
                  <a:pt x="151" y="13"/>
                </a:cubicBezTo>
                <a:moveTo>
                  <a:pt x="151" y="0"/>
                </a:moveTo>
                <a:cubicBezTo>
                  <a:pt x="67" y="0"/>
                  <a:pt x="0" y="67"/>
                  <a:pt x="0" y="150"/>
                </a:cubicBezTo>
                <a:cubicBezTo>
                  <a:pt x="0" y="150"/>
                  <a:pt x="0" y="150"/>
                  <a:pt x="0" y="150"/>
                </a:cubicBezTo>
                <a:cubicBezTo>
                  <a:pt x="0" y="233"/>
                  <a:pt x="67" y="301"/>
                  <a:pt x="151" y="301"/>
                </a:cubicBezTo>
                <a:cubicBezTo>
                  <a:pt x="234" y="301"/>
                  <a:pt x="301" y="233"/>
                  <a:pt x="301" y="150"/>
                </a:cubicBezTo>
                <a:cubicBezTo>
                  <a:pt x="301" y="150"/>
                  <a:pt x="301" y="150"/>
                  <a:pt x="301" y="150"/>
                </a:cubicBezTo>
                <a:cubicBezTo>
                  <a:pt x="301" y="67"/>
                  <a:pt x="234" y="0"/>
                  <a:pt x="151" y="0"/>
                </a:cubicBezTo>
                <a:close/>
              </a:path>
            </a:pathLst>
          </a:custGeom>
          <a:solidFill>
            <a:srgbClr val="EF4C6D"/>
          </a:solidFill>
          <a:ln>
            <a:noFill/>
          </a:ln>
        </p:spPr>
        <p:txBody>
          <a:bodyPr vert="horz" wrap="square" lIns="91440" tIns="45720" rIns="91440" bIns="45720" numCol="1" anchor="t" anchorCtr="0" compatLnSpc="1">
            <a:prstTxWarp prst="textNoShape">
              <a:avLst/>
            </a:prstTxWarp>
          </a:bodyPr>
          <a:lstStyle/>
          <a:p>
            <a:endParaRPr lang="es-PE" dirty="0"/>
          </a:p>
        </p:txBody>
      </p:sp>
      <p:sp>
        <p:nvSpPr>
          <p:cNvPr id="33" name="Oval 58">
            <a:extLst>
              <a:ext uri="{FF2B5EF4-FFF2-40B4-BE49-F238E27FC236}">
                <a16:creationId xmlns:a16="http://schemas.microsoft.com/office/drawing/2014/main" id="{5D9F6ED6-A0C4-47C2-B167-7D3565EDA2B2}"/>
              </a:ext>
            </a:extLst>
          </p:cNvPr>
          <p:cNvSpPr>
            <a:spLocks noChangeArrowheads="1"/>
          </p:cNvSpPr>
          <p:nvPr/>
        </p:nvSpPr>
        <p:spPr bwMode="auto">
          <a:xfrm>
            <a:off x="6175141" y="3658796"/>
            <a:ext cx="1301765" cy="130176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4" name="Freeform 59">
            <a:extLst>
              <a:ext uri="{FF2B5EF4-FFF2-40B4-BE49-F238E27FC236}">
                <a16:creationId xmlns:a16="http://schemas.microsoft.com/office/drawing/2014/main" id="{BF05BA2F-BA38-466E-9637-BADC8C4F7938}"/>
              </a:ext>
            </a:extLst>
          </p:cNvPr>
          <p:cNvSpPr>
            <a:spLocks noEditPoints="1"/>
          </p:cNvSpPr>
          <p:nvPr/>
        </p:nvSpPr>
        <p:spPr bwMode="auto">
          <a:xfrm>
            <a:off x="6148301" y="3631956"/>
            <a:ext cx="1368862" cy="1368862"/>
          </a:xfrm>
          <a:custGeom>
            <a:avLst/>
            <a:gdLst>
              <a:gd name="T0" fmla="*/ 151 w 301"/>
              <a:gd name="T1" fmla="*/ 13 h 301"/>
              <a:gd name="T2" fmla="*/ 288 w 301"/>
              <a:gd name="T3" fmla="*/ 150 h 301"/>
              <a:gd name="T4" fmla="*/ 151 w 301"/>
              <a:gd name="T5" fmla="*/ 287 h 301"/>
              <a:gd name="T6" fmla="*/ 13 w 301"/>
              <a:gd name="T7" fmla="*/ 150 h 301"/>
              <a:gd name="T8" fmla="*/ 151 w 301"/>
              <a:gd name="T9" fmla="*/ 13 h 301"/>
              <a:gd name="T10" fmla="*/ 151 w 301"/>
              <a:gd name="T11" fmla="*/ 0 h 301"/>
              <a:gd name="T12" fmla="*/ 151 w 301"/>
              <a:gd name="T13" fmla="*/ 0 h 301"/>
              <a:gd name="T14" fmla="*/ 0 w 301"/>
              <a:gd name="T15" fmla="*/ 150 h 301"/>
              <a:gd name="T16" fmla="*/ 0 w 301"/>
              <a:gd name="T17" fmla="*/ 150 h 301"/>
              <a:gd name="T18" fmla="*/ 151 w 301"/>
              <a:gd name="T19" fmla="*/ 301 h 301"/>
              <a:gd name="T20" fmla="*/ 151 w 301"/>
              <a:gd name="T21" fmla="*/ 301 h 301"/>
              <a:gd name="T22" fmla="*/ 301 w 301"/>
              <a:gd name="T23" fmla="*/ 150 h 301"/>
              <a:gd name="T24" fmla="*/ 301 w 301"/>
              <a:gd name="T25" fmla="*/ 150 h 301"/>
              <a:gd name="T26" fmla="*/ 151 w 301"/>
              <a:gd name="T27"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1" h="301">
                <a:moveTo>
                  <a:pt x="151" y="13"/>
                </a:moveTo>
                <a:cubicBezTo>
                  <a:pt x="226" y="13"/>
                  <a:pt x="288" y="75"/>
                  <a:pt x="288" y="150"/>
                </a:cubicBezTo>
                <a:cubicBezTo>
                  <a:pt x="288" y="226"/>
                  <a:pt x="226" y="287"/>
                  <a:pt x="151" y="287"/>
                </a:cubicBezTo>
                <a:cubicBezTo>
                  <a:pt x="75" y="287"/>
                  <a:pt x="13" y="226"/>
                  <a:pt x="13" y="150"/>
                </a:cubicBezTo>
                <a:cubicBezTo>
                  <a:pt x="13" y="75"/>
                  <a:pt x="75" y="13"/>
                  <a:pt x="151" y="13"/>
                </a:cubicBezTo>
                <a:moveTo>
                  <a:pt x="151" y="0"/>
                </a:moveTo>
                <a:cubicBezTo>
                  <a:pt x="151" y="0"/>
                  <a:pt x="151" y="0"/>
                  <a:pt x="151" y="0"/>
                </a:cubicBezTo>
                <a:cubicBezTo>
                  <a:pt x="67" y="0"/>
                  <a:pt x="0" y="67"/>
                  <a:pt x="0" y="150"/>
                </a:cubicBezTo>
                <a:cubicBezTo>
                  <a:pt x="0" y="150"/>
                  <a:pt x="0" y="150"/>
                  <a:pt x="0" y="150"/>
                </a:cubicBezTo>
                <a:cubicBezTo>
                  <a:pt x="0" y="233"/>
                  <a:pt x="67" y="301"/>
                  <a:pt x="151" y="301"/>
                </a:cubicBezTo>
                <a:cubicBezTo>
                  <a:pt x="151" y="301"/>
                  <a:pt x="151" y="301"/>
                  <a:pt x="151" y="301"/>
                </a:cubicBezTo>
                <a:cubicBezTo>
                  <a:pt x="234" y="301"/>
                  <a:pt x="301" y="233"/>
                  <a:pt x="301" y="150"/>
                </a:cubicBezTo>
                <a:cubicBezTo>
                  <a:pt x="301" y="150"/>
                  <a:pt x="301" y="150"/>
                  <a:pt x="301" y="150"/>
                </a:cubicBezTo>
                <a:cubicBezTo>
                  <a:pt x="301" y="67"/>
                  <a:pt x="234" y="0"/>
                  <a:pt x="151" y="0"/>
                </a:cubicBezTo>
                <a:close/>
              </a:path>
            </a:pathLst>
          </a:custGeom>
          <a:solidFill>
            <a:srgbClr val="EF4C6D"/>
          </a:solidFill>
          <a:ln>
            <a:noFill/>
          </a:ln>
        </p:spPr>
        <p:txBody>
          <a:bodyPr vert="horz" wrap="square" lIns="91440" tIns="45720" rIns="91440" bIns="45720" numCol="1" anchor="t" anchorCtr="0" compatLnSpc="1">
            <a:prstTxWarp prst="textNoShape">
              <a:avLst/>
            </a:prstTxWarp>
          </a:bodyPr>
          <a:lstStyle/>
          <a:p>
            <a:endParaRPr lang="es-PE" dirty="0"/>
          </a:p>
        </p:txBody>
      </p:sp>
      <p:sp>
        <p:nvSpPr>
          <p:cNvPr id="38" name="Freeform 60">
            <a:extLst>
              <a:ext uri="{FF2B5EF4-FFF2-40B4-BE49-F238E27FC236}">
                <a16:creationId xmlns:a16="http://schemas.microsoft.com/office/drawing/2014/main" id="{29C11AF8-81A8-4BCF-9A1C-8676CFC5730B}"/>
              </a:ext>
            </a:extLst>
          </p:cNvPr>
          <p:cNvSpPr>
            <a:spLocks/>
          </p:cNvSpPr>
          <p:nvPr/>
        </p:nvSpPr>
        <p:spPr bwMode="auto">
          <a:xfrm>
            <a:off x="6456962" y="4168765"/>
            <a:ext cx="389190" cy="375766"/>
          </a:xfrm>
          <a:custGeom>
            <a:avLst/>
            <a:gdLst>
              <a:gd name="T0" fmla="*/ 63 w 85"/>
              <a:gd name="T1" fmla="*/ 22 h 85"/>
              <a:gd name="T2" fmla="*/ 82 w 85"/>
              <a:gd name="T3" fmla="*/ 82 h 85"/>
              <a:gd name="T4" fmla="*/ 22 w 85"/>
              <a:gd name="T5" fmla="*/ 63 h 85"/>
              <a:gd name="T6" fmla="*/ 3 w 85"/>
              <a:gd name="T7" fmla="*/ 3 h 85"/>
              <a:gd name="T8" fmla="*/ 63 w 85"/>
              <a:gd name="T9" fmla="*/ 22 h 85"/>
            </a:gdLst>
            <a:ahLst/>
            <a:cxnLst>
              <a:cxn ang="0">
                <a:pos x="T0" y="T1"/>
              </a:cxn>
              <a:cxn ang="0">
                <a:pos x="T2" y="T3"/>
              </a:cxn>
              <a:cxn ang="0">
                <a:pos x="T4" y="T5"/>
              </a:cxn>
              <a:cxn ang="0">
                <a:pos x="T6" y="T7"/>
              </a:cxn>
              <a:cxn ang="0">
                <a:pos x="T8" y="T9"/>
              </a:cxn>
            </a:cxnLst>
            <a:rect l="0" t="0" r="r" b="b"/>
            <a:pathLst>
              <a:path w="85" h="85">
                <a:moveTo>
                  <a:pt x="63" y="22"/>
                </a:moveTo>
                <a:cubicBezTo>
                  <a:pt x="85" y="44"/>
                  <a:pt x="82" y="82"/>
                  <a:pt x="82" y="82"/>
                </a:cubicBezTo>
                <a:cubicBezTo>
                  <a:pt x="82" y="82"/>
                  <a:pt x="44" y="85"/>
                  <a:pt x="22" y="63"/>
                </a:cubicBezTo>
                <a:cubicBezTo>
                  <a:pt x="0" y="41"/>
                  <a:pt x="3" y="3"/>
                  <a:pt x="3" y="3"/>
                </a:cubicBezTo>
                <a:cubicBezTo>
                  <a:pt x="3" y="3"/>
                  <a:pt x="40" y="0"/>
                  <a:pt x="63" y="22"/>
                </a:cubicBezTo>
                <a:close/>
              </a:path>
            </a:pathLst>
          </a:custGeom>
          <a:solidFill>
            <a:srgbClr val="EF4C6D"/>
          </a:solidFill>
          <a:ln>
            <a:noFill/>
          </a:ln>
        </p:spPr>
        <p:txBody>
          <a:bodyPr vert="horz" wrap="square" lIns="91440" tIns="45720" rIns="91440" bIns="45720" numCol="1" anchor="t" anchorCtr="0" compatLnSpc="1">
            <a:prstTxWarp prst="textNoShape">
              <a:avLst/>
            </a:prstTxWarp>
          </a:bodyPr>
          <a:lstStyle/>
          <a:p>
            <a:endParaRPr lang="es-PE" dirty="0"/>
          </a:p>
        </p:txBody>
      </p:sp>
      <p:sp>
        <p:nvSpPr>
          <p:cNvPr id="39" name="Freeform 61">
            <a:extLst>
              <a:ext uri="{FF2B5EF4-FFF2-40B4-BE49-F238E27FC236}">
                <a16:creationId xmlns:a16="http://schemas.microsoft.com/office/drawing/2014/main" id="{7D8480EB-4FAF-4002-92DB-E65CEE90843D}"/>
              </a:ext>
            </a:extLst>
          </p:cNvPr>
          <p:cNvSpPr>
            <a:spLocks/>
          </p:cNvSpPr>
          <p:nvPr/>
        </p:nvSpPr>
        <p:spPr bwMode="auto">
          <a:xfrm>
            <a:off x="6832728" y="4168765"/>
            <a:ext cx="375766" cy="375766"/>
          </a:xfrm>
          <a:custGeom>
            <a:avLst/>
            <a:gdLst>
              <a:gd name="T0" fmla="*/ 22 w 84"/>
              <a:gd name="T1" fmla="*/ 22 h 85"/>
              <a:gd name="T2" fmla="*/ 2 w 84"/>
              <a:gd name="T3" fmla="*/ 82 h 85"/>
              <a:gd name="T4" fmla="*/ 62 w 84"/>
              <a:gd name="T5" fmla="*/ 63 h 85"/>
              <a:gd name="T6" fmla="*/ 82 w 84"/>
              <a:gd name="T7" fmla="*/ 3 h 85"/>
              <a:gd name="T8" fmla="*/ 22 w 84"/>
              <a:gd name="T9" fmla="*/ 22 h 85"/>
            </a:gdLst>
            <a:ahLst/>
            <a:cxnLst>
              <a:cxn ang="0">
                <a:pos x="T0" y="T1"/>
              </a:cxn>
              <a:cxn ang="0">
                <a:pos x="T2" y="T3"/>
              </a:cxn>
              <a:cxn ang="0">
                <a:pos x="T4" y="T5"/>
              </a:cxn>
              <a:cxn ang="0">
                <a:pos x="T6" y="T7"/>
              </a:cxn>
              <a:cxn ang="0">
                <a:pos x="T8" y="T9"/>
              </a:cxn>
            </a:cxnLst>
            <a:rect l="0" t="0" r="r" b="b"/>
            <a:pathLst>
              <a:path w="84" h="85">
                <a:moveTo>
                  <a:pt x="22" y="22"/>
                </a:moveTo>
                <a:cubicBezTo>
                  <a:pt x="0" y="44"/>
                  <a:pt x="2" y="82"/>
                  <a:pt x="2" y="82"/>
                </a:cubicBezTo>
                <a:cubicBezTo>
                  <a:pt x="2" y="82"/>
                  <a:pt x="40" y="85"/>
                  <a:pt x="62" y="63"/>
                </a:cubicBezTo>
                <a:cubicBezTo>
                  <a:pt x="84" y="41"/>
                  <a:pt x="82" y="3"/>
                  <a:pt x="82" y="3"/>
                </a:cubicBezTo>
                <a:cubicBezTo>
                  <a:pt x="82" y="3"/>
                  <a:pt x="44" y="0"/>
                  <a:pt x="22" y="22"/>
                </a:cubicBezTo>
                <a:close/>
              </a:path>
            </a:pathLst>
          </a:custGeom>
          <a:solidFill>
            <a:srgbClr val="EF4C6D"/>
          </a:solidFill>
          <a:ln>
            <a:noFill/>
          </a:ln>
        </p:spPr>
        <p:txBody>
          <a:bodyPr vert="horz" wrap="square" lIns="91440" tIns="45720" rIns="91440" bIns="45720" numCol="1" anchor="t" anchorCtr="0" compatLnSpc="1">
            <a:prstTxWarp prst="textNoShape">
              <a:avLst/>
            </a:prstTxWarp>
          </a:bodyPr>
          <a:lstStyle/>
          <a:p>
            <a:endParaRPr lang="es-PE" dirty="0"/>
          </a:p>
        </p:txBody>
      </p:sp>
      <p:sp>
        <p:nvSpPr>
          <p:cNvPr id="48" name="Freeform 62">
            <a:extLst>
              <a:ext uri="{FF2B5EF4-FFF2-40B4-BE49-F238E27FC236}">
                <a16:creationId xmlns:a16="http://schemas.microsoft.com/office/drawing/2014/main" id="{8FFACF1E-2F9A-4171-8154-9A7F92A7446C}"/>
              </a:ext>
            </a:extLst>
          </p:cNvPr>
          <p:cNvSpPr>
            <a:spLocks/>
          </p:cNvSpPr>
          <p:nvPr/>
        </p:nvSpPr>
        <p:spPr bwMode="auto">
          <a:xfrm>
            <a:off x="6685110" y="4007722"/>
            <a:ext cx="295245" cy="563649"/>
          </a:xfrm>
          <a:custGeom>
            <a:avLst/>
            <a:gdLst>
              <a:gd name="T0" fmla="*/ 30 w 64"/>
              <a:gd name="T1" fmla="*/ 120 h 123"/>
              <a:gd name="T2" fmla="*/ 0 w 64"/>
              <a:gd name="T3" fmla="*/ 61 h 123"/>
              <a:gd name="T4" fmla="*/ 30 w 64"/>
              <a:gd name="T5" fmla="*/ 2 h 123"/>
              <a:gd name="T6" fmla="*/ 32 w 64"/>
              <a:gd name="T7" fmla="*/ 0 h 123"/>
              <a:gd name="T8" fmla="*/ 34 w 64"/>
              <a:gd name="T9" fmla="*/ 2 h 123"/>
              <a:gd name="T10" fmla="*/ 64 w 64"/>
              <a:gd name="T11" fmla="*/ 61 h 123"/>
              <a:gd name="T12" fmla="*/ 34 w 64"/>
              <a:gd name="T13" fmla="*/ 120 h 123"/>
              <a:gd name="T14" fmla="*/ 32 w 64"/>
              <a:gd name="T15" fmla="*/ 123 h 123"/>
              <a:gd name="T16" fmla="*/ 30 w 64"/>
              <a:gd name="T17" fmla="*/ 12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123">
                <a:moveTo>
                  <a:pt x="30" y="120"/>
                </a:moveTo>
                <a:cubicBezTo>
                  <a:pt x="28" y="119"/>
                  <a:pt x="0" y="94"/>
                  <a:pt x="0" y="61"/>
                </a:cubicBezTo>
                <a:cubicBezTo>
                  <a:pt x="0" y="29"/>
                  <a:pt x="28" y="3"/>
                  <a:pt x="30" y="2"/>
                </a:cubicBezTo>
                <a:cubicBezTo>
                  <a:pt x="32" y="0"/>
                  <a:pt x="32" y="0"/>
                  <a:pt x="32" y="0"/>
                </a:cubicBezTo>
                <a:cubicBezTo>
                  <a:pt x="34" y="2"/>
                  <a:pt x="34" y="2"/>
                  <a:pt x="34" y="2"/>
                </a:cubicBezTo>
                <a:cubicBezTo>
                  <a:pt x="35" y="3"/>
                  <a:pt x="64" y="29"/>
                  <a:pt x="64" y="61"/>
                </a:cubicBezTo>
                <a:cubicBezTo>
                  <a:pt x="64" y="94"/>
                  <a:pt x="35" y="119"/>
                  <a:pt x="34" y="120"/>
                </a:cubicBezTo>
                <a:cubicBezTo>
                  <a:pt x="32" y="123"/>
                  <a:pt x="32" y="123"/>
                  <a:pt x="32" y="123"/>
                </a:cubicBezTo>
                <a:lnTo>
                  <a:pt x="30" y="120"/>
                </a:lnTo>
                <a:close/>
              </a:path>
            </a:pathLst>
          </a:custGeom>
          <a:solidFill>
            <a:srgbClr val="EF4C6D"/>
          </a:solidFill>
          <a:ln>
            <a:noFill/>
          </a:ln>
        </p:spPr>
        <p:txBody>
          <a:bodyPr vert="horz" wrap="square" lIns="91440" tIns="45720" rIns="91440" bIns="45720" numCol="1" anchor="t" anchorCtr="0" compatLnSpc="1">
            <a:prstTxWarp prst="textNoShape">
              <a:avLst/>
            </a:prstTxWarp>
          </a:bodyPr>
          <a:lstStyle/>
          <a:p>
            <a:endParaRPr lang="es-PE" dirty="0"/>
          </a:p>
        </p:txBody>
      </p:sp>
      <p:sp>
        <p:nvSpPr>
          <p:cNvPr id="49" name="Freeform 63">
            <a:extLst>
              <a:ext uri="{FF2B5EF4-FFF2-40B4-BE49-F238E27FC236}">
                <a16:creationId xmlns:a16="http://schemas.microsoft.com/office/drawing/2014/main" id="{09BCCE51-36D3-402F-86FF-BA8068635724}"/>
              </a:ext>
            </a:extLst>
          </p:cNvPr>
          <p:cNvSpPr>
            <a:spLocks noEditPoints="1"/>
          </p:cNvSpPr>
          <p:nvPr/>
        </p:nvSpPr>
        <p:spPr bwMode="auto">
          <a:xfrm>
            <a:off x="6671685" y="3994306"/>
            <a:ext cx="322085" cy="590489"/>
          </a:xfrm>
          <a:custGeom>
            <a:avLst/>
            <a:gdLst>
              <a:gd name="T0" fmla="*/ 36 w 71"/>
              <a:gd name="T1" fmla="*/ 10 h 132"/>
              <a:gd name="T2" fmla="*/ 64 w 71"/>
              <a:gd name="T3" fmla="*/ 66 h 132"/>
              <a:gd name="T4" fmla="*/ 36 w 71"/>
              <a:gd name="T5" fmla="*/ 123 h 132"/>
              <a:gd name="T6" fmla="*/ 7 w 71"/>
              <a:gd name="T7" fmla="*/ 66 h 132"/>
              <a:gd name="T8" fmla="*/ 36 w 71"/>
              <a:gd name="T9" fmla="*/ 10 h 132"/>
              <a:gd name="T10" fmla="*/ 36 w 71"/>
              <a:gd name="T11" fmla="*/ 0 h 132"/>
              <a:gd name="T12" fmla="*/ 31 w 71"/>
              <a:gd name="T13" fmla="*/ 5 h 132"/>
              <a:gd name="T14" fmla="*/ 0 w 71"/>
              <a:gd name="T15" fmla="*/ 66 h 132"/>
              <a:gd name="T16" fmla="*/ 31 w 71"/>
              <a:gd name="T17" fmla="*/ 128 h 132"/>
              <a:gd name="T18" fmla="*/ 36 w 71"/>
              <a:gd name="T19" fmla="*/ 132 h 132"/>
              <a:gd name="T20" fmla="*/ 41 w 71"/>
              <a:gd name="T21" fmla="*/ 128 h 132"/>
              <a:gd name="T22" fmla="*/ 71 w 71"/>
              <a:gd name="T23" fmla="*/ 66 h 132"/>
              <a:gd name="T24" fmla="*/ 41 w 71"/>
              <a:gd name="T25" fmla="*/ 5 h 132"/>
              <a:gd name="T26" fmla="*/ 36 w 71"/>
              <a:gd name="T2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 h="132">
                <a:moveTo>
                  <a:pt x="36" y="10"/>
                </a:moveTo>
                <a:cubicBezTo>
                  <a:pt x="36" y="10"/>
                  <a:pt x="64" y="35"/>
                  <a:pt x="64" y="66"/>
                </a:cubicBezTo>
                <a:cubicBezTo>
                  <a:pt x="64" y="97"/>
                  <a:pt x="36" y="123"/>
                  <a:pt x="36" y="123"/>
                </a:cubicBezTo>
                <a:cubicBezTo>
                  <a:pt x="36" y="123"/>
                  <a:pt x="7" y="97"/>
                  <a:pt x="7" y="66"/>
                </a:cubicBezTo>
                <a:cubicBezTo>
                  <a:pt x="7" y="35"/>
                  <a:pt x="36" y="10"/>
                  <a:pt x="36" y="10"/>
                </a:cubicBezTo>
                <a:moveTo>
                  <a:pt x="36" y="0"/>
                </a:moveTo>
                <a:cubicBezTo>
                  <a:pt x="31" y="5"/>
                  <a:pt x="31" y="5"/>
                  <a:pt x="31" y="5"/>
                </a:cubicBezTo>
                <a:cubicBezTo>
                  <a:pt x="30" y="6"/>
                  <a:pt x="0" y="32"/>
                  <a:pt x="0" y="66"/>
                </a:cubicBezTo>
                <a:cubicBezTo>
                  <a:pt x="0" y="100"/>
                  <a:pt x="30" y="127"/>
                  <a:pt x="31" y="128"/>
                </a:cubicBezTo>
                <a:cubicBezTo>
                  <a:pt x="36" y="132"/>
                  <a:pt x="36" y="132"/>
                  <a:pt x="36" y="132"/>
                </a:cubicBezTo>
                <a:cubicBezTo>
                  <a:pt x="41" y="128"/>
                  <a:pt x="41" y="128"/>
                  <a:pt x="41" y="128"/>
                </a:cubicBezTo>
                <a:cubicBezTo>
                  <a:pt x="42" y="127"/>
                  <a:pt x="71" y="100"/>
                  <a:pt x="71" y="66"/>
                </a:cubicBezTo>
                <a:cubicBezTo>
                  <a:pt x="71" y="32"/>
                  <a:pt x="42" y="6"/>
                  <a:pt x="41" y="5"/>
                </a:cubicBezTo>
                <a:cubicBezTo>
                  <a:pt x="36" y="0"/>
                  <a:pt x="36" y="0"/>
                  <a:pt x="3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50" name="Freeform 64">
            <a:extLst>
              <a:ext uri="{FF2B5EF4-FFF2-40B4-BE49-F238E27FC236}">
                <a16:creationId xmlns:a16="http://schemas.microsoft.com/office/drawing/2014/main" id="{ADF86D09-B1D0-400A-A6A9-8AC4AA32D29C}"/>
              </a:ext>
            </a:extLst>
          </p:cNvPr>
          <p:cNvSpPr>
            <a:spLocks/>
          </p:cNvSpPr>
          <p:nvPr/>
        </p:nvSpPr>
        <p:spPr bwMode="auto">
          <a:xfrm>
            <a:off x="8899441" y="3954041"/>
            <a:ext cx="147627" cy="214723"/>
          </a:xfrm>
          <a:custGeom>
            <a:avLst/>
            <a:gdLst>
              <a:gd name="T0" fmla="*/ 31 w 31"/>
              <a:gd name="T1" fmla="*/ 33 h 48"/>
              <a:gd name="T2" fmla="*/ 16 w 31"/>
              <a:gd name="T3" fmla="*/ 48 h 48"/>
              <a:gd name="T4" fmla="*/ 0 w 31"/>
              <a:gd name="T5" fmla="*/ 33 h 48"/>
              <a:gd name="T6" fmla="*/ 16 w 31"/>
              <a:gd name="T7" fmla="*/ 0 h 48"/>
              <a:gd name="T8" fmla="*/ 31 w 31"/>
              <a:gd name="T9" fmla="*/ 33 h 48"/>
            </a:gdLst>
            <a:ahLst/>
            <a:cxnLst>
              <a:cxn ang="0">
                <a:pos x="T0" y="T1"/>
              </a:cxn>
              <a:cxn ang="0">
                <a:pos x="T2" y="T3"/>
              </a:cxn>
              <a:cxn ang="0">
                <a:pos x="T4" y="T5"/>
              </a:cxn>
              <a:cxn ang="0">
                <a:pos x="T6" y="T7"/>
              </a:cxn>
              <a:cxn ang="0">
                <a:pos x="T8" y="T9"/>
              </a:cxn>
            </a:cxnLst>
            <a:rect l="0" t="0" r="r" b="b"/>
            <a:pathLst>
              <a:path w="31" h="48">
                <a:moveTo>
                  <a:pt x="31" y="33"/>
                </a:moveTo>
                <a:cubicBezTo>
                  <a:pt x="31" y="41"/>
                  <a:pt x="24" y="48"/>
                  <a:pt x="16" y="48"/>
                </a:cubicBezTo>
                <a:cubicBezTo>
                  <a:pt x="7" y="48"/>
                  <a:pt x="0" y="41"/>
                  <a:pt x="0" y="33"/>
                </a:cubicBezTo>
                <a:cubicBezTo>
                  <a:pt x="0" y="25"/>
                  <a:pt x="16" y="0"/>
                  <a:pt x="16" y="0"/>
                </a:cubicBezTo>
                <a:cubicBezTo>
                  <a:pt x="16" y="0"/>
                  <a:pt x="31" y="25"/>
                  <a:pt x="31" y="33"/>
                </a:cubicBezTo>
                <a:close/>
              </a:path>
            </a:pathLst>
          </a:custGeom>
          <a:solidFill>
            <a:srgbClr val="EF4C6D"/>
          </a:solidFill>
          <a:ln>
            <a:noFill/>
          </a:ln>
        </p:spPr>
        <p:txBody>
          <a:bodyPr vert="horz" wrap="square" lIns="91440" tIns="45720" rIns="91440" bIns="45720" numCol="1" anchor="t" anchorCtr="0" compatLnSpc="1">
            <a:prstTxWarp prst="textNoShape">
              <a:avLst/>
            </a:prstTxWarp>
          </a:bodyPr>
          <a:lstStyle/>
          <a:p>
            <a:endParaRPr lang="es-PE" dirty="0"/>
          </a:p>
        </p:txBody>
      </p:sp>
      <p:sp>
        <p:nvSpPr>
          <p:cNvPr id="51" name="Freeform 65">
            <a:extLst>
              <a:ext uri="{FF2B5EF4-FFF2-40B4-BE49-F238E27FC236}">
                <a16:creationId xmlns:a16="http://schemas.microsoft.com/office/drawing/2014/main" id="{44910BA1-93F1-4BC9-ABCA-3840473392AA}"/>
              </a:ext>
            </a:extLst>
          </p:cNvPr>
          <p:cNvSpPr>
            <a:spLocks/>
          </p:cNvSpPr>
          <p:nvPr/>
        </p:nvSpPr>
        <p:spPr bwMode="auto">
          <a:xfrm>
            <a:off x="8818920" y="4235870"/>
            <a:ext cx="308669" cy="389190"/>
          </a:xfrm>
          <a:custGeom>
            <a:avLst/>
            <a:gdLst>
              <a:gd name="T0" fmla="*/ 56 w 69"/>
              <a:gd name="T1" fmla="*/ 87 h 87"/>
              <a:gd name="T2" fmla="*/ 13 w 69"/>
              <a:gd name="T3" fmla="*/ 87 h 87"/>
              <a:gd name="T4" fmla="*/ 0 w 69"/>
              <a:gd name="T5" fmla="*/ 74 h 87"/>
              <a:gd name="T6" fmla="*/ 0 w 69"/>
              <a:gd name="T7" fmla="*/ 12 h 87"/>
              <a:gd name="T8" fmla="*/ 13 w 69"/>
              <a:gd name="T9" fmla="*/ 0 h 87"/>
              <a:gd name="T10" fmla="*/ 56 w 69"/>
              <a:gd name="T11" fmla="*/ 0 h 87"/>
              <a:gd name="T12" fmla="*/ 69 w 69"/>
              <a:gd name="T13" fmla="*/ 12 h 87"/>
              <a:gd name="T14" fmla="*/ 69 w 69"/>
              <a:gd name="T15" fmla="*/ 74 h 87"/>
              <a:gd name="T16" fmla="*/ 56 w 69"/>
              <a:gd name="T17"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87">
                <a:moveTo>
                  <a:pt x="56" y="87"/>
                </a:moveTo>
                <a:cubicBezTo>
                  <a:pt x="13" y="87"/>
                  <a:pt x="13" y="87"/>
                  <a:pt x="13" y="87"/>
                </a:cubicBezTo>
                <a:cubicBezTo>
                  <a:pt x="6" y="87"/>
                  <a:pt x="0" y="81"/>
                  <a:pt x="0" y="74"/>
                </a:cubicBezTo>
                <a:cubicBezTo>
                  <a:pt x="0" y="12"/>
                  <a:pt x="0" y="12"/>
                  <a:pt x="0" y="12"/>
                </a:cubicBezTo>
                <a:cubicBezTo>
                  <a:pt x="0" y="6"/>
                  <a:pt x="6" y="0"/>
                  <a:pt x="13" y="0"/>
                </a:cubicBezTo>
                <a:cubicBezTo>
                  <a:pt x="56" y="0"/>
                  <a:pt x="56" y="0"/>
                  <a:pt x="56" y="0"/>
                </a:cubicBezTo>
                <a:cubicBezTo>
                  <a:pt x="63" y="0"/>
                  <a:pt x="69" y="6"/>
                  <a:pt x="69" y="12"/>
                </a:cubicBezTo>
                <a:cubicBezTo>
                  <a:pt x="69" y="74"/>
                  <a:pt x="69" y="74"/>
                  <a:pt x="69" y="74"/>
                </a:cubicBezTo>
                <a:cubicBezTo>
                  <a:pt x="69" y="81"/>
                  <a:pt x="63" y="87"/>
                  <a:pt x="56" y="87"/>
                </a:cubicBezTo>
                <a:close/>
              </a:path>
            </a:pathLst>
          </a:custGeom>
          <a:solidFill>
            <a:srgbClr val="EF4C6D"/>
          </a:solidFill>
          <a:ln>
            <a:noFill/>
          </a:ln>
        </p:spPr>
        <p:txBody>
          <a:bodyPr vert="horz" wrap="square" lIns="91440" tIns="45720" rIns="91440" bIns="45720" numCol="1" anchor="t" anchorCtr="0" compatLnSpc="1">
            <a:prstTxWarp prst="textNoShape">
              <a:avLst/>
            </a:prstTxWarp>
          </a:bodyPr>
          <a:lstStyle/>
          <a:p>
            <a:endParaRPr lang="es-PE" dirty="0"/>
          </a:p>
        </p:txBody>
      </p:sp>
      <p:sp>
        <p:nvSpPr>
          <p:cNvPr id="52" name="Freeform 66">
            <a:extLst>
              <a:ext uri="{FF2B5EF4-FFF2-40B4-BE49-F238E27FC236}">
                <a16:creationId xmlns:a16="http://schemas.microsoft.com/office/drawing/2014/main" id="{3BF46374-2173-433A-9E6F-42E0CB292744}"/>
              </a:ext>
            </a:extLst>
          </p:cNvPr>
          <p:cNvSpPr>
            <a:spLocks/>
          </p:cNvSpPr>
          <p:nvPr/>
        </p:nvSpPr>
        <p:spPr bwMode="auto">
          <a:xfrm>
            <a:off x="9087324" y="4074827"/>
            <a:ext cx="134202" cy="214723"/>
          </a:xfrm>
          <a:custGeom>
            <a:avLst/>
            <a:gdLst>
              <a:gd name="T0" fmla="*/ 16 w 32"/>
              <a:gd name="T1" fmla="*/ 49 h 49"/>
              <a:gd name="T2" fmla="*/ 0 w 32"/>
              <a:gd name="T3" fmla="*/ 33 h 49"/>
              <a:gd name="T4" fmla="*/ 13 w 32"/>
              <a:gd name="T5" fmla="*/ 5 h 49"/>
              <a:gd name="T6" fmla="*/ 16 w 32"/>
              <a:gd name="T7" fmla="*/ 0 h 49"/>
              <a:gd name="T8" fmla="*/ 20 w 32"/>
              <a:gd name="T9" fmla="*/ 5 h 49"/>
              <a:gd name="T10" fmla="*/ 32 w 32"/>
              <a:gd name="T11" fmla="*/ 33 h 49"/>
              <a:gd name="T12" fmla="*/ 16 w 32"/>
              <a:gd name="T13" fmla="*/ 49 h 49"/>
            </a:gdLst>
            <a:ahLst/>
            <a:cxnLst>
              <a:cxn ang="0">
                <a:pos x="T0" y="T1"/>
              </a:cxn>
              <a:cxn ang="0">
                <a:pos x="T2" y="T3"/>
              </a:cxn>
              <a:cxn ang="0">
                <a:pos x="T4" y="T5"/>
              </a:cxn>
              <a:cxn ang="0">
                <a:pos x="T6" y="T7"/>
              </a:cxn>
              <a:cxn ang="0">
                <a:pos x="T8" y="T9"/>
              </a:cxn>
              <a:cxn ang="0">
                <a:pos x="T10" y="T11"/>
              </a:cxn>
              <a:cxn ang="0">
                <a:pos x="T12" y="T13"/>
              </a:cxn>
            </a:cxnLst>
            <a:rect l="0" t="0" r="r" b="b"/>
            <a:pathLst>
              <a:path w="32" h="49">
                <a:moveTo>
                  <a:pt x="16" y="49"/>
                </a:moveTo>
                <a:cubicBezTo>
                  <a:pt x="8" y="49"/>
                  <a:pt x="0" y="42"/>
                  <a:pt x="0" y="33"/>
                </a:cubicBezTo>
                <a:cubicBezTo>
                  <a:pt x="0" y="26"/>
                  <a:pt x="11" y="8"/>
                  <a:pt x="13" y="5"/>
                </a:cubicBezTo>
                <a:cubicBezTo>
                  <a:pt x="16" y="0"/>
                  <a:pt x="16" y="0"/>
                  <a:pt x="16" y="0"/>
                </a:cubicBezTo>
                <a:cubicBezTo>
                  <a:pt x="20" y="5"/>
                  <a:pt x="20" y="5"/>
                  <a:pt x="20" y="5"/>
                </a:cubicBezTo>
                <a:cubicBezTo>
                  <a:pt x="22" y="8"/>
                  <a:pt x="32" y="26"/>
                  <a:pt x="32" y="33"/>
                </a:cubicBezTo>
                <a:cubicBezTo>
                  <a:pt x="32" y="42"/>
                  <a:pt x="25" y="49"/>
                  <a:pt x="16" y="49"/>
                </a:cubicBezTo>
                <a:close/>
              </a:path>
            </a:pathLst>
          </a:custGeom>
          <a:solidFill>
            <a:srgbClr val="EF4C6D"/>
          </a:solidFill>
          <a:ln>
            <a:noFill/>
          </a:ln>
        </p:spPr>
        <p:txBody>
          <a:bodyPr vert="horz" wrap="square" lIns="91440" tIns="45720" rIns="91440" bIns="45720" numCol="1" anchor="t" anchorCtr="0" compatLnSpc="1">
            <a:prstTxWarp prst="textNoShape">
              <a:avLst/>
            </a:prstTxWarp>
          </a:bodyPr>
          <a:lstStyle/>
          <a:p>
            <a:endParaRPr lang="es-PE" dirty="0"/>
          </a:p>
        </p:txBody>
      </p:sp>
      <p:sp>
        <p:nvSpPr>
          <p:cNvPr id="53" name="Freeform 67">
            <a:extLst>
              <a:ext uri="{FF2B5EF4-FFF2-40B4-BE49-F238E27FC236}">
                <a16:creationId xmlns:a16="http://schemas.microsoft.com/office/drawing/2014/main" id="{1E3889F4-C33B-490D-BEE6-A5D309043426}"/>
              </a:ext>
            </a:extLst>
          </p:cNvPr>
          <p:cNvSpPr>
            <a:spLocks noEditPoints="1"/>
          </p:cNvSpPr>
          <p:nvPr/>
        </p:nvSpPr>
        <p:spPr bwMode="auto">
          <a:xfrm>
            <a:off x="9060483" y="4034562"/>
            <a:ext cx="187883" cy="281829"/>
          </a:xfrm>
          <a:custGeom>
            <a:avLst/>
            <a:gdLst>
              <a:gd name="T0" fmla="*/ 20 w 40"/>
              <a:gd name="T1" fmla="*/ 15 h 61"/>
              <a:gd name="T2" fmla="*/ 32 w 40"/>
              <a:gd name="T3" fmla="*/ 41 h 61"/>
              <a:gd name="T4" fmla="*/ 20 w 40"/>
              <a:gd name="T5" fmla="*/ 53 h 61"/>
              <a:gd name="T6" fmla="*/ 8 w 40"/>
              <a:gd name="T7" fmla="*/ 41 h 61"/>
              <a:gd name="T8" fmla="*/ 20 w 40"/>
              <a:gd name="T9" fmla="*/ 15 h 61"/>
              <a:gd name="T10" fmla="*/ 20 w 40"/>
              <a:gd name="T11" fmla="*/ 0 h 61"/>
              <a:gd name="T12" fmla="*/ 14 w 40"/>
              <a:gd name="T13" fmla="*/ 11 h 61"/>
              <a:gd name="T14" fmla="*/ 0 w 40"/>
              <a:gd name="T15" fmla="*/ 41 h 61"/>
              <a:gd name="T16" fmla="*/ 20 w 40"/>
              <a:gd name="T17" fmla="*/ 61 h 61"/>
              <a:gd name="T18" fmla="*/ 40 w 40"/>
              <a:gd name="T19" fmla="*/ 41 h 61"/>
              <a:gd name="T20" fmla="*/ 27 w 40"/>
              <a:gd name="T21" fmla="*/ 11 h 61"/>
              <a:gd name="T22" fmla="*/ 20 w 40"/>
              <a:gd name="T2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61">
                <a:moveTo>
                  <a:pt x="20" y="15"/>
                </a:moveTo>
                <a:cubicBezTo>
                  <a:pt x="20" y="15"/>
                  <a:pt x="32" y="35"/>
                  <a:pt x="32" y="41"/>
                </a:cubicBezTo>
                <a:cubicBezTo>
                  <a:pt x="32" y="48"/>
                  <a:pt x="27" y="53"/>
                  <a:pt x="20" y="53"/>
                </a:cubicBezTo>
                <a:cubicBezTo>
                  <a:pt x="14" y="53"/>
                  <a:pt x="8" y="48"/>
                  <a:pt x="8" y="41"/>
                </a:cubicBezTo>
                <a:cubicBezTo>
                  <a:pt x="8" y="35"/>
                  <a:pt x="20" y="15"/>
                  <a:pt x="20" y="15"/>
                </a:cubicBezTo>
                <a:moveTo>
                  <a:pt x="20" y="0"/>
                </a:moveTo>
                <a:cubicBezTo>
                  <a:pt x="14" y="11"/>
                  <a:pt x="14" y="11"/>
                  <a:pt x="14" y="11"/>
                </a:cubicBezTo>
                <a:cubicBezTo>
                  <a:pt x="10" y="17"/>
                  <a:pt x="0" y="33"/>
                  <a:pt x="0" y="41"/>
                </a:cubicBezTo>
                <a:cubicBezTo>
                  <a:pt x="0" y="52"/>
                  <a:pt x="9" y="61"/>
                  <a:pt x="20" y="61"/>
                </a:cubicBezTo>
                <a:cubicBezTo>
                  <a:pt x="31" y="61"/>
                  <a:pt x="40" y="52"/>
                  <a:pt x="40" y="41"/>
                </a:cubicBezTo>
                <a:cubicBezTo>
                  <a:pt x="40" y="33"/>
                  <a:pt x="31" y="17"/>
                  <a:pt x="27" y="11"/>
                </a:cubicBezTo>
                <a:cubicBezTo>
                  <a:pt x="20" y="0"/>
                  <a:pt x="20" y="0"/>
                  <a:pt x="2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54" name="Freeform 68">
            <a:extLst>
              <a:ext uri="{FF2B5EF4-FFF2-40B4-BE49-F238E27FC236}">
                <a16:creationId xmlns:a16="http://schemas.microsoft.com/office/drawing/2014/main" id="{380F0665-66DA-4CA5-B7ED-582DA217AF53}"/>
              </a:ext>
            </a:extLst>
          </p:cNvPr>
          <p:cNvSpPr>
            <a:spLocks/>
          </p:cNvSpPr>
          <p:nvPr/>
        </p:nvSpPr>
        <p:spPr bwMode="auto">
          <a:xfrm>
            <a:off x="8966546" y="4289551"/>
            <a:ext cx="389190" cy="348926"/>
          </a:xfrm>
          <a:custGeom>
            <a:avLst/>
            <a:gdLst>
              <a:gd name="T0" fmla="*/ 25 w 85"/>
              <a:gd name="T1" fmla="*/ 77 h 77"/>
              <a:gd name="T2" fmla="*/ 9 w 85"/>
              <a:gd name="T3" fmla="*/ 69 h 77"/>
              <a:gd name="T4" fmla="*/ 0 w 85"/>
              <a:gd name="T5" fmla="*/ 43 h 77"/>
              <a:gd name="T6" fmla="*/ 42 w 85"/>
              <a:gd name="T7" fmla="*/ 0 h 77"/>
              <a:gd name="T8" fmla="*/ 48 w 85"/>
              <a:gd name="T9" fmla="*/ 1 h 77"/>
              <a:gd name="T10" fmla="*/ 85 w 85"/>
              <a:gd name="T11" fmla="*/ 42 h 77"/>
              <a:gd name="T12" fmla="*/ 75 w 85"/>
              <a:gd name="T13" fmla="*/ 71 h 77"/>
              <a:gd name="T14" fmla="*/ 61 w 85"/>
              <a:gd name="T15" fmla="*/ 77 h 77"/>
              <a:gd name="T16" fmla="*/ 25 w 85"/>
              <a:gd name="T1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77">
                <a:moveTo>
                  <a:pt x="25" y="77"/>
                </a:moveTo>
                <a:cubicBezTo>
                  <a:pt x="19" y="77"/>
                  <a:pt x="13" y="74"/>
                  <a:pt x="9" y="69"/>
                </a:cubicBezTo>
                <a:cubicBezTo>
                  <a:pt x="3" y="62"/>
                  <a:pt x="0" y="53"/>
                  <a:pt x="0" y="43"/>
                </a:cubicBezTo>
                <a:cubicBezTo>
                  <a:pt x="0" y="20"/>
                  <a:pt x="19" y="0"/>
                  <a:pt x="42" y="0"/>
                </a:cubicBezTo>
                <a:cubicBezTo>
                  <a:pt x="44" y="0"/>
                  <a:pt x="46" y="1"/>
                  <a:pt x="48" y="1"/>
                </a:cubicBezTo>
                <a:cubicBezTo>
                  <a:pt x="68" y="3"/>
                  <a:pt x="84" y="21"/>
                  <a:pt x="85" y="42"/>
                </a:cubicBezTo>
                <a:cubicBezTo>
                  <a:pt x="85" y="53"/>
                  <a:pt x="82" y="63"/>
                  <a:pt x="75" y="71"/>
                </a:cubicBezTo>
                <a:cubicBezTo>
                  <a:pt x="72" y="75"/>
                  <a:pt x="67" y="77"/>
                  <a:pt x="61" y="77"/>
                </a:cubicBezTo>
                <a:lnTo>
                  <a:pt x="25" y="77"/>
                </a:lnTo>
                <a:close/>
              </a:path>
            </a:pathLst>
          </a:custGeom>
          <a:solidFill>
            <a:srgbClr val="EF4C6D"/>
          </a:solidFill>
          <a:ln>
            <a:noFill/>
          </a:ln>
        </p:spPr>
        <p:txBody>
          <a:bodyPr vert="horz" wrap="square" lIns="91440" tIns="45720" rIns="91440" bIns="45720" numCol="1" anchor="t" anchorCtr="0" compatLnSpc="1">
            <a:prstTxWarp prst="textNoShape">
              <a:avLst/>
            </a:prstTxWarp>
          </a:bodyPr>
          <a:lstStyle/>
          <a:p>
            <a:endParaRPr lang="es-PE" dirty="0"/>
          </a:p>
        </p:txBody>
      </p:sp>
      <p:sp>
        <p:nvSpPr>
          <p:cNvPr id="55" name="Freeform 69">
            <a:extLst>
              <a:ext uri="{FF2B5EF4-FFF2-40B4-BE49-F238E27FC236}">
                <a16:creationId xmlns:a16="http://schemas.microsoft.com/office/drawing/2014/main" id="{FFF13D7F-5BAB-49FE-B150-BC80AB38FD2E}"/>
              </a:ext>
            </a:extLst>
          </p:cNvPr>
          <p:cNvSpPr>
            <a:spLocks noEditPoints="1"/>
          </p:cNvSpPr>
          <p:nvPr/>
        </p:nvSpPr>
        <p:spPr bwMode="auto">
          <a:xfrm>
            <a:off x="8953122" y="4276126"/>
            <a:ext cx="416031" cy="389190"/>
          </a:xfrm>
          <a:custGeom>
            <a:avLst/>
            <a:gdLst>
              <a:gd name="T0" fmla="*/ 46 w 93"/>
              <a:gd name="T1" fmla="*/ 7 h 84"/>
              <a:gd name="T2" fmla="*/ 51 w 93"/>
              <a:gd name="T3" fmla="*/ 8 h 84"/>
              <a:gd name="T4" fmla="*/ 85 w 93"/>
              <a:gd name="T5" fmla="*/ 45 h 84"/>
              <a:gd name="T6" fmla="*/ 76 w 93"/>
              <a:gd name="T7" fmla="*/ 72 h 84"/>
              <a:gd name="T8" fmla="*/ 65 w 93"/>
              <a:gd name="T9" fmla="*/ 77 h 84"/>
              <a:gd name="T10" fmla="*/ 29 w 93"/>
              <a:gd name="T11" fmla="*/ 77 h 84"/>
              <a:gd name="T12" fmla="*/ 16 w 93"/>
              <a:gd name="T13" fmla="*/ 70 h 84"/>
              <a:gd name="T14" fmla="*/ 8 w 93"/>
              <a:gd name="T15" fmla="*/ 46 h 84"/>
              <a:gd name="T16" fmla="*/ 46 w 93"/>
              <a:gd name="T17" fmla="*/ 7 h 84"/>
              <a:gd name="T18" fmla="*/ 46 w 93"/>
              <a:gd name="T19" fmla="*/ 0 h 84"/>
              <a:gd name="T20" fmla="*/ 0 w 93"/>
              <a:gd name="T21" fmla="*/ 46 h 84"/>
              <a:gd name="T22" fmla="*/ 9 w 93"/>
              <a:gd name="T23" fmla="*/ 75 h 84"/>
              <a:gd name="T24" fmla="*/ 29 w 93"/>
              <a:gd name="T25" fmla="*/ 84 h 84"/>
              <a:gd name="T26" fmla="*/ 65 w 93"/>
              <a:gd name="T27" fmla="*/ 84 h 84"/>
              <a:gd name="T28" fmla="*/ 82 w 93"/>
              <a:gd name="T29" fmla="*/ 77 h 84"/>
              <a:gd name="T30" fmla="*/ 93 w 93"/>
              <a:gd name="T31" fmla="*/ 45 h 84"/>
              <a:gd name="T32" fmla="*/ 52 w 93"/>
              <a:gd name="T33" fmla="*/ 0 h 84"/>
              <a:gd name="T34" fmla="*/ 46 w 93"/>
              <a:gd name="T35"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 h="84">
                <a:moveTo>
                  <a:pt x="46" y="7"/>
                </a:moveTo>
                <a:cubicBezTo>
                  <a:pt x="48" y="7"/>
                  <a:pt x="50" y="7"/>
                  <a:pt x="51" y="8"/>
                </a:cubicBezTo>
                <a:cubicBezTo>
                  <a:pt x="70" y="10"/>
                  <a:pt x="84" y="27"/>
                  <a:pt x="85" y="45"/>
                </a:cubicBezTo>
                <a:cubicBezTo>
                  <a:pt x="86" y="55"/>
                  <a:pt x="82" y="65"/>
                  <a:pt x="76" y="72"/>
                </a:cubicBezTo>
                <a:cubicBezTo>
                  <a:pt x="73" y="75"/>
                  <a:pt x="70" y="77"/>
                  <a:pt x="65" y="77"/>
                </a:cubicBezTo>
                <a:cubicBezTo>
                  <a:pt x="29" y="77"/>
                  <a:pt x="29" y="77"/>
                  <a:pt x="29" y="77"/>
                </a:cubicBezTo>
                <a:cubicBezTo>
                  <a:pt x="24" y="77"/>
                  <a:pt x="19" y="74"/>
                  <a:pt x="16" y="70"/>
                </a:cubicBezTo>
                <a:cubicBezTo>
                  <a:pt x="11" y="63"/>
                  <a:pt x="8" y="55"/>
                  <a:pt x="8" y="46"/>
                </a:cubicBezTo>
                <a:cubicBezTo>
                  <a:pt x="8" y="25"/>
                  <a:pt x="25" y="7"/>
                  <a:pt x="46" y="7"/>
                </a:cubicBezTo>
                <a:moveTo>
                  <a:pt x="46" y="0"/>
                </a:moveTo>
                <a:cubicBezTo>
                  <a:pt x="21" y="0"/>
                  <a:pt x="0" y="20"/>
                  <a:pt x="0" y="46"/>
                </a:cubicBezTo>
                <a:cubicBezTo>
                  <a:pt x="0" y="57"/>
                  <a:pt x="3" y="66"/>
                  <a:pt x="9" y="75"/>
                </a:cubicBezTo>
                <a:cubicBezTo>
                  <a:pt x="14" y="81"/>
                  <a:pt x="22" y="84"/>
                  <a:pt x="29" y="84"/>
                </a:cubicBezTo>
                <a:cubicBezTo>
                  <a:pt x="65" y="84"/>
                  <a:pt x="65" y="84"/>
                  <a:pt x="65" y="84"/>
                </a:cubicBezTo>
                <a:cubicBezTo>
                  <a:pt x="72" y="84"/>
                  <a:pt x="78" y="82"/>
                  <a:pt x="82" y="77"/>
                </a:cubicBezTo>
                <a:cubicBezTo>
                  <a:pt x="90" y="68"/>
                  <a:pt x="93" y="57"/>
                  <a:pt x="93" y="45"/>
                </a:cubicBezTo>
                <a:cubicBezTo>
                  <a:pt x="92" y="22"/>
                  <a:pt x="74" y="3"/>
                  <a:pt x="52" y="0"/>
                </a:cubicBezTo>
                <a:cubicBezTo>
                  <a:pt x="50" y="0"/>
                  <a:pt x="48" y="0"/>
                  <a:pt x="4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56" name="Line 70">
            <a:extLst>
              <a:ext uri="{FF2B5EF4-FFF2-40B4-BE49-F238E27FC236}">
                <a16:creationId xmlns:a16="http://schemas.microsoft.com/office/drawing/2014/main" id="{08788C65-E7EE-40AF-AED5-DD0A31402ECD}"/>
              </a:ext>
            </a:extLst>
          </p:cNvPr>
          <p:cNvSpPr>
            <a:spLocks noChangeShapeType="1"/>
          </p:cNvSpPr>
          <p:nvPr/>
        </p:nvSpPr>
        <p:spPr bwMode="auto">
          <a:xfrm flipV="1">
            <a:off x="8979962" y="4115084"/>
            <a:ext cx="0" cy="214723"/>
          </a:xfrm>
          <a:prstGeom prst="line">
            <a:avLst/>
          </a:prstGeom>
          <a:noFill/>
          <a:ln w="4763" cap="rnd">
            <a:solidFill>
              <a:srgbClr val="EB5A9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PE" dirty="0"/>
          </a:p>
        </p:txBody>
      </p:sp>
      <p:sp>
        <p:nvSpPr>
          <p:cNvPr id="57" name="Line 71">
            <a:extLst>
              <a:ext uri="{FF2B5EF4-FFF2-40B4-BE49-F238E27FC236}">
                <a16:creationId xmlns:a16="http://schemas.microsoft.com/office/drawing/2014/main" id="{D71615CE-E556-459E-96A4-E63DAF472AEC}"/>
              </a:ext>
            </a:extLst>
          </p:cNvPr>
          <p:cNvSpPr>
            <a:spLocks noChangeShapeType="1"/>
          </p:cNvSpPr>
          <p:nvPr/>
        </p:nvSpPr>
        <p:spPr bwMode="auto">
          <a:xfrm flipV="1">
            <a:off x="9154429" y="4222445"/>
            <a:ext cx="0" cy="228148"/>
          </a:xfrm>
          <a:prstGeom prst="line">
            <a:avLst/>
          </a:prstGeom>
          <a:noFill/>
          <a:ln w="4763" cap="rnd">
            <a:solidFill>
              <a:srgbClr val="EB5A9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PE" dirty="0"/>
          </a:p>
        </p:txBody>
      </p:sp>
      <p:sp>
        <p:nvSpPr>
          <p:cNvPr id="58" name="Freeform 72">
            <a:extLst>
              <a:ext uri="{FF2B5EF4-FFF2-40B4-BE49-F238E27FC236}">
                <a16:creationId xmlns:a16="http://schemas.microsoft.com/office/drawing/2014/main" id="{56D565E3-6B15-45C6-9B83-768A4A22A6DF}"/>
              </a:ext>
            </a:extLst>
          </p:cNvPr>
          <p:cNvSpPr>
            <a:spLocks/>
          </p:cNvSpPr>
          <p:nvPr/>
        </p:nvSpPr>
        <p:spPr bwMode="auto">
          <a:xfrm>
            <a:off x="10912473" y="3940625"/>
            <a:ext cx="295245" cy="724692"/>
          </a:xfrm>
          <a:custGeom>
            <a:avLst/>
            <a:gdLst>
              <a:gd name="T0" fmla="*/ 59 w 65"/>
              <a:gd name="T1" fmla="*/ 110 h 160"/>
              <a:gd name="T2" fmla="*/ 61 w 65"/>
              <a:gd name="T3" fmla="*/ 42 h 160"/>
              <a:gd name="T4" fmla="*/ 40 w 65"/>
              <a:gd name="T5" fmla="*/ 0 h 160"/>
              <a:gd name="T6" fmla="*/ 0 w 65"/>
              <a:gd name="T7" fmla="*/ 51 h 160"/>
              <a:gd name="T8" fmla="*/ 14 w 65"/>
              <a:gd name="T9" fmla="*/ 114 h 160"/>
              <a:gd name="T10" fmla="*/ 48 w 65"/>
              <a:gd name="T11" fmla="*/ 157 h 160"/>
              <a:gd name="T12" fmla="*/ 59 w 65"/>
              <a:gd name="T13" fmla="*/ 110 h 160"/>
            </a:gdLst>
            <a:ahLst/>
            <a:cxnLst>
              <a:cxn ang="0">
                <a:pos x="T0" y="T1"/>
              </a:cxn>
              <a:cxn ang="0">
                <a:pos x="T2" y="T3"/>
              </a:cxn>
              <a:cxn ang="0">
                <a:pos x="T4" y="T5"/>
              </a:cxn>
              <a:cxn ang="0">
                <a:pos x="T6" y="T7"/>
              </a:cxn>
              <a:cxn ang="0">
                <a:pos x="T8" y="T9"/>
              </a:cxn>
              <a:cxn ang="0">
                <a:pos x="T10" y="T11"/>
              </a:cxn>
              <a:cxn ang="0">
                <a:pos x="T12" y="T13"/>
              </a:cxn>
            </a:cxnLst>
            <a:rect l="0" t="0" r="r" b="b"/>
            <a:pathLst>
              <a:path w="65" h="160">
                <a:moveTo>
                  <a:pt x="59" y="110"/>
                </a:moveTo>
                <a:cubicBezTo>
                  <a:pt x="52" y="75"/>
                  <a:pt x="61" y="65"/>
                  <a:pt x="61" y="42"/>
                </a:cubicBezTo>
                <a:cubicBezTo>
                  <a:pt x="61" y="19"/>
                  <a:pt x="60" y="0"/>
                  <a:pt x="40" y="0"/>
                </a:cubicBezTo>
                <a:cubicBezTo>
                  <a:pt x="20" y="0"/>
                  <a:pt x="0" y="25"/>
                  <a:pt x="0" y="51"/>
                </a:cubicBezTo>
                <a:cubicBezTo>
                  <a:pt x="0" y="68"/>
                  <a:pt x="12" y="102"/>
                  <a:pt x="14" y="114"/>
                </a:cubicBezTo>
                <a:cubicBezTo>
                  <a:pt x="19" y="140"/>
                  <a:pt x="26" y="160"/>
                  <a:pt x="48" y="157"/>
                </a:cubicBezTo>
                <a:cubicBezTo>
                  <a:pt x="65" y="154"/>
                  <a:pt x="64" y="135"/>
                  <a:pt x="59" y="110"/>
                </a:cubicBezTo>
                <a:close/>
              </a:path>
            </a:pathLst>
          </a:custGeom>
          <a:solidFill>
            <a:srgbClr val="EF4C6D"/>
          </a:solidFill>
          <a:ln>
            <a:noFill/>
          </a:ln>
        </p:spPr>
        <p:txBody>
          <a:bodyPr vert="horz" wrap="square" lIns="91440" tIns="45720" rIns="91440" bIns="45720" numCol="1" anchor="t" anchorCtr="0" compatLnSpc="1">
            <a:prstTxWarp prst="textNoShape">
              <a:avLst/>
            </a:prstTxWarp>
          </a:bodyPr>
          <a:lstStyle/>
          <a:p>
            <a:endParaRPr lang="es-PE" dirty="0"/>
          </a:p>
        </p:txBody>
      </p:sp>
      <p:sp>
        <p:nvSpPr>
          <p:cNvPr id="59" name="Freeform 73">
            <a:extLst>
              <a:ext uri="{FF2B5EF4-FFF2-40B4-BE49-F238E27FC236}">
                <a16:creationId xmlns:a16="http://schemas.microsoft.com/office/drawing/2014/main" id="{84DD34EB-5C46-4276-8A66-DD1C88B66BAF}"/>
              </a:ext>
            </a:extLst>
          </p:cNvPr>
          <p:cNvSpPr>
            <a:spLocks/>
          </p:cNvSpPr>
          <p:nvPr/>
        </p:nvSpPr>
        <p:spPr bwMode="auto">
          <a:xfrm>
            <a:off x="10952738" y="4074827"/>
            <a:ext cx="228148" cy="322085"/>
          </a:xfrm>
          <a:custGeom>
            <a:avLst/>
            <a:gdLst>
              <a:gd name="T0" fmla="*/ 3 w 50"/>
              <a:gd name="T1" fmla="*/ 70 h 70"/>
              <a:gd name="T2" fmla="*/ 0 w 50"/>
              <a:gd name="T3" fmla="*/ 50 h 70"/>
              <a:gd name="T4" fmla="*/ 2 w 50"/>
              <a:gd name="T5" fmla="*/ 30 h 70"/>
              <a:gd name="T6" fmla="*/ 11 w 50"/>
              <a:gd name="T7" fmla="*/ 11 h 70"/>
              <a:gd name="T8" fmla="*/ 20 w 50"/>
              <a:gd name="T9" fmla="*/ 3 h 70"/>
              <a:gd name="T10" fmla="*/ 31 w 50"/>
              <a:gd name="T11" fmla="*/ 0 h 70"/>
              <a:gd name="T12" fmla="*/ 31 w 50"/>
              <a:gd name="T13" fmla="*/ 0 h 70"/>
              <a:gd name="T14" fmla="*/ 33 w 50"/>
              <a:gd name="T15" fmla="*/ 0 h 70"/>
              <a:gd name="T16" fmla="*/ 37 w 50"/>
              <a:gd name="T17" fmla="*/ 3 h 70"/>
              <a:gd name="T18" fmla="*/ 40 w 50"/>
              <a:gd name="T19" fmla="*/ 6 h 70"/>
              <a:gd name="T20" fmla="*/ 44 w 50"/>
              <a:gd name="T21" fmla="*/ 12 h 70"/>
              <a:gd name="T22" fmla="*/ 49 w 50"/>
              <a:gd name="T23" fmla="*/ 27 h 70"/>
              <a:gd name="T24" fmla="*/ 50 w 50"/>
              <a:gd name="T25" fmla="*/ 42 h 70"/>
              <a:gd name="T26" fmla="*/ 48 w 50"/>
              <a:gd name="T27" fmla="*/ 56 h 70"/>
              <a:gd name="T28" fmla="*/ 47 w 50"/>
              <a:gd name="T29" fmla="*/ 49 h 70"/>
              <a:gd name="T30" fmla="*/ 46 w 50"/>
              <a:gd name="T31" fmla="*/ 42 h 70"/>
              <a:gd name="T32" fmla="*/ 45 w 50"/>
              <a:gd name="T33" fmla="*/ 35 h 70"/>
              <a:gd name="T34" fmla="*/ 43 w 50"/>
              <a:gd name="T35" fmla="*/ 28 h 70"/>
              <a:gd name="T36" fmla="*/ 38 w 50"/>
              <a:gd name="T37" fmla="*/ 16 h 70"/>
              <a:gd name="T38" fmla="*/ 34 w 50"/>
              <a:gd name="T39" fmla="*/ 11 h 70"/>
              <a:gd name="T40" fmla="*/ 32 w 50"/>
              <a:gd name="T41" fmla="*/ 9 h 70"/>
              <a:gd name="T42" fmla="*/ 30 w 50"/>
              <a:gd name="T43" fmla="*/ 7 h 70"/>
              <a:gd name="T44" fmla="*/ 32 w 50"/>
              <a:gd name="T45" fmla="*/ 8 h 70"/>
              <a:gd name="T46" fmla="*/ 17 w 50"/>
              <a:gd name="T47" fmla="*/ 16 h 70"/>
              <a:gd name="T48" fmla="*/ 9 w 50"/>
              <a:gd name="T49" fmla="*/ 32 h 70"/>
              <a:gd name="T50" fmla="*/ 5 w 50"/>
              <a:gd name="T51" fmla="*/ 51 h 70"/>
              <a:gd name="T52" fmla="*/ 3 w 50"/>
              <a:gd name="T5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0" h="70">
                <a:moveTo>
                  <a:pt x="3" y="70"/>
                </a:moveTo>
                <a:cubicBezTo>
                  <a:pt x="1" y="64"/>
                  <a:pt x="0" y="57"/>
                  <a:pt x="0" y="50"/>
                </a:cubicBezTo>
                <a:cubicBezTo>
                  <a:pt x="0" y="44"/>
                  <a:pt x="1" y="37"/>
                  <a:pt x="2" y="30"/>
                </a:cubicBezTo>
                <a:cubicBezTo>
                  <a:pt x="4" y="23"/>
                  <a:pt x="6" y="16"/>
                  <a:pt x="11" y="11"/>
                </a:cubicBezTo>
                <a:cubicBezTo>
                  <a:pt x="14" y="8"/>
                  <a:pt x="17" y="5"/>
                  <a:pt x="20" y="3"/>
                </a:cubicBezTo>
                <a:cubicBezTo>
                  <a:pt x="23" y="2"/>
                  <a:pt x="27" y="0"/>
                  <a:pt x="31" y="0"/>
                </a:cubicBezTo>
                <a:cubicBezTo>
                  <a:pt x="31" y="0"/>
                  <a:pt x="31" y="0"/>
                  <a:pt x="31" y="0"/>
                </a:cubicBezTo>
                <a:cubicBezTo>
                  <a:pt x="31" y="0"/>
                  <a:pt x="32" y="0"/>
                  <a:pt x="33" y="0"/>
                </a:cubicBezTo>
                <a:cubicBezTo>
                  <a:pt x="35" y="1"/>
                  <a:pt x="36" y="2"/>
                  <a:pt x="37" y="3"/>
                </a:cubicBezTo>
                <a:cubicBezTo>
                  <a:pt x="38" y="4"/>
                  <a:pt x="39" y="5"/>
                  <a:pt x="40" y="6"/>
                </a:cubicBezTo>
                <a:cubicBezTo>
                  <a:pt x="41" y="8"/>
                  <a:pt x="43" y="10"/>
                  <a:pt x="44" y="12"/>
                </a:cubicBezTo>
                <a:cubicBezTo>
                  <a:pt x="46" y="17"/>
                  <a:pt x="48" y="22"/>
                  <a:pt x="49" y="27"/>
                </a:cubicBezTo>
                <a:cubicBezTo>
                  <a:pt x="49" y="32"/>
                  <a:pt x="50" y="37"/>
                  <a:pt x="50" y="42"/>
                </a:cubicBezTo>
                <a:cubicBezTo>
                  <a:pt x="50" y="47"/>
                  <a:pt x="49" y="52"/>
                  <a:pt x="48" y="56"/>
                </a:cubicBezTo>
                <a:cubicBezTo>
                  <a:pt x="48" y="54"/>
                  <a:pt x="48" y="52"/>
                  <a:pt x="47" y="49"/>
                </a:cubicBezTo>
                <a:cubicBezTo>
                  <a:pt x="46" y="42"/>
                  <a:pt x="46" y="42"/>
                  <a:pt x="46" y="42"/>
                </a:cubicBezTo>
                <a:cubicBezTo>
                  <a:pt x="45" y="35"/>
                  <a:pt x="45" y="35"/>
                  <a:pt x="45" y="35"/>
                </a:cubicBezTo>
                <a:cubicBezTo>
                  <a:pt x="44" y="33"/>
                  <a:pt x="44" y="31"/>
                  <a:pt x="43" y="28"/>
                </a:cubicBezTo>
                <a:cubicBezTo>
                  <a:pt x="42" y="24"/>
                  <a:pt x="40" y="20"/>
                  <a:pt x="38" y="16"/>
                </a:cubicBezTo>
                <a:cubicBezTo>
                  <a:pt x="37" y="14"/>
                  <a:pt x="35" y="12"/>
                  <a:pt x="34" y="11"/>
                </a:cubicBezTo>
                <a:cubicBezTo>
                  <a:pt x="33" y="10"/>
                  <a:pt x="32" y="9"/>
                  <a:pt x="32" y="9"/>
                </a:cubicBezTo>
                <a:cubicBezTo>
                  <a:pt x="31" y="8"/>
                  <a:pt x="30" y="7"/>
                  <a:pt x="30" y="7"/>
                </a:cubicBezTo>
                <a:cubicBezTo>
                  <a:pt x="32" y="8"/>
                  <a:pt x="32" y="8"/>
                  <a:pt x="32" y="8"/>
                </a:cubicBezTo>
                <a:cubicBezTo>
                  <a:pt x="26" y="9"/>
                  <a:pt x="21" y="12"/>
                  <a:pt x="17" y="16"/>
                </a:cubicBezTo>
                <a:cubicBezTo>
                  <a:pt x="14" y="20"/>
                  <a:pt x="11" y="26"/>
                  <a:pt x="9" y="32"/>
                </a:cubicBezTo>
                <a:cubicBezTo>
                  <a:pt x="7" y="38"/>
                  <a:pt x="6" y="44"/>
                  <a:pt x="5" y="51"/>
                </a:cubicBezTo>
                <a:cubicBezTo>
                  <a:pt x="4" y="57"/>
                  <a:pt x="3" y="64"/>
                  <a:pt x="3"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60" name="Freeform 74">
            <a:extLst>
              <a:ext uri="{FF2B5EF4-FFF2-40B4-BE49-F238E27FC236}">
                <a16:creationId xmlns:a16="http://schemas.microsoft.com/office/drawing/2014/main" id="{0466D697-6A53-4EF8-88BC-D7A8175B454D}"/>
              </a:ext>
            </a:extLst>
          </p:cNvPr>
          <p:cNvSpPr>
            <a:spLocks/>
          </p:cNvSpPr>
          <p:nvPr/>
        </p:nvSpPr>
        <p:spPr bwMode="auto">
          <a:xfrm>
            <a:off x="11261399" y="3940625"/>
            <a:ext cx="295245" cy="724692"/>
          </a:xfrm>
          <a:custGeom>
            <a:avLst/>
            <a:gdLst>
              <a:gd name="T0" fmla="*/ 6 w 65"/>
              <a:gd name="T1" fmla="*/ 110 h 160"/>
              <a:gd name="T2" fmla="*/ 4 w 65"/>
              <a:gd name="T3" fmla="*/ 42 h 160"/>
              <a:gd name="T4" fmla="*/ 25 w 65"/>
              <a:gd name="T5" fmla="*/ 0 h 160"/>
              <a:gd name="T6" fmla="*/ 65 w 65"/>
              <a:gd name="T7" fmla="*/ 51 h 160"/>
              <a:gd name="T8" fmla="*/ 51 w 65"/>
              <a:gd name="T9" fmla="*/ 114 h 160"/>
              <a:gd name="T10" fmla="*/ 17 w 65"/>
              <a:gd name="T11" fmla="*/ 157 h 160"/>
              <a:gd name="T12" fmla="*/ 6 w 65"/>
              <a:gd name="T13" fmla="*/ 110 h 160"/>
            </a:gdLst>
            <a:ahLst/>
            <a:cxnLst>
              <a:cxn ang="0">
                <a:pos x="T0" y="T1"/>
              </a:cxn>
              <a:cxn ang="0">
                <a:pos x="T2" y="T3"/>
              </a:cxn>
              <a:cxn ang="0">
                <a:pos x="T4" y="T5"/>
              </a:cxn>
              <a:cxn ang="0">
                <a:pos x="T6" y="T7"/>
              </a:cxn>
              <a:cxn ang="0">
                <a:pos x="T8" y="T9"/>
              </a:cxn>
              <a:cxn ang="0">
                <a:pos x="T10" y="T11"/>
              </a:cxn>
              <a:cxn ang="0">
                <a:pos x="T12" y="T13"/>
              </a:cxn>
            </a:cxnLst>
            <a:rect l="0" t="0" r="r" b="b"/>
            <a:pathLst>
              <a:path w="65" h="160">
                <a:moveTo>
                  <a:pt x="6" y="110"/>
                </a:moveTo>
                <a:cubicBezTo>
                  <a:pt x="12" y="75"/>
                  <a:pt x="4" y="65"/>
                  <a:pt x="4" y="42"/>
                </a:cubicBezTo>
                <a:cubicBezTo>
                  <a:pt x="4" y="19"/>
                  <a:pt x="5" y="0"/>
                  <a:pt x="25" y="0"/>
                </a:cubicBezTo>
                <a:cubicBezTo>
                  <a:pt x="45" y="0"/>
                  <a:pt x="65" y="25"/>
                  <a:pt x="65" y="51"/>
                </a:cubicBezTo>
                <a:cubicBezTo>
                  <a:pt x="65" y="68"/>
                  <a:pt x="53" y="102"/>
                  <a:pt x="51" y="114"/>
                </a:cubicBezTo>
                <a:cubicBezTo>
                  <a:pt x="46" y="140"/>
                  <a:pt x="39" y="160"/>
                  <a:pt x="17" y="157"/>
                </a:cubicBezTo>
                <a:cubicBezTo>
                  <a:pt x="0" y="154"/>
                  <a:pt x="1" y="135"/>
                  <a:pt x="6" y="110"/>
                </a:cubicBezTo>
                <a:close/>
              </a:path>
            </a:pathLst>
          </a:custGeom>
          <a:solidFill>
            <a:srgbClr val="EF4C6D"/>
          </a:solidFill>
          <a:ln>
            <a:noFill/>
          </a:ln>
        </p:spPr>
        <p:txBody>
          <a:bodyPr vert="horz" wrap="square" lIns="91440" tIns="45720" rIns="91440" bIns="45720" numCol="1" anchor="t" anchorCtr="0" compatLnSpc="1">
            <a:prstTxWarp prst="textNoShape">
              <a:avLst/>
            </a:prstTxWarp>
          </a:bodyPr>
          <a:lstStyle/>
          <a:p>
            <a:endParaRPr lang="es-PE" dirty="0"/>
          </a:p>
        </p:txBody>
      </p:sp>
      <p:sp>
        <p:nvSpPr>
          <p:cNvPr id="61" name="Freeform 75">
            <a:extLst>
              <a:ext uri="{FF2B5EF4-FFF2-40B4-BE49-F238E27FC236}">
                <a16:creationId xmlns:a16="http://schemas.microsoft.com/office/drawing/2014/main" id="{E4E4E6E5-9366-4871-AAEB-66079C624D63}"/>
              </a:ext>
            </a:extLst>
          </p:cNvPr>
          <p:cNvSpPr>
            <a:spLocks/>
          </p:cNvSpPr>
          <p:nvPr/>
        </p:nvSpPr>
        <p:spPr bwMode="auto">
          <a:xfrm>
            <a:off x="11288239" y="4074827"/>
            <a:ext cx="228148" cy="322085"/>
          </a:xfrm>
          <a:custGeom>
            <a:avLst/>
            <a:gdLst>
              <a:gd name="T0" fmla="*/ 47 w 50"/>
              <a:gd name="T1" fmla="*/ 70 h 70"/>
              <a:gd name="T2" fmla="*/ 45 w 50"/>
              <a:gd name="T3" fmla="*/ 51 h 70"/>
              <a:gd name="T4" fmla="*/ 41 w 50"/>
              <a:gd name="T5" fmla="*/ 32 h 70"/>
              <a:gd name="T6" fmla="*/ 32 w 50"/>
              <a:gd name="T7" fmla="*/ 16 h 70"/>
              <a:gd name="T8" fmla="*/ 18 w 50"/>
              <a:gd name="T9" fmla="*/ 8 h 70"/>
              <a:gd name="T10" fmla="*/ 20 w 50"/>
              <a:gd name="T11" fmla="*/ 7 h 70"/>
              <a:gd name="T12" fmla="*/ 18 w 50"/>
              <a:gd name="T13" fmla="*/ 9 h 70"/>
              <a:gd name="T14" fmla="*/ 16 w 50"/>
              <a:gd name="T15" fmla="*/ 11 h 70"/>
              <a:gd name="T16" fmla="*/ 12 w 50"/>
              <a:gd name="T17" fmla="*/ 16 h 70"/>
              <a:gd name="T18" fmla="*/ 7 w 50"/>
              <a:gd name="T19" fmla="*/ 28 h 70"/>
              <a:gd name="T20" fmla="*/ 5 w 50"/>
              <a:gd name="T21" fmla="*/ 35 h 70"/>
              <a:gd name="T22" fmla="*/ 4 w 50"/>
              <a:gd name="T23" fmla="*/ 42 h 70"/>
              <a:gd name="T24" fmla="*/ 2 w 50"/>
              <a:gd name="T25" fmla="*/ 49 h 70"/>
              <a:gd name="T26" fmla="*/ 1 w 50"/>
              <a:gd name="T27" fmla="*/ 56 h 70"/>
              <a:gd name="T28" fmla="*/ 0 w 50"/>
              <a:gd name="T29" fmla="*/ 42 h 70"/>
              <a:gd name="T30" fmla="*/ 1 w 50"/>
              <a:gd name="T31" fmla="*/ 27 h 70"/>
              <a:gd name="T32" fmla="*/ 6 w 50"/>
              <a:gd name="T33" fmla="*/ 12 h 70"/>
              <a:gd name="T34" fmla="*/ 10 w 50"/>
              <a:gd name="T35" fmla="*/ 6 h 70"/>
              <a:gd name="T36" fmla="*/ 13 w 50"/>
              <a:gd name="T37" fmla="*/ 3 h 70"/>
              <a:gd name="T38" fmla="*/ 17 w 50"/>
              <a:gd name="T39" fmla="*/ 0 h 70"/>
              <a:gd name="T40" fmla="*/ 19 w 50"/>
              <a:gd name="T41" fmla="*/ 0 h 70"/>
              <a:gd name="T42" fmla="*/ 19 w 50"/>
              <a:gd name="T43" fmla="*/ 0 h 70"/>
              <a:gd name="T44" fmla="*/ 30 w 50"/>
              <a:gd name="T45" fmla="*/ 3 h 70"/>
              <a:gd name="T46" fmla="*/ 39 w 50"/>
              <a:gd name="T47" fmla="*/ 11 h 70"/>
              <a:gd name="T48" fmla="*/ 48 w 50"/>
              <a:gd name="T49" fmla="*/ 30 h 70"/>
              <a:gd name="T50" fmla="*/ 50 w 50"/>
              <a:gd name="T51" fmla="*/ 50 h 70"/>
              <a:gd name="T52" fmla="*/ 47 w 50"/>
              <a:gd name="T5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0" h="70">
                <a:moveTo>
                  <a:pt x="47" y="70"/>
                </a:moveTo>
                <a:cubicBezTo>
                  <a:pt x="47" y="64"/>
                  <a:pt x="46" y="57"/>
                  <a:pt x="45" y="51"/>
                </a:cubicBezTo>
                <a:cubicBezTo>
                  <a:pt x="44" y="44"/>
                  <a:pt x="43" y="38"/>
                  <a:pt x="41" y="32"/>
                </a:cubicBezTo>
                <a:cubicBezTo>
                  <a:pt x="39" y="26"/>
                  <a:pt x="36" y="20"/>
                  <a:pt x="32" y="16"/>
                </a:cubicBezTo>
                <a:cubicBezTo>
                  <a:pt x="29" y="12"/>
                  <a:pt x="24" y="9"/>
                  <a:pt x="18" y="8"/>
                </a:cubicBezTo>
                <a:cubicBezTo>
                  <a:pt x="20" y="7"/>
                  <a:pt x="20" y="7"/>
                  <a:pt x="20" y="7"/>
                </a:cubicBezTo>
                <a:cubicBezTo>
                  <a:pt x="20" y="7"/>
                  <a:pt x="19" y="8"/>
                  <a:pt x="18" y="9"/>
                </a:cubicBezTo>
                <a:cubicBezTo>
                  <a:pt x="17" y="9"/>
                  <a:pt x="17" y="10"/>
                  <a:pt x="16" y="11"/>
                </a:cubicBezTo>
                <a:cubicBezTo>
                  <a:pt x="15" y="12"/>
                  <a:pt x="13" y="14"/>
                  <a:pt x="12" y="16"/>
                </a:cubicBezTo>
                <a:cubicBezTo>
                  <a:pt x="10" y="20"/>
                  <a:pt x="8" y="24"/>
                  <a:pt x="7" y="28"/>
                </a:cubicBezTo>
                <a:cubicBezTo>
                  <a:pt x="6" y="31"/>
                  <a:pt x="6" y="33"/>
                  <a:pt x="5" y="35"/>
                </a:cubicBezTo>
                <a:cubicBezTo>
                  <a:pt x="4" y="42"/>
                  <a:pt x="4" y="42"/>
                  <a:pt x="4" y="42"/>
                </a:cubicBezTo>
                <a:cubicBezTo>
                  <a:pt x="2" y="49"/>
                  <a:pt x="2" y="49"/>
                  <a:pt x="2" y="49"/>
                </a:cubicBezTo>
                <a:cubicBezTo>
                  <a:pt x="2" y="52"/>
                  <a:pt x="2" y="54"/>
                  <a:pt x="1" y="56"/>
                </a:cubicBezTo>
                <a:cubicBezTo>
                  <a:pt x="1" y="52"/>
                  <a:pt x="0" y="47"/>
                  <a:pt x="0" y="42"/>
                </a:cubicBezTo>
                <a:cubicBezTo>
                  <a:pt x="0" y="37"/>
                  <a:pt x="0" y="32"/>
                  <a:pt x="1" y="27"/>
                </a:cubicBezTo>
                <a:cubicBezTo>
                  <a:pt x="2" y="22"/>
                  <a:pt x="4" y="17"/>
                  <a:pt x="6" y="12"/>
                </a:cubicBezTo>
                <a:cubicBezTo>
                  <a:pt x="7" y="10"/>
                  <a:pt x="8" y="8"/>
                  <a:pt x="10" y="6"/>
                </a:cubicBezTo>
                <a:cubicBezTo>
                  <a:pt x="11" y="5"/>
                  <a:pt x="12" y="4"/>
                  <a:pt x="13" y="3"/>
                </a:cubicBezTo>
                <a:cubicBezTo>
                  <a:pt x="14" y="2"/>
                  <a:pt x="15" y="1"/>
                  <a:pt x="17" y="0"/>
                </a:cubicBezTo>
                <a:cubicBezTo>
                  <a:pt x="18" y="0"/>
                  <a:pt x="18" y="0"/>
                  <a:pt x="19" y="0"/>
                </a:cubicBezTo>
                <a:cubicBezTo>
                  <a:pt x="19" y="0"/>
                  <a:pt x="19" y="0"/>
                  <a:pt x="19" y="0"/>
                </a:cubicBezTo>
                <a:cubicBezTo>
                  <a:pt x="23" y="0"/>
                  <a:pt x="27" y="2"/>
                  <a:pt x="30" y="3"/>
                </a:cubicBezTo>
                <a:cubicBezTo>
                  <a:pt x="33" y="5"/>
                  <a:pt x="36" y="8"/>
                  <a:pt x="39" y="11"/>
                </a:cubicBezTo>
                <a:cubicBezTo>
                  <a:pt x="43" y="16"/>
                  <a:pt x="46" y="23"/>
                  <a:pt x="48" y="30"/>
                </a:cubicBezTo>
                <a:cubicBezTo>
                  <a:pt x="49" y="37"/>
                  <a:pt x="50" y="44"/>
                  <a:pt x="50" y="50"/>
                </a:cubicBezTo>
                <a:cubicBezTo>
                  <a:pt x="49" y="57"/>
                  <a:pt x="49" y="64"/>
                  <a:pt x="47"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nvGrpSpPr>
          <p:cNvPr id="2" name="Grupo 1">
            <a:extLst>
              <a:ext uri="{FF2B5EF4-FFF2-40B4-BE49-F238E27FC236}">
                <a16:creationId xmlns:a16="http://schemas.microsoft.com/office/drawing/2014/main" id="{28321AC1-889C-49B6-88A7-DB7C6B488510}"/>
              </a:ext>
            </a:extLst>
          </p:cNvPr>
          <p:cNvGrpSpPr/>
          <p:nvPr/>
        </p:nvGrpSpPr>
        <p:grpSpPr>
          <a:xfrm>
            <a:off x="661917" y="1816125"/>
            <a:ext cx="5056928" cy="4337365"/>
            <a:chOff x="7144470" y="2485281"/>
            <a:chExt cx="803275" cy="688975"/>
          </a:xfrm>
          <a:solidFill>
            <a:srgbClr val="EF4C6D"/>
          </a:solidFill>
        </p:grpSpPr>
        <p:sp>
          <p:nvSpPr>
            <p:cNvPr id="80" name="Freeform 15">
              <a:extLst>
                <a:ext uri="{FF2B5EF4-FFF2-40B4-BE49-F238E27FC236}">
                  <a16:creationId xmlns:a16="http://schemas.microsoft.com/office/drawing/2014/main" id="{12F5292F-6741-4C6D-A0CF-539CEA63E493}"/>
                </a:ext>
              </a:extLst>
            </p:cNvPr>
            <p:cNvSpPr>
              <a:spLocks noEditPoints="1"/>
            </p:cNvSpPr>
            <p:nvPr/>
          </p:nvSpPr>
          <p:spPr bwMode="auto">
            <a:xfrm>
              <a:off x="7144470" y="2485281"/>
              <a:ext cx="803275" cy="638175"/>
            </a:xfrm>
            <a:custGeom>
              <a:avLst/>
              <a:gdLst>
                <a:gd name="T0" fmla="*/ 1240 w 1499"/>
                <a:gd name="T1" fmla="*/ 819 h 1190"/>
                <a:gd name="T2" fmla="*/ 1280 w 1499"/>
                <a:gd name="T3" fmla="*/ 914 h 1190"/>
                <a:gd name="T4" fmla="*/ 1245 w 1499"/>
                <a:gd name="T5" fmla="*/ 908 h 1190"/>
                <a:gd name="T6" fmla="*/ 773 w 1499"/>
                <a:gd name="T7" fmla="*/ 1095 h 1190"/>
                <a:gd name="T8" fmla="*/ 724 w 1499"/>
                <a:gd name="T9" fmla="*/ 1153 h 1190"/>
                <a:gd name="T10" fmla="*/ 439 w 1499"/>
                <a:gd name="T11" fmla="*/ 857 h 1190"/>
                <a:gd name="T12" fmla="*/ 620 w 1499"/>
                <a:gd name="T13" fmla="*/ 1122 h 1190"/>
                <a:gd name="T14" fmla="*/ 817 w 1499"/>
                <a:gd name="T15" fmla="*/ 1022 h 1190"/>
                <a:gd name="T16" fmla="*/ 862 w 1499"/>
                <a:gd name="T17" fmla="*/ 886 h 1190"/>
                <a:gd name="T18" fmla="*/ 862 w 1499"/>
                <a:gd name="T19" fmla="*/ 836 h 1190"/>
                <a:gd name="T20" fmla="*/ 898 w 1499"/>
                <a:gd name="T21" fmla="*/ 766 h 1190"/>
                <a:gd name="T22" fmla="*/ 813 w 1499"/>
                <a:gd name="T23" fmla="*/ 607 h 1190"/>
                <a:gd name="T24" fmla="*/ 664 w 1499"/>
                <a:gd name="T25" fmla="*/ 473 h 1190"/>
                <a:gd name="T26" fmla="*/ 780 w 1499"/>
                <a:gd name="T27" fmla="*/ 364 h 1190"/>
                <a:gd name="T28" fmla="*/ 820 w 1499"/>
                <a:gd name="T29" fmla="*/ 465 h 1190"/>
                <a:gd name="T30" fmla="*/ 794 w 1499"/>
                <a:gd name="T31" fmla="*/ 452 h 1190"/>
                <a:gd name="T32" fmla="*/ 848 w 1499"/>
                <a:gd name="T33" fmla="*/ 521 h 1190"/>
                <a:gd name="T34" fmla="*/ 644 w 1499"/>
                <a:gd name="T35" fmla="*/ 366 h 1190"/>
                <a:gd name="T36" fmla="*/ 553 w 1499"/>
                <a:gd name="T37" fmla="*/ 496 h 1190"/>
                <a:gd name="T38" fmla="*/ 588 w 1499"/>
                <a:gd name="T39" fmla="*/ 531 h 1190"/>
                <a:gd name="T40" fmla="*/ 613 w 1499"/>
                <a:gd name="T41" fmla="*/ 649 h 1190"/>
                <a:gd name="T42" fmla="*/ 310 w 1499"/>
                <a:gd name="T43" fmla="*/ 951 h 1190"/>
                <a:gd name="T44" fmla="*/ 322 w 1499"/>
                <a:gd name="T45" fmla="*/ 805 h 1190"/>
                <a:gd name="T46" fmla="*/ 480 w 1499"/>
                <a:gd name="T47" fmla="*/ 744 h 1190"/>
                <a:gd name="T48" fmla="*/ 515 w 1499"/>
                <a:gd name="T49" fmla="*/ 682 h 1190"/>
                <a:gd name="T50" fmla="*/ 494 w 1499"/>
                <a:gd name="T51" fmla="*/ 642 h 1190"/>
                <a:gd name="T52" fmla="*/ 522 w 1499"/>
                <a:gd name="T53" fmla="*/ 571 h 1190"/>
                <a:gd name="T54" fmla="*/ 515 w 1499"/>
                <a:gd name="T55" fmla="*/ 452 h 1190"/>
                <a:gd name="T56" fmla="*/ 499 w 1499"/>
                <a:gd name="T57" fmla="*/ 344 h 1190"/>
                <a:gd name="T58" fmla="*/ 240 w 1499"/>
                <a:gd name="T59" fmla="*/ 188 h 1190"/>
                <a:gd name="T60" fmla="*/ 228 w 1499"/>
                <a:gd name="T61" fmla="*/ 312 h 1190"/>
                <a:gd name="T62" fmla="*/ 333 w 1499"/>
                <a:gd name="T63" fmla="*/ 399 h 1190"/>
                <a:gd name="T64" fmla="*/ 161 w 1499"/>
                <a:gd name="T65" fmla="*/ 340 h 1190"/>
                <a:gd name="T66" fmla="*/ 106 w 1499"/>
                <a:gd name="T67" fmla="*/ 405 h 1190"/>
                <a:gd name="T68" fmla="*/ 101 w 1499"/>
                <a:gd name="T69" fmla="*/ 35 h 1190"/>
                <a:gd name="T70" fmla="*/ 394 w 1499"/>
                <a:gd name="T71" fmla="*/ 69 h 1190"/>
                <a:gd name="T72" fmla="*/ 496 w 1499"/>
                <a:gd name="T73" fmla="*/ 109 h 1190"/>
                <a:gd name="T74" fmla="*/ 542 w 1499"/>
                <a:gd name="T75" fmla="*/ 225 h 1190"/>
                <a:gd name="T76" fmla="*/ 580 w 1499"/>
                <a:gd name="T77" fmla="*/ 247 h 1190"/>
                <a:gd name="T78" fmla="*/ 699 w 1499"/>
                <a:gd name="T79" fmla="*/ 292 h 1190"/>
                <a:gd name="T80" fmla="*/ 586 w 1499"/>
                <a:gd name="T81" fmla="*/ 345 h 1190"/>
                <a:gd name="T82" fmla="*/ 624 w 1499"/>
                <a:gd name="T83" fmla="*/ 341 h 1190"/>
                <a:gd name="T84" fmla="*/ 875 w 1499"/>
                <a:gd name="T85" fmla="*/ 653 h 1190"/>
                <a:gd name="T86" fmla="*/ 1002 w 1499"/>
                <a:gd name="T87" fmla="*/ 568 h 1190"/>
                <a:gd name="T88" fmla="*/ 1224 w 1499"/>
                <a:gd name="T89" fmla="*/ 731 h 1190"/>
                <a:gd name="T90" fmla="*/ 1169 w 1499"/>
                <a:gd name="T91" fmla="*/ 759 h 1190"/>
                <a:gd name="T92" fmla="*/ 1341 w 1499"/>
                <a:gd name="T93" fmla="*/ 802 h 1190"/>
                <a:gd name="T94" fmla="*/ 1494 w 1499"/>
                <a:gd name="T95" fmla="*/ 1011 h 1190"/>
                <a:gd name="T96" fmla="*/ 472 w 1499"/>
                <a:gd name="T97" fmla="*/ 224 h 1190"/>
                <a:gd name="T98" fmla="*/ 517 w 1499"/>
                <a:gd name="T99" fmla="*/ 323 h 1190"/>
                <a:gd name="T100" fmla="*/ 599 w 1499"/>
                <a:gd name="T101" fmla="*/ 288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99" h="1190">
                  <a:moveTo>
                    <a:pt x="1494" y="1011"/>
                  </a:moveTo>
                  <a:cubicBezTo>
                    <a:pt x="1484" y="948"/>
                    <a:pt x="1453" y="898"/>
                    <a:pt x="1398" y="864"/>
                  </a:cubicBezTo>
                  <a:cubicBezTo>
                    <a:pt x="1350" y="834"/>
                    <a:pt x="1297" y="821"/>
                    <a:pt x="1240" y="819"/>
                  </a:cubicBezTo>
                  <a:cubicBezTo>
                    <a:pt x="1149" y="817"/>
                    <a:pt x="1063" y="841"/>
                    <a:pt x="981" y="880"/>
                  </a:cubicBezTo>
                  <a:cubicBezTo>
                    <a:pt x="955" y="893"/>
                    <a:pt x="930" y="908"/>
                    <a:pt x="905" y="923"/>
                  </a:cubicBezTo>
                  <a:cubicBezTo>
                    <a:pt x="1030" y="872"/>
                    <a:pt x="1154" y="849"/>
                    <a:pt x="1280" y="914"/>
                  </a:cubicBezTo>
                  <a:cubicBezTo>
                    <a:pt x="1280" y="915"/>
                    <a:pt x="1280" y="916"/>
                    <a:pt x="1280" y="918"/>
                  </a:cubicBezTo>
                  <a:cubicBezTo>
                    <a:pt x="1275" y="916"/>
                    <a:pt x="1269" y="914"/>
                    <a:pt x="1264" y="912"/>
                  </a:cubicBezTo>
                  <a:cubicBezTo>
                    <a:pt x="1258" y="911"/>
                    <a:pt x="1252" y="909"/>
                    <a:pt x="1245" y="908"/>
                  </a:cubicBezTo>
                  <a:cubicBezTo>
                    <a:pt x="1180" y="891"/>
                    <a:pt x="1116" y="899"/>
                    <a:pt x="1053" y="918"/>
                  </a:cubicBezTo>
                  <a:cubicBezTo>
                    <a:pt x="987" y="938"/>
                    <a:pt x="931" y="974"/>
                    <a:pt x="878" y="1017"/>
                  </a:cubicBezTo>
                  <a:cubicBezTo>
                    <a:pt x="844" y="1044"/>
                    <a:pt x="809" y="1070"/>
                    <a:pt x="773" y="1095"/>
                  </a:cubicBezTo>
                  <a:cubicBezTo>
                    <a:pt x="754" y="1107"/>
                    <a:pt x="733" y="1115"/>
                    <a:pt x="713" y="1127"/>
                  </a:cubicBezTo>
                  <a:cubicBezTo>
                    <a:pt x="734" y="1122"/>
                    <a:pt x="754" y="1117"/>
                    <a:pt x="777" y="1111"/>
                  </a:cubicBezTo>
                  <a:cubicBezTo>
                    <a:pt x="762" y="1130"/>
                    <a:pt x="743" y="1143"/>
                    <a:pt x="724" y="1153"/>
                  </a:cubicBezTo>
                  <a:cubicBezTo>
                    <a:pt x="666" y="1185"/>
                    <a:pt x="605" y="1190"/>
                    <a:pt x="543" y="1164"/>
                  </a:cubicBezTo>
                  <a:cubicBezTo>
                    <a:pt x="488" y="1141"/>
                    <a:pt x="451" y="1098"/>
                    <a:pt x="432" y="1041"/>
                  </a:cubicBezTo>
                  <a:cubicBezTo>
                    <a:pt x="411" y="979"/>
                    <a:pt x="412" y="918"/>
                    <a:pt x="439" y="857"/>
                  </a:cubicBezTo>
                  <a:cubicBezTo>
                    <a:pt x="453" y="827"/>
                    <a:pt x="480" y="801"/>
                    <a:pt x="504" y="794"/>
                  </a:cubicBezTo>
                  <a:cubicBezTo>
                    <a:pt x="453" y="870"/>
                    <a:pt x="467" y="947"/>
                    <a:pt x="505" y="1022"/>
                  </a:cubicBezTo>
                  <a:cubicBezTo>
                    <a:pt x="530" y="1070"/>
                    <a:pt x="568" y="1105"/>
                    <a:pt x="620" y="1122"/>
                  </a:cubicBezTo>
                  <a:cubicBezTo>
                    <a:pt x="628" y="1108"/>
                    <a:pt x="634" y="1095"/>
                    <a:pt x="642" y="1082"/>
                  </a:cubicBezTo>
                  <a:cubicBezTo>
                    <a:pt x="666" y="1044"/>
                    <a:pt x="703" y="1027"/>
                    <a:pt x="749" y="1025"/>
                  </a:cubicBezTo>
                  <a:cubicBezTo>
                    <a:pt x="771" y="1024"/>
                    <a:pt x="794" y="1025"/>
                    <a:pt x="817" y="1022"/>
                  </a:cubicBezTo>
                  <a:cubicBezTo>
                    <a:pt x="844" y="1019"/>
                    <a:pt x="857" y="999"/>
                    <a:pt x="850" y="973"/>
                  </a:cubicBezTo>
                  <a:cubicBezTo>
                    <a:pt x="844" y="952"/>
                    <a:pt x="847" y="936"/>
                    <a:pt x="864" y="921"/>
                  </a:cubicBezTo>
                  <a:cubicBezTo>
                    <a:pt x="877" y="910"/>
                    <a:pt x="876" y="902"/>
                    <a:pt x="862" y="886"/>
                  </a:cubicBezTo>
                  <a:cubicBezTo>
                    <a:pt x="864" y="883"/>
                    <a:pt x="867" y="880"/>
                    <a:pt x="869" y="877"/>
                  </a:cubicBezTo>
                  <a:cubicBezTo>
                    <a:pt x="876" y="869"/>
                    <a:pt x="876" y="861"/>
                    <a:pt x="870" y="852"/>
                  </a:cubicBezTo>
                  <a:cubicBezTo>
                    <a:pt x="867" y="847"/>
                    <a:pt x="864" y="842"/>
                    <a:pt x="862" y="836"/>
                  </a:cubicBezTo>
                  <a:cubicBezTo>
                    <a:pt x="858" y="826"/>
                    <a:pt x="862" y="818"/>
                    <a:pt x="872" y="812"/>
                  </a:cubicBezTo>
                  <a:cubicBezTo>
                    <a:pt x="879" y="808"/>
                    <a:pt x="887" y="804"/>
                    <a:pt x="894" y="799"/>
                  </a:cubicBezTo>
                  <a:cubicBezTo>
                    <a:pt x="907" y="789"/>
                    <a:pt x="908" y="779"/>
                    <a:pt x="898" y="766"/>
                  </a:cubicBezTo>
                  <a:cubicBezTo>
                    <a:pt x="879" y="744"/>
                    <a:pt x="859" y="721"/>
                    <a:pt x="840" y="698"/>
                  </a:cubicBezTo>
                  <a:cubicBezTo>
                    <a:pt x="831" y="687"/>
                    <a:pt x="825" y="675"/>
                    <a:pt x="818" y="663"/>
                  </a:cubicBezTo>
                  <a:cubicBezTo>
                    <a:pt x="808" y="645"/>
                    <a:pt x="810" y="626"/>
                    <a:pt x="813" y="607"/>
                  </a:cubicBezTo>
                  <a:cubicBezTo>
                    <a:pt x="821" y="556"/>
                    <a:pt x="803" y="512"/>
                    <a:pt x="773" y="473"/>
                  </a:cubicBezTo>
                  <a:cubicBezTo>
                    <a:pt x="764" y="460"/>
                    <a:pt x="751" y="458"/>
                    <a:pt x="736" y="461"/>
                  </a:cubicBezTo>
                  <a:cubicBezTo>
                    <a:pt x="712" y="467"/>
                    <a:pt x="688" y="473"/>
                    <a:pt x="664" y="473"/>
                  </a:cubicBezTo>
                  <a:cubicBezTo>
                    <a:pt x="621" y="473"/>
                    <a:pt x="590" y="449"/>
                    <a:pt x="561" y="419"/>
                  </a:cubicBezTo>
                  <a:cubicBezTo>
                    <a:pt x="601" y="426"/>
                    <a:pt x="631" y="406"/>
                    <a:pt x="660" y="384"/>
                  </a:cubicBezTo>
                  <a:cubicBezTo>
                    <a:pt x="697" y="356"/>
                    <a:pt x="736" y="347"/>
                    <a:pt x="780" y="364"/>
                  </a:cubicBezTo>
                  <a:cubicBezTo>
                    <a:pt x="838" y="385"/>
                    <a:pt x="855" y="443"/>
                    <a:pt x="829" y="496"/>
                  </a:cubicBezTo>
                  <a:cubicBezTo>
                    <a:pt x="829" y="496"/>
                    <a:pt x="828" y="496"/>
                    <a:pt x="827" y="497"/>
                  </a:cubicBezTo>
                  <a:cubicBezTo>
                    <a:pt x="825" y="486"/>
                    <a:pt x="823" y="475"/>
                    <a:pt x="820" y="465"/>
                  </a:cubicBezTo>
                  <a:cubicBezTo>
                    <a:pt x="812" y="433"/>
                    <a:pt x="793" y="414"/>
                    <a:pt x="759" y="409"/>
                  </a:cubicBezTo>
                  <a:cubicBezTo>
                    <a:pt x="736" y="405"/>
                    <a:pt x="713" y="405"/>
                    <a:pt x="690" y="411"/>
                  </a:cubicBezTo>
                  <a:cubicBezTo>
                    <a:pt x="732" y="407"/>
                    <a:pt x="767" y="419"/>
                    <a:pt x="794" y="452"/>
                  </a:cubicBezTo>
                  <a:cubicBezTo>
                    <a:pt x="819" y="483"/>
                    <a:pt x="827" y="520"/>
                    <a:pt x="828" y="560"/>
                  </a:cubicBezTo>
                  <a:cubicBezTo>
                    <a:pt x="829" y="560"/>
                    <a:pt x="830" y="560"/>
                    <a:pt x="831" y="560"/>
                  </a:cubicBezTo>
                  <a:cubicBezTo>
                    <a:pt x="837" y="547"/>
                    <a:pt x="843" y="534"/>
                    <a:pt x="848" y="521"/>
                  </a:cubicBezTo>
                  <a:cubicBezTo>
                    <a:pt x="859" y="489"/>
                    <a:pt x="861" y="457"/>
                    <a:pt x="852" y="426"/>
                  </a:cubicBezTo>
                  <a:cubicBezTo>
                    <a:pt x="840" y="382"/>
                    <a:pt x="809" y="357"/>
                    <a:pt x="766" y="347"/>
                  </a:cubicBezTo>
                  <a:cubicBezTo>
                    <a:pt x="723" y="336"/>
                    <a:pt x="683" y="345"/>
                    <a:pt x="644" y="366"/>
                  </a:cubicBezTo>
                  <a:cubicBezTo>
                    <a:pt x="626" y="377"/>
                    <a:pt x="608" y="387"/>
                    <a:pt x="589" y="397"/>
                  </a:cubicBezTo>
                  <a:cubicBezTo>
                    <a:pt x="568" y="408"/>
                    <a:pt x="547" y="411"/>
                    <a:pt x="520" y="405"/>
                  </a:cubicBezTo>
                  <a:cubicBezTo>
                    <a:pt x="552" y="429"/>
                    <a:pt x="553" y="463"/>
                    <a:pt x="553" y="496"/>
                  </a:cubicBezTo>
                  <a:cubicBezTo>
                    <a:pt x="569" y="487"/>
                    <a:pt x="570" y="482"/>
                    <a:pt x="567" y="441"/>
                  </a:cubicBezTo>
                  <a:cubicBezTo>
                    <a:pt x="579" y="454"/>
                    <a:pt x="584" y="469"/>
                    <a:pt x="586" y="484"/>
                  </a:cubicBezTo>
                  <a:cubicBezTo>
                    <a:pt x="588" y="499"/>
                    <a:pt x="588" y="515"/>
                    <a:pt x="588" y="531"/>
                  </a:cubicBezTo>
                  <a:cubicBezTo>
                    <a:pt x="603" y="518"/>
                    <a:pt x="607" y="500"/>
                    <a:pt x="609" y="478"/>
                  </a:cubicBezTo>
                  <a:cubicBezTo>
                    <a:pt x="625" y="495"/>
                    <a:pt x="632" y="513"/>
                    <a:pt x="636" y="531"/>
                  </a:cubicBezTo>
                  <a:cubicBezTo>
                    <a:pt x="646" y="574"/>
                    <a:pt x="634" y="613"/>
                    <a:pt x="613" y="649"/>
                  </a:cubicBezTo>
                  <a:cubicBezTo>
                    <a:pt x="573" y="720"/>
                    <a:pt x="515" y="768"/>
                    <a:pt x="439" y="798"/>
                  </a:cubicBezTo>
                  <a:cubicBezTo>
                    <a:pt x="412" y="808"/>
                    <a:pt x="387" y="822"/>
                    <a:pt x="361" y="836"/>
                  </a:cubicBezTo>
                  <a:cubicBezTo>
                    <a:pt x="316" y="861"/>
                    <a:pt x="302" y="902"/>
                    <a:pt x="310" y="951"/>
                  </a:cubicBezTo>
                  <a:cubicBezTo>
                    <a:pt x="311" y="956"/>
                    <a:pt x="311" y="961"/>
                    <a:pt x="312" y="965"/>
                  </a:cubicBezTo>
                  <a:cubicBezTo>
                    <a:pt x="312" y="966"/>
                    <a:pt x="311" y="967"/>
                    <a:pt x="310" y="967"/>
                  </a:cubicBezTo>
                  <a:cubicBezTo>
                    <a:pt x="279" y="914"/>
                    <a:pt x="282" y="852"/>
                    <a:pt x="322" y="805"/>
                  </a:cubicBezTo>
                  <a:cubicBezTo>
                    <a:pt x="336" y="788"/>
                    <a:pt x="352" y="781"/>
                    <a:pt x="374" y="781"/>
                  </a:cubicBezTo>
                  <a:cubicBezTo>
                    <a:pt x="394" y="781"/>
                    <a:pt x="415" y="780"/>
                    <a:pt x="436" y="777"/>
                  </a:cubicBezTo>
                  <a:cubicBezTo>
                    <a:pt x="456" y="775"/>
                    <a:pt x="475" y="767"/>
                    <a:pt x="480" y="744"/>
                  </a:cubicBezTo>
                  <a:cubicBezTo>
                    <a:pt x="483" y="735"/>
                    <a:pt x="481" y="725"/>
                    <a:pt x="481" y="712"/>
                  </a:cubicBezTo>
                  <a:cubicBezTo>
                    <a:pt x="504" y="700"/>
                    <a:pt x="531" y="685"/>
                    <a:pt x="547" y="658"/>
                  </a:cubicBezTo>
                  <a:cubicBezTo>
                    <a:pt x="537" y="666"/>
                    <a:pt x="526" y="675"/>
                    <a:pt x="515" y="682"/>
                  </a:cubicBezTo>
                  <a:cubicBezTo>
                    <a:pt x="503" y="689"/>
                    <a:pt x="491" y="695"/>
                    <a:pt x="477" y="702"/>
                  </a:cubicBezTo>
                  <a:cubicBezTo>
                    <a:pt x="474" y="690"/>
                    <a:pt x="477" y="681"/>
                    <a:pt x="485" y="676"/>
                  </a:cubicBezTo>
                  <a:cubicBezTo>
                    <a:pt x="498" y="666"/>
                    <a:pt x="502" y="656"/>
                    <a:pt x="494" y="642"/>
                  </a:cubicBezTo>
                  <a:cubicBezTo>
                    <a:pt x="492" y="640"/>
                    <a:pt x="495" y="634"/>
                    <a:pt x="497" y="632"/>
                  </a:cubicBezTo>
                  <a:cubicBezTo>
                    <a:pt x="510" y="623"/>
                    <a:pt x="514" y="613"/>
                    <a:pt x="507" y="597"/>
                  </a:cubicBezTo>
                  <a:cubicBezTo>
                    <a:pt x="501" y="583"/>
                    <a:pt x="507" y="575"/>
                    <a:pt x="522" y="571"/>
                  </a:cubicBezTo>
                  <a:cubicBezTo>
                    <a:pt x="529" y="569"/>
                    <a:pt x="537" y="567"/>
                    <a:pt x="544" y="564"/>
                  </a:cubicBezTo>
                  <a:cubicBezTo>
                    <a:pt x="565" y="553"/>
                    <a:pt x="568" y="540"/>
                    <a:pt x="555" y="519"/>
                  </a:cubicBezTo>
                  <a:cubicBezTo>
                    <a:pt x="542" y="497"/>
                    <a:pt x="528" y="475"/>
                    <a:pt x="515" y="452"/>
                  </a:cubicBezTo>
                  <a:cubicBezTo>
                    <a:pt x="508" y="439"/>
                    <a:pt x="501" y="426"/>
                    <a:pt x="495" y="412"/>
                  </a:cubicBezTo>
                  <a:cubicBezTo>
                    <a:pt x="493" y="406"/>
                    <a:pt x="492" y="396"/>
                    <a:pt x="495" y="390"/>
                  </a:cubicBezTo>
                  <a:cubicBezTo>
                    <a:pt x="502" y="374"/>
                    <a:pt x="502" y="359"/>
                    <a:pt x="499" y="344"/>
                  </a:cubicBezTo>
                  <a:cubicBezTo>
                    <a:pt x="492" y="309"/>
                    <a:pt x="484" y="275"/>
                    <a:pt x="476" y="241"/>
                  </a:cubicBezTo>
                  <a:cubicBezTo>
                    <a:pt x="476" y="240"/>
                    <a:pt x="475" y="238"/>
                    <a:pt x="474" y="237"/>
                  </a:cubicBezTo>
                  <a:cubicBezTo>
                    <a:pt x="385" y="275"/>
                    <a:pt x="309" y="250"/>
                    <a:pt x="240" y="188"/>
                  </a:cubicBezTo>
                  <a:cubicBezTo>
                    <a:pt x="254" y="226"/>
                    <a:pt x="273" y="261"/>
                    <a:pt x="305" y="287"/>
                  </a:cubicBezTo>
                  <a:cubicBezTo>
                    <a:pt x="336" y="314"/>
                    <a:pt x="373" y="328"/>
                    <a:pt x="410" y="344"/>
                  </a:cubicBezTo>
                  <a:cubicBezTo>
                    <a:pt x="347" y="349"/>
                    <a:pt x="283" y="353"/>
                    <a:pt x="228" y="312"/>
                  </a:cubicBezTo>
                  <a:cubicBezTo>
                    <a:pt x="227" y="313"/>
                    <a:pt x="226" y="314"/>
                    <a:pt x="225" y="315"/>
                  </a:cubicBezTo>
                  <a:cubicBezTo>
                    <a:pt x="241" y="331"/>
                    <a:pt x="256" y="349"/>
                    <a:pt x="275" y="363"/>
                  </a:cubicBezTo>
                  <a:cubicBezTo>
                    <a:pt x="293" y="377"/>
                    <a:pt x="314" y="387"/>
                    <a:pt x="333" y="399"/>
                  </a:cubicBezTo>
                  <a:cubicBezTo>
                    <a:pt x="324" y="404"/>
                    <a:pt x="304" y="405"/>
                    <a:pt x="273" y="397"/>
                  </a:cubicBezTo>
                  <a:cubicBezTo>
                    <a:pt x="252" y="392"/>
                    <a:pt x="232" y="385"/>
                    <a:pt x="213" y="375"/>
                  </a:cubicBezTo>
                  <a:cubicBezTo>
                    <a:pt x="195" y="366"/>
                    <a:pt x="178" y="352"/>
                    <a:pt x="161" y="340"/>
                  </a:cubicBezTo>
                  <a:cubicBezTo>
                    <a:pt x="161" y="362"/>
                    <a:pt x="189" y="391"/>
                    <a:pt x="261" y="438"/>
                  </a:cubicBezTo>
                  <a:cubicBezTo>
                    <a:pt x="242" y="438"/>
                    <a:pt x="227" y="439"/>
                    <a:pt x="211" y="438"/>
                  </a:cubicBezTo>
                  <a:cubicBezTo>
                    <a:pt x="174" y="435"/>
                    <a:pt x="137" y="427"/>
                    <a:pt x="106" y="405"/>
                  </a:cubicBezTo>
                  <a:cubicBezTo>
                    <a:pt x="73" y="382"/>
                    <a:pt x="54" y="348"/>
                    <a:pt x="36" y="314"/>
                  </a:cubicBezTo>
                  <a:cubicBezTo>
                    <a:pt x="0" y="243"/>
                    <a:pt x="8" y="171"/>
                    <a:pt x="35" y="99"/>
                  </a:cubicBezTo>
                  <a:cubicBezTo>
                    <a:pt x="47" y="65"/>
                    <a:pt x="70" y="47"/>
                    <a:pt x="101" y="35"/>
                  </a:cubicBezTo>
                  <a:cubicBezTo>
                    <a:pt x="159" y="12"/>
                    <a:pt x="219" y="0"/>
                    <a:pt x="280" y="19"/>
                  </a:cubicBezTo>
                  <a:cubicBezTo>
                    <a:pt x="300" y="25"/>
                    <a:pt x="319" y="35"/>
                    <a:pt x="334" y="48"/>
                  </a:cubicBezTo>
                  <a:cubicBezTo>
                    <a:pt x="352" y="63"/>
                    <a:pt x="372" y="70"/>
                    <a:pt x="394" y="69"/>
                  </a:cubicBezTo>
                  <a:cubicBezTo>
                    <a:pt x="430" y="68"/>
                    <a:pt x="466" y="62"/>
                    <a:pt x="494" y="38"/>
                  </a:cubicBezTo>
                  <a:cubicBezTo>
                    <a:pt x="504" y="29"/>
                    <a:pt x="511" y="18"/>
                    <a:pt x="520" y="7"/>
                  </a:cubicBezTo>
                  <a:cubicBezTo>
                    <a:pt x="526" y="44"/>
                    <a:pt x="519" y="77"/>
                    <a:pt x="496" y="109"/>
                  </a:cubicBezTo>
                  <a:cubicBezTo>
                    <a:pt x="550" y="117"/>
                    <a:pt x="591" y="97"/>
                    <a:pt x="627" y="60"/>
                  </a:cubicBezTo>
                  <a:cubicBezTo>
                    <a:pt x="631" y="76"/>
                    <a:pt x="621" y="115"/>
                    <a:pt x="603" y="152"/>
                  </a:cubicBezTo>
                  <a:cubicBezTo>
                    <a:pt x="589" y="181"/>
                    <a:pt x="570" y="206"/>
                    <a:pt x="542" y="225"/>
                  </a:cubicBezTo>
                  <a:cubicBezTo>
                    <a:pt x="543" y="227"/>
                    <a:pt x="543" y="228"/>
                    <a:pt x="544" y="230"/>
                  </a:cubicBezTo>
                  <a:cubicBezTo>
                    <a:pt x="560" y="227"/>
                    <a:pt x="576" y="225"/>
                    <a:pt x="592" y="222"/>
                  </a:cubicBezTo>
                  <a:cubicBezTo>
                    <a:pt x="589" y="228"/>
                    <a:pt x="585" y="236"/>
                    <a:pt x="580" y="247"/>
                  </a:cubicBezTo>
                  <a:cubicBezTo>
                    <a:pt x="680" y="213"/>
                    <a:pt x="763" y="236"/>
                    <a:pt x="830" y="313"/>
                  </a:cubicBezTo>
                  <a:cubicBezTo>
                    <a:pt x="775" y="282"/>
                    <a:pt x="719" y="260"/>
                    <a:pt x="654" y="280"/>
                  </a:cubicBezTo>
                  <a:cubicBezTo>
                    <a:pt x="670" y="285"/>
                    <a:pt x="685" y="288"/>
                    <a:pt x="699" y="292"/>
                  </a:cubicBezTo>
                  <a:cubicBezTo>
                    <a:pt x="699" y="293"/>
                    <a:pt x="699" y="295"/>
                    <a:pt x="699" y="296"/>
                  </a:cubicBezTo>
                  <a:cubicBezTo>
                    <a:pt x="689" y="297"/>
                    <a:pt x="680" y="298"/>
                    <a:pt x="671" y="299"/>
                  </a:cubicBezTo>
                  <a:cubicBezTo>
                    <a:pt x="637" y="303"/>
                    <a:pt x="610" y="321"/>
                    <a:pt x="586" y="345"/>
                  </a:cubicBezTo>
                  <a:cubicBezTo>
                    <a:pt x="569" y="364"/>
                    <a:pt x="551" y="381"/>
                    <a:pt x="525" y="389"/>
                  </a:cubicBezTo>
                  <a:cubicBezTo>
                    <a:pt x="536" y="393"/>
                    <a:pt x="550" y="391"/>
                    <a:pt x="564" y="382"/>
                  </a:cubicBezTo>
                  <a:cubicBezTo>
                    <a:pt x="584" y="368"/>
                    <a:pt x="604" y="355"/>
                    <a:pt x="624" y="341"/>
                  </a:cubicBezTo>
                  <a:cubicBezTo>
                    <a:pt x="716" y="273"/>
                    <a:pt x="877" y="295"/>
                    <a:pt x="913" y="454"/>
                  </a:cubicBezTo>
                  <a:cubicBezTo>
                    <a:pt x="929" y="521"/>
                    <a:pt x="916" y="584"/>
                    <a:pt x="881" y="643"/>
                  </a:cubicBezTo>
                  <a:cubicBezTo>
                    <a:pt x="879" y="646"/>
                    <a:pt x="877" y="649"/>
                    <a:pt x="875" y="653"/>
                  </a:cubicBezTo>
                  <a:cubicBezTo>
                    <a:pt x="901" y="640"/>
                    <a:pt x="934" y="585"/>
                    <a:pt x="937" y="534"/>
                  </a:cubicBezTo>
                  <a:cubicBezTo>
                    <a:pt x="941" y="485"/>
                    <a:pt x="933" y="455"/>
                    <a:pt x="903" y="403"/>
                  </a:cubicBezTo>
                  <a:cubicBezTo>
                    <a:pt x="940" y="417"/>
                    <a:pt x="993" y="490"/>
                    <a:pt x="1002" y="568"/>
                  </a:cubicBezTo>
                  <a:cubicBezTo>
                    <a:pt x="1010" y="638"/>
                    <a:pt x="986" y="698"/>
                    <a:pt x="942" y="756"/>
                  </a:cubicBezTo>
                  <a:cubicBezTo>
                    <a:pt x="955" y="752"/>
                    <a:pt x="966" y="749"/>
                    <a:pt x="976" y="746"/>
                  </a:cubicBezTo>
                  <a:cubicBezTo>
                    <a:pt x="1057" y="722"/>
                    <a:pt x="1140" y="714"/>
                    <a:pt x="1224" y="731"/>
                  </a:cubicBezTo>
                  <a:cubicBezTo>
                    <a:pt x="1282" y="742"/>
                    <a:pt x="1334" y="766"/>
                    <a:pt x="1379" y="803"/>
                  </a:cubicBezTo>
                  <a:cubicBezTo>
                    <a:pt x="1382" y="805"/>
                    <a:pt x="1384" y="808"/>
                    <a:pt x="1385" y="811"/>
                  </a:cubicBezTo>
                  <a:cubicBezTo>
                    <a:pt x="1319" y="770"/>
                    <a:pt x="1246" y="754"/>
                    <a:pt x="1169" y="759"/>
                  </a:cubicBezTo>
                  <a:cubicBezTo>
                    <a:pt x="1115" y="762"/>
                    <a:pt x="1063" y="774"/>
                    <a:pt x="1013" y="796"/>
                  </a:cubicBezTo>
                  <a:cubicBezTo>
                    <a:pt x="1035" y="791"/>
                    <a:pt x="1056" y="786"/>
                    <a:pt x="1078" y="782"/>
                  </a:cubicBezTo>
                  <a:cubicBezTo>
                    <a:pt x="1167" y="768"/>
                    <a:pt x="1256" y="767"/>
                    <a:pt x="1341" y="802"/>
                  </a:cubicBezTo>
                  <a:cubicBezTo>
                    <a:pt x="1410" y="829"/>
                    <a:pt x="1462" y="874"/>
                    <a:pt x="1486" y="946"/>
                  </a:cubicBezTo>
                  <a:cubicBezTo>
                    <a:pt x="1493" y="967"/>
                    <a:pt x="1495" y="989"/>
                    <a:pt x="1499" y="1010"/>
                  </a:cubicBezTo>
                  <a:cubicBezTo>
                    <a:pt x="1498" y="1010"/>
                    <a:pt x="1496" y="1011"/>
                    <a:pt x="1494" y="1011"/>
                  </a:cubicBezTo>
                  <a:close/>
                  <a:moveTo>
                    <a:pt x="459" y="192"/>
                  </a:moveTo>
                  <a:cubicBezTo>
                    <a:pt x="426" y="207"/>
                    <a:pt x="393" y="206"/>
                    <a:pt x="360" y="200"/>
                  </a:cubicBezTo>
                  <a:cubicBezTo>
                    <a:pt x="395" y="217"/>
                    <a:pt x="430" y="230"/>
                    <a:pt x="472" y="224"/>
                  </a:cubicBezTo>
                  <a:cubicBezTo>
                    <a:pt x="467" y="213"/>
                    <a:pt x="464" y="203"/>
                    <a:pt x="459" y="192"/>
                  </a:cubicBezTo>
                  <a:close/>
                  <a:moveTo>
                    <a:pt x="599" y="288"/>
                  </a:moveTo>
                  <a:cubicBezTo>
                    <a:pt x="571" y="292"/>
                    <a:pt x="540" y="298"/>
                    <a:pt x="517" y="323"/>
                  </a:cubicBezTo>
                  <a:cubicBezTo>
                    <a:pt x="514" y="327"/>
                    <a:pt x="512" y="332"/>
                    <a:pt x="508" y="338"/>
                  </a:cubicBezTo>
                  <a:cubicBezTo>
                    <a:pt x="530" y="339"/>
                    <a:pt x="546" y="336"/>
                    <a:pt x="560" y="324"/>
                  </a:cubicBezTo>
                  <a:cubicBezTo>
                    <a:pt x="573" y="311"/>
                    <a:pt x="587" y="299"/>
                    <a:pt x="599"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1" name="Freeform 16">
              <a:extLst>
                <a:ext uri="{FF2B5EF4-FFF2-40B4-BE49-F238E27FC236}">
                  <a16:creationId xmlns:a16="http://schemas.microsoft.com/office/drawing/2014/main" id="{6B384911-BE15-4AF4-ABF8-830F9D2BC43E}"/>
                </a:ext>
              </a:extLst>
            </p:cNvPr>
            <p:cNvSpPr>
              <a:spLocks/>
            </p:cNvSpPr>
            <p:nvPr/>
          </p:nvSpPr>
          <p:spPr bwMode="auto">
            <a:xfrm>
              <a:off x="7306395" y="2977406"/>
              <a:ext cx="641350" cy="196850"/>
            </a:xfrm>
            <a:custGeom>
              <a:avLst/>
              <a:gdLst>
                <a:gd name="T0" fmla="*/ 1196 w 1199"/>
                <a:gd name="T1" fmla="*/ 212 h 365"/>
                <a:gd name="T2" fmla="*/ 1175 w 1199"/>
                <a:gd name="T3" fmla="*/ 182 h 365"/>
                <a:gd name="T4" fmla="*/ 1047 w 1199"/>
                <a:gd name="T5" fmla="*/ 69 h 365"/>
                <a:gd name="T6" fmla="*/ 887 w 1199"/>
                <a:gd name="T7" fmla="*/ 35 h 365"/>
                <a:gd name="T8" fmla="*/ 631 w 1199"/>
                <a:gd name="T9" fmla="*/ 138 h 365"/>
                <a:gd name="T10" fmla="*/ 504 w 1199"/>
                <a:gd name="T11" fmla="*/ 261 h 365"/>
                <a:gd name="T12" fmla="*/ 339 w 1199"/>
                <a:gd name="T13" fmla="*/ 353 h 365"/>
                <a:gd name="T14" fmla="*/ 166 w 1199"/>
                <a:gd name="T15" fmla="*/ 346 h 365"/>
                <a:gd name="T16" fmla="*/ 67 w 1199"/>
                <a:gd name="T17" fmla="*/ 290 h 365"/>
                <a:gd name="T18" fmla="*/ 5 w 1199"/>
                <a:gd name="T19" fmla="*/ 155 h 365"/>
                <a:gd name="T20" fmla="*/ 1 w 1199"/>
                <a:gd name="T21" fmla="*/ 74 h 365"/>
                <a:gd name="T22" fmla="*/ 26 w 1199"/>
                <a:gd name="T23" fmla="*/ 123 h 365"/>
                <a:gd name="T24" fmla="*/ 149 w 1199"/>
                <a:gd name="T25" fmla="*/ 232 h 365"/>
                <a:gd name="T26" fmla="*/ 355 w 1199"/>
                <a:gd name="T27" fmla="*/ 273 h 365"/>
                <a:gd name="T28" fmla="*/ 486 w 1199"/>
                <a:gd name="T29" fmla="*/ 215 h 365"/>
                <a:gd name="T30" fmla="*/ 592 w 1199"/>
                <a:gd name="T31" fmla="*/ 112 h 365"/>
                <a:gd name="T32" fmla="*/ 886 w 1199"/>
                <a:gd name="T33" fmla="*/ 4 h 365"/>
                <a:gd name="T34" fmla="*/ 1000 w 1199"/>
                <a:gd name="T35" fmla="*/ 22 h 365"/>
                <a:gd name="T36" fmla="*/ 1180 w 1199"/>
                <a:gd name="T37" fmla="*/ 177 h 365"/>
                <a:gd name="T38" fmla="*/ 1199 w 1199"/>
                <a:gd name="T39" fmla="*/ 211 h 365"/>
                <a:gd name="T40" fmla="*/ 1196 w 1199"/>
                <a:gd name="T41" fmla="*/ 21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9" h="365">
                  <a:moveTo>
                    <a:pt x="1196" y="212"/>
                  </a:moveTo>
                  <a:cubicBezTo>
                    <a:pt x="1189" y="202"/>
                    <a:pt x="1182" y="192"/>
                    <a:pt x="1175" y="182"/>
                  </a:cubicBezTo>
                  <a:cubicBezTo>
                    <a:pt x="1140" y="135"/>
                    <a:pt x="1099" y="96"/>
                    <a:pt x="1047" y="69"/>
                  </a:cubicBezTo>
                  <a:cubicBezTo>
                    <a:pt x="997" y="42"/>
                    <a:pt x="943" y="36"/>
                    <a:pt x="887" y="35"/>
                  </a:cubicBezTo>
                  <a:cubicBezTo>
                    <a:pt x="788" y="34"/>
                    <a:pt x="704" y="72"/>
                    <a:pt x="631" y="138"/>
                  </a:cubicBezTo>
                  <a:cubicBezTo>
                    <a:pt x="588" y="178"/>
                    <a:pt x="547" y="221"/>
                    <a:pt x="504" y="261"/>
                  </a:cubicBezTo>
                  <a:cubicBezTo>
                    <a:pt x="457" y="306"/>
                    <a:pt x="404" y="340"/>
                    <a:pt x="339" y="353"/>
                  </a:cubicBezTo>
                  <a:cubicBezTo>
                    <a:pt x="281" y="365"/>
                    <a:pt x="223" y="362"/>
                    <a:pt x="166" y="346"/>
                  </a:cubicBezTo>
                  <a:cubicBezTo>
                    <a:pt x="128" y="335"/>
                    <a:pt x="94" y="319"/>
                    <a:pt x="67" y="290"/>
                  </a:cubicBezTo>
                  <a:cubicBezTo>
                    <a:pt x="30" y="252"/>
                    <a:pt x="13" y="206"/>
                    <a:pt x="5" y="155"/>
                  </a:cubicBezTo>
                  <a:cubicBezTo>
                    <a:pt x="1" y="129"/>
                    <a:pt x="0" y="101"/>
                    <a:pt x="1" y="74"/>
                  </a:cubicBezTo>
                  <a:cubicBezTo>
                    <a:pt x="9" y="90"/>
                    <a:pt x="17" y="107"/>
                    <a:pt x="26" y="123"/>
                  </a:cubicBezTo>
                  <a:cubicBezTo>
                    <a:pt x="56" y="171"/>
                    <a:pt x="99" y="207"/>
                    <a:pt x="149" y="232"/>
                  </a:cubicBezTo>
                  <a:cubicBezTo>
                    <a:pt x="214" y="265"/>
                    <a:pt x="282" y="279"/>
                    <a:pt x="355" y="273"/>
                  </a:cubicBezTo>
                  <a:cubicBezTo>
                    <a:pt x="405" y="269"/>
                    <a:pt x="449" y="249"/>
                    <a:pt x="486" y="215"/>
                  </a:cubicBezTo>
                  <a:cubicBezTo>
                    <a:pt x="522" y="181"/>
                    <a:pt x="556" y="146"/>
                    <a:pt x="592" y="112"/>
                  </a:cubicBezTo>
                  <a:cubicBezTo>
                    <a:pt x="675" y="35"/>
                    <a:pt x="773" y="0"/>
                    <a:pt x="886" y="4"/>
                  </a:cubicBezTo>
                  <a:cubicBezTo>
                    <a:pt x="925" y="6"/>
                    <a:pt x="964" y="9"/>
                    <a:pt x="1000" y="22"/>
                  </a:cubicBezTo>
                  <a:cubicBezTo>
                    <a:pt x="1080" y="51"/>
                    <a:pt x="1137" y="106"/>
                    <a:pt x="1180" y="177"/>
                  </a:cubicBezTo>
                  <a:cubicBezTo>
                    <a:pt x="1187" y="188"/>
                    <a:pt x="1193" y="199"/>
                    <a:pt x="1199" y="211"/>
                  </a:cubicBezTo>
                  <a:cubicBezTo>
                    <a:pt x="1198" y="211"/>
                    <a:pt x="1197" y="212"/>
                    <a:pt x="1196" y="2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2" name="Freeform 17">
              <a:extLst>
                <a:ext uri="{FF2B5EF4-FFF2-40B4-BE49-F238E27FC236}">
                  <a16:creationId xmlns:a16="http://schemas.microsoft.com/office/drawing/2014/main" id="{A5CE9159-125A-4810-A24E-AA3F7276C1C6}"/>
                </a:ext>
              </a:extLst>
            </p:cNvPr>
            <p:cNvSpPr>
              <a:spLocks/>
            </p:cNvSpPr>
            <p:nvPr/>
          </p:nvSpPr>
          <p:spPr bwMode="auto">
            <a:xfrm>
              <a:off x="7574683" y="3002806"/>
              <a:ext cx="360363" cy="130175"/>
            </a:xfrm>
            <a:custGeom>
              <a:avLst/>
              <a:gdLst>
                <a:gd name="T0" fmla="*/ 672 w 675"/>
                <a:gd name="T1" fmla="*/ 175 h 244"/>
                <a:gd name="T2" fmla="*/ 650 w 675"/>
                <a:gd name="T3" fmla="*/ 154 h 244"/>
                <a:gd name="T4" fmla="*/ 330 w 675"/>
                <a:gd name="T5" fmla="*/ 50 h 244"/>
                <a:gd name="T6" fmla="*/ 204 w 675"/>
                <a:gd name="T7" fmla="*/ 109 h 244"/>
                <a:gd name="T8" fmla="*/ 86 w 675"/>
                <a:gd name="T9" fmla="*/ 206 h 244"/>
                <a:gd name="T10" fmla="*/ 8 w 675"/>
                <a:gd name="T11" fmla="*/ 243 h 244"/>
                <a:gd name="T12" fmla="*/ 0 w 675"/>
                <a:gd name="T13" fmla="*/ 243 h 244"/>
                <a:gd name="T14" fmla="*/ 44 w 675"/>
                <a:gd name="T15" fmla="*/ 213 h 244"/>
                <a:gd name="T16" fmla="*/ 155 w 675"/>
                <a:gd name="T17" fmla="*/ 105 h 244"/>
                <a:gd name="T18" fmla="*/ 273 w 675"/>
                <a:gd name="T19" fmla="*/ 19 h 244"/>
                <a:gd name="T20" fmla="*/ 402 w 675"/>
                <a:gd name="T21" fmla="*/ 3 h 244"/>
                <a:gd name="T22" fmla="*/ 581 w 675"/>
                <a:gd name="T23" fmla="*/ 61 h 244"/>
                <a:gd name="T24" fmla="*/ 669 w 675"/>
                <a:gd name="T25" fmla="*/ 160 h 244"/>
                <a:gd name="T26" fmla="*/ 675 w 675"/>
                <a:gd name="T27" fmla="*/ 173 h 244"/>
                <a:gd name="T28" fmla="*/ 672 w 675"/>
                <a:gd name="T29" fmla="*/ 175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5" h="244">
                  <a:moveTo>
                    <a:pt x="672" y="175"/>
                  </a:moveTo>
                  <a:cubicBezTo>
                    <a:pt x="665" y="168"/>
                    <a:pt x="658" y="160"/>
                    <a:pt x="650" y="154"/>
                  </a:cubicBezTo>
                  <a:cubicBezTo>
                    <a:pt x="558" y="74"/>
                    <a:pt x="452" y="37"/>
                    <a:pt x="330" y="50"/>
                  </a:cubicBezTo>
                  <a:cubicBezTo>
                    <a:pt x="282" y="56"/>
                    <a:pt x="241" y="79"/>
                    <a:pt x="204" y="109"/>
                  </a:cubicBezTo>
                  <a:cubicBezTo>
                    <a:pt x="165" y="141"/>
                    <a:pt x="127" y="176"/>
                    <a:pt x="86" y="206"/>
                  </a:cubicBezTo>
                  <a:cubicBezTo>
                    <a:pt x="63" y="222"/>
                    <a:pt x="34" y="231"/>
                    <a:pt x="8" y="243"/>
                  </a:cubicBezTo>
                  <a:cubicBezTo>
                    <a:pt x="7" y="244"/>
                    <a:pt x="5" y="243"/>
                    <a:pt x="0" y="243"/>
                  </a:cubicBezTo>
                  <a:cubicBezTo>
                    <a:pt x="16" y="232"/>
                    <a:pt x="32" y="224"/>
                    <a:pt x="44" y="213"/>
                  </a:cubicBezTo>
                  <a:cubicBezTo>
                    <a:pt x="82" y="177"/>
                    <a:pt x="119" y="142"/>
                    <a:pt x="155" y="105"/>
                  </a:cubicBezTo>
                  <a:cubicBezTo>
                    <a:pt x="190" y="70"/>
                    <a:pt x="226" y="37"/>
                    <a:pt x="273" y="19"/>
                  </a:cubicBezTo>
                  <a:cubicBezTo>
                    <a:pt x="315" y="3"/>
                    <a:pt x="358" y="0"/>
                    <a:pt x="402" y="3"/>
                  </a:cubicBezTo>
                  <a:cubicBezTo>
                    <a:pt x="467" y="7"/>
                    <a:pt x="527" y="24"/>
                    <a:pt x="581" y="61"/>
                  </a:cubicBezTo>
                  <a:cubicBezTo>
                    <a:pt x="619" y="86"/>
                    <a:pt x="650" y="118"/>
                    <a:pt x="669" y="160"/>
                  </a:cubicBezTo>
                  <a:cubicBezTo>
                    <a:pt x="671" y="164"/>
                    <a:pt x="673" y="169"/>
                    <a:pt x="675" y="173"/>
                  </a:cubicBezTo>
                  <a:cubicBezTo>
                    <a:pt x="674" y="174"/>
                    <a:pt x="673" y="174"/>
                    <a:pt x="672" y="1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3" name="Freeform 18">
              <a:extLst>
                <a:ext uri="{FF2B5EF4-FFF2-40B4-BE49-F238E27FC236}">
                  <a16:creationId xmlns:a16="http://schemas.microsoft.com/office/drawing/2014/main" id="{5A7E0794-5B35-47AF-A5EC-306099D57220}"/>
                </a:ext>
              </a:extLst>
            </p:cNvPr>
            <p:cNvSpPr>
              <a:spLocks/>
            </p:cNvSpPr>
            <p:nvPr/>
          </p:nvSpPr>
          <p:spPr bwMode="auto">
            <a:xfrm>
              <a:off x="7315920" y="2921844"/>
              <a:ext cx="85725" cy="174625"/>
            </a:xfrm>
            <a:custGeom>
              <a:avLst/>
              <a:gdLst>
                <a:gd name="T0" fmla="*/ 128 w 159"/>
                <a:gd name="T1" fmla="*/ 0 h 325"/>
                <a:gd name="T2" fmla="*/ 159 w 159"/>
                <a:gd name="T3" fmla="*/ 325 h 325"/>
                <a:gd name="T4" fmla="*/ 126 w 159"/>
                <a:gd name="T5" fmla="*/ 310 h 325"/>
                <a:gd name="T6" fmla="*/ 24 w 159"/>
                <a:gd name="T7" fmla="*/ 203 h 325"/>
                <a:gd name="T8" fmla="*/ 57 w 159"/>
                <a:gd name="T9" fmla="*/ 45 h 325"/>
                <a:gd name="T10" fmla="*/ 128 w 159"/>
                <a:gd name="T11" fmla="*/ 0 h 325"/>
              </a:gdLst>
              <a:ahLst/>
              <a:cxnLst>
                <a:cxn ang="0">
                  <a:pos x="T0" y="T1"/>
                </a:cxn>
                <a:cxn ang="0">
                  <a:pos x="T2" y="T3"/>
                </a:cxn>
                <a:cxn ang="0">
                  <a:pos x="T4" y="T5"/>
                </a:cxn>
                <a:cxn ang="0">
                  <a:pos x="T6" y="T7"/>
                </a:cxn>
                <a:cxn ang="0">
                  <a:pos x="T8" y="T9"/>
                </a:cxn>
                <a:cxn ang="0">
                  <a:pos x="T10" y="T11"/>
                </a:cxn>
              </a:cxnLst>
              <a:rect l="0" t="0" r="r" b="b"/>
              <a:pathLst>
                <a:path w="159" h="325">
                  <a:moveTo>
                    <a:pt x="128" y="0"/>
                  </a:moveTo>
                  <a:cubicBezTo>
                    <a:pt x="43" y="84"/>
                    <a:pt x="47" y="231"/>
                    <a:pt x="159" y="325"/>
                  </a:cubicBezTo>
                  <a:cubicBezTo>
                    <a:pt x="148" y="320"/>
                    <a:pt x="137" y="316"/>
                    <a:pt x="126" y="310"/>
                  </a:cubicBezTo>
                  <a:cubicBezTo>
                    <a:pt x="81" y="285"/>
                    <a:pt x="46" y="250"/>
                    <a:pt x="24" y="203"/>
                  </a:cubicBezTo>
                  <a:cubicBezTo>
                    <a:pt x="0" y="151"/>
                    <a:pt x="13" y="89"/>
                    <a:pt x="57" y="45"/>
                  </a:cubicBezTo>
                  <a:cubicBezTo>
                    <a:pt x="77" y="25"/>
                    <a:pt x="100" y="10"/>
                    <a:pt x="12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4" name="Freeform 19">
              <a:extLst>
                <a:ext uri="{FF2B5EF4-FFF2-40B4-BE49-F238E27FC236}">
                  <a16:creationId xmlns:a16="http://schemas.microsoft.com/office/drawing/2014/main" id="{D6644CB2-2846-46A2-A06E-EEA4D9D1A432}"/>
                </a:ext>
              </a:extLst>
            </p:cNvPr>
            <p:cNvSpPr>
              <a:spLocks/>
            </p:cNvSpPr>
            <p:nvPr/>
          </p:nvSpPr>
          <p:spPr bwMode="auto">
            <a:xfrm>
              <a:off x="7504833" y="2832944"/>
              <a:ext cx="55563" cy="20638"/>
            </a:xfrm>
            <a:custGeom>
              <a:avLst/>
              <a:gdLst>
                <a:gd name="T0" fmla="*/ 0 w 105"/>
                <a:gd name="T1" fmla="*/ 37 h 37"/>
                <a:gd name="T2" fmla="*/ 34 w 105"/>
                <a:gd name="T3" fmla="*/ 16 h 37"/>
                <a:gd name="T4" fmla="*/ 56 w 105"/>
                <a:gd name="T5" fmla="*/ 16 h 37"/>
                <a:gd name="T6" fmla="*/ 101 w 105"/>
                <a:gd name="T7" fmla="*/ 0 h 37"/>
                <a:gd name="T8" fmla="*/ 96 w 105"/>
                <a:gd name="T9" fmla="*/ 11 h 37"/>
                <a:gd name="T10" fmla="*/ 105 w 105"/>
                <a:gd name="T11" fmla="*/ 5 h 37"/>
                <a:gd name="T12" fmla="*/ 80 w 105"/>
                <a:gd name="T13" fmla="*/ 31 h 37"/>
                <a:gd name="T14" fmla="*/ 48 w 105"/>
                <a:gd name="T15" fmla="*/ 30 h 37"/>
                <a:gd name="T16" fmla="*/ 0 w 105"/>
                <a:gd name="T17"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37">
                  <a:moveTo>
                    <a:pt x="0" y="37"/>
                  </a:moveTo>
                  <a:cubicBezTo>
                    <a:pt x="6" y="21"/>
                    <a:pt x="20" y="18"/>
                    <a:pt x="34" y="16"/>
                  </a:cubicBezTo>
                  <a:cubicBezTo>
                    <a:pt x="41" y="16"/>
                    <a:pt x="49" y="16"/>
                    <a:pt x="56" y="16"/>
                  </a:cubicBezTo>
                  <a:cubicBezTo>
                    <a:pt x="73" y="17"/>
                    <a:pt x="88" y="11"/>
                    <a:pt x="101" y="0"/>
                  </a:cubicBezTo>
                  <a:cubicBezTo>
                    <a:pt x="99" y="2"/>
                    <a:pt x="98" y="5"/>
                    <a:pt x="96" y="11"/>
                  </a:cubicBezTo>
                  <a:cubicBezTo>
                    <a:pt x="100" y="8"/>
                    <a:pt x="102" y="7"/>
                    <a:pt x="105" y="5"/>
                  </a:cubicBezTo>
                  <a:cubicBezTo>
                    <a:pt x="103" y="19"/>
                    <a:pt x="94" y="30"/>
                    <a:pt x="80" y="31"/>
                  </a:cubicBezTo>
                  <a:cubicBezTo>
                    <a:pt x="69" y="32"/>
                    <a:pt x="59" y="31"/>
                    <a:pt x="48" y="30"/>
                  </a:cubicBezTo>
                  <a:cubicBezTo>
                    <a:pt x="32" y="29"/>
                    <a:pt x="15" y="27"/>
                    <a:pt x="0"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5" name="Freeform 20">
              <a:extLst>
                <a:ext uri="{FF2B5EF4-FFF2-40B4-BE49-F238E27FC236}">
                  <a16:creationId xmlns:a16="http://schemas.microsoft.com/office/drawing/2014/main" id="{BFA5DA4F-071D-4A1C-8AB9-E032A391CBAA}"/>
                </a:ext>
              </a:extLst>
            </p:cNvPr>
            <p:cNvSpPr>
              <a:spLocks/>
            </p:cNvSpPr>
            <p:nvPr/>
          </p:nvSpPr>
          <p:spPr bwMode="auto">
            <a:xfrm>
              <a:off x="7503245" y="2793256"/>
              <a:ext cx="58738" cy="14288"/>
            </a:xfrm>
            <a:custGeom>
              <a:avLst/>
              <a:gdLst>
                <a:gd name="T0" fmla="*/ 0 w 108"/>
                <a:gd name="T1" fmla="*/ 13 h 27"/>
                <a:gd name="T2" fmla="*/ 79 w 108"/>
                <a:gd name="T3" fmla="*/ 10 h 27"/>
                <a:gd name="T4" fmla="*/ 99 w 108"/>
                <a:gd name="T5" fmla="*/ 15 h 27"/>
                <a:gd name="T6" fmla="*/ 107 w 108"/>
                <a:gd name="T7" fmla="*/ 20 h 27"/>
                <a:gd name="T8" fmla="*/ 105 w 108"/>
                <a:gd name="T9" fmla="*/ 26 h 27"/>
                <a:gd name="T10" fmla="*/ 96 w 108"/>
                <a:gd name="T11" fmla="*/ 25 h 27"/>
                <a:gd name="T12" fmla="*/ 29 w 108"/>
                <a:gd name="T13" fmla="*/ 9 h 27"/>
                <a:gd name="T14" fmla="*/ 0 w 108"/>
                <a:gd name="T15" fmla="*/ 13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7">
                  <a:moveTo>
                    <a:pt x="0" y="13"/>
                  </a:moveTo>
                  <a:cubicBezTo>
                    <a:pt x="26" y="0"/>
                    <a:pt x="52" y="3"/>
                    <a:pt x="79" y="10"/>
                  </a:cubicBezTo>
                  <a:cubicBezTo>
                    <a:pt x="86" y="12"/>
                    <a:pt x="93" y="13"/>
                    <a:pt x="99" y="15"/>
                  </a:cubicBezTo>
                  <a:cubicBezTo>
                    <a:pt x="102" y="16"/>
                    <a:pt x="105" y="18"/>
                    <a:pt x="107" y="20"/>
                  </a:cubicBezTo>
                  <a:cubicBezTo>
                    <a:pt x="108" y="21"/>
                    <a:pt x="106" y="26"/>
                    <a:pt x="105" y="26"/>
                  </a:cubicBezTo>
                  <a:cubicBezTo>
                    <a:pt x="102" y="27"/>
                    <a:pt x="99" y="27"/>
                    <a:pt x="96" y="25"/>
                  </a:cubicBezTo>
                  <a:cubicBezTo>
                    <a:pt x="75" y="12"/>
                    <a:pt x="53" y="7"/>
                    <a:pt x="29" y="9"/>
                  </a:cubicBezTo>
                  <a:cubicBezTo>
                    <a:pt x="19" y="9"/>
                    <a:pt x="10" y="12"/>
                    <a:pt x="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6" name="Freeform 21">
              <a:extLst>
                <a:ext uri="{FF2B5EF4-FFF2-40B4-BE49-F238E27FC236}">
                  <a16:creationId xmlns:a16="http://schemas.microsoft.com/office/drawing/2014/main" id="{9340D1E6-AFE7-4009-AD5F-517EB1BF6363}"/>
                </a:ext>
              </a:extLst>
            </p:cNvPr>
            <p:cNvSpPr>
              <a:spLocks/>
            </p:cNvSpPr>
            <p:nvPr/>
          </p:nvSpPr>
          <p:spPr bwMode="auto">
            <a:xfrm>
              <a:off x="7336558" y="2588469"/>
              <a:ext cx="60325" cy="20638"/>
            </a:xfrm>
            <a:custGeom>
              <a:avLst/>
              <a:gdLst>
                <a:gd name="T0" fmla="*/ 99 w 112"/>
                <a:gd name="T1" fmla="*/ 0 h 38"/>
                <a:gd name="T2" fmla="*/ 112 w 112"/>
                <a:gd name="T3" fmla="*/ 32 h 38"/>
                <a:gd name="T4" fmla="*/ 0 w 112"/>
                <a:gd name="T5" fmla="*/ 8 h 38"/>
                <a:gd name="T6" fmla="*/ 99 w 112"/>
                <a:gd name="T7" fmla="*/ 0 h 38"/>
              </a:gdLst>
              <a:ahLst/>
              <a:cxnLst>
                <a:cxn ang="0">
                  <a:pos x="T0" y="T1"/>
                </a:cxn>
                <a:cxn ang="0">
                  <a:pos x="T2" y="T3"/>
                </a:cxn>
                <a:cxn ang="0">
                  <a:pos x="T4" y="T5"/>
                </a:cxn>
                <a:cxn ang="0">
                  <a:pos x="T6" y="T7"/>
                </a:cxn>
              </a:cxnLst>
              <a:rect l="0" t="0" r="r" b="b"/>
              <a:pathLst>
                <a:path w="112" h="38">
                  <a:moveTo>
                    <a:pt x="99" y="0"/>
                  </a:moveTo>
                  <a:cubicBezTo>
                    <a:pt x="104" y="11"/>
                    <a:pt x="107" y="21"/>
                    <a:pt x="112" y="32"/>
                  </a:cubicBezTo>
                  <a:cubicBezTo>
                    <a:pt x="70" y="38"/>
                    <a:pt x="35" y="25"/>
                    <a:pt x="0" y="8"/>
                  </a:cubicBezTo>
                  <a:cubicBezTo>
                    <a:pt x="33" y="14"/>
                    <a:pt x="66" y="15"/>
                    <a:pt x="9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7" name="Freeform 22">
              <a:extLst>
                <a:ext uri="{FF2B5EF4-FFF2-40B4-BE49-F238E27FC236}">
                  <a16:creationId xmlns:a16="http://schemas.microsoft.com/office/drawing/2014/main" id="{B83BA972-1F78-4F93-9CE8-2B11A6DFC651}"/>
                </a:ext>
              </a:extLst>
            </p:cNvPr>
            <p:cNvSpPr>
              <a:spLocks/>
            </p:cNvSpPr>
            <p:nvPr/>
          </p:nvSpPr>
          <p:spPr bwMode="auto">
            <a:xfrm>
              <a:off x="7415933" y="2639269"/>
              <a:ext cx="49213" cy="28575"/>
            </a:xfrm>
            <a:custGeom>
              <a:avLst/>
              <a:gdLst>
                <a:gd name="T0" fmla="*/ 91 w 91"/>
                <a:gd name="T1" fmla="*/ 0 h 51"/>
                <a:gd name="T2" fmla="*/ 52 w 91"/>
                <a:gd name="T3" fmla="*/ 36 h 51"/>
                <a:gd name="T4" fmla="*/ 0 w 91"/>
                <a:gd name="T5" fmla="*/ 50 h 51"/>
                <a:gd name="T6" fmla="*/ 9 w 91"/>
                <a:gd name="T7" fmla="*/ 35 h 51"/>
                <a:gd name="T8" fmla="*/ 91 w 91"/>
                <a:gd name="T9" fmla="*/ 0 h 51"/>
              </a:gdLst>
              <a:ahLst/>
              <a:cxnLst>
                <a:cxn ang="0">
                  <a:pos x="T0" y="T1"/>
                </a:cxn>
                <a:cxn ang="0">
                  <a:pos x="T2" y="T3"/>
                </a:cxn>
                <a:cxn ang="0">
                  <a:pos x="T4" y="T5"/>
                </a:cxn>
                <a:cxn ang="0">
                  <a:pos x="T6" y="T7"/>
                </a:cxn>
                <a:cxn ang="0">
                  <a:pos x="T8" y="T9"/>
                </a:cxn>
              </a:cxnLst>
              <a:rect l="0" t="0" r="r" b="b"/>
              <a:pathLst>
                <a:path w="91" h="51">
                  <a:moveTo>
                    <a:pt x="91" y="0"/>
                  </a:moveTo>
                  <a:cubicBezTo>
                    <a:pt x="79" y="11"/>
                    <a:pt x="65" y="23"/>
                    <a:pt x="52" y="36"/>
                  </a:cubicBezTo>
                  <a:cubicBezTo>
                    <a:pt x="38" y="48"/>
                    <a:pt x="22" y="51"/>
                    <a:pt x="0" y="50"/>
                  </a:cubicBezTo>
                  <a:cubicBezTo>
                    <a:pt x="4" y="44"/>
                    <a:pt x="6" y="39"/>
                    <a:pt x="9" y="35"/>
                  </a:cubicBezTo>
                  <a:cubicBezTo>
                    <a:pt x="32" y="10"/>
                    <a:pt x="63" y="4"/>
                    <a:pt x="9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spTree>
    <p:extLst>
      <p:ext uri="{BB962C8B-B14F-4D97-AF65-F5344CB8AC3E}">
        <p14:creationId xmlns:p14="http://schemas.microsoft.com/office/powerpoint/2010/main" val="2405132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wipe(up)">
                                      <p:cBhvr>
                                        <p:cTn id="3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4" grpId="0"/>
      <p:bldP spid="45" grpId="0"/>
      <p:bldP spid="46" grpId="0"/>
      <p:bldP spid="4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a:spLocks noChangeAspect="1"/>
          </p:cNvSpPr>
          <p:nvPr/>
        </p:nvSpPr>
        <p:spPr>
          <a:xfrm>
            <a:off x="11907438" y="6668437"/>
            <a:ext cx="380049" cy="3800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6322" name="TextBox 7"/>
          <p:cNvSpPr txBox="1">
            <a:spLocks noChangeArrowheads="1"/>
          </p:cNvSpPr>
          <p:nvPr/>
        </p:nvSpPr>
        <p:spPr bwMode="auto">
          <a:xfrm>
            <a:off x="11862234" y="6715733"/>
            <a:ext cx="473805" cy="287130"/>
          </a:xfrm>
          <a:prstGeom prst="rect">
            <a:avLst/>
          </a:prstGeom>
          <a:noFill/>
          <a:ln w="9525">
            <a:noFill/>
            <a:miter lim="800000"/>
            <a:headEnd/>
            <a:tailEnd/>
          </a:ln>
        </p:spPr>
        <p:txBody>
          <a:bodyPr anchor="ctr">
            <a:spAutoFit/>
          </a:bodyPr>
          <a:lstStyle/>
          <a:p>
            <a:pPr algn="ctr">
              <a:lnSpc>
                <a:spcPct val="120000"/>
              </a:lnSpc>
            </a:pPr>
            <a:fld id="{98BAEBCF-67B7-4E51-ABA3-F3F0D0D745E4}" type="slidenum">
              <a:rPr lang="en-US" altLang="zh-CN" sz="1055">
                <a:solidFill>
                  <a:schemeClr val="bg1"/>
                </a:solidFill>
                <a:latin typeface="Lato"/>
              </a:rPr>
              <a:pPr algn="ctr">
                <a:lnSpc>
                  <a:spcPct val="120000"/>
                </a:lnSpc>
              </a:pPr>
              <a:t>6</a:t>
            </a:fld>
            <a:endParaRPr lang="en-US" altLang="zh-CN" sz="1055" dirty="0">
              <a:solidFill>
                <a:schemeClr val="bg1"/>
              </a:solidFill>
              <a:latin typeface="Lato"/>
            </a:endParaRPr>
          </a:p>
        </p:txBody>
      </p:sp>
      <p:sp>
        <p:nvSpPr>
          <p:cNvPr id="21" name="Rectangle 20"/>
          <p:cNvSpPr/>
          <p:nvPr/>
        </p:nvSpPr>
        <p:spPr>
          <a:xfrm>
            <a:off x="3701" y="4933940"/>
            <a:ext cx="12858044" cy="24242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56324" name="Group 1"/>
          <p:cNvGrpSpPr>
            <a:grpSpLocks/>
          </p:cNvGrpSpPr>
          <p:nvPr/>
        </p:nvGrpSpPr>
        <p:grpSpPr bwMode="auto">
          <a:xfrm>
            <a:off x="4607819" y="4389818"/>
            <a:ext cx="7502201" cy="1964203"/>
            <a:chOff x="3968275" y="4183094"/>
            <a:chExt cx="7114509" cy="1862001"/>
          </a:xfrm>
        </p:grpSpPr>
        <p:sp>
          <p:nvSpPr>
            <p:cNvPr id="24" name="TextBox 23"/>
            <p:cNvSpPr txBox="1"/>
            <p:nvPr/>
          </p:nvSpPr>
          <p:spPr>
            <a:xfrm>
              <a:off x="4209768" y="5148057"/>
              <a:ext cx="1481005" cy="333643"/>
            </a:xfrm>
            <a:prstGeom prst="rect">
              <a:avLst/>
            </a:prstGeom>
            <a:noFill/>
          </p:spPr>
          <p:txBody>
            <a:bodyPr wrap="none">
              <a:spAutoFit/>
            </a:bodyPr>
            <a:lstStyle/>
            <a:p>
              <a:pPr algn="ctr" fontAlgn="auto">
                <a:spcBef>
                  <a:spcPts val="0"/>
                </a:spcBef>
                <a:spcAft>
                  <a:spcPts val="0"/>
                </a:spcAft>
                <a:defRPr/>
              </a:pPr>
              <a:r>
                <a:rPr lang="id-ID" sz="1687" b="1" dirty="0">
                  <a:solidFill>
                    <a:schemeClr val="bg1"/>
                  </a:solidFill>
                  <a:latin typeface="+mj-lt"/>
                  <a:ea typeface="+mn-ea"/>
                </a:rPr>
                <a:t>Lovely Audience</a:t>
              </a:r>
            </a:p>
          </p:txBody>
        </p:sp>
        <p:sp>
          <p:nvSpPr>
            <p:cNvPr id="25" name="Rectangle 24"/>
            <p:cNvSpPr/>
            <p:nvPr/>
          </p:nvSpPr>
          <p:spPr>
            <a:xfrm>
              <a:off x="3968275" y="5403583"/>
              <a:ext cx="1963992" cy="641512"/>
            </a:xfrm>
            <a:prstGeom prst="rect">
              <a:avLst/>
            </a:prstGeom>
          </p:spPr>
          <p:txBody>
            <a:bodyPr>
              <a:spAutoFit/>
            </a:bodyPr>
            <a:lstStyle/>
            <a:p>
              <a:pPr algn="ctr" fontAlgn="auto">
                <a:spcBef>
                  <a:spcPts val="0"/>
                </a:spcBef>
                <a:spcAft>
                  <a:spcPts val="0"/>
                </a:spcAft>
                <a:defRPr/>
              </a:pPr>
              <a:r>
                <a:rPr lang="id-ID" sz="1266" dirty="0">
                  <a:solidFill>
                    <a:schemeClr val="bg1"/>
                  </a:solidFill>
                  <a:latin typeface="+mn-lt"/>
                  <a:ea typeface="+mn-ea"/>
                </a:rPr>
                <a:t>Suitable for all categories business and personal presentation</a:t>
              </a:r>
            </a:p>
          </p:txBody>
        </p:sp>
        <p:sp>
          <p:nvSpPr>
            <p:cNvPr id="27" name="TextBox 26"/>
            <p:cNvSpPr txBox="1"/>
            <p:nvPr/>
          </p:nvSpPr>
          <p:spPr>
            <a:xfrm>
              <a:off x="9404825" y="5148057"/>
              <a:ext cx="1090262" cy="333643"/>
            </a:xfrm>
            <a:prstGeom prst="rect">
              <a:avLst/>
            </a:prstGeom>
            <a:noFill/>
          </p:spPr>
          <p:txBody>
            <a:bodyPr wrap="none">
              <a:spAutoFit/>
            </a:bodyPr>
            <a:lstStyle/>
            <a:p>
              <a:pPr algn="ctr" fontAlgn="auto">
                <a:spcBef>
                  <a:spcPts val="0"/>
                </a:spcBef>
                <a:spcAft>
                  <a:spcPts val="0"/>
                </a:spcAft>
                <a:defRPr/>
              </a:pPr>
              <a:r>
                <a:rPr lang="id-ID" sz="1687" b="1">
                  <a:solidFill>
                    <a:schemeClr val="bg1"/>
                  </a:solidFill>
                  <a:latin typeface="+mj-lt"/>
                  <a:ea typeface="+mn-ea"/>
                </a:rPr>
                <a:t>Mail Server</a:t>
              </a:r>
              <a:endParaRPr lang="id-ID" sz="1687" b="1" dirty="0">
                <a:solidFill>
                  <a:schemeClr val="bg1"/>
                </a:solidFill>
                <a:latin typeface="+mj-lt"/>
                <a:ea typeface="+mn-ea"/>
              </a:endParaRPr>
            </a:p>
          </p:txBody>
        </p:sp>
        <p:sp>
          <p:nvSpPr>
            <p:cNvPr id="28" name="Rectangle 27"/>
            <p:cNvSpPr/>
            <p:nvPr/>
          </p:nvSpPr>
          <p:spPr>
            <a:xfrm>
              <a:off x="8817128" y="5403583"/>
              <a:ext cx="2265656" cy="641512"/>
            </a:xfrm>
            <a:prstGeom prst="rect">
              <a:avLst/>
            </a:prstGeom>
          </p:spPr>
          <p:txBody>
            <a:bodyPr>
              <a:spAutoFit/>
            </a:bodyPr>
            <a:lstStyle/>
            <a:p>
              <a:pPr algn="ctr" fontAlgn="auto">
                <a:spcBef>
                  <a:spcPts val="0"/>
                </a:spcBef>
                <a:spcAft>
                  <a:spcPts val="0"/>
                </a:spcAft>
                <a:defRPr/>
              </a:pPr>
              <a:r>
                <a:rPr lang="id-ID" sz="1266" dirty="0">
                  <a:solidFill>
                    <a:schemeClr val="bg1"/>
                  </a:solidFill>
                  <a:latin typeface="+mn-lt"/>
                  <a:ea typeface="+mn-ea"/>
                </a:rPr>
                <a:t>Suitable for all categories business and personal presentation</a:t>
              </a:r>
            </a:p>
          </p:txBody>
        </p:sp>
        <p:sp>
          <p:nvSpPr>
            <p:cNvPr id="29" name="TextBox 28"/>
            <p:cNvSpPr txBox="1"/>
            <p:nvPr/>
          </p:nvSpPr>
          <p:spPr>
            <a:xfrm>
              <a:off x="6779369" y="5148057"/>
              <a:ext cx="1347839" cy="333643"/>
            </a:xfrm>
            <a:prstGeom prst="rect">
              <a:avLst/>
            </a:prstGeom>
            <a:noFill/>
          </p:spPr>
          <p:txBody>
            <a:bodyPr wrap="none">
              <a:spAutoFit/>
            </a:bodyPr>
            <a:lstStyle/>
            <a:p>
              <a:pPr algn="ctr" fontAlgn="auto">
                <a:spcBef>
                  <a:spcPts val="0"/>
                </a:spcBef>
                <a:spcAft>
                  <a:spcPts val="0"/>
                </a:spcAft>
                <a:defRPr/>
              </a:pPr>
              <a:r>
                <a:rPr lang="id-ID" sz="1687" b="1" dirty="0">
                  <a:solidFill>
                    <a:schemeClr val="bg1"/>
                  </a:solidFill>
                  <a:latin typeface="+mj-lt"/>
                  <a:ea typeface="+mn-ea"/>
                </a:rPr>
                <a:t>Bundle Packed</a:t>
              </a:r>
            </a:p>
          </p:txBody>
        </p:sp>
        <p:sp>
          <p:nvSpPr>
            <p:cNvPr id="30" name="Rectangle 29"/>
            <p:cNvSpPr/>
            <p:nvPr/>
          </p:nvSpPr>
          <p:spPr>
            <a:xfrm>
              <a:off x="6429219" y="5403583"/>
              <a:ext cx="2032263" cy="641512"/>
            </a:xfrm>
            <a:prstGeom prst="rect">
              <a:avLst/>
            </a:prstGeom>
          </p:spPr>
          <p:txBody>
            <a:bodyPr>
              <a:spAutoFit/>
            </a:bodyPr>
            <a:lstStyle/>
            <a:p>
              <a:pPr algn="ctr" fontAlgn="auto">
                <a:spcBef>
                  <a:spcPts val="0"/>
                </a:spcBef>
                <a:spcAft>
                  <a:spcPts val="0"/>
                </a:spcAft>
                <a:defRPr/>
              </a:pPr>
              <a:r>
                <a:rPr lang="id-ID" sz="1266" dirty="0">
                  <a:solidFill>
                    <a:schemeClr val="bg1"/>
                  </a:solidFill>
                  <a:latin typeface="+mn-lt"/>
                  <a:ea typeface="+mn-ea"/>
                </a:rPr>
                <a:t>Suitable for all categories business and personal presentation</a:t>
              </a:r>
            </a:p>
          </p:txBody>
        </p:sp>
        <p:sp>
          <p:nvSpPr>
            <p:cNvPr id="38" name="Oval 37"/>
            <p:cNvSpPr/>
            <p:nvPr/>
          </p:nvSpPr>
          <p:spPr>
            <a:xfrm>
              <a:off x="4489042" y="4183094"/>
              <a:ext cx="924045" cy="923698"/>
            </a:xfrm>
            <a:prstGeom prst="ellipse">
              <a:avLst/>
            </a:prstGeom>
            <a:solidFill>
              <a:schemeClr val="accent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grpSp>
          <p:nvGrpSpPr>
            <p:cNvPr id="39" name="Group 38"/>
            <p:cNvGrpSpPr/>
            <p:nvPr/>
          </p:nvGrpSpPr>
          <p:grpSpPr>
            <a:xfrm>
              <a:off x="4726773" y="4459882"/>
              <a:ext cx="447407" cy="385293"/>
              <a:chOff x="2727325" y="-39687"/>
              <a:chExt cx="1463675" cy="1260475"/>
            </a:xfrm>
            <a:solidFill>
              <a:schemeClr val="bg1"/>
            </a:solidFill>
          </p:grpSpPr>
          <p:sp>
            <p:nvSpPr>
              <p:cNvPr id="40" name="Freeform 20"/>
              <p:cNvSpPr>
                <a:spLocks noEditPoints="1"/>
              </p:cNvSpPr>
              <p:nvPr/>
            </p:nvSpPr>
            <p:spPr bwMode="auto">
              <a:xfrm>
                <a:off x="2727325" y="-39687"/>
                <a:ext cx="1463675" cy="1260475"/>
              </a:xfrm>
              <a:custGeom>
                <a:avLst/>
                <a:gdLst>
                  <a:gd name="T0" fmla="*/ 347 w 390"/>
                  <a:gd name="T1" fmla="*/ 42 h 336"/>
                  <a:gd name="T2" fmla="*/ 195 w 390"/>
                  <a:gd name="T3" fmla="*/ 38 h 336"/>
                  <a:gd name="T4" fmla="*/ 43 w 390"/>
                  <a:gd name="T5" fmla="*/ 42 h 336"/>
                  <a:gd name="T6" fmla="*/ 43 w 390"/>
                  <a:gd name="T7" fmla="*/ 196 h 336"/>
                  <a:gd name="T8" fmla="*/ 170 w 390"/>
                  <a:gd name="T9" fmla="*/ 322 h 336"/>
                  <a:gd name="T10" fmla="*/ 220 w 390"/>
                  <a:gd name="T11" fmla="*/ 322 h 336"/>
                  <a:gd name="T12" fmla="*/ 347 w 390"/>
                  <a:gd name="T13" fmla="*/ 196 h 336"/>
                  <a:gd name="T14" fmla="*/ 347 w 390"/>
                  <a:gd name="T15" fmla="*/ 42 h 336"/>
                  <a:gd name="T16" fmla="*/ 330 w 390"/>
                  <a:gd name="T17" fmla="*/ 180 h 336"/>
                  <a:gd name="T18" fmla="*/ 203 w 390"/>
                  <a:gd name="T19" fmla="*/ 306 h 336"/>
                  <a:gd name="T20" fmla="*/ 187 w 390"/>
                  <a:gd name="T21" fmla="*/ 306 h 336"/>
                  <a:gd name="T22" fmla="*/ 59 w 390"/>
                  <a:gd name="T23" fmla="*/ 180 h 336"/>
                  <a:gd name="T24" fmla="*/ 59 w 390"/>
                  <a:gd name="T25" fmla="*/ 58 h 336"/>
                  <a:gd name="T26" fmla="*/ 179 w 390"/>
                  <a:gd name="T27" fmla="*/ 55 h 336"/>
                  <a:gd name="T28" fmla="*/ 195 w 390"/>
                  <a:gd name="T29" fmla="*/ 70 h 336"/>
                  <a:gd name="T30" fmla="*/ 210 w 390"/>
                  <a:gd name="T31" fmla="*/ 55 h 336"/>
                  <a:gd name="T32" fmla="*/ 330 w 390"/>
                  <a:gd name="T33" fmla="*/ 58 h 336"/>
                  <a:gd name="T34" fmla="*/ 330 w 390"/>
                  <a:gd name="T35" fmla="*/ 18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0" h="336">
                    <a:moveTo>
                      <a:pt x="347" y="42"/>
                    </a:moveTo>
                    <a:cubicBezTo>
                      <a:pt x="305" y="0"/>
                      <a:pt x="238" y="0"/>
                      <a:pt x="195" y="38"/>
                    </a:cubicBezTo>
                    <a:cubicBezTo>
                      <a:pt x="152" y="0"/>
                      <a:pt x="85" y="0"/>
                      <a:pt x="43" y="42"/>
                    </a:cubicBezTo>
                    <a:cubicBezTo>
                      <a:pt x="0" y="84"/>
                      <a:pt x="0" y="154"/>
                      <a:pt x="43" y="196"/>
                    </a:cubicBezTo>
                    <a:cubicBezTo>
                      <a:pt x="55" y="208"/>
                      <a:pt x="170" y="322"/>
                      <a:pt x="170" y="322"/>
                    </a:cubicBezTo>
                    <a:cubicBezTo>
                      <a:pt x="184" y="336"/>
                      <a:pt x="206" y="336"/>
                      <a:pt x="220" y="322"/>
                    </a:cubicBezTo>
                    <a:cubicBezTo>
                      <a:pt x="220" y="322"/>
                      <a:pt x="345" y="198"/>
                      <a:pt x="347" y="196"/>
                    </a:cubicBezTo>
                    <a:cubicBezTo>
                      <a:pt x="390" y="154"/>
                      <a:pt x="390" y="84"/>
                      <a:pt x="347" y="42"/>
                    </a:cubicBezTo>
                    <a:close/>
                    <a:moveTo>
                      <a:pt x="330" y="180"/>
                    </a:moveTo>
                    <a:cubicBezTo>
                      <a:pt x="203" y="306"/>
                      <a:pt x="203" y="306"/>
                      <a:pt x="203" y="306"/>
                    </a:cubicBezTo>
                    <a:cubicBezTo>
                      <a:pt x="199" y="310"/>
                      <a:pt x="191" y="310"/>
                      <a:pt x="187" y="306"/>
                    </a:cubicBezTo>
                    <a:cubicBezTo>
                      <a:pt x="59" y="180"/>
                      <a:pt x="59" y="180"/>
                      <a:pt x="59" y="180"/>
                    </a:cubicBezTo>
                    <a:cubicBezTo>
                      <a:pt x="25" y="146"/>
                      <a:pt x="25" y="92"/>
                      <a:pt x="59" y="58"/>
                    </a:cubicBezTo>
                    <a:cubicBezTo>
                      <a:pt x="92" y="26"/>
                      <a:pt x="145" y="25"/>
                      <a:pt x="179" y="55"/>
                    </a:cubicBezTo>
                    <a:cubicBezTo>
                      <a:pt x="195" y="70"/>
                      <a:pt x="195" y="70"/>
                      <a:pt x="195" y="70"/>
                    </a:cubicBezTo>
                    <a:cubicBezTo>
                      <a:pt x="210" y="55"/>
                      <a:pt x="210" y="55"/>
                      <a:pt x="210" y="55"/>
                    </a:cubicBezTo>
                    <a:cubicBezTo>
                      <a:pt x="245" y="25"/>
                      <a:pt x="298" y="26"/>
                      <a:pt x="330" y="58"/>
                    </a:cubicBezTo>
                    <a:cubicBezTo>
                      <a:pt x="364" y="92"/>
                      <a:pt x="364" y="146"/>
                      <a:pt x="330" y="180"/>
                    </a:cubicBez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sp>
            <p:nvSpPr>
              <p:cNvPr id="41" name="Freeform 21"/>
              <p:cNvSpPr>
                <a:spLocks/>
              </p:cNvSpPr>
              <p:nvPr/>
            </p:nvSpPr>
            <p:spPr bwMode="auto">
              <a:xfrm>
                <a:off x="2982913" y="215900"/>
                <a:ext cx="206375" cy="201612"/>
              </a:xfrm>
              <a:custGeom>
                <a:avLst/>
                <a:gdLst>
                  <a:gd name="T0" fmla="*/ 49 w 55"/>
                  <a:gd name="T1" fmla="*/ 0 h 54"/>
                  <a:gd name="T2" fmla="*/ 49 w 55"/>
                  <a:gd name="T3" fmla="*/ 0 h 54"/>
                  <a:gd name="T4" fmla="*/ 0 w 55"/>
                  <a:gd name="T5" fmla="*/ 48 h 54"/>
                  <a:gd name="T6" fmla="*/ 0 w 55"/>
                  <a:gd name="T7" fmla="*/ 48 h 54"/>
                  <a:gd name="T8" fmla="*/ 6 w 55"/>
                  <a:gd name="T9" fmla="*/ 54 h 54"/>
                  <a:gd name="T10" fmla="*/ 12 w 55"/>
                  <a:gd name="T11" fmla="*/ 48 h 54"/>
                  <a:gd name="T12" fmla="*/ 12 w 55"/>
                  <a:gd name="T13" fmla="*/ 48 h 54"/>
                  <a:gd name="T14" fmla="*/ 49 w 55"/>
                  <a:gd name="T15" fmla="*/ 11 h 54"/>
                  <a:gd name="T16" fmla="*/ 49 w 55"/>
                  <a:gd name="T17" fmla="*/ 11 h 54"/>
                  <a:gd name="T18" fmla="*/ 55 w 55"/>
                  <a:gd name="T19" fmla="*/ 5 h 54"/>
                  <a:gd name="T20" fmla="*/ 49 w 55"/>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54">
                    <a:moveTo>
                      <a:pt x="49" y="0"/>
                    </a:moveTo>
                    <a:cubicBezTo>
                      <a:pt x="49" y="0"/>
                      <a:pt x="49" y="0"/>
                      <a:pt x="49" y="0"/>
                    </a:cubicBezTo>
                    <a:cubicBezTo>
                      <a:pt x="22" y="0"/>
                      <a:pt x="0" y="21"/>
                      <a:pt x="0" y="48"/>
                    </a:cubicBezTo>
                    <a:cubicBezTo>
                      <a:pt x="0" y="48"/>
                      <a:pt x="0" y="48"/>
                      <a:pt x="0" y="48"/>
                    </a:cubicBezTo>
                    <a:cubicBezTo>
                      <a:pt x="0" y="52"/>
                      <a:pt x="3" y="54"/>
                      <a:pt x="6" y="54"/>
                    </a:cubicBezTo>
                    <a:cubicBezTo>
                      <a:pt x="9" y="54"/>
                      <a:pt x="12" y="52"/>
                      <a:pt x="12" y="48"/>
                    </a:cubicBezTo>
                    <a:cubicBezTo>
                      <a:pt x="12" y="48"/>
                      <a:pt x="12" y="48"/>
                      <a:pt x="12" y="48"/>
                    </a:cubicBezTo>
                    <a:cubicBezTo>
                      <a:pt x="12" y="28"/>
                      <a:pt x="29" y="11"/>
                      <a:pt x="49" y="11"/>
                    </a:cubicBezTo>
                    <a:cubicBezTo>
                      <a:pt x="49" y="11"/>
                      <a:pt x="49" y="11"/>
                      <a:pt x="49" y="11"/>
                    </a:cubicBezTo>
                    <a:cubicBezTo>
                      <a:pt x="52" y="11"/>
                      <a:pt x="55" y="8"/>
                      <a:pt x="55" y="5"/>
                    </a:cubicBezTo>
                    <a:cubicBezTo>
                      <a:pt x="55" y="2"/>
                      <a:pt x="52" y="0"/>
                      <a:pt x="49" y="0"/>
                    </a:cubicBez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grpSp>
        <p:sp>
          <p:nvSpPr>
            <p:cNvPr id="43" name="Oval 42"/>
            <p:cNvSpPr/>
            <p:nvPr/>
          </p:nvSpPr>
          <p:spPr>
            <a:xfrm>
              <a:off x="6991266" y="4183094"/>
              <a:ext cx="924045" cy="923698"/>
            </a:xfrm>
            <a:prstGeom prst="ellipse">
              <a:avLst/>
            </a:prstGeom>
            <a:solidFill>
              <a:schemeClr val="accent2"/>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grpSp>
          <p:nvGrpSpPr>
            <p:cNvPr id="44" name="Group 43"/>
            <p:cNvGrpSpPr/>
            <p:nvPr/>
          </p:nvGrpSpPr>
          <p:grpSpPr>
            <a:xfrm>
              <a:off x="7241274" y="4459882"/>
              <a:ext cx="423629" cy="370251"/>
              <a:chOff x="8296275" y="8293096"/>
              <a:chExt cx="1385888" cy="1211261"/>
            </a:xfrm>
            <a:solidFill>
              <a:schemeClr val="bg1"/>
            </a:solidFill>
          </p:grpSpPr>
          <p:sp>
            <p:nvSpPr>
              <p:cNvPr id="45" name="Freeform 8"/>
              <p:cNvSpPr>
                <a:spLocks noEditPoints="1"/>
              </p:cNvSpPr>
              <p:nvPr/>
            </p:nvSpPr>
            <p:spPr bwMode="auto">
              <a:xfrm>
                <a:off x="8296275" y="8293096"/>
                <a:ext cx="1385888" cy="1211261"/>
              </a:xfrm>
              <a:custGeom>
                <a:avLst/>
                <a:gdLst>
                  <a:gd name="T0" fmla="*/ 368 w 369"/>
                  <a:gd name="T1" fmla="*/ 190 h 323"/>
                  <a:gd name="T2" fmla="*/ 322 w 369"/>
                  <a:gd name="T3" fmla="*/ 17 h 323"/>
                  <a:gd name="T4" fmla="*/ 299 w 369"/>
                  <a:gd name="T5" fmla="*/ 0 h 323"/>
                  <a:gd name="T6" fmla="*/ 184 w 369"/>
                  <a:gd name="T7" fmla="*/ 0 h 323"/>
                  <a:gd name="T8" fmla="*/ 69 w 369"/>
                  <a:gd name="T9" fmla="*/ 0 h 323"/>
                  <a:gd name="T10" fmla="*/ 47 w 369"/>
                  <a:gd name="T11" fmla="*/ 17 h 323"/>
                  <a:gd name="T12" fmla="*/ 1 w 369"/>
                  <a:gd name="T13" fmla="*/ 190 h 323"/>
                  <a:gd name="T14" fmla="*/ 0 w 369"/>
                  <a:gd name="T15" fmla="*/ 196 h 323"/>
                  <a:gd name="T16" fmla="*/ 0 w 369"/>
                  <a:gd name="T17" fmla="*/ 276 h 323"/>
                  <a:gd name="T18" fmla="*/ 46 w 369"/>
                  <a:gd name="T19" fmla="*/ 323 h 323"/>
                  <a:gd name="T20" fmla="*/ 323 w 369"/>
                  <a:gd name="T21" fmla="*/ 323 h 323"/>
                  <a:gd name="T22" fmla="*/ 369 w 369"/>
                  <a:gd name="T23" fmla="*/ 276 h 323"/>
                  <a:gd name="T24" fmla="*/ 369 w 369"/>
                  <a:gd name="T25" fmla="*/ 196 h 323"/>
                  <a:gd name="T26" fmla="*/ 368 w 369"/>
                  <a:gd name="T27" fmla="*/ 190 h 323"/>
                  <a:gd name="T28" fmla="*/ 346 w 369"/>
                  <a:gd name="T29" fmla="*/ 276 h 323"/>
                  <a:gd name="T30" fmla="*/ 323 w 369"/>
                  <a:gd name="T31" fmla="*/ 299 h 323"/>
                  <a:gd name="T32" fmla="*/ 46 w 369"/>
                  <a:gd name="T33" fmla="*/ 299 h 323"/>
                  <a:gd name="T34" fmla="*/ 23 w 369"/>
                  <a:gd name="T35" fmla="*/ 276 h 323"/>
                  <a:gd name="T36" fmla="*/ 23 w 369"/>
                  <a:gd name="T37" fmla="*/ 196 h 323"/>
                  <a:gd name="T38" fmla="*/ 69 w 369"/>
                  <a:gd name="T39" fmla="*/ 23 h 323"/>
                  <a:gd name="T40" fmla="*/ 299 w 369"/>
                  <a:gd name="T41" fmla="*/ 23 h 323"/>
                  <a:gd name="T42" fmla="*/ 346 w 369"/>
                  <a:gd name="T43" fmla="*/ 196 h 323"/>
                  <a:gd name="T44" fmla="*/ 346 w 369"/>
                  <a:gd name="T45" fmla="*/ 27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9" h="323">
                    <a:moveTo>
                      <a:pt x="368" y="190"/>
                    </a:moveTo>
                    <a:cubicBezTo>
                      <a:pt x="322" y="17"/>
                      <a:pt x="322" y="17"/>
                      <a:pt x="322" y="17"/>
                    </a:cubicBezTo>
                    <a:cubicBezTo>
                      <a:pt x="319" y="7"/>
                      <a:pt x="310" y="0"/>
                      <a:pt x="299" y="0"/>
                    </a:cubicBezTo>
                    <a:cubicBezTo>
                      <a:pt x="184" y="0"/>
                      <a:pt x="184" y="0"/>
                      <a:pt x="184" y="0"/>
                    </a:cubicBezTo>
                    <a:cubicBezTo>
                      <a:pt x="69" y="0"/>
                      <a:pt x="69" y="0"/>
                      <a:pt x="69" y="0"/>
                    </a:cubicBezTo>
                    <a:cubicBezTo>
                      <a:pt x="59" y="0"/>
                      <a:pt x="50" y="7"/>
                      <a:pt x="47" y="17"/>
                    </a:cubicBezTo>
                    <a:cubicBezTo>
                      <a:pt x="1" y="190"/>
                      <a:pt x="1" y="190"/>
                      <a:pt x="1" y="190"/>
                    </a:cubicBezTo>
                    <a:cubicBezTo>
                      <a:pt x="0" y="192"/>
                      <a:pt x="0" y="194"/>
                      <a:pt x="0" y="196"/>
                    </a:cubicBezTo>
                    <a:cubicBezTo>
                      <a:pt x="0" y="276"/>
                      <a:pt x="0" y="276"/>
                      <a:pt x="0" y="276"/>
                    </a:cubicBezTo>
                    <a:cubicBezTo>
                      <a:pt x="0" y="302"/>
                      <a:pt x="21" y="323"/>
                      <a:pt x="46" y="323"/>
                    </a:cubicBezTo>
                    <a:cubicBezTo>
                      <a:pt x="323" y="323"/>
                      <a:pt x="323" y="323"/>
                      <a:pt x="323" y="323"/>
                    </a:cubicBezTo>
                    <a:cubicBezTo>
                      <a:pt x="348" y="323"/>
                      <a:pt x="369" y="302"/>
                      <a:pt x="369" y="276"/>
                    </a:cubicBezTo>
                    <a:cubicBezTo>
                      <a:pt x="369" y="196"/>
                      <a:pt x="369" y="196"/>
                      <a:pt x="369" y="196"/>
                    </a:cubicBezTo>
                    <a:cubicBezTo>
                      <a:pt x="369" y="194"/>
                      <a:pt x="368" y="192"/>
                      <a:pt x="368" y="190"/>
                    </a:cubicBezTo>
                    <a:close/>
                    <a:moveTo>
                      <a:pt x="346" y="276"/>
                    </a:moveTo>
                    <a:cubicBezTo>
                      <a:pt x="346" y="289"/>
                      <a:pt x="335" y="299"/>
                      <a:pt x="323" y="299"/>
                    </a:cubicBezTo>
                    <a:cubicBezTo>
                      <a:pt x="46" y="299"/>
                      <a:pt x="46" y="299"/>
                      <a:pt x="46" y="299"/>
                    </a:cubicBezTo>
                    <a:cubicBezTo>
                      <a:pt x="34" y="299"/>
                      <a:pt x="23" y="289"/>
                      <a:pt x="23" y="276"/>
                    </a:cubicBezTo>
                    <a:cubicBezTo>
                      <a:pt x="23" y="196"/>
                      <a:pt x="23" y="196"/>
                      <a:pt x="23" y="196"/>
                    </a:cubicBezTo>
                    <a:cubicBezTo>
                      <a:pt x="69" y="23"/>
                      <a:pt x="69" y="23"/>
                      <a:pt x="69" y="23"/>
                    </a:cubicBezTo>
                    <a:cubicBezTo>
                      <a:pt x="299" y="23"/>
                      <a:pt x="299" y="23"/>
                      <a:pt x="299" y="23"/>
                    </a:cubicBezTo>
                    <a:cubicBezTo>
                      <a:pt x="346" y="196"/>
                      <a:pt x="346" y="196"/>
                      <a:pt x="346" y="196"/>
                    </a:cubicBezTo>
                    <a:lnTo>
                      <a:pt x="346" y="276"/>
                    </a:ln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sp>
            <p:nvSpPr>
              <p:cNvPr id="46" name="Freeform 9"/>
              <p:cNvSpPr>
                <a:spLocks noEditPoints="1"/>
              </p:cNvSpPr>
              <p:nvPr/>
            </p:nvSpPr>
            <p:spPr bwMode="auto">
              <a:xfrm>
                <a:off x="8461376" y="8466137"/>
                <a:ext cx="1055689" cy="776288"/>
              </a:xfrm>
              <a:custGeom>
                <a:avLst/>
                <a:gdLst>
                  <a:gd name="T0" fmla="*/ 229 w 281"/>
                  <a:gd name="T1" fmla="*/ 0 h 207"/>
                  <a:gd name="T2" fmla="*/ 51 w 281"/>
                  <a:gd name="T3" fmla="*/ 0 h 207"/>
                  <a:gd name="T4" fmla="*/ 40 w 281"/>
                  <a:gd name="T5" fmla="*/ 9 h 207"/>
                  <a:gd name="T6" fmla="*/ 0 w 281"/>
                  <a:gd name="T7" fmla="*/ 147 h 207"/>
                  <a:gd name="T8" fmla="*/ 2 w 281"/>
                  <a:gd name="T9" fmla="*/ 157 h 207"/>
                  <a:gd name="T10" fmla="*/ 12 w 281"/>
                  <a:gd name="T11" fmla="*/ 161 h 207"/>
                  <a:gd name="T12" fmla="*/ 45 w 281"/>
                  <a:gd name="T13" fmla="*/ 161 h 207"/>
                  <a:gd name="T14" fmla="*/ 58 w 281"/>
                  <a:gd name="T15" fmla="*/ 161 h 207"/>
                  <a:gd name="T16" fmla="*/ 64 w 281"/>
                  <a:gd name="T17" fmla="*/ 161 h 207"/>
                  <a:gd name="T18" fmla="*/ 81 w 281"/>
                  <a:gd name="T19" fmla="*/ 195 h 207"/>
                  <a:gd name="T20" fmla="*/ 101 w 281"/>
                  <a:gd name="T21" fmla="*/ 207 h 207"/>
                  <a:gd name="T22" fmla="*/ 179 w 281"/>
                  <a:gd name="T23" fmla="*/ 207 h 207"/>
                  <a:gd name="T24" fmla="*/ 200 w 281"/>
                  <a:gd name="T25" fmla="*/ 195 h 207"/>
                  <a:gd name="T26" fmla="*/ 217 w 281"/>
                  <a:gd name="T27" fmla="*/ 161 h 207"/>
                  <a:gd name="T28" fmla="*/ 223 w 281"/>
                  <a:gd name="T29" fmla="*/ 161 h 207"/>
                  <a:gd name="T30" fmla="*/ 236 w 281"/>
                  <a:gd name="T31" fmla="*/ 161 h 207"/>
                  <a:gd name="T32" fmla="*/ 269 w 281"/>
                  <a:gd name="T33" fmla="*/ 161 h 207"/>
                  <a:gd name="T34" fmla="*/ 278 w 281"/>
                  <a:gd name="T35" fmla="*/ 157 h 207"/>
                  <a:gd name="T36" fmla="*/ 280 w 281"/>
                  <a:gd name="T37" fmla="*/ 147 h 207"/>
                  <a:gd name="T38" fmla="*/ 241 w 281"/>
                  <a:gd name="T39" fmla="*/ 9 h 207"/>
                  <a:gd name="T40" fmla="*/ 229 w 281"/>
                  <a:gd name="T41" fmla="*/ 0 h 207"/>
                  <a:gd name="T42" fmla="*/ 236 w 281"/>
                  <a:gd name="T43" fmla="*/ 138 h 207"/>
                  <a:gd name="T44" fmla="*/ 217 w 281"/>
                  <a:gd name="T45" fmla="*/ 138 h 207"/>
                  <a:gd name="T46" fmla="*/ 196 w 281"/>
                  <a:gd name="T47" fmla="*/ 151 h 207"/>
                  <a:gd name="T48" fmla="*/ 179 w 281"/>
                  <a:gd name="T49" fmla="*/ 184 h 207"/>
                  <a:gd name="T50" fmla="*/ 101 w 281"/>
                  <a:gd name="T51" fmla="*/ 184 h 207"/>
                  <a:gd name="T52" fmla="*/ 85 w 281"/>
                  <a:gd name="T53" fmla="*/ 151 h 207"/>
                  <a:gd name="T54" fmla="*/ 64 w 281"/>
                  <a:gd name="T55" fmla="*/ 138 h 207"/>
                  <a:gd name="T56" fmla="*/ 45 w 281"/>
                  <a:gd name="T57" fmla="*/ 138 h 207"/>
                  <a:gd name="T58" fmla="*/ 18 w 281"/>
                  <a:gd name="T59" fmla="*/ 138 h 207"/>
                  <a:gd name="T60" fmla="*/ 51 w 281"/>
                  <a:gd name="T61" fmla="*/ 12 h 207"/>
                  <a:gd name="T62" fmla="*/ 229 w 281"/>
                  <a:gd name="T63" fmla="*/ 12 h 207"/>
                  <a:gd name="T64" fmla="*/ 263 w 281"/>
                  <a:gd name="T65" fmla="*/ 138 h 207"/>
                  <a:gd name="T66" fmla="*/ 236 w 281"/>
                  <a:gd name="T67" fmla="*/ 13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1" h="207">
                    <a:moveTo>
                      <a:pt x="229" y="0"/>
                    </a:moveTo>
                    <a:cubicBezTo>
                      <a:pt x="51" y="0"/>
                      <a:pt x="51" y="0"/>
                      <a:pt x="51" y="0"/>
                    </a:cubicBezTo>
                    <a:cubicBezTo>
                      <a:pt x="46" y="0"/>
                      <a:pt x="41" y="4"/>
                      <a:pt x="40" y="9"/>
                    </a:cubicBezTo>
                    <a:cubicBezTo>
                      <a:pt x="0" y="147"/>
                      <a:pt x="0" y="147"/>
                      <a:pt x="0" y="147"/>
                    </a:cubicBezTo>
                    <a:cubicBezTo>
                      <a:pt x="0" y="150"/>
                      <a:pt x="0" y="154"/>
                      <a:pt x="2" y="157"/>
                    </a:cubicBezTo>
                    <a:cubicBezTo>
                      <a:pt x="5" y="160"/>
                      <a:pt x="8" y="161"/>
                      <a:pt x="12" y="161"/>
                    </a:cubicBezTo>
                    <a:cubicBezTo>
                      <a:pt x="45" y="161"/>
                      <a:pt x="45" y="161"/>
                      <a:pt x="45" y="161"/>
                    </a:cubicBezTo>
                    <a:cubicBezTo>
                      <a:pt x="58" y="161"/>
                      <a:pt x="58" y="161"/>
                      <a:pt x="58" y="161"/>
                    </a:cubicBezTo>
                    <a:cubicBezTo>
                      <a:pt x="64" y="161"/>
                      <a:pt x="64" y="161"/>
                      <a:pt x="64" y="161"/>
                    </a:cubicBezTo>
                    <a:cubicBezTo>
                      <a:pt x="81" y="195"/>
                      <a:pt x="81" y="195"/>
                      <a:pt x="81" y="195"/>
                    </a:cubicBezTo>
                    <a:cubicBezTo>
                      <a:pt x="85" y="203"/>
                      <a:pt x="93" y="207"/>
                      <a:pt x="101" y="207"/>
                    </a:cubicBezTo>
                    <a:cubicBezTo>
                      <a:pt x="179" y="207"/>
                      <a:pt x="179" y="207"/>
                      <a:pt x="179" y="207"/>
                    </a:cubicBezTo>
                    <a:cubicBezTo>
                      <a:pt x="188" y="207"/>
                      <a:pt x="196" y="203"/>
                      <a:pt x="200" y="195"/>
                    </a:cubicBezTo>
                    <a:cubicBezTo>
                      <a:pt x="217" y="161"/>
                      <a:pt x="217" y="161"/>
                      <a:pt x="217" y="161"/>
                    </a:cubicBezTo>
                    <a:cubicBezTo>
                      <a:pt x="223" y="161"/>
                      <a:pt x="223" y="161"/>
                      <a:pt x="223" y="161"/>
                    </a:cubicBezTo>
                    <a:cubicBezTo>
                      <a:pt x="236" y="161"/>
                      <a:pt x="236" y="161"/>
                      <a:pt x="236" y="161"/>
                    </a:cubicBezTo>
                    <a:cubicBezTo>
                      <a:pt x="269" y="161"/>
                      <a:pt x="269" y="161"/>
                      <a:pt x="269" y="161"/>
                    </a:cubicBezTo>
                    <a:cubicBezTo>
                      <a:pt x="273" y="161"/>
                      <a:pt x="276" y="160"/>
                      <a:pt x="278" y="157"/>
                    </a:cubicBezTo>
                    <a:cubicBezTo>
                      <a:pt x="280" y="154"/>
                      <a:pt x="281" y="150"/>
                      <a:pt x="280" y="147"/>
                    </a:cubicBezTo>
                    <a:cubicBezTo>
                      <a:pt x="241" y="9"/>
                      <a:pt x="241" y="9"/>
                      <a:pt x="241" y="9"/>
                    </a:cubicBezTo>
                    <a:cubicBezTo>
                      <a:pt x="239" y="4"/>
                      <a:pt x="235" y="0"/>
                      <a:pt x="229" y="0"/>
                    </a:cubicBezTo>
                    <a:close/>
                    <a:moveTo>
                      <a:pt x="236" y="138"/>
                    </a:moveTo>
                    <a:cubicBezTo>
                      <a:pt x="217" y="138"/>
                      <a:pt x="217" y="138"/>
                      <a:pt x="217" y="138"/>
                    </a:cubicBezTo>
                    <a:cubicBezTo>
                      <a:pt x="208" y="138"/>
                      <a:pt x="200" y="143"/>
                      <a:pt x="196" y="151"/>
                    </a:cubicBezTo>
                    <a:cubicBezTo>
                      <a:pt x="179" y="184"/>
                      <a:pt x="179" y="184"/>
                      <a:pt x="179" y="184"/>
                    </a:cubicBezTo>
                    <a:cubicBezTo>
                      <a:pt x="101" y="184"/>
                      <a:pt x="101" y="184"/>
                      <a:pt x="101" y="184"/>
                    </a:cubicBezTo>
                    <a:cubicBezTo>
                      <a:pt x="85" y="151"/>
                      <a:pt x="85" y="151"/>
                      <a:pt x="85" y="151"/>
                    </a:cubicBezTo>
                    <a:cubicBezTo>
                      <a:pt x="81" y="143"/>
                      <a:pt x="73" y="138"/>
                      <a:pt x="64" y="138"/>
                    </a:cubicBezTo>
                    <a:cubicBezTo>
                      <a:pt x="45" y="138"/>
                      <a:pt x="45" y="138"/>
                      <a:pt x="45" y="138"/>
                    </a:cubicBezTo>
                    <a:cubicBezTo>
                      <a:pt x="18" y="138"/>
                      <a:pt x="18" y="138"/>
                      <a:pt x="18" y="138"/>
                    </a:cubicBezTo>
                    <a:cubicBezTo>
                      <a:pt x="51" y="12"/>
                      <a:pt x="51" y="12"/>
                      <a:pt x="51" y="12"/>
                    </a:cubicBezTo>
                    <a:cubicBezTo>
                      <a:pt x="229" y="12"/>
                      <a:pt x="229" y="12"/>
                      <a:pt x="229" y="12"/>
                    </a:cubicBezTo>
                    <a:cubicBezTo>
                      <a:pt x="263" y="138"/>
                      <a:pt x="263" y="138"/>
                      <a:pt x="263" y="138"/>
                    </a:cubicBezTo>
                    <a:lnTo>
                      <a:pt x="236" y="138"/>
                    </a:ln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grpSp>
        <p:sp>
          <p:nvSpPr>
            <p:cNvPr id="48" name="Oval 47"/>
            <p:cNvSpPr/>
            <p:nvPr/>
          </p:nvSpPr>
          <p:spPr>
            <a:xfrm>
              <a:off x="9488728" y="4183094"/>
              <a:ext cx="924045" cy="923698"/>
            </a:xfrm>
            <a:prstGeom prst="ellipse">
              <a:avLst/>
            </a:prstGeom>
            <a:solidFill>
              <a:schemeClr val="accent3"/>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sp>
          <p:nvSpPr>
            <p:cNvPr id="56341" name="Freeform 84"/>
            <p:cNvSpPr>
              <a:spLocks noEditPoints="1"/>
            </p:cNvSpPr>
            <p:nvPr/>
          </p:nvSpPr>
          <p:spPr bwMode="auto">
            <a:xfrm>
              <a:off x="9790813" y="4515949"/>
              <a:ext cx="356535" cy="233544"/>
            </a:xfrm>
            <a:custGeom>
              <a:avLst/>
              <a:gdLst>
                <a:gd name="T0" fmla="*/ 311968 w 128"/>
                <a:gd name="T1" fmla="*/ 0 h 84"/>
                <a:gd name="T2" fmla="*/ 44567 w 128"/>
                <a:gd name="T3" fmla="*/ 0 h 84"/>
                <a:gd name="T4" fmla="*/ 0 w 128"/>
                <a:gd name="T5" fmla="*/ 44485 h 84"/>
                <a:gd name="T6" fmla="*/ 0 w 128"/>
                <a:gd name="T7" fmla="*/ 189059 h 84"/>
                <a:gd name="T8" fmla="*/ 44567 w 128"/>
                <a:gd name="T9" fmla="*/ 233544 h 84"/>
                <a:gd name="T10" fmla="*/ 311968 w 128"/>
                <a:gd name="T11" fmla="*/ 233544 h 84"/>
                <a:gd name="T12" fmla="*/ 356535 w 128"/>
                <a:gd name="T13" fmla="*/ 189059 h 84"/>
                <a:gd name="T14" fmla="*/ 356535 w 128"/>
                <a:gd name="T15" fmla="*/ 44485 h 84"/>
                <a:gd name="T16" fmla="*/ 311968 w 128"/>
                <a:gd name="T17" fmla="*/ 0 h 84"/>
                <a:gd name="T18" fmla="*/ 22283 w 128"/>
                <a:gd name="T19" fmla="*/ 58386 h 84"/>
                <a:gd name="T20" fmla="*/ 100275 w 128"/>
                <a:gd name="T21" fmla="*/ 116772 h 84"/>
                <a:gd name="T22" fmla="*/ 22283 w 128"/>
                <a:gd name="T23" fmla="*/ 175158 h 84"/>
                <a:gd name="T24" fmla="*/ 22283 w 128"/>
                <a:gd name="T25" fmla="*/ 58386 h 84"/>
                <a:gd name="T26" fmla="*/ 334251 w 128"/>
                <a:gd name="T27" fmla="*/ 189059 h 84"/>
                <a:gd name="T28" fmla="*/ 311968 w 128"/>
                <a:gd name="T29" fmla="*/ 211302 h 84"/>
                <a:gd name="T30" fmla="*/ 44567 w 128"/>
                <a:gd name="T31" fmla="*/ 211302 h 84"/>
                <a:gd name="T32" fmla="*/ 22283 w 128"/>
                <a:gd name="T33" fmla="*/ 189059 h 84"/>
                <a:gd name="T34" fmla="*/ 108632 w 128"/>
                <a:gd name="T35" fmla="*/ 125113 h 84"/>
                <a:gd name="T36" fmla="*/ 158769 w 128"/>
                <a:gd name="T37" fmla="*/ 161257 h 84"/>
                <a:gd name="T38" fmla="*/ 178268 w 128"/>
                <a:gd name="T39" fmla="*/ 166817 h 84"/>
                <a:gd name="T40" fmla="*/ 197765 w 128"/>
                <a:gd name="T41" fmla="*/ 161257 h 84"/>
                <a:gd name="T42" fmla="*/ 247903 w 128"/>
                <a:gd name="T43" fmla="*/ 125113 h 84"/>
                <a:gd name="T44" fmla="*/ 334251 w 128"/>
                <a:gd name="T45" fmla="*/ 189059 h 84"/>
                <a:gd name="T46" fmla="*/ 334251 w 128"/>
                <a:gd name="T47" fmla="*/ 175158 h 84"/>
                <a:gd name="T48" fmla="*/ 256259 w 128"/>
                <a:gd name="T49" fmla="*/ 116772 h 84"/>
                <a:gd name="T50" fmla="*/ 334251 w 128"/>
                <a:gd name="T51" fmla="*/ 58386 h 84"/>
                <a:gd name="T52" fmla="*/ 334251 w 128"/>
                <a:gd name="T53" fmla="*/ 175158 h 84"/>
                <a:gd name="T54" fmla="*/ 192195 w 128"/>
                <a:gd name="T55" fmla="*/ 150135 h 84"/>
                <a:gd name="T56" fmla="*/ 178268 w 128"/>
                <a:gd name="T57" fmla="*/ 155696 h 84"/>
                <a:gd name="T58" fmla="*/ 164340 w 128"/>
                <a:gd name="T59" fmla="*/ 150135 h 84"/>
                <a:gd name="T60" fmla="*/ 119773 w 128"/>
                <a:gd name="T61" fmla="*/ 116772 h 84"/>
                <a:gd name="T62" fmla="*/ 108632 w 128"/>
                <a:gd name="T63" fmla="*/ 111211 h 84"/>
                <a:gd name="T64" fmla="*/ 22283 w 128"/>
                <a:gd name="T65" fmla="*/ 44485 h 84"/>
                <a:gd name="T66" fmla="*/ 22283 w 128"/>
                <a:gd name="T67" fmla="*/ 44485 h 84"/>
                <a:gd name="T68" fmla="*/ 44567 w 128"/>
                <a:gd name="T69" fmla="*/ 22242 h 84"/>
                <a:gd name="T70" fmla="*/ 311968 w 128"/>
                <a:gd name="T71" fmla="*/ 22242 h 84"/>
                <a:gd name="T72" fmla="*/ 334251 w 128"/>
                <a:gd name="T73" fmla="*/ 44485 h 84"/>
                <a:gd name="T74" fmla="*/ 192195 w 128"/>
                <a:gd name="T75" fmla="*/ 150135 h 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8"/>
                <a:gd name="T115" fmla="*/ 0 h 84"/>
                <a:gd name="T116" fmla="*/ 128 w 128"/>
                <a:gd name="T117" fmla="*/ 84 h 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8" h="84">
                  <a:moveTo>
                    <a:pt x="112" y="0"/>
                  </a:moveTo>
                  <a:cubicBezTo>
                    <a:pt x="16" y="0"/>
                    <a:pt x="16" y="0"/>
                    <a:pt x="16" y="0"/>
                  </a:cubicBezTo>
                  <a:cubicBezTo>
                    <a:pt x="7" y="0"/>
                    <a:pt x="0" y="7"/>
                    <a:pt x="0" y="16"/>
                  </a:cubicBezTo>
                  <a:cubicBezTo>
                    <a:pt x="0" y="68"/>
                    <a:pt x="0" y="68"/>
                    <a:pt x="0" y="68"/>
                  </a:cubicBezTo>
                  <a:cubicBezTo>
                    <a:pt x="0" y="77"/>
                    <a:pt x="7" y="84"/>
                    <a:pt x="16" y="84"/>
                  </a:cubicBezTo>
                  <a:cubicBezTo>
                    <a:pt x="112" y="84"/>
                    <a:pt x="112" y="84"/>
                    <a:pt x="112" y="84"/>
                  </a:cubicBezTo>
                  <a:cubicBezTo>
                    <a:pt x="121" y="84"/>
                    <a:pt x="128" y="77"/>
                    <a:pt x="128" y="68"/>
                  </a:cubicBezTo>
                  <a:cubicBezTo>
                    <a:pt x="128" y="16"/>
                    <a:pt x="128" y="16"/>
                    <a:pt x="128" y="16"/>
                  </a:cubicBezTo>
                  <a:cubicBezTo>
                    <a:pt x="128" y="7"/>
                    <a:pt x="121" y="0"/>
                    <a:pt x="112" y="0"/>
                  </a:cubicBezTo>
                  <a:close/>
                  <a:moveTo>
                    <a:pt x="8" y="21"/>
                  </a:moveTo>
                  <a:cubicBezTo>
                    <a:pt x="36" y="42"/>
                    <a:pt x="36" y="42"/>
                    <a:pt x="36" y="42"/>
                  </a:cubicBezTo>
                  <a:cubicBezTo>
                    <a:pt x="8" y="63"/>
                    <a:pt x="8" y="63"/>
                    <a:pt x="8" y="63"/>
                  </a:cubicBezTo>
                  <a:lnTo>
                    <a:pt x="8" y="21"/>
                  </a:lnTo>
                  <a:close/>
                  <a:moveTo>
                    <a:pt x="120" y="68"/>
                  </a:moveTo>
                  <a:cubicBezTo>
                    <a:pt x="120" y="72"/>
                    <a:pt x="116" y="76"/>
                    <a:pt x="112" y="76"/>
                  </a:cubicBezTo>
                  <a:cubicBezTo>
                    <a:pt x="16" y="76"/>
                    <a:pt x="16" y="76"/>
                    <a:pt x="16" y="76"/>
                  </a:cubicBezTo>
                  <a:cubicBezTo>
                    <a:pt x="12" y="76"/>
                    <a:pt x="8" y="72"/>
                    <a:pt x="8" y="68"/>
                  </a:cubicBezTo>
                  <a:cubicBezTo>
                    <a:pt x="39" y="45"/>
                    <a:pt x="39" y="45"/>
                    <a:pt x="39" y="45"/>
                  </a:cubicBezTo>
                  <a:cubicBezTo>
                    <a:pt x="57" y="58"/>
                    <a:pt x="57" y="58"/>
                    <a:pt x="57" y="58"/>
                  </a:cubicBezTo>
                  <a:cubicBezTo>
                    <a:pt x="59" y="59"/>
                    <a:pt x="61" y="60"/>
                    <a:pt x="64" y="60"/>
                  </a:cubicBezTo>
                  <a:cubicBezTo>
                    <a:pt x="67" y="60"/>
                    <a:pt x="69" y="59"/>
                    <a:pt x="71" y="58"/>
                  </a:cubicBezTo>
                  <a:cubicBezTo>
                    <a:pt x="89" y="45"/>
                    <a:pt x="89" y="45"/>
                    <a:pt x="89" y="45"/>
                  </a:cubicBezTo>
                  <a:cubicBezTo>
                    <a:pt x="120" y="68"/>
                    <a:pt x="120" y="68"/>
                    <a:pt x="120" y="68"/>
                  </a:cubicBezTo>
                  <a:close/>
                  <a:moveTo>
                    <a:pt x="120" y="63"/>
                  </a:moveTo>
                  <a:cubicBezTo>
                    <a:pt x="92" y="42"/>
                    <a:pt x="92" y="42"/>
                    <a:pt x="92" y="42"/>
                  </a:cubicBezTo>
                  <a:cubicBezTo>
                    <a:pt x="120" y="21"/>
                    <a:pt x="120" y="21"/>
                    <a:pt x="120" y="21"/>
                  </a:cubicBezTo>
                  <a:lnTo>
                    <a:pt x="120" y="63"/>
                  </a:lnTo>
                  <a:close/>
                  <a:moveTo>
                    <a:pt x="69" y="54"/>
                  </a:moveTo>
                  <a:cubicBezTo>
                    <a:pt x="67" y="55"/>
                    <a:pt x="66" y="56"/>
                    <a:pt x="64" y="56"/>
                  </a:cubicBezTo>
                  <a:cubicBezTo>
                    <a:pt x="62" y="56"/>
                    <a:pt x="61" y="55"/>
                    <a:pt x="59" y="54"/>
                  </a:cubicBezTo>
                  <a:cubicBezTo>
                    <a:pt x="43" y="42"/>
                    <a:pt x="43" y="42"/>
                    <a:pt x="43" y="42"/>
                  </a:cubicBezTo>
                  <a:cubicBezTo>
                    <a:pt x="39" y="40"/>
                    <a:pt x="39" y="40"/>
                    <a:pt x="39" y="40"/>
                  </a:cubicBezTo>
                  <a:cubicBezTo>
                    <a:pt x="8" y="16"/>
                    <a:pt x="8" y="16"/>
                    <a:pt x="8" y="16"/>
                  </a:cubicBezTo>
                  <a:cubicBezTo>
                    <a:pt x="8" y="16"/>
                    <a:pt x="8" y="16"/>
                    <a:pt x="8" y="16"/>
                  </a:cubicBezTo>
                  <a:cubicBezTo>
                    <a:pt x="8" y="12"/>
                    <a:pt x="12" y="8"/>
                    <a:pt x="16" y="8"/>
                  </a:cubicBezTo>
                  <a:cubicBezTo>
                    <a:pt x="112" y="8"/>
                    <a:pt x="112" y="8"/>
                    <a:pt x="112" y="8"/>
                  </a:cubicBezTo>
                  <a:cubicBezTo>
                    <a:pt x="116" y="8"/>
                    <a:pt x="120" y="12"/>
                    <a:pt x="120" y="16"/>
                  </a:cubicBezTo>
                  <a:lnTo>
                    <a:pt x="69" y="54"/>
                  </a:lnTo>
                  <a:close/>
                </a:path>
              </a:pathLst>
            </a:custGeom>
            <a:solidFill>
              <a:schemeClr val="bg1"/>
            </a:solidFill>
            <a:ln w="9525">
              <a:noFill/>
              <a:miter lim="800000"/>
              <a:headEnd/>
              <a:tailEnd/>
            </a:ln>
          </p:spPr>
          <p:txBody>
            <a:bodyPr/>
            <a:lstStyle/>
            <a:p>
              <a:endParaRPr lang="en-US" altLang="zh-CN" dirty="0">
                <a:latin typeface="Calibri" pitchFamily="34" charset="0"/>
              </a:endParaRPr>
            </a:p>
          </p:txBody>
        </p:sp>
      </p:grpSp>
      <p:grpSp>
        <p:nvGrpSpPr>
          <p:cNvPr id="56325" name="Group 49"/>
          <p:cNvGrpSpPr>
            <a:grpSpLocks/>
          </p:cNvGrpSpPr>
          <p:nvPr/>
        </p:nvGrpSpPr>
        <p:grpSpPr bwMode="auto">
          <a:xfrm>
            <a:off x="1274438" y="1438160"/>
            <a:ext cx="2591700" cy="4920545"/>
            <a:chOff x="1032234" y="2151528"/>
            <a:chExt cx="2498971" cy="4382811"/>
          </a:xfrm>
        </p:grpSpPr>
        <p:pic>
          <p:nvPicPr>
            <p:cNvPr id="51" name="Picture 50"/>
            <p:cNvPicPr>
              <a:picLocks noChangeAspect="1"/>
            </p:cNvPicPr>
            <p:nvPr/>
          </p:nvPicPr>
          <p:blipFill>
            <a:blip r:embed="rId3"/>
            <a:stretch>
              <a:fillRect/>
            </a:stretch>
          </p:blipFill>
          <p:spPr>
            <a:xfrm>
              <a:off x="1032234" y="2151528"/>
              <a:ext cx="2498971" cy="4382811"/>
            </a:xfrm>
            <a:prstGeom prst="rect">
              <a:avLst/>
            </a:prstGeom>
            <a:effectLst>
              <a:outerShdw blurRad="444500" dir="18900000" sy="23000" kx="-1200000" algn="bl" rotWithShape="0">
                <a:prstClr val="black">
                  <a:alpha val="20000"/>
                </a:prstClr>
              </a:outerShdw>
            </a:effectLst>
          </p:spPr>
        </p:pic>
        <p:sp>
          <p:nvSpPr>
            <p:cNvPr id="52" name="Rectangle 51"/>
            <p:cNvSpPr/>
            <p:nvPr/>
          </p:nvSpPr>
          <p:spPr>
            <a:xfrm>
              <a:off x="1443886" y="3416116"/>
              <a:ext cx="1567508" cy="19326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grpSp>
      <p:sp>
        <p:nvSpPr>
          <p:cNvPr id="54" name="Text Placeholder 3"/>
          <p:cNvSpPr txBox="1">
            <a:spLocks/>
          </p:cNvSpPr>
          <p:nvPr/>
        </p:nvSpPr>
        <p:spPr>
          <a:xfrm>
            <a:off x="5269138" y="2364005"/>
            <a:ext cx="6775586" cy="1573771"/>
          </a:xfrm>
          <a:prstGeom prst="rect">
            <a:avLst/>
          </a:prstGeom>
        </p:spPr>
        <p:txBody>
          <a:bodyPr spcCol="731520" anchor="ctr"/>
          <a:lstStyle>
            <a:defPPr>
              <a:defRPr lang="en-US"/>
            </a:defPPr>
            <a:lvl1pPr marL="0" algn="r" defTabSz="914286" rtl="0" eaLnBrk="1" latinLnBrk="0" hangingPunct="1">
              <a:defRPr sz="1200" kern="1200">
                <a:solidFill>
                  <a:schemeClr val="tx1">
                    <a:tint val="75000"/>
                  </a:schemeClr>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30" algn="l" defTabSz="914286" rtl="0" eaLnBrk="1" latinLnBrk="0" hangingPunct="1">
              <a:defRPr sz="1800" kern="1200">
                <a:solidFill>
                  <a:schemeClr val="tx1"/>
                </a:solidFill>
                <a:latin typeface="+mn-lt"/>
                <a:ea typeface="+mn-ea"/>
                <a:cs typeface="+mn-cs"/>
              </a:defRPr>
            </a:lvl4pPr>
            <a:lvl5pPr marL="1828573" algn="l" defTabSz="914286" rtl="0" eaLnBrk="1" latinLnBrk="0" hangingPunct="1">
              <a:defRPr sz="1800" kern="1200">
                <a:solidFill>
                  <a:schemeClr val="tx1"/>
                </a:solidFill>
                <a:latin typeface="+mn-lt"/>
                <a:ea typeface="+mn-ea"/>
                <a:cs typeface="+mn-cs"/>
              </a:defRPr>
            </a:lvl5pPr>
            <a:lvl6pPr marL="2285718"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a:lstStyle>
          <a:p>
            <a:pPr marL="301352" indent="-301352" algn="l" fontAlgn="auto">
              <a:lnSpc>
                <a:spcPct val="150000"/>
              </a:lnSpc>
              <a:spcBef>
                <a:spcPts val="0"/>
              </a:spcBef>
              <a:spcAft>
                <a:spcPts val="0"/>
              </a:spcAft>
              <a:buFont typeface="Wingdings" panose="05000000000000000000" pitchFamily="2" charset="2"/>
              <a:buChar char="ü"/>
              <a:defRPr/>
            </a:pPr>
            <a:r>
              <a:rPr lang="en-US" sz="1476" b="1" dirty="0">
                <a:solidFill>
                  <a:schemeClr val="bg2">
                    <a:lumMod val="50000"/>
                  </a:schemeClr>
                </a:solidFill>
              </a:rPr>
              <a:t>Aenean sit amet</a:t>
            </a:r>
            <a:r>
              <a:rPr lang="en-US" sz="1476" dirty="0">
                <a:solidFill>
                  <a:schemeClr val="bg2">
                    <a:lumMod val="50000"/>
                  </a:schemeClr>
                </a:solidFill>
              </a:rPr>
              <a:t> lacus ac purus malesuada blandit at eu felis. </a:t>
            </a:r>
          </a:p>
          <a:p>
            <a:pPr marL="301352" indent="-301352" algn="l" fontAlgn="auto">
              <a:lnSpc>
                <a:spcPct val="150000"/>
              </a:lnSpc>
              <a:spcBef>
                <a:spcPts val="0"/>
              </a:spcBef>
              <a:spcAft>
                <a:spcPts val="0"/>
              </a:spcAft>
              <a:buFont typeface="Wingdings" panose="05000000000000000000" pitchFamily="2" charset="2"/>
              <a:buChar char="ü"/>
              <a:defRPr/>
            </a:pPr>
            <a:r>
              <a:rPr lang="en-US" sz="1476" b="1" dirty="0">
                <a:solidFill>
                  <a:schemeClr val="bg2">
                    <a:lumMod val="50000"/>
                  </a:schemeClr>
                </a:solidFill>
              </a:rPr>
              <a:t>Donec at</a:t>
            </a:r>
            <a:r>
              <a:rPr lang="en-US" sz="1476" dirty="0">
                <a:solidFill>
                  <a:schemeClr val="bg2">
                    <a:lumMod val="50000"/>
                  </a:schemeClr>
                </a:solidFill>
              </a:rPr>
              <a:t> mollis mi. </a:t>
            </a:r>
            <a:r>
              <a:rPr lang="es-ES" sz="1476" dirty="0">
                <a:solidFill>
                  <a:schemeClr val="bg2">
                    <a:lumMod val="50000"/>
                  </a:schemeClr>
                </a:solidFill>
              </a:rPr>
              <a:t>Vestibulum massa risus, rutrum a varius vel</a:t>
            </a:r>
            <a:r>
              <a:rPr lang="id-ID" sz="1476" dirty="0">
                <a:solidFill>
                  <a:schemeClr val="bg2">
                    <a:lumMod val="50000"/>
                  </a:schemeClr>
                </a:solidFill>
              </a:rPr>
              <a:t>.</a:t>
            </a:r>
          </a:p>
          <a:p>
            <a:pPr marL="301352" indent="-301352" algn="l" fontAlgn="auto">
              <a:lnSpc>
                <a:spcPct val="150000"/>
              </a:lnSpc>
              <a:spcBef>
                <a:spcPts val="0"/>
              </a:spcBef>
              <a:spcAft>
                <a:spcPts val="0"/>
              </a:spcAft>
              <a:buFont typeface="Wingdings" panose="05000000000000000000" pitchFamily="2" charset="2"/>
              <a:buChar char="ü"/>
              <a:defRPr/>
            </a:pPr>
            <a:r>
              <a:rPr lang="en-US" sz="1476" b="1" dirty="0">
                <a:solidFill>
                  <a:schemeClr val="bg2">
                    <a:lumMod val="50000"/>
                  </a:schemeClr>
                </a:solidFill>
              </a:rPr>
              <a:t>Etiam in bibendum </a:t>
            </a:r>
            <a:r>
              <a:rPr lang="en-US" sz="1476" dirty="0">
                <a:solidFill>
                  <a:schemeClr val="bg2">
                    <a:lumMod val="50000"/>
                  </a:schemeClr>
                </a:solidFill>
              </a:rPr>
              <a:t>nisl. Aliquam erat volutpat. Nunc iaculis justo sit amet ipsum</a:t>
            </a:r>
            <a:r>
              <a:rPr lang="id-ID" sz="1476" dirty="0">
                <a:solidFill>
                  <a:schemeClr val="bg2">
                    <a:lumMod val="50000"/>
                  </a:schemeClr>
                </a:solidFill>
              </a:rPr>
              <a:t>.</a:t>
            </a:r>
            <a:r>
              <a:rPr lang="en-US" sz="1476" dirty="0">
                <a:solidFill>
                  <a:schemeClr val="bg2">
                    <a:lumMod val="50000"/>
                  </a:schemeClr>
                </a:solidFill>
              </a:rPr>
              <a:t> </a:t>
            </a:r>
            <a:endParaRPr lang="id-ID" sz="1476" dirty="0">
              <a:solidFill>
                <a:schemeClr val="bg2">
                  <a:lumMod val="50000"/>
                </a:schemeClr>
              </a:solidFill>
            </a:endParaRPr>
          </a:p>
          <a:p>
            <a:pPr marL="301352" indent="-301352" algn="l" fontAlgn="auto">
              <a:lnSpc>
                <a:spcPct val="150000"/>
              </a:lnSpc>
              <a:spcBef>
                <a:spcPts val="0"/>
              </a:spcBef>
              <a:spcAft>
                <a:spcPts val="0"/>
              </a:spcAft>
              <a:buFont typeface="Wingdings" panose="05000000000000000000" pitchFamily="2" charset="2"/>
              <a:buChar char="ü"/>
              <a:defRPr/>
            </a:pPr>
            <a:r>
              <a:rPr lang="en-US" sz="1476" b="1" dirty="0">
                <a:solidFill>
                  <a:schemeClr val="bg2">
                    <a:lumMod val="50000"/>
                  </a:schemeClr>
                </a:solidFill>
              </a:rPr>
              <a:t>Aenean laoreet odio</a:t>
            </a:r>
            <a:r>
              <a:rPr lang="en-US" sz="1476" dirty="0">
                <a:solidFill>
                  <a:schemeClr val="bg2">
                    <a:lumMod val="50000"/>
                  </a:schemeClr>
                </a:solidFill>
              </a:rPr>
              <a:t> id ipsum molestie pretium. Nullam condimentum nisi id</a:t>
            </a:r>
            <a:r>
              <a:rPr lang="id-ID" sz="1476" dirty="0">
                <a:solidFill>
                  <a:schemeClr val="bg2">
                    <a:lumMod val="50000"/>
                  </a:schemeClr>
                </a:solidFill>
              </a:rPr>
              <a:t>.</a:t>
            </a:r>
            <a:endParaRPr lang="en-US" sz="1476" dirty="0">
              <a:solidFill>
                <a:schemeClr val="bg2">
                  <a:lumMod val="50000"/>
                </a:schemeClr>
              </a:solidFill>
            </a:endParaRPr>
          </a:p>
        </p:txBody>
      </p:sp>
      <p:sp>
        <p:nvSpPr>
          <p:cNvPr id="26" name="文本框 25"/>
          <p:cNvSpPr txBox="1"/>
          <p:nvPr/>
        </p:nvSpPr>
        <p:spPr>
          <a:xfrm>
            <a:off x="976827" y="268261"/>
            <a:ext cx="5020500" cy="553870"/>
          </a:xfrm>
          <a:prstGeom prst="rect">
            <a:avLst/>
          </a:prstGeom>
          <a:noFill/>
        </p:spPr>
        <p:txBody>
          <a:bodyPr wrap="square" lIns="0" tIns="0" rIns="0" bIns="0" rtlCol="0">
            <a:spAutoFit/>
          </a:bodyPr>
          <a:lstStyle/>
          <a:p>
            <a:pPr defTabSz="964020"/>
            <a:r>
              <a:rPr lang="en-US" altLang="zh-CN"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Annual work overview</a:t>
            </a:r>
            <a:endParaRPr lang="zh-CN" altLang="en-US"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1" name="文本框 30"/>
          <p:cNvSpPr txBox="1"/>
          <p:nvPr/>
        </p:nvSpPr>
        <p:spPr>
          <a:xfrm>
            <a:off x="976829" y="776838"/>
            <a:ext cx="3315666" cy="215315"/>
          </a:xfrm>
          <a:prstGeom prst="rect">
            <a:avLst/>
          </a:prstGeom>
          <a:noFill/>
        </p:spPr>
        <p:txBody>
          <a:bodyPr wrap="square" lIns="0" tIns="0" rIns="0" bIns="0" rtlCol="0">
            <a:spAutoFit/>
          </a:bodyPr>
          <a:lstStyle/>
          <a:p>
            <a:pPr defTabSz="964020"/>
            <a:r>
              <a:rPr lang="en-US" altLang="zh-CN"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 name="椭圆 31"/>
          <p:cNvSpPr/>
          <p:nvPr/>
        </p:nvSpPr>
        <p:spPr>
          <a:xfrm>
            <a:off x="417825" y="344455"/>
            <a:ext cx="410238" cy="410238"/>
          </a:xfrm>
          <a:prstGeom prst="ellipse">
            <a:avLst/>
          </a:prstGeom>
          <a:solidFill>
            <a:schemeClr val="accent1"/>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椭圆 32"/>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4142815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4">
                                            <p:txEl>
                                              <p:pRg st="0" end="0"/>
                                            </p:txEl>
                                          </p:spTgt>
                                        </p:tgtEl>
                                        <p:attrNameLst>
                                          <p:attrName>style.visibility</p:attrName>
                                        </p:attrNameLst>
                                      </p:cBhvr>
                                      <p:to>
                                        <p:strVal val="visible"/>
                                      </p:to>
                                    </p:set>
                                    <p:animEffect transition="in" filter="fade">
                                      <p:cBhvr>
                                        <p:cTn id="11" dur="500"/>
                                        <p:tgtEl>
                                          <p:spTgt spid="54">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4">
                                            <p:txEl>
                                              <p:pRg st="1" end="1"/>
                                            </p:txEl>
                                          </p:spTgt>
                                        </p:tgtEl>
                                        <p:attrNameLst>
                                          <p:attrName>style.visibility</p:attrName>
                                        </p:attrNameLst>
                                      </p:cBhvr>
                                      <p:to>
                                        <p:strVal val="visible"/>
                                      </p:to>
                                    </p:set>
                                    <p:animEffect transition="in" filter="fade">
                                      <p:cBhvr>
                                        <p:cTn id="15" dur="500"/>
                                        <p:tgtEl>
                                          <p:spTgt spid="54">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4">
                                            <p:txEl>
                                              <p:pRg st="2" end="2"/>
                                            </p:txEl>
                                          </p:spTgt>
                                        </p:tgtEl>
                                        <p:attrNameLst>
                                          <p:attrName>style.visibility</p:attrName>
                                        </p:attrNameLst>
                                      </p:cBhvr>
                                      <p:to>
                                        <p:strVal val="visible"/>
                                      </p:to>
                                    </p:set>
                                    <p:animEffect transition="in" filter="fade">
                                      <p:cBhvr>
                                        <p:cTn id="19" dur="500"/>
                                        <p:tgtEl>
                                          <p:spTgt spid="54">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4">
                                            <p:txEl>
                                              <p:pRg st="3" end="3"/>
                                            </p:txEl>
                                          </p:spTgt>
                                        </p:tgtEl>
                                        <p:attrNameLst>
                                          <p:attrName>style.visibility</p:attrName>
                                        </p:attrNameLst>
                                      </p:cBhvr>
                                      <p:to>
                                        <p:strVal val="visible"/>
                                      </p:to>
                                    </p:set>
                                    <p:animEffect transition="in" filter="fade">
                                      <p:cBhvr>
                                        <p:cTn id="23" dur="500"/>
                                        <p:tgtEl>
                                          <p:spTgt spid="5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8" name="Group 23"/>
          <p:cNvGrpSpPr>
            <a:grpSpLocks noChangeAspect="1"/>
          </p:cNvGrpSpPr>
          <p:nvPr/>
        </p:nvGrpSpPr>
        <p:grpSpPr bwMode="auto">
          <a:xfrm>
            <a:off x="5880230" y="1533590"/>
            <a:ext cx="7097038" cy="4969098"/>
            <a:chOff x="4435667" y="1559690"/>
            <a:chExt cx="7756333" cy="5428836"/>
          </a:xfrm>
        </p:grpSpPr>
        <p:pic>
          <p:nvPicPr>
            <p:cNvPr id="59418" name="Picture 24"/>
            <p:cNvPicPr>
              <a:picLocks noChangeAspect="1"/>
            </p:cNvPicPr>
            <p:nvPr/>
          </p:nvPicPr>
          <p:blipFill>
            <a:blip r:embed="rId3"/>
            <a:srcRect/>
            <a:stretch>
              <a:fillRect/>
            </a:stretch>
          </p:blipFill>
          <p:spPr bwMode="auto">
            <a:xfrm flipH="1">
              <a:off x="4435667" y="1559690"/>
              <a:ext cx="7756333" cy="5428836"/>
            </a:xfrm>
            <a:prstGeom prst="rect">
              <a:avLst/>
            </a:prstGeom>
            <a:noFill/>
            <a:ln w="9525">
              <a:noFill/>
              <a:miter lim="800000"/>
              <a:headEnd/>
              <a:tailEnd/>
            </a:ln>
          </p:spPr>
        </p:pic>
        <p:sp>
          <p:nvSpPr>
            <p:cNvPr id="27" name="Rectangle 1"/>
            <p:cNvSpPr/>
            <p:nvPr/>
          </p:nvSpPr>
          <p:spPr>
            <a:xfrm>
              <a:off x="5868366" y="2366334"/>
              <a:ext cx="4243202" cy="3120483"/>
            </a:xfrm>
            <a:custGeom>
              <a:avLst/>
              <a:gdLst>
                <a:gd name="connsiteX0" fmla="*/ 0 w 3059804"/>
                <a:gd name="connsiteY0" fmla="*/ 0 h 3361765"/>
                <a:gd name="connsiteX1" fmla="*/ 3059804 w 3059804"/>
                <a:gd name="connsiteY1" fmla="*/ 0 h 3361765"/>
                <a:gd name="connsiteX2" fmla="*/ 3059804 w 3059804"/>
                <a:gd name="connsiteY2" fmla="*/ 3361765 h 3361765"/>
                <a:gd name="connsiteX3" fmla="*/ 0 w 3059804"/>
                <a:gd name="connsiteY3" fmla="*/ 3361765 h 3361765"/>
                <a:gd name="connsiteX4" fmla="*/ 0 w 3059804"/>
                <a:gd name="connsiteY4" fmla="*/ 0 h 3361765"/>
                <a:gd name="connsiteX0" fmla="*/ 1169894 w 4229698"/>
                <a:gd name="connsiteY0" fmla="*/ 0 h 3361765"/>
                <a:gd name="connsiteX1" fmla="*/ 4229698 w 4229698"/>
                <a:gd name="connsiteY1" fmla="*/ 0 h 3361765"/>
                <a:gd name="connsiteX2" fmla="*/ 4229698 w 4229698"/>
                <a:gd name="connsiteY2" fmla="*/ 3361765 h 3361765"/>
                <a:gd name="connsiteX3" fmla="*/ 0 w 4229698"/>
                <a:gd name="connsiteY3" fmla="*/ 2057400 h 3361765"/>
                <a:gd name="connsiteX4" fmla="*/ 1169894 w 4229698"/>
                <a:gd name="connsiteY4" fmla="*/ 0 h 3361765"/>
                <a:gd name="connsiteX0" fmla="*/ 1169894 w 4229698"/>
                <a:gd name="connsiteY0" fmla="*/ 0 h 3119718"/>
                <a:gd name="connsiteX1" fmla="*/ 4229698 w 4229698"/>
                <a:gd name="connsiteY1" fmla="*/ 0 h 3119718"/>
                <a:gd name="connsiteX2" fmla="*/ 3019463 w 4229698"/>
                <a:gd name="connsiteY2" fmla="*/ 3119718 h 3119718"/>
                <a:gd name="connsiteX3" fmla="*/ 0 w 4229698"/>
                <a:gd name="connsiteY3" fmla="*/ 2057400 h 3119718"/>
                <a:gd name="connsiteX4" fmla="*/ 1169894 w 4229698"/>
                <a:gd name="connsiteY4" fmla="*/ 0 h 3119718"/>
                <a:gd name="connsiteX0" fmla="*/ 1169894 w 4243145"/>
                <a:gd name="connsiteY0" fmla="*/ 0 h 3119718"/>
                <a:gd name="connsiteX1" fmla="*/ 4243145 w 4243145"/>
                <a:gd name="connsiteY1" fmla="*/ 645459 h 3119718"/>
                <a:gd name="connsiteX2" fmla="*/ 3019463 w 4243145"/>
                <a:gd name="connsiteY2" fmla="*/ 3119718 h 3119718"/>
                <a:gd name="connsiteX3" fmla="*/ 0 w 4243145"/>
                <a:gd name="connsiteY3" fmla="*/ 2057400 h 3119718"/>
                <a:gd name="connsiteX4" fmla="*/ 1169894 w 4243145"/>
                <a:gd name="connsiteY4" fmla="*/ 0 h 3119718"/>
                <a:gd name="connsiteX0" fmla="*/ 1156447 w 4243145"/>
                <a:gd name="connsiteY0" fmla="*/ 0 h 3119718"/>
                <a:gd name="connsiteX1" fmla="*/ 4243145 w 4243145"/>
                <a:gd name="connsiteY1" fmla="*/ 645459 h 3119718"/>
                <a:gd name="connsiteX2" fmla="*/ 3019463 w 4243145"/>
                <a:gd name="connsiteY2" fmla="*/ 3119718 h 3119718"/>
                <a:gd name="connsiteX3" fmla="*/ 0 w 4243145"/>
                <a:gd name="connsiteY3" fmla="*/ 2057400 h 3119718"/>
                <a:gd name="connsiteX4" fmla="*/ 1156447 w 4243145"/>
                <a:gd name="connsiteY4" fmla="*/ 0 h 3119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3145" h="3119718">
                  <a:moveTo>
                    <a:pt x="1156447" y="0"/>
                  </a:moveTo>
                  <a:lnTo>
                    <a:pt x="4243145" y="645459"/>
                  </a:lnTo>
                  <a:lnTo>
                    <a:pt x="3019463" y="3119718"/>
                  </a:lnTo>
                  <a:lnTo>
                    <a:pt x="0" y="2057400"/>
                  </a:lnTo>
                  <a:lnTo>
                    <a:pt x="1156447"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grpSp>
      <p:grpSp>
        <p:nvGrpSpPr>
          <p:cNvPr id="59399" name="Group 50"/>
          <p:cNvGrpSpPr>
            <a:grpSpLocks/>
          </p:cNvGrpSpPr>
          <p:nvPr/>
        </p:nvGrpSpPr>
        <p:grpSpPr bwMode="auto">
          <a:xfrm>
            <a:off x="919503" y="1677573"/>
            <a:ext cx="4964075" cy="1412866"/>
            <a:chOff x="1133311" y="2110077"/>
            <a:chExt cx="4707428" cy="1340047"/>
          </a:xfrm>
        </p:grpSpPr>
        <p:grpSp>
          <p:nvGrpSpPr>
            <p:cNvPr id="59413" name="Group 332"/>
            <p:cNvGrpSpPr>
              <a:grpSpLocks noChangeAspect="1"/>
            </p:cNvGrpSpPr>
            <p:nvPr/>
          </p:nvGrpSpPr>
          <p:grpSpPr bwMode="auto">
            <a:xfrm>
              <a:off x="1133311" y="2544811"/>
              <a:ext cx="540000" cy="540000"/>
              <a:chOff x="4643438" y="2786064"/>
              <a:chExt cx="288476" cy="288476"/>
            </a:xfrm>
          </p:grpSpPr>
          <p:sp>
            <p:nvSpPr>
              <p:cNvPr id="55" name="Oval 54"/>
              <p:cNvSpPr/>
              <p:nvPr/>
            </p:nvSpPr>
            <p:spPr>
              <a:xfrm>
                <a:off x="4643438" y="2786256"/>
                <a:ext cx="288372" cy="288421"/>
              </a:xfrm>
              <a:prstGeom prst="ellipse">
                <a:avLst/>
              </a:prstGeom>
              <a:solidFill>
                <a:schemeClr val="accent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76" dirty="0"/>
              </a:p>
            </p:txBody>
          </p:sp>
          <p:sp>
            <p:nvSpPr>
              <p:cNvPr id="59417" name="Freeform 26"/>
              <p:cNvSpPr>
                <a:spLocks/>
              </p:cNvSpPr>
              <p:nvPr/>
            </p:nvSpPr>
            <p:spPr bwMode="auto">
              <a:xfrm>
                <a:off x="4735506" y="2871746"/>
                <a:ext cx="114518" cy="118766"/>
              </a:xfrm>
              <a:custGeom>
                <a:avLst/>
                <a:gdLst>
                  <a:gd name="T0" fmla="*/ 43049 w 274"/>
                  <a:gd name="T1" fmla="*/ 118766 h 284"/>
                  <a:gd name="T2" fmla="*/ 33436 w 274"/>
                  <a:gd name="T3" fmla="*/ 114166 h 284"/>
                  <a:gd name="T4" fmla="*/ 3762 w 274"/>
                  <a:gd name="T5" fmla="*/ 74438 h 284"/>
                  <a:gd name="T6" fmla="*/ 5851 w 274"/>
                  <a:gd name="T7" fmla="*/ 58128 h 284"/>
                  <a:gd name="T8" fmla="*/ 22151 w 274"/>
                  <a:gd name="T9" fmla="*/ 60638 h 284"/>
                  <a:gd name="T10" fmla="*/ 41795 w 274"/>
                  <a:gd name="T11" fmla="*/ 86565 h 284"/>
                  <a:gd name="T12" fmla="*/ 91531 w 274"/>
                  <a:gd name="T13" fmla="*/ 7109 h 284"/>
                  <a:gd name="T14" fmla="*/ 107413 w 274"/>
                  <a:gd name="T15" fmla="*/ 3346 h 284"/>
                  <a:gd name="T16" fmla="*/ 111174 w 274"/>
                  <a:gd name="T17" fmla="*/ 19655 h 284"/>
                  <a:gd name="T18" fmla="*/ 52662 w 274"/>
                  <a:gd name="T19" fmla="*/ 113330 h 284"/>
                  <a:gd name="T20" fmla="*/ 43467 w 274"/>
                  <a:gd name="T21" fmla="*/ 118766 h 284"/>
                  <a:gd name="T22" fmla="*/ 43049 w 274"/>
                  <a:gd name="T23" fmla="*/ 118766 h 2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4"/>
                  <a:gd name="T37" fmla="*/ 0 h 284"/>
                  <a:gd name="T38" fmla="*/ 274 w 274"/>
                  <a:gd name="T39" fmla="*/ 284 h 2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bg1"/>
              </a:solidFill>
              <a:ln w="9525">
                <a:noFill/>
                <a:miter lim="800000"/>
                <a:headEnd/>
                <a:tailEnd/>
              </a:ln>
            </p:spPr>
            <p:txBody>
              <a:bodyPr/>
              <a:lstStyle/>
              <a:p>
                <a:endParaRPr lang="en-US" altLang="zh-CN" sz="1476" dirty="0"/>
              </a:p>
            </p:txBody>
          </p:sp>
        </p:grpSp>
        <p:sp>
          <p:nvSpPr>
            <p:cNvPr id="59414" name="TextBox 52"/>
            <p:cNvSpPr txBox="1">
              <a:spLocks noChangeArrowheads="1"/>
            </p:cNvSpPr>
            <p:nvPr/>
          </p:nvSpPr>
          <p:spPr bwMode="auto">
            <a:xfrm>
              <a:off x="1956335" y="2475618"/>
              <a:ext cx="3884404" cy="974506"/>
            </a:xfrm>
            <a:prstGeom prst="rect">
              <a:avLst/>
            </a:prstGeom>
            <a:noFill/>
            <a:ln w="9525">
              <a:noFill/>
              <a:miter lim="800000"/>
              <a:headEnd/>
              <a:tailEnd/>
            </a:ln>
          </p:spPr>
          <p:txBody>
            <a:bodyPr>
              <a:spAutoFit/>
            </a:bodyPr>
            <a:lstStyle/>
            <a:p>
              <a:pPr>
                <a:lnSpc>
                  <a:spcPct val="120000"/>
                </a:lnSpc>
              </a:pPr>
              <a:r>
                <a:rPr lang="en-US" altLang="zh-CN" sz="1266" dirty="0">
                  <a:latin typeface="Lato Light"/>
                </a:rPr>
                <a:t>Lorem Ipsum is simply dummy text of the printing and typesetting industry. Lorem Ipsum has been the industry's standard dummy text ever since the 1500s, </a:t>
              </a:r>
            </a:p>
          </p:txBody>
        </p:sp>
        <p:sp>
          <p:nvSpPr>
            <p:cNvPr id="54" name="TextBox 53"/>
            <p:cNvSpPr txBox="1"/>
            <p:nvPr/>
          </p:nvSpPr>
          <p:spPr>
            <a:xfrm>
              <a:off x="1874750" y="2110077"/>
              <a:ext cx="3035617" cy="462090"/>
            </a:xfrm>
            <a:prstGeom prst="rect">
              <a:avLst/>
            </a:prstGeom>
            <a:noFill/>
          </p:spPr>
          <p:txBody>
            <a:bodyPr lIns="192832" tIns="96416" rIns="192832" bIns="96416">
              <a:spAutoFit/>
            </a:bodyPr>
            <a:lstStyle/>
            <a:p>
              <a:r>
                <a:rPr lang="id-ID" altLang="zh-CN" b="1" dirty="0">
                  <a:solidFill>
                    <a:schemeClr val="accent1"/>
                  </a:solidFill>
                  <a:latin typeface="Lato Regular"/>
                  <a:ea typeface="Lato Regular"/>
                  <a:cs typeface="Lato Regular"/>
                </a:rPr>
                <a:t>PLANNING</a:t>
              </a:r>
              <a:endParaRPr lang="en-US" altLang="zh-CN" b="1" dirty="0">
                <a:solidFill>
                  <a:schemeClr val="accent1"/>
                </a:solidFill>
                <a:latin typeface="Lato Regular"/>
                <a:ea typeface="Lato Regular"/>
                <a:cs typeface="Lato Regular"/>
              </a:endParaRPr>
            </a:p>
          </p:txBody>
        </p:sp>
      </p:grpSp>
      <p:grpSp>
        <p:nvGrpSpPr>
          <p:cNvPr id="59400" name="Group 58"/>
          <p:cNvGrpSpPr>
            <a:grpSpLocks/>
          </p:cNvGrpSpPr>
          <p:nvPr/>
        </p:nvGrpSpPr>
        <p:grpSpPr bwMode="auto">
          <a:xfrm>
            <a:off x="916155" y="3129127"/>
            <a:ext cx="4964075" cy="1412865"/>
            <a:chOff x="1130145" y="3487047"/>
            <a:chExt cx="4707428" cy="1340047"/>
          </a:xfrm>
        </p:grpSpPr>
        <p:grpSp>
          <p:nvGrpSpPr>
            <p:cNvPr id="59408" name="Group 332"/>
            <p:cNvGrpSpPr>
              <a:grpSpLocks noChangeAspect="1"/>
            </p:cNvGrpSpPr>
            <p:nvPr/>
          </p:nvGrpSpPr>
          <p:grpSpPr bwMode="auto">
            <a:xfrm>
              <a:off x="1130145" y="3921781"/>
              <a:ext cx="540000" cy="540000"/>
              <a:chOff x="4643438" y="2786064"/>
              <a:chExt cx="288476" cy="288476"/>
            </a:xfrm>
          </p:grpSpPr>
          <p:sp>
            <p:nvSpPr>
              <p:cNvPr id="63" name="Oval 62"/>
              <p:cNvSpPr/>
              <p:nvPr/>
            </p:nvSpPr>
            <p:spPr>
              <a:xfrm>
                <a:off x="4643438" y="2786257"/>
                <a:ext cx="288372" cy="288422"/>
              </a:xfrm>
              <a:prstGeom prst="ellipse">
                <a:avLst/>
              </a:prstGeom>
              <a:solidFill>
                <a:schemeClr val="accent2"/>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76" dirty="0"/>
              </a:p>
            </p:txBody>
          </p:sp>
          <p:sp>
            <p:nvSpPr>
              <p:cNvPr id="59412" name="Freeform 26"/>
              <p:cNvSpPr>
                <a:spLocks/>
              </p:cNvSpPr>
              <p:nvPr/>
            </p:nvSpPr>
            <p:spPr bwMode="auto">
              <a:xfrm>
                <a:off x="4735506" y="2871746"/>
                <a:ext cx="114518" cy="118766"/>
              </a:xfrm>
              <a:custGeom>
                <a:avLst/>
                <a:gdLst>
                  <a:gd name="T0" fmla="*/ 43049 w 274"/>
                  <a:gd name="T1" fmla="*/ 118766 h 284"/>
                  <a:gd name="T2" fmla="*/ 33436 w 274"/>
                  <a:gd name="T3" fmla="*/ 114166 h 284"/>
                  <a:gd name="T4" fmla="*/ 3762 w 274"/>
                  <a:gd name="T5" fmla="*/ 74438 h 284"/>
                  <a:gd name="T6" fmla="*/ 5851 w 274"/>
                  <a:gd name="T7" fmla="*/ 58128 h 284"/>
                  <a:gd name="T8" fmla="*/ 22151 w 274"/>
                  <a:gd name="T9" fmla="*/ 60638 h 284"/>
                  <a:gd name="T10" fmla="*/ 41795 w 274"/>
                  <a:gd name="T11" fmla="*/ 86565 h 284"/>
                  <a:gd name="T12" fmla="*/ 91531 w 274"/>
                  <a:gd name="T13" fmla="*/ 7109 h 284"/>
                  <a:gd name="T14" fmla="*/ 107413 w 274"/>
                  <a:gd name="T15" fmla="*/ 3346 h 284"/>
                  <a:gd name="T16" fmla="*/ 111174 w 274"/>
                  <a:gd name="T17" fmla="*/ 19655 h 284"/>
                  <a:gd name="T18" fmla="*/ 52662 w 274"/>
                  <a:gd name="T19" fmla="*/ 113330 h 284"/>
                  <a:gd name="T20" fmla="*/ 43467 w 274"/>
                  <a:gd name="T21" fmla="*/ 118766 h 284"/>
                  <a:gd name="T22" fmla="*/ 43049 w 274"/>
                  <a:gd name="T23" fmla="*/ 118766 h 2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4"/>
                  <a:gd name="T37" fmla="*/ 0 h 284"/>
                  <a:gd name="T38" fmla="*/ 274 w 274"/>
                  <a:gd name="T39" fmla="*/ 284 h 2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bg1"/>
              </a:solidFill>
              <a:ln w="9525">
                <a:noFill/>
                <a:miter lim="800000"/>
                <a:headEnd/>
                <a:tailEnd/>
              </a:ln>
            </p:spPr>
            <p:txBody>
              <a:bodyPr/>
              <a:lstStyle/>
              <a:p>
                <a:endParaRPr lang="en-US" altLang="zh-CN" sz="1476" dirty="0"/>
              </a:p>
            </p:txBody>
          </p:sp>
        </p:grpSp>
        <p:sp>
          <p:nvSpPr>
            <p:cNvPr id="59409" name="TextBox 60"/>
            <p:cNvSpPr txBox="1">
              <a:spLocks noChangeArrowheads="1"/>
            </p:cNvSpPr>
            <p:nvPr/>
          </p:nvSpPr>
          <p:spPr bwMode="auto">
            <a:xfrm>
              <a:off x="1953169" y="3852588"/>
              <a:ext cx="3884404" cy="974506"/>
            </a:xfrm>
            <a:prstGeom prst="rect">
              <a:avLst/>
            </a:prstGeom>
            <a:noFill/>
            <a:ln w="9525">
              <a:noFill/>
              <a:miter lim="800000"/>
              <a:headEnd/>
              <a:tailEnd/>
            </a:ln>
          </p:spPr>
          <p:txBody>
            <a:bodyPr>
              <a:spAutoFit/>
            </a:bodyPr>
            <a:lstStyle/>
            <a:p>
              <a:pPr>
                <a:lnSpc>
                  <a:spcPct val="120000"/>
                </a:lnSpc>
              </a:pPr>
              <a:r>
                <a:rPr lang="en-US" altLang="zh-CN" sz="1266" dirty="0">
                  <a:latin typeface="Lato Light"/>
                </a:rPr>
                <a:t>Lorem Ipsum is simply dummy text of the printing and typesetting industry. Lorem Ipsum has been the industry's standard dummy text ever since the 1500s, </a:t>
              </a:r>
            </a:p>
          </p:txBody>
        </p:sp>
        <p:sp>
          <p:nvSpPr>
            <p:cNvPr id="62" name="TextBox 61"/>
            <p:cNvSpPr txBox="1"/>
            <p:nvPr/>
          </p:nvSpPr>
          <p:spPr>
            <a:xfrm>
              <a:off x="1871584" y="3487047"/>
              <a:ext cx="3035617" cy="462089"/>
            </a:xfrm>
            <a:prstGeom prst="rect">
              <a:avLst/>
            </a:prstGeom>
            <a:noFill/>
          </p:spPr>
          <p:txBody>
            <a:bodyPr lIns="192832" tIns="96416" rIns="192832" bIns="96416">
              <a:spAutoFit/>
            </a:bodyPr>
            <a:lstStyle/>
            <a:p>
              <a:r>
                <a:rPr lang="id-ID" altLang="zh-CN" b="1" dirty="0">
                  <a:solidFill>
                    <a:schemeClr val="accent2"/>
                  </a:solidFill>
                  <a:latin typeface="Lato Regular"/>
                  <a:ea typeface="Lato Regular"/>
                  <a:cs typeface="Lato Regular"/>
                </a:rPr>
                <a:t>DELIVERY</a:t>
              </a:r>
              <a:endParaRPr lang="en-US" altLang="zh-CN" b="1" dirty="0">
                <a:solidFill>
                  <a:schemeClr val="accent2"/>
                </a:solidFill>
                <a:latin typeface="Lato Regular"/>
                <a:ea typeface="Lato Regular"/>
                <a:cs typeface="Lato Regular"/>
              </a:endParaRPr>
            </a:p>
          </p:txBody>
        </p:sp>
      </p:grpSp>
      <p:grpSp>
        <p:nvGrpSpPr>
          <p:cNvPr id="59401" name="Group 64"/>
          <p:cNvGrpSpPr>
            <a:grpSpLocks/>
          </p:cNvGrpSpPr>
          <p:nvPr/>
        </p:nvGrpSpPr>
        <p:grpSpPr bwMode="auto">
          <a:xfrm>
            <a:off x="916155" y="4525431"/>
            <a:ext cx="4964075" cy="1412865"/>
            <a:chOff x="1130145" y="4810127"/>
            <a:chExt cx="4707428" cy="1340047"/>
          </a:xfrm>
        </p:grpSpPr>
        <p:grpSp>
          <p:nvGrpSpPr>
            <p:cNvPr id="59403" name="Group 332"/>
            <p:cNvGrpSpPr>
              <a:grpSpLocks noChangeAspect="1"/>
            </p:cNvGrpSpPr>
            <p:nvPr/>
          </p:nvGrpSpPr>
          <p:grpSpPr bwMode="auto">
            <a:xfrm>
              <a:off x="1130145" y="5244861"/>
              <a:ext cx="540000" cy="540000"/>
              <a:chOff x="4643438" y="2786064"/>
              <a:chExt cx="288476" cy="288476"/>
            </a:xfrm>
          </p:grpSpPr>
          <p:sp>
            <p:nvSpPr>
              <p:cNvPr id="70" name="Oval 69"/>
              <p:cNvSpPr/>
              <p:nvPr/>
            </p:nvSpPr>
            <p:spPr>
              <a:xfrm>
                <a:off x="4643438" y="2786257"/>
                <a:ext cx="288372" cy="288422"/>
              </a:xfrm>
              <a:prstGeom prst="ellipse">
                <a:avLst/>
              </a:prstGeom>
              <a:solidFill>
                <a:schemeClr val="accent3"/>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76" dirty="0"/>
              </a:p>
            </p:txBody>
          </p:sp>
          <p:sp>
            <p:nvSpPr>
              <p:cNvPr id="59407" name="Freeform 26"/>
              <p:cNvSpPr>
                <a:spLocks/>
              </p:cNvSpPr>
              <p:nvPr/>
            </p:nvSpPr>
            <p:spPr bwMode="auto">
              <a:xfrm>
                <a:off x="4735506" y="2871746"/>
                <a:ext cx="114518" cy="118766"/>
              </a:xfrm>
              <a:custGeom>
                <a:avLst/>
                <a:gdLst>
                  <a:gd name="T0" fmla="*/ 43049 w 274"/>
                  <a:gd name="T1" fmla="*/ 118766 h 284"/>
                  <a:gd name="T2" fmla="*/ 33436 w 274"/>
                  <a:gd name="T3" fmla="*/ 114166 h 284"/>
                  <a:gd name="T4" fmla="*/ 3762 w 274"/>
                  <a:gd name="T5" fmla="*/ 74438 h 284"/>
                  <a:gd name="T6" fmla="*/ 5851 w 274"/>
                  <a:gd name="T7" fmla="*/ 58128 h 284"/>
                  <a:gd name="T8" fmla="*/ 22151 w 274"/>
                  <a:gd name="T9" fmla="*/ 60638 h 284"/>
                  <a:gd name="T10" fmla="*/ 41795 w 274"/>
                  <a:gd name="T11" fmla="*/ 86565 h 284"/>
                  <a:gd name="T12" fmla="*/ 91531 w 274"/>
                  <a:gd name="T13" fmla="*/ 7109 h 284"/>
                  <a:gd name="T14" fmla="*/ 107413 w 274"/>
                  <a:gd name="T15" fmla="*/ 3346 h 284"/>
                  <a:gd name="T16" fmla="*/ 111174 w 274"/>
                  <a:gd name="T17" fmla="*/ 19655 h 284"/>
                  <a:gd name="T18" fmla="*/ 52662 w 274"/>
                  <a:gd name="T19" fmla="*/ 113330 h 284"/>
                  <a:gd name="T20" fmla="*/ 43467 w 274"/>
                  <a:gd name="T21" fmla="*/ 118766 h 284"/>
                  <a:gd name="T22" fmla="*/ 43049 w 274"/>
                  <a:gd name="T23" fmla="*/ 118766 h 2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4"/>
                  <a:gd name="T37" fmla="*/ 0 h 284"/>
                  <a:gd name="T38" fmla="*/ 274 w 274"/>
                  <a:gd name="T39" fmla="*/ 284 h 2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bg1"/>
              </a:solidFill>
              <a:ln w="9525">
                <a:noFill/>
                <a:miter lim="800000"/>
                <a:headEnd/>
                <a:tailEnd/>
              </a:ln>
            </p:spPr>
            <p:txBody>
              <a:bodyPr/>
              <a:lstStyle/>
              <a:p>
                <a:endParaRPr lang="en-US" altLang="zh-CN" sz="1476" dirty="0"/>
              </a:p>
            </p:txBody>
          </p:sp>
        </p:grpSp>
        <p:sp>
          <p:nvSpPr>
            <p:cNvPr id="59404" name="TextBox 67"/>
            <p:cNvSpPr txBox="1">
              <a:spLocks noChangeArrowheads="1"/>
            </p:cNvSpPr>
            <p:nvPr/>
          </p:nvSpPr>
          <p:spPr bwMode="auto">
            <a:xfrm>
              <a:off x="1953169" y="5175668"/>
              <a:ext cx="3884404" cy="974506"/>
            </a:xfrm>
            <a:prstGeom prst="rect">
              <a:avLst/>
            </a:prstGeom>
            <a:noFill/>
            <a:ln w="9525">
              <a:noFill/>
              <a:miter lim="800000"/>
              <a:headEnd/>
              <a:tailEnd/>
            </a:ln>
          </p:spPr>
          <p:txBody>
            <a:bodyPr>
              <a:spAutoFit/>
            </a:bodyPr>
            <a:lstStyle/>
            <a:p>
              <a:pPr>
                <a:lnSpc>
                  <a:spcPct val="120000"/>
                </a:lnSpc>
              </a:pPr>
              <a:r>
                <a:rPr lang="en-US" altLang="zh-CN" sz="1266" dirty="0">
                  <a:latin typeface="Lato Light"/>
                </a:rPr>
                <a:t>Lorem Ipsum is simply dummy text of the printing and typesetting industry. Lorem Ipsum has been the industry's standard dummy text ever since the 1500s, </a:t>
              </a:r>
            </a:p>
          </p:txBody>
        </p:sp>
        <p:sp>
          <p:nvSpPr>
            <p:cNvPr id="69" name="TextBox 68"/>
            <p:cNvSpPr txBox="1"/>
            <p:nvPr/>
          </p:nvSpPr>
          <p:spPr>
            <a:xfrm>
              <a:off x="1871584" y="4810127"/>
              <a:ext cx="3035617" cy="462089"/>
            </a:xfrm>
            <a:prstGeom prst="rect">
              <a:avLst/>
            </a:prstGeom>
            <a:noFill/>
          </p:spPr>
          <p:txBody>
            <a:bodyPr lIns="192832" tIns="96416" rIns="192832" bIns="96416">
              <a:spAutoFit/>
            </a:bodyPr>
            <a:lstStyle/>
            <a:p>
              <a:r>
                <a:rPr lang="id-ID" altLang="zh-CN" b="1" dirty="0">
                  <a:solidFill>
                    <a:schemeClr val="accent3"/>
                  </a:solidFill>
                  <a:latin typeface="Lato Regular"/>
                  <a:ea typeface="Lato Regular"/>
                  <a:cs typeface="Lato Regular"/>
                </a:rPr>
                <a:t>MARKETING</a:t>
              </a:r>
              <a:endParaRPr lang="en-US" altLang="zh-CN" b="1" dirty="0">
                <a:solidFill>
                  <a:schemeClr val="accent3"/>
                </a:solidFill>
                <a:latin typeface="Lato Regular"/>
                <a:ea typeface="Lato Regular"/>
                <a:cs typeface="Lato Regular"/>
              </a:endParaRPr>
            </a:p>
          </p:txBody>
        </p:sp>
      </p:grpSp>
      <p:pic>
        <p:nvPicPr>
          <p:cNvPr id="59402" name="Picture 38"/>
          <p:cNvPicPr>
            <a:picLocks noChangeAspect="1"/>
          </p:cNvPicPr>
          <p:nvPr/>
        </p:nvPicPr>
        <p:blipFill>
          <a:blip r:embed="rId4"/>
          <a:srcRect/>
          <a:stretch>
            <a:fillRect/>
          </a:stretch>
        </p:blipFill>
        <p:spPr bwMode="auto">
          <a:xfrm rot="882746">
            <a:off x="5357871" y="1535265"/>
            <a:ext cx="4821767" cy="2350611"/>
          </a:xfrm>
          <a:prstGeom prst="rect">
            <a:avLst/>
          </a:prstGeom>
          <a:noFill/>
          <a:ln w="9525">
            <a:noFill/>
            <a:miter lim="800000"/>
            <a:headEnd/>
            <a:tailEnd/>
          </a:ln>
        </p:spPr>
      </p:pic>
      <p:sp>
        <p:nvSpPr>
          <p:cNvPr id="24" name="文本框 23"/>
          <p:cNvSpPr txBox="1"/>
          <p:nvPr/>
        </p:nvSpPr>
        <p:spPr>
          <a:xfrm>
            <a:off x="976827" y="268261"/>
            <a:ext cx="5020500" cy="553870"/>
          </a:xfrm>
          <a:prstGeom prst="rect">
            <a:avLst/>
          </a:prstGeom>
          <a:noFill/>
        </p:spPr>
        <p:txBody>
          <a:bodyPr wrap="square" lIns="0" tIns="0" rIns="0" bIns="0" rtlCol="0">
            <a:spAutoFit/>
          </a:bodyPr>
          <a:lstStyle/>
          <a:p>
            <a:pPr defTabSz="964020"/>
            <a:r>
              <a:rPr lang="en-US" altLang="zh-CN"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Annual work overview</a:t>
            </a:r>
            <a:endParaRPr lang="zh-CN" altLang="en-US"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文本框 24"/>
          <p:cNvSpPr txBox="1"/>
          <p:nvPr/>
        </p:nvSpPr>
        <p:spPr>
          <a:xfrm>
            <a:off x="976829" y="776838"/>
            <a:ext cx="3315666" cy="215315"/>
          </a:xfrm>
          <a:prstGeom prst="rect">
            <a:avLst/>
          </a:prstGeom>
          <a:noFill/>
        </p:spPr>
        <p:txBody>
          <a:bodyPr wrap="square" lIns="0" tIns="0" rIns="0" bIns="0" rtlCol="0">
            <a:spAutoFit/>
          </a:bodyPr>
          <a:lstStyle/>
          <a:p>
            <a:pPr defTabSz="964020"/>
            <a:r>
              <a:rPr lang="en-US" altLang="zh-CN"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椭圆 25"/>
          <p:cNvSpPr/>
          <p:nvPr/>
        </p:nvSpPr>
        <p:spPr>
          <a:xfrm>
            <a:off x="417825" y="344455"/>
            <a:ext cx="410238" cy="410238"/>
          </a:xfrm>
          <a:prstGeom prst="ellipse">
            <a:avLst/>
          </a:prstGeom>
          <a:solidFill>
            <a:schemeClr val="accent1"/>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椭圆 27"/>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6" name="Grupo 5">
            <a:extLst>
              <a:ext uri="{FF2B5EF4-FFF2-40B4-BE49-F238E27FC236}">
                <a16:creationId xmlns:a16="http://schemas.microsoft.com/office/drawing/2014/main" id="{21897660-C225-4D1A-A102-FABF14872B81}"/>
              </a:ext>
            </a:extLst>
          </p:cNvPr>
          <p:cNvGrpSpPr/>
          <p:nvPr/>
        </p:nvGrpSpPr>
        <p:grpSpPr>
          <a:xfrm>
            <a:off x="8517607" y="6817365"/>
            <a:ext cx="4197127" cy="415284"/>
            <a:chOff x="8445599" y="6611636"/>
            <a:chExt cx="4197127" cy="621014"/>
          </a:xfrm>
          <a:solidFill>
            <a:srgbClr val="EF4C6D"/>
          </a:solidFill>
        </p:grpSpPr>
        <p:sp>
          <p:nvSpPr>
            <p:cNvPr id="30" name="Freeform 106">
              <a:extLst>
                <a:ext uri="{FF2B5EF4-FFF2-40B4-BE49-F238E27FC236}">
                  <a16:creationId xmlns:a16="http://schemas.microsoft.com/office/drawing/2014/main" id="{6AA69AA2-471F-4BCF-94CB-4ECDD3BF8429}"/>
                </a:ext>
              </a:extLst>
            </p:cNvPr>
            <p:cNvSpPr>
              <a:spLocks/>
            </p:cNvSpPr>
            <p:nvPr/>
          </p:nvSpPr>
          <p:spPr bwMode="auto">
            <a:xfrm flipH="1">
              <a:off x="8445599" y="6692634"/>
              <a:ext cx="3953614" cy="540016"/>
            </a:xfrm>
            <a:custGeom>
              <a:avLst/>
              <a:gdLst>
                <a:gd name="T0" fmla="*/ 817 w 817"/>
                <a:gd name="T1" fmla="*/ 0 h 117"/>
                <a:gd name="T2" fmla="*/ 817 w 817"/>
                <a:gd name="T3" fmla="*/ 117 h 117"/>
                <a:gd name="T4" fmla="*/ 21 w 817"/>
                <a:gd name="T5" fmla="*/ 117 h 117"/>
                <a:gd name="T6" fmla="*/ 24 w 817"/>
                <a:gd name="T7" fmla="*/ 85 h 117"/>
                <a:gd name="T8" fmla="*/ 15 w 817"/>
                <a:gd name="T9" fmla="*/ 52 h 117"/>
                <a:gd name="T10" fmla="*/ 4 w 817"/>
                <a:gd name="T11" fmla="*/ 33 h 117"/>
                <a:gd name="T12" fmla="*/ 6 w 817"/>
                <a:gd name="T13" fmla="*/ 10 h 117"/>
                <a:gd name="T14" fmla="*/ 26 w 817"/>
                <a:gd name="T15" fmla="*/ 0 h 117"/>
                <a:gd name="T16" fmla="*/ 817 w 817"/>
                <a:gd name="T17"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7" h="117">
                  <a:moveTo>
                    <a:pt x="817" y="0"/>
                  </a:moveTo>
                  <a:cubicBezTo>
                    <a:pt x="817" y="39"/>
                    <a:pt x="817" y="78"/>
                    <a:pt x="817" y="117"/>
                  </a:cubicBezTo>
                  <a:cubicBezTo>
                    <a:pt x="552" y="117"/>
                    <a:pt x="287" y="117"/>
                    <a:pt x="21" y="117"/>
                  </a:cubicBezTo>
                  <a:cubicBezTo>
                    <a:pt x="24" y="110"/>
                    <a:pt x="26" y="98"/>
                    <a:pt x="24" y="85"/>
                  </a:cubicBezTo>
                  <a:cubicBezTo>
                    <a:pt x="24" y="78"/>
                    <a:pt x="23" y="66"/>
                    <a:pt x="15" y="52"/>
                  </a:cubicBezTo>
                  <a:cubicBezTo>
                    <a:pt x="10" y="43"/>
                    <a:pt x="6" y="42"/>
                    <a:pt x="4" y="33"/>
                  </a:cubicBezTo>
                  <a:cubicBezTo>
                    <a:pt x="3" y="30"/>
                    <a:pt x="0" y="19"/>
                    <a:pt x="6" y="10"/>
                  </a:cubicBezTo>
                  <a:cubicBezTo>
                    <a:pt x="13" y="1"/>
                    <a:pt x="24" y="0"/>
                    <a:pt x="26" y="0"/>
                  </a:cubicBezTo>
                  <a:cubicBezTo>
                    <a:pt x="290" y="0"/>
                    <a:pt x="553" y="0"/>
                    <a:pt x="81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1" name="Freeform 107">
              <a:extLst>
                <a:ext uri="{FF2B5EF4-FFF2-40B4-BE49-F238E27FC236}">
                  <a16:creationId xmlns:a16="http://schemas.microsoft.com/office/drawing/2014/main" id="{FDA5511F-4EB4-4CC7-9DCA-397E4B48E0E6}"/>
                </a:ext>
              </a:extLst>
            </p:cNvPr>
            <p:cNvSpPr>
              <a:spLocks/>
            </p:cNvSpPr>
            <p:nvPr/>
          </p:nvSpPr>
          <p:spPr bwMode="auto">
            <a:xfrm flipH="1">
              <a:off x="12341905" y="6611636"/>
              <a:ext cx="300821" cy="621014"/>
            </a:xfrm>
            <a:custGeom>
              <a:avLst/>
              <a:gdLst>
                <a:gd name="T0" fmla="*/ 0 w 60"/>
                <a:gd name="T1" fmla="*/ 135 h 135"/>
                <a:gd name="T2" fmla="*/ 30 w 60"/>
                <a:gd name="T3" fmla="*/ 97 h 135"/>
                <a:gd name="T4" fmla="*/ 28 w 60"/>
                <a:gd name="T5" fmla="*/ 73 h 135"/>
                <a:gd name="T6" fmla="*/ 25 w 60"/>
                <a:gd name="T7" fmla="*/ 44 h 135"/>
                <a:gd name="T8" fmla="*/ 35 w 60"/>
                <a:gd name="T9" fmla="*/ 20 h 135"/>
                <a:gd name="T10" fmla="*/ 54 w 60"/>
                <a:gd name="T11" fmla="*/ 0 h 135"/>
                <a:gd name="T12" fmla="*/ 42 w 60"/>
                <a:gd name="T13" fmla="*/ 31 h 135"/>
                <a:gd name="T14" fmla="*/ 43 w 60"/>
                <a:gd name="T15" fmla="*/ 56 h 135"/>
                <a:gd name="T16" fmla="*/ 59 w 60"/>
                <a:gd name="T17" fmla="*/ 94 h 135"/>
                <a:gd name="T18" fmla="*/ 60 w 60"/>
                <a:gd name="T19" fmla="*/ 111 h 135"/>
                <a:gd name="T20" fmla="*/ 54 w 60"/>
                <a:gd name="T21" fmla="*/ 134 h 135"/>
                <a:gd name="T22" fmla="*/ 0 w 60"/>
                <a:gd name="T23"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135">
                  <a:moveTo>
                    <a:pt x="0" y="135"/>
                  </a:moveTo>
                  <a:cubicBezTo>
                    <a:pt x="2" y="134"/>
                    <a:pt x="26" y="122"/>
                    <a:pt x="30" y="97"/>
                  </a:cubicBezTo>
                  <a:cubicBezTo>
                    <a:pt x="32" y="87"/>
                    <a:pt x="30" y="78"/>
                    <a:pt x="28" y="73"/>
                  </a:cubicBezTo>
                  <a:cubicBezTo>
                    <a:pt x="26" y="67"/>
                    <a:pt x="23" y="57"/>
                    <a:pt x="25" y="44"/>
                  </a:cubicBezTo>
                  <a:cubicBezTo>
                    <a:pt x="27" y="32"/>
                    <a:pt x="32" y="24"/>
                    <a:pt x="35" y="20"/>
                  </a:cubicBezTo>
                  <a:cubicBezTo>
                    <a:pt x="41" y="10"/>
                    <a:pt x="49" y="3"/>
                    <a:pt x="54" y="0"/>
                  </a:cubicBezTo>
                  <a:cubicBezTo>
                    <a:pt x="50" y="6"/>
                    <a:pt x="44" y="16"/>
                    <a:pt x="42" y="31"/>
                  </a:cubicBezTo>
                  <a:cubicBezTo>
                    <a:pt x="41" y="36"/>
                    <a:pt x="40" y="45"/>
                    <a:pt x="43" y="56"/>
                  </a:cubicBezTo>
                  <a:cubicBezTo>
                    <a:pt x="47" y="73"/>
                    <a:pt x="56" y="76"/>
                    <a:pt x="59" y="94"/>
                  </a:cubicBezTo>
                  <a:cubicBezTo>
                    <a:pt x="60" y="101"/>
                    <a:pt x="60" y="108"/>
                    <a:pt x="60" y="111"/>
                  </a:cubicBezTo>
                  <a:cubicBezTo>
                    <a:pt x="59" y="121"/>
                    <a:pt x="56" y="129"/>
                    <a:pt x="54" y="134"/>
                  </a:cubicBezTo>
                  <a:cubicBezTo>
                    <a:pt x="36" y="135"/>
                    <a:pt x="18" y="135"/>
                    <a:pt x="0" y="1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sp>
        <p:nvSpPr>
          <p:cNvPr id="5" name="Rectángulo 4">
            <a:extLst>
              <a:ext uri="{FF2B5EF4-FFF2-40B4-BE49-F238E27FC236}">
                <a16:creationId xmlns:a16="http://schemas.microsoft.com/office/drawing/2014/main" id="{5D26666C-EBB2-41E5-9A3B-D30892FFED1A}"/>
              </a:ext>
            </a:extLst>
          </p:cNvPr>
          <p:cNvSpPr/>
          <p:nvPr/>
        </p:nvSpPr>
        <p:spPr>
          <a:xfrm>
            <a:off x="0" y="6871530"/>
            <a:ext cx="9885759" cy="3611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Tree>
    <p:extLst>
      <p:ext uri="{BB962C8B-B14F-4D97-AF65-F5344CB8AC3E}">
        <p14:creationId xmlns:p14="http://schemas.microsoft.com/office/powerpoint/2010/main" val="4060923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9398"/>
                                        </p:tgtEl>
                                        <p:attrNameLst>
                                          <p:attrName>style.visibility</p:attrName>
                                        </p:attrNameLst>
                                      </p:cBhvr>
                                      <p:to>
                                        <p:strVal val="visible"/>
                                      </p:to>
                                    </p:set>
                                    <p:animEffect transition="in" filter="fade">
                                      <p:cBhvr>
                                        <p:cTn id="7" dur="500"/>
                                        <p:tgtEl>
                                          <p:spTgt spid="5939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9399"/>
                                        </p:tgtEl>
                                        <p:attrNameLst>
                                          <p:attrName>style.visibility</p:attrName>
                                        </p:attrNameLst>
                                      </p:cBhvr>
                                      <p:to>
                                        <p:strVal val="visible"/>
                                      </p:to>
                                    </p:set>
                                    <p:animEffect transition="in" filter="fade">
                                      <p:cBhvr>
                                        <p:cTn id="11" dur="500"/>
                                        <p:tgtEl>
                                          <p:spTgt spid="5939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9400"/>
                                        </p:tgtEl>
                                        <p:attrNameLst>
                                          <p:attrName>style.visibility</p:attrName>
                                        </p:attrNameLst>
                                      </p:cBhvr>
                                      <p:to>
                                        <p:strVal val="visible"/>
                                      </p:to>
                                    </p:set>
                                    <p:animEffect transition="in" filter="fade">
                                      <p:cBhvr>
                                        <p:cTn id="15" dur="500"/>
                                        <p:tgtEl>
                                          <p:spTgt spid="5940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9401"/>
                                        </p:tgtEl>
                                        <p:attrNameLst>
                                          <p:attrName>style.visibility</p:attrName>
                                        </p:attrNameLst>
                                      </p:cBhvr>
                                      <p:to>
                                        <p:strVal val="visible"/>
                                      </p:to>
                                    </p:set>
                                    <p:animEffect transition="in" filter="fade">
                                      <p:cBhvr>
                                        <p:cTn id="19" dur="500"/>
                                        <p:tgtEl>
                                          <p:spTgt spid="5940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9402"/>
                                        </p:tgtEl>
                                        <p:attrNameLst>
                                          <p:attrName>style.visibility</p:attrName>
                                        </p:attrNameLst>
                                      </p:cBhvr>
                                      <p:to>
                                        <p:strVal val="visible"/>
                                      </p:to>
                                    </p:set>
                                    <p:animEffect transition="in" filter="fade">
                                      <p:cBhvr>
                                        <p:cTn id="23" dur="500"/>
                                        <p:tgtEl>
                                          <p:spTgt spid="59402"/>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animBg="1"/>
      <p:bldP spid="28"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a:grpSpLocks/>
          </p:cNvGrpSpPr>
          <p:nvPr/>
        </p:nvGrpSpPr>
        <p:grpSpPr bwMode="auto">
          <a:xfrm>
            <a:off x="860904" y="4952357"/>
            <a:ext cx="3321661" cy="1175306"/>
            <a:chOff x="595747" y="3767398"/>
            <a:chExt cx="2362199" cy="836443"/>
          </a:xfrm>
        </p:grpSpPr>
        <p:sp>
          <p:nvSpPr>
            <p:cNvPr id="22" name="Content Placeholder 2"/>
            <p:cNvSpPr txBox="1">
              <a:spLocks/>
            </p:cNvSpPr>
            <p:nvPr/>
          </p:nvSpPr>
          <p:spPr>
            <a:xfrm>
              <a:off x="595747" y="3956849"/>
              <a:ext cx="2362199" cy="646992"/>
            </a:xfrm>
            <a:prstGeom prst="rect">
              <a:avLst/>
            </a:prstGeom>
          </p:spPr>
          <p:txBody>
            <a:bodyPr lIns="128580" tIns="64290" rIns="128580" bIns="64290"/>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defRPr/>
              </a:pPr>
              <a:r>
                <a:rPr lang="en-US" sz="1266" dirty="0">
                  <a:solidFill>
                    <a:schemeClr val="bg1">
                      <a:lumMod val="50000"/>
                    </a:schemeClr>
                  </a:solidFill>
                </a:rPr>
                <a:t>Lorem Ipsum has been the industry's standard dummy text ever since the 1500s, when an unknown.</a:t>
              </a:r>
            </a:p>
          </p:txBody>
        </p:sp>
        <p:sp>
          <p:nvSpPr>
            <p:cNvPr id="23" name="Title 13"/>
            <p:cNvSpPr txBox="1">
              <a:spLocks/>
            </p:cNvSpPr>
            <p:nvPr/>
          </p:nvSpPr>
          <p:spPr>
            <a:xfrm>
              <a:off x="602891" y="3767398"/>
              <a:ext cx="1752599" cy="272857"/>
            </a:xfrm>
            <a:prstGeom prst="rect">
              <a:avLst/>
            </a:prstGeom>
          </p:spPr>
          <p:txBody>
            <a:bodyPr lIns="128580" tIns="64290" rIns="128580" bIns="64290" anchor="ctr">
              <a:normAutofit fontScale="85000" lnSpcReduction="20000"/>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fontAlgn="auto">
                <a:spcAft>
                  <a:spcPts val="0"/>
                </a:spcAft>
                <a:defRPr/>
              </a:pPr>
              <a:r>
                <a:rPr lang="id-ID" sz="2249" b="1" dirty="0">
                  <a:solidFill>
                    <a:schemeClr val="accent1"/>
                  </a:solidFill>
                  <a:latin typeface="+mn-lt"/>
                </a:rPr>
                <a:t>Your Title</a:t>
              </a:r>
              <a:endParaRPr lang="en-US" sz="2249" b="1" dirty="0">
                <a:solidFill>
                  <a:schemeClr val="accent1"/>
                </a:solidFill>
                <a:latin typeface="+mn-lt"/>
              </a:endParaRPr>
            </a:p>
          </p:txBody>
        </p:sp>
      </p:grpSp>
      <p:grpSp>
        <p:nvGrpSpPr>
          <p:cNvPr id="24" name="Group 23"/>
          <p:cNvGrpSpPr>
            <a:grpSpLocks/>
          </p:cNvGrpSpPr>
          <p:nvPr/>
        </p:nvGrpSpPr>
        <p:grpSpPr bwMode="auto">
          <a:xfrm>
            <a:off x="4736735" y="4979144"/>
            <a:ext cx="3321661" cy="1175306"/>
            <a:chOff x="3352801" y="3786472"/>
            <a:chExt cx="2362199" cy="836443"/>
          </a:xfrm>
        </p:grpSpPr>
        <p:sp>
          <p:nvSpPr>
            <p:cNvPr id="25" name="Content Placeholder 2"/>
            <p:cNvSpPr txBox="1">
              <a:spLocks/>
            </p:cNvSpPr>
            <p:nvPr/>
          </p:nvSpPr>
          <p:spPr>
            <a:xfrm>
              <a:off x="3352801" y="3975923"/>
              <a:ext cx="2362199" cy="646992"/>
            </a:xfrm>
            <a:prstGeom prst="rect">
              <a:avLst/>
            </a:prstGeom>
          </p:spPr>
          <p:txBody>
            <a:bodyPr lIns="128580" tIns="64290" rIns="128580" bIns="64290"/>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defRPr/>
              </a:pPr>
              <a:r>
                <a:rPr lang="en-US" sz="1266" dirty="0">
                  <a:solidFill>
                    <a:schemeClr val="bg1">
                      <a:lumMod val="50000"/>
                    </a:schemeClr>
                  </a:solidFill>
                </a:rPr>
                <a:t>Lorem Ipsum has been the industry's standard dummy text ever since the 1500s, when an unknown.</a:t>
              </a:r>
            </a:p>
          </p:txBody>
        </p:sp>
        <p:sp>
          <p:nvSpPr>
            <p:cNvPr id="27" name="Title 13"/>
            <p:cNvSpPr txBox="1">
              <a:spLocks/>
            </p:cNvSpPr>
            <p:nvPr/>
          </p:nvSpPr>
          <p:spPr>
            <a:xfrm>
              <a:off x="3359945" y="3786472"/>
              <a:ext cx="1752599" cy="272857"/>
            </a:xfrm>
            <a:prstGeom prst="rect">
              <a:avLst/>
            </a:prstGeom>
          </p:spPr>
          <p:txBody>
            <a:bodyPr lIns="128580" tIns="64290" rIns="128580" bIns="64290" anchor="ctr">
              <a:normAutofit fontScale="85000" lnSpcReduction="20000"/>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fontAlgn="auto">
                <a:spcAft>
                  <a:spcPts val="0"/>
                </a:spcAft>
                <a:defRPr/>
              </a:pPr>
              <a:r>
                <a:rPr lang="id-ID" sz="2249" b="1" dirty="0">
                  <a:solidFill>
                    <a:schemeClr val="accent2"/>
                  </a:solidFill>
                  <a:latin typeface="+mn-lt"/>
                </a:rPr>
                <a:t>Your Title</a:t>
              </a:r>
              <a:endParaRPr lang="en-US" sz="2249" b="1" dirty="0">
                <a:solidFill>
                  <a:schemeClr val="accent2"/>
                </a:solidFill>
                <a:latin typeface="+mn-lt"/>
              </a:endParaRPr>
            </a:p>
          </p:txBody>
        </p:sp>
      </p:grpSp>
      <p:grpSp>
        <p:nvGrpSpPr>
          <p:cNvPr id="28" name="Group 27"/>
          <p:cNvGrpSpPr>
            <a:grpSpLocks/>
          </p:cNvGrpSpPr>
          <p:nvPr/>
        </p:nvGrpSpPr>
        <p:grpSpPr bwMode="auto">
          <a:xfrm>
            <a:off x="8701298" y="4987516"/>
            <a:ext cx="3321661" cy="1176979"/>
            <a:chOff x="6172200" y="3793400"/>
            <a:chExt cx="2362199" cy="836443"/>
          </a:xfrm>
        </p:grpSpPr>
        <p:sp>
          <p:nvSpPr>
            <p:cNvPr id="29" name="Content Placeholder 2"/>
            <p:cNvSpPr txBox="1">
              <a:spLocks/>
            </p:cNvSpPr>
            <p:nvPr/>
          </p:nvSpPr>
          <p:spPr>
            <a:xfrm>
              <a:off x="6172200" y="3982581"/>
              <a:ext cx="2362199" cy="647262"/>
            </a:xfrm>
            <a:prstGeom prst="rect">
              <a:avLst/>
            </a:prstGeom>
          </p:spPr>
          <p:txBody>
            <a:bodyPr lIns="128580" tIns="64290" rIns="128580" bIns="64290"/>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defRPr/>
              </a:pPr>
              <a:r>
                <a:rPr lang="en-US" sz="1266" dirty="0">
                  <a:solidFill>
                    <a:schemeClr val="bg1">
                      <a:lumMod val="50000"/>
                    </a:schemeClr>
                  </a:solidFill>
                </a:rPr>
                <a:t>Lorem Ipsum has been the industry's standard dummy text ever since the 1500s, when an unknown.</a:t>
              </a:r>
            </a:p>
          </p:txBody>
        </p:sp>
        <p:sp>
          <p:nvSpPr>
            <p:cNvPr id="30" name="Title 13"/>
            <p:cNvSpPr txBox="1">
              <a:spLocks/>
            </p:cNvSpPr>
            <p:nvPr/>
          </p:nvSpPr>
          <p:spPr>
            <a:xfrm>
              <a:off x="6179344" y="3793400"/>
              <a:ext cx="1752599" cy="273659"/>
            </a:xfrm>
            <a:prstGeom prst="rect">
              <a:avLst/>
            </a:prstGeom>
          </p:spPr>
          <p:txBody>
            <a:bodyPr lIns="128580" tIns="64290" rIns="128580" bIns="64290" anchor="ctr">
              <a:normAutofit fontScale="85000" lnSpcReduction="20000"/>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fontAlgn="auto">
                <a:spcAft>
                  <a:spcPts val="0"/>
                </a:spcAft>
                <a:defRPr/>
              </a:pPr>
              <a:r>
                <a:rPr lang="id-ID" sz="2249" b="1" dirty="0">
                  <a:solidFill>
                    <a:schemeClr val="accent3"/>
                  </a:solidFill>
                  <a:latin typeface="+mn-lt"/>
                </a:rPr>
                <a:t>Your Title</a:t>
              </a:r>
              <a:endParaRPr lang="en-US" sz="2249" b="1" dirty="0">
                <a:solidFill>
                  <a:schemeClr val="accent3"/>
                </a:solidFill>
                <a:latin typeface="+mn-lt"/>
              </a:endParaRPr>
            </a:p>
          </p:txBody>
        </p:sp>
      </p:grpSp>
      <p:sp>
        <p:nvSpPr>
          <p:cNvPr id="31" name="Rectangle 30"/>
          <p:cNvSpPr/>
          <p:nvPr/>
        </p:nvSpPr>
        <p:spPr>
          <a:xfrm>
            <a:off x="879321" y="1876806"/>
            <a:ext cx="3535962" cy="30002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375" dirty="0"/>
          </a:p>
        </p:txBody>
      </p:sp>
      <p:sp>
        <p:nvSpPr>
          <p:cNvPr id="32" name="Rectangle 31"/>
          <p:cNvSpPr/>
          <p:nvPr/>
        </p:nvSpPr>
        <p:spPr>
          <a:xfrm>
            <a:off x="4736735" y="1876806"/>
            <a:ext cx="3535962" cy="30002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375" dirty="0"/>
          </a:p>
        </p:txBody>
      </p:sp>
      <p:sp>
        <p:nvSpPr>
          <p:cNvPr id="33" name="Rectangle 32"/>
          <p:cNvSpPr/>
          <p:nvPr/>
        </p:nvSpPr>
        <p:spPr>
          <a:xfrm>
            <a:off x="8579079" y="1876806"/>
            <a:ext cx="3535962" cy="30002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375" dirty="0"/>
          </a:p>
        </p:txBody>
      </p:sp>
      <p:sp>
        <p:nvSpPr>
          <p:cNvPr id="14" name="文本框 13"/>
          <p:cNvSpPr txBox="1"/>
          <p:nvPr/>
        </p:nvSpPr>
        <p:spPr>
          <a:xfrm>
            <a:off x="976827" y="268262"/>
            <a:ext cx="4948492" cy="553870"/>
          </a:xfrm>
          <a:prstGeom prst="rect">
            <a:avLst/>
          </a:prstGeom>
          <a:noFill/>
        </p:spPr>
        <p:txBody>
          <a:bodyPr wrap="square" lIns="0" tIns="0" rIns="0" bIns="0" rtlCol="0">
            <a:spAutoFit/>
          </a:bodyPr>
          <a:lstStyle/>
          <a:p>
            <a:pPr defTabSz="964020"/>
            <a:r>
              <a:rPr lang="en-US" altLang="zh-CN"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Annual work overview</a:t>
            </a:r>
            <a:endParaRPr lang="zh-CN" altLang="en-US"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文本框 14"/>
          <p:cNvSpPr txBox="1"/>
          <p:nvPr/>
        </p:nvSpPr>
        <p:spPr>
          <a:xfrm>
            <a:off x="976829" y="776838"/>
            <a:ext cx="3315666" cy="215315"/>
          </a:xfrm>
          <a:prstGeom prst="rect">
            <a:avLst/>
          </a:prstGeom>
          <a:noFill/>
        </p:spPr>
        <p:txBody>
          <a:bodyPr wrap="square" lIns="0" tIns="0" rIns="0" bIns="0" rtlCol="0">
            <a:spAutoFit/>
          </a:bodyPr>
          <a:lstStyle/>
          <a:p>
            <a:pPr defTabSz="964020"/>
            <a:r>
              <a:rPr lang="en-US" altLang="zh-CN"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椭圆 15"/>
          <p:cNvSpPr/>
          <p:nvPr/>
        </p:nvSpPr>
        <p:spPr>
          <a:xfrm>
            <a:off x="417825" y="344455"/>
            <a:ext cx="410238" cy="410238"/>
          </a:xfrm>
          <a:prstGeom prst="ellipse">
            <a:avLst/>
          </a:prstGeom>
          <a:solidFill>
            <a:schemeClr val="accent1"/>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椭圆 16"/>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 name="Rectángulo 1">
            <a:extLst>
              <a:ext uri="{FF2B5EF4-FFF2-40B4-BE49-F238E27FC236}">
                <a16:creationId xmlns:a16="http://schemas.microsoft.com/office/drawing/2014/main" id="{67F7629B-0AC4-4E71-9E91-A9DA85273E19}"/>
              </a:ext>
            </a:extLst>
          </p:cNvPr>
          <p:cNvSpPr/>
          <p:nvPr/>
        </p:nvSpPr>
        <p:spPr>
          <a:xfrm>
            <a:off x="989468" y="2008759"/>
            <a:ext cx="3315668" cy="27363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PE" dirty="0"/>
          </a:p>
        </p:txBody>
      </p:sp>
      <p:sp>
        <p:nvSpPr>
          <p:cNvPr id="20" name="Rectángulo 19">
            <a:extLst>
              <a:ext uri="{FF2B5EF4-FFF2-40B4-BE49-F238E27FC236}">
                <a16:creationId xmlns:a16="http://schemas.microsoft.com/office/drawing/2014/main" id="{05698137-A785-4EB0-A392-C8EB4FD80E08}"/>
              </a:ext>
            </a:extLst>
          </p:cNvPr>
          <p:cNvSpPr/>
          <p:nvPr/>
        </p:nvSpPr>
        <p:spPr>
          <a:xfrm>
            <a:off x="8689226" y="2008759"/>
            <a:ext cx="3315668" cy="27363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PE" dirty="0"/>
          </a:p>
        </p:txBody>
      </p:sp>
      <p:sp>
        <p:nvSpPr>
          <p:cNvPr id="26" name="Rectángulo 25">
            <a:extLst>
              <a:ext uri="{FF2B5EF4-FFF2-40B4-BE49-F238E27FC236}">
                <a16:creationId xmlns:a16="http://schemas.microsoft.com/office/drawing/2014/main" id="{288A4C4C-D029-4038-9D6A-85B190696AC9}"/>
              </a:ext>
            </a:extLst>
          </p:cNvPr>
          <p:cNvSpPr/>
          <p:nvPr/>
        </p:nvSpPr>
        <p:spPr>
          <a:xfrm>
            <a:off x="4846882" y="2005191"/>
            <a:ext cx="3315668" cy="27363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PE" dirty="0"/>
          </a:p>
        </p:txBody>
      </p:sp>
      <p:pic>
        <p:nvPicPr>
          <p:cNvPr id="4" name="Imagen 3">
            <a:extLst>
              <a:ext uri="{FF2B5EF4-FFF2-40B4-BE49-F238E27FC236}">
                <a16:creationId xmlns:a16="http://schemas.microsoft.com/office/drawing/2014/main" id="{B05AE622-ACC8-4DC2-B0A0-4DC253E987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8674" y="2005191"/>
            <a:ext cx="2831976" cy="2831976"/>
          </a:xfrm>
          <a:prstGeom prst="rect">
            <a:avLst/>
          </a:prstGeom>
        </p:spPr>
      </p:pic>
      <p:pic>
        <p:nvPicPr>
          <p:cNvPr id="6" name="Imagen 5">
            <a:extLst>
              <a:ext uri="{FF2B5EF4-FFF2-40B4-BE49-F238E27FC236}">
                <a16:creationId xmlns:a16="http://schemas.microsoft.com/office/drawing/2014/main" id="{C81247B8-8C94-41D4-8EC5-B285C5162B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7247" y="2099621"/>
            <a:ext cx="2643115" cy="2643115"/>
          </a:xfrm>
          <a:prstGeom prst="rect">
            <a:avLst/>
          </a:prstGeom>
        </p:spPr>
      </p:pic>
      <p:pic>
        <p:nvPicPr>
          <p:cNvPr id="8" name="Imagen 7" descr="Patrón de fondo&#10;&#10;Descripción generada automáticamente">
            <a:extLst>
              <a:ext uri="{FF2B5EF4-FFF2-40B4-BE49-F238E27FC236}">
                <a16:creationId xmlns:a16="http://schemas.microsoft.com/office/drawing/2014/main" id="{05C38806-0DBC-454F-B5E0-2C0C8ABB4F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08527" y="1880562"/>
            <a:ext cx="3051704" cy="3051704"/>
          </a:xfrm>
          <a:prstGeom prst="rect">
            <a:avLst/>
          </a:prstGeom>
        </p:spPr>
      </p:pic>
    </p:spTree>
    <p:extLst>
      <p:ext uri="{BB962C8B-B14F-4D97-AF65-F5344CB8AC3E}">
        <p14:creationId xmlns:p14="http://schemas.microsoft.com/office/powerpoint/2010/main" val="244606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ppt_x</p:attrName>
                                        </p:attrNameLst>
                                      </p:cBhvr>
                                      <p:tavLst>
                                        <p:tav tm="0">
                                          <p:val>
                                            <p:strVal val="#ppt_x-.2"/>
                                          </p:val>
                                        </p:tav>
                                        <p:tav tm="100000">
                                          <p:val>
                                            <p:strVal val="#ppt_x"/>
                                          </p:val>
                                        </p:tav>
                                      </p:tavLst>
                                    </p:anim>
                                    <p:anim calcmode="lin" valueType="num">
                                      <p:cBhvr>
                                        <p:cTn id="8" dur="1000" fill="hold"/>
                                        <p:tgtEl>
                                          <p:spTgt spid="31"/>
                                        </p:tgtEl>
                                        <p:attrNameLst>
                                          <p:attrName>ppt_y</p:attrName>
                                        </p:attrNameLst>
                                      </p:cBhvr>
                                      <p:tavLst>
                                        <p:tav tm="0">
                                          <p:val>
                                            <p:strVal val="#ppt_y"/>
                                          </p:val>
                                        </p:tav>
                                        <p:tav tm="100000">
                                          <p:val>
                                            <p:strVal val="#ppt_y"/>
                                          </p:val>
                                        </p:tav>
                                      </p:tavLst>
                                    </p:anim>
                                    <p:animEffect transition="in" filter="wipe(right)" prLst="gradientSize: 0.1">
                                      <p:cBhvr>
                                        <p:cTn id="9" dur="1000"/>
                                        <p:tgtEl>
                                          <p:spTgt spid="31"/>
                                        </p:tgtEl>
                                      </p:cBhvr>
                                    </p:animEffect>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ppt_x</p:attrName>
                                        </p:attrNameLst>
                                      </p:cBhvr>
                                      <p:tavLst>
                                        <p:tav tm="0">
                                          <p:val>
                                            <p:strVal val="#ppt_x-.2"/>
                                          </p:val>
                                        </p:tav>
                                        <p:tav tm="100000">
                                          <p:val>
                                            <p:strVal val="#ppt_x"/>
                                          </p:val>
                                        </p:tav>
                                      </p:tavLst>
                                    </p:anim>
                                    <p:anim calcmode="lin" valueType="num">
                                      <p:cBhvr>
                                        <p:cTn id="14"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15" dur="1000"/>
                                        <p:tgtEl>
                                          <p:spTgt spid="21"/>
                                        </p:tgtEl>
                                      </p:cBhvr>
                                    </p:animEffect>
                                  </p:childTnLst>
                                </p:cTn>
                              </p:par>
                            </p:childTnLst>
                          </p:cTn>
                        </p:par>
                        <p:par>
                          <p:cTn id="16" fill="hold">
                            <p:stCondLst>
                              <p:cond delay="2000"/>
                            </p:stCondLst>
                            <p:childTnLst>
                              <p:par>
                                <p:cTn id="17" presetID="12" presetClass="entr" presetSubtype="4"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slide(fromBottom)">
                                      <p:cBhvr>
                                        <p:cTn id="19" dur="500"/>
                                        <p:tgtEl>
                                          <p:spTgt spid="32"/>
                                        </p:tgtEl>
                                      </p:cBhvr>
                                    </p:animEffect>
                                  </p:childTnLst>
                                </p:cTn>
                              </p:par>
                            </p:childTnLst>
                          </p:cTn>
                        </p:par>
                        <p:par>
                          <p:cTn id="20" fill="hold">
                            <p:stCondLst>
                              <p:cond delay="2500"/>
                            </p:stCondLst>
                            <p:childTnLst>
                              <p:par>
                                <p:cTn id="21" presetID="12" presetClass="entr" presetSubtype="4"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slide(fromBottom)">
                                      <p:cBhvr>
                                        <p:cTn id="23" dur="500"/>
                                        <p:tgtEl>
                                          <p:spTgt spid="24"/>
                                        </p:tgtEl>
                                      </p:cBhvr>
                                    </p:animEffect>
                                  </p:childTnLst>
                                </p:cTn>
                              </p:par>
                            </p:childTnLst>
                          </p:cTn>
                        </p:par>
                        <p:par>
                          <p:cTn id="24" fill="hold">
                            <p:stCondLst>
                              <p:cond delay="3000"/>
                            </p:stCondLst>
                            <p:childTnLst>
                              <p:par>
                                <p:cTn id="25" presetID="12" presetClass="entr" presetSubtype="2"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slide(fromRight)">
                                      <p:cBhvr>
                                        <p:cTn id="27" dur="500"/>
                                        <p:tgtEl>
                                          <p:spTgt spid="33"/>
                                        </p:tgtEl>
                                      </p:cBhvr>
                                    </p:animEffect>
                                  </p:childTnLst>
                                </p:cTn>
                              </p:par>
                            </p:childTnLst>
                          </p:cTn>
                        </p:par>
                        <p:par>
                          <p:cTn id="28" fill="hold">
                            <p:stCondLst>
                              <p:cond delay="3500"/>
                            </p:stCondLst>
                            <p:childTnLst>
                              <p:par>
                                <p:cTn id="29" presetID="12" presetClass="entr" presetSubtype="2"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slide(fromRight)">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854" name="Group 33"/>
          <p:cNvGrpSpPr>
            <a:grpSpLocks/>
          </p:cNvGrpSpPr>
          <p:nvPr/>
        </p:nvGrpSpPr>
        <p:grpSpPr bwMode="auto">
          <a:xfrm>
            <a:off x="2044582" y="2382422"/>
            <a:ext cx="1930380" cy="3795273"/>
            <a:chOff x="1524000" y="1504950"/>
            <a:chExt cx="1373224" cy="2698743"/>
          </a:xfrm>
        </p:grpSpPr>
        <p:sp>
          <p:nvSpPr>
            <p:cNvPr id="199" name="Oval 198"/>
            <p:cNvSpPr/>
            <p:nvPr/>
          </p:nvSpPr>
          <p:spPr>
            <a:xfrm>
              <a:off x="1524000" y="1504950"/>
              <a:ext cx="1372033" cy="137146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375" dirty="0"/>
            </a:p>
          </p:txBody>
        </p:sp>
        <p:sp>
          <p:nvSpPr>
            <p:cNvPr id="200" name="Content Placeholder 2"/>
            <p:cNvSpPr txBox="1">
              <a:spLocks/>
            </p:cNvSpPr>
            <p:nvPr/>
          </p:nvSpPr>
          <p:spPr>
            <a:xfrm>
              <a:off x="1524000" y="2647838"/>
              <a:ext cx="1372033" cy="377391"/>
            </a:xfrm>
            <a:prstGeom prst="roundRect">
              <a:avLst/>
            </a:prstGeom>
            <a:solidFill>
              <a:schemeClr val="accent6"/>
            </a:solidFill>
          </p:spPr>
          <p:txBody>
            <a:bodyPr lIns="128580" tIns="64290" rIns="128580" bIns="64290"/>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None/>
                <a:defRPr/>
              </a:pPr>
              <a:r>
                <a:rPr lang="id-ID" sz="2249" dirty="0">
                  <a:solidFill>
                    <a:schemeClr val="bg1">
                      <a:lumMod val="95000"/>
                    </a:schemeClr>
                  </a:solidFill>
                  <a:ea typeface="Open Sans" pitchFamily="34" charset="0"/>
                  <a:cs typeface="Open Sans" pitchFamily="34" charset="0"/>
                </a:rPr>
                <a:t>Jim </a:t>
              </a:r>
              <a:r>
                <a:rPr lang="en-US" sz="2249" dirty="0">
                  <a:solidFill>
                    <a:schemeClr val="bg1">
                      <a:lumMod val="95000"/>
                    </a:schemeClr>
                  </a:solidFill>
                  <a:ea typeface="Open Sans" pitchFamily="34" charset="0"/>
                  <a:cs typeface="Open Sans" pitchFamily="34" charset="0"/>
                </a:rPr>
                <a:t> </a:t>
              </a:r>
              <a:r>
                <a:rPr lang="id-ID" sz="2249" dirty="0">
                  <a:solidFill>
                    <a:schemeClr val="bg1">
                      <a:lumMod val="95000"/>
                    </a:schemeClr>
                  </a:solidFill>
                  <a:ea typeface="Open Sans" pitchFamily="34" charset="0"/>
                  <a:cs typeface="Open Sans" pitchFamily="34" charset="0"/>
                </a:rPr>
                <a:t>Males</a:t>
              </a:r>
              <a:endParaRPr lang="en-US" sz="2249" dirty="0">
                <a:solidFill>
                  <a:schemeClr val="bg1">
                    <a:lumMod val="95000"/>
                  </a:schemeClr>
                </a:solidFill>
                <a:ea typeface="Open Sans" pitchFamily="34" charset="0"/>
                <a:cs typeface="Open Sans" pitchFamily="34" charset="0"/>
              </a:endParaRPr>
            </a:p>
          </p:txBody>
        </p:sp>
        <p:sp>
          <p:nvSpPr>
            <p:cNvPr id="201" name="Content Placeholder 2"/>
            <p:cNvSpPr txBox="1">
              <a:spLocks/>
            </p:cNvSpPr>
            <p:nvPr/>
          </p:nvSpPr>
          <p:spPr>
            <a:xfrm>
              <a:off x="1525191" y="3028800"/>
              <a:ext cx="1372033" cy="914310"/>
            </a:xfrm>
            <a:prstGeom prst="rect">
              <a:avLst/>
            </a:prstGeom>
          </p:spPr>
          <p:txBody>
            <a:bodyPr lIns="128580" tIns="64290" rIns="128580" bIns="64290"/>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None/>
                <a:defRPr/>
              </a:pPr>
              <a:r>
                <a:rPr lang="en-US" sz="1406" i="1" dirty="0"/>
                <a:t>Lorem ipsum dolor sit amet, consectetur adipiscing elit. Curabitur elementum posuere pretium. </a:t>
              </a:r>
            </a:p>
          </p:txBody>
        </p:sp>
        <p:grpSp>
          <p:nvGrpSpPr>
            <p:cNvPr id="78895" name="Group 201"/>
            <p:cNvGrpSpPr>
              <a:grpSpLocks/>
            </p:cNvGrpSpPr>
            <p:nvPr/>
          </p:nvGrpSpPr>
          <p:grpSpPr bwMode="auto">
            <a:xfrm>
              <a:off x="1868199" y="3891918"/>
              <a:ext cx="722511" cy="311775"/>
              <a:chOff x="1600687" y="4248088"/>
              <a:chExt cx="722511" cy="311775"/>
            </a:xfrm>
          </p:grpSpPr>
          <p:sp>
            <p:nvSpPr>
              <p:cNvPr id="203" name="Rectangle 202"/>
              <p:cNvSpPr/>
              <p:nvPr/>
            </p:nvSpPr>
            <p:spPr>
              <a:xfrm>
                <a:off x="1600687" y="4248088"/>
                <a:ext cx="333206" cy="308037"/>
              </a:xfrm>
              <a:prstGeom prst="rect">
                <a:avLst/>
              </a:prstGeom>
            </p:spPr>
            <p:txBody>
              <a:bodyPr wrap="none">
                <a:spAutoFit/>
              </a:bodyPr>
              <a:lstStyle/>
              <a:p>
                <a:pPr fontAlgn="auto">
                  <a:spcBef>
                    <a:spcPts val="0"/>
                  </a:spcBef>
                  <a:spcAft>
                    <a:spcPts val="0"/>
                  </a:spcAft>
                  <a:defRPr/>
                </a:pPr>
                <a:r>
                  <a:rPr lang="en-US" sz="2215" dirty="0">
                    <a:solidFill>
                      <a:schemeClr val="bg1">
                        <a:lumMod val="85000"/>
                      </a:schemeClr>
                    </a:solidFill>
                    <a:latin typeface="FontAwesome" pitchFamily="2" charset="0"/>
                    <a:ea typeface="+mn-ea"/>
                  </a:rPr>
                  <a:t></a:t>
                </a:r>
                <a:endParaRPr lang="en-US" sz="2215" dirty="0">
                  <a:solidFill>
                    <a:schemeClr val="bg1">
                      <a:lumMod val="85000"/>
                    </a:schemeClr>
                  </a:solidFill>
                  <a:latin typeface="+mn-lt"/>
                  <a:ea typeface="+mn-ea"/>
                </a:endParaRPr>
              </a:p>
            </p:txBody>
          </p:sp>
          <p:sp>
            <p:nvSpPr>
              <p:cNvPr id="204" name="Rectangle 203"/>
              <p:cNvSpPr/>
              <p:nvPr/>
            </p:nvSpPr>
            <p:spPr>
              <a:xfrm>
                <a:off x="1986571" y="4248088"/>
                <a:ext cx="336627" cy="311775"/>
              </a:xfrm>
              <a:prstGeom prst="rect">
                <a:avLst/>
              </a:prstGeom>
            </p:spPr>
            <p:txBody>
              <a:bodyPr wrap="none">
                <a:spAutoFit/>
              </a:bodyPr>
              <a:lstStyle/>
              <a:p>
                <a:pPr fontAlgn="auto">
                  <a:spcBef>
                    <a:spcPts val="0"/>
                  </a:spcBef>
                  <a:spcAft>
                    <a:spcPts val="0"/>
                  </a:spcAft>
                  <a:defRPr/>
                </a:pPr>
                <a:r>
                  <a:rPr lang="en-US" sz="2249" dirty="0">
                    <a:solidFill>
                      <a:schemeClr val="bg1">
                        <a:lumMod val="75000"/>
                      </a:schemeClr>
                    </a:solidFill>
                    <a:latin typeface="FontAwesome" pitchFamily="2" charset="0"/>
                    <a:ea typeface="+mn-ea"/>
                  </a:rPr>
                  <a:t></a:t>
                </a:r>
              </a:p>
            </p:txBody>
          </p:sp>
        </p:grpSp>
      </p:grpSp>
      <p:grpSp>
        <p:nvGrpSpPr>
          <p:cNvPr id="78855" name="Group 34"/>
          <p:cNvGrpSpPr>
            <a:grpSpLocks/>
          </p:cNvGrpSpPr>
          <p:nvPr/>
        </p:nvGrpSpPr>
        <p:grpSpPr bwMode="auto">
          <a:xfrm>
            <a:off x="4294739" y="2382423"/>
            <a:ext cx="1955494" cy="3793599"/>
            <a:chOff x="3124200" y="1504950"/>
            <a:chExt cx="1391056" cy="2697394"/>
          </a:xfrm>
        </p:grpSpPr>
        <p:sp>
          <p:nvSpPr>
            <p:cNvPr id="206" name="Oval 205"/>
            <p:cNvSpPr/>
            <p:nvPr/>
          </p:nvSpPr>
          <p:spPr>
            <a:xfrm>
              <a:off x="3124200" y="1504950"/>
              <a:ext cx="1372000" cy="1371384"/>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375" dirty="0"/>
            </a:p>
          </p:txBody>
        </p:sp>
        <p:sp>
          <p:nvSpPr>
            <p:cNvPr id="207" name="Content Placeholder 2"/>
            <p:cNvSpPr txBox="1">
              <a:spLocks/>
            </p:cNvSpPr>
            <p:nvPr/>
          </p:nvSpPr>
          <p:spPr>
            <a:xfrm>
              <a:off x="3143256" y="2647770"/>
              <a:ext cx="1372000" cy="377368"/>
            </a:xfrm>
            <a:prstGeom prst="roundRect">
              <a:avLst/>
            </a:prstGeom>
            <a:solidFill>
              <a:schemeClr val="accent1"/>
            </a:solidFill>
          </p:spPr>
          <p:txBody>
            <a:bodyPr lIns="128580" tIns="64290" rIns="128580" bIns="64290"/>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None/>
                <a:defRPr/>
              </a:pPr>
              <a:r>
                <a:rPr lang="id-ID" sz="2249" dirty="0">
                  <a:solidFill>
                    <a:schemeClr val="bg1">
                      <a:lumMod val="95000"/>
                    </a:schemeClr>
                  </a:solidFill>
                  <a:ea typeface="Open Sans" pitchFamily="34" charset="0"/>
                  <a:cs typeface="Open Sans" pitchFamily="34" charset="0"/>
                </a:rPr>
                <a:t>Ron</a:t>
              </a:r>
              <a:r>
                <a:rPr lang="en-US" sz="2249" dirty="0">
                  <a:solidFill>
                    <a:schemeClr val="bg1">
                      <a:lumMod val="95000"/>
                    </a:schemeClr>
                  </a:solidFill>
                  <a:ea typeface="Open Sans" pitchFamily="34" charset="0"/>
                  <a:cs typeface="Open Sans" pitchFamily="34" charset="0"/>
                </a:rPr>
                <a:t> </a:t>
              </a:r>
              <a:r>
                <a:rPr lang="id-ID" sz="2249" dirty="0">
                  <a:solidFill>
                    <a:schemeClr val="bg1">
                      <a:lumMod val="95000"/>
                    </a:schemeClr>
                  </a:solidFill>
                  <a:ea typeface="Open Sans" pitchFamily="34" charset="0"/>
                  <a:cs typeface="Open Sans" pitchFamily="34" charset="0"/>
                </a:rPr>
                <a:t>Tock</a:t>
              </a:r>
              <a:endParaRPr lang="en-US" sz="2249" dirty="0">
                <a:solidFill>
                  <a:schemeClr val="bg1">
                    <a:lumMod val="95000"/>
                  </a:schemeClr>
                </a:solidFill>
                <a:ea typeface="Open Sans" pitchFamily="34" charset="0"/>
                <a:cs typeface="Open Sans" pitchFamily="34" charset="0"/>
              </a:endParaRPr>
            </a:p>
          </p:txBody>
        </p:sp>
        <p:sp>
          <p:nvSpPr>
            <p:cNvPr id="208" name="Content Placeholder 2"/>
            <p:cNvSpPr txBox="1">
              <a:spLocks/>
            </p:cNvSpPr>
            <p:nvPr/>
          </p:nvSpPr>
          <p:spPr>
            <a:xfrm>
              <a:off x="3124200" y="3028710"/>
              <a:ext cx="1372000" cy="914256"/>
            </a:xfrm>
            <a:prstGeom prst="rect">
              <a:avLst/>
            </a:prstGeom>
          </p:spPr>
          <p:txBody>
            <a:bodyPr lIns="128580" tIns="64290" rIns="128580" bIns="64290"/>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None/>
                <a:defRPr/>
              </a:pPr>
              <a:r>
                <a:rPr lang="en-US" sz="1406" i="1" dirty="0"/>
                <a:t>Lorem ipsum dolor sit amet, consectetur adipiscing elit. Curabitur elementum posuere pretium. </a:t>
              </a:r>
            </a:p>
          </p:txBody>
        </p:sp>
        <p:grpSp>
          <p:nvGrpSpPr>
            <p:cNvPr id="78889" name="Group 24"/>
            <p:cNvGrpSpPr>
              <a:grpSpLocks/>
            </p:cNvGrpSpPr>
            <p:nvPr/>
          </p:nvGrpSpPr>
          <p:grpSpPr bwMode="auto">
            <a:xfrm>
              <a:off x="3466009" y="3890587"/>
              <a:ext cx="723685" cy="311757"/>
              <a:chOff x="1599877" y="4248107"/>
              <a:chExt cx="723685" cy="311757"/>
            </a:xfrm>
          </p:grpSpPr>
          <p:sp>
            <p:nvSpPr>
              <p:cNvPr id="210" name="Rectangle 209"/>
              <p:cNvSpPr/>
              <p:nvPr/>
            </p:nvSpPr>
            <p:spPr>
              <a:xfrm>
                <a:off x="1599877" y="4248107"/>
                <a:ext cx="333198" cy="308019"/>
              </a:xfrm>
              <a:prstGeom prst="rect">
                <a:avLst/>
              </a:prstGeom>
            </p:spPr>
            <p:txBody>
              <a:bodyPr wrap="none">
                <a:spAutoFit/>
              </a:bodyPr>
              <a:lstStyle/>
              <a:p>
                <a:pPr fontAlgn="auto">
                  <a:spcBef>
                    <a:spcPts val="0"/>
                  </a:spcBef>
                  <a:spcAft>
                    <a:spcPts val="0"/>
                  </a:spcAft>
                  <a:defRPr/>
                </a:pPr>
                <a:r>
                  <a:rPr lang="en-US" sz="2215" dirty="0">
                    <a:solidFill>
                      <a:schemeClr val="bg1">
                        <a:lumMod val="85000"/>
                      </a:schemeClr>
                    </a:solidFill>
                    <a:latin typeface="FontAwesome" pitchFamily="2" charset="0"/>
                    <a:ea typeface="+mn-ea"/>
                  </a:rPr>
                  <a:t></a:t>
                </a:r>
                <a:endParaRPr lang="en-US" sz="2215" dirty="0">
                  <a:solidFill>
                    <a:schemeClr val="bg1">
                      <a:lumMod val="85000"/>
                    </a:schemeClr>
                  </a:solidFill>
                  <a:latin typeface="+mn-lt"/>
                  <a:ea typeface="+mn-ea"/>
                </a:endParaRPr>
              </a:p>
            </p:txBody>
          </p:sp>
          <p:sp>
            <p:nvSpPr>
              <p:cNvPr id="211" name="Rectangle 210"/>
              <p:cNvSpPr/>
              <p:nvPr/>
            </p:nvSpPr>
            <p:spPr>
              <a:xfrm>
                <a:off x="1986943" y="4248107"/>
                <a:ext cx="336619" cy="311757"/>
              </a:xfrm>
              <a:prstGeom prst="rect">
                <a:avLst/>
              </a:prstGeom>
            </p:spPr>
            <p:txBody>
              <a:bodyPr wrap="none">
                <a:spAutoFit/>
              </a:bodyPr>
              <a:lstStyle/>
              <a:p>
                <a:pPr fontAlgn="auto">
                  <a:spcBef>
                    <a:spcPts val="0"/>
                  </a:spcBef>
                  <a:spcAft>
                    <a:spcPts val="0"/>
                  </a:spcAft>
                  <a:defRPr/>
                </a:pPr>
                <a:r>
                  <a:rPr lang="en-US" sz="2249" dirty="0">
                    <a:solidFill>
                      <a:schemeClr val="bg1">
                        <a:lumMod val="75000"/>
                      </a:schemeClr>
                    </a:solidFill>
                    <a:latin typeface="FontAwesome" pitchFamily="2" charset="0"/>
                    <a:ea typeface="+mn-ea"/>
                  </a:rPr>
                  <a:t></a:t>
                </a:r>
              </a:p>
            </p:txBody>
          </p:sp>
        </p:grpSp>
      </p:grpSp>
      <p:grpSp>
        <p:nvGrpSpPr>
          <p:cNvPr id="78856" name="Group 35"/>
          <p:cNvGrpSpPr>
            <a:grpSpLocks/>
          </p:cNvGrpSpPr>
          <p:nvPr/>
        </p:nvGrpSpPr>
        <p:grpSpPr bwMode="auto">
          <a:xfrm>
            <a:off x="6533177" y="2382423"/>
            <a:ext cx="1940427" cy="3760113"/>
            <a:chOff x="4716296" y="1504950"/>
            <a:chExt cx="1379704" cy="2673913"/>
          </a:xfrm>
        </p:grpSpPr>
        <p:sp>
          <p:nvSpPr>
            <p:cNvPr id="213" name="Oval 212"/>
            <p:cNvSpPr/>
            <p:nvPr/>
          </p:nvSpPr>
          <p:spPr>
            <a:xfrm>
              <a:off x="4724629" y="1504950"/>
              <a:ext cx="1371371" cy="137155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375" dirty="0"/>
            </a:p>
          </p:txBody>
        </p:sp>
        <p:sp>
          <p:nvSpPr>
            <p:cNvPr id="214" name="Content Placeholder 2"/>
            <p:cNvSpPr txBox="1">
              <a:spLocks/>
            </p:cNvSpPr>
            <p:nvPr/>
          </p:nvSpPr>
          <p:spPr>
            <a:xfrm>
              <a:off x="4716296" y="2647911"/>
              <a:ext cx="1371371" cy="376225"/>
            </a:xfrm>
            <a:prstGeom prst="roundRect">
              <a:avLst/>
            </a:prstGeom>
            <a:solidFill>
              <a:schemeClr val="accent2"/>
            </a:solidFill>
          </p:spPr>
          <p:txBody>
            <a:bodyPr lIns="128580" tIns="64290" rIns="128580" bIns="64290"/>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None/>
                <a:defRPr/>
              </a:pPr>
              <a:r>
                <a:rPr lang="id-ID" sz="2249" dirty="0">
                  <a:solidFill>
                    <a:schemeClr val="bg1">
                      <a:lumMod val="95000"/>
                    </a:schemeClr>
                  </a:solidFill>
                  <a:ea typeface="Open Sans" pitchFamily="34" charset="0"/>
                  <a:cs typeface="Open Sans" pitchFamily="34" charset="0"/>
                </a:rPr>
                <a:t>Malinda Dee </a:t>
              </a:r>
              <a:r>
                <a:rPr lang="en-US" sz="2249" dirty="0">
                  <a:solidFill>
                    <a:schemeClr val="bg1">
                      <a:lumMod val="95000"/>
                    </a:schemeClr>
                  </a:solidFill>
                  <a:ea typeface="Open Sans" pitchFamily="34" charset="0"/>
                  <a:cs typeface="Open Sans" pitchFamily="34" charset="0"/>
                </a:rPr>
                <a:t> </a:t>
              </a:r>
              <a:r>
                <a:rPr lang="id-ID" sz="2249" dirty="0">
                  <a:solidFill>
                    <a:schemeClr val="bg1">
                      <a:lumMod val="95000"/>
                    </a:schemeClr>
                  </a:solidFill>
                  <a:ea typeface="Open Sans" pitchFamily="34" charset="0"/>
                  <a:cs typeface="Open Sans" pitchFamily="34" charset="0"/>
                </a:rPr>
                <a:t>Cute</a:t>
              </a:r>
              <a:endParaRPr lang="en-US" sz="2249" dirty="0">
                <a:solidFill>
                  <a:schemeClr val="bg1">
                    <a:lumMod val="95000"/>
                  </a:schemeClr>
                </a:solidFill>
                <a:ea typeface="Open Sans" pitchFamily="34" charset="0"/>
                <a:cs typeface="Open Sans" pitchFamily="34" charset="0"/>
              </a:endParaRPr>
            </a:p>
          </p:txBody>
        </p:sp>
        <p:sp>
          <p:nvSpPr>
            <p:cNvPr id="215" name="Content Placeholder 2"/>
            <p:cNvSpPr txBox="1">
              <a:spLocks/>
            </p:cNvSpPr>
            <p:nvPr/>
          </p:nvSpPr>
          <p:spPr>
            <a:xfrm>
              <a:off x="4724629" y="3028897"/>
              <a:ext cx="1371371" cy="914368"/>
            </a:xfrm>
            <a:prstGeom prst="rect">
              <a:avLst/>
            </a:prstGeom>
          </p:spPr>
          <p:txBody>
            <a:bodyPr lIns="128580" tIns="64290" rIns="128580" bIns="64290"/>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None/>
                <a:defRPr/>
              </a:pPr>
              <a:r>
                <a:rPr lang="en-US" sz="1406" i="1" dirty="0"/>
                <a:t>Lorem ipsum dolor sit amet, consectetur adipiscing elit. Curabitur elementum posuere pretium. </a:t>
              </a:r>
            </a:p>
          </p:txBody>
        </p:sp>
        <p:grpSp>
          <p:nvGrpSpPr>
            <p:cNvPr id="78883" name="Group 27"/>
            <p:cNvGrpSpPr>
              <a:grpSpLocks/>
            </p:cNvGrpSpPr>
            <p:nvPr/>
          </p:nvGrpSpPr>
          <p:grpSpPr bwMode="auto">
            <a:xfrm>
              <a:off x="5065091" y="3867068"/>
              <a:ext cx="723352" cy="311795"/>
              <a:chOff x="1599865" y="4248068"/>
              <a:chExt cx="723352" cy="311795"/>
            </a:xfrm>
          </p:grpSpPr>
          <p:sp>
            <p:nvSpPr>
              <p:cNvPr id="217" name="Rectangle 216"/>
              <p:cNvSpPr/>
              <p:nvPr/>
            </p:nvSpPr>
            <p:spPr>
              <a:xfrm>
                <a:off x="1599865" y="4248068"/>
                <a:ext cx="333046" cy="308057"/>
              </a:xfrm>
              <a:prstGeom prst="rect">
                <a:avLst/>
              </a:prstGeom>
            </p:spPr>
            <p:txBody>
              <a:bodyPr wrap="none">
                <a:spAutoFit/>
              </a:bodyPr>
              <a:lstStyle/>
              <a:p>
                <a:pPr fontAlgn="auto">
                  <a:spcBef>
                    <a:spcPts val="0"/>
                  </a:spcBef>
                  <a:spcAft>
                    <a:spcPts val="0"/>
                  </a:spcAft>
                  <a:defRPr/>
                </a:pPr>
                <a:r>
                  <a:rPr lang="en-US" sz="2215" dirty="0">
                    <a:solidFill>
                      <a:schemeClr val="bg1">
                        <a:lumMod val="85000"/>
                      </a:schemeClr>
                    </a:solidFill>
                    <a:latin typeface="FontAwesome" pitchFamily="2" charset="0"/>
                    <a:ea typeface="+mn-ea"/>
                  </a:rPr>
                  <a:t></a:t>
                </a:r>
                <a:endParaRPr lang="en-US" sz="2215" dirty="0">
                  <a:solidFill>
                    <a:schemeClr val="bg1">
                      <a:lumMod val="85000"/>
                    </a:schemeClr>
                  </a:solidFill>
                  <a:latin typeface="+mn-lt"/>
                  <a:ea typeface="+mn-ea"/>
                </a:endParaRPr>
              </a:p>
            </p:txBody>
          </p:sp>
          <p:sp>
            <p:nvSpPr>
              <p:cNvPr id="218" name="Rectangle 217"/>
              <p:cNvSpPr/>
              <p:nvPr/>
            </p:nvSpPr>
            <p:spPr>
              <a:xfrm>
                <a:off x="1986753" y="4248068"/>
                <a:ext cx="336464" cy="311795"/>
              </a:xfrm>
              <a:prstGeom prst="rect">
                <a:avLst/>
              </a:prstGeom>
            </p:spPr>
            <p:txBody>
              <a:bodyPr wrap="none">
                <a:spAutoFit/>
              </a:bodyPr>
              <a:lstStyle/>
              <a:p>
                <a:pPr fontAlgn="auto">
                  <a:spcBef>
                    <a:spcPts val="0"/>
                  </a:spcBef>
                  <a:spcAft>
                    <a:spcPts val="0"/>
                  </a:spcAft>
                  <a:defRPr/>
                </a:pPr>
                <a:r>
                  <a:rPr lang="en-US" sz="2249" dirty="0">
                    <a:solidFill>
                      <a:schemeClr val="bg1">
                        <a:lumMod val="75000"/>
                      </a:schemeClr>
                    </a:solidFill>
                    <a:latin typeface="FontAwesome" pitchFamily="2" charset="0"/>
                    <a:ea typeface="+mn-ea"/>
                  </a:rPr>
                  <a:t></a:t>
                </a:r>
              </a:p>
            </p:txBody>
          </p:sp>
        </p:grpSp>
      </p:grpSp>
      <p:grpSp>
        <p:nvGrpSpPr>
          <p:cNvPr id="78857" name="Group 36"/>
          <p:cNvGrpSpPr>
            <a:grpSpLocks/>
          </p:cNvGrpSpPr>
          <p:nvPr/>
        </p:nvGrpSpPr>
        <p:grpSpPr bwMode="auto">
          <a:xfrm>
            <a:off x="8795055" y="2382423"/>
            <a:ext cx="1942100" cy="3760113"/>
            <a:chOff x="6324600" y="1504950"/>
            <a:chExt cx="1381328" cy="2673913"/>
          </a:xfrm>
        </p:grpSpPr>
        <p:sp>
          <p:nvSpPr>
            <p:cNvPr id="220" name="Oval 219"/>
            <p:cNvSpPr/>
            <p:nvPr/>
          </p:nvSpPr>
          <p:spPr>
            <a:xfrm>
              <a:off x="6324600" y="1504950"/>
              <a:ext cx="1371802" cy="137155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375" dirty="0"/>
            </a:p>
          </p:txBody>
        </p:sp>
        <p:sp>
          <p:nvSpPr>
            <p:cNvPr id="221" name="Content Placeholder 2"/>
            <p:cNvSpPr txBox="1">
              <a:spLocks/>
            </p:cNvSpPr>
            <p:nvPr/>
          </p:nvSpPr>
          <p:spPr>
            <a:xfrm>
              <a:off x="6334126" y="2647911"/>
              <a:ext cx="1371802" cy="376225"/>
            </a:xfrm>
            <a:prstGeom prst="roundRect">
              <a:avLst/>
            </a:prstGeom>
            <a:solidFill>
              <a:schemeClr val="accent3"/>
            </a:solidFill>
          </p:spPr>
          <p:txBody>
            <a:bodyPr lIns="128580" tIns="64290" rIns="128580" bIns="64290"/>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None/>
                <a:defRPr/>
              </a:pPr>
              <a:r>
                <a:rPr lang="id-ID" sz="2249" dirty="0">
                  <a:solidFill>
                    <a:schemeClr val="bg1">
                      <a:lumMod val="95000"/>
                    </a:schemeClr>
                  </a:solidFill>
                  <a:ea typeface="Open Sans" pitchFamily="34" charset="0"/>
                  <a:cs typeface="Open Sans" pitchFamily="34" charset="0"/>
                </a:rPr>
                <a:t>Mat Once</a:t>
              </a:r>
              <a:endParaRPr lang="en-US" sz="2249" dirty="0">
                <a:solidFill>
                  <a:schemeClr val="bg1">
                    <a:lumMod val="95000"/>
                  </a:schemeClr>
                </a:solidFill>
                <a:ea typeface="Open Sans" pitchFamily="34" charset="0"/>
                <a:cs typeface="Open Sans" pitchFamily="34" charset="0"/>
              </a:endParaRPr>
            </a:p>
          </p:txBody>
        </p:sp>
        <p:sp>
          <p:nvSpPr>
            <p:cNvPr id="222" name="Content Placeholder 2"/>
            <p:cNvSpPr txBox="1">
              <a:spLocks/>
            </p:cNvSpPr>
            <p:nvPr/>
          </p:nvSpPr>
          <p:spPr>
            <a:xfrm>
              <a:off x="6324600" y="3028897"/>
              <a:ext cx="1371802" cy="914368"/>
            </a:xfrm>
            <a:prstGeom prst="rect">
              <a:avLst/>
            </a:prstGeom>
          </p:spPr>
          <p:txBody>
            <a:bodyPr lIns="128580" tIns="64290" rIns="128580" bIns="64290"/>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None/>
                <a:defRPr/>
              </a:pPr>
              <a:r>
                <a:rPr lang="en-US" sz="1406" i="1" dirty="0"/>
                <a:t>Lorem ipsum dolor sit amet, consectetur adipiscing elit. Curabitur elementum posuere pretium. </a:t>
              </a:r>
            </a:p>
          </p:txBody>
        </p:sp>
        <p:grpSp>
          <p:nvGrpSpPr>
            <p:cNvPr id="78877" name="Group 222"/>
            <p:cNvGrpSpPr>
              <a:grpSpLocks/>
            </p:cNvGrpSpPr>
            <p:nvPr/>
          </p:nvGrpSpPr>
          <p:grpSpPr bwMode="auto">
            <a:xfrm>
              <a:off x="6679458" y="3867068"/>
              <a:ext cx="723580" cy="311795"/>
              <a:chOff x="1599994" y="4248068"/>
              <a:chExt cx="723580" cy="311795"/>
            </a:xfrm>
          </p:grpSpPr>
          <p:sp>
            <p:nvSpPr>
              <p:cNvPr id="224" name="Rectangle 223"/>
              <p:cNvSpPr/>
              <p:nvPr/>
            </p:nvSpPr>
            <p:spPr>
              <a:xfrm>
                <a:off x="1599994" y="4248068"/>
                <a:ext cx="333150" cy="308057"/>
              </a:xfrm>
              <a:prstGeom prst="rect">
                <a:avLst/>
              </a:prstGeom>
            </p:spPr>
            <p:txBody>
              <a:bodyPr wrap="none">
                <a:spAutoFit/>
              </a:bodyPr>
              <a:lstStyle/>
              <a:p>
                <a:pPr fontAlgn="auto">
                  <a:spcBef>
                    <a:spcPts val="0"/>
                  </a:spcBef>
                  <a:spcAft>
                    <a:spcPts val="0"/>
                  </a:spcAft>
                  <a:defRPr/>
                </a:pPr>
                <a:r>
                  <a:rPr lang="en-US" sz="2215" dirty="0">
                    <a:solidFill>
                      <a:schemeClr val="bg1">
                        <a:lumMod val="85000"/>
                      </a:schemeClr>
                    </a:solidFill>
                    <a:latin typeface="FontAwesome" pitchFamily="2" charset="0"/>
                    <a:ea typeface="+mn-ea"/>
                  </a:rPr>
                  <a:t></a:t>
                </a:r>
                <a:endParaRPr lang="en-US" sz="2215" dirty="0">
                  <a:solidFill>
                    <a:schemeClr val="bg1">
                      <a:lumMod val="85000"/>
                    </a:schemeClr>
                  </a:solidFill>
                  <a:latin typeface="+mn-lt"/>
                  <a:ea typeface="+mn-ea"/>
                </a:endParaRPr>
              </a:p>
            </p:txBody>
          </p:sp>
          <p:sp>
            <p:nvSpPr>
              <p:cNvPr id="225" name="Rectangle 224"/>
              <p:cNvSpPr/>
              <p:nvPr/>
            </p:nvSpPr>
            <p:spPr>
              <a:xfrm>
                <a:off x="1987004" y="4248068"/>
                <a:ext cx="336570" cy="311795"/>
              </a:xfrm>
              <a:prstGeom prst="rect">
                <a:avLst/>
              </a:prstGeom>
            </p:spPr>
            <p:txBody>
              <a:bodyPr wrap="none">
                <a:spAutoFit/>
              </a:bodyPr>
              <a:lstStyle/>
              <a:p>
                <a:pPr fontAlgn="auto">
                  <a:spcBef>
                    <a:spcPts val="0"/>
                  </a:spcBef>
                  <a:spcAft>
                    <a:spcPts val="0"/>
                  </a:spcAft>
                  <a:defRPr/>
                </a:pPr>
                <a:r>
                  <a:rPr lang="en-US" sz="2249" dirty="0">
                    <a:solidFill>
                      <a:schemeClr val="bg1">
                        <a:lumMod val="75000"/>
                      </a:schemeClr>
                    </a:solidFill>
                    <a:latin typeface="FontAwesome" pitchFamily="2" charset="0"/>
                    <a:ea typeface="+mn-ea"/>
                  </a:rPr>
                  <a:t></a:t>
                </a:r>
              </a:p>
            </p:txBody>
          </p:sp>
        </p:grpSp>
      </p:grpSp>
      <p:grpSp>
        <p:nvGrpSpPr>
          <p:cNvPr id="78858" name="Group 225"/>
          <p:cNvGrpSpPr>
            <a:grpSpLocks noChangeAspect="1"/>
          </p:cNvGrpSpPr>
          <p:nvPr/>
        </p:nvGrpSpPr>
        <p:grpSpPr bwMode="auto">
          <a:xfrm>
            <a:off x="5582218" y="2208303"/>
            <a:ext cx="701501" cy="724939"/>
            <a:chOff x="923523" y="4537354"/>
            <a:chExt cx="909211" cy="940838"/>
          </a:xfrm>
        </p:grpSpPr>
        <p:sp>
          <p:nvSpPr>
            <p:cNvPr id="227" name="Oval 226"/>
            <p:cNvSpPr/>
            <p:nvPr/>
          </p:nvSpPr>
          <p:spPr>
            <a:xfrm>
              <a:off x="923523" y="4600366"/>
              <a:ext cx="876661" cy="87782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062" dirty="0">
                <a:solidFill>
                  <a:schemeClr val="tx1">
                    <a:lumMod val="50000"/>
                    <a:lumOff val="50000"/>
                  </a:schemeClr>
                </a:solidFill>
                <a:latin typeface="Sosa" pitchFamily="2" charset="0"/>
              </a:endParaRPr>
            </a:p>
          </p:txBody>
        </p:sp>
        <p:sp>
          <p:nvSpPr>
            <p:cNvPr id="228" name="Oval 227"/>
            <p:cNvSpPr/>
            <p:nvPr/>
          </p:nvSpPr>
          <p:spPr>
            <a:xfrm>
              <a:off x="956073" y="4537354"/>
              <a:ext cx="876661" cy="877826"/>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d-ID" sz="3375" dirty="0">
                  <a:solidFill>
                    <a:schemeClr val="bg1"/>
                  </a:solidFill>
                  <a:latin typeface="Sosa" pitchFamily="2" charset="0"/>
                </a:rPr>
                <a:t>p</a:t>
              </a:r>
              <a:endParaRPr lang="en-US" sz="3375" dirty="0">
                <a:solidFill>
                  <a:schemeClr val="bg1"/>
                </a:solidFill>
                <a:latin typeface="Sosa" pitchFamily="2" charset="0"/>
              </a:endParaRPr>
            </a:p>
          </p:txBody>
        </p:sp>
      </p:grpSp>
      <p:grpSp>
        <p:nvGrpSpPr>
          <p:cNvPr id="78859" name="Group 228"/>
          <p:cNvGrpSpPr>
            <a:grpSpLocks noChangeAspect="1"/>
          </p:cNvGrpSpPr>
          <p:nvPr/>
        </p:nvGrpSpPr>
        <p:grpSpPr bwMode="auto">
          <a:xfrm>
            <a:off x="7830701" y="2256855"/>
            <a:ext cx="681409" cy="696477"/>
            <a:chOff x="917655" y="4574850"/>
            <a:chExt cx="883452" cy="903342"/>
          </a:xfrm>
        </p:grpSpPr>
        <p:sp>
          <p:nvSpPr>
            <p:cNvPr id="230" name="Oval 229"/>
            <p:cNvSpPr/>
            <p:nvPr/>
          </p:nvSpPr>
          <p:spPr>
            <a:xfrm>
              <a:off x="924166" y="4600908"/>
              <a:ext cx="876941" cy="877284"/>
            </a:xfrm>
            <a:prstGeom prst="ellipse">
              <a:avLst/>
            </a:pr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062" dirty="0">
                <a:solidFill>
                  <a:schemeClr val="tx1">
                    <a:lumMod val="50000"/>
                    <a:lumOff val="50000"/>
                  </a:schemeClr>
                </a:solidFill>
                <a:latin typeface="Sosa" pitchFamily="2" charset="0"/>
              </a:endParaRPr>
            </a:p>
          </p:txBody>
        </p:sp>
        <p:sp>
          <p:nvSpPr>
            <p:cNvPr id="231" name="Oval 230"/>
            <p:cNvSpPr/>
            <p:nvPr/>
          </p:nvSpPr>
          <p:spPr>
            <a:xfrm>
              <a:off x="917655" y="4574850"/>
              <a:ext cx="876941" cy="877284"/>
            </a:xfrm>
            <a:prstGeom prst="ellipse">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d-ID" sz="3375" dirty="0">
                  <a:solidFill>
                    <a:schemeClr val="bg1"/>
                  </a:solidFill>
                  <a:latin typeface="Sosa" pitchFamily="2" charset="0"/>
                </a:rPr>
                <a:t>D</a:t>
              </a:r>
              <a:endParaRPr lang="en-US" sz="3375" dirty="0">
                <a:solidFill>
                  <a:schemeClr val="bg1"/>
                </a:solidFill>
                <a:latin typeface="Sosa" pitchFamily="2" charset="0"/>
              </a:endParaRPr>
            </a:p>
          </p:txBody>
        </p:sp>
      </p:grpSp>
      <p:grpSp>
        <p:nvGrpSpPr>
          <p:cNvPr id="78860" name="Group 231"/>
          <p:cNvGrpSpPr>
            <a:grpSpLocks noChangeAspect="1"/>
          </p:cNvGrpSpPr>
          <p:nvPr/>
        </p:nvGrpSpPr>
        <p:grpSpPr bwMode="auto">
          <a:xfrm>
            <a:off x="3296902" y="2230067"/>
            <a:ext cx="699826" cy="696477"/>
            <a:chOff x="5166654" y="4853098"/>
            <a:chExt cx="909210" cy="903342"/>
          </a:xfrm>
        </p:grpSpPr>
        <p:grpSp>
          <p:nvGrpSpPr>
            <p:cNvPr id="78866" name="Group 232"/>
            <p:cNvGrpSpPr>
              <a:grpSpLocks/>
            </p:cNvGrpSpPr>
            <p:nvPr/>
          </p:nvGrpSpPr>
          <p:grpSpPr bwMode="auto">
            <a:xfrm>
              <a:off x="5166654" y="4853098"/>
              <a:ext cx="909210" cy="903342"/>
              <a:chOff x="904776" y="4574850"/>
              <a:chExt cx="909210" cy="903342"/>
            </a:xfrm>
          </p:grpSpPr>
          <p:sp>
            <p:nvSpPr>
              <p:cNvPr id="235" name="Oval 234"/>
              <p:cNvSpPr/>
              <p:nvPr/>
            </p:nvSpPr>
            <p:spPr>
              <a:xfrm>
                <a:off x="904776" y="4600908"/>
                <a:ext cx="876582" cy="877284"/>
              </a:xfrm>
              <a:prstGeom prst="ellipse">
                <a:avLst/>
              </a:prstGeom>
              <a:solidFill>
                <a:schemeClr val="accent6"/>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062" dirty="0">
                  <a:solidFill>
                    <a:schemeClr val="tx1">
                      <a:lumMod val="50000"/>
                      <a:lumOff val="50000"/>
                    </a:schemeClr>
                  </a:solidFill>
                  <a:latin typeface="Sosa" pitchFamily="2" charset="0"/>
                </a:endParaRPr>
              </a:p>
            </p:txBody>
          </p:sp>
          <p:sp>
            <p:nvSpPr>
              <p:cNvPr id="236" name="Oval 235"/>
              <p:cNvSpPr/>
              <p:nvPr/>
            </p:nvSpPr>
            <p:spPr>
              <a:xfrm>
                <a:off x="937402" y="4574850"/>
                <a:ext cx="876584" cy="877284"/>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062" dirty="0">
                  <a:solidFill>
                    <a:schemeClr val="bg1"/>
                  </a:solidFill>
                  <a:latin typeface="Sosa" pitchFamily="2" charset="0"/>
                </a:endParaRPr>
              </a:p>
            </p:txBody>
          </p:sp>
        </p:grpSp>
        <p:sp>
          <p:nvSpPr>
            <p:cNvPr id="234" name="Rectangle 5"/>
            <p:cNvSpPr>
              <a:spLocks noChangeArrowheads="1"/>
            </p:cNvSpPr>
            <p:nvPr/>
          </p:nvSpPr>
          <p:spPr bwMode="auto">
            <a:xfrm>
              <a:off x="5214507" y="4880929"/>
              <a:ext cx="811327" cy="793393"/>
            </a:xfrm>
            <a:prstGeom prst="rect">
              <a:avLst/>
            </a:prstGeom>
            <a:noFill/>
            <a:ln>
              <a:noFill/>
            </a:ln>
            <a:effectLst/>
          </p:spPr>
          <p:txBody>
            <a:bodyPr anchor="ctr">
              <a:spAutoFit/>
            </a:bodyPr>
            <a:lstStyle/>
            <a:p>
              <a:pPr eaLnBrk="0" hangingPunct="0">
                <a:defRPr/>
              </a:pPr>
              <a:r>
                <a:rPr lang="id-ID" sz="3375" dirty="0">
                  <a:solidFill>
                    <a:schemeClr val="bg1">
                      <a:lumMod val="95000"/>
                    </a:schemeClr>
                  </a:solidFill>
                  <a:latin typeface="Sosa" pitchFamily="2" charset="0"/>
                  <a:ea typeface="+mn-ea"/>
                </a:rPr>
                <a:t>a</a:t>
              </a:r>
              <a:r>
                <a:rPr lang="en-US" sz="3375" dirty="0">
                  <a:solidFill>
                    <a:schemeClr val="bg1">
                      <a:lumMod val="95000"/>
                    </a:schemeClr>
                  </a:solidFill>
                  <a:latin typeface="Sosa" pitchFamily="2" charset="0"/>
                  <a:ea typeface="+mn-ea"/>
                </a:rPr>
                <a:t> </a:t>
              </a:r>
            </a:p>
          </p:txBody>
        </p:sp>
      </p:grpSp>
      <p:grpSp>
        <p:nvGrpSpPr>
          <p:cNvPr id="78861" name="Group 236"/>
          <p:cNvGrpSpPr>
            <a:grpSpLocks noChangeAspect="1"/>
          </p:cNvGrpSpPr>
          <p:nvPr/>
        </p:nvGrpSpPr>
        <p:grpSpPr bwMode="auto">
          <a:xfrm>
            <a:off x="10100950" y="2241783"/>
            <a:ext cx="701500" cy="696477"/>
            <a:chOff x="5166654" y="4853098"/>
            <a:chExt cx="909210" cy="903342"/>
          </a:xfrm>
        </p:grpSpPr>
        <p:grpSp>
          <p:nvGrpSpPr>
            <p:cNvPr id="78862" name="Group 237"/>
            <p:cNvGrpSpPr>
              <a:grpSpLocks/>
            </p:cNvGrpSpPr>
            <p:nvPr/>
          </p:nvGrpSpPr>
          <p:grpSpPr bwMode="auto">
            <a:xfrm>
              <a:off x="5166654" y="4853098"/>
              <a:ext cx="909210" cy="903342"/>
              <a:chOff x="904776" y="4574850"/>
              <a:chExt cx="909210" cy="903342"/>
            </a:xfrm>
          </p:grpSpPr>
          <p:sp>
            <p:nvSpPr>
              <p:cNvPr id="240" name="Oval 239"/>
              <p:cNvSpPr/>
              <p:nvPr/>
            </p:nvSpPr>
            <p:spPr>
              <a:xfrm>
                <a:off x="904776" y="4600908"/>
                <a:ext cx="876661" cy="877284"/>
              </a:xfrm>
              <a:prstGeom prst="ellipse">
                <a:avLst/>
              </a:pr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062" dirty="0">
                  <a:solidFill>
                    <a:schemeClr val="tx1">
                      <a:lumMod val="50000"/>
                      <a:lumOff val="50000"/>
                    </a:schemeClr>
                  </a:solidFill>
                  <a:latin typeface="Sosa" pitchFamily="2" charset="0"/>
                </a:endParaRPr>
              </a:p>
            </p:txBody>
          </p:sp>
          <p:sp>
            <p:nvSpPr>
              <p:cNvPr id="241" name="Oval 240"/>
              <p:cNvSpPr/>
              <p:nvPr/>
            </p:nvSpPr>
            <p:spPr>
              <a:xfrm>
                <a:off x="937325" y="4574850"/>
                <a:ext cx="876661" cy="877284"/>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062" dirty="0">
                  <a:solidFill>
                    <a:schemeClr val="bg1"/>
                  </a:solidFill>
                  <a:latin typeface="Sosa" pitchFamily="2" charset="0"/>
                </a:endParaRPr>
              </a:p>
            </p:txBody>
          </p:sp>
        </p:grpSp>
        <p:sp>
          <p:nvSpPr>
            <p:cNvPr id="239" name="Rectangle 5"/>
            <p:cNvSpPr>
              <a:spLocks noChangeArrowheads="1"/>
            </p:cNvSpPr>
            <p:nvPr/>
          </p:nvSpPr>
          <p:spPr bwMode="auto">
            <a:xfrm>
              <a:off x="5251282" y="4862470"/>
              <a:ext cx="811564" cy="793392"/>
            </a:xfrm>
            <a:prstGeom prst="rect">
              <a:avLst/>
            </a:prstGeom>
            <a:noFill/>
            <a:ln>
              <a:noFill/>
            </a:ln>
            <a:effectLst/>
          </p:spPr>
          <p:txBody>
            <a:bodyPr anchor="ctr">
              <a:spAutoFit/>
            </a:bodyPr>
            <a:lstStyle/>
            <a:p>
              <a:pPr eaLnBrk="0" hangingPunct="0">
                <a:defRPr/>
              </a:pPr>
              <a:r>
                <a:rPr lang="id-ID" sz="3375">
                  <a:solidFill>
                    <a:schemeClr val="bg1">
                      <a:lumMod val="95000"/>
                    </a:schemeClr>
                  </a:solidFill>
                  <a:latin typeface="Sosa" pitchFamily="2" charset="0"/>
                  <a:ea typeface="+mn-ea"/>
                </a:rPr>
                <a:t>l</a:t>
              </a:r>
              <a:r>
                <a:rPr lang="en-US" sz="3375" dirty="0">
                  <a:solidFill>
                    <a:schemeClr val="bg1">
                      <a:lumMod val="95000"/>
                    </a:schemeClr>
                  </a:solidFill>
                  <a:latin typeface="Sosa" pitchFamily="2" charset="0"/>
                  <a:ea typeface="+mn-ea"/>
                </a:rPr>
                <a:t> </a:t>
              </a:r>
            </a:p>
          </p:txBody>
        </p:sp>
      </p:grpSp>
      <p:sp>
        <p:nvSpPr>
          <p:cNvPr id="46" name="文本框 45"/>
          <p:cNvSpPr txBox="1"/>
          <p:nvPr/>
        </p:nvSpPr>
        <p:spPr>
          <a:xfrm>
            <a:off x="976827" y="268261"/>
            <a:ext cx="5568070" cy="553870"/>
          </a:xfrm>
          <a:prstGeom prst="rect">
            <a:avLst/>
          </a:prstGeom>
          <a:noFill/>
        </p:spPr>
        <p:txBody>
          <a:bodyPr wrap="square" lIns="0" tIns="0" rIns="0" bIns="0" rtlCol="0">
            <a:spAutoFit/>
          </a:bodyPr>
          <a:lstStyle/>
          <a:p>
            <a:pPr defTabSz="964020"/>
            <a:r>
              <a:rPr lang="en-US" altLang="zh-CN"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Annual work overview</a:t>
            </a:r>
            <a:endParaRPr lang="zh-CN" altLang="en-US"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7" name="文本框 46"/>
          <p:cNvSpPr txBox="1"/>
          <p:nvPr/>
        </p:nvSpPr>
        <p:spPr>
          <a:xfrm>
            <a:off x="976829" y="776838"/>
            <a:ext cx="3315666" cy="215315"/>
          </a:xfrm>
          <a:prstGeom prst="rect">
            <a:avLst/>
          </a:prstGeom>
          <a:noFill/>
        </p:spPr>
        <p:txBody>
          <a:bodyPr wrap="square" lIns="0" tIns="0" rIns="0" bIns="0" rtlCol="0">
            <a:spAutoFit/>
          </a:bodyPr>
          <a:lstStyle/>
          <a:p>
            <a:pPr defTabSz="964020"/>
            <a:r>
              <a:rPr lang="en-US" altLang="zh-CN"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8" name="椭圆 47"/>
          <p:cNvSpPr/>
          <p:nvPr/>
        </p:nvSpPr>
        <p:spPr>
          <a:xfrm>
            <a:off x="417825" y="344455"/>
            <a:ext cx="410238" cy="410238"/>
          </a:xfrm>
          <a:prstGeom prst="ellipse">
            <a:avLst/>
          </a:prstGeom>
          <a:solidFill>
            <a:schemeClr val="accent1"/>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9" name="椭圆 48"/>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993202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8854"/>
                                        </p:tgtEl>
                                        <p:attrNameLst>
                                          <p:attrName>style.visibility</p:attrName>
                                        </p:attrNameLst>
                                      </p:cBhvr>
                                      <p:to>
                                        <p:strVal val="visible"/>
                                      </p:to>
                                    </p:set>
                                    <p:animEffect transition="in" filter="fade">
                                      <p:cBhvr>
                                        <p:cTn id="7" dur="500"/>
                                        <p:tgtEl>
                                          <p:spTgt spid="7885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8855"/>
                                        </p:tgtEl>
                                        <p:attrNameLst>
                                          <p:attrName>style.visibility</p:attrName>
                                        </p:attrNameLst>
                                      </p:cBhvr>
                                      <p:to>
                                        <p:strVal val="visible"/>
                                      </p:to>
                                    </p:set>
                                    <p:animEffect transition="in" filter="fade">
                                      <p:cBhvr>
                                        <p:cTn id="11" dur="500"/>
                                        <p:tgtEl>
                                          <p:spTgt spid="7885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8856"/>
                                        </p:tgtEl>
                                        <p:attrNameLst>
                                          <p:attrName>style.visibility</p:attrName>
                                        </p:attrNameLst>
                                      </p:cBhvr>
                                      <p:to>
                                        <p:strVal val="visible"/>
                                      </p:to>
                                    </p:set>
                                    <p:animEffect transition="in" filter="fade">
                                      <p:cBhvr>
                                        <p:cTn id="15" dur="500"/>
                                        <p:tgtEl>
                                          <p:spTgt spid="7885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8857"/>
                                        </p:tgtEl>
                                        <p:attrNameLst>
                                          <p:attrName>style.visibility</p:attrName>
                                        </p:attrNameLst>
                                      </p:cBhvr>
                                      <p:to>
                                        <p:strVal val="visible"/>
                                      </p:to>
                                    </p:set>
                                    <p:animEffect transition="in" filter="fade">
                                      <p:cBhvr>
                                        <p:cTn id="19" dur="500"/>
                                        <p:tgtEl>
                                          <p:spTgt spid="7885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8858"/>
                                        </p:tgtEl>
                                        <p:attrNameLst>
                                          <p:attrName>style.visibility</p:attrName>
                                        </p:attrNameLst>
                                      </p:cBhvr>
                                      <p:to>
                                        <p:strVal val="visible"/>
                                      </p:to>
                                    </p:set>
                                    <p:animEffect transition="in" filter="fade">
                                      <p:cBhvr>
                                        <p:cTn id="23" dur="500"/>
                                        <p:tgtEl>
                                          <p:spTgt spid="7885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8859"/>
                                        </p:tgtEl>
                                        <p:attrNameLst>
                                          <p:attrName>style.visibility</p:attrName>
                                        </p:attrNameLst>
                                      </p:cBhvr>
                                      <p:to>
                                        <p:strVal val="visible"/>
                                      </p:to>
                                    </p:set>
                                    <p:animEffect transition="in" filter="fade">
                                      <p:cBhvr>
                                        <p:cTn id="27" dur="500"/>
                                        <p:tgtEl>
                                          <p:spTgt spid="78859"/>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78860"/>
                                        </p:tgtEl>
                                        <p:attrNameLst>
                                          <p:attrName>style.visibility</p:attrName>
                                        </p:attrNameLst>
                                      </p:cBhvr>
                                      <p:to>
                                        <p:strVal val="visible"/>
                                      </p:to>
                                    </p:set>
                                    <p:animEffect transition="in" filter="fade">
                                      <p:cBhvr>
                                        <p:cTn id="31" dur="500"/>
                                        <p:tgtEl>
                                          <p:spTgt spid="78860"/>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78861"/>
                                        </p:tgtEl>
                                        <p:attrNameLst>
                                          <p:attrName>style.visibility</p:attrName>
                                        </p:attrNameLst>
                                      </p:cBhvr>
                                      <p:to>
                                        <p:strVal val="visible"/>
                                      </p:to>
                                    </p:set>
                                    <p:animEffect transition="in" filter="fade">
                                      <p:cBhvr>
                                        <p:cTn id="35" dur="500"/>
                                        <p:tgtEl>
                                          <p:spTgt spid="78861"/>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500"/>
                                        <p:tgtEl>
                                          <p:spTgt spid="46"/>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fade">
                                      <p:cBhvr>
                                        <p:cTn id="43" dur="500"/>
                                        <p:tgtEl>
                                          <p:spTgt spid="47"/>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500"/>
                                        <p:tgtEl>
                                          <p:spTgt spid="48"/>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fade">
                                      <p:cBhvr>
                                        <p:cTn id="5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animBg="1"/>
      <p:bldP spid="4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9E7965BD-BA7C-4284-B303-3DF26FF20985"/>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OUTPUT_FOLDER" val="C:\Users\Administrator\Desktop"/>
  <p:tag name="ISPRING_UUID" val="{C1A8F295-47DC-48FB-81BD-666766343352}"/>
  <p:tag name="ISPRING_RESOURCE_FOLDER" val="E:\素材\正版图-卖\PPT\0变色龙\0包图网\bt369\ppt\bt369\"/>
  <p:tag name="ISPRING_PRESENTATION_PATH" val="E:\素材\正版图-卖\PPT\0变色龙\0包图网\bt369\ppt\bt369.pptx"/>
  <p:tag name="ISPRING_PROJECT_FOLDER_UPDATED" val="1"/>
  <p:tag name="ISPRING_SCREEN_RECS_UPDATED" val="E:\素材\正版图-卖\PPT\0变色龙\0包图网\bt369\ppt\bt369"/>
  <p:tag name="ISPRING_SCORM_ENDPOINT" val="&lt;endpoint&gt;&lt;enable&gt;0&lt;/enable&gt;&lt;lrs&gt;http://&lt;/lrs&gt;&lt;auth&gt;0&lt;/auth&gt;&lt;login&gt;&lt;/login&gt;&lt;password&gt;&lt;/password&gt;&lt;key&gt;&lt;/key&gt;&lt;name&gt;&lt;/name&gt;&lt;email&gt;&lt;/email&gt;&lt;/endpoint&gt;&#10;"/>
  <p:tag name="ISPRING_PRESENTATION_TITLE" val="bt1401"/>
</p:tagLst>
</file>

<file path=ppt/tags/tag1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4"/>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3"/>
</p:tagLst>
</file>

<file path=ppt/tags/tag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4"/>
</p:tagLst>
</file>

<file path=ppt/theme/theme1.xml><?xml version="1.0" encoding="utf-8"?>
<a:theme xmlns:a="http://schemas.openxmlformats.org/drawingml/2006/main" name="自定义设计方案">
  <a:themeElements>
    <a:clrScheme name="自定义 177">
      <a:dk1>
        <a:sysClr val="windowText" lastClr="000000"/>
      </a:dk1>
      <a:lt1>
        <a:sysClr val="window" lastClr="FFFFFF"/>
      </a:lt1>
      <a:dk2>
        <a:srgbClr val="EF4C6D"/>
      </a:dk2>
      <a:lt2>
        <a:srgbClr val="F2F2F2"/>
      </a:lt2>
      <a:accent1>
        <a:srgbClr val="EF4C6D"/>
      </a:accent1>
      <a:accent2>
        <a:srgbClr val="BFBFBF"/>
      </a:accent2>
      <a:accent3>
        <a:srgbClr val="EF4C6D"/>
      </a:accent3>
      <a:accent4>
        <a:srgbClr val="BFBFBF"/>
      </a:accent4>
      <a:accent5>
        <a:srgbClr val="EF4C6D"/>
      </a:accent5>
      <a:accent6>
        <a:srgbClr val="BFBFBF"/>
      </a:accent6>
      <a:hlink>
        <a:srgbClr val="EF4C6D"/>
      </a:hlink>
      <a:folHlink>
        <a:srgbClr val="BFBFB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1960</Words>
  <Application>Microsoft Office PowerPoint</Application>
  <PresentationFormat>Personalizado</PresentationFormat>
  <Paragraphs>353</Paragraphs>
  <Slides>31</Slides>
  <Notes>29</Notes>
  <HiddenSlides>0</HiddenSlides>
  <MMClips>0</MMClips>
  <ScaleCrop>false</ScaleCrop>
  <HeadingPairs>
    <vt:vector size="6" baseType="variant">
      <vt:variant>
        <vt:lpstr>Fuentes usadas</vt:lpstr>
      </vt:variant>
      <vt:variant>
        <vt:i4>14</vt:i4>
      </vt:variant>
      <vt:variant>
        <vt:lpstr>Tema</vt:lpstr>
      </vt:variant>
      <vt:variant>
        <vt:i4>1</vt:i4>
      </vt:variant>
      <vt:variant>
        <vt:lpstr>Títulos de diapositiva</vt:lpstr>
      </vt:variant>
      <vt:variant>
        <vt:i4>31</vt:i4>
      </vt:variant>
    </vt:vector>
  </HeadingPairs>
  <TitlesOfParts>
    <vt:vector size="46" baseType="lpstr">
      <vt:lpstr>微软雅黑</vt:lpstr>
      <vt:lpstr>Arial</vt:lpstr>
      <vt:lpstr>Calibri</vt:lpstr>
      <vt:lpstr>Calibri Light</vt:lpstr>
      <vt:lpstr>FontAwesome</vt:lpstr>
      <vt:lpstr>Lato</vt:lpstr>
      <vt:lpstr>Lato Black</vt:lpstr>
      <vt:lpstr>Lato Light</vt:lpstr>
      <vt:lpstr>Lato Regular</vt:lpstr>
      <vt:lpstr>Roboto</vt:lpstr>
      <vt:lpstr>Sosa</vt:lpstr>
      <vt:lpstr>Wingdings</vt:lpstr>
      <vt:lpstr>印品黑体</vt:lpstr>
      <vt:lpstr>方正粗谭黑简体</vt:lpstr>
      <vt:lpstr>自定义设计方案</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bt1401</dc:title>
  <dc:creator/>
  <cp:lastModifiedBy/>
  <cp:revision>1</cp:revision>
  <dcterms:created xsi:type="dcterms:W3CDTF">2017-05-14T14:31:18Z</dcterms:created>
  <dcterms:modified xsi:type="dcterms:W3CDTF">2021-01-04T06:46:40Z</dcterms:modified>
</cp:coreProperties>
</file>