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786" r:id="rId2"/>
  </p:sldMasterIdLst>
  <p:notesMasterIdLst>
    <p:notesMasterId r:id="rId69"/>
  </p:notesMasterIdLst>
  <p:handoutMasterIdLst>
    <p:handoutMasterId r:id="rId70"/>
  </p:handoutMasterIdLst>
  <p:sldIdLst>
    <p:sldId id="663" r:id="rId3"/>
    <p:sldId id="662" r:id="rId4"/>
    <p:sldId id="665" r:id="rId5"/>
    <p:sldId id="666" r:id="rId6"/>
    <p:sldId id="668" r:id="rId7"/>
    <p:sldId id="660" r:id="rId8"/>
    <p:sldId id="373" r:id="rId9"/>
    <p:sldId id="374" r:id="rId10"/>
    <p:sldId id="375" r:id="rId11"/>
    <p:sldId id="376" r:id="rId12"/>
    <p:sldId id="651" r:id="rId13"/>
    <p:sldId id="650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91" r:id="rId22"/>
    <p:sldId id="392" r:id="rId23"/>
    <p:sldId id="393" r:id="rId24"/>
    <p:sldId id="394" r:id="rId25"/>
    <p:sldId id="406" r:id="rId26"/>
    <p:sldId id="409" r:id="rId27"/>
    <p:sldId id="410" r:id="rId28"/>
    <p:sldId id="412" r:id="rId29"/>
    <p:sldId id="384" r:id="rId30"/>
    <p:sldId id="385" r:id="rId31"/>
    <p:sldId id="390" r:id="rId32"/>
    <p:sldId id="386" r:id="rId33"/>
    <p:sldId id="387" r:id="rId34"/>
    <p:sldId id="388" r:id="rId35"/>
    <p:sldId id="389" r:id="rId36"/>
    <p:sldId id="405" r:id="rId37"/>
    <p:sldId id="397" r:id="rId38"/>
    <p:sldId id="407" r:id="rId39"/>
    <p:sldId id="408" r:id="rId40"/>
    <p:sldId id="411" r:id="rId41"/>
    <p:sldId id="413" r:id="rId42"/>
    <p:sldId id="367" r:id="rId43"/>
    <p:sldId id="368" r:id="rId44"/>
    <p:sldId id="369" r:id="rId45"/>
    <p:sldId id="370" r:id="rId46"/>
    <p:sldId id="371" r:id="rId47"/>
    <p:sldId id="372" r:id="rId48"/>
    <p:sldId id="654" r:id="rId49"/>
    <p:sldId id="655" r:id="rId50"/>
    <p:sldId id="653" r:id="rId51"/>
    <p:sldId id="658" r:id="rId52"/>
    <p:sldId id="657" r:id="rId53"/>
    <p:sldId id="656" r:id="rId54"/>
    <p:sldId id="659" r:id="rId55"/>
    <p:sldId id="661" r:id="rId56"/>
    <p:sldId id="664" r:id="rId57"/>
    <p:sldId id="560" r:id="rId58"/>
    <p:sldId id="561" r:id="rId59"/>
    <p:sldId id="562" r:id="rId60"/>
    <p:sldId id="563" r:id="rId61"/>
    <p:sldId id="564" r:id="rId62"/>
    <p:sldId id="565" r:id="rId63"/>
    <p:sldId id="566" r:id="rId64"/>
    <p:sldId id="567" r:id="rId65"/>
    <p:sldId id="568" r:id="rId66"/>
    <p:sldId id="652" r:id="rId67"/>
    <p:sldId id="649" r:id="rId68"/>
  </p:sldIdLst>
  <p:sldSz cx="24384000" cy="13716000"/>
  <p:notesSz cx="6858000" cy="9144000"/>
  <p:defaultTextStyle>
    <a:defPPr>
      <a:defRPr lang="ru-RU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2E5"/>
    <a:srgbClr val="F5971F"/>
    <a:srgbClr val="25D0E2"/>
    <a:srgbClr val="3572A6"/>
    <a:srgbClr val="C97D33"/>
    <a:srgbClr val="55ADAF"/>
    <a:srgbClr val="303534"/>
    <a:srgbClr val="49504F"/>
    <a:srgbClr val="9EA5A7"/>
    <a:srgbClr val="C2C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7"/>
    <p:restoredTop sz="94604"/>
  </p:normalViewPr>
  <p:slideViewPr>
    <p:cSldViewPr showGuides="1">
      <p:cViewPr varScale="1">
        <p:scale>
          <a:sx n="41" d="100"/>
          <a:sy n="41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A276F-DF22-45D0-AAD8-F320E40E30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85622-1210-409B-876F-24C1B83E93C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>
            <a:solidFill>
              <a:schemeClr val="bg1"/>
            </a:solidFill>
          </a:endParaRPr>
        </a:p>
      </dgm:t>
    </dgm:pt>
    <dgm:pt modelId="{845D4E1D-81C0-462C-9D98-1CE5C080DA84}" type="parTrans" cxnId="{FAF4C968-C261-4E4E-8078-3C4E183B72F5}">
      <dgm:prSet/>
      <dgm:spPr/>
      <dgm:t>
        <a:bodyPr/>
        <a:lstStyle/>
        <a:p>
          <a:endParaRPr lang="en-US"/>
        </a:p>
      </dgm:t>
    </dgm:pt>
    <dgm:pt modelId="{AB2ADDEE-80F3-4411-9CD2-77C2AFE8DE36}" type="sibTrans" cxnId="{FAF4C968-C261-4E4E-8078-3C4E183B72F5}">
      <dgm:prSet/>
      <dgm:spPr/>
      <dgm:t>
        <a:bodyPr/>
        <a:lstStyle/>
        <a:p>
          <a:endParaRPr lang="en-US"/>
        </a:p>
      </dgm:t>
    </dgm:pt>
    <dgm:pt modelId="{71592DAD-8331-4B55-B70F-83AF4DA7CC7D}" type="asst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AA068DAE-322D-4EF6-855C-A71B6731CE1D}" type="parTrans" cxnId="{6A1CB070-850E-4B43-8CA8-E3C79591EBFE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7C515595-90AA-47C2-B12B-68D862D2CCF9}" type="sibTrans" cxnId="{6A1CB070-850E-4B43-8CA8-E3C79591EBFE}">
      <dgm:prSet/>
      <dgm:spPr/>
      <dgm:t>
        <a:bodyPr/>
        <a:lstStyle/>
        <a:p>
          <a:endParaRPr lang="en-US"/>
        </a:p>
      </dgm:t>
    </dgm:pt>
    <dgm:pt modelId="{8B9E46CD-DF06-4FF3-B941-7B5065CA7B9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C1B7F1E0-6C25-421D-B766-3FB49E3E847C}" type="parTrans" cxnId="{AFC86A6D-8679-423B-91F2-6BE2E2AEFD6A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A561CF45-054B-4C49-A49F-71CC69F4DC92}" type="sibTrans" cxnId="{AFC86A6D-8679-423B-91F2-6BE2E2AEFD6A}">
      <dgm:prSet/>
      <dgm:spPr/>
      <dgm:t>
        <a:bodyPr/>
        <a:lstStyle/>
        <a:p>
          <a:endParaRPr lang="en-US"/>
        </a:p>
      </dgm:t>
    </dgm:pt>
    <dgm:pt modelId="{95EDDD8C-2904-4B47-94C3-AA573DD21B4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36ECADE3-81C4-474C-8418-0281481B4E6B}" type="parTrans" cxnId="{543E99A5-8542-4709-9139-18410455DBDA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290DDA46-F51E-4447-98FF-A4C02ECDAF6E}" type="sibTrans" cxnId="{543E99A5-8542-4709-9139-18410455DBDA}">
      <dgm:prSet/>
      <dgm:spPr/>
      <dgm:t>
        <a:bodyPr/>
        <a:lstStyle/>
        <a:p>
          <a:endParaRPr lang="en-US"/>
        </a:p>
      </dgm:t>
    </dgm:pt>
    <dgm:pt modelId="{D2E01AAB-2180-440F-BB14-C02C1C72A1B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09482D38-C4E9-437B-9A70-573E5D4FFAA2}" type="parTrans" cxnId="{B2FF6A7F-28BB-40B8-9A70-C13F37C0F0AA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48DB13AC-BD09-43FF-B83D-70B3091721F0}" type="sibTrans" cxnId="{B2FF6A7F-28BB-40B8-9A70-C13F37C0F0AA}">
      <dgm:prSet/>
      <dgm:spPr/>
      <dgm:t>
        <a:bodyPr/>
        <a:lstStyle/>
        <a:p>
          <a:endParaRPr lang="en-US"/>
        </a:p>
      </dgm:t>
    </dgm:pt>
    <dgm:pt modelId="{EE994B60-857C-48D1-A544-67767E21E360}" type="pres">
      <dgm:prSet presAssocID="{46AA276F-DF22-45D0-AAD8-F320E40E30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98ABE1-DC2E-448B-92E4-600FA85A1552}" type="pres">
      <dgm:prSet presAssocID="{7EF85622-1210-409B-876F-24C1B83E93CE}" presName="hierRoot1" presStyleCnt="0">
        <dgm:presLayoutVars>
          <dgm:hierBranch val="init"/>
        </dgm:presLayoutVars>
      </dgm:prSet>
      <dgm:spPr/>
    </dgm:pt>
    <dgm:pt modelId="{4C6EF8FD-E837-48DA-BB8E-17CF87C181C1}" type="pres">
      <dgm:prSet presAssocID="{7EF85622-1210-409B-876F-24C1B83E93CE}" presName="rootComposite1" presStyleCnt="0"/>
      <dgm:spPr/>
    </dgm:pt>
    <dgm:pt modelId="{E20090CC-D32D-4818-8288-51E58BD3AB9B}" type="pres">
      <dgm:prSet presAssocID="{7EF85622-1210-409B-876F-24C1B83E93CE}" presName="rootText1" presStyleLbl="node0" presStyleIdx="0" presStyleCnt="1">
        <dgm:presLayoutVars>
          <dgm:chPref val="3"/>
        </dgm:presLayoutVars>
      </dgm:prSet>
      <dgm:spPr/>
    </dgm:pt>
    <dgm:pt modelId="{2B19D0C8-1D90-48CF-AB32-6862D01777D0}" type="pres">
      <dgm:prSet presAssocID="{7EF85622-1210-409B-876F-24C1B83E93CE}" presName="rootConnector1" presStyleLbl="node1" presStyleIdx="0" presStyleCnt="0"/>
      <dgm:spPr/>
    </dgm:pt>
    <dgm:pt modelId="{A7B68B1E-6D17-4A63-86FB-24AADE6BADE4}" type="pres">
      <dgm:prSet presAssocID="{7EF85622-1210-409B-876F-24C1B83E93CE}" presName="hierChild2" presStyleCnt="0"/>
      <dgm:spPr/>
    </dgm:pt>
    <dgm:pt modelId="{3EF24A49-87DA-46AF-9149-90CEA1CD2EDA}" type="pres">
      <dgm:prSet presAssocID="{C1B7F1E0-6C25-421D-B766-3FB49E3E847C}" presName="Name37" presStyleLbl="parChTrans1D2" presStyleIdx="0" presStyleCnt="4"/>
      <dgm:spPr/>
    </dgm:pt>
    <dgm:pt modelId="{BE923D01-6CF2-428D-B378-7A58B5FDA1D4}" type="pres">
      <dgm:prSet presAssocID="{8B9E46CD-DF06-4FF3-B941-7B5065CA7B9C}" presName="hierRoot2" presStyleCnt="0">
        <dgm:presLayoutVars>
          <dgm:hierBranch val="init"/>
        </dgm:presLayoutVars>
      </dgm:prSet>
      <dgm:spPr/>
    </dgm:pt>
    <dgm:pt modelId="{DDA69645-2C4A-4E1F-AF56-290470B64CDA}" type="pres">
      <dgm:prSet presAssocID="{8B9E46CD-DF06-4FF3-B941-7B5065CA7B9C}" presName="rootComposite" presStyleCnt="0"/>
      <dgm:spPr/>
    </dgm:pt>
    <dgm:pt modelId="{A0B0293C-E5C5-4A0E-87BE-0DF6EE1AA7B2}" type="pres">
      <dgm:prSet presAssocID="{8B9E46CD-DF06-4FF3-B941-7B5065CA7B9C}" presName="rootText" presStyleLbl="node2" presStyleIdx="0" presStyleCnt="3">
        <dgm:presLayoutVars>
          <dgm:chPref val="3"/>
        </dgm:presLayoutVars>
      </dgm:prSet>
      <dgm:spPr/>
    </dgm:pt>
    <dgm:pt modelId="{38729CB2-875E-4E75-B2CC-098E17B545E9}" type="pres">
      <dgm:prSet presAssocID="{8B9E46CD-DF06-4FF3-B941-7B5065CA7B9C}" presName="rootConnector" presStyleLbl="node2" presStyleIdx="0" presStyleCnt="3"/>
      <dgm:spPr/>
    </dgm:pt>
    <dgm:pt modelId="{4DE2D440-B859-41CE-947E-84973C43D9B2}" type="pres">
      <dgm:prSet presAssocID="{8B9E46CD-DF06-4FF3-B941-7B5065CA7B9C}" presName="hierChild4" presStyleCnt="0"/>
      <dgm:spPr/>
    </dgm:pt>
    <dgm:pt modelId="{436B4542-BF18-47E5-8574-3B242B06185A}" type="pres">
      <dgm:prSet presAssocID="{8B9E46CD-DF06-4FF3-B941-7B5065CA7B9C}" presName="hierChild5" presStyleCnt="0"/>
      <dgm:spPr/>
    </dgm:pt>
    <dgm:pt modelId="{A6D2A354-F18F-4612-8C31-F04A4EB2B334}" type="pres">
      <dgm:prSet presAssocID="{36ECADE3-81C4-474C-8418-0281481B4E6B}" presName="Name37" presStyleLbl="parChTrans1D2" presStyleIdx="1" presStyleCnt="4"/>
      <dgm:spPr/>
    </dgm:pt>
    <dgm:pt modelId="{4C62424C-31E1-4821-A13D-9E5171D265BB}" type="pres">
      <dgm:prSet presAssocID="{95EDDD8C-2904-4B47-94C3-AA573DD21B4F}" presName="hierRoot2" presStyleCnt="0">
        <dgm:presLayoutVars>
          <dgm:hierBranch val="init"/>
        </dgm:presLayoutVars>
      </dgm:prSet>
      <dgm:spPr/>
    </dgm:pt>
    <dgm:pt modelId="{CC0C50F9-6F7A-4FAF-BD00-7B95787E4C17}" type="pres">
      <dgm:prSet presAssocID="{95EDDD8C-2904-4B47-94C3-AA573DD21B4F}" presName="rootComposite" presStyleCnt="0"/>
      <dgm:spPr/>
    </dgm:pt>
    <dgm:pt modelId="{9A2583B9-BF8F-4597-8083-DF2AC2D1AC24}" type="pres">
      <dgm:prSet presAssocID="{95EDDD8C-2904-4B47-94C3-AA573DD21B4F}" presName="rootText" presStyleLbl="node2" presStyleIdx="1" presStyleCnt="3">
        <dgm:presLayoutVars>
          <dgm:chPref val="3"/>
        </dgm:presLayoutVars>
      </dgm:prSet>
      <dgm:spPr/>
    </dgm:pt>
    <dgm:pt modelId="{31947AA9-1ED6-4C25-8DC2-322F577B94DB}" type="pres">
      <dgm:prSet presAssocID="{95EDDD8C-2904-4B47-94C3-AA573DD21B4F}" presName="rootConnector" presStyleLbl="node2" presStyleIdx="1" presStyleCnt="3"/>
      <dgm:spPr/>
    </dgm:pt>
    <dgm:pt modelId="{70157C5F-AB4A-4A8D-889F-F5404E891185}" type="pres">
      <dgm:prSet presAssocID="{95EDDD8C-2904-4B47-94C3-AA573DD21B4F}" presName="hierChild4" presStyleCnt="0"/>
      <dgm:spPr/>
    </dgm:pt>
    <dgm:pt modelId="{576392E8-DA3B-4132-AD0E-547C3DA79181}" type="pres">
      <dgm:prSet presAssocID="{95EDDD8C-2904-4B47-94C3-AA573DD21B4F}" presName="hierChild5" presStyleCnt="0"/>
      <dgm:spPr/>
    </dgm:pt>
    <dgm:pt modelId="{FC65B391-BB74-418B-8BCA-56741446FC34}" type="pres">
      <dgm:prSet presAssocID="{09482D38-C4E9-437B-9A70-573E5D4FFAA2}" presName="Name37" presStyleLbl="parChTrans1D2" presStyleIdx="2" presStyleCnt="4"/>
      <dgm:spPr/>
    </dgm:pt>
    <dgm:pt modelId="{3386A6A1-A5CB-4A6E-BCBA-DD8A493BFA2E}" type="pres">
      <dgm:prSet presAssocID="{D2E01AAB-2180-440F-BB14-C02C1C72A1B9}" presName="hierRoot2" presStyleCnt="0">
        <dgm:presLayoutVars>
          <dgm:hierBranch val="init"/>
        </dgm:presLayoutVars>
      </dgm:prSet>
      <dgm:spPr/>
    </dgm:pt>
    <dgm:pt modelId="{7F745BD7-A034-44A5-B06E-7CE01CF13B90}" type="pres">
      <dgm:prSet presAssocID="{D2E01AAB-2180-440F-BB14-C02C1C72A1B9}" presName="rootComposite" presStyleCnt="0"/>
      <dgm:spPr/>
    </dgm:pt>
    <dgm:pt modelId="{5278D060-1741-44F3-9666-16A0A5C3D07C}" type="pres">
      <dgm:prSet presAssocID="{D2E01AAB-2180-440F-BB14-C02C1C72A1B9}" presName="rootText" presStyleLbl="node2" presStyleIdx="2" presStyleCnt="3">
        <dgm:presLayoutVars>
          <dgm:chPref val="3"/>
        </dgm:presLayoutVars>
      </dgm:prSet>
      <dgm:spPr/>
    </dgm:pt>
    <dgm:pt modelId="{FEF03817-ADCF-4856-9FF2-567CC43953C9}" type="pres">
      <dgm:prSet presAssocID="{D2E01AAB-2180-440F-BB14-C02C1C72A1B9}" presName="rootConnector" presStyleLbl="node2" presStyleIdx="2" presStyleCnt="3"/>
      <dgm:spPr/>
    </dgm:pt>
    <dgm:pt modelId="{5A8E0BCE-7910-48D0-9238-2FC9EB3A8BDA}" type="pres">
      <dgm:prSet presAssocID="{D2E01AAB-2180-440F-BB14-C02C1C72A1B9}" presName="hierChild4" presStyleCnt="0"/>
      <dgm:spPr/>
    </dgm:pt>
    <dgm:pt modelId="{159F3472-C457-4548-A383-48E8319D0C39}" type="pres">
      <dgm:prSet presAssocID="{D2E01AAB-2180-440F-BB14-C02C1C72A1B9}" presName="hierChild5" presStyleCnt="0"/>
      <dgm:spPr/>
    </dgm:pt>
    <dgm:pt modelId="{51B1E112-5ADD-431B-A7E5-2C1DA9A1B563}" type="pres">
      <dgm:prSet presAssocID="{7EF85622-1210-409B-876F-24C1B83E93CE}" presName="hierChild3" presStyleCnt="0"/>
      <dgm:spPr/>
    </dgm:pt>
    <dgm:pt modelId="{1E68C26E-7D8D-4375-9188-520A2434E4A2}" type="pres">
      <dgm:prSet presAssocID="{AA068DAE-322D-4EF6-855C-A71B6731CE1D}" presName="Name111" presStyleLbl="parChTrans1D2" presStyleIdx="3" presStyleCnt="4"/>
      <dgm:spPr/>
    </dgm:pt>
    <dgm:pt modelId="{7EC887C3-6F1A-473F-8B49-8732184F66E9}" type="pres">
      <dgm:prSet presAssocID="{71592DAD-8331-4B55-B70F-83AF4DA7CC7D}" presName="hierRoot3" presStyleCnt="0">
        <dgm:presLayoutVars>
          <dgm:hierBranch val="init"/>
        </dgm:presLayoutVars>
      </dgm:prSet>
      <dgm:spPr/>
    </dgm:pt>
    <dgm:pt modelId="{1B78D3CE-FBC9-4EC1-970B-C7C30C01C56F}" type="pres">
      <dgm:prSet presAssocID="{71592DAD-8331-4B55-B70F-83AF4DA7CC7D}" presName="rootComposite3" presStyleCnt="0"/>
      <dgm:spPr/>
    </dgm:pt>
    <dgm:pt modelId="{BC8D5C43-609A-4B50-AD51-11A7CBCBC332}" type="pres">
      <dgm:prSet presAssocID="{71592DAD-8331-4B55-B70F-83AF4DA7CC7D}" presName="rootText3" presStyleLbl="asst1" presStyleIdx="0" presStyleCnt="1">
        <dgm:presLayoutVars>
          <dgm:chPref val="3"/>
        </dgm:presLayoutVars>
      </dgm:prSet>
      <dgm:spPr/>
    </dgm:pt>
    <dgm:pt modelId="{253DFDC3-608C-4E0A-9A1B-1B73CBD98DD1}" type="pres">
      <dgm:prSet presAssocID="{71592DAD-8331-4B55-B70F-83AF4DA7CC7D}" presName="rootConnector3" presStyleLbl="asst1" presStyleIdx="0" presStyleCnt="1"/>
      <dgm:spPr/>
    </dgm:pt>
    <dgm:pt modelId="{C8E1A5DC-BB6F-49A4-82DB-6E627D0C7A55}" type="pres">
      <dgm:prSet presAssocID="{71592DAD-8331-4B55-B70F-83AF4DA7CC7D}" presName="hierChild6" presStyleCnt="0"/>
      <dgm:spPr/>
    </dgm:pt>
    <dgm:pt modelId="{F008DCF6-702E-4921-91DD-046E29D501E8}" type="pres">
      <dgm:prSet presAssocID="{71592DAD-8331-4B55-B70F-83AF4DA7CC7D}" presName="hierChild7" presStyleCnt="0"/>
      <dgm:spPr/>
    </dgm:pt>
  </dgm:ptLst>
  <dgm:cxnLst>
    <dgm:cxn modelId="{2F9AC408-D1FD-4A44-915B-FB683DD86DBE}" type="presOf" srcId="{C1B7F1E0-6C25-421D-B766-3FB49E3E847C}" destId="{3EF24A49-87DA-46AF-9149-90CEA1CD2EDA}" srcOrd="0" destOrd="0" presId="urn:microsoft.com/office/officeart/2005/8/layout/orgChart1"/>
    <dgm:cxn modelId="{DEECE128-93D9-4514-9266-51E08FF772B4}" type="presOf" srcId="{D2E01AAB-2180-440F-BB14-C02C1C72A1B9}" destId="{5278D060-1741-44F3-9666-16A0A5C3D07C}" srcOrd="0" destOrd="0" presId="urn:microsoft.com/office/officeart/2005/8/layout/orgChart1"/>
    <dgm:cxn modelId="{53E83C48-43CC-4D15-B709-1A3561C91BBB}" type="presOf" srcId="{95EDDD8C-2904-4B47-94C3-AA573DD21B4F}" destId="{9A2583B9-BF8F-4597-8083-DF2AC2D1AC24}" srcOrd="0" destOrd="0" presId="urn:microsoft.com/office/officeart/2005/8/layout/orgChart1"/>
    <dgm:cxn modelId="{FAF4C968-C261-4E4E-8078-3C4E183B72F5}" srcId="{46AA276F-DF22-45D0-AAD8-F320E40E30EC}" destId="{7EF85622-1210-409B-876F-24C1B83E93CE}" srcOrd="0" destOrd="0" parTransId="{845D4E1D-81C0-462C-9D98-1CE5C080DA84}" sibTransId="{AB2ADDEE-80F3-4411-9CD2-77C2AFE8DE36}"/>
    <dgm:cxn modelId="{AFC86A6D-8679-423B-91F2-6BE2E2AEFD6A}" srcId="{7EF85622-1210-409B-876F-24C1B83E93CE}" destId="{8B9E46CD-DF06-4FF3-B941-7B5065CA7B9C}" srcOrd="1" destOrd="0" parTransId="{C1B7F1E0-6C25-421D-B766-3FB49E3E847C}" sibTransId="{A561CF45-054B-4C49-A49F-71CC69F4DC92}"/>
    <dgm:cxn modelId="{0ACB904E-9B2F-4AAD-8CC3-CE72E4C0565E}" type="presOf" srcId="{71592DAD-8331-4B55-B70F-83AF4DA7CC7D}" destId="{BC8D5C43-609A-4B50-AD51-11A7CBCBC332}" srcOrd="0" destOrd="0" presId="urn:microsoft.com/office/officeart/2005/8/layout/orgChart1"/>
    <dgm:cxn modelId="{6A1CB070-850E-4B43-8CA8-E3C79591EBFE}" srcId="{7EF85622-1210-409B-876F-24C1B83E93CE}" destId="{71592DAD-8331-4B55-B70F-83AF4DA7CC7D}" srcOrd="0" destOrd="0" parTransId="{AA068DAE-322D-4EF6-855C-A71B6731CE1D}" sibTransId="{7C515595-90AA-47C2-B12B-68D862D2CCF9}"/>
    <dgm:cxn modelId="{A14B3F77-E174-45A4-A272-851069A181BB}" type="presOf" srcId="{7EF85622-1210-409B-876F-24C1B83E93CE}" destId="{E20090CC-D32D-4818-8288-51E58BD3AB9B}" srcOrd="0" destOrd="0" presId="urn:microsoft.com/office/officeart/2005/8/layout/orgChart1"/>
    <dgm:cxn modelId="{B2FF6A7F-28BB-40B8-9A70-C13F37C0F0AA}" srcId="{7EF85622-1210-409B-876F-24C1B83E93CE}" destId="{D2E01AAB-2180-440F-BB14-C02C1C72A1B9}" srcOrd="3" destOrd="0" parTransId="{09482D38-C4E9-437B-9A70-573E5D4FFAA2}" sibTransId="{48DB13AC-BD09-43FF-B83D-70B3091721F0}"/>
    <dgm:cxn modelId="{153BEA81-BCDB-4BBB-BE49-BFC5E757237B}" type="presOf" srcId="{D2E01AAB-2180-440F-BB14-C02C1C72A1B9}" destId="{FEF03817-ADCF-4856-9FF2-567CC43953C9}" srcOrd="1" destOrd="0" presId="urn:microsoft.com/office/officeart/2005/8/layout/orgChart1"/>
    <dgm:cxn modelId="{640B058C-C92B-4616-B301-8197B5343C3A}" type="presOf" srcId="{95EDDD8C-2904-4B47-94C3-AA573DD21B4F}" destId="{31947AA9-1ED6-4C25-8DC2-322F577B94DB}" srcOrd="1" destOrd="0" presId="urn:microsoft.com/office/officeart/2005/8/layout/orgChart1"/>
    <dgm:cxn modelId="{5A4BC1A4-CBFA-4777-963A-DA4A69148E2C}" type="presOf" srcId="{8B9E46CD-DF06-4FF3-B941-7B5065CA7B9C}" destId="{38729CB2-875E-4E75-B2CC-098E17B545E9}" srcOrd="1" destOrd="0" presId="urn:microsoft.com/office/officeart/2005/8/layout/orgChart1"/>
    <dgm:cxn modelId="{543E99A5-8542-4709-9139-18410455DBDA}" srcId="{7EF85622-1210-409B-876F-24C1B83E93CE}" destId="{95EDDD8C-2904-4B47-94C3-AA573DD21B4F}" srcOrd="2" destOrd="0" parTransId="{36ECADE3-81C4-474C-8418-0281481B4E6B}" sibTransId="{290DDA46-F51E-4447-98FF-A4C02ECDAF6E}"/>
    <dgm:cxn modelId="{18CF57C1-3FB9-4A78-B197-1E9E0B4C45F0}" type="presOf" srcId="{71592DAD-8331-4B55-B70F-83AF4DA7CC7D}" destId="{253DFDC3-608C-4E0A-9A1B-1B73CBD98DD1}" srcOrd="1" destOrd="0" presId="urn:microsoft.com/office/officeart/2005/8/layout/orgChart1"/>
    <dgm:cxn modelId="{F69B6EC5-B257-48D3-B7F1-90E3E2CE955D}" type="presOf" srcId="{36ECADE3-81C4-474C-8418-0281481B4E6B}" destId="{A6D2A354-F18F-4612-8C31-F04A4EB2B334}" srcOrd="0" destOrd="0" presId="urn:microsoft.com/office/officeart/2005/8/layout/orgChart1"/>
    <dgm:cxn modelId="{2132DAC5-CF4B-4BD4-93FA-B08D1B15B5D1}" type="presOf" srcId="{46AA276F-DF22-45D0-AAD8-F320E40E30EC}" destId="{EE994B60-857C-48D1-A544-67767E21E360}" srcOrd="0" destOrd="0" presId="urn:microsoft.com/office/officeart/2005/8/layout/orgChart1"/>
    <dgm:cxn modelId="{F357BCCD-4F46-4A2A-B840-C46152E03A63}" type="presOf" srcId="{09482D38-C4E9-437B-9A70-573E5D4FFAA2}" destId="{FC65B391-BB74-418B-8BCA-56741446FC34}" srcOrd="0" destOrd="0" presId="urn:microsoft.com/office/officeart/2005/8/layout/orgChart1"/>
    <dgm:cxn modelId="{8CA94FD1-E829-4263-8A8E-C7DE02A6F605}" type="presOf" srcId="{AA068DAE-322D-4EF6-855C-A71B6731CE1D}" destId="{1E68C26E-7D8D-4375-9188-520A2434E4A2}" srcOrd="0" destOrd="0" presId="urn:microsoft.com/office/officeart/2005/8/layout/orgChart1"/>
    <dgm:cxn modelId="{24E58FD1-F824-442A-A17B-EF31E1DC82C7}" type="presOf" srcId="{7EF85622-1210-409B-876F-24C1B83E93CE}" destId="{2B19D0C8-1D90-48CF-AB32-6862D01777D0}" srcOrd="1" destOrd="0" presId="urn:microsoft.com/office/officeart/2005/8/layout/orgChart1"/>
    <dgm:cxn modelId="{6F48B4E3-35C8-4997-B971-6AA315159CF0}" type="presOf" srcId="{8B9E46CD-DF06-4FF3-B941-7B5065CA7B9C}" destId="{A0B0293C-E5C5-4A0E-87BE-0DF6EE1AA7B2}" srcOrd="0" destOrd="0" presId="urn:microsoft.com/office/officeart/2005/8/layout/orgChart1"/>
    <dgm:cxn modelId="{9E99D2AA-724D-4A3B-A872-B59F49E72658}" type="presParOf" srcId="{EE994B60-857C-48D1-A544-67767E21E360}" destId="{E398ABE1-DC2E-448B-92E4-600FA85A1552}" srcOrd="0" destOrd="0" presId="urn:microsoft.com/office/officeart/2005/8/layout/orgChart1"/>
    <dgm:cxn modelId="{A471DA89-EE08-46A4-BF32-FA60C71DD16D}" type="presParOf" srcId="{E398ABE1-DC2E-448B-92E4-600FA85A1552}" destId="{4C6EF8FD-E837-48DA-BB8E-17CF87C181C1}" srcOrd="0" destOrd="0" presId="urn:microsoft.com/office/officeart/2005/8/layout/orgChart1"/>
    <dgm:cxn modelId="{827D7D1D-4766-4342-959C-045DDAC98BA7}" type="presParOf" srcId="{4C6EF8FD-E837-48DA-BB8E-17CF87C181C1}" destId="{E20090CC-D32D-4818-8288-51E58BD3AB9B}" srcOrd="0" destOrd="0" presId="urn:microsoft.com/office/officeart/2005/8/layout/orgChart1"/>
    <dgm:cxn modelId="{9B178B31-BA53-4328-9CA5-FE635F32291E}" type="presParOf" srcId="{4C6EF8FD-E837-48DA-BB8E-17CF87C181C1}" destId="{2B19D0C8-1D90-48CF-AB32-6862D01777D0}" srcOrd="1" destOrd="0" presId="urn:microsoft.com/office/officeart/2005/8/layout/orgChart1"/>
    <dgm:cxn modelId="{67D6757B-23B6-4065-8A3F-F1EBD887A5FB}" type="presParOf" srcId="{E398ABE1-DC2E-448B-92E4-600FA85A1552}" destId="{A7B68B1E-6D17-4A63-86FB-24AADE6BADE4}" srcOrd="1" destOrd="0" presId="urn:microsoft.com/office/officeart/2005/8/layout/orgChart1"/>
    <dgm:cxn modelId="{BAA31414-BA9B-4A01-ACAE-9899F628FE4F}" type="presParOf" srcId="{A7B68B1E-6D17-4A63-86FB-24AADE6BADE4}" destId="{3EF24A49-87DA-46AF-9149-90CEA1CD2EDA}" srcOrd="0" destOrd="0" presId="urn:microsoft.com/office/officeart/2005/8/layout/orgChart1"/>
    <dgm:cxn modelId="{88CF5A1E-8AFB-4466-AB59-5A526F4EC2C0}" type="presParOf" srcId="{A7B68B1E-6D17-4A63-86FB-24AADE6BADE4}" destId="{BE923D01-6CF2-428D-B378-7A58B5FDA1D4}" srcOrd="1" destOrd="0" presId="urn:microsoft.com/office/officeart/2005/8/layout/orgChart1"/>
    <dgm:cxn modelId="{220228EF-8A07-408F-A08B-867A0E49CCAD}" type="presParOf" srcId="{BE923D01-6CF2-428D-B378-7A58B5FDA1D4}" destId="{DDA69645-2C4A-4E1F-AF56-290470B64CDA}" srcOrd="0" destOrd="0" presId="urn:microsoft.com/office/officeart/2005/8/layout/orgChart1"/>
    <dgm:cxn modelId="{6C86810C-3F08-4726-99F7-A0FC64CB7417}" type="presParOf" srcId="{DDA69645-2C4A-4E1F-AF56-290470B64CDA}" destId="{A0B0293C-E5C5-4A0E-87BE-0DF6EE1AA7B2}" srcOrd="0" destOrd="0" presId="urn:microsoft.com/office/officeart/2005/8/layout/orgChart1"/>
    <dgm:cxn modelId="{33C4116D-95C5-45C6-9D54-47D6420100CF}" type="presParOf" srcId="{DDA69645-2C4A-4E1F-AF56-290470B64CDA}" destId="{38729CB2-875E-4E75-B2CC-098E17B545E9}" srcOrd="1" destOrd="0" presId="urn:microsoft.com/office/officeart/2005/8/layout/orgChart1"/>
    <dgm:cxn modelId="{7241DBFC-7089-4A3C-ADC1-EA4A5A30FC98}" type="presParOf" srcId="{BE923D01-6CF2-428D-B378-7A58B5FDA1D4}" destId="{4DE2D440-B859-41CE-947E-84973C43D9B2}" srcOrd="1" destOrd="0" presId="urn:microsoft.com/office/officeart/2005/8/layout/orgChart1"/>
    <dgm:cxn modelId="{D1278F9C-B077-45A3-A424-4A7913B75363}" type="presParOf" srcId="{BE923D01-6CF2-428D-B378-7A58B5FDA1D4}" destId="{436B4542-BF18-47E5-8574-3B242B06185A}" srcOrd="2" destOrd="0" presId="urn:microsoft.com/office/officeart/2005/8/layout/orgChart1"/>
    <dgm:cxn modelId="{F03CF1BC-19C9-4888-86C9-C3CF7C6F6426}" type="presParOf" srcId="{A7B68B1E-6D17-4A63-86FB-24AADE6BADE4}" destId="{A6D2A354-F18F-4612-8C31-F04A4EB2B334}" srcOrd="2" destOrd="0" presId="urn:microsoft.com/office/officeart/2005/8/layout/orgChart1"/>
    <dgm:cxn modelId="{4EE4B02E-C023-4882-8D50-DAFA5F3A41CB}" type="presParOf" srcId="{A7B68B1E-6D17-4A63-86FB-24AADE6BADE4}" destId="{4C62424C-31E1-4821-A13D-9E5171D265BB}" srcOrd="3" destOrd="0" presId="urn:microsoft.com/office/officeart/2005/8/layout/orgChart1"/>
    <dgm:cxn modelId="{153739C3-DA07-4C88-9369-7FB85DD3C543}" type="presParOf" srcId="{4C62424C-31E1-4821-A13D-9E5171D265BB}" destId="{CC0C50F9-6F7A-4FAF-BD00-7B95787E4C17}" srcOrd="0" destOrd="0" presId="urn:microsoft.com/office/officeart/2005/8/layout/orgChart1"/>
    <dgm:cxn modelId="{9CECC8C2-823F-4FAB-9E34-CC4E817D3F85}" type="presParOf" srcId="{CC0C50F9-6F7A-4FAF-BD00-7B95787E4C17}" destId="{9A2583B9-BF8F-4597-8083-DF2AC2D1AC24}" srcOrd="0" destOrd="0" presId="urn:microsoft.com/office/officeart/2005/8/layout/orgChart1"/>
    <dgm:cxn modelId="{7AC1662A-4003-45F7-B019-CE8253A51EEC}" type="presParOf" srcId="{CC0C50F9-6F7A-4FAF-BD00-7B95787E4C17}" destId="{31947AA9-1ED6-4C25-8DC2-322F577B94DB}" srcOrd="1" destOrd="0" presId="urn:microsoft.com/office/officeart/2005/8/layout/orgChart1"/>
    <dgm:cxn modelId="{D446B83F-7498-4FD3-A2ED-51FC637217D4}" type="presParOf" srcId="{4C62424C-31E1-4821-A13D-9E5171D265BB}" destId="{70157C5F-AB4A-4A8D-889F-F5404E891185}" srcOrd="1" destOrd="0" presId="urn:microsoft.com/office/officeart/2005/8/layout/orgChart1"/>
    <dgm:cxn modelId="{E93D72E1-072E-4105-BAE7-B4C864C7A051}" type="presParOf" srcId="{4C62424C-31E1-4821-A13D-9E5171D265BB}" destId="{576392E8-DA3B-4132-AD0E-547C3DA79181}" srcOrd="2" destOrd="0" presId="urn:microsoft.com/office/officeart/2005/8/layout/orgChart1"/>
    <dgm:cxn modelId="{EA3162BD-AA9F-4661-9D6A-A5E2A9D83C08}" type="presParOf" srcId="{A7B68B1E-6D17-4A63-86FB-24AADE6BADE4}" destId="{FC65B391-BB74-418B-8BCA-56741446FC34}" srcOrd="4" destOrd="0" presId="urn:microsoft.com/office/officeart/2005/8/layout/orgChart1"/>
    <dgm:cxn modelId="{A4AAD006-07C0-4F39-8493-04CC8B5554DB}" type="presParOf" srcId="{A7B68B1E-6D17-4A63-86FB-24AADE6BADE4}" destId="{3386A6A1-A5CB-4A6E-BCBA-DD8A493BFA2E}" srcOrd="5" destOrd="0" presId="urn:microsoft.com/office/officeart/2005/8/layout/orgChart1"/>
    <dgm:cxn modelId="{4A14FD65-41B0-4E9E-A315-FA7421413FB3}" type="presParOf" srcId="{3386A6A1-A5CB-4A6E-BCBA-DD8A493BFA2E}" destId="{7F745BD7-A034-44A5-B06E-7CE01CF13B90}" srcOrd="0" destOrd="0" presId="urn:microsoft.com/office/officeart/2005/8/layout/orgChart1"/>
    <dgm:cxn modelId="{56F16701-3FCE-4B61-9790-D0786BA146D6}" type="presParOf" srcId="{7F745BD7-A034-44A5-B06E-7CE01CF13B90}" destId="{5278D060-1741-44F3-9666-16A0A5C3D07C}" srcOrd="0" destOrd="0" presId="urn:microsoft.com/office/officeart/2005/8/layout/orgChart1"/>
    <dgm:cxn modelId="{E96040A6-1DA0-4778-B86B-834105D74939}" type="presParOf" srcId="{7F745BD7-A034-44A5-B06E-7CE01CF13B90}" destId="{FEF03817-ADCF-4856-9FF2-567CC43953C9}" srcOrd="1" destOrd="0" presId="urn:microsoft.com/office/officeart/2005/8/layout/orgChart1"/>
    <dgm:cxn modelId="{9C40D837-9965-4472-B46A-67DECE089F6E}" type="presParOf" srcId="{3386A6A1-A5CB-4A6E-BCBA-DD8A493BFA2E}" destId="{5A8E0BCE-7910-48D0-9238-2FC9EB3A8BDA}" srcOrd="1" destOrd="0" presId="urn:microsoft.com/office/officeart/2005/8/layout/orgChart1"/>
    <dgm:cxn modelId="{DB1ABBA3-D849-4549-A6A9-49DF3184588B}" type="presParOf" srcId="{3386A6A1-A5CB-4A6E-BCBA-DD8A493BFA2E}" destId="{159F3472-C457-4548-A383-48E8319D0C39}" srcOrd="2" destOrd="0" presId="urn:microsoft.com/office/officeart/2005/8/layout/orgChart1"/>
    <dgm:cxn modelId="{AEF494EE-241F-41C8-AFDA-CC828A438F58}" type="presParOf" srcId="{E398ABE1-DC2E-448B-92E4-600FA85A1552}" destId="{51B1E112-5ADD-431B-A7E5-2C1DA9A1B563}" srcOrd="2" destOrd="0" presId="urn:microsoft.com/office/officeart/2005/8/layout/orgChart1"/>
    <dgm:cxn modelId="{92C64A6B-6F91-42B3-BFD0-115E736E451F}" type="presParOf" srcId="{51B1E112-5ADD-431B-A7E5-2C1DA9A1B563}" destId="{1E68C26E-7D8D-4375-9188-520A2434E4A2}" srcOrd="0" destOrd="0" presId="urn:microsoft.com/office/officeart/2005/8/layout/orgChart1"/>
    <dgm:cxn modelId="{28CC5092-90C8-4464-9161-0A9A11D09E09}" type="presParOf" srcId="{51B1E112-5ADD-431B-A7E5-2C1DA9A1B563}" destId="{7EC887C3-6F1A-473F-8B49-8732184F66E9}" srcOrd="1" destOrd="0" presId="urn:microsoft.com/office/officeart/2005/8/layout/orgChart1"/>
    <dgm:cxn modelId="{98750342-FB4E-4C8A-B978-E1FF9A418AA7}" type="presParOf" srcId="{7EC887C3-6F1A-473F-8B49-8732184F66E9}" destId="{1B78D3CE-FBC9-4EC1-970B-C7C30C01C56F}" srcOrd="0" destOrd="0" presId="urn:microsoft.com/office/officeart/2005/8/layout/orgChart1"/>
    <dgm:cxn modelId="{C455043D-1B34-43F8-8D4C-F34A257A70D5}" type="presParOf" srcId="{1B78D3CE-FBC9-4EC1-970B-C7C30C01C56F}" destId="{BC8D5C43-609A-4B50-AD51-11A7CBCBC332}" srcOrd="0" destOrd="0" presId="urn:microsoft.com/office/officeart/2005/8/layout/orgChart1"/>
    <dgm:cxn modelId="{ED8C9528-9E1A-44C8-8574-F0C85F18B946}" type="presParOf" srcId="{1B78D3CE-FBC9-4EC1-970B-C7C30C01C56F}" destId="{253DFDC3-608C-4E0A-9A1B-1B73CBD98DD1}" srcOrd="1" destOrd="0" presId="urn:microsoft.com/office/officeart/2005/8/layout/orgChart1"/>
    <dgm:cxn modelId="{D4EB6E06-8856-4B1F-8302-FEB8A28A69D9}" type="presParOf" srcId="{7EC887C3-6F1A-473F-8B49-8732184F66E9}" destId="{C8E1A5DC-BB6F-49A4-82DB-6E627D0C7A55}" srcOrd="1" destOrd="0" presId="urn:microsoft.com/office/officeart/2005/8/layout/orgChart1"/>
    <dgm:cxn modelId="{0C61426E-745C-4A7C-9AC1-5A3097944505}" type="presParOf" srcId="{7EC887C3-6F1A-473F-8B49-8732184F66E9}" destId="{F008DCF6-702E-4921-91DD-046E29D501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8C3F2-58BD-47BD-8BCD-C089BBA0B6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3D648-0BBE-47A9-9F37-04426A8365E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D153B222-579A-4C97-82D6-BDB03F7B5A4E}" type="parTrans" cxnId="{95FB25EB-688C-404F-B56C-770A98ACE540}">
      <dgm:prSet/>
      <dgm:spPr/>
      <dgm:t>
        <a:bodyPr/>
        <a:lstStyle/>
        <a:p>
          <a:endParaRPr lang="en-US"/>
        </a:p>
      </dgm:t>
    </dgm:pt>
    <dgm:pt modelId="{4F7000BA-7E57-412C-99CF-49FF2514F6C1}" type="sibTrans" cxnId="{95FB25EB-688C-404F-B56C-770A98ACE540}">
      <dgm:prSet/>
      <dgm:spPr/>
      <dgm:t>
        <a:bodyPr/>
        <a:lstStyle/>
        <a:p>
          <a:endParaRPr lang="en-US"/>
        </a:p>
      </dgm:t>
    </dgm:pt>
    <dgm:pt modelId="{D5606266-333B-423D-A909-98458B467AE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B7FACE7E-9A42-499F-80A3-EDE10265E51B}" type="parTrans" cxnId="{9A9E06ED-0A02-4FCA-AC59-8E4EC505948B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59B9D6D3-07E6-4832-A7EC-7B5AE1C82513}" type="sibTrans" cxnId="{9A9E06ED-0A02-4FCA-AC59-8E4EC505948B}">
      <dgm:prSet/>
      <dgm:spPr/>
      <dgm:t>
        <a:bodyPr/>
        <a:lstStyle/>
        <a:p>
          <a:endParaRPr lang="en-US"/>
        </a:p>
      </dgm:t>
    </dgm:pt>
    <dgm:pt modelId="{A551676D-CC49-4AE2-B0B6-342DC1CFF54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939C66CE-2431-47B0-8C3F-F0200AAFA5A7}" type="parTrans" cxnId="{894E946D-A40F-4583-A32C-DBD09C6B9442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661354E5-C036-46A9-82A3-15CFF42FF2E6}" type="sibTrans" cxnId="{894E946D-A40F-4583-A32C-DBD09C6B9442}">
      <dgm:prSet/>
      <dgm:spPr/>
      <dgm:t>
        <a:bodyPr/>
        <a:lstStyle/>
        <a:p>
          <a:endParaRPr lang="en-US"/>
        </a:p>
      </dgm:t>
    </dgm:pt>
    <dgm:pt modelId="{B4F156CE-0FF7-4091-99F4-A6FC7E1C204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8318BA54-989F-491A-A6D8-9B8245BEA06B}" type="parTrans" cxnId="{94DA9DD6-61C8-431B-A6CF-CC7068DB65E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4D253E61-857F-4465-AA65-75C3A0743676}" type="sibTrans" cxnId="{94DA9DD6-61C8-431B-A6CF-CC7068DB65E9}">
      <dgm:prSet/>
      <dgm:spPr/>
      <dgm:t>
        <a:bodyPr/>
        <a:lstStyle/>
        <a:p>
          <a:endParaRPr lang="en-US"/>
        </a:p>
      </dgm:t>
    </dgm:pt>
    <dgm:pt modelId="{E6B12FDA-E658-4FE4-A3EC-DD80B3BE5E8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3E27B1DB-AD1D-47C1-BB5E-B9844872F64A}" type="parTrans" cxnId="{55B9F17E-7327-4A08-8692-898933A3FCC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4112E060-CA3F-48BB-97E5-A0E7F2106B14}" type="sibTrans" cxnId="{55B9F17E-7327-4A08-8692-898933A3FCC9}">
      <dgm:prSet/>
      <dgm:spPr/>
      <dgm:t>
        <a:bodyPr/>
        <a:lstStyle/>
        <a:p>
          <a:endParaRPr lang="en-US"/>
        </a:p>
      </dgm:t>
    </dgm:pt>
    <dgm:pt modelId="{8A77897E-C40B-40BA-9166-990A0C67DE2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DDF4FFD4-B3DA-499E-B953-7E463DF54C3B}" type="parTrans" cxnId="{3C1E95FF-18B2-4991-A9F7-5694DE21B124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987BD950-ADB7-402E-9030-6F05901F1DFA}" type="sibTrans" cxnId="{3C1E95FF-18B2-4991-A9F7-5694DE21B124}">
      <dgm:prSet/>
      <dgm:spPr/>
      <dgm:t>
        <a:bodyPr/>
        <a:lstStyle/>
        <a:p>
          <a:endParaRPr lang="en-US"/>
        </a:p>
      </dgm:t>
    </dgm:pt>
    <dgm:pt modelId="{1DCF7447-7D6E-4A8E-819A-D0160B1B12EA}" type="pres">
      <dgm:prSet presAssocID="{0348C3F2-58BD-47BD-8BCD-C089BBA0B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9EE70C-9398-43D6-A996-503F9B71B001}" type="pres">
      <dgm:prSet presAssocID="{0D83D648-0BBE-47A9-9F37-04426A8365E0}" presName="root1" presStyleCnt="0"/>
      <dgm:spPr/>
    </dgm:pt>
    <dgm:pt modelId="{DDDD11BC-0C8E-401C-AA67-608C452C7827}" type="pres">
      <dgm:prSet presAssocID="{0D83D648-0BBE-47A9-9F37-04426A8365E0}" presName="LevelOneTextNode" presStyleLbl="node0" presStyleIdx="0" presStyleCnt="1">
        <dgm:presLayoutVars>
          <dgm:chPref val="3"/>
        </dgm:presLayoutVars>
      </dgm:prSet>
      <dgm:spPr/>
    </dgm:pt>
    <dgm:pt modelId="{01562803-EB2A-47AD-89E6-992401D1EDF5}" type="pres">
      <dgm:prSet presAssocID="{0D83D648-0BBE-47A9-9F37-04426A8365E0}" presName="level2hierChild" presStyleCnt="0"/>
      <dgm:spPr/>
    </dgm:pt>
    <dgm:pt modelId="{9B8CCBCD-0637-43F5-A2D4-8A8344F1C387}" type="pres">
      <dgm:prSet presAssocID="{B7FACE7E-9A42-499F-80A3-EDE10265E51B}" presName="conn2-1" presStyleLbl="parChTrans1D2" presStyleIdx="0" presStyleCnt="2"/>
      <dgm:spPr/>
    </dgm:pt>
    <dgm:pt modelId="{E598D6C4-F838-462D-B9B0-7C798B93DE81}" type="pres">
      <dgm:prSet presAssocID="{B7FACE7E-9A42-499F-80A3-EDE10265E51B}" presName="connTx" presStyleLbl="parChTrans1D2" presStyleIdx="0" presStyleCnt="2"/>
      <dgm:spPr/>
    </dgm:pt>
    <dgm:pt modelId="{6CEEBE15-355E-4229-972E-18D90634F45F}" type="pres">
      <dgm:prSet presAssocID="{D5606266-333B-423D-A909-98458B467AEB}" presName="root2" presStyleCnt="0"/>
      <dgm:spPr/>
    </dgm:pt>
    <dgm:pt modelId="{7824251A-74B6-4FDB-A1CA-3ADFCA8F8C22}" type="pres">
      <dgm:prSet presAssocID="{D5606266-333B-423D-A909-98458B467AEB}" presName="LevelTwoTextNode" presStyleLbl="node2" presStyleIdx="0" presStyleCnt="2">
        <dgm:presLayoutVars>
          <dgm:chPref val="3"/>
        </dgm:presLayoutVars>
      </dgm:prSet>
      <dgm:spPr/>
    </dgm:pt>
    <dgm:pt modelId="{A64CACAF-9C23-4E9E-B1F3-6895C66D6696}" type="pres">
      <dgm:prSet presAssocID="{D5606266-333B-423D-A909-98458B467AEB}" presName="level3hierChild" presStyleCnt="0"/>
      <dgm:spPr/>
    </dgm:pt>
    <dgm:pt modelId="{E7D33D43-16C6-4BD9-A12B-55EAE0F29262}" type="pres">
      <dgm:prSet presAssocID="{939C66CE-2431-47B0-8C3F-F0200AAFA5A7}" presName="conn2-1" presStyleLbl="parChTrans1D3" presStyleIdx="0" presStyleCnt="3"/>
      <dgm:spPr/>
    </dgm:pt>
    <dgm:pt modelId="{08E485F9-33D8-46B6-B438-31060C956EFD}" type="pres">
      <dgm:prSet presAssocID="{939C66CE-2431-47B0-8C3F-F0200AAFA5A7}" presName="connTx" presStyleLbl="parChTrans1D3" presStyleIdx="0" presStyleCnt="3"/>
      <dgm:spPr/>
    </dgm:pt>
    <dgm:pt modelId="{3287E8DE-EEC9-4344-9A00-5074F3122975}" type="pres">
      <dgm:prSet presAssocID="{A551676D-CC49-4AE2-B0B6-342DC1CFF544}" presName="root2" presStyleCnt="0"/>
      <dgm:spPr/>
    </dgm:pt>
    <dgm:pt modelId="{9D3E6734-8E19-492A-858E-DC9EDF1BD93E}" type="pres">
      <dgm:prSet presAssocID="{A551676D-CC49-4AE2-B0B6-342DC1CFF544}" presName="LevelTwoTextNode" presStyleLbl="node3" presStyleIdx="0" presStyleCnt="3">
        <dgm:presLayoutVars>
          <dgm:chPref val="3"/>
        </dgm:presLayoutVars>
      </dgm:prSet>
      <dgm:spPr/>
    </dgm:pt>
    <dgm:pt modelId="{9B4EE49B-4277-4A57-84DA-E40E663DA687}" type="pres">
      <dgm:prSet presAssocID="{A551676D-CC49-4AE2-B0B6-342DC1CFF544}" presName="level3hierChild" presStyleCnt="0"/>
      <dgm:spPr/>
    </dgm:pt>
    <dgm:pt modelId="{752D8B74-00E3-4CC4-9CB1-E24CA4330283}" type="pres">
      <dgm:prSet presAssocID="{8318BA54-989F-491A-A6D8-9B8245BEA06B}" presName="conn2-1" presStyleLbl="parChTrans1D3" presStyleIdx="1" presStyleCnt="3"/>
      <dgm:spPr/>
    </dgm:pt>
    <dgm:pt modelId="{3138823C-D776-4353-9F06-42E45663CE2B}" type="pres">
      <dgm:prSet presAssocID="{8318BA54-989F-491A-A6D8-9B8245BEA06B}" presName="connTx" presStyleLbl="parChTrans1D3" presStyleIdx="1" presStyleCnt="3"/>
      <dgm:spPr/>
    </dgm:pt>
    <dgm:pt modelId="{14FFCD4D-E96D-49DB-890D-4160358611B0}" type="pres">
      <dgm:prSet presAssocID="{B4F156CE-0FF7-4091-99F4-A6FC7E1C204A}" presName="root2" presStyleCnt="0"/>
      <dgm:spPr/>
    </dgm:pt>
    <dgm:pt modelId="{3C601F50-617E-4F36-B4F4-6A305CEA45A8}" type="pres">
      <dgm:prSet presAssocID="{B4F156CE-0FF7-4091-99F4-A6FC7E1C204A}" presName="LevelTwoTextNode" presStyleLbl="node3" presStyleIdx="1" presStyleCnt="3">
        <dgm:presLayoutVars>
          <dgm:chPref val="3"/>
        </dgm:presLayoutVars>
      </dgm:prSet>
      <dgm:spPr/>
    </dgm:pt>
    <dgm:pt modelId="{B28AE5D0-4ADD-4255-B127-C0104F109402}" type="pres">
      <dgm:prSet presAssocID="{B4F156CE-0FF7-4091-99F4-A6FC7E1C204A}" presName="level3hierChild" presStyleCnt="0"/>
      <dgm:spPr/>
    </dgm:pt>
    <dgm:pt modelId="{CC50226B-A2A5-40B9-8FED-4D2F43200079}" type="pres">
      <dgm:prSet presAssocID="{3E27B1DB-AD1D-47C1-BB5E-B9844872F64A}" presName="conn2-1" presStyleLbl="parChTrans1D2" presStyleIdx="1" presStyleCnt="2"/>
      <dgm:spPr/>
    </dgm:pt>
    <dgm:pt modelId="{492DA9F0-9FD1-4050-93FB-808991411D75}" type="pres">
      <dgm:prSet presAssocID="{3E27B1DB-AD1D-47C1-BB5E-B9844872F64A}" presName="connTx" presStyleLbl="parChTrans1D2" presStyleIdx="1" presStyleCnt="2"/>
      <dgm:spPr/>
    </dgm:pt>
    <dgm:pt modelId="{8D16DC04-E7D0-4BC6-8E08-5275B2F21003}" type="pres">
      <dgm:prSet presAssocID="{E6B12FDA-E658-4FE4-A3EC-DD80B3BE5E84}" presName="root2" presStyleCnt="0"/>
      <dgm:spPr/>
    </dgm:pt>
    <dgm:pt modelId="{A083CE37-5C5D-4BE0-B9BE-BBDCAA906D48}" type="pres">
      <dgm:prSet presAssocID="{E6B12FDA-E658-4FE4-A3EC-DD80B3BE5E84}" presName="LevelTwoTextNode" presStyleLbl="node2" presStyleIdx="1" presStyleCnt="2">
        <dgm:presLayoutVars>
          <dgm:chPref val="3"/>
        </dgm:presLayoutVars>
      </dgm:prSet>
      <dgm:spPr/>
    </dgm:pt>
    <dgm:pt modelId="{00328D53-8E07-4FFE-B956-D96A9B41915A}" type="pres">
      <dgm:prSet presAssocID="{E6B12FDA-E658-4FE4-A3EC-DD80B3BE5E84}" presName="level3hierChild" presStyleCnt="0"/>
      <dgm:spPr/>
    </dgm:pt>
    <dgm:pt modelId="{118D2561-5941-44F9-AB91-94B7866813E7}" type="pres">
      <dgm:prSet presAssocID="{DDF4FFD4-B3DA-499E-B953-7E463DF54C3B}" presName="conn2-1" presStyleLbl="parChTrans1D3" presStyleIdx="2" presStyleCnt="3"/>
      <dgm:spPr/>
    </dgm:pt>
    <dgm:pt modelId="{E1324AEB-2BAF-418D-B83A-FB14A93EB043}" type="pres">
      <dgm:prSet presAssocID="{DDF4FFD4-B3DA-499E-B953-7E463DF54C3B}" presName="connTx" presStyleLbl="parChTrans1D3" presStyleIdx="2" presStyleCnt="3"/>
      <dgm:spPr/>
    </dgm:pt>
    <dgm:pt modelId="{A84EC688-B695-4878-A735-33012CE85D15}" type="pres">
      <dgm:prSet presAssocID="{8A77897E-C40B-40BA-9166-990A0C67DE2C}" presName="root2" presStyleCnt="0"/>
      <dgm:spPr/>
    </dgm:pt>
    <dgm:pt modelId="{6D0584DE-FE12-4E11-B4DF-34F67DDC0A75}" type="pres">
      <dgm:prSet presAssocID="{8A77897E-C40B-40BA-9166-990A0C67DE2C}" presName="LevelTwoTextNode" presStyleLbl="node3" presStyleIdx="2" presStyleCnt="3" custLinFactNeighborX="10372" custLinFactNeighborY="-6991">
        <dgm:presLayoutVars>
          <dgm:chPref val="3"/>
        </dgm:presLayoutVars>
      </dgm:prSet>
      <dgm:spPr/>
    </dgm:pt>
    <dgm:pt modelId="{E43C91C7-D6E6-4883-ABDC-278808CA482A}" type="pres">
      <dgm:prSet presAssocID="{8A77897E-C40B-40BA-9166-990A0C67DE2C}" presName="level3hierChild" presStyleCnt="0"/>
      <dgm:spPr/>
    </dgm:pt>
  </dgm:ptLst>
  <dgm:cxnLst>
    <dgm:cxn modelId="{EE01AA07-D84B-4371-B224-193FFC621211}" type="presOf" srcId="{B7FACE7E-9A42-499F-80A3-EDE10265E51B}" destId="{E598D6C4-F838-462D-B9B0-7C798B93DE81}" srcOrd="1" destOrd="0" presId="urn:microsoft.com/office/officeart/2005/8/layout/hierarchy2"/>
    <dgm:cxn modelId="{FD286909-3C12-49FC-AD33-598F03289F43}" type="presOf" srcId="{0D83D648-0BBE-47A9-9F37-04426A8365E0}" destId="{DDDD11BC-0C8E-401C-AA67-608C452C7827}" srcOrd="0" destOrd="0" presId="urn:microsoft.com/office/officeart/2005/8/layout/hierarchy2"/>
    <dgm:cxn modelId="{F4E9F319-E37F-4215-ACDC-12D6E4173EE7}" type="presOf" srcId="{8318BA54-989F-491A-A6D8-9B8245BEA06B}" destId="{752D8B74-00E3-4CC4-9CB1-E24CA4330283}" srcOrd="0" destOrd="0" presId="urn:microsoft.com/office/officeart/2005/8/layout/hierarchy2"/>
    <dgm:cxn modelId="{24751027-AD77-49C4-809D-A375B90DAEE5}" type="presOf" srcId="{3E27B1DB-AD1D-47C1-BB5E-B9844872F64A}" destId="{CC50226B-A2A5-40B9-8FED-4D2F43200079}" srcOrd="0" destOrd="0" presId="urn:microsoft.com/office/officeart/2005/8/layout/hierarchy2"/>
    <dgm:cxn modelId="{03C48C66-77EC-49C8-85E5-B8AD4774AFB7}" type="presOf" srcId="{3E27B1DB-AD1D-47C1-BB5E-B9844872F64A}" destId="{492DA9F0-9FD1-4050-93FB-808991411D75}" srcOrd="1" destOrd="0" presId="urn:microsoft.com/office/officeart/2005/8/layout/hierarchy2"/>
    <dgm:cxn modelId="{894E946D-A40F-4583-A32C-DBD09C6B9442}" srcId="{D5606266-333B-423D-A909-98458B467AEB}" destId="{A551676D-CC49-4AE2-B0B6-342DC1CFF544}" srcOrd="0" destOrd="0" parTransId="{939C66CE-2431-47B0-8C3F-F0200AAFA5A7}" sibTransId="{661354E5-C036-46A9-82A3-15CFF42FF2E6}"/>
    <dgm:cxn modelId="{1553CA4F-2872-4D03-AB4F-A08AF1F087CA}" type="presOf" srcId="{8318BA54-989F-491A-A6D8-9B8245BEA06B}" destId="{3138823C-D776-4353-9F06-42E45663CE2B}" srcOrd="1" destOrd="0" presId="urn:microsoft.com/office/officeart/2005/8/layout/hierarchy2"/>
    <dgm:cxn modelId="{EDFAAE73-C783-4F8C-A3AF-57E7EF77063C}" type="presOf" srcId="{D5606266-333B-423D-A909-98458B467AEB}" destId="{7824251A-74B6-4FDB-A1CA-3ADFCA8F8C22}" srcOrd="0" destOrd="0" presId="urn:microsoft.com/office/officeart/2005/8/layout/hierarchy2"/>
    <dgm:cxn modelId="{EB48847A-0827-4520-B6F2-F8EE04B0DE6B}" type="presOf" srcId="{939C66CE-2431-47B0-8C3F-F0200AAFA5A7}" destId="{08E485F9-33D8-46B6-B438-31060C956EFD}" srcOrd="1" destOrd="0" presId="urn:microsoft.com/office/officeart/2005/8/layout/hierarchy2"/>
    <dgm:cxn modelId="{55B9F17E-7327-4A08-8692-898933A3FCC9}" srcId="{0D83D648-0BBE-47A9-9F37-04426A8365E0}" destId="{E6B12FDA-E658-4FE4-A3EC-DD80B3BE5E84}" srcOrd="1" destOrd="0" parTransId="{3E27B1DB-AD1D-47C1-BB5E-B9844872F64A}" sibTransId="{4112E060-CA3F-48BB-97E5-A0E7F2106B14}"/>
    <dgm:cxn modelId="{115BED8F-4D6A-4963-9DBC-1AF0EA399F26}" type="presOf" srcId="{B4F156CE-0FF7-4091-99F4-A6FC7E1C204A}" destId="{3C601F50-617E-4F36-B4F4-6A305CEA45A8}" srcOrd="0" destOrd="0" presId="urn:microsoft.com/office/officeart/2005/8/layout/hierarchy2"/>
    <dgm:cxn modelId="{09C0F0A7-EA02-4CDF-8E1A-A4BDFA9D37D5}" type="presOf" srcId="{E6B12FDA-E658-4FE4-A3EC-DD80B3BE5E84}" destId="{A083CE37-5C5D-4BE0-B9BE-BBDCAA906D48}" srcOrd="0" destOrd="0" presId="urn:microsoft.com/office/officeart/2005/8/layout/hierarchy2"/>
    <dgm:cxn modelId="{1FDD85C6-8E31-4190-9523-4302A0EF2762}" type="presOf" srcId="{B7FACE7E-9A42-499F-80A3-EDE10265E51B}" destId="{9B8CCBCD-0637-43F5-A2D4-8A8344F1C387}" srcOrd="0" destOrd="0" presId="urn:microsoft.com/office/officeart/2005/8/layout/hierarchy2"/>
    <dgm:cxn modelId="{1393EACB-9B5B-47EB-AB9A-8802DFE6C577}" type="presOf" srcId="{A551676D-CC49-4AE2-B0B6-342DC1CFF544}" destId="{9D3E6734-8E19-492A-858E-DC9EDF1BD93E}" srcOrd="0" destOrd="0" presId="urn:microsoft.com/office/officeart/2005/8/layout/hierarchy2"/>
    <dgm:cxn modelId="{57B7FECE-BF9F-4DA8-A543-E91539509F4A}" type="presOf" srcId="{0348C3F2-58BD-47BD-8BCD-C089BBA0B69C}" destId="{1DCF7447-7D6E-4A8E-819A-D0160B1B12EA}" srcOrd="0" destOrd="0" presId="urn:microsoft.com/office/officeart/2005/8/layout/hierarchy2"/>
    <dgm:cxn modelId="{94DA9DD6-61C8-431B-A6CF-CC7068DB65E9}" srcId="{D5606266-333B-423D-A909-98458B467AEB}" destId="{B4F156CE-0FF7-4091-99F4-A6FC7E1C204A}" srcOrd="1" destOrd="0" parTransId="{8318BA54-989F-491A-A6D8-9B8245BEA06B}" sibTransId="{4D253E61-857F-4465-AA65-75C3A0743676}"/>
    <dgm:cxn modelId="{D3962AE1-7B09-41C7-AAB2-0B01E0D63E60}" type="presOf" srcId="{939C66CE-2431-47B0-8C3F-F0200AAFA5A7}" destId="{E7D33D43-16C6-4BD9-A12B-55EAE0F29262}" srcOrd="0" destOrd="0" presId="urn:microsoft.com/office/officeart/2005/8/layout/hierarchy2"/>
    <dgm:cxn modelId="{8D5250E1-378E-4474-A26B-38C0357145F8}" type="presOf" srcId="{DDF4FFD4-B3DA-499E-B953-7E463DF54C3B}" destId="{118D2561-5941-44F9-AB91-94B7866813E7}" srcOrd="0" destOrd="0" presId="urn:microsoft.com/office/officeart/2005/8/layout/hierarchy2"/>
    <dgm:cxn modelId="{95FB25EB-688C-404F-B56C-770A98ACE540}" srcId="{0348C3F2-58BD-47BD-8BCD-C089BBA0B69C}" destId="{0D83D648-0BBE-47A9-9F37-04426A8365E0}" srcOrd="0" destOrd="0" parTransId="{D153B222-579A-4C97-82D6-BDB03F7B5A4E}" sibTransId="{4F7000BA-7E57-412C-99CF-49FF2514F6C1}"/>
    <dgm:cxn modelId="{9A9E06ED-0A02-4FCA-AC59-8E4EC505948B}" srcId="{0D83D648-0BBE-47A9-9F37-04426A8365E0}" destId="{D5606266-333B-423D-A909-98458B467AEB}" srcOrd="0" destOrd="0" parTransId="{B7FACE7E-9A42-499F-80A3-EDE10265E51B}" sibTransId="{59B9D6D3-07E6-4832-A7EC-7B5AE1C82513}"/>
    <dgm:cxn modelId="{3C55BAF6-3316-4A17-9691-D163B97162D3}" type="presOf" srcId="{8A77897E-C40B-40BA-9166-990A0C67DE2C}" destId="{6D0584DE-FE12-4E11-B4DF-34F67DDC0A75}" srcOrd="0" destOrd="0" presId="urn:microsoft.com/office/officeart/2005/8/layout/hierarchy2"/>
    <dgm:cxn modelId="{E99FA3FA-DAB9-46FA-B09B-0B1BAC30119B}" type="presOf" srcId="{DDF4FFD4-B3DA-499E-B953-7E463DF54C3B}" destId="{E1324AEB-2BAF-418D-B83A-FB14A93EB043}" srcOrd="1" destOrd="0" presId="urn:microsoft.com/office/officeart/2005/8/layout/hierarchy2"/>
    <dgm:cxn modelId="{3C1E95FF-18B2-4991-A9F7-5694DE21B124}" srcId="{E6B12FDA-E658-4FE4-A3EC-DD80B3BE5E84}" destId="{8A77897E-C40B-40BA-9166-990A0C67DE2C}" srcOrd="0" destOrd="0" parTransId="{DDF4FFD4-B3DA-499E-B953-7E463DF54C3B}" sibTransId="{987BD950-ADB7-402E-9030-6F05901F1DFA}"/>
    <dgm:cxn modelId="{8BAFF03E-852A-4A71-A75C-27D7E089C212}" type="presParOf" srcId="{1DCF7447-7D6E-4A8E-819A-D0160B1B12EA}" destId="{7B9EE70C-9398-43D6-A996-503F9B71B001}" srcOrd="0" destOrd="0" presId="urn:microsoft.com/office/officeart/2005/8/layout/hierarchy2"/>
    <dgm:cxn modelId="{03E081C0-E17A-4700-9CFF-9C1607001A82}" type="presParOf" srcId="{7B9EE70C-9398-43D6-A996-503F9B71B001}" destId="{DDDD11BC-0C8E-401C-AA67-608C452C7827}" srcOrd="0" destOrd="0" presId="urn:microsoft.com/office/officeart/2005/8/layout/hierarchy2"/>
    <dgm:cxn modelId="{CF258726-5729-470D-946C-A3FA97DC4AD8}" type="presParOf" srcId="{7B9EE70C-9398-43D6-A996-503F9B71B001}" destId="{01562803-EB2A-47AD-89E6-992401D1EDF5}" srcOrd="1" destOrd="0" presId="urn:microsoft.com/office/officeart/2005/8/layout/hierarchy2"/>
    <dgm:cxn modelId="{8D6642E8-6C8E-4076-AA62-EE169C4A65E2}" type="presParOf" srcId="{01562803-EB2A-47AD-89E6-992401D1EDF5}" destId="{9B8CCBCD-0637-43F5-A2D4-8A8344F1C387}" srcOrd="0" destOrd="0" presId="urn:microsoft.com/office/officeart/2005/8/layout/hierarchy2"/>
    <dgm:cxn modelId="{F58B77C9-32AF-4F50-9398-21D5931C8BAF}" type="presParOf" srcId="{9B8CCBCD-0637-43F5-A2D4-8A8344F1C387}" destId="{E598D6C4-F838-462D-B9B0-7C798B93DE81}" srcOrd="0" destOrd="0" presId="urn:microsoft.com/office/officeart/2005/8/layout/hierarchy2"/>
    <dgm:cxn modelId="{2C732F30-5612-4EFA-B4FF-3F3EB57B1F87}" type="presParOf" srcId="{01562803-EB2A-47AD-89E6-992401D1EDF5}" destId="{6CEEBE15-355E-4229-972E-18D90634F45F}" srcOrd="1" destOrd="0" presId="urn:microsoft.com/office/officeart/2005/8/layout/hierarchy2"/>
    <dgm:cxn modelId="{A4BF4879-AA32-4A2B-B07C-DB666D853A9E}" type="presParOf" srcId="{6CEEBE15-355E-4229-972E-18D90634F45F}" destId="{7824251A-74B6-4FDB-A1CA-3ADFCA8F8C22}" srcOrd="0" destOrd="0" presId="urn:microsoft.com/office/officeart/2005/8/layout/hierarchy2"/>
    <dgm:cxn modelId="{ADC3F37E-4282-4680-A0E0-A6DA3522A7C9}" type="presParOf" srcId="{6CEEBE15-355E-4229-972E-18D90634F45F}" destId="{A64CACAF-9C23-4E9E-B1F3-6895C66D6696}" srcOrd="1" destOrd="0" presId="urn:microsoft.com/office/officeart/2005/8/layout/hierarchy2"/>
    <dgm:cxn modelId="{C39D807B-4C08-4082-8E07-8A9E40536462}" type="presParOf" srcId="{A64CACAF-9C23-4E9E-B1F3-6895C66D6696}" destId="{E7D33D43-16C6-4BD9-A12B-55EAE0F29262}" srcOrd="0" destOrd="0" presId="urn:microsoft.com/office/officeart/2005/8/layout/hierarchy2"/>
    <dgm:cxn modelId="{B4E30C1B-49CE-47F4-97D4-80BAB372A50B}" type="presParOf" srcId="{E7D33D43-16C6-4BD9-A12B-55EAE0F29262}" destId="{08E485F9-33D8-46B6-B438-31060C956EFD}" srcOrd="0" destOrd="0" presId="urn:microsoft.com/office/officeart/2005/8/layout/hierarchy2"/>
    <dgm:cxn modelId="{39A9FAD2-1773-4CCD-AEE1-944AD72BE9CE}" type="presParOf" srcId="{A64CACAF-9C23-4E9E-B1F3-6895C66D6696}" destId="{3287E8DE-EEC9-4344-9A00-5074F3122975}" srcOrd="1" destOrd="0" presId="urn:microsoft.com/office/officeart/2005/8/layout/hierarchy2"/>
    <dgm:cxn modelId="{E29DDCB7-D35C-4118-94E4-4C71C47F520D}" type="presParOf" srcId="{3287E8DE-EEC9-4344-9A00-5074F3122975}" destId="{9D3E6734-8E19-492A-858E-DC9EDF1BD93E}" srcOrd="0" destOrd="0" presId="urn:microsoft.com/office/officeart/2005/8/layout/hierarchy2"/>
    <dgm:cxn modelId="{42FDD322-65FE-44E8-A579-0857FAC47D77}" type="presParOf" srcId="{3287E8DE-EEC9-4344-9A00-5074F3122975}" destId="{9B4EE49B-4277-4A57-84DA-E40E663DA687}" srcOrd="1" destOrd="0" presId="urn:microsoft.com/office/officeart/2005/8/layout/hierarchy2"/>
    <dgm:cxn modelId="{EFD1FB17-BF81-47FC-A281-0E7BAE88707C}" type="presParOf" srcId="{A64CACAF-9C23-4E9E-B1F3-6895C66D6696}" destId="{752D8B74-00E3-4CC4-9CB1-E24CA4330283}" srcOrd="2" destOrd="0" presId="urn:microsoft.com/office/officeart/2005/8/layout/hierarchy2"/>
    <dgm:cxn modelId="{A0325F34-F5DE-4711-873D-E11FC4EEABF0}" type="presParOf" srcId="{752D8B74-00E3-4CC4-9CB1-E24CA4330283}" destId="{3138823C-D776-4353-9F06-42E45663CE2B}" srcOrd="0" destOrd="0" presId="urn:microsoft.com/office/officeart/2005/8/layout/hierarchy2"/>
    <dgm:cxn modelId="{623172C1-96EE-4604-9C2B-EFEC8E67369F}" type="presParOf" srcId="{A64CACAF-9C23-4E9E-B1F3-6895C66D6696}" destId="{14FFCD4D-E96D-49DB-890D-4160358611B0}" srcOrd="3" destOrd="0" presId="urn:microsoft.com/office/officeart/2005/8/layout/hierarchy2"/>
    <dgm:cxn modelId="{52EB7219-1A5B-49D5-ACD4-D94D141AE9BF}" type="presParOf" srcId="{14FFCD4D-E96D-49DB-890D-4160358611B0}" destId="{3C601F50-617E-4F36-B4F4-6A305CEA45A8}" srcOrd="0" destOrd="0" presId="urn:microsoft.com/office/officeart/2005/8/layout/hierarchy2"/>
    <dgm:cxn modelId="{C155F0FB-D1BB-41C8-9822-30E22F34D32D}" type="presParOf" srcId="{14FFCD4D-E96D-49DB-890D-4160358611B0}" destId="{B28AE5D0-4ADD-4255-B127-C0104F109402}" srcOrd="1" destOrd="0" presId="urn:microsoft.com/office/officeart/2005/8/layout/hierarchy2"/>
    <dgm:cxn modelId="{0EA7191E-B420-4318-86A6-FCC4310127EF}" type="presParOf" srcId="{01562803-EB2A-47AD-89E6-992401D1EDF5}" destId="{CC50226B-A2A5-40B9-8FED-4D2F43200079}" srcOrd="2" destOrd="0" presId="urn:microsoft.com/office/officeart/2005/8/layout/hierarchy2"/>
    <dgm:cxn modelId="{CF7A1399-2BE6-4102-BED5-CB2115C2BD68}" type="presParOf" srcId="{CC50226B-A2A5-40B9-8FED-4D2F43200079}" destId="{492DA9F0-9FD1-4050-93FB-808991411D75}" srcOrd="0" destOrd="0" presId="urn:microsoft.com/office/officeart/2005/8/layout/hierarchy2"/>
    <dgm:cxn modelId="{A425BB7B-A474-4030-90BF-706BC2FDCA93}" type="presParOf" srcId="{01562803-EB2A-47AD-89E6-992401D1EDF5}" destId="{8D16DC04-E7D0-4BC6-8E08-5275B2F21003}" srcOrd="3" destOrd="0" presId="urn:microsoft.com/office/officeart/2005/8/layout/hierarchy2"/>
    <dgm:cxn modelId="{03AB0507-6A14-4CD9-B633-4DDB321EE5A8}" type="presParOf" srcId="{8D16DC04-E7D0-4BC6-8E08-5275B2F21003}" destId="{A083CE37-5C5D-4BE0-B9BE-BBDCAA906D48}" srcOrd="0" destOrd="0" presId="urn:microsoft.com/office/officeart/2005/8/layout/hierarchy2"/>
    <dgm:cxn modelId="{F75F9370-7704-4109-8D5D-8D40996B495C}" type="presParOf" srcId="{8D16DC04-E7D0-4BC6-8E08-5275B2F21003}" destId="{00328D53-8E07-4FFE-B956-D96A9B41915A}" srcOrd="1" destOrd="0" presId="urn:microsoft.com/office/officeart/2005/8/layout/hierarchy2"/>
    <dgm:cxn modelId="{11016C6E-A944-4654-9A70-C21138B3841E}" type="presParOf" srcId="{00328D53-8E07-4FFE-B956-D96A9B41915A}" destId="{118D2561-5941-44F9-AB91-94B7866813E7}" srcOrd="0" destOrd="0" presId="urn:microsoft.com/office/officeart/2005/8/layout/hierarchy2"/>
    <dgm:cxn modelId="{F2EF2530-3004-413C-A8A4-1757D63456FB}" type="presParOf" srcId="{118D2561-5941-44F9-AB91-94B7866813E7}" destId="{E1324AEB-2BAF-418D-B83A-FB14A93EB043}" srcOrd="0" destOrd="0" presId="urn:microsoft.com/office/officeart/2005/8/layout/hierarchy2"/>
    <dgm:cxn modelId="{542215DD-586D-4215-BA1F-D0A96C1721E1}" type="presParOf" srcId="{00328D53-8E07-4FFE-B956-D96A9B41915A}" destId="{A84EC688-B695-4878-A735-33012CE85D15}" srcOrd="1" destOrd="0" presId="urn:microsoft.com/office/officeart/2005/8/layout/hierarchy2"/>
    <dgm:cxn modelId="{7CC129F7-C0D5-4AE1-8461-2CBEC00E64FA}" type="presParOf" srcId="{A84EC688-B695-4878-A735-33012CE85D15}" destId="{6D0584DE-FE12-4E11-B4DF-34F67DDC0A75}" srcOrd="0" destOrd="0" presId="urn:microsoft.com/office/officeart/2005/8/layout/hierarchy2"/>
    <dgm:cxn modelId="{2B2F0686-44F6-4D33-B41E-E41EF2D98C7E}" type="presParOf" srcId="{A84EC688-B695-4878-A735-33012CE85D15}" destId="{E43C91C7-D6E6-4883-ABDC-278808CA482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58C434-03B4-425D-AC8E-F0941535CF57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54A0A3-4A77-4182-B615-C6FD96E1E194}">
      <dgm:prSet phldrT="[Text]" custT="1"/>
      <dgm:spPr/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NAME</a:t>
          </a:r>
        </a:p>
      </dgm:t>
    </dgm:pt>
    <dgm:pt modelId="{009C608E-CEF7-4776-BC2E-6BCC1693A93A}" type="parTrans" cxnId="{B8738F7B-4803-4D70-BB5C-B15A27B41136}">
      <dgm:prSet/>
      <dgm:spPr/>
      <dgm:t>
        <a:bodyPr/>
        <a:lstStyle/>
        <a:p>
          <a:endParaRPr lang="en-US" sz="3200">
            <a:latin typeface="Raleway" panose="020B0503030101060003" pitchFamily="34" charset="0"/>
          </a:endParaRPr>
        </a:p>
      </dgm:t>
    </dgm:pt>
    <dgm:pt modelId="{EC8D0B68-E0D4-432D-9398-D0ABDCBDEB8C}" type="sibTrans" cxnId="{B8738F7B-4803-4D70-BB5C-B15A27B41136}">
      <dgm:prSet custT="1"/>
      <dgm:spPr/>
      <dgm:t>
        <a:bodyPr/>
        <a:lstStyle/>
        <a:p>
          <a:endParaRPr lang="en-US" sz="3200"/>
        </a:p>
      </dgm:t>
    </dgm:pt>
    <dgm:pt modelId="{1CDF0653-4974-4504-99C3-C565BEA3354B}" type="asst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LEVEL 1</a:t>
          </a:r>
        </a:p>
      </dgm:t>
    </dgm:pt>
    <dgm:pt modelId="{28DC0586-7448-4F9A-98DE-847960B6185A}" type="parTrans" cxnId="{AAE75E3B-0AC8-43BC-A0AF-1B13C9AE2EE9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>
            <a:latin typeface="Raleway" panose="020B0503030101060003" pitchFamily="34" charset="0"/>
          </a:endParaRPr>
        </a:p>
      </dgm:t>
    </dgm:pt>
    <dgm:pt modelId="{65B3583E-D8AA-4FEC-9E2B-63DBB8A9DF84}" type="sibTrans" cxnId="{AAE75E3B-0AC8-43BC-A0AF-1B13C9AE2EE9}">
      <dgm:prSet custT="1"/>
      <dgm:spPr/>
      <dgm:t>
        <a:bodyPr/>
        <a:lstStyle/>
        <a:p>
          <a:endParaRPr lang="en-US" sz="3200"/>
        </a:p>
      </dgm:t>
    </dgm:pt>
    <dgm:pt modelId="{81A77FF2-0B02-4A35-A011-1F091254AC2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LEVEL 2</a:t>
          </a:r>
        </a:p>
      </dgm:t>
    </dgm:pt>
    <dgm:pt modelId="{35A8550F-581C-473A-9934-00F66136A3C0}" type="parTrans" cxnId="{71746D4C-7D89-44BE-9AE0-B1C2472364DE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>
            <a:latin typeface="Raleway" panose="020B0503030101060003" pitchFamily="34" charset="0"/>
          </a:endParaRPr>
        </a:p>
      </dgm:t>
    </dgm:pt>
    <dgm:pt modelId="{1B05CD78-E19D-401D-8726-296AE875939C}" type="sibTrans" cxnId="{71746D4C-7D89-44BE-9AE0-B1C2472364DE}">
      <dgm:prSet custT="1"/>
      <dgm:spPr>
        <a:ln>
          <a:solidFill>
            <a:schemeClr val="accent5"/>
          </a:solidFill>
        </a:ln>
      </dgm:spPr>
      <dgm:t>
        <a:bodyPr/>
        <a:lstStyle/>
        <a:p>
          <a:endParaRPr lang="en-US" sz="3200"/>
        </a:p>
      </dgm:t>
    </dgm:pt>
    <dgm:pt modelId="{17FEAB56-ACEA-4608-9272-AA89C4799A9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LEVEL 3</a:t>
          </a:r>
        </a:p>
      </dgm:t>
    </dgm:pt>
    <dgm:pt modelId="{96354028-264B-483D-A22B-56132BB51C17}" type="parTrans" cxnId="{F35E283D-D7E0-4011-B988-6970E040BAD3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>
            <a:latin typeface="Raleway" panose="020B0503030101060003" pitchFamily="34" charset="0"/>
          </a:endParaRPr>
        </a:p>
      </dgm:t>
    </dgm:pt>
    <dgm:pt modelId="{D4031690-1AD7-4748-9577-4F3C9284A588}" type="sibTrans" cxnId="{F35E283D-D7E0-4011-B988-6970E040BAD3}">
      <dgm:prSet custT="1"/>
      <dgm:spPr/>
      <dgm:t>
        <a:bodyPr/>
        <a:lstStyle/>
        <a:p>
          <a:endParaRPr lang="en-US" sz="3200"/>
        </a:p>
      </dgm:t>
    </dgm:pt>
    <dgm:pt modelId="{0F0DF69A-A197-46C8-AB16-ED0EF72A111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LEVEL 4</a:t>
          </a:r>
        </a:p>
      </dgm:t>
    </dgm:pt>
    <dgm:pt modelId="{4E9A5546-7BB1-4ABE-A2F3-27AC2C3DF311}" type="parTrans" cxnId="{1A5E4A3A-6CD6-4F87-BE2C-520D44FE4CA9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>
            <a:latin typeface="Raleway" panose="020B0503030101060003" pitchFamily="34" charset="0"/>
          </a:endParaRPr>
        </a:p>
      </dgm:t>
    </dgm:pt>
    <dgm:pt modelId="{7CE1DB5D-928A-4CC1-AFA0-EF7DA080A611}" type="sibTrans" cxnId="{1A5E4A3A-6CD6-4F87-BE2C-520D44FE4CA9}">
      <dgm:prSet custT="1"/>
      <dgm:spPr/>
      <dgm:t>
        <a:bodyPr/>
        <a:lstStyle/>
        <a:p>
          <a:endParaRPr lang="en-US" sz="3200"/>
        </a:p>
      </dgm:t>
    </dgm:pt>
    <dgm:pt modelId="{92C5F5C9-D11B-4C79-B452-D7BDBC3DD26F}" type="asst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LEAF 1</a:t>
          </a:r>
        </a:p>
      </dgm:t>
    </dgm:pt>
    <dgm:pt modelId="{5EFE361A-7854-4D9A-BF80-9DB873245C27}" type="parTrans" cxnId="{85CAC683-BF05-4D99-8EBC-89985DE04444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/>
        </a:p>
      </dgm:t>
    </dgm:pt>
    <dgm:pt modelId="{BD498960-21AA-4BCE-95E4-27BF7F2D3812}" type="sibTrans" cxnId="{85CAC683-BF05-4D99-8EBC-89985DE04444}">
      <dgm:prSet/>
      <dgm:spPr/>
      <dgm:t>
        <a:bodyPr/>
        <a:lstStyle/>
        <a:p>
          <a:endParaRPr lang="en-US" sz="3200"/>
        </a:p>
      </dgm:t>
    </dgm:pt>
    <dgm:pt modelId="{34B3E639-03AA-494C-97DB-E5E07F48709D}" type="asst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LEAF 2</a:t>
          </a:r>
        </a:p>
      </dgm:t>
    </dgm:pt>
    <dgm:pt modelId="{F7196157-F14C-4CDD-976A-35DF6FFB4797}" type="parTrans" cxnId="{B80D2F7C-D42A-45A0-BE79-CDE9166204E0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/>
        </a:p>
      </dgm:t>
    </dgm:pt>
    <dgm:pt modelId="{46CFF23D-715B-459F-90AF-85408F9143DF}" type="sibTrans" cxnId="{B80D2F7C-D42A-45A0-BE79-CDE9166204E0}">
      <dgm:prSet/>
      <dgm:spPr/>
      <dgm:t>
        <a:bodyPr/>
        <a:lstStyle/>
        <a:p>
          <a:endParaRPr lang="en-US" sz="3200"/>
        </a:p>
      </dgm:t>
    </dgm:pt>
    <dgm:pt modelId="{F4859931-7649-4FB0-928F-792DA358D006}">
      <dgm:prSet phldrT="[Text]" custT="1"/>
      <dgm:spPr/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LEAF 3</a:t>
          </a:r>
        </a:p>
      </dgm:t>
    </dgm:pt>
    <dgm:pt modelId="{1C95BBAB-7A92-4864-9D7C-A1102D09A6D4}" type="parTrans" cxnId="{A2CB798D-BA0E-48BF-A45A-53EC5E6DC0A9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/>
        </a:p>
      </dgm:t>
    </dgm:pt>
    <dgm:pt modelId="{BDE1126F-77E4-4396-97E4-2BD54782239E}" type="sibTrans" cxnId="{A2CB798D-BA0E-48BF-A45A-53EC5E6DC0A9}">
      <dgm:prSet/>
      <dgm:spPr/>
      <dgm:t>
        <a:bodyPr/>
        <a:lstStyle/>
        <a:p>
          <a:endParaRPr lang="en-US" sz="3200"/>
        </a:p>
      </dgm:t>
    </dgm:pt>
    <dgm:pt modelId="{A5BF8E57-ECD8-464E-A883-D3817B022AB7}">
      <dgm:prSet phldrT="[Text]" custT="1"/>
      <dgm:spPr/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CHILD</a:t>
          </a:r>
        </a:p>
      </dgm:t>
    </dgm:pt>
    <dgm:pt modelId="{6E0ED20C-7092-4C88-8049-2CB59A51FC23}" type="parTrans" cxnId="{674F60B7-5501-467E-BBBC-AF85C5DF1878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/>
        </a:p>
      </dgm:t>
    </dgm:pt>
    <dgm:pt modelId="{105DA9D0-6BAA-4BB3-94A6-436C3BE3664F}" type="sibTrans" cxnId="{674F60B7-5501-467E-BBBC-AF85C5DF1878}">
      <dgm:prSet/>
      <dgm:spPr/>
      <dgm:t>
        <a:bodyPr/>
        <a:lstStyle/>
        <a:p>
          <a:endParaRPr lang="en-US" sz="3200"/>
        </a:p>
      </dgm:t>
    </dgm:pt>
    <dgm:pt modelId="{0E9A97D2-A332-4DE6-A5F8-95B79902BD1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LEAF 5</a:t>
          </a:r>
        </a:p>
      </dgm:t>
    </dgm:pt>
    <dgm:pt modelId="{C678720B-BCCA-4CE8-91A1-95E188C1D084}" type="parTrans" cxnId="{7828CC7A-B95C-463F-9FF1-7387FF0BC4E6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/>
        </a:p>
      </dgm:t>
    </dgm:pt>
    <dgm:pt modelId="{D426F1C5-28F8-49CA-87A1-8DBA449D98D2}" type="sibTrans" cxnId="{7828CC7A-B95C-463F-9FF1-7387FF0BC4E6}">
      <dgm:prSet/>
      <dgm:spPr/>
      <dgm:t>
        <a:bodyPr/>
        <a:lstStyle/>
        <a:p>
          <a:endParaRPr lang="en-US" sz="3200"/>
        </a:p>
      </dgm:t>
    </dgm:pt>
    <dgm:pt modelId="{DB603F9A-D6C2-4D6F-9071-8440F1920916}" type="asst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CHILD</a:t>
          </a:r>
        </a:p>
      </dgm:t>
    </dgm:pt>
    <dgm:pt modelId="{2EF4B270-5380-4CE3-92B9-428B89C662D5}" type="parTrans" cxnId="{6C03AE9E-A875-4193-8893-ABBF8FB84D24}">
      <dgm:prSet custT="1"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/>
        </a:p>
      </dgm:t>
    </dgm:pt>
    <dgm:pt modelId="{1876A2BA-829F-43C4-86C4-D5DFD5946361}" type="sibTrans" cxnId="{6C03AE9E-A875-4193-8893-ABBF8FB84D24}">
      <dgm:prSet/>
      <dgm:spPr/>
      <dgm:t>
        <a:bodyPr/>
        <a:lstStyle/>
        <a:p>
          <a:endParaRPr lang="en-US" sz="3200"/>
        </a:p>
      </dgm:t>
    </dgm:pt>
    <dgm:pt modelId="{7616E4C3-2451-463E-9543-55D949703406}" type="asst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CHILD</a:t>
          </a:r>
        </a:p>
      </dgm:t>
    </dgm:pt>
    <dgm:pt modelId="{592A66E7-A9F2-410F-8796-62B473F148E7}" type="parTrans" cxnId="{60F82F6C-8CF5-4A2C-B378-4473B9AE45F5}">
      <dgm:prSet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/>
        </a:p>
      </dgm:t>
    </dgm:pt>
    <dgm:pt modelId="{32B96D14-D0F1-42DD-ABA9-1E919EF735E7}" type="sibTrans" cxnId="{60F82F6C-8CF5-4A2C-B378-4473B9AE45F5}">
      <dgm:prSet/>
      <dgm:spPr/>
      <dgm:t>
        <a:bodyPr/>
        <a:lstStyle/>
        <a:p>
          <a:endParaRPr lang="en-US" sz="3200"/>
        </a:p>
      </dgm:t>
    </dgm:pt>
    <dgm:pt modelId="{486C9BEC-E5B7-4E3A-A2EF-D3D8ED59C323}" type="asst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CHILD</a:t>
          </a:r>
        </a:p>
      </dgm:t>
    </dgm:pt>
    <dgm:pt modelId="{E1BE6407-9326-4CF0-ABD4-8C9B2140A108}" type="parTrans" cxnId="{3F648406-19A3-40AC-B4C8-C037AE328056}">
      <dgm:prSet/>
      <dgm:spPr>
        <a:ln w="19050">
          <a:solidFill>
            <a:schemeClr val="tx1">
              <a:lumMod val="85000"/>
              <a:lumOff val="15000"/>
            </a:schemeClr>
          </a:solidFill>
        </a:ln>
      </dgm:spPr>
      <dgm:t>
        <a:bodyPr/>
        <a:lstStyle/>
        <a:p>
          <a:endParaRPr lang="en-US" sz="3200"/>
        </a:p>
      </dgm:t>
    </dgm:pt>
    <dgm:pt modelId="{2125431B-BB37-4D41-976D-94B9BF3BCECF}" type="sibTrans" cxnId="{3F648406-19A3-40AC-B4C8-C037AE328056}">
      <dgm:prSet/>
      <dgm:spPr/>
      <dgm:t>
        <a:bodyPr/>
        <a:lstStyle/>
        <a:p>
          <a:endParaRPr lang="en-US" sz="3200"/>
        </a:p>
      </dgm:t>
    </dgm:pt>
    <dgm:pt modelId="{273C885B-A713-4C23-B010-AD39DDBF3D1C}">
      <dgm:prSet custT="1"/>
      <dgm:spPr/>
      <dgm:t>
        <a:bodyPr/>
        <a:lstStyle/>
        <a:p>
          <a:r>
            <a:rPr lang="en-US" sz="3200" b="1" dirty="0">
              <a:latin typeface="Raleway" panose="020B0003030101060003" pitchFamily="34" charset="0"/>
            </a:rPr>
            <a:t>CHILD</a:t>
          </a:r>
        </a:p>
      </dgm:t>
    </dgm:pt>
    <dgm:pt modelId="{64FBED9B-6248-4AA1-841D-45F9E9BB2532}" type="parTrans" cxnId="{568953F3-92B4-409E-8157-381126758F2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3200"/>
        </a:p>
      </dgm:t>
    </dgm:pt>
    <dgm:pt modelId="{4D1A18F0-D4C2-48DF-A381-BBD49E87C65D}" type="sibTrans" cxnId="{568953F3-92B4-409E-8157-381126758F2B}">
      <dgm:prSet/>
      <dgm:spPr/>
      <dgm:t>
        <a:bodyPr/>
        <a:lstStyle/>
        <a:p>
          <a:endParaRPr lang="en-US" sz="3200"/>
        </a:p>
      </dgm:t>
    </dgm:pt>
    <dgm:pt modelId="{185CAD77-B8E1-458E-B4DA-FE495256A6F5}" type="pres">
      <dgm:prSet presAssocID="{1258C434-03B4-425D-AC8E-F0941535CF5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9C01CE-D873-44D0-AC70-2E8A8D097EB8}" type="pres">
      <dgm:prSet presAssocID="{1258C434-03B4-425D-AC8E-F0941535CF57}" presName="hierFlow" presStyleCnt="0"/>
      <dgm:spPr/>
    </dgm:pt>
    <dgm:pt modelId="{E94DAAF4-F05C-4BC3-9784-C94092B4E4AF}" type="pres">
      <dgm:prSet presAssocID="{1258C434-03B4-425D-AC8E-F0941535CF5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873B32C-8206-41B5-A7C3-BC252C2F0A24}" type="pres">
      <dgm:prSet presAssocID="{E354A0A3-4A77-4182-B615-C6FD96E1E194}" presName="Name14" presStyleCnt="0"/>
      <dgm:spPr/>
    </dgm:pt>
    <dgm:pt modelId="{517133F9-E42B-4FE3-8DB7-74D1DF4D112C}" type="pres">
      <dgm:prSet presAssocID="{E354A0A3-4A77-4182-B615-C6FD96E1E194}" presName="level1Shape" presStyleLbl="node0" presStyleIdx="0" presStyleCnt="1">
        <dgm:presLayoutVars>
          <dgm:chPref val="3"/>
        </dgm:presLayoutVars>
      </dgm:prSet>
      <dgm:spPr/>
    </dgm:pt>
    <dgm:pt modelId="{F81A28AE-2FA3-4358-BF1B-0E43717B67A6}" type="pres">
      <dgm:prSet presAssocID="{E354A0A3-4A77-4182-B615-C6FD96E1E194}" presName="hierChild2" presStyleCnt="0"/>
      <dgm:spPr/>
    </dgm:pt>
    <dgm:pt modelId="{DFDAA0EC-FABD-4994-A047-50F675476B99}" type="pres">
      <dgm:prSet presAssocID="{28DC0586-7448-4F9A-98DE-847960B6185A}" presName="Name19" presStyleLbl="parChTrans1D2" presStyleIdx="0" presStyleCnt="4"/>
      <dgm:spPr/>
    </dgm:pt>
    <dgm:pt modelId="{C8DC0261-B8DE-413D-9F39-DEF09ABDB347}" type="pres">
      <dgm:prSet presAssocID="{1CDF0653-4974-4504-99C3-C565BEA3354B}" presName="Name21" presStyleCnt="0"/>
      <dgm:spPr/>
    </dgm:pt>
    <dgm:pt modelId="{DF6ACC59-B570-48A9-91A5-40D37D3D0B15}" type="pres">
      <dgm:prSet presAssocID="{1CDF0653-4974-4504-99C3-C565BEA3354B}" presName="level2Shape" presStyleLbl="asst1" presStyleIdx="0" presStyleCnt="6"/>
      <dgm:spPr/>
    </dgm:pt>
    <dgm:pt modelId="{CB312433-C32D-4AB7-889B-8C3677BEACFC}" type="pres">
      <dgm:prSet presAssocID="{1CDF0653-4974-4504-99C3-C565BEA3354B}" presName="hierChild3" presStyleCnt="0"/>
      <dgm:spPr/>
    </dgm:pt>
    <dgm:pt modelId="{044B3F28-D22E-4D70-A747-97661539B7D4}" type="pres">
      <dgm:prSet presAssocID="{5EFE361A-7854-4D9A-BF80-9DB873245C27}" presName="Name19" presStyleLbl="parChTrans1D3" presStyleIdx="0" presStyleCnt="4"/>
      <dgm:spPr/>
    </dgm:pt>
    <dgm:pt modelId="{DB6D1544-E388-45A3-8825-06AB046AF1F2}" type="pres">
      <dgm:prSet presAssocID="{92C5F5C9-D11B-4C79-B452-D7BDBC3DD26F}" presName="Name21" presStyleCnt="0"/>
      <dgm:spPr/>
    </dgm:pt>
    <dgm:pt modelId="{2A40A64E-8329-4234-8F9E-A374369988AB}" type="pres">
      <dgm:prSet presAssocID="{92C5F5C9-D11B-4C79-B452-D7BDBC3DD26F}" presName="level2Shape" presStyleLbl="asst1" presStyleIdx="1" presStyleCnt="6"/>
      <dgm:spPr/>
    </dgm:pt>
    <dgm:pt modelId="{6AC647F6-722B-4E56-A459-F5481FEF0E7E}" type="pres">
      <dgm:prSet presAssocID="{92C5F5C9-D11B-4C79-B452-D7BDBC3DD26F}" presName="hierChild3" presStyleCnt="0"/>
      <dgm:spPr/>
    </dgm:pt>
    <dgm:pt modelId="{837C6DB6-4022-4C7F-9BAE-D28DDEE3A717}" type="pres">
      <dgm:prSet presAssocID="{592A66E7-A9F2-410F-8796-62B473F148E7}" presName="Name19" presStyleLbl="parChTrans1D4" presStyleIdx="0" presStyleCnt="5"/>
      <dgm:spPr/>
    </dgm:pt>
    <dgm:pt modelId="{3280789D-0EAD-49EA-AF49-B658834F2475}" type="pres">
      <dgm:prSet presAssocID="{7616E4C3-2451-463E-9543-55D949703406}" presName="Name21" presStyleCnt="0"/>
      <dgm:spPr/>
    </dgm:pt>
    <dgm:pt modelId="{14BCAB19-84BE-4C10-8373-478F3E126860}" type="pres">
      <dgm:prSet presAssocID="{7616E4C3-2451-463E-9543-55D949703406}" presName="level2Shape" presStyleLbl="asst1" presStyleIdx="2" presStyleCnt="6"/>
      <dgm:spPr/>
    </dgm:pt>
    <dgm:pt modelId="{1621F727-8899-4693-A43C-3C9282EADD0E}" type="pres">
      <dgm:prSet presAssocID="{7616E4C3-2451-463E-9543-55D949703406}" presName="hierChild3" presStyleCnt="0"/>
      <dgm:spPr/>
    </dgm:pt>
    <dgm:pt modelId="{7C490130-4E7D-42C4-A1F7-4355A01F94F7}" type="pres">
      <dgm:prSet presAssocID="{E1BE6407-9326-4CF0-ABD4-8C9B2140A108}" presName="Name19" presStyleLbl="parChTrans1D4" presStyleIdx="1" presStyleCnt="5"/>
      <dgm:spPr/>
    </dgm:pt>
    <dgm:pt modelId="{BE7A7A4F-38F5-4A8A-B75A-211D40BCCBE4}" type="pres">
      <dgm:prSet presAssocID="{486C9BEC-E5B7-4E3A-A2EF-D3D8ED59C323}" presName="Name21" presStyleCnt="0"/>
      <dgm:spPr/>
    </dgm:pt>
    <dgm:pt modelId="{48C58627-CE86-4239-81BB-EA3C8884820E}" type="pres">
      <dgm:prSet presAssocID="{486C9BEC-E5B7-4E3A-A2EF-D3D8ED59C323}" presName="level2Shape" presStyleLbl="asst1" presStyleIdx="3" presStyleCnt="6"/>
      <dgm:spPr/>
    </dgm:pt>
    <dgm:pt modelId="{AA06C18A-ED73-4C5D-9346-24DFF26F01C5}" type="pres">
      <dgm:prSet presAssocID="{486C9BEC-E5B7-4E3A-A2EF-D3D8ED59C323}" presName="hierChild3" presStyleCnt="0"/>
      <dgm:spPr/>
    </dgm:pt>
    <dgm:pt modelId="{EB8D9D92-69B1-417A-ADE5-A40997392D70}" type="pres">
      <dgm:prSet presAssocID="{F7196157-F14C-4CDD-976A-35DF6FFB4797}" presName="Name19" presStyleLbl="parChTrans1D3" presStyleIdx="1" presStyleCnt="4"/>
      <dgm:spPr/>
    </dgm:pt>
    <dgm:pt modelId="{5AD258CF-D2FB-4AE8-9F56-2418990E352F}" type="pres">
      <dgm:prSet presAssocID="{34B3E639-03AA-494C-97DB-E5E07F48709D}" presName="Name21" presStyleCnt="0"/>
      <dgm:spPr/>
    </dgm:pt>
    <dgm:pt modelId="{BBEB89CF-5D2F-4FDC-9677-CA736A19E2B2}" type="pres">
      <dgm:prSet presAssocID="{34B3E639-03AA-494C-97DB-E5E07F48709D}" presName="level2Shape" presStyleLbl="asst1" presStyleIdx="4" presStyleCnt="6"/>
      <dgm:spPr/>
    </dgm:pt>
    <dgm:pt modelId="{33175F06-B292-4F4E-8FA9-72F7C425DF8B}" type="pres">
      <dgm:prSet presAssocID="{34B3E639-03AA-494C-97DB-E5E07F48709D}" presName="hierChild3" presStyleCnt="0"/>
      <dgm:spPr/>
    </dgm:pt>
    <dgm:pt modelId="{F1A5E665-34EC-4411-A4F2-57DB4FB76160}" type="pres">
      <dgm:prSet presAssocID="{2EF4B270-5380-4CE3-92B9-428B89C662D5}" presName="Name19" presStyleLbl="parChTrans1D4" presStyleIdx="2" presStyleCnt="5"/>
      <dgm:spPr/>
    </dgm:pt>
    <dgm:pt modelId="{C6825667-BC32-4881-9B40-0A89C6D7FEAF}" type="pres">
      <dgm:prSet presAssocID="{DB603F9A-D6C2-4D6F-9071-8440F1920916}" presName="Name21" presStyleCnt="0"/>
      <dgm:spPr/>
    </dgm:pt>
    <dgm:pt modelId="{1CA21FDA-E9C0-46D2-A90D-6FFDE77AAAB2}" type="pres">
      <dgm:prSet presAssocID="{DB603F9A-D6C2-4D6F-9071-8440F1920916}" presName="level2Shape" presStyleLbl="asst1" presStyleIdx="5" presStyleCnt="6"/>
      <dgm:spPr/>
    </dgm:pt>
    <dgm:pt modelId="{7CD84A8C-0D83-4773-9E06-1B25DB10AFC8}" type="pres">
      <dgm:prSet presAssocID="{DB603F9A-D6C2-4D6F-9071-8440F1920916}" presName="hierChild3" presStyleCnt="0"/>
      <dgm:spPr/>
    </dgm:pt>
    <dgm:pt modelId="{A1E2F072-0D30-44F1-8637-DA3171B6F084}" type="pres">
      <dgm:prSet presAssocID="{35A8550F-581C-473A-9934-00F66136A3C0}" presName="Name19" presStyleLbl="parChTrans1D2" presStyleIdx="1" presStyleCnt="4"/>
      <dgm:spPr/>
    </dgm:pt>
    <dgm:pt modelId="{664E2381-20D1-4466-8209-A649174DD445}" type="pres">
      <dgm:prSet presAssocID="{81A77FF2-0B02-4A35-A011-1F091254AC2B}" presName="Name21" presStyleCnt="0"/>
      <dgm:spPr/>
    </dgm:pt>
    <dgm:pt modelId="{B3AA6A4F-51C5-4ECA-A7E6-3FF51A6553B9}" type="pres">
      <dgm:prSet presAssocID="{81A77FF2-0B02-4A35-A011-1F091254AC2B}" presName="level2Shape" presStyleLbl="node2" presStyleIdx="0" presStyleCnt="3"/>
      <dgm:spPr/>
    </dgm:pt>
    <dgm:pt modelId="{178DEA43-E824-4FD3-A593-5AC0255C1F2E}" type="pres">
      <dgm:prSet presAssocID="{81A77FF2-0B02-4A35-A011-1F091254AC2B}" presName="hierChild3" presStyleCnt="0"/>
      <dgm:spPr/>
    </dgm:pt>
    <dgm:pt modelId="{ACA034E8-437D-49AE-AF70-C45073FB1603}" type="pres">
      <dgm:prSet presAssocID="{96354028-264B-483D-A22B-56132BB51C17}" presName="Name19" presStyleLbl="parChTrans1D2" presStyleIdx="2" presStyleCnt="4"/>
      <dgm:spPr/>
    </dgm:pt>
    <dgm:pt modelId="{314997C9-66A4-48A6-B9AC-753C81EAFAAF}" type="pres">
      <dgm:prSet presAssocID="{17FEAB56-ACEA-4608-9272-AA89C4799A9B}" presName="Name21" presStyleCnt="0"/>
      <dgm:spPr/>
    </dgm:pt>
    <dgm:pt modelId="{0EA80974-0276-4E8A-9BFD-6CA32F740BC3}" type="pres">
      <dgm:prSet presAssocID="{17FEAB56-ACEA-4608-9272-AA89C4799A9B}" presName="level2Shape" presStyleLbl="node2" presStyleIdx="1" presStyleCnt="3"/>
      <dgm:spPr/>
    </dgm:pt>
    <dgm:pt modelId="{8EC70107-5DA3-436D-88F6-5E93F6070401}" type="pres">
      <dgm:prSet presAssocID="{17FEAB56-ACEA-4608-9272-AA89C4799A9B}" presName="hierChild3" presStyleCnt="0"/>
      <dgm:spPr/>
    </dgm:pt>
    <dgm:pt modelId="{C7FEC4EB-78F6-42D5-AD60-448E88DFBEC7}" type="pres">
      <dgm:prSet presAssocID="{C678720B-BCCA-4CE8-91A1-95E188C1D084}" presName="Name19" presStyleLbl="parChTrans1D3" presStyleIdx="2" presStyleCnt="4"/>
      <dgm:spPr/>
    </dgm:pt>
    <dgm:pt modelId="{6E639905-E413-47EF-A2B5-9D249D3BF9FF}" type="pres">
      <dgm:prSet presAssocID="{0E9A97D2-A332-4DE6-A5F8-95B79902BD19}" presName="Name21" presStyleCnt="0"/>
      <dgm:spPr/>
    </dgm:pt>
    <dgm:pt modelId="{E9DD98CB-FCCE-42A8-B947-0A8C48C4432F}" type="pres">
      <dgm:prSet presAssocID="{0E9A97D2-A332-4DE6-A5F8-95B79902BD19}" presName="level2Shape" presStyleLbl="node3" presStyleIdx="0" presStyleCnt="2"/>
      <dgm:spPr/>
    </dgm:pt>
    <dgm:pt modelId="{6DBA32D8-28F0-4F43-8536-F1426BB39A49}" type="pres">
      <dgm:prSet presAssocID="{0E9A97D2-A332-4DE6-A5F8-95B79902BD19}" presName="hierChild3" presStyleCnt="0"/>
      <dgm:spPr/>
    </dgm:pt>
    <dgm:pt modelId="{46EE4342-4C37-4FF0-A81A-9CC424CB3385}" type="pres">
      <dgm:prSet presAssocID="{4E9A5546-7BB1-4ABE-A2F3-27AC2C3DF311}" presName="Name19" presStyleLbl="parChTrans1D2" presStyleIdx="3" presStyleCnt="4"/>
      <dgm:spPr/>
    </dgm:pt>
    <dgm:pt modelId="{4A5B3901-345D-445C-A6D9-D019F65B7401}" type="pres">
      <dgm:prSet presAssocID="{0F0DF69A-A197-46C8-AB16-ED0EF72A1117}" presName="Name21" presStyleCnt="0"/>
      <dgm:spPr/>
    </dgm:pt>
    <dgm:pt modelId="{A0B81DE5-2D50-4C39-9133-214A30A3C101}" type="pres">
      <dgm:prSet presAssocID="{0F0DF69A-A197-46C8-AB16-ED0EF72A1117}" presName="level2Shape" presStyleLbl="node2" presStyleIdx="2" presStyleCnt="3"/>
      <dgm:spPr/>
    </dgm:pt>
    <dgm:pt modelId="{9907CD22-9635-4CEC-9BFB-617176AB996A}" type="pres">
      <dgm:prSet presAssocID="{0F0DF69A-A197-46C8-AB16-ED0EF72A1117}" presName="hierChild3" presStyleCnt="0"/>
      <dgm:spPr/>
    </dgm:pt>
    <dgm:pt modelId="{62AC50B3-9EB6-4EFB-A477-613AD541720D}" type="pres">
      <dgm:prSet presAssocID="{1C95BBAB-7A92-4864-9D7C-A1102D09A6D4}" presName="Name19" presStyleLbl="parChTrans1D3" presStyleIdx="3" presStyleCnt="4"/>
      <dgm:spPr/>
    </dgm:pt>
    <dgm:pt modelId="{E7BA7EF6-9AD3-4592-8283-446D811C96AA}" type="pres">
      <dgm:prSet presAssocID="{F4859931-7649-4FB0-928F-792DA358D006}" presName="Name21" presStyleCnt="0"/>
      <dgm:spPr/>
    </dgm:pt>
    <dgm:pt modelId="{2E524769-BC42-4E52-9E9B-F93648D44977}" type="pres">
      <dgm:prSet presAssocID="{F4859931-7649-4FB0-928F-792DA358D006}" presName="level2Shape" presStyleLbl="node3" presStyleIdx="1" presStyleCnt="2"/>
      <dgm:spPr/>
    </dgm:pt>
    <dgm:pt modelId="{0F1A32FB-3A67-4607-AB1B-AA0B1A6D084B}" type="pres">
      <dgm:prSet presAssocID="{F4859931-7649-4FB0-928F-792DA358D006}" presName="hierChild3" presStyleCnt="0"/>
      <dgm:spPr/>
    </dgm:pt>
    <dgm:pt modelId="{155E1376-CCF4-42FD-8A46-3149A8391D3C}" type="pres">
      <dgm:prSet presAssocID="{6E0ED20C-7092-4C88-8049-2CB59A51FC23}" presName="Name19" presStyleLbl="parChTrans1D4" presStyleIdx="3" presStyleCnt="5"/>
      <dgm:spPr/>
    </dgm:pt>
    <dgm:pt modelId="{DBF6F461-E047-40BD-996F-7B9A42B16B74}" type="pres">
      <dgm:prSet presAssocID="{A5BF8E57-ECD8-464E-A883-D3817B022AB7}" presName="Name21" presStyleCnt="0"/>
      <dgm:spPr/>
    </dgm:pt>
    <dgm:pt modelId="{84E37DBA-F8D5-4496-A18E-76684412D5B1}" type="pres">
      <dgm:prSet presAssocID="{A5BF8E57-ECD8-464E-A883-D3817B022AB7}" presName="level2Shape" presStyleLbl="node4" presStyleIdx="0" presStyleCnt="2"/>
      <dgm:spPr/>
    </dgm:pt>
    <dgm:pt modelId="{2807229D-059E-4786-8A04-519DF3244F98}" type="pres">
      <dgm:prSet presAssocID="{A5BF8E57-ECD8-464E-A883-D3817B022AB7}" presName="hierChild3" presStyleCnt="0"/>
      <dgm:spPr/>
    </dgm:pt>
    <dgm:pt modelId="{67990745-914F-4631-8DA8-25F09CB9619C}" type="pres">
      <dgm:prSet presAssocID="{64FBED9B-6248-4AA1-841D-45F9E9BB2532}" presName="Name19" presStyleLbl="parChTrans1D4" presStyleIdx="4" presStyleCnt="5"/>
      <dgm:spPr/>
    </dgm:pt>
    <dgm:pt modelId="{702ACB13-28E8-4B6E-B0F1-052B71DFFF8F}" type="pres">
      <dgm:prSet presAssocID="{273C885B-A713-4C23-B010-AD39DDBF3D1C}" presName="Name21" presStyleCnt="0"/>
      <dgm:spPr/>
    </dgm:pt>
    <dgm:pt modelId="{9B1E6838-E61F-4C5D-8DEA-94D18B206CA0}" type="pres">
      <dgm:prSet presAssocID="{273C885B-A713-4C23-B010-AD39DDBF3D1C}" presName="level2Shape" presStyleLbl="node4" presStyleIdx="1" presStyleCnt="2"/>
      <dgm:spPr/>
    </dgm:pt>
    <dgm:pt modelId="{CBBE5469-9FC3-4075-B6ED-CE0192436720}" type="pres">
      <dgm:prSet presAssocID="{273C885B-A713-4C23-B010-AD39DDBF3D1C}" presName="hierChild3" presStyleCnt="0"/>
      <dgm:spPr/>
    </dgm:pt>
    <dgm:pt modelId="{0A292DB6-7E7E-43BF-87DC-060ECB608DDE}" type="pres">
      <dgm:prSet presAssocID="{1258C434-03B4-425D-AC8E-F0941535CF57}" presName="bgShapesFlow" presStyleCnt="0"/>
      <dgm:spPr/>
    </dgm:pt>
  </dgm:ptLst>
  <dgm:cxnLst>
    <dgm:cxn modelId="{453EA100-BD20-485F-8456-0CC3CF455C33}" type="presOf" srcId="{273C885B-A713-4C23-B010-AD39DDBF3D1C}" destId="{9B1E6838-E61F-4C5D-8DEA-94D18B206CA0}" srcOrd="0" destOrd="0" presId="urn:microsoft.com/office/officeart/2005/8/layout/hierarchy6"/>
    <dgm:cxn modelId="{3F648406-19A3-40AC-B4C8-C037AE328056}" srcId="{92C5F5C9-D11B-4C79-B452-D7BDBC3DD26F}" destId="{486C9BEC-E5B7-4E3A-A2EF-D3D8ED59C323}" srcOrd="1" destOrd="0" parTransId="{E1BE6407-9326-4CF0-ABD4-8C9B2140A108}" sibTransId="{2125431B-BB37-4D41-976D-94B9BF3BCECF}"/>
    <dgm:cxn modelId="{B0680A15-7AE6-4B8D-B5D5-5CA820ADC657}" type="presOf" srcId="{96354028-264B-483D-A22B-56132BB51C17}" destId="{ACA034E8-437D-49AE-AF70-C45073FB1603}" srcOrd="0" destOrd="0" presId="urn:microsoft.com/office/officeart/2005/8/layout/hierarchy6"/>
    <dgm:cxn modelId="{F68D0C24-183A-4425-8795-2514528D5C39}" type="presOf" srcId="{E1BE6407-9326-4CF0-ABD4-8C9B2140A108}" destId="{7C490130-4E7D-42C4-A1F7-4355A01F94F7}" srcOrd="0" destOrd="0" presId="urn:microsoft.com/office/officeart/2005/8/layout/hierarchy6"/>
    <dgm:cxn modelId="{40460B2A-6D68-4675-9EEE-39EA6E795744}" type="presOf" srcId="{C678720B-BCCA-4CE8-91A1-95E188C1D084}" destId="{C7FEC4EB-78F6-42D5-AD60-448E88DFBEC7}" srcOrd="0" destOrd="0" presId="urn:microsoft.com/office/officeart/2005/8/layout/hierarchy6"/>
    <dgm:cxn modelId="{A7135730-80E1-40D9-9552-DB83BE29F0D4}" type="presOf" srcId="{7616E4C3-2451-463E-9543-55D949703406}" destId="{14BCAB19-84BE-4C10-8373-478F3E126860}" srcOrd="0" destOrd="0" presId="urn:microsoft.com/office/officeart/2005/8/layout/hierarchy6"/>
    <dgm:cxn modelId="{47F43434-D06A-42C9-8773-4DE5036DA515}" type="presOf" srcId="{34B3E639-03AA-494C-97DB-E5E07F48709D}" destId="{BBEB89CF-5D2F-4FDC-9677-CA736A19E2B2}" srcOrd="0" destOrd="0" presId="urn:microsoft.com/office/officeart/2005/8/layout/hierarchy6"/>
    <dgm:cxn modelId="{02311D36-2389-4E3C-89C7-DEB5D17C13AB}" type="presOf" srcId="{35A8550F-581C-473A-9934-00F66136A3C0}" destId="{A1E2F072-0D30-44F1-8637-DA3171B6F084}" srcOrd="0" destOrd="0" presId="urn:microsoft.com/office/officeart/2005/8/layout/hierarchy6"/>
    <dgm:cxn modelId="{1A5E4A3A-6CD6-4F87-BE2C-520D44FE4CA9}" srcId="{E354A0A3-4A77-4182-B615-C6FD96E1E194}" destId="{0F0DF69A-A197-46C8-AB16-ED0EF72A1117}" srcOrd="3" destOrd="0" parTransId="{4E9A5546-7BB1-4ABE-A2F3-27AC2C3DF311}" sibTransId="{7CE1DB5D-928A-4CC1-AFA0-EF7DA080A611}"/>
    <dgm:cxn modelId="{AAE75E3B-0AC8-43BC-A0AF-1B13C9AE2EE9}" srcId="{E354A0A3-4A77-4182-B615-C6FD96E1E194}" destId="{1CDF0653-4974-4504-99C3-C565BEA3354B}" srcOrd="0" destOrd="0" parTransId="{28DC0586-7448-4F9A-98DE-847960B6185A}" sibTransId="{65B3583E-D8AA-4FEC-9E2B-63DBB8A9DF84}"/>
    <dgm:cxn modelId="{F35E283D-D7E0-4011-B988-6970E040BAD3}" srcId="{E354A0A3-4A77-4182-B615-C6FD96E1E194}" destId="{17FEAB56-ACEA-4608-9272-AA89C4799A9B}" srcOrd="2" destOrd="0" parTransId="{96354028-264B-483D-A22B-56132BB51C17}" sibTransId="{D4031690-1AD7-4748-9577-4F3C9284A588}"/>
    <dgm:cxn modelId="{7533AC5B-3433-4751-9C17-B2EAB6DDE5A0}" type="presOf" srcId="{81A77FF2-0B02-4A35-A011-1F091254AC2B}" destId="{B3AA6A4F-51C5-4ECA-A7E6-3FF51A6553B9}" srcOrd="0" destOrd="0" presId="urn:microsoft.com/office/officeart/2005/8/layout/hierarchy6"/>
    <dgm:cxn modelId="{950E1C5D-D1EE-4B4C-8493-A611BCA913AC}" type="presOf" srcId="{2EF4B270-5380-4CE3-92B9-428B89C662D5}" destId="{F1A5E665-34EC-4411-A4F2-57DB4FB76160}" srcOrd="0" destOrd="0" presId="urn:microsoft.com/office/officeart/2005/8/layout/hierarchy6"/>
    <dgm:cxn modelId="{A8193E66-58D9-45F9-B58D-B6F274FED764}" type="presOf" srcId="{1C95BBAB-7A92-4864-9D7C-A1102D09A6D4}" destId="{62AC50B3-9EB6-4EFB-A477-613AD541720D}" srcOrd="0" destOrd="0" presId="urn:microsoft.com/office/officeart/2005/8/layout/hierarchy6"/>
    <dgm:cxn modelId="{D49FEC46-CA85-48D3-8D98-C1E84CC46FA1}" type="presOf" srcId="{1CDF0653-4974-4504-99C3-C565BEA3354B}" destId="{DF6ACC59-B570-48A9-91A5-40D37D3D0B15}" srcOrd="0" destOrd="0" presId="urn:microsoft.com/office/officeart/2005/8/layout/hierarchy6"/>
    <dgm:cxn modelId="{60F82F6C-8CF5-4A2C-B378-4473B9AE45F5}" srcId="{92C5F5C9-D11B-4C79-B452-D7BDBC3DD26F}" destId="{7616E4C3-2451-463E-9543-55D949703406}" srcOrd="0" destOrd="0" parTransId="{592A66E7-A9F2-410F-8796-62B473F148E7}" sibTransId="{32B96D14-D0F1-42DD-ABA9-1E919EF735E7}"/>
    <dgm:cxn modelId="{71746D4C-7D89-44BE-9AE0-B1C2472364DE}" srcId="{E354A0A3-4A77-4182-B615-C6FD96E1E194}" destId="{81A77FF2-0B02-4A35-A011-1F091254AC2B}" srcOrd="1" destOrd="0" parTransId="{35A8550F-581C-473A-9934-00F66136A3C0}" sibTransId="{1B05CD78-E19D-401D-8726-296AE875939C}"/>
    <dgm:cxn modelId="{B375974E-6827-4FBE-AC00-0AC3759CD87D}" type="presOf" srcId="{F7196157-F14C-4CDD-976A-35DF6FFB4797}" destId="{EB8D9D92-69B1-417A-ADE5-A40997392D70}" srcOrd="0" destOrd="0" presId="urn:microsoft.com/office/officeart/2005/8/layout/hierarchy6"/>
    <dgm:cxn modelId="{178D494F-176D-4EDF-B413-8AF5C0175CA6}" type="presOf" srcId="{64FBED9B-6248-4AA1-841D-45F9E9BB2532}" destId="{67990745-914F-4631-8DA8-25F09CB9619C}" srcOrd="0" destOrd="0" presId="urn:microsoft.com/office/officeart/2005/8/layout/hierarchy6"/>
    <dgm:cxn modelId="{7E09AE71-8EF8-411F-A637-2F6C7AD6DA2F}" type="presOf" srcId="{F4859931-7649-4FB0-928F-792DA358D006}" destId="{2E524769-BC42-4E52-9E9B-F93648D44977}" srcOrd="0" destOrd="0" presId="urn:microsoft.com/office/officeart/2005/8/layout/hierarchy6"/>
    <dgm:cxn modelId="{7828CC7A-B95C-463F-9FF1-7387FF0BC4E6}" srcId="{17FEAB56-ACEA-4608-9272-AA89C4799A9B}" destId="{0E9A97D2-A332-4DE6-A5F8-95B79902BD19}" srcOrd="0" destOrd="0" parTransId="{C678720B-BCCA-4CE8-91A1-95E188C1D084}" sibTransId="{D426F1C5-28F8-49CA-87A1-8DBA449D98D2}"/>
    <dgm:cxn modelId="{B8738F7B-4803-4D70-BB5C-B15A27B41136}" srcId="{1258C434-03B4-425D-AC8E-F0941535CF57}" destId="{E354A0A3-4A77-4182-B615-C6FD96E1E194}" srcOrd="0" destOrd="0" parTransId="{009C608E-CEF7-4776-BC2E-6BCC1693A93A}" sibTransId="{EC8D0B68-E0D4-432D-9398-D0ABDCBDEB8C}"/>
    <dgm:cxn modelId="{B80D2F7C-D42A-45A0-BE79-CDE9166204E0}" srcId="{1CDF0653-4974-4504-99C3-C565BEA3354B}" destId="{34B3E639-03AA-494C-97DB-E5E07F48709D}" srcOrd="1" destOrd="0" parTransId="{F7196157-F14C-4CDD-976A-35DF6FFB4797}" sibTransId="{46CFF23D-715B-459F-90AF-85408F9143DF}"/>
    <dgm:cxn modelId="{F41FD580-E9E8-4482-9865-7CC9B2F7F60A}" type="presOf" srcId="{E354A0A3-4A77-4182-B615-C6FD96E1E194}" destId="{517133F9-E42B-4FE3-8DB7-74D1DF4D112C}" srcOrd="0" destOrd="0" presId="urn:microsoft.com/office/officeart/2005/8/layout/hierarchy6"/>
    <dgm:cxn modelId="{85CAC683-BF05-4D99-8EBC-89985DE04444}" srcId="{1CDF0653-4974-4504-99C3-C565BEA3354B}" destId="{92C5F5C9-D11B-4C79-B452-D7BDBC3DD26F}" srcOrd="0" destOrd="0" parTransId="{5EFE361A-7854-4D9A-BF80-9DB873245C27}" sibTransId="{BD498960-21AA-4BCE-95E4-27BF7F2D3812}"/>
    <dgm:cxn modelId="{A2CB798D-BA0E-48BF-A45A-53EC5E6DC0A9}" srcId="{0F0DF69A-A197-46C8-AB16-ED0EF72A1117}" destId="{F4859931-7649-4FB0-928F-792DA358D006}" srcOrd="0" destOrd="0" parTransId="{1C95BBAB-7A92-4864-9D7C-A1102D09A6D4}" sibTransId="{BDE1126F-77E4-4396-97E4-2BD54782239E}"/>
    <dgm:cxn modelId="{48B4C68E-B7E3-4C7D-B1B4-311D65F73B65}" type="presOf" srcId="{5EFE361A-7854-4D9A-BF80-9DB873245C27}" destId="{044B3F28-D22E-4D70-A747-97661539B7D4}" srcOrd="0" destOrd="0" presId="urn:microsoft.com/office/officeart/2005/8/layout/hierarchy6"/>
    <dgm:cxn modelId="{504EFF8F-F1BA-4053-9220-D4B0C33AB2CA}" type="presOf" srcId="{592A66E7-A9F2-410F-8796-62B473F148E7}" destId="{837C6DB6-4022-4C7F-9BAE-D28DDEE3A717}" srcOrd="0" destOrd="0" presId="urn:microsoft.com/office/officeart/2005/8/layout/hierarchy6"/>
    <dgm:cxn modelId="{BE1CEE9A-FF91-4581-BEB9-A9AB43EECBCB}" type="presOf" srcId="{DB603F9A-D6C2-4D6F-9071-8440F1920916}" destId="{1CA21FDA-E9C0-46D2-A90D-6FFDE77AAAB2}" srcOrd="0" destOrd="0" presId="urn:microsoft.com/office/officeart/2005/8/layout/hierarchy6"/>
    <dgm:cxn modelId="{7E5F789D-D904-4FF4-91FD-DCBB91AF5AC4}" type="presOf" srcId="{0E9A97D2-A332-4DE6-A5F8-95B79902BD19}" destId="{E9DD98CB-FCCE-42A8-B947-0A8C48C4432F}" srcOrd="0" destOrd="0" presId="urn:microsoft.com/office/officeart/2005/8/layout/hierarchy6"/>
    <dgm:cxn modelId="{6C03AE9E-A875-4193-8893-ABBF8FB84D24}" srcId="{34B3E639-03AA-494C-97DB-E5E07F48709D}" destId="{DB603F9A-D6C2-4D6F-9071-8440F1920916}" srcOrd="0" destOrd="0" parTransId="{2EF4B270-5380-4CE3-92B9-428B89C662D5}" sibTransId="{1876A2BA-829F-43C4-86C4-D5DFD5946361}"/>
    <dgm:cxn modelId="{0BDA58A9-B331-4785-B9E9-2B1ABD2D48CD}" type="presOf" srcId="{17FEAB56-ACEA-4608-9272-AA89C4799A9B}" destId="{0EA80974-0276-4E8A-9BFD-6CA32F740BC3}" srcOrd="0" destOrd="0" presId="urn:microsoft.com/office/officeart/2005/8/layout/hierarchy6"/>
    <dgm:cxn modelId="{599797B2-7BEF-4D1F-A539-5C6E45A977A2}" type="presOf" srcId="{4E9A5546-7BB1-4ABE-A2F3-27AC2C3DF311}" destId="{46EE4342-4C37-4FF0-A81A-9CC424CB3385}" srcOrd="0" destOrd="0" presId="urn:microsoft.com/office/officeart/2005/8/layout/hierarchy6"/>
    <dgm:cxn modelId="{7A0F1EB5-C17D-44A9-B9DC-ACDF35437317}" type="presOf" srcId="{92C5F5C9-D11B-4C79-B452-D7BDBC3DD26F}" destId="{2A40A64E-8329-4234-8F9E-A374369988AB}" srcOrd="0" destOrd="0" presId="urn:microsoft.com/office/officeart/2005/8/layout/hierarchy6"/>
    <dgm:cxn modelId="{674F60B7-5501-467E-BBBC-AF85C5DF1878}" srcId="{F4859931-7649-4FB0-928F-792DA358D006}" destId="{A5BF8E57-ECD8-464E-A883-D3817B022AB7}" srcOrd="0" destOrd="0" parTransId="{6E0ED20C-7092-4C88-8049-2CB59A51FC23}" sibTransId="{105DA9D0-6BAA-4BB3-94A6-436C3BE3664F}"/>
    <dgm:cxn modelId="{35363DBD-9AB8-49D4-A1DC-33F7630FE756}" type="presOf" srcId="{0F0DF69A-A197-46C8-AB16-ED0EF72A1117}" destId="{A0B81DE5-2D50-4C39-9133-214A30A3C101}" srcOrd="0" destOrd="0" presId="urn:microsoft.com/office/officeart/2005/8/layout/hierarchy6"/>
    <dgm:cxn modelId="{ACCC74C5-F723-4BF8-BCCC-E3B7A14B244A}" type="presOf" srcId="{A5BF8E57-ECD8-464E-A883-D3817B022AB7}" destId="{84E37DBA-F8D5-4496-A18E-76684412D5B1}" srcOrd="0" destOrd="0" presId="urn:microsoft.com/office/officeart/2005/8/layout/hierarchy6"/>
    <dgm:cxn modelId="{B38F99C9-ED99-4B94-A48A-01B81DE028CF}" type="presOf" srcId="{486C9BEC-E5B7-4E3A-A2EF-D3D8ED59C323}" destId="{48C58627-CE86-4239-81BB-EA3C8884820E}" srcOrd="0" destOrd="0" presId="urn:microsoft.com/office/officeart/2005/8/layout/hierarchy6"/>
    <dgm:cxn modelId="{138F32D3-F339-4A7A-A5F8-3A854EF31BA2}" type="presOf" srcId="{1258C434-03B4-425D-AC8E-F0941535CF57}" destId="{185CAD77-B8E1-458E-B4DA-FE495256A6F5}" srcOrd="0" destOrd="0" presId="urn:microsoft.com/office/officeart/2005/8/layout/hierarchy6"/>
    <dgm:cxn modelId="{54BFE2D8-5780-44BF-BC8B-B450CEE1FC2F}" type="presOf" srcId="{6E0ED20C-7092-4C88-8049-2CB59A51FC23}" destId="{155E1376-CCF4-42FD-8A46-3149A8391D3C}" srcOrd="0" destOrd="0" presId="urn:microsoft.com/office/officeart/2005/8/layout/hierarchy6"/>
    <dgm:cxn modelId="{7E9563E0-EA9A-4077-854D-ADA23E044D1A}" type="presOf" srcId="{28DC0586-7448-4F9A-98DE-847960B6185A}" destId="{DFDAA0EC-FABD-4994-A047-50F675476B99}" srcOrd="0" destOrd="0" presId="urn:microsoft.com/office/officeart/2005/8/layout/hierarchy6"/>
    <dgm:cxn modelId="{568953F3-92B4-409E-8157-381126758F2B}" srcId="{F4859931-7649-4FB0-928F-792DA358D006}" destId="{273C885B-A713-4C23-B010-AD39DDBF3D1C}" srcOrd="1" destOrd="0" parTransId="{64FBED9B-6248-4AA1-841D-45F9E9BB2532}" sibTransId="{4D1A18F0-D4C2-48DF-A381-BBD49E87C65D}"/>
    <dgm:cxn modelId="{44EC70BB-0C29-4A9E-85B5-A518CA6A5EE4}" type="presParOf" srcId="{185CAD77-B8E1-458E-B4DA-FE495256A6F5}" destId="{689C01CE-D873-44D0-AC70-2E8A8D097EB8}" srcOrd="0" destOrd="0" presId="urn:microsoft.com/office/officeart/2005/8/layout/hierarchy6"/>
    <dgm:cxn modelId="{73550510-AB17-4243-8676-914DC540895C}" type="presParOf" srcId="{689C01CE-D873-44D0-AC70-2E8A8D097EB8}" destId="{E94DAAF4-F05C-4BC3-9784-C94092B4E4AF}" srcOrd="0" destOrd="0" presId="urn:microsoft.com/office/officeart/2005/8/layout/hierarchy6"/>
    <dgm:cxn modelId="{A9FACDA0-134E-429A-85DA-4D68EED0E43B}" type="presParOf" srcId="{E94DAAF4-F05C-4BC3-9784-C94092B4E4AF}" destId="{2873B32C-8206-41B5-A7C3-BC252C2F0A24}" srcOrd="0" destOrd="0" presId="urn:microsoft.com/office/officeart/2005/8/layout/hierarchy6"/>
    <dgm:cxn modelId="{84C1D8A5-9607-4C77-92AA-4C94CF750B76}" type="presParOf" srcId="{2873B32C-8206-41B5-A7C3-BC252C2F0A24}" destId="{517133F9-E42B-4FE3-8DB7-74D1DF4D112C}" srcOrd="0" destOrd="0" presId="urn:microsoft.com/office/officeart/2005/8/layout/hierarchy6"/>
    <dgm:cxn modelId="{1A7F2FCF-6516-4DB9-859D-6EFDE36FE95B}" type="presParOf" srcId="{2873B32C-8206-41B5-A7C3-BC252C2F0A24}" destId="{F81A28AE-2FA3-4358-BF1B-0E43717B67A6}" srcOrd="1" destOrd="0" presId="urn:microsoft.com/office/officeart/2005/8/layout/hierarchy6"/>
    <dgm:cxn modelId="{139B2F98-B902-4A0B-83E5-4DEE834594DF}" type="presParOf" srcId="{F81A28AE-2FA3-4358-BF1B-0E43717B67A6}" destId="{DFDAA0EC-FABD-4994-A047-50F675476B99}" srcOrd="0" destOrd="0" presId="urn:microsoft.com/office/officeart/2005/8/layout/hierarchy6"/>
    <dgm:cxn modelId="{095F2F08-38B9-419E-A958-0A543800533D}" type="presParOf" srcId="{F81A28AE-2FA3-4358-BF1B-0E43717B67A6}" destId="{C8DC0261-B8DE-413D-9F39-DEF09ABDB347}" srcOrd="1" destOrd="0" presId="urn:microsoft.com/office/officeart/2005/8/layout/hierarchy6"/>
    <dgm:cxn modelId="{6CAD5A5A-75CF-469C-9888-9B6BB2D4711E}" type="presParOf" srcId="{C8DC0261-B8DE-413D-9F39-DEF09ABDB347}" destId="{DF6ACC59-B570-48A9-91A5-40D37D3D0B15}" srcOrd="0" destOrd="0" presId="urn:microsoft.com/office/officeart/2005/8/layout/hierarchy6"/>
    <dgm:cxn modelId="{DE264C3F-3576-4E37-A8B4-965D2B7E36A2}" type="presParOf" srcId="{C8DC0261-B8DE-413D-9F39-DEF09ABDB347}" destId="{CB312433-C32D-4AB7-889B-8C3677BEACFC}" srcOrd="1" destOrd="0" presId="urn:microsoft.com/office/officeart/2005/8/layout/hierarchy6"/>
    <dgm:cxn modelId="{6F581CF9-71FF-4D14-A72E-AD31445251D1}" type="presParOf" srcId="{CB312433-C32D-4AB7-889B-8C3677BEACFC}" destId="{044B3F28-D22E-4D70-A747-97661539B7D4}" srcOrd="0" destOrd="0" presId="urn:microsoft.com/office/officeart/2005/8/layout/hierarchy6"/>
    <dgm:cxn modelId="{BCBDDBAF-C554-4CB9-AD02-0607D5E83433}" type="presParOf" srcId="{CB312433-C32D-4AB7-889B-8C3677BEACFC}" destId="{DB6D1544-E388-45A3-8825-06AB046AF1F2}" srcOrd="1" destOrd="0" presId="urn:microsoft.com/office/officeart/2005/8/layout/hierarchy6"/>
    <dgm:cxn modelId="{E3C5F884-CD89-4B77-9FB5-245564DE1384}" type="presParOf" srcId="{DB6D1544-E388-45A3-8825-06AB046AF1F2}" destId="{2A40A64E-8329-4234-8F9E-A374369988AB}" srcOrd="0" destOrd="0" presId="urn:microsoft.com/office/officeart/2005/8/layout/hierarchy6"/>
    <dgm:cxn modelId="{12DF3D02-6744-496F-927A-4180CA25D203}" type="presParOf" srcId="{DB6D1544-E388-45A3-8825-06AB046AF1F2}" destId="{6AC647F6-722B-4E56-A459-F5481FEF0E7E}" srcOrd="1" destOrd="0" presId="urn:microsoft.com/office/officeart/2005/8/layout/hierarchy6"/>
    <dgm:cxn modelId="{EA26EC0F-5245-4B8D-BD9A-FF6B677EDF2C}" type="presParOf" srcId="{6AC647F6-722B-4E56-A459-F5481FEF0E7E}" destId="{837C6DB6-4022-4C7F-9BAE-D28DDEE3A717}" srcOrd="0" destOrd="0" presId="urn:microsoft.com/office/officeart/2005/8/layout/hierarchy6"/>
    <dgm:cxn modelId="{AF2102D0-4931-44EC-BB5D-1EECFE7FB0B0}" type="presParOf" srcId="{6AC647F6-722B-4E56-A459-F5481FEF0E7E}" destId="{3280789D-0EAD-49EA-AF49-B658834F2475}" srcOrd="1" destOrd="0" presId="urn:microsoft.com/office/officeart/2005/8/layout/hierarchy6"/>
    <dgm:cxn modelId="{2542F4B8-35F8-401A-8D44-1E21372CF584}" type="presParOf" srcId="{3280789D-0EAD-49EA-AF49-B658834F2475}" destId="{14BCAB19-84BE-4C10-8373-478F3E126860}" srcOrd="0" destOrd="0" presId="urn:microsoft.com/office/officeart/2005/8/layout/hierarchy6"/>
    <dgm:cxn modelId="{E4C2A423-7EE8-4297-A9A9-CC0C810361CC}" type="presParOf" srcId="{3280789D-0EAD-49EA-AF49-B658834F2475}" destId="{1621F727-8899-4693-A43C-3C9282EADD0E}" srcOrd="1" destOrd="0" presId="urn:microsoft.com/office/officeart/2005/8/layout/hierarchy6"/>
    <dgm:cxn modelId="{AD9122F5-4DAD-4D9F-87EA-8BE7BCCECB1B}" type="presParOf" srcId="{6AC647F6-722B-4E56-A459-F5481FEF0E7E}" destId="{7C490130-4E7D-42C4-A1F7-4355A01F94F7}" srcOrd="2" destOrd="0" presId="urn:microsoft.com/office/officeart/2005/8/layout/hierarchy6"/>
    <dgm:cxn modelId="{4D0FD8A2-2B62-4248-8361-AC424298FBCF}" type="presParOf" srcId="{6AC647F6-722B-4E56-A459-F5481FEF0E7E}" destId="{BE7A7A4F-38F5-4A8A-B75A-211D40BCCBE4}" srcOrd="3" destOrd="0" presId="urn:microsoft.com/office/officeart/2005/8/layout/hierarchy6"/>
    <dgm:cxn modelId="{0C0E9365-B32C-4EA0-B5CD-FEBA2C09DEBB}" type="presParOf" srcId="{BE7A7A4F-38F5-4A8A-B75A-211D40BCCBE4}" destId="{48C58627-CE86-4239-81BB-EA3C8884820E}" srcOrd="0" destOrd="0" presId="urn:microsoft.com/office/officeart/2005/8/layout/hierarchy6"/>
    <dgm:cxn modelId="{4ED07A14-BBED-4F2F-9F26-BA95043F0251}" type="presParOf" srcId="{BE7A7A4F-38F5-4A8A-B75A-211D40BCCBE4}" destId="{AA06C18A-ED73-4C5D-9346-24DFF26F01C5}" srcOrd="1" destOrd="0" presId="urn:microsoft.com/office/officeart/2005/8/layout/hierarchy6"/>
    <dgm:cxn modelId="{0D1355B4-DB7B-4FA7-9C3E-5DEA0DE47959}" type="presParOf" srcId="{CB312433-C32D-4AB7-889B-8C3677BEACFC}" destId="{EB8D9D92-69B1-417A-ADE5-A40997392D70}" srcOrd="2" destOrd="0" presId="urn:microsoft.com/office/officeart/2005/8/layout/hierarchy6"/>
    <dgm:cxn modelId="{20646AC9-DFCA-4419-B4E2-81EB15DEB90A}" type="presParOf" srcId="{CB312433-C32D-4AB7-889B-8C3677BEACFC}" destId="{5AD258CF-D2FB-4AE8-9F56-2418990E352F}" srcOrd="3" destOrd="0" presId="urn:microsoft.com/office/officeart/2005/8/layout/hierarchy6"/>
    <dgm:cxn modelId="{0FAF5376-7E03-4CA0-91FF-94007195FD28}" type="presParOf" srcId="{5AD258CF-D2FB-4AE8-9F56-2418990E352F}" destId="{BBEB89CF-5D2F-4FDC-9677-CA736A19E2B2}" srcOrd="0" destOrd="0" presId="urn:microsoft.com/office/officeart/2005/8/layout/hierarchy6"/>
    <dgm:cxn modelId="{7FEA1AA0-554B-412A-9BD3-838A3E8EE575}" type="presParOf" srcId="{5AD258CF-D2FB-4AE8-9F56-2418990E352F}" destId="{33175F06-B292-4F4E-8FA9-72F7C425DF8B}" srcOrd="1" destOrd="0" presId="urn:microsoft.com/office/officeart/2005/8/layout/hierarchy6"/>
    <dgm:cxn modelId="{578148A7-2DC8-4832-A2DD-C4EE669F35CA}" type="presParOf" srcId="{33175F06-B292-4F4E-8FA9-72F7C425DF8B}" destId="{F1A5E665-34EC-4411-A4F2-57DB4FB76160}" srcOrd="0" destOrd="0" presId="urn:microsoft.com/office/officeart/2005/8/layout/hierarchy6"/>
    <dgm:cxn modelId="{E442D0BE-185C-4243-9911-1AE67528AB73}" type="presParOf" srcId="{33175F06-B292-4F4E-8FA9-72F7C425DF8B}" destId="{C6825667-BC32-4881-9B40-0A89C6D7FEAF}" srcOrd="1" destOrd="0" presId="urn:microsoft.com/office/officeart/2005/8/layout/hierarchy6"/>
    <dgm:cxn modelId="{A172601C-C5C0-4978-A0FF-EF7443DFAC8C}" type="presParOf" srcId="{C6825667-BC32-4881-9B40-0A89C6D7FEAF}" destId="{1CA21FDA-E9C0-46D2-A90D-6FFDE77AAAB2}" srcOrd="0" destOrd="0" presId="urn:microsoft.com/office/officeart/2005/8/layout/hierarchy6"/>
    <dgm:cxn modelId="{85C184B6-71BD-45BC-8D8D-792EC4CA0E6B}" type="presParOf" srcId="{C6825667-BC32-4881-9B40-0A89C6D7FEAF}" destId="{7CD84A8C-0D83-4773-9E06-1B25DB10AFC8}" srcOrd="1" destOrd="0" presId="urn:microsoft.com/office/officeart/2005/8/layout/hierarchy6"/>
    <dgm:cxn modelId="{B1803553-C1C6-4054-8AAC-13989743AA34}" type="presParOf" srcId="{F81A28AE-2FA3-4358-BF1B-0E43717B67A6}" destId="{A1E2F072-0D30-44F1-8637-DA3171B6F084}" srcOrd="2" destOrd="0" presId="urn:microsoft.com/office/officeart/2005/8/layout/hierarchy6"/>
    <dgm:cxn modelId="{5BF0ED81-1A4F-4F81-96DB-804CDD49578E}" type="presParOf" srcId="{F81A28AE-2FA3-4358-BF1B-0E43717B67A6}" destId="{664E2381-20D1-4466-8209-A649174DD445}" srcOrd="3" destOrd="0" presId="urn:microsoft.com/office/officeart/2005/8/layout/hierarchy6"/>
    <dgm:cxn modelId="{1E7C4BE9-C266-44BB-8679-9E2663737354}" type="presParOf" srcId="{664E2381-20D1-4466-8209-A649174DD445}" destId="{B3AA6A4F-51C5-4ECA-A7E6-3FF51A6553B9}" srcOrd="0" destOrd="0" presId="urn:microsoft.com/office/officeart/2005/8/layout/hierarchy6"/>
    <dgm:cxn modelId="{1398435D-3245-4C2C-B39F-D8CAAA69C6FD}" type="presParOf" srcId="{664E2381-20D1-4466-8209-A649174DD445}" destId="{178DEA43-E824-4FD3-A593-5AC0255C1F2E}" srcOrd="1" destOrd="0" presId="urn:microsoft.com/office/officeart/2005/8/layout/hierarchy6"/>
    <dgm:cxn modelId="{B29F1281-C001-4CCF-BD3F-D170F03F724F}" type="presParOf" srcId="{F81A28AE-2FA3-4358-BF1B-0E43717B67A6}" destId="{ACA034E8-437D-49AE-AF70-C45073FB1603}" srcOrd="4" destOrd="0" presId="urn:microsoft.com/office/officeart/2005/8/layout/hierarchy6"/>
    <dgm:cxn modelId="{12883695-6A51-4FC7-92EF-DD1A8490572C}" type="presParOf" srcId="{F81A28AE-2FA3-4358-BF1B-0E43717B67A6}" destId="{314997C9-66A4-48A6-B9AC-753C81EAFAAF}" srcOrd="5" destOrd="0" presId="urn:microsoft.com/office/officeart/2005/8/layout/hierarchy6"/>
    <dgm:cxn modelId="{B2B5E31A-EB10-4E98-A33A-37C8A02114F5}" type="presParOf" srcId="{314997C9-66A4-48A6-B9AC-753C81EAFAAF}" destId="{0EA80974-0276-4E8A-9BFD-6CA32F740BC3}" srcOrd="0" destOrd="0" presId="urn:microsoft.com/office/officeart/2005/8/layout/hierarchy6"/>
    <dgm:cxn modelId="{8DDD4B75-EC5F-4C43-BAE1-1CD5AC83DB33}" type="presParOf" srcId="{314997C9-66A4-48A6-B9AC-753C81EAFAAF}" destId="{8EC70107-5DA3-436D-88F6-5E93F6070401}" srcOrd="1" destOrd="0" presId="urn:microsoft.com/office/officeart/2005/8/layout/hierarchy6"/>
    <dgm:cxn modelId="{726D2EF2-50C4-4010-A2D2-E73388A05BE7}" type="presParOf" srcId="{8EC70107-5DA3-436D-88F6-5E93F6070401}" destId="{C7FEC4EB-78F6-42D5-AD60-448E88DFBEC7}" srcOrd="0" destOrd="0" presId="urn:microsoft.com/office/officeart/2005/8/layout/hierarchy6"/>
    <dgm:cxn modelId="{DD2C4B13-7447-41C1-B5CF-5B5156BD959C}" type="presParOf" srcId="{8EC70107-5DA3-436D-88F6-5E93F6070401}" destId="{6E639905-E413-47EF-A2B5-9D249D3BF9FF}" srcOrd="1" destOrd="0" presId="urn:microsoft.com/office/officeart/2005/8/layout/hierarchy6"/>
    <dgm:cxn modelId="{1075AA1C-E67A-4D42-9E87-2F50083A3F14}" type="presParOf" srcId="{6E639905-E413-47EF-A2B5-9D249D3BF9FF}" destId="{E9DD98CB-FCCE-42A8-B947-0A8C48C4432F}" srcOrd="0" destOrd="0" presId="urn:microsoft.com/office/officeart/2005/8/layout/hierarchy6"/>
    <dgm:cxn modelId="{263E6177-5CC3-4309-8716-A061610FC9FA}" type="presParOf" srcId="{6E639905-E413-47EF-A2B5-9D249D3BF9FF}" destId="{6DBA32D8-28F0-4F43-8536-F1426BB39A49}" srcOrd="1" destOrd="0" presId="urn:microsoft.com/office/officeart/2005/8/layout/hierarchy6"/>
    <dgm:cxn modelId="{D15C6FC5-3AFB-4728-8B86-2CFB570D08C5}" type="presParOf" srcId="{F81A28AE-2FA3-4358-BF1B-0E43717B67A6}" destId="{46EE4342-4C37-4FF0-A81A-9CC424CB3385}" srcOrd="6" destOrd="0" presId="urn:microsoft.com/office/officeart/2005/8/layout/hierarchy6"/>
    <dgm:cxn modelId="{B4706A83-0F99-4A2D-AE9B-6488AC075948}" type="presParOf" srcId="{F81A28AE-2FA3-4358-BF1B-0E43717B67A6}" destId="{4A5B3901-345D-445C-A6D9-D019F65B7401}" srcOrd="7" destOrd="0" presId="urn:microsoft.com/office/officeart/2005/8/layout/hierarchy6"/>
    <dgm:cxn modelId="{C273839D-A3C7-4950-870A-438BDE87F60C}" type="presParOf" srcId="{4A5B3901-345D-445C-A6D9-D019F65B7401}" destId="{A0B81DE5-2D50-4C39-9133-214A30A3C101}" srcOrd="0" destOrd="0" presId="urn:microsoft.com/office/officeart/2005/8/layout/hierarchy6"/>
    <dgm:cxn modelId="{99BBA781-2A12-472E-AD3E-D68C49415BB3}" type="presParOf" srcId="{4A5B3901-345D-445C-A6D9-D019F65B7401}" destId="{9907CD22-9635-4CEC-9BFB-617176AB996A}" srcOrd="1" destOrd="0" presId="urn:microsoft.com/office/officeart/2005/8/layout/hierarchy6"/>
    <dgm:cxn modelId="{CE4EC905-39CF-4844-B262-F6BA59BE9707}" type="presParOf" srcId="{9907CD22-9635-4CEC-9BFB-617176AB996A}" destId="{62AC50B3-9EB6-4EFB-A477-613AD541720D}" srcOrd="0" destOrd="0" presId="urn:microsoft.com/office/officeart/2005/8/layout/hierarchy6"/>
    <dgm:cxn modelId="{D1A6A7CA-8C1D-4CE8-B963-684041D7B378}" type="presParOf" srcId="{9907CD22-9635-4CEC-9BFB-617176AB996A}" destId="{E7BA7EF6-9AD3-4592-8283-446D811C96AA}" srcOrd="1" destOrd="0" presId="urn:microsoft.com/office/officeart/2005/8/layout/hierarchy6"/>
    <dgm:cxn modelId="{0D5E86C3-52FE-48FC-8A6B-F9414B5D34F1}" type="presParOf" srcId="{E7BA7EF6-9AD3-4592-8283-446D811C96AA}" destId="{2E524769-BC42-4E52-9E9B-F93648D44977}" srcOrd="0" destOrd="0" presId="urn:microsoft.com/office/officeart/2005/8/layout/hierarchy6"/>
    <dgm:cxn modelId="{334696BD-2EC5-4296-ABA9-E01A7FBEACFF}" type="presParOf" srcId="{E7BA7EF6-9AD3-4592-8283-446D811C96AA}" destId="{0F1A32FB-3A67-4607-AB1B-AA0B1A6D084B}" srcOrd="1" destOrd="0" presId="urn:microsoft.com/office/officeart/2005/8/layout/hierarchy6"/>
    <dgm:cxn modelId="{E20196B4-C357-40AB-8F4B-D2248E30BA21}" type="presParOf" srcId="{0F1A32FB-3A67-4607-AB1B-AA0B1A6D084B}" destId="{155E1376-CCF4-42FD-8A46-3149A8391D3C}" srcOrd="0" destOrd="0" presId="urn:microsoft.com/office/officeart/2005/8/layout/hierarchy6"/>
    <dgm:cxn modelId="{3982D508-FAB0-44C9-8A74-8549F1D041BD}" type="presParOf" srcId="{0F1A32FB-3A67-4607-AB1B-AA0B1A6D084B}" destId="{DBF6F461-E047-40BD-996F-7B9A42B16B74}" srcOrd="1" destOrd="0" presId="urn:microsoft.com/office/officeart/2005/8/layout/hierarchy6"/>
    <dgm:cxn modelId="{830EBBC9-E034-47A2-A45F-1365C4EFC9B4}" type="presParOf" srcId="{DBF6F461-E047-40BD-996F-7B9A42B16B74}" destId="{84E37DBA-F8D5-4496-A18E-76684412D5B1}" srcOrd="0" destOrd="0" presId="urn:microsoft.com/office/officeart/2005/8/layout/hierarchy6"/>
    <dgm:cxn modelId="{08DFCFC4-DE9A-4E9E-B0EB-6C0DBA614274}" type="presParOf" srcId="{DBF6F461-E047-40BD-996F-7B9A42B16B74}" destId="{2807229D-059E-4786-8A04-519DF3244F98}" srcOrd="1" destOrd="0" presId="urn:microsoft.com/office/officeart/2005/8/layout/hierarchy6"/>
    <dgm:cxn modelId="{E1E6C0F6-E87D-4086-8CD7-A75755D66119}" type="presParOf" srcId="{0F1A32FB-3A67-4607-AB1B-AA0B1A6D084B}" destId="{67990745-914F-4631-8DA8-25F09CB9619C}" srcOrd="2" destOrd="0" presId="urn:microsoft.com/office/officeart/2005/8/layout/hierarchy6"/>
    <dgm:cxn modelId="{4D7F0D8E-0207-4B5E-90C9-B507B338FDA3}" type="presParOf" srcId="{0F1A32FB-3A67-4607-AB1B-AA0B1A6D084B}" destId="{702ACB13-28E8-4B6E-B0F1-052B71DFFF8F}" srcOrd="3" destOrd="0" presId="urn:microsoft.com/office/officeart/2005/8/layout/hierarchy6"/>
    <dgm:cxn modelId="{61A01DB4-7AB9-4F79-8C64-0A1CA29BF4F9}" type="presParOf" srcId="{702ACB13-28E8-4B6E-B0F1-052B71DFFF8F}" destId="{9B1E6838-E61F-4C5D-8DEA-94D18B206CA0}" srcOrd="0" destOrd="0" presId="urn:microsoft.com/office/officeart/2005/8/layout/hierarchy6"/>
    <dgm:cxn modelId="{B23AB297-D5BC-4C10-BE8B-1D62C5AB700E}" type="presParOf" srcId="{702ACB13-28E8-4B6E-B0F1-052B71DFFF8F}" destId="{CBBE5469-9FC3-4075-B6ED-CE0192436720}" srcOrd="1" destOrd="0" presId="urn:microsoft.com/office/officeart/2005/8/layout/hierarchy6"/>
    <dgm:cxn modelId="{D361121B-C8C8-4BD6-80DF-40E8683D1D0A}" type="presParOf" srcId="{185CAD77-B8E1-458E-B4DA-FE495256A6F5}" destId="{0A292DB6-7E7E-43BF-87DC-060ECB608D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58C434-03B4-425D-AC8E-F0941535CF5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54A0A3-4A77-4182-B615-C6FD96E1E194}">
      <dgm:prSet phldrT="[Text]" custT="1"/>
      <dgm:spPr>
        <a:xfrm>
          <a:off x="1025454" y="1742673"/>
          <a:ext cx="1515115" cy="757557"/>
        </a:xfrm>
        <a:prstGeom prst="roundRect">
          <a:avLst>
            <a:gd name="adj" fmla="val 10000"/>
          </a:avLst>
        </a:prstGeom>
        <a:solidFill>
          <a:srgbClr val="DB192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NAME</a:t>
          </a:r>
        </a:p>
      </dgm:t>
    </dgm:pt>
    <dgm:pt modelId="{009C608E-CEF7-4776-BC2E-6BCC1693A93A}" type="parTrans" cxnId="{B8738F7B-4803-4D70-BB5C-B15A27B41136}">
      <dgm:prSet/>
      <dgm:spPr/>
      <dgm:t>
        <a:bodyPr/>
        <a:lstStyle/>
        <a:p>
          <a:endParaRPr lang="en-US" sz="3600" b="1" dirty="0">
            <a:latin typeface="Raleway" panose="020B0503030101060003" pitchFamily="34" charset="0"/>
          </a:endParaRPr>
        </a:p>
      </dgm:t>
    </dgm:pt>
    <dgm:pt modelId="{EC8D0B68-E0D4-432D-9398-D0ABDCBDEB8C}" type="sibTrans" cxnId="{B8738F7B-4803-4D70-BB5C-B15A27B41136}">
      <dgm:prSet custT="1"/>
      <dgm:spPr/>
      <dgm:t>
        <a:bodyPr/>
        <a:lstStyle/>
        <a:p>
          <a:endParaRPr lang="en-US" sz="3600" b="1" dirty="0"/>
        </a:p>
      </dgm:t>
    </dgm:pt>
    <dgm:pt modelId="{1CDF0653-4974-4504-99C3-C565BEA3354B}" type="asst">
      <dgm:prSet phldrT="[Text]" custT="1"/>
      <dgm:spPr>
        <a:xfrm>
          <a:off x="3146616" y="435886"/>
          <a:ext cx="1515115" cy="757557"/>
        </a:xfrm>
        <a:prstGeom prst="roundRect">
          <a:avLst>
            <a:gd name="adj" fmla="val 10000"/>
          </a:avLst>
        </a:prstGeom>
        <a:solidFill>
          <a:srgbClr val="650E1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LEVEL 1</a:t>
          </a:r>
        </a:p>
      </dgm:t>
    </dgm:pt>
    <dgm:pt modelId="{28DC0586-7448-4F9A-98DE-847960B6185A}" type="parTrans" cxnId="{AAE75E3B-0AC8-43BC-A0AF-1B13C9AE2EE9}">
      <dgm:prSet custT="1"/>
      <dgm:spPr>
        <a:xfrm rot="17692822">
          <a:off x="2123353" y="1450151"/>
          <a:ext cx="144048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440480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anose="020B0503030101060003" pitchFamily="34" charset="0"/>
            <a:ea typeface="+mn-ea"/>
            <a:cs typeface="+mn-cs"/>
          </a:endParaRPr>
        </a:p>
      </dgm:t>
    </dgm:pt>
    <dgm:pt modelId="{65B3583E-D8AA-4FEC-9E2B-63DBB8A9DF84}" type="sibTrans" cxnId="{AAE75E3B-0AC8-43BC-A0AF-1B13C9AE2EE9}">
      <dgm:prSet custT="1"/>
      <dgm:spPr/>
      <dgm:t>
        <a:bodyPr/>
        <a:lstStyle/>
        <a:p>
          <a:endParaRPr lang="en-US" sz="3600" b="1" dirty="0"/>
        </a:p>
      </dgm:t>
    </dgm:pt>
    <dgm:pt modelId="{81A77FF2-0B02-4A35-A011-1F091254AC2B}">
      <dgm:prSet phldrT="[Text]" custT="1"/>
      <dgm:spPr>
        <a:xfrm>
          <a:off x="3146616" y="1307077"/>
          <a:ext cx="1515115" cy="757557"/>
        </a:xfrm>
        <a:prstGeom prst="roundRect">
          <a:avLst>
            <a:gd name="adj" fmla="val 10000"/>
          </a:avLst>
        </a:prstGeom>
        <a:solidFill>
          <a:srgbClr val="650E1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LEVEL 2</a:t>
          </a:r>
        </a:p>
      </dgm:t>
    </dgm:pt>
    <dgm:pt modelId="{35A8550F-581C-473A-9934-00F66136A3C0}" type="parTrans" cxnId="{71746D4C-7D89-44BE-9AE0-B1C2472364DE}">
      <dgm:prSet custT="1"/>
      <dgm:spPr>
        <a:xfrm rot="19457599">
          <a:off x="2470419" y="1885746"/>
          <a:ext cx="74634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46348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anose="020B0503030101060003" pitchFamily="34" charset="0"/>
            <a:ea typeface="+mn-ea"/>
            <a:cs typeface="+mn-cs"/>
          </a:endParaRPr>
        </a:p>
      </dgm:t>
    </dgm:pt>
    <dgm:pt modelId="{1B05CD78-E19D-401D-8726-296AE875939C}" type="sibTrans" cxnId="{71746D4C-7D89-44BE-9AE0-B1C2472364DE}">
      <dgm:prSet custT="1"/>
      <dgm:spPr>
        <a:ln>
          <a:solidFill>
            <a:schemeClr val="accent5"/>
          </a:solidFill>
        </a:ln>
      </dgm:spPr>
      <dgm:t>
        <a:bodyPr/>
        <a:lstStyle/>
        <a:p>
          <a:endParaRPr lang="en-US" sz="3600" b="1" dirty="0"/>
        </a:p>
      </dgm:t>
    </dgm:pt>
    <dgm:pt modelId="{17FEAB56-ACEA-4608-9272-AA89C4799A9B}">
      <dgm:prSet phldrT="[Text]" custT="1"/>
      <dgm:spPr>
        <a:xfrm>
          <a:off x="3146616" y="2178269"/>
          <a:ext cx="1515115" cy="757557"/>
        </a:xfrm>
        <a:prstGeom prst="roundRect">
          <a:avLst>
            <a:gd name="adj" fmla="val 10000"/>
          </a:avLst>
        </a:prstGeom>
        <a:solidFill>
          <a:srgbClr val="650E1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LEVEL 3</a:t>
          </a:r>
        </a:p>
      </dgm:t>
    </dgm:pt>
    <dgm:pt modelId="{96354028-264B-483D-A22B-56132BB51C17}" type="parTrans" cxnId="{F35E283D-D7E0-4011-B988-6970E040BAD3}">
      <dgm:prSet custT="1"/>
      <dgm:spPr>
        <a:xfrm rot="2142401">
          <a:off x="2470419" y="2321342"/>
          <a:ext cx="74634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46348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anose="020B0503030101060003" pitchFamily="34" charset="0"/>
            <a:ea typeface="+mn-ea"/>
            <a:cs typeface="+mn-cs"/>
          </a:endParaRPr>
        </a:p>
      </dgm:t>
    </dgm:pt>
    <dgm:pt modelId="{D4031690-1AD7-4748-9577-4F3C9284A588}" type="sibTrans" cxnId="{F35E283D-D7E0-4011-B988-6970E040BAD3}">
      <dgm:prSet custT="1"/>
      <dgm:spPr/>
      <dgm:t>
        <a:bodyPr/>
        <a:lstStyle/>
        <a:p>
          <a:endParaRPr lang="en-US" sz="3600" b="1" dirty="0"/>
        </a:p>
      </dgm:t>
    </dgm:pt>
    <dgm:pt modelId="{0F0DF69A-A197-46C8-AB16-ED0EF72A1117}">
      <dgm:prSet phldrT="[Text]" custT="1"/>
      <dgm:spPr>
        <a:xfrm>
          <a:off x="3146616" y="3049460"/>
          <a:ext cx="1515115" cy="757557"/>
        </a:xfrm>
        <a:prstGeom prst="roundRect">
          <a:avLst>
            <a:gd name="adj" fmla="val 10000"/>
          </a:avLst>
        </a:prstGeom>
        <a:solidFill>
          <a:srgbClr val="650E1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LEVEL 4</a:t>
          </a:r>
        </a:p>
      </dgm:t>
    </dgm:pt>
    <dgm:pt modelId="{4E9A5546-7BB1-4ABE-A2F3-27AC2C3DF311}" type="parTrans" cxnId="{1A5E4A3A-6CD6-4F87-BE2C-520D44FE4CA9}">
      <dgm:prSet custT="1"/>
      <dgm:spPr>
        <a:xfrm rot="3907178">
          <a:off x="2123353" y="2756938"/>
          <a:ext cx="144048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440480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anose="020B0503030101060003" pitchFamily="34" charset="0"/>
            <a:ea typeface="+mn-ea"/>
            <a:cs typeface="+mn-cs"/>
          </a:endParaRPr>
        </a:p>
      </dgm:t>
    </dgm:pt>
    <dgm:pt modelId="{7CE1DB5D-928A-4CC1-AFA0-EF7DA080A611}" type="sibTrans" cxnId="{1A5E4A3A-6CD6-4F87-BE2C-520D44FE4CA9}">
      <dgm:prSet custT="1"/>
      <dgm:spPr/>
      <dgm:t>
        <a:bodyPr/>
        <a:lstStyle/>
        <a:p>
          <a:endParaRPr lang="en-US" sz="3600" b="1" dirty="0"/>
        </a:p>
      </dgm:t>
    </dgm:pt>
    <dgm:pt modelId="{92C5F5C9-D11B-4C79-B452-D7BDBC3DD26F}" type="asst">
      <dgm:prSet phldrT="[Text]" custT="1"/>
      <dgm:spPr>
        <a:xfrm>
          <a:off x="5267778" y="290"/>
          <a:ext cx="1515115" cy="757557"/>
        </a:xfrm>
        <a:prstGeom prst="roundRect">
          <a:avLst>
            <a:gd name="adj" fmla="val 10000"/>
          </a:avLst>
        </a:prstGeom>
        <a:solidFill>
          <a:srgbClr val="E9717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1</a:t>
          </a:r>
        </a:p>
      </dgm:t>
    </dgm:pt>
    <dgm:pt modelId="{5EFE361A-7854-4D9A-BF80-9DB873245C27}" type="parTrans" cxnId="{85CAC683-BF05-4D99-8EBC-89985DE04444}">
      <dgm:prSet custT="1"/>
      <dgm:spPr>
        <a:xfrm rot="19457599">
          <a:off x="4591581" y="578959"/>
          <a:ext cx="74634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46348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D498960-21AA-4BCE-95E4-27BF7F2D3812}" type="sibTrans" cxnId="{85CAC683-BF05-4D99-8EBC-89985DE04444}">
      <dgm:prSet/>
      <dgm:spPr/>
      <dgm:t>
        <a:bodyPr/>
        <a:lstStyle/>
        <a:p>
          <a:endParaRPr lang="en-US" sz="3600" b="1" dirty="0"/>
        </a:p>
      </dgm:t>
    </dgm:pt>
    <dgm:pt modelId="{34B3E639-03AA-494C-97DB-E5E07F48709D}" type="asst">
      <dgm:prSet phldrT="[Text]" custT="1"/>
      <dgm:spPr>
        <a:xfrm>
          <a:off x="5267778" y="871481"/>
          <a:ext cx="1515115" cy="757557"/>
        </a:xfrm>
        <a:prstGeom prst="roundRect">
          <a:avLst>
            <a:gd name="adj" fmla="val 10000"/>
          </a:avLst>
        </a:prstGeom>
        <a:solidFill>
          <a:srgbClr val="E9717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2</a:t>
          </a:r>
        </a:p>
      </dgm:t>
    </dgm:pt>
    <dgm:pt modelId="{F7196157-F14C-4CDD-976A-35DF6FFB4797}" type="parTrans" cxnId="{B80D2F7C-D42A-45A0-BE79-CDE9166204E0}">
      <dgm:prSet custT="1"/>
      <dgm:spPr>
        <a:xfrm rot="2142401">
          <a:off x="4591581" y="1014555"/>
          <a:ext cx="74634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46348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46CFF23D-715B-459F-90AF-85408F9143DF}" type="sibTrans" cxnId="{B80D2F7C-D42A-45A0-BE79-CDE9166204E0}">
      <dgm:prSet/>
      <dgm:spPr/>
      <dgm:t>
        <a:bodyPr/>
        <a:lstStyle/>
        <a:p>
          <a:endParaRPr lang="en-US" sz="3600" b="1" dirty="0"/>
        </a:p>
      </dgm:t>
    </dgm:pt>
    <dgm:pt modelId="{F4859931-7649-4FB0-928F-792DA358D006}">
      <dgm:prSet phldrT="[Text]" custT="1"/>
      <dgm:spPr>
        <a:xfrm>
          <a:off x="5267778" y="3049460"/>
          <a:ext cx="1515115" cy="757557"/>
        </a:xfrm>
        <a:prstGeom prst="roundRect">
          <a:avLst>
            <a:gd name="adj" fmla="val 10000"/>
          </a:avLst>
        </a:prstGeom>
        <a:solidFill>
          <a:srgbClr val="E9717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3</a:t>
          </a:r>
        </a:p>
      </dgm:t>
    </dgm:pt>
    <dgm:pt modelId="{1C95BBAB-7A92-4864-9D7C-A1102D09A6D4}" type="parTrans" cxnId="{A2CB798D-BA0E-48BF-A45A-53EC5E6DC0A9}">
      <dgm:prSet custT="1"/>
      <dgm:spPr>
        <a:xfrm>
          <a:off x="4661732" y="3410331"/>
          <a:ext cx="60604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06046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DE1126F-77E4-4396-97E4-2BD54782239E}" type="sibTrans" cxnId="{A2CB798D-BA0E-48BF-A45A-53EC5E6DC0A9}">
      <dgm:prSet/>
      <dgm:spPr/>
      <dgm:t>
        <a:bodyPr/>
        <a:lstStyle/>
        <a:p>
          <a:endParaRPr lang="en-US" sz="3600" b="1" dirty="0"/>
        </a:p>
      </dgm:t>
    </dgm:pt>
    <dgm:pt modelId="{A5BF8E57-ECD8-464E-A883-D3817B022AB7}">
      <dgm:prSet phldrT="[Text]" custT="1"/>
      <dgm:spPr>
        <a:xfrm>
          <a:off x="7388940" y="3049460"/>
          <a:ext cx="1515115" cy="757557"/>
        </a:xfrm>
        <a:prstGeom prst="roundRect">
          <a:avLst>
            <a:gd name="adj" fmla="val 10000"/>
          </a:avLst>
        </a:prstGeom>
        <a:solidFill>
          <a:srgbClr val="00B2F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4</a:t>
          </a:r>
        </a:p>
      </dgm:t>
    </dgm:pt>
    <dgm:pt modelId="{6E0ED20C-7092-4C88-8049-2CB59A51FC23}" type="parTrans" cxnId="{674F60B7-5501-467E-BBBC-AF85C5DF1878}">
      <dgm:prSet custT="1"/>
      <dgm:spPr>
        <a:xfrm>
          <a:off x="6782894" y="3410331"/>
          <a:ext cx="60604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06046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105DA9D0-6BAA-4BB3-94A6-436C3BE3664F}" type="sibTrans" cxnId="{674F60B7-5501-467E-BBBC-AF85C5DF1878}">
      <dgm:prSet/>
      <dgm:spPr/>
      <dgm:t>
        <a:bodyPr/>
        <a:lstStyle/>
        <a:p>
          <a:endParaRPr lang="en-US" sz="3600" b="1" dirty="0"/>
        </a:p>
      </dgm:t>
    </dgm:pt>
    <dgm:pt modelId="{0E9A97D2-A332-4DE6-A5F8-95B79902BD19}">
      <dgm:prSet phldrT="[Text]" custT="1"/>
      <dgm:spPr>
        <a:xfrm>
          <a:off x="5267778" y="2178269"/>
          <a:ext cx="1515115" cy="757557"/>
        </a:xfrm>
        <a:prstGeom prst="roundRect">
          <a:avLst>
            <a:gd name="adj" fmla="val 10000"/>
          </a:avLst>
        </a:prstGeom>
        <a:solidFill>
          <a:srgbClr val="E9717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5</a:t>
          </a:r>
        </a:p>
      </dgm:t>
    </dgm:pt>
    <dgm:pt modelId="{C678720B-BCCA-4CE8-91A1-95E188C1D084}" type="parTrans" cxnId="{7828CC7A-B95C-463F-9FF1-7387FF0BC4E6}">
      <dgm:prSet custT="1"/>
      <dgm:spPr>
        <a:xfrm>
          <a:off x="4661732" y="2539140"/>
          <a:ext cx="60604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06046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426F1C5-28F8-49CA-87A1-8DBA449D98D2}" type="sibTrans" cxnId="{7828CC7A-B95C-463F-9FF1-7387FF0BC4E6}">
      <dgm:prSet/>
      <dgm:spPr/>
      <dgm:t>
        <a:bodyPr/>
        <a:lstStyle/>
        <a:p>
          <a:endParaRPr lang="en-US" sz="3600" b="1" dirty="0"/>
        </a:p>
      </dgm:t>
    </dgm:pt>
    <dgm:pt modelId="{DB603F9A-D6C2-4D6F-9071-8440F1920916}" type="asst">
      <dgm:prSet phldrT="[Text]" custT="1"/>
      <dgm:spPr>
        <a:xfrm>
          <a:off x="7388940" y="871481"/>
          <a:ext cx="1515115" cy="757557"/>
        </a:xfrm>
        <a:prstGeom prst="roundRect">
          <a:avLst>
            <a:gd name="adj" fmla="val 10000"/>
          </a:avLst>
        </a:prstGeom>
        <a:solidFill>
          <a:srgbClr val="00B2F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6</a:t>
          </a:r>
        </a:p>
      </dgm:t>
    </dgm:pt>
    <dgm:pt modelId="{2EF4B270-5380-4CE3-92B9-428B89C662D5}" type="parTrans" cxnId="{6C03AE9E-A875-4193-8893-ABBF8FB84D24}">
      <dgm:prSet custT="1"/>
      <dgm:spPr>
        <a:xfrm>
          <a:off x="6782894" y="1232353"/>
          <a:ext cx="60604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06046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1876A2BA-829F-43C4-86C4-D5DFD5946361}" type="sibTrans" cxnId="{6C03AE9E-A875-4193-8893-ABBF8FB84D24}">
      <dgm:prSet/>
      <dgm:spPr/>
      <dgm:t>
        <a:bodyPr/>
        <a:lstStyle/>
        <a:p>
          <a:endParaRPr lang="en-US" sz="3600" b="1" dirty="0"/>
        </a:p>
      </dgm:t>
    </dgm:pt>
    <dgm:pt modelId="{30071988-B136-4E4B-80F4-21ED371F9216}" type="pres">
      <dgm:prSet presAssocID="{1258C434-03B4-425D-AC8E-F0941535CF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106652-2C2F-4606-B90C-A38B626A7174}" type="pres">
      <dgm:prSet presAssocID="{E354A0A3-4A77-4182-B615-C6FD96E1E194}" presName="root1" presStyleCnt="0"/>
      <dgm:spPr/>
    </dgm:pt>
    <dgm:pt modelId="{5CCD96D6-0694-4819-89F1-81460F319656}" type="pres">
      <dgm:prSet presAssocID="{E354A0A3-4A77-4182-B615-C6FD96E1E194}" presName="LevelOneTextNode" presStyleLbl="node0" presStyleIdx="0" presStyleCnt="1">
        <dgm:presLayoutVars>
          <dgm:chPref val="3"/>
        </dgm:presLayoutVars>
      </dgm:prSet>
      <dgm:spPr/>
    </dgm:pt>
    <dgm:pt modelId="{7A2B4066-2516-4766-BC7C-2141C16715E7}" type="pres">
      <dgm:prSet presAssocID="{E354A0A3-4A77-4182-B615-C6FD96E1E194}" presName="level2hierChild" presStyleCnt="0"/>
      <dgm:spPr/>
    </dgm:pt>
    <dgm:pt modelId="{DC19CB2E-A589-4361-BDA9-C9773410F193}" type="pres">
      <dgm:prSet presAssocID="{28DC0586-7448-4F9A-98DE-847960B6185A}" presName="conn2-1" presStyleLbl="parChTrans1D2" presStyleIdx="0" presStyleCnt="4"/>
      <dgm:spPr/>
    </dgm:pt>
    <dgm:pt modelId="{8BAC4169-19A9-4B57-96FC-88A4DAD78C80}" type="pres">
      <dgm:prSet presAssocID="{28DC0586-7448-4F9A-98DE-847960B6185A}" presName="connTx" presStyleLbl="parChTrans1D2" presStyleIdx="0" presStyleCnt="4"/>
      <dgm:spPr/>
    </dgm:pt>
    <dgm:pt modelId="{192F128D-E9C5-4F48-BD32-D2C33FEB8099}" type="pres">
      <dgm:prSet presAssocID="{1CDF0653-4974-4504-99C3-C565BEA3354B}" presName="root2" presStyleCnt="0"/>
      <dgm:spPr/>
    </dgm:pt>
    <dgm:pt modelId="{F862EB04-3C48-46C7-B2F8-692FEA49E419}" type="pres">
      <dgm:prSet presAssocID="{1CDF0653-4974-4504-99C3-C565BEA3354B}" presName="LevelTwoTextNode" presStyleLbl="asst1" presStyleIdx="0" presStyleCnt="4">
        <dgm:presLayoutVars>
          <dgm:chPref val="3"/>
        </dgm:presLayoutVars>
      </dgm:prSet>
      <dgm:spPr/>
    </dgm:pt>
    <dgm:pt modelId="{A8F33D23-7CA4-4325-8D19-DEA5DB465210}" type="pres">
      <dgm:prSet presAssocID="{1CDF0653-4974-4504-99C3-C565BEA3354B}" presName="level3hierChild" presStyleCnt="0"/>
      <dgm:spPr/>
    </dgm:pt>
    <dgm:pt modelId="{D3511EB6-3AC7-4794-BBCD-C54D5DE6F35D}" type="pres">
      <dgm:prSet presAssocID="{5EFE361A-7854-4D9A-BF80-9DB873245C27}" presName="conn2-1" presStyleLbl="parChTrans1D3" presStyleIdx="0" presStyleCnt="4"/>
      <dgm:spPr/>
    </dgm:pt>
    <dgm:pt modelId="{CEA9B0FC-AD20-44A0-8B4E-95B0114FE6E0}" type="pres">
      <dgm:prSet presAssocID="{5EFE361A-7854-4D9A-BF80-9DB873245C27}" presName="connTx" presStyleLbl="parChTrans1D3" presStyleIdx="0" presStyleCnt="4"/>
      <dgm:spPr/>
    </dgm:pt>
    <dgm:pt modelId="{7885F14A-C7FB-4059-A0AF-46D26D39A6E4}" type="pres">
      <dgm:prSet presAssocID="{92C5F5C9-D11B-4C79-B452-D7BDBC3DD26F}" presName="root2" presStyleCnt="0"/>
      <dgm:spPr/>
    </dgm:pt>
    <dgm:pt modelId="{4E987D61-062F-4D80-B2F7-F12C77629ED9}" type="pres">
      <dgm:prSet presAssocID="{92C5F5C9-D11B-4C79-B452-D7BDBC3DD26F}" presName="LevelTwoTextNode" presStyleLbl="asst1" presStyleIdx="1" presStyleCnt="4">
        <dgm:presLayoutVars>
          <dgm:chPref val="3"/>
        </dgm:presLayoutVars>
      </dgm:prSet>
      <dgm:spPr/>
    </dgm:pt>
    <dgm:pt modelId="{6908E3D5-817F-4E93-A520-6EF74B22D478}" type="pres">
      <dgm:prSet presAssocID="{92C5F5C9-D11B-4C79-B452-D7BDBC3DD26F}" presName="level3hierChild" presStyleCnt="0"/>
      <dgm:spPr/>
    </dgm:pt>
    <dgm:pt modelId="{568B8FD7-EDBF-4414-BC7B-AB5DD9944B33}" type="pres">
      <dgm:prSet presAssocID="{F7196157-F14C-4CDD-976A-35DF6FFB4797}" presName="conn2-1" presStyleLbl="parChTrans1D3" presStyleIdx="1" presStyleCnt="4"/>
      <dgm:spPr/>
    </dgm:pt>
    <dgm:pt modelId="{B9BC6C99-C583-461D-B6A5-D892A85C751A}" type="pres">
      <dgm:prSet presAssocID="{F7196157-F14C-4CDD-976A-35DF6FFB4797}" presName="connTx" presStyleLbl="parChTrans1D3" presStyleIdx="1" presStyleCnt="4"/>
      <dgm:spPr/>
    </dgm:pt>
    <dgm:pt modelId="{D7B8E500-96CB-4E14-A154-B6BD07C13FDA}" type="pres">
      <dgm:prSet presAssocID="{34B3E639-03AA-494C-97DB-E5E07F48709D}" presName="root2" presStyleCnt="0"/>
      <dgm:spPr/>
    </dgm:pt>
    <dgm:pt modelId="{74A6CBE3-2C3C-4DB5-9D2B-F7E168E959E1}" type="pres">
      <dgm:prSet presAssocID="{34B3E639-03AA-494C-97DB-E5E07F48709D}" presName="LevelTwoTextNode" presStyleLbl="asst1" presStyleIdx="2" presStyleCnt="4">
        <dgm:presLayoutVars>
          <dgm:chPref val="3"/>
        </dgm:presLayoutVars>
      </dgm:prSet>
      <dgm:spPr/>
    </dgm:pt>
    <dgm:pt modelId="{A944F885-DDFD-4FFF-A821-3D3C0C10061C}" type="pres">
      <dgm:prSet presAssocID="{34B3E639-03AA-494C-97DB-E5E07F48709D}" presName="level3hierChild" presStyleCnt="0"/>
      <dgm:spPr/>
    </dgm:pt>
    <dgm:pt modelId="{AAEF6463-FC51-49BF-B6C8-30FFF81BC7AF}" type="pres">
      <dgm:prSet presAssocID="{2EF4B270-5380-4CE3-92B9-428B89C662D5}" presName="conn2-1" presStyleLbl="parChTrans1D4" presStyleIdx="0" presStyleCnt="2"/>
      <dgm:spPr/>
    </dgm:pt>
    <dgm:pt modelId="{0F5B1EC1-CA80-44C2-8050-BE0B6649E6E4}" type="pres">
      <dgm:prSet presAssocID="{2EF4B270-5380-4CE3-92B9-428B89C662D5}" presName="connTx" presStyleLbl="parChTrans1D4" presStyleIdx="0" presStyleCnt="2"/>
      <dgm:spPr/>
    </dgm:pt>
    <dgm:pt modelId="{5E778166-FFDC-4A29-8A02-1FCDEE1FA570}" type="pres">
      <dgm:prSet presAssocID="{DB603F9A-D6C2-4D6F-9071-8440F1920916}" presName="root2" presStyleCnt="0"/>
      <dgm:spPr/>
    </dgm:pt>
    <dgm:pt modelId="{A2AAAC3C-CFD7-40A8-B6C7-58E0AF349D63}" type="pres">
      <dgm:prSet presAssocID="{DB603F9A-D6C2-4D6F-9071-8440F1920916}" presName="LevelTwoTextNode" presStyleLbl="asst1" presStyleIdx="3" presStyleCnt="4">
        <dgm:presLayoutVars>
          <dgm:chPref val="3"/>
        </dgm:presLayoutVars>
      </dgm:prSet>
      <dgm:spPr/>
    </dgm:pt>
    <dgm:pt modelId="{564D1D1D-3C3B-4407-A84A-73BA23D85FD1}" type="pres">
      <dgm:prSet presAssocID="{DB603F9A-D6C2-4D6F-9071-8440F1920916}" presName="level3hierChild" presStyleCnt="0"/>
      <dgm:spPr/>
    </dgm:pt>
    <dgm:pt modelId="{7152C3ED-959C-41E4-91FB-DFA373C508F0}" type="pres">
      <dgm:prSet presAssocID="{35A8550F-581C-473A-9934-00F66136A3C0}" presName="conn2-1" presStyleLbl="parChTrans1D2" presStyleIdx="1" presStyleCnt="4"/>
      <dgm:spPr/>
    </dgm:pt>
    <dgm:pt modelId="{A90B97C1-AED5-4132-8517-6039A69B01E4}" type="pres">
      <dgm:prSet presAssocID="{35A8550F-581C-473A-9934-00F66136A3C0}" presName="connTx" presStyleLbl="parChTrans1D2" presStyleIdx="1" presStyleCnt="4"/>
      <dgm:spPr/>
    </dgm:pt>
    <dgm:pt modelId="{60165564-DA31-4267-B829-65B775C88B84}" type="pres">
      <dgm:prSet presAssocID="{81A77FF2-0B02-4A35-A011-1F091254AC2B}" presName="root2" presStyleCnt="0"/>
      <dgm:spPr/>
    </dgm:pt>
    <dgm:pt modelId="{1035F637-4289-48F9-A35E-69E2C8CFCF81}" type="pres">
      <dgm:prSet presAssocID="{81A77FF2-0B02-4A35-A011-1F091254AC2B}" presName="LevelTwoTextNode" presStyleLbl="node2" presStyleIdx="0" presStyleCnt="3">
        <dgm:presLayoutVars>
          <dgm:chPref val="3"/>
        </dgm:presLayoutVars>
      </dgm:prSet>
      <dgm:spPr/>
    </dgm:pt>
    <dgm:pt modelId="{5ADED06D-CF10-43AB-AC1F-021068633DCD}" type="pres">
      <dgm:prSet presAssocID="{81A77FF2-0B02-4A35-A011-1F091254AC2B}" presName="level3hierChild" presStyleCnt="0"/>
      <dgm:spPr/>
    </dgm:pt>
    <dgm:pt modelId="{E96F75DC-A53C-4D5E-8E61-1AD62685A864}" type="pres">
      <dgm:prSet presAssocID="{96354028-264B-483D-A22B-56132BB51C17}" presName="conn2-1" presStyleLbl="parChTrans1D2" presStyleIdx="2" presStyleCnt="4"/>
      <dgm:spPr/>
    </dgm:pt>
    <dgm:pt modelId="{FDE87F8D-0717-4F86-B0DB-26AE2CE89A59}" type="pres">
      <dgm:prSet presAssocID="{96354028-264B-483D-A22B-56132BB51C17}" presName="connTx" presStyleLbl="parChTrans1D2" presStyleIdx="2" presStyleCnt="4"/>
      <dgm:spPr/>
    </dgm:pt>
    <dgm:pt modelId="{642148F8-2E4A-420B-ABE2-44EC33780F87}" type="pres">
      <dgm:prSet presAssocID="{17FEAB56-ACEA-4608-9272-AA89C4799A9B}" presName="root2" presStyleCnt="0"/>
      <dgm:spPr/>
    </dgm:pt>
    <dgm:pt modelId="{B7F6AE90-D0C7-4FE0-B0BC-D0AC751D38DA}" type="pres">
      <dgm:prSet presAssocID="{17FEAB56-ACEA-4608-9272-AA89C4799A9B}" presName="LevelTwoTextNode" presStyleLbl="node2" presStyleIdx="1" presStyleCnt="3">
        <dgm:presLayoutVars>
          <dgm:chPref val="3"/>
        </dgm:presLayoutVars>
      </dgm:prSet>
      <dgm:spPr/>
    </dgm:pt>
    <dgm:pt modelId="{579517E8-4E03-48AA-BACC-59731CA97478}" type="pres">
      <dgm:prSet presAssocID="{17FEAB56-ACEA-4608-9272-AA89C4799A9B}" presName="level3hierChild" presStyleCnt="0"/>
      <dgm:spPr/>
    </dgm:pt>
    <dgm:pt modelId="{E9D40117-1BD9-4AFD-AD9A-A0388AA9EA4F}" type="pres">
      <dgm:prSet presAssocID="{C678720B-BCCA-4CE8-91A1-95E188C1D084}" presName="conn2-1" presStyleLbl="parChTrans1D3" presStyleIdx="2" presStyleCnt="4"/>
      <dgm:spPr/>
    </dgm:pt>
    <dgm:pt modelId="{A9BCBCD8-2E7C-4F59-84A1-EF6D525B6B58}" type="pres">
      <dgm:prSet presAssocID="{C678720B-BCCA-4CE8-91A1-95E188C1D084}" presName="connTx" presStyleLbl="parChTrans1D3" presStyleIdx="2" presStyleCnt="4"/>
      <dgm:spPr/>
    </dgm:pt>
    <dgm:pt modelId="{E899FEBB-5290-4593-ABD4-5CB9765BF746}" type="pres">
      <dgm:prSet presAssocID="{0E9A97D2-A332-4DE6-A5F8-95B79902BD19}" presName="root2" presStyleCnt="0"/>
      <dgm:spPr/>
    </dgm:pt>
    <dgm:pt modelId="{11117B90-B360-4E3F-851E-C34302D8917D}" type="pres">
      <dgm:prSet presAssocID="{0E9A97D2-A332-4DE6-A5F8-95B79902BD19}" presName="LevelTwoTextNode" presStyleLbl="node3" presStyleIdx="0" presStyleCnt="2">
        <dgm:presLayoutVars>
          <dgm:chPref val="3"/>
        </dgm:presLayoutVars>
      </dgm:prSet>
      <dgm:spPr/>
    </dgm:pt>
    <dgm:pt modelId="{A18DC728-B413-4791-95A6-3D3EF77B3071}" type="pres">
      <dgm:prSet presAssocID="{0E9A97D2-A332-4DE6-A5F8-95B79902BD19}" presName="level3hierChild" presStyleCnt="0"/>
      <dgm:spPr/>
    </dgm:pt>
    <dgm:pt modelId="{16723E50-904E-4E96-A38A-DBA906A4EFC1}" type="pres">
      <dgm:prSet presAssocID="{4E9A5546-7BB1-4ABE-A2F3-27AC2C3DF311}" presName="conn2-1" presStyleLbl="parChTrans1D2" presStyleIdx="3" presStyleCnt="4"/>
      <dgm:spPr/>
    </dgm:pt>
    <dgm:pt modelId="{B311F141-3A83-42C4-A611-93FCB3CDFF35}" type="pres">
      <dgm:prSet presAssocID="{4E9A5546-7BB1-4ABE-A2F3-27AC2C3DF311}" presName="connTx" presStyleLbl="parChTrans1D2" presStyleIdx="3" presStyleCnt="4"/>
      <dgm:spPr/>
    </dgm:pt>
    <dgm:pt modelId="{D00BE713-441A-45C6-8F39-387E4D5E8B5F}" type="pres">
      <dgm:prSet presAssocID="{0F0DF69A-A197-46C8-AB16-ED0EF72A1117}" presName="root2" presStyleCnt="0"/>
      <dgm:spPr/>
    </dgm:pt>
    <dgm:pt modelId="{157A84E1-6D95-4A19-8151-51E510EA560F}" type="pres">
      <dgm:prSet presAssocID="{0F0DF69A-A197-46C8-AB16-ED0EF72A1117}" presName="LevelTwoTextNode" presStyleLbl="node2" presStyleIdx="2" presStyleCnt="3">
        <dgm:presLayoutVars>
          <dgm:chPref val="3"/>
        </dgm:presLayoutVars>
      </dgm:prSet>
      <dgm:spPr/>
    </dgm:pt>
    <dgm:pt modelId="{1383DA1E-A271-4BC7-81AB-EBC61FDB96EC}" type="pres">
      <dgm:prSet presAssocID="{0F0DF69A-A197-46C8-AB16-ED0EF72A1117}" presName="level3hierChild" presStyleCnt="0"/>
      <dgm:spPr/>
    </dgm:pt>
    <dgm:pt modelId="{10CBFED7-1F6E-433B-B665-971951F49673}" type="pres">
      <dgm:prSet presAssocID="{1C95BBAB-7A92-4864-9D7C-A1102D09A6D4}" presName="conn2-1" presStyleLbl="parChTrans1D3" presStyleIdx="3" presStyleCnt="4"/>
      <dgm:spPr/>
    </dgm:pt>
    <dgm:pt modelId="{AFB9C6C5-C431-4A73-82C5-E07CA66E912E}" type="pres">
      <dgm:prSet presAssocID="{1C95BBAB-7A92-4864-9D7C-A1102D09A6D4}" presName="connTx" presStyleLbl="parChTrans1D3" presStyleIdx="3" presStyleCnt="4"/>
      <dgm:spPr/>
    </dgm:pt>
    <dgm:pt modelId="{FD1CB4AC-0F45-4757-8AA0-F15904E5A401}" type="pres">
      <dgm:prSet presAssocID="{F4859931-7649-4FB0-928F-792DA358D006}" presName="root2" presStyleCnt="0"/>
      <dgm:spPr/>
    </dgm:pt>
    <dgm:pt modelId="{E67D4ACD-3783-4000-B8C9-C7E5A185E9F7}" type="pres">
      <dgm:prSet presAssocID="{F4859931-7649-4FB0-928F-792DA358D006}" presName="LevelTwoTextNode" presStyleLbl="node3" presStyleIdx="1" presStyleCnt="2">
        <dgm:presLayoutVars>
          <dgm:chPref val="3"/>
        </dgm:presLayoutVars>
      </dgm:prSet>
      <dgm:spPr/>
    </dgm:pt>
    <dgm:pt modelId="{C8358E0B-2303-4C86-B4A8-56CA6E2DE8BE}" type="pres">
      <dgm:prSet presAssocID="{F4859931-7649-4FB0-928F-792DA358D006}" presName="level3hierChild" presStyleCnt="0"/>
      <dgm:spPr/>
    </dgm:pt>
    <dgm:pt modelId="{A25C24AD-E843-4499-9740-0D37F4938735}" type="pres">
      <dgm:prSet presAssocID="{6E0ED20C-7092-4C88-8049-2CB59A51FC23}" presName="conn2-1" presStyleLbl="parChTrans1D4" presStyleIdx="1" presStyleCnt="2"/>
      <dgm:spPr/>
    </dgm:pt>
    <dgm:pt modelId="{8AC6AA78-16F2-4FE9-B28E-8C7C83F17704}" type="pres">
      <dgm:prSet presAssocID="{6E0ED20C-7092-4C88-8049-2CB59A51FC23}" presName="connTx" presStyleLbl="parChTrans1D4" presStyleIdx="1" presStyleCnt="2"/>
      <dgm:spPr/>
    </dgm:pt>
    <dgm:pt modelId="{B4DAB219-6A7B-49E6-A374-92AD6995D4B8}" type="pres">
      <dgm:prSet presAssocID="{A5BF8E57-ECD8-464E-A883-D3817B022AB7}" presName="root2" presStyleCnt="0"/>
      <dgm:spPr/>
    </dgm:pt>
    <dgm:pt modelId="{D4BB50C9-4404-4756-86BB-D4CCDD9CB6C1}" type="pres">
      <dgm:prSet presAssocID="{A5BF8E57-ECD8-464E-A883-D3817B022AB7}" presName="LevelTwoTextNode" presStyleLbl="node4" presStyleIdx="0" presStyleCnt="1">
        <dgm:presLayoutVars>
          <dgm:chPref val="3"/>
        </dgm:presLayoutVars>
      </dgm:prSet>
      <dgm:spPr/>
    </dgm:pt>
    <dgm:pt modelId="{7B6F36D1-BD26-4342-9635-D384F3752CD4}" type="pres">
      <dgm:prSet presAssocID="{A5BF8E57-ECD8-464E-A883-D3817B022AB7}" presName="level3hierChild" presStyleCnt="0"/>
      <dgm:spPr/>
    </dgm:pt>
  </dgm:ptLst>
  <dgm:cxnLst>
    <dgm:cxn modelId="{FB4BDD08-4FE2-4291-998A-76DBE0CBE86B}" type="presOf" srcId="{96354028-264B-483D-A22B-56132BB51C17}" destId="{FDE87F8D-0717-4F86-B0DB-26AE2CE89A59}" srcOrd="1" destOrd="0" presId="urn:microsoft.com/office/officeart/2005/8/layout/hierarchy2"/>
    <dgm:cxn modelId="{5714F614-2EA0-4A11-843E-E0273739EC35}" type="presOf" srcId="{92C5F5C9-D11B-4C79-B452-D7BDBC3DD26F}" destId="{4E987D61-062F-4D80-B2F7-F12C77629ED9}" srcOrd="0" destOrd="0" presId="urn:microsoft.com/office/officeart/2005/8/layout/hierarchy2"/>
    <dgm:cxn modelId="{D192A019-6BEA-49C9-94A0-A6B951DF3867}" type="presOf" srcId="{F7196157-F14C-4CDD-976A-35DF6FFB4797}" destId="{B9BC6C99-C583-461D-B6A5-D892A85C751A}" srcOrd="1" destOrd="0" presId="urn:microsoft.com/office/officeart/2005/8/layout/hierarchy2"/>
    <dgm:cxn modelId="{13015E1C-3BA8-4DD6-A46A-7483CC02912C}" type="presOf" srcId="{0E9A97D2-A332-4DE6-A5F8-95B79902BD19}" destId="{11117B90-B360-4E3F-851E-C34302D8917D}" srcOrd="0" destOrd="0" presId="urn:microsoft.com/office/officeart/2005/8/layout/hierarchy2"/>
    <dgm:cxn modelId="{B88C242B-6144-4D88-8EA5-66F8CC498CA5}" type="presOf" srcId="{96354028-264B-483D-A22B-56132BB51C17}" destId="{E96F75DC-A53C-4D5E-8E61-1AD62685A864}" srcOrd="0" destOrd="0" presId="urn:microsoft.com/office/officeart/2005/8/layout/hierarchy2"/>
    <dgm:cxn modelId="{43E5232D-DFFC-4706-BA32-1EC7114EABBA}" type="presOf" srcId="{A5BF8E57-ECD8-464E-A883-D3817B022AB7}" destId="{D4BB50C9-4404-4756-86BB-D4CCDD9CB6C1}" srcOrd="0" destOrd="0" presId="urn:microsoft.com/office/officeart/2005/8/layout/hierarchy2"/>
    <dgm:cxn modelId="{FC909232-A53D-4B25-8CED-79C7B87280F7}" type="presOf" srcId="{81A77FF2-0B02-4A35-A011-1F091254AC2B}" destId="{1035F637-4289-48F9-A35E-69E2C8CFCF81}" srcOrd="0" destOrd="0" presId="urn:microsoft.com/office/officeart/2005/8/layout/hierarchy2"/>
    <dgm:cxn modelId="{1A5E4A3A-6CD6-4F87-BE2C-520D44FE4CA9}" srcId="{E354A0A3-4A77-4182-B615-C6FD96E1E194}" destId="{0F0DF69A-A197-46C8-AB16-ED0EF72A1117}" srcOrd="3" destOrd="0" parTransId="{4E9A5546-7BB1-4ABE-A2F3-27AC2C3DF311}" sibTransId="{7CE1DB5D-928A-4CC1-AFA0-EF7DA080A611}"/>
    <dgm:cxn modelId="{AAE75E3B-0AC8-43BC-A0AF-1B13C9AE2EE9}" srcId="{E354A0A3-4A77-4182-B615-C6FD96E1E194}" destId="{1CDF0653-4974-4504-99C3-C565BEA3354B}" srcOrd="0" destOrd="0" parTransId="{28DC0586-7448-4F9A-98DE-847960B6185A}" sibTransId="{65B3583E-D8AA-4FEC-9E2B-63DBB8A9DF84}"/>
    <dgm:cxn modelId="{F35E283D-D7E0-4011-B988-6970E040BAD3}" srcId="{E354A0A3-4A77-4182-B615-C6FD96E1E194}" destId="{17FEAB56-ACEA-4608-9272-AA89C4799A9B}" srcOrd="2" destOrd="0" parTransId="{96354028-264B-483D-A22B-56132BB51C17}" sibTransId="{D4031690-1AD7-4748-9577-4F3C9284A588}"/>
    <dgm:cxn modelId="{10E59360-9706-45AC-9A3E-5E23F5D67640}" type="presOf" srcId="{F7196157-F14C-4CDD-976A-35DF6FFB4797}" destId="{568B8FD7-EDBF-4414-BC7B-AB5DD9944B33}" srcOrd="0" destOrd="0" presId="urn:microsoft.com/office/officeart/2005/8/layout/hierarchy2"/>
    <dgm:cxn modelId="{2F4FD241-8F67-422B-BBEB-4F70C83DB7D6}" type="presOf" srcId="{1CDF0653-4974-4504-99C3-C565BEA3354B}" destId="{F862EB04-3C48-46C7-B2F8-692FEA49E419}" srcOrd="0" destOrd="0" presId="urn:microsoft.com/office/officeart/2005/8/layout/hierarchy2"/>
    <dgm:cxn modelId="{9C380342-273C-43F9-AC9C-5257FBFC5A1B}" type="presOf" srcId="{6E0ED20C-7092-4C88-8049-2CB59A51FC23}" destId="{A25C24AD-E843-4499-9740-0D37F4938735}" srcOrd="0" destOrd="0" presId="urn:microsoft.com/office/officeart/2005/8/layout/hierarchy2"/>
    <dgm:cxn modelId="{02FBDC43-2840-4822-9BEF-B97C03F756C2}" type="presOf" srcId="{5EFE361A-7854-4D9A-BF80-9DB873245C27}" destId="{CEA9B0FC-AD20-44A0-8B4E-95B0114FE6E0}" srcOrd="1" destOrd="0" presId="urn:microsoft.com/office/officeart/2005/8/layout/hierarchy2"/>
    <dgm:cxn modelId="{519C1C69-02EB-4FBF-B9E5-9693B8DE546D}" type="presOf" srcId="{1C95BBAB-7A92-4864-9D7C-A1102D09A6D4}" destId="{10CBFED7-1F6E-433B-B665-971951F49673}" srcOrd="0" destOrd="0" presId="urn:microsoft.com/office/officeart/2005/8/layout/hierarchy2"/>
    <dgm:cxn modelId="{71746D4C-7D89-44BE-9AE0-B1C2472364DE}" srcId="{E354A0A3-4A77-4182-B615-C6FD96E1E194}" destId="{81A77FF2-0B02-4A35-A011-1F091254AC2B}" srcOrd="1" destOrd="0" parTransId="{35A8550F-581C-473A-9934-00F66136A3C0}" sibTransId="{1B05CD78-E19D-401D-8726-296AE875939C}"/>
    <dgm:cxn modelId="{7828CC7A-B95C-463F-9FF1-7387FF0BC4E6}" srcId="{17FEAB56-ACEA-4608-9272-AA89C4799A9B}" destId="{0E9A97D2-A332-4DE6-A5F8-95B79902BD19}" srcOrd="0" destOrd="0" parTransId="{C678720B-BCCA-4CE8-91A1-95E188C1D084}" sibTransId="{D426F1C5-28F8-49CA-87A1-8DBA449D98D2}"/>
    <dgm:cxn modelId="{0E75E25A-0D4D-4AF1-85CA-958236505F7A}" type="presOf" srcId="{F4859931-7649-4FB0-928F-792DA358D006}" destId="{E67D4ACD-3783-4000-B8C9-C7E5A185E9F7}" srcOrd="0" destOrd="0" presId="urn:microsoft.com/office/officeart/2005/8/layout/hierarchy2"/>
    <dgm:cxn modelId="{B8738F7B-4803-4D70-BB5C-B15A27B41136}" srcId="{1258C434-03B4-425D-AC8E-F0941535CF57}" destId="{E354A0A3-4A77-4182-B615-C6FD96E1E194}" srcOrd="0" destOrd="0" parTransId="{009C608E-CEF7-4776-BC2E-6BCC1693A93A}" sibTransId="{EC8D0B68-E0D4-432D-9398-D0ABDCBDEB8C}"/>
    <dgm:cxn modelId="{B80D2F7C-D42A-45A0-BE79-CDE9166204E0}" srcId="{1CDF0653-4974-4504-99C3-C565BEA3354B}" destId="{34B3E639-03AA-494C-97DB-E5E07F48709D}" srcOrd="1" destOrd="0" parTransId="{F7196157-F14C-4CDD-976A-35DF6FFB4797}" sibTransId="{46CFF23D-715B-459F-90AF-85408F9143DF}"/>
    <dgm:cxn modelId="{55490D7E-993D-410D-81AB-9124BAF67982}" type="presOf" srcId="{28DC0586-7448-4F9A-98DE-847960B6185A}" destId="{DC19CB2E-A589-4361-BDA9-C9773410F193}" srcOrd="0" destOrd="0" presId="urn:microsoft.com/office/officeart/2005/8/layout/hierarchy2"/>
    <dgm:cxn modelId="{52605482-0206-4234-A595-96D97813B703}" type="presOf" srcId="{28DC0586-7448-4F9A-98DE-847960B6185A}" destId="{8BAC4169-19A9-4B57-96FC-88A4DAD78C80}" srcOrd="1" destOrd="0" presId="urn:microsoft.com/office/officeart/2005/8/layout/hierarchy2"/>
    <dgm:cxn modelId="{85CAC683-BF05-4D99-8EBC-89985DE04444}" srcId="{1CDF0653-4974-4504-99C3-C565BEA3354B}" destId="{92C5F5C9-D11B-4C79-B452-D7BDBC3DD26F}" srcOrd="0" destOrd="0" parTransId="{5EFE361A-7854-4D9A-BF80-9DB873245C27}" sibTransId="{BD498960-21AA-4BCE-95E4-27BF7F2D3812}"/>
    <dgm:cxn modelId="{9090A385-7D1B-4CBC-B888-71B168FDDF8E}" type="presOf" srcId="{2EF4B270-5380-4CE3-92B9-428B89C662D5}" destId="{0F5B1EC1-CA80-44C2-8050-BE0B6649E6E4}" srcOrd="1" destOrd="0" presId="urn:microsoft.com/office/officeart/2005/8/layout/hierarchy2"/>
    <dgm:cxn modelId="{A2CB798D-BA0E-48BF-A45A-53EC5E6DC0A9}" srcId="{0F0DF69A-A197-46C8-AB16-ED0EF72A1117}" destId="{F4859931-7649-4FB0-928F-792DA358D006}" srcOrd="0" destOrd="0" parTransId="{1C95BBAB-7A92-4864-9D7C-A1102D09A6D4}" sibTransId="{BDE1126F-77E4-4396-97E4-2BD54782239E}"/>
    <dgm:cxn modelId="{83923091-0F26-44B8-BCB9-4D4F9D15F374}" type="presOf" srcId="{6E0ED20C-7092-4C88-8049-2CB59A51FC23}" destId="{8AC6AA78-16F2-4FE9-B28E-8C7C83F17704}" srcOrd="1" destOrd="0" presId="urn:microsoft.com/office/officeart/2005/8/layout/hierarchy2"/>
    <dgm:cxn modelId="{2E994A9E-3165-4FB4-8EAC-81E83643961D}" type="presOf" srcId="{34B3E639-03AA-494C-97DB-E5E07F48709D}" destId="{74A6CBE3-2C3C-4DB5-9D2B-F7E168E959E1}" srcOrd="0" destOrd="0" presId="urn:microsoft.com/office/officeart/2005/8/layout/hierarchy2"/>
    <dgm:cxn modelId="{6C03AE9E-A875-4193-8893-ABBF8FB84D24}" srcId="{34B3E639-03AA-494C-97DB-E5E07F48709D}" destId="{DB603F9A-D6C2-4D6F-9071-8440F1920916}" srcOrd="0" destOrd="0" parTransId="{2EF4B270-5380-4CE3-92B9-428B89C662D5}" sibTransId="{1876A2BA-829F-43C4-86C4-D5DFD5946361}"/>
    <dgm:cxn modelId="{5C100AA3-70CB-4881-AFC9-F68780D46EBA}" type="presOf" srcId="{4E9A5546-7BB1-4ABE-A2F3-27AC2C3DF311}" destId="{16723E50-904E-4E96-A38A-DBA906A4EFC1}" srcOrd="0" destOrd="0" presId="urn:microsoft.com/office/officeart/2005/8/layout/hierarchy2"/>
    <dgm:cxn modelId="{5F6ADDB1-FB70-4E35-9CC1-88539AC60D68}" type="presOf" srcId="{C678720B-BCCA-4CE8-91A1-95E188C1D084}" destId="{E9D40117-1BD9-4AFD-AD9A-A0388AA9EA4F}" srcOrd="0" destOrd="0" presId="urn:microsoft.com/office/officeart/2005/8/layout/hierarchy2"/>
    <dgm:cxn modelId="{515787B2-FD35-4AF3-902C-EF8F672B13AB}" type="presOf" srcId="{35A8550F-581C-473A-9934-00F66136A3C0}" destId="{A90B97C1-AED5-4132-8517-6039A69B01E4}" srcOrd="1" destOrd="0" presId="urn:microsoft.com/office/officeart/2005/8/layout/hierarchy2"/>
    <dgm:cxn modelId="{F93BC0B2-90B0-469E-AEB8-B266CCB20858}" type="presOf" srcId="{4E9A5546-7BB1-4ABE-A2F3-27AC2C3DF311}" destId="{B311F141-3A83-42C4-A611-93FCB3CDFF35}" srcOrd="1" destOrd="0" presId="urn:microsoft.com/office/officeart/2005/8/layout/hierarchy2"/>
    <dgm:cxn modelId="{BA0CE4B4-3627-4415-B347-C290C04466F0}" type="presOf" srcId="{E354A0A3-4A77-4182-B615-C6FD96E1E194}" destId="{5CCD96D6-0694-4819-89F1-81460F319656}" srcOrd="0" destOrd="0" presId="urn:microsoft.com/office/officeart/2005/8/layout/hierarchy2"/>
    <dgm:cxn modelId="{674F60B7-5501-467E-BBBC-AF85C5DF1878}" srcId="{F4859931-7649-4FB0-928F-792DA358D006}" destId="{A5BF8E57-ECD8-464E-A883-D3817B022AB7}" srcOrd="0" destOrd="0" parTransId="{6E0ED20C-7092-4C88-8049-2CB59A51FC23}" sibTransId="{105DA9D0-6BAA-4BB3-94A6-436C3BE3664F}"/>
    <dgm:cxn modelId="{0F8BAAC1-25CC-444D-A15E-5F6A7F675366}" type="presOf" srcId="{0F0DF69A-A197-46C8-AB16-ED0EF72A1117}" destId="{157A84E1-6D95-4A19-8151-51E510EA560F}" srcOrd="0" destOrd="0" presId="urn:microsoft.com/office/officeart/2005/8/layout/hierarchy2"/>
    <dgm:cxn modelId="{DAB666C6-D3C3-47E8-B71A-1A6D257BB8EE}" type="presOf" srcId="{35A8550F-581C-473A-9934-00F66136A3C0}" destId="{7152C3ED-959C-41E4-91FB-DFA373C508F0}" srcOrd="0" destOrd="0" presId="urn:microsoft.com/office/officeart/2005/8/layout/hierarchy2"/>
    <dgm:cxn modelId="{E7A7EACC-370E-471A-B3D5-AE48E0E499BE}" type="presOf" srcId="{17FEAB56-ACEA-4608-9272-AA89C4799A9B}" destId="{B7F6AE90-D0C7-4FE0-B0BC-D0AC751D38DA}" srcOrd="0" destOrd="0" presId="urn:microsoft.com/office/officeart/2005/8/layout/hierarchy2"/>
    <dgm:cxn modelId="{C95407DA-CDBB-4777-8492-6208A9DFD713}" type="presOf" srcId="{DB603F9A-D6C2-4D6F-9071-8440F1920916}" destId="{A2AAAC3C-CFD7-40A8-B6C7-58E0AF349D63}" srcOrd="0" destOrd="0" presId="urn:microsoft.com/office/officeart/2005/8/layout/hierarchy2"/>
    <dgm:cxn modelId="{71D64FDC-B84B-4961-AB38-5119B978506F}" type="presOf" srcId="{5EFE361A-7854-4D9A-BF80-9DB873245C27}" destId="{D3511EB6-3AC7-4794-BBCD-C54D5DE6F35D}" srcOrd="0" destOrd="0" presId="urn:microsoft.com/office/officeart/2005/8/layout/hierarchy2"/>
    <dgm:cxn modelId="{AF6F77DC-73E3-4CB3-8958-268BEECAC878}" type="presOf" srcId="{2EF4B270-5380-4CE3-92B9-428B89C662D5}" destId="{AAEF6463-FC51-49BF-B6C8-30FFF81BC7AF}" srcOrd="0" destOrd="0" presId="urn:microsoft.com/office/officeart/2005/8/layout/hierarchy2"/>
    <dgm:cxn modelId="{583E55EA-051E-4DF7-ADBD-C24845579BE5}" type="presOf" srcId="{1C95BBAB-7A92-4864-9D7C-A1102D09A6D4}" destId="{AFB9C6C5-C431-4A73-82C5-E07CA66E912E}" srcOrd="1" destOrd="0" presId="urn:microsoft.com/office/officeart/2005/8/layout/hierarchy2"/>
    <dgm:cxn modelId="{6AA7AEFB-0D8D-4DA9-ABE3-52EE2ACA9664}" type="presOf" srcId="{C678720B-BCCA-4CE8-91A1-95E188C1D084}" destId="{A9BCBCD8-2E7C-4F59-84A1-EF6D525B6B58}" srcOrd="1" destOrd="0" presId="urn:microsoft.com/office/officeart/2005/8/layout/hierarchy2"/>
    <dgm:cxn modelId="{ECB5B5FB-EA12-4357-93A0-0E3A2DD60B66}" type="presOf" srcId="{1258C434-03B4-425D-AC8E-F0941535CF57}" destId="{30071988-B136-4E4B-80F4-21ED371F9216}" srcOrd="0" destOrd="0" presId="urn:microsoft.com/office/officeart/2005/8/layout/hierarchy2"/>
    <dgm:cxn modelId="{7C714E5B-4F35-45F5-9FF4-D6D03D6F07C3}" type="presParOf" srcId="{30071988-B136-4E4B-80F4-21ED371F9216}" destId="{C7106652-2C2F-4606-B90C-A38B626A7174}" srcOrd="0" destOrd="0" presId="urn:microsoft.com/office/officeart/2005/8/layout/hierarchy2"/>
    <dgm:cxn modelId="{349E0078-7C65-4CF0-8C4F-B3DA72F7A365}" type="presParOf" srcId="{C7106652-2C2F-4606-B90C-A38B626A7174}" destId="{5CCD96D6-0694-4819-89F1-81460F319656}" srcOrd="0" destOrd="0" presId="urn:microsoft.com/office/officeart/2005/8/layout/hierarchy2"/>
    <dgm:cxn modelId="{859C8187-E914-4DD0-9BD5-2EDFEEEEE4D3}" type="presParOf" srcId="{C7106652-2C2F-4606-B90C-A38B626A7174}" destId="{7A2B4066-2516-4766-BC7C-2141C16715E7}" srcOrd="1" destOrd="0" presId="urn:microsoft.com/office/officeart/2005/8/layout/hierarchy2"/>
    <dgm:cxn modelId="{6710E937-C311-49A9-8BD6-9FF5A78C85ED}" type="presParOf" srcId="{7A2B4066-2516-4766-BC7C-2141C16715E7}" destId="{DC19CB2E-A589-4361-BDA9-C9773410F193}" srcOrd="0" destOrd="0" presId="urn:microsoft.com/office/officeart/2005/8/layout/hierarchy2"/>
    <dgm:cxn modelId="{56AA2E5B-5854-40C8-8EF6-AB0C5CC1CD4C}" type="presParOf" srcId="{DC19CB2E-A589-4361-BDA9-C9773410F193}" destId="{8BAC4169-19A9-4B57-96FC-88A4DAD78C80}" srcOrd="0" destOrd="0" presId="urn:microsoft.com/office/officeart/2005/8/layout/hierarchy2"/>
    <dgm:cxn modelId="{1EFC1EC9-2807-4A26-8635-CD95C2C75A2E}" type="presParOf" srcId="{7A2B4066-2516-4766-BC7C-2141C16715E7}" destId="{192F128D-E9C5-4F48-BD32-D2C33FEB8099}" srcOrd="1" destOrd="0" presId="urn:microsoft.com/office/officeart/2005/8/layout/hierarchy2"/>
    <dgm:cxn modelId="{6A103937-8C14-4280-A171-0C410A56695D}" type="presParOf" srcId="{192F128D-E9C5-4F48-BD32-D2C33FEB8099}" destId="{F862EB04-3C48-46C7-B2F8-692FEA49E419}" srcOrd="0" destOrd="0" presId="urn:microsoft.com/office/officeart/2005/8/layout/hierarchy2"/>
    <dgm:cxn modelId="{F1069137-2EFE-4BFF-BB33-2E8ACE645B49}" type="presParOf" srcId="{192F128D-E9C5-4F48-BD32-D2C33FEB8099}" destId="{A8F33D23-7CA4-4325-8D19-DEA5DB465210}" srcOrd="1" destOrd="0" presId="urn:microsoft.com/office/officeart/2005/8/layout/hierarchy2"/>
    <dgm:cxn modelId="{4884E6FD-7F75-4989-A83F-FFC41BA0BDC5}" type="presParOf" srcId="{A8F33D23-7CA4-4325-8D19-DEA5DB465210}" destId="{D3511EB6-3AC7-4794-BBCD-C54D5DE6F35D}" srcOrd="0" destOrd="0" presId="urn:microsoft.com/office/officeart/2005/8/layout/hierarchy2"/>
    <dgm:cxn modelId="{C2049110-003B-4DA9-9E21-ED42647FD94B}" type="presParOf" srcId="{D3511EB6-3AC7-4794-BBCD-C54D5DE6F35D}" destId="{CEA9B0FC-AD20-44A0-8B4E-95B0114FE6E0}" srcOrd="0" destOrd="0" presId="urn:microsoft.com/office/officeart/2005/8/layout/hierarchy2"/>
    <dgm:cxn modelId="{7354629A-0813-4642-875C-40E59B227954}" type="presParOf" srcId="{A8F33D23-7CA4-4325-8D19-DEA5DB465210}" destId="{7885F14A-C7FB-4059-A0AF-46D26D39A6E4}" srcOrd="1" destOrd="0" presId="urn:microsoft.com/office/officeart/2005/8/layout/hierarchy2"/>
    <dgm:cxn modelId="{DF66B10A-2684-407E-9996-C045B48837E5}" type="presParOf" srcId="{7885F14A-C7FB-4059-A0AF-46D26D39A6E4}" destId="{4E987D61-062F-4D80-B2F7-F12C77629ED9}" srcOrd="0" destOrd="0" presId="urn:microsoft.com/office/officeart/2005/8/layout/hierarchy2"/>
    <dgm:cxn modelId="{CEC1CEB0-6C77-480D-87B4-91E0EEC7598D}" type="presParOf" srcId="{7885F14A-C7FB-4059-A0AF-46D26D39A6E4}" destId="{6908E3D5-817F-4E93-A520-6EF74B22D478}" srcOrd="1" destOrd="0" presId="urn:microsoft.com/office/officeart/2005/8/layout/hierarchy2"/>
    <dgm:cxn modelId="{87C6FE86-E63B-4D97-9BB7-9F88FA8C3BD1}" type="presParOf" srcId="{A8F33D23-7CA4-4325-8D19-DEA5DB465210}" destId="{568B8FD7-EDBF-4414-BC7B-AB5DD9944B33}" srcOrd="2" destOrd="0" presId="urn:microsoft.com/office/officeart/2005/8/layout/hierarchy2"/>
    <dgm:cxn modelId="{164681F5-923C-4339-B14F-54FFDA4A2C11}" type="presParOf" srcId="{568B8FD7-EDBF-4414-BC7B-AB5DD9944B33}" destId="{B9BC6C99-C583-461D-B6A5-D892A85C751A}" srcOrd="0" destOrd="0" presId="urn:microsoft.com/office/officeart/2005/8/layout/hierarchy2"/>
    <dgm:cxn modelId="{97A48228-756F-473B-88CD-1A39D4BFF38D}" type="presParOf" srcId="{A8F33D23-7CA4-4325-8D19-DEA5DB465210}" destId="{D7B8E500-96CB-4E14-A154-B6BD07C13FDA}" srcOrd="3" destOrd="0" presId="urn:microsoft.com/office/officeart/2005/8/layout/hierarchy2"/>
    <dgm:cxn modelId="{6D77C07C-4AA8-46D6-A940-A5F42D44C6B9}" type="presParOf" srcId="{D7B8E500-96CB-4E14-A154-B6BD07C13FDA}" destId="{74A6CBE3-2C3C-4DB5-9D2B-F7E168E959E1}" srcOrd="0" destOrd="0" presId="urn:microsoft.com/office/officeart/2005/8/layout/hierarchy2"/>
    <dgm:cxn modelId="{DEF76AFF-593F-4649-8AA4-97A77BC3C6AC}" type="presParOf" srcId="{D7B8E500-96CB-4E14-A154-B6BD07C13FDA}" destId="{A944F885-DDFD-4FFF-A821-3D3C0C10061C}" srcOrd="1" destOrd="0" presId="urn:microsoft.com/office/officeart/2005/8/layout/hierarchy2"/>
    <dgm:cxn modelId="{3B60FE5B-BF2B-4B14-BC7E-04979BC2AD7B}" type="presParOf" srcId="{A944F885-DDFD-4FFF-A821-3D3C0C10061C}" destId="{AAEF6463-FC51-49BF-B6C8-30FFF81BC7AF}" srcOrd="0" destOrd="0" presId="urn:microsoft.com/office/officeart/2005/8/layout/hierarchy2"/>
    <dgm:cxn modelId="{22FE024C-5A36-4A1C-975F-7A9305847D88}" type="presParOf" srcId="{AAEF6463-FC51-49BF-B6C8-30FFF81BC7AF}" destId="{0F5B1EC1-CA80-44C2-8050-BE0B6649E6E4}" srcOrd="0" destOrd="0" presId="urn:microsoft.com/office/officeart/2005/8/layout/hierarchy2"/>
    <dgm:cxn modelId="{BFC9D7F4-0AB9-4970-B2BD-5594E8631370}" type="presParOf" srcId="{A944F885-DDFD-4FFF-A821-3D3C0C10061C}" destId="{5E778166-FFDC-4A29-8A02-1FCDEE1FA570}" srcOrd="1" destOrd="0" presId="urn:microsoft.com/office/officeart/2005/8/layout/hierarchy2"/>
    <dgm:cxn modelId="{749946D1-FB55-4DA3-8517-DFEA2AF6F25D}" type="presParOf" srcId="{5E778166-FFDC-4A29-8A02-1FCDEE1FA570}" destId="{A2AAAC3C-CFD7-40A8-B6C7-58E0AF349D63}" srcOrd="0" destOrd="0" presId="urn:microsoft.com/office/officeart/2005/8/layout/hierarchy2"/>
    <dgm:cxn modelId="{CA622922-9CD3-48F8-86D6-8DF6924985A7}" type="presParOf" srcId="{5E778166-FFDC-4A29-8A02-1FCDEE1FA570}" destId="{564D1D1D-3C3B-4407-A84A-73BA23D85FD1}" srcOrd="1" destOrd="0" presId="urn:microsoft.com/office/officeart/2005/8/layout/hierarchy2"/>
    <dgm:cxn modelId="{BFCE50D2-A4CE-4A3F-AAA0-3A4A8F1F9A0D}" type="presParOf" srcId="{7A2B4066-2516-4766-BC7C-2141C16715E7}" destId="{7152C3ED-959C-41E4-91FB-DFA373C508F0}" srcOrd="2" destOrd="0" presId="urn:microsoft.com/office/officeart/2005/8/layout/hierarchy2"/>
    <dgm:cxn modelId="{A4B5A6A6-1715-4C01-AE00-AD3E39A426B5}" type="presParOf" srcId="{7152C3ED-959C-41E4-91FB-DFA373C508F0}" destId="{A90B97C1-AED5-4132-8517-6039A69B01E4}" srcOrd="0" destOrd="0" presId="urn:microsoft.com/office/officeart/2005/8/layout/hierarchy2"/>
    <dgm:cxn modelId="{1CB7F253-4B63-4A32-A414-C6599D0B7714}" type="presParOf" srcId="{7A2B4066-2516-4766-BC7C-2141C16715E7}" destId="{60165564-DA31-4267-B829-65B775C88B84}" srcOrd="3" destOrd="0" presId="urn:microsoft.com/office/officeart/2005/8/layout/hierarchy2"/>
    <dgm:cxn modelId="{ADCD0AE4-31C4-4130-835B-8272D7DADF7F}" type="presParOf" srcId="{60165564-DA31-4267-B829-65B775C88B84}" destId="{1035F637-4289-48F9-A35E-69E2C8CFCF81}" srcOrd="0" destOrd="0" presId="urn:microsoft.com/office/officeart/2005/8/layout/hierarchy2"/>
    <dgm:cxn modelId="{97CB28E2-7477-4AF5-A46B-76C4226D9D62}" type="presParOf" srcId="{60165564-DA31-4267-B829-65B775C88B84}" destId="{5ADED06D-CF10-43AB-AC1F-021068633DCD}" srcOrd="1" destOrd="0" presId="urn:microsoft.com/office/officeart/2005/8/layout/hierarchy2"/>
    <dgm:cxn modelId="{12BDA4F6-B6EA-4814-AAB2-B6ED266FE8A5}" type="presParOf" srcId="{7A2B4066-2516-4766-BC7C-2141C16715E7}" destId="{E96F75DC-A53C-4D5E-8E61-1AD62685A864}" srcOrd="4" destOrd="0" presId="urn:microsoft.com/office/officeart/2005/8/layout/hierarchy2"/>
    <dgm:cxn modelId="{25A7FC90-A71E-46DC-B6F1-A8B292885400}" type="presParOf" srcId="{E96F75DC-A53C-4D5E-8E61-1AD62685A864}" destId="{FDE87F8D-0717-4F86-B0DB-26AE2CE89A59}" srcOrd="0" destOrd="0" presId="urn:microsoft.com/office/officeart/2005/8/layout/hierarchy2"/>
    <dgm:cxn modelId="{E9EE7FA6-C646-4BD0-9B1A-A358B88E4F8D}" type="presParOf" srcId="{7A2B4066-2516-4766-BC7C-2141C16715E7}" destId="{642148F8-2E4A-420B-ABE2-44EC33780F87}" srcOrd="5" destOrd="0" presId="urn:microsoft.com/office/officeart/2005/8/layout/hierarchy2"/>
    <dgm:cxn modelId="{686C08D6-EDA2-41E4-8D6F-1ECC94D2F8CF}" type="presParOf" srcId="{642148F8-2E4A-420B-ABE2-44EC33780F87}" destId="{B7F6AE90-D0C7-4FE0-B0BC-D0AC751D38DA}" srcOrd="0" destOrd="0" presId="urn:microsoft.com/office/officeart/2005/8/layout/hierarchy2"/>
    <dgm:cxn modelId="{3ABF3974-C377-4491-B724-469A68B05371}" type="presParOf" srcId="{642148F8-2E4A-420B-ABE2-44EC33780F87}" destId="{579517E8-4E03-48AA-BACC-59731CA97478}" srcOrd="1" destOrd="0" presId="urn:microsoft.com/office/officeart/2005/8/layout/hierarchy2"/>
    <dgm:cxn modelId="{3A1516FE-8843-40DB-B681-D6761B95EE0E}" type="presParOf" srcId="{579517E8-4E03-48AA-BACC-59731CA97478}" destId="{E9D40117-1BD9-4AFD-AD9A-A0388AA9EA4F}" srcOrd="0" destOrd="0" presId="urn:microsoft.com/office/officeart/2005/8/layout/hierarchy2"/>
    <dgm:cxn modelId="{EB14D2E7-87A6-472C-A911-5597B4877FD2}" type="presParOf" srcId="{E9D40117-1BD9-4AFD-AD9A-A0388AA9EA4F}" destId="{A9BCBCD8-2E7C-4F59-84A1-EF6D525B6B58}" srcOrd="0" destOrd="0" presId="urn:microsoft.com/office/officeart/2005/8/layout/hierarchy2"/>
    <dgm:cxn modelId="{BFA51CFA-45D9-476A-92EC-717A104D0FA4}" type="presParOf" srcId="{579517E8-4E03-48AA-BACC-59731CA97478}" destId="{E899FEBB-5290-4593-ABD4-5CB9765BF746}" srcOrd="1" destOrd="0" presId="urn:microsoft.com/office/officeart/2005/8/layout/hierarchy2"/>
    <dgm:cxn modelId="{5C414243-D985-4E63-9AC7-F462077BC792}" type="presParOf" srcId="{E899FEBB-5290-4593-ABD4-5CB9765BF746}" destId="{11117B90-B360-4E3F-851E-C34302D8917D}" srcOrd="0" destOrd="0" presId="urn:microsoft.com/office/officeart/2005/8/layout/hierarchy2"/>
    <dgm:cxn modelId="{6A733CF5-D0EB-47F4-89B7-23555B1494DE}" type="presParOf" srcId="{E899FEBB-5290-4593-ABD4-5CB9765BF746}" destId="{A18DC728-B413-4791-95A6-3D3EF77B3071}" srcOrd="1" destOrd="0" presId="urn:microsoft.com/office/officeart/2005/8/layout/hierarchy2"/>
    <dgm:cxn modelId="{C85B7278-A260-4F8A-AC87-E89C17BF2032}" type="presParOf" srcId="{7A2B4066-2516-4766-BC7C-2141C16715E7}" destId="{16723E50-904E-4E96-A38A-DBA906A4EFC1}" srcOrd="6" destOrd="0" presId="urn:microsoft.com/office/officeart/2005/8/layout/hierarchy2"/>
    <dgm:cxn modelId="{A48FBABB-54E1-4ECE-8A63-1ABE727605A5}" type="presParOf" srcId="{16723E50-904E-4E96-A38A-DBA906A4EFC1}" destId="{B311F141-3A83-42C4-A611-93FCB3CDFF35}" srcOrd="0" destOrd="0" presId="urn:microsoft.com/office/officeart/2005/8/layout/hierarchy2"/>
    <dgm:cxn modelId="{39DB0070-3605-4DD2-9F0B-C8966CA62600}" type="presParOf" srcId="{7A2B4066-2516-4766-BC7C-2141C16715E7}" destId="{D00BE713-441A-45C6-8F39-387E4D5E8B5F}" srcOrd="7" destOrd="0" presId="urn:microsoft.com/office/officeart/2005/8/layout/hierarchy2"/>
    <dgm:cxn modelId="{29E524E1-2754-4432-B9A4-1D0F6AC79E96}" type="presParOf" srcId="{D00BE713-441A-45C6-8F39-387E4D5E8B5F}" destId="{157A84E1-6D95-4A19-8151-51E510EA560F}" srcOrd="0" destOrd="0" presId="urn:microsoft.com/office/officeart/2005/8/layout/hierarchy2"/>
    <dgm:cxn modelId="{CE9CAC12-70E5-4E71-84CF-10670C76B102}" type="presParOf" srcId="{D00BE713-441A-45C6-8F39-387E4D5E8B5F}" destId="{1383DA1E-A271-4BC7-81AB-EBC61FDB96EC}" srcOrd="1" destOrd="0" presId="urn:microsoft.com/office/officeart/2005/8/layout/hierarchy2"/>
    <dgm:cxn modelId="{29B9271F-B421-43AB-9ACD-2A595806F50D}" type="presParOf" srcId="{1383DA1E-A271-4BC7-81AB-EBC61FDB96EC}" destId="{10CBFED7-1F6E-433B-B665-971951F49673}" srcOrd="0" destOrd="0" presId="urn:microsoft.com/office/officeart/2005/8/layout/hierarchy2"/>
    <dgm:cxn modelId="{11569F18-FDEC-4710-B3A0-8C9C9495298A}" type="presParOf" srcId="{10CBFED7-1F6E-433B-B665-971951F49673}" destId="{AFB9C6C5-C431-4A73-82C5-E07CA66E912E}" srcOrd="0" destOrd="0" presId="urn:microsoft.com/office/officeart/2005/8/layout/hierarchy2"/>
    <dgm:cxn modelId="{E5758263-B635-4A33-8E62-4FA274227131}" type="presParOf" srcId="{1383DA1E-A271-4BC7-81AB-EBC61FDB96EC}" destId="{FD1CB4AC-0F45-4757-8AA0-F15904E5A401}" srcOrd="1" destOrd="0" presId="urn:microsoft.com/office/officeart/2005/8/layout/hierarchy2"/>
    <dgm:cxn modelId="{5F780ABB-E6AB-43D7-9127-6E1559B15FFF}" type="presParOf" srcId="{FD1CB4AC-0F45-4757-8AA0-F15904E5A401}" destId="{E67D4ACD-3783-4000-B8C9-C7E5A185E9F7}" srcOrd="0" destOrd="0" presId="urn:microsoft.com/office/officeart/2005/8/layout/hierarchy2"/>
    <dgm:cxn modelId="{71928B1C-8884-49B1-AC9C-FF72CF29FF2B}" type="presParOf" srcId="{FD1CB4AC-0F45-4757-8AA0-F15904E5A401}" destId="{C8358E0B-2303-4C86-B4A8-56CA6E2DE8BE}" srcOrd="1" destOrd="0" presId="urn:microsoft.com/office/officeart/2005/8/layout/hierarchy2"/>
    <dgm:cxn modelId="{65A5A091-3D70-4EDD-B7F2-4A23F59F8C46}" type="presParOf" srcId="{C8358E0B-2303-4C86-B4A8-56CA6E2DE8BE}" destId="{A25C24AD-E843-4499-9740-0D37F4938735}" srcOrd="0" destOrd="0" presId="urn:microsoft.com/office/officeart/2005/8/layout/hierarchy2"/>
    <dgm:cxn modelId="{6A434A73-86E8-41B0-B80C-C7F3541373EB}" type="presParOf" srcId="{A25C24AD-E843-4499-9740-0D37F4938735}" destId="{8AC6AA78-16F2-4FE9-B28E-8C7C83F17704}" srcOrd="0" destOrd="0" presId="urn:microsoft.com/office/officeart/2005/8/layout/hierarchy2"/>
    <dgm:cxn modelId="{5B5FC5F7-97CC-4024-A1C5-988DC62A8E07}" type="presParOf" srcId="{C8358E0B-2303-4C86-B4A8-56CA6E2DE8BE}" destId="{B4DAB219-6A7B-49E6-A374-92AD6995D4B8}" srcOrd="1" destOrd="0" presId="urn:microsoft.com/office/officeart/2005/8/layout/hierarchy2"/>
    <dgm:cxn modelId="{564719C0-C04F-45E8-A758-CCB2CA095D84}" type="presParOf" srcId="{B4DAB219-6A7B-49E6-A374-92AD6995D4B8}" destId="{D4BB50C9-4404-4756-86BB-D4CCDD9CB6C1}" srcOrd="0" destOrd="0" presId="urn:microsoft.com/office/officeart/2005/8/layout/hierarchy2"/>
    <dgm:cxn modelId="{7EA6CEC5-0CC4-415F-8B77-F50B3444CC38}" type="presParOf" srcId="{B4DAB219-6A7B-49E6-A374-92AD6995D4B8}" destId="{7B6F36D1-BD26-4342-9635-D384F3752C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48C3F2-58BD-47BD-8BCD-C089BBA0B69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3D648-0BBE-47A9-9F37-04426A8365E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D153B222-579A-4C97-82D6-BDB03F7B5A4E}" type="parTrans" cxnId="{95FB25EB-688C-404F-B56C-770A98ACE540}">
      <dgm:prSet/>
      <dgm:spPr/>
      <dgm:t>
        <a:bodyPr/>
        <a:lstStyle/>
        <a:p>
          <a:endParaRPr lang="en-US"/>
        </a:p>
      </dgm:t>
    </dgm:pt>
    <dgm:pt modelId="{4F7000BA-7E57-412C-99CF-49FF2514F6C1}" type="sibTrans" cxnId="{95FB25EB-688C-404F-B56C-770A98ACE540}">
      <dgm:prSet/>
      <dgm:spPr/>
      <dgm:t>
        <a:bodyPr/>
        <a:lstStyle/>
        <a:p>
          <a:endParaRPr lang="en-US"/>
        </a:p>
      </dgm:t>
    </dgm:pt>
    <dgm:pt modelId="{D5606266-333B-423D-A909-98458B467AE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B7FACE7E-9A42-499F-80A3-EDE10265E51B}" type="parTrans" cxnId="{9A9E06ED-0A02-4FCA-AC59-8E4EC505948B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59B9D6D3-07E6-4832-A7EC-7B5AE1C82513}" type="sibTrans" cxnId="{9A9E06ED-0A02-4FCA-AC59-8E4EC505948B}">
      <dgm:prSet/>
      <dgm:spPr/>
      <dgm:t>
        <a:bodyPr/>
        <a:lstStyle/>
        <a:p>
          <a:endParaRPr lang="en-US"/>
        </a:p>
      </dgm:t>
    </dgm:pt>
    <dgm:pt modelId="{A551676D-CC49-4AE2-B0B6-342DC1CFF54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939C66CE-2431-47B0-8C3F-F0200AAFA5A7}" type="parTrans" cxnId="{894E946D-A40F-4583-A32C-DBD09C6B9442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661354E5-C036-46A9-82A3-15CFF42FF2E6}" type="sibTrans" cxnId="{894E946D-A40F-4583-A32C-DBD09C6B9442}">
      <dgm:prSet/>
      <dgm:spPr/>
      <dgm:t>
        <a:bodyPr/>
        <a:lstStyle/>
        <a:p>
          <a:endParaRPr lang="en-US"/>
        </a:p>
      </dgm:t>
    </dgm:pt>
    <dgm:pt modelId="{B4F156CE-0FF7-4091-99F4-A6FC7E1C204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8318BA54-989F-491A-A6D8-9B8245BEA06B}" type="parTrans" cxnId="{94DA9DD6-61C8-431B-A6CF-CC7068DB65E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4D253E61-857F-4465-AA65-75C3A0743676}" type="sibTrans" cxnId="{94DA9DD6-61C8-431B-A6CF-CC7068DB65E9}">
      <dgm:prSet/>
      <dgm:spPr/>
      <dgm:t>
        <a:bodyPr/>
        <a:lstStyle/>
        <a:p>
          <a:endParaRPr lang="en-US"/>
        </a:p>
      </dgm:t>
    </dgm:pt>
    <dgm:pt modelId="{E6B12FDA-E658-4FE4-A3EC-DD80B3BE5E8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3E27B1DB-AD1D-47C1-BB5E-B9844872F64A}" type="parTrans" cxnId="{55B9F17E-7327-4A08-8692-898933A3FCC9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4112E060-CA3F-48BB-97E5-A0E7F2106B14}" type="sibTrans" cxnId="{55B9F17E-7327-4A08-8692-898933A3FCC9}">
      <dgm:prSet/>
      <dgm:spPr/>
      <dgm:t>
        <a:bodyPr/>
        <a:lstStyle/>
        <a:p>
          <a:endParaRPr lang="en-US"/>
        </a:p>
      </dgm:t>
    </dgm:pt>
    <dgm:pt modelId="{8A77897E-C40B-40BA-9166-990A0C67DE2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DDF4FFD4-B3DA-499E-B953-7E463DF54C3B}" type="parTrans" cxnId="{3C1E95FF-18B2-4991-A9F7-5694DE21B124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987BD950-ADB7-402E-9030-6F05901F1DFA}" type="sibTrans" cxnId="{3C1E95FF-18B2-4991-A9F7-5694DE21B124}">
      <dgm:prSet/>
      <dgm:spPr/>
      <dgm:t>
        <a:bodyPr/>
        <a:lstStyle/>
        <a:p>
          <a:endParaRPr lang="en-US"/>
        </a:p>
      </dgm:t>
    </dgm:pt>
    <dgm:pt modelId="{1DCF7447-7D6E-4A8E-819A-D0160B1B12EA}" type="pres">
      <dgm:prSet presAssocID="{0348C3F2-58BD-47BD-8BCD-C089BBA0B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9EE70C-9398-43D6-A996-503F9B71B001}" type="pres">
      <dgm:prSet presAssocID="{0D83D648-0BBE-47A9-9F37-04426A8365E0}" presName="root1" presStyleCnt="0"/>
      <dgm:spPr/>
    </dgm:pt>
    <dgm:pt modelId="{DDDD11BC-0C8E-401C-AA67-608C452C7827}" type="pres">
      <dgm:prSet presAssocID="{0D83D648-0BBE-47A9-9F37-04426A8365E0}" presName="LevelOneTextNode" presStyleLbl="node0" presStyleIdx="0" presStyleCnt="1">
        <dgm:presLayoutVars>
          <dgm:chPref val="3"/>
        </dgm:presLayoutVars>
      </dgm:prSet>
      <dgm:spPr/>
    </dgm:pt>
    <dgm:pt modelId="{01562803-EB2A-47AD-89E6-992401D1EDF5}" type="pres">
      <dgm:prSet presAssocID="{0D83D648-0BBE-47A9-9F37-04426A8365E0}" presName="level2hierChild" presStyleCnt="0"/>
      <dgm:spPr/>
    </dgm:pt>
    <dgm:pt modelId="{9B8CCBCD-0637-43F5-A2D4-8A8344F1C387}" type="pres">
      <dgm:prSet presAssocID="{B7FACE7E-9A42-499F-80A3-EDE10265E51B}" presName="conn2-1" presStyleLbl="parChTrans1D2" presStyleIdx="0" presStyleCnt="2"/>
      <dgm:spPr/>
    </dgm:pt>
    <dgm:pt modelId="{E598D6C4-F838-462D-B9B0-7C798B93DE81}" type="pres">
      <dgm:prSet presAssocID="{B7FACE7E-9A42-499F-80A3-EDE10265E51B}" presName="connTx" presStyleLbl="parChTrans1D2" presStyleIdx="0" presStyleCnt="2"/>
      <dgm:spPr/>
    </dgm:pt>
    <dgm:pt modelId="{6CEEBE15-355E-4229-972E-18D90634F45F}" type="pres">
      <dgm:prSet presAssocID="{D5606266-333B-423D-A909-98458B467AEB}" presName="root2" presStyleCnt="0"/>
      <dgm:spPr/>
    </dgm:pt>
    <dgm:pt modelId="{7824251A-74B6-4FDB-A1CA-3ADFCA8F8C22}" type="pres">
      <dgm:prSet presAssocID="{D5606266-333B-423D-A909-98458B467AEB}" presName="LevelTwoTextNode" presStyleLbl="node2" presStyleIdx="0" presStyleCnt="2">
        <dgm:presLayoutVars>
          <dgm:chPref val="3"/>
        </dgm:presLayoutVars>
      </dgm:prSet>
      <dgm:spPr/>
    </dgm:pt>
    <dgm:pt modelId="{A64CACAF-9C23-4E9E-B1F3-6895C66D6696}" type="pres">
      <dgm:prSet presAssocID="{D5606266-333B-423D-A909-98458B467AEB}" presName="level3hierChild" presStyleCnt="0"/>
      <dgm:spPr/>
    </dgm:pt>
    <dgm:pt modelId="{E7D33D43-16C6-4BD9-A12B-55EAE0F29262}" type="pres">
      <dgm:prSet presAssocID="{939C66CE-2431-47B0-8C3F-F0200AAFA5A7}" presName="conn2-1" presStyleLbl="parChTrans1D3" presStyleIdx="0" presStyleCnt="3"/>
      <dgm:spPr/>
    </dgm:pt>
    <dgm:pt modelId="{08E485F9-33D8-46B6-B438-31060C956EFD}" type="pres">
      <dgm:prSet presAssocID="{939C66CE-2431-47B0-8C3F-F0200AAFA5A7}" presName="connTx" presStyleLbl="parChTrans1D3" presStyleIdx="0" presStyleCnt="3"/>
      <dgm:spPr/>
    </dgm:pt>
    <dgm:pt modelId="{3287E8DE-EEC9-4344-9A00-5074F3122975}" type="pres">
      <dgm:prSet presAssocID="{A551676D-CC49-4AE2-B0B6-342DC1CFF544}" presName="root2" presStyleCnt="0"/>
      <dgm:spPr/>
    </dgm:pt>
    <dgm:pt modelId="{9D3E6734-8E19-492A-858E-DC9EDF1BD93E}" type="pres">
      <dgm:prSet presAssocID="{A551676D-CC49-4AE2-B0B6-342DC1CFF544}" presName="LevelTwoTextNode" presStyleLbl="node3" presStyleIdx="0" presStyleCnt="3">
        <dgm:presLayoutVars>
          <dgm:chPref val="3"/>
        </dgm:presLayoutVars>
      </dgm:prSet>
      <dgm:spPr/>
    </dgm:pt>
    <dgm:pt modelId="{9B4EE49B-4277-4A57-84DA-E40E663DA687}" type="pres">
      <dgm:prSet presAssocID="{A551676D-CC49-4AE2-B0B6-342DC1CFF544}" presName="level3hierChild" presStyleCnt="0"/>
      <dgm:spPr/>
    </dgm:pt>
    <dgm:pt modelId="{752D8B74-00E3-4CC4-9CB1-E24CA4330283}" type="pres">
      <dgm:prSet presAssocID="{8318BA54-989F-491A-A6D8-9B8245BEA06B}" presName="conn2-1" presStyleLbl="parChTrans1D3" presStyleIdx="1" presStyleCnt="3"/>
      <dgm:spPr/>
    </dgm:pt>
    <dgm:pt modelId="{3138823C-D776-4353-9F06-42E45663CE2B}" type="pres">
      <dgm:prSet presAssocID="{8318BA54-989F-491A-A6D8-9B8245BEA06B}" presName="connTx" presStyleLbl="parChTrans1D3" presStyleIdx="1" presStyleCnt="3"/>
      <dgm:spPr/>
    </dgm:pt>
    <dgm:pt modelId="{14FFCD4D-E96D-49DB-890D-4160358611B0}" type="pres">
      <dgm:prSet presAssocID="{B4F156CE-0FF7-4091-99F4-A6FC7E1C204A}" presName="root2" presStyleCnt="0"/>
      <dgm:spPr/>
    </dgm:pt>
    <dgm:pt modelId="{3C601F50-617E-4F36-B4F4-6A305CEA45A8}" type="pres">
      <dgm:prSet presAssocID="{B4F156CE-0FF7-4091-99F4-A6FC7E1C204A}" presName="LevelTwoTextNode" presStyleLbl="node3" presStyleIdx="1" presStyleCnt="3">
        <dgm:presLayoutVars>
          <dgm:chPref val="3"/>
        </dgm:presLayoutVars>
      </dgm:prSet>
      <dgm:spPr/>
    </dgm:pt>
    <dgm:pt modelId="{B28AE5D0-4ADD-4255-B127-C0104F109402}" type="pres">
      <dgm:prSet presAssocID="{B4F156CE-0FF7-4091-99F4-A6FC7E1C204A}" presName="level3hierChild" presStyleCnt="0"/>
      <dgm:spPr/>
    </dgm:pt>
    <dgm:pt modelId="{CC50226B-A2A5-40B9-8FED-4D2F43200079}" type="pres">
      <dgm:prSet presAssocID="{3E27B1DB-AD1D-47C1-BB5E-B9844872F64A}" presName="conn2-1" presStyleLbl="parChTrans1D2" presStyleIdx="1" presStyleCnt="2"/>
      <dgm:spPr/>
    </dgm:pt>
    <dgm:pt modelId="{492DA9F0-9FD1-4050-93FB-808991411D75}" type="pres">
      <dgm:prSet presAssocID="{3E27B1DB-AD1D-47C1-BB5E-B9844872F64A}" presName="connTx" presStyleLbl="parChTrans1D2" presStyleIdx="1" presStyleCnt="2"/>
      <dgm:spPr/>
    </dgm:pt>
    <dgm:pt modelId="{8D16DC04-E7D0-4BC6-8E08-5275B2F21003}" type="pres">
      <dgm:prSet presAssocID="{E6B12FDA-E658-4FE4-A3EC-DD80B3BE5E84}" presName="root2" presStyleCnt="0"/>
      <dgm:spPr/>
    </dgm:pt>
    <dgm:pt modelId="{A083CE37-5C5D-4BE0-B9BE-BBDCAA906D48}" type="pres">
      <dgm:prSet presAssocID="{E6B12FDA-E658-4FE4-A3EC-DD80B3BE5E84}" presName="LevelTwoTextNode" presStyleLbl="node2" presStyleIdx="1" presStyleCnt="2">
        <dgm:presLayoutVars>
          <dgm:chPref val="3"/>
        </dgm:presLayoutVars>
      </dgm:prSet>
      <dgm:spPr/>
    </dgm:pt>
    <dgm:pt modelId="{00328D53-8E07-4FFE-B956-D96A9B41915A}" type="pres">
      <dgm:prSet presAssocID="{E6B12FDA-E658-4FE4-A3EC-DD80B3BE5E84}" presName="level3hierChild" presStyleCnt="0"/>
      <dgm:spPr/>
    </dgm:pt>
    <dgm:pt modelId="{118D2561-5941-44F9-AB91-94B7866813E7}" type="pres">
      <dgm:prSet presAssocID="{DDF4FFD4-B3DA-499E-B953-7E463DF54C3B}" presName="conn2-1" presStyleLbl="parChTrans1D3" presStyleIdx="2" presStyleCnt="3"/>
      <dgm:spPr/>
    </dgm:pt>
    <dgm:pt modelId="{E1324AEB-2BAF-418D-B83A-FB14A93EB043}" type="pres">
      <dgm:prSet presAssocID="{DDF4FFD4-B3DA-499E-B953-7E463DF54C3B}" presName="connTx" presStyleLbl="parChTrans1D3" presStyleIdx="2" presStyleCnt="3"/>
      <dgm:spPr/>
    </dgm:pt>
    <dgm:pt modelId="{A84EC688-B695-4878-A735-33012CE85D15}" type="pres">
      <dgm:prSet presAssocID="{8A77897E-C40B-40BA-9166-990A0C67DE2C}" presName="root2" presStyleCnt="0"/>
      <dgm:spPr/>
    </dgm:pt>
    <dgm:pt modelId="{6D0584DE-FE12-4E11-B4DF-34F67DDC0A75}" type="pres">
      <dgm:prSet presAssocID="{8A77897E-C40B-40BA-9166-990A0C67DE2C}" presName="LevelTwoTextNode" presStyleLbl="node3" presStyleIdx="2" presStyleCnt="3">
        <dgm:presLayoutVars>
          <dgm:chPref val="3"/>
        </dgm:presLayoutVars>
      </dgm:prSet>
      <dgm:spPr/>
    </dgm:pt>
    <dgm:pt modelId="{E43C91C7-D6E6-4883-ABDC-278808CA482A}" type="pres">
      <dgm:prSet presAssocID="{8A77897E-C40B-40BA-9166-990A0C67DE2C}" presName="level3hierChild" presStyleCnt="0"/>
      <dgm:spPr/>
    </dgm:pt>
  </dgm:ptLst>
  <dgm:cxnLst>
    <dgm:cxn modelId="{AF4DB302-8504-489A-95A6-B1F1D826FDC2}" type="presOf" srcId="{939C66CE-2431-47B0-8C3F-F0200AAFA5A7}" destId="{08E485F9-33D8-46B6-B438-31060C956EFD}" srcOrd="1" destOrd="0" presId="urn:microsoft.com/office/officeart/2005/8/layout/hierarchy2"/>
    <dgm:cxn modelId="{FAF7BC0D-9D15-4CCE-AA12-6620694D6115}" type="presOf" srcId="{B4F156CE-0FF7-4091-99F4-A6FC7E1C204A}" destId="{3C601F50-617E-4F36-B4F4-6A305CEA45A8}" srcOrd="0" destOrd="0" presId="urn:microsoft.com/office/officeart/2005/8/layout/hierarchy2"/>
    <dgm:cxn modelId="{39A3A110-A48F-44D4-B66F-3DCD07AB4A23}" type="presOf" srcId="{0D83D648-0BBE-47A9-9F37-04426A8365E0}" destId="{DDDD11BC-0C8E-401C-AA67-608C452C7827}" srcOrd="0" destOrd="0" presId="urn:microsoft.com/office/officeart/2005/8/layout/hierarchy2"/>
    <dgm:cxn modelId="{84645815-B4B3-44C8-8335-556D37865ABC}" type="presOf" srcId="{939C66CE-2431-47B0-8C3F-F0200AAFA5A7}" destId="{E7D33D43-16C6-4BD9-A12B-55EAE0F29262}" srcOrd="0" destOrd="0" presId="urn:microsoft.com/office/officeart/2005/8/layout/hierarchy2"/>
    <dgm:cxn modelId="{FC1BC55C-0357-4428-BD52-AA3FEA7D044A}" type="presOf" srcId="{3E27B1DB-AD1D-47C1-BB5E-B9844872F64A}" destId="{492DA9F0-9FD1-4050-93FB-808991411D75}" srcOrd="1" destOrd="0" presId="urn:microsoft.com/office/officeart/2005/8/layout/hierarchy2"/>
    <dgm:cxn modelId="{90CEC841-9D77-473C-9B0B-78C6ED5DAE75}" type="presOf" srcId="{A551676D-CC49-4AE2-B0B6-342DC1CFF544}" destId="{9D3E6734-8E19-492A-858E-DC9EDF1BD93E}" srcOrd="0" destOrd="0" presId="urn:microsoft.com/office/officeart/2005/8/layout/hierarchy2"/>
    <dgm:cxn modelId="{BD97506B-63FE-426D-9E5E-D3B39FBBECBD}" type="presOf" srcId="{8318BA54-989F-491A-A6D8-9B8245BEA06B}" destId="{3138823C-D776-4353-9F06-42E45663CE2B}" srcOrd="1" destOrd="0" presId="urn:microsoft.com/office/officeart/2005/8/layout/hierarchy2"/>
    <dgm:cxn modelId="{894E946D-A40F-4583-A32C-DBD09C6B9442}" srcId="{D5606266-333B-423D-A909-98458B467AEB}" destId="{A551676D-CC49-4AE2-B0B6-342DC1CFF544}" srcOrd="0" destOrd="0" parTransId="{939C66CE-2431-47B0-8C3F-F0200AAFA5A7}" sibTransId="{661354E5-C036-46A9-82A3-15CFF42FF2E6}"/>
    <dgm:cxn modelId="{9463A86E-C67E-4598-8A93-B9DB606A3EDC}" type="presOf" srcId="{8318BA54-989F-491A-A6D8-9B8245BEA06B}" destId="{752D8B74-00E3-4CC4-9CB1-E24CA4330283}" srcOrd="0" destOrd="0" presId="urn:microsoft.com/office/officeart/2005/8/layout/hierarchy2"/>
    <dgm:cxn modelId="{5140A979-1F74-48A8-AD8C-E60E21871C76}" type="presOf" srcId="{D5606266-333B-423D-A909-98458B467AEB}" destId="{7824251A-74B6-4FDB-A1CA-3ADFCA8F8C22}" srcOrd="0" destOrd="0" presId="urn:microsoft.com/office/officeart/2005/8/layout/hierarchy2"/>
    <dgm:cxn modelId="{D692377D-824B-4469-8D5E-999B5100D459}" type="presOf" srcId="{B7FACE7E-9A42-499F-80A3-EDE10265E51B}" destId="{9B8CCBCD-0637-43F5-A2D4-8A8344F1C387}" srcOrd="0" destOrd="0" presId="urn:microsoft.com/office/officeart/2005/8/layout/hierarchy2"/>
    <dgm:cxn modelId="{F445FF7D-52A7-4572-AA59-43F1AE44AE33}" type="presOf" srcId="{E6B12FDA-E658-4FE4-A3EC-DD80B3BE5E84}" destId="{A083CE37-5C5D-4BE0-B9BE-BBDCAA906D48}" srcOrd="0" destOrd="0" presId="urn:microsoft.com/office/officeart/2005/8/layout/hierarchy2"/>
    <dgm:cxn modelId="{55B9F17E-7327-4A08-8692-898933A3FCC9}" srcId="{0D83D648-0BBE-47A9-9F37-04426A8365E0}" destId="{E6B12FDA-E658-4FE4-A3EC-DD80B3BE5E84}" srcOrd="1" destOrd="0" parTransId="{3E27B1DB-AD1D-47C1-BB5E-B9844872F64A}" sibTransId="{4112E060-CA3F-48BB-97E5-A0E7F2106B14}"/>
    <dgm:cxn modelId="{3DA1E583-990A-48CA-8CE7-CD31EE56AFF5}" type="presOf" srcId="{DDF4FFD4-B3DA-499E-B953-7E463DF54C3B}" destId="{118D2561-5941-44F9-AB91-94B7866813E7}" srcOrd="0" destOrd="0" presId="urn:microsoft.com/office/officeart/2005/8/layout/hierarchy2"/>
    <dgm:cxn modelId="{CEC2C5C9-263C-47DB-95B6-DD35E95F748D}" type="presOf" srcId="{DDF4FFD4-B3DA-499E-B953-7E463DF54C3B}" destId="{E1324AEB-2BAF-418D-B83A-FB14A93EB043}" srcOrd="1" destOrd="0" presId="urn:microsoft.com/office/officeart/2005/8/layout/hierarchy2"/>
    <dgm:cxn modelId="{FE1672D1-A15D-44A6-9FBB-36DF8E9ED71F}" type="presOf" srcId="{3E27B1DB-AD1D-47C1-BB5E-B9844872F64A}" destId="{CC50226B-A2A5-40B9-8FED-4D2F43200079}" srcOrd="0" destOrd="0" presId="urn:microsoft.com/office/officeart/2005/8/layout/hierarchy2"/>
    <dgm:cxn modelId="{90E9AAD5-0626-4201-A812-10BD1DBF0995}" type="presOf" srcId="{8A77897E-C40B-40BA-9166-990A0C67DE2C}" destId="{6D0584DE-FE12-4E11-B4DF-34F67DDC0A75}" srcOrd="0" destOrd="0" presId="urn:microsoft.com/office/officeart/2005/8/layout/hierarchy2"/>
    <dgm:cxn modelId="{94DA9DD6-61C8-431B-A6CF-CC7068DB65E9}" srcId="{D5606266-333B-423D-A909-98458B467AEB}" destId="{B4F156CE-0FF7-4091-99F4-A6FC7E1C204A}" srcOrd="1" destOrd="0" parTransId="{8318BA54-989F-491A-A6D8-9B8245BEA06B}" sibTransId="{4D253E61-857F-4465-AA65-75C3A0743676}"/>
    <dgm:cxn modelId="{95FB25EB-688C-404F-B56C-770A98ACE540}" srcId="{0348C3F2-58BD-47BD-8BCD-C089BBA0B69C}" destId="{0D83D648-0BBE-47A9-9F37-04426A8365E0}" srcOrd="0" destOrd="0" parTransId="{D153B222-579A-4C97-82D6-BDB03F7B5A4E}" sibTransId="{4F7000BA-7E57-412C-99CF-49FF2514F6C1}"/>
    <dgm:cxn modelId="{9A9E06ED-0A02-4FCA-AC59-8E4EC505948B}" srcId="{0D83D648-0BBE-47A9-9F37-04426A8365E0}" destId="{D5606266-333B-423D-A909-98458B467AEB}" srcOrd="0" destOrd="0" parTransId="{B7FACE7E-9A42-499F-80A3-EDE10265E51B}" sibTransId="{59B9D6D3-07E6-4832-A7EC-7B5AE1C82513}"/>
    <dgm:cxn modelId="{257AC6EF-AC55-4E15-B95C-BFF17B045DEF}" type="presOf" srcId="{0348C3F2-58BD-47BD-8BCD-C089BBA0B69C}" destId="{1DCF7447-7D6E-4A8E-819A-D0160B1B12EA}" srcOrd="0" destOrd="0" presId="urn:microsoft.com/office/officeart/2005/8/layout/hierarchy2"/>
    <dgm:cxn modelId="{3A78BDFE-5EBF-49C0-9731-74F1D5454D95}" type="presOf" srcId="{B7FACE7E-9A42-499F-80A3-EDE10265E51B}" destId="{E598D6C4-F838-462D-B9B0-7C798B93DE81}" srcOrd="1" destOrd="0" presId="urn:microsoft.com/office/officeart/2005/8/layout/hierarchy2"/>
    <dgm:cxn modelId="{3C1E95FF-18B2-4991-A9F7-5694DE21B124}" srcId="{E6B12FDA-E658-4FE4-A3EC-DD80B3BE5E84}" destId="{8A77897E-C40B-40BA-9166-990A0C67DE2C}" srcOrd="0" destOrd="0" parTransId="{DDF4FFD4-B3DA-499E-B953-7E463DF54C3B}" sibTransId="{987BD950-ADB7-402E-9030-6F05901F1DFA}"/>
    <dgm:cxn modelId="{CBA7D276-04B0-4117-A2A9-921575FEA7A1}" type="presParOf" srcId="{1DCF7447-7D6E-4A8E-819A-D0160B1B12EA}" destId="{7B9EE70C-9398-43D6-A996-503F9B71B001}" srcOrd="0" destOrd="0" presId="urn:microsoft.com/office/officeart/2005/8/layout/hierarchy2"/>
    <dgm:cxn modelId="{E8F4193C-CE72-4E48-81BF-D23F3F24525A}" type="presParOf" srcId="{7B9EE70C-9398-43D6-A996-503F9B71B001}" destId="{DDDD11BC-0C8E-401C-AA67-608C452C7827}" srcOrd="0" destOrd="0" presId="urn:microsoft.com/office/officeart/2005/8/layout/hierarchy2"/>
    <dgm:cxn modelId="{D465E8F2-CAAB-427B-9795-C418DBFE4F89}" type="presParOf" srcId="{7B9EE70C-9398-43D6-A996-503F9B71B001}" destId="{01562803-EB2A-47AD-89E6-992401D1EDF5}" srcOrd="1" destOrd="0" presId="urn:microsoft.com/office/officeart/2005/8/layout/hierarchy2"/>
    <dgm:cxn modelId="{0BA2D77B-F9A5-41C5-8B66-705EF7289AFF}" type="presParOf" srcId="{01562803-EB2A-47AD-89E6-992401D1EDF5}" destId="{9B8CCBCD-0637-43F5-A2D4-8A8344F1C387}" srcOrd="0" destOrd="0" presId="urn:microsoft.com/office/officeart/2005/8/layout/hierarchy2"/>
    <dgm:cxn modelId="{7E834548-416C-4BEF-B970-CDB792BEAC09}" type="presParOf" srcId="{9B8CCBCD-0637-43F5-A2D4-8A8344F1C387}" destId="{E598D6C4-F838-462D-B9B0-7C798B93DE81}" srcOrd="0" destOrd="0" presId="urn:microsoft.com/office/officeart/2005/8/layout/hierarchy2"/>
    <dgm:cxn modelId="{F96D5DCD-660C-410A-98C0-B09A0F9921E9}" type="presParOf" srcId="{01562803-EB2A-47AD-89E6-992401D1EDF5}" destId="{6CEEBE15-355E-4229-972E-18D90634F45F}" srcOrd="1" destOrd="0" presId="urn:microsoft.com/office/officeart/2005/8/layout/hierarchy2"/>
    <dgm:cxn modelId="{EF417918-EF98-4EE5-89EF-679988898B76}" type="presParOf" srcId="{6CEEBE15-355E-4229-972E-18D90634F45F}" destId="{7824251A-74B6-4FDB-A1CA-3ADFCA8F8C22}" srcOrd="0" destOrd="0" presId="urn:microsoft.com/office/officeart/2005/8/layout/hierarchy2"/>
    <dgm:cxn modelId="{314820A0-1909-42A3-9500-F8F157926473}" type="presParOf" srcId="{6CEEBE15-355E-4229-972E-18D90634F45F}" destId="{A64CACAF-9C23-4E9E-B1F3-6895C66D6696}" srcOrd="1" destOrd="0" presId="urn:microsoft.com/office/officeart/2005/8/layout/hierarchy2"/>
    <dgm:cxn modelId="{6A59013E-8E10-43C0-A850-EEE3725A837E}" type="presParOf" srcId="{A64CACAF-9C23-4E9E-B1F3-6895C66D6696}" destId="{E7D33D43-16C6-4BD9-A12B-55EAE0F29262}" srcOrd="0" destOrd="0" presId="urn:microsoft.com/office/officeart/2005/8/layout/hierarchy2"/>
    <dgm:cxn modelId="{303DE900-8849-4B18-9BFE-51A533CF0397}" type="presParOf" srcId="{E7D33D43-16C6-4BD9-A12B-55EAE0F29262}" destId="{08E485F9-33D8-46B6-B438-31060C956EFD}" srcOrd="0" destOrd="0" presId="urn:microsoft.com/office/officeart/2005/8/layout/hierarchy2"/>
    <dgm:cxn modelId="{3E8A261A-8E00-4980-B829-B394DEADD055}" type="presParOf" srcId="{A64CACAF-9C23-4E9E-B1F3-6895C66D6696}" destId="{3287E8DE-EEC9-4344-9A00-5074F3122975}" srcOrd="1" destOrd="0" presId="urn:microsoft.com/office/officeart/2005/8/layout/hierarchy2"/>
    <dgm:cxn modelId="{AEC0CA8A-334C-4FD7-91ED-69A1BDCFABCB}" type="presParOf" srcId="{3287E8DE-EEC9-4344-9A00-5074F3122975}" destId="{9D3E6734-8E19-492A-858E-DC9EDF1BD93E}" srcOrd="0" destOrd="0" presId="urn:microsoft.com/office/officeart/2005/8/layout/hierarchy2"/>
    <dgm:cxn modelId="{4B7E3386-2E62-437B-B608-71F428DD041D}" type="presParOf" srcId="{3287E8DE-EEC9-4344-9A00-5074F3122975}" destId="{9B4EE49B-4277-4A57-84DA-E40E663DA687}" srcOrd="1" destOrd="0" presId="urn:microsoft.com/office/officeart/2005/8/layout/hierarchy2"/>
    <dgm:cxn modelId="{67B3098F-DCD4-4A1D-8737-5B208709834D}" type="presParOf" srcId="{A64CACAF-9C23-4E9E-B1F3-6895C66D6696}" destId="{752D8B74-00E3-4CC4-9CB1-E24CA4330283}" srcOrd="2" destOrd="0" presId="urn:microsoft.com/office/officeart/2005/8/layout/hierarchy2"/>
    <dgm:cxn modelId="{1A8CCDAC-D595-4DB8-B820-588E2982CD9D}" type="presParOf" srcId="{752D8B74-00E3-4CC4-9CB1-E24CA4330283}" destId="{3138823C-D776-4353-9F06-42E45663CE2B}" srcOrd="0" destOrd="0" presId="urn:microsoft.com/office/officeart/2005/8/layout/hierarchy2"/>
    <dgm:cxn modelId="{B140893D-804A-4F86-A541-B1DC2EEA00EF}" type="presParOf" srcId="{A64CACAF-9C23-4E9E-B1F3-6895C66D6696}" destId="{14FFCD4D-E96D-49DB-890D-4160358611B0}" srcOrd="3" destOrd="0" presId="urn:microsoft.com/office/officeart/2005/8/layout/hierarchy2"/>
    <dgm:cxn modelId="{B2155EBF-37C9-434A-9DC5-8B7446AF0FF6}" type="presParOf" srcId="{14FFCD4D-E96D-49DB-890D-4160358611B0}" destId="{3C601F50-617E-4F36-B4F4-6A305CEA45A8}" srcOrd="0" destOrd="0" presId="urn:microsoft.com/office/officeart/2005/8/layout/hierarchy2"/>
    <dgm:cxn modelId="{807491E6-75B0-46F1-9C0B-9CC993E7F692}" type="presParOf" srcId="{14FFCD4D-E96D-49DB-890D-4160358611B0}" destId="{B28AE5D0-4ADD-4255-B127-C0104F109402}" srcOrd="1" destOrd="0" presId="urn:microsoft.com/office/officeart/2005/8/layout/hierarchy2"/>
    <dgm:cxn modelId="{ED2D21B0-898F-4E12-B76D-777FD19F5F7D}" type="presParOf" srcId="{01562803-EB2A-47AD-89E6-992401D1EDF5}" destId="{CC50226B-A2A5-40B9-8FED-4D2F43200079}" srcOrd="2" destOrd="0" presId="urn:microsoft.com/office/officeart/2005/8/layout/hierarchy2"/>
    <dgm:cxn modelId="{31EEC536-2F5E-46AB-93A2-CBA995710CB2}" type="presParOf" srcId="{CC50226B-A2A5-40B9-8FED-4D2F43200079}" destId="{492DA9F0-9FD1-4050-93FB-808991411D75}" srcOrd="0" destOrd="0" presId="urn:microsoft.com/office/officeart/2005/8/layout/hierarchy2"/>
    <dgm:cxn modelId="{06C6AC68-32AA-46AF-848D-2C38802B8160}" type="presParOf" srcId="{01562803-EB2A-47AD-89E6-992401D1EDF5}" destId="{8D16DC04-E7D0-4BC6-8E08-5275B2F21003}" srcOrd="3" destOrd="0" presId="urn:microsoft.com/office/officeart/2005/8/layout/hierarchy2"/>
    <dgm:cxn modelId="{E097B384-731B-4AD1-BA31-1977B92DC11A}" type="presParOf" srcId="{8D16DC04-E7D0-4BC6-8E08-5275B2F21003}" destId="{A083CE37-5C5D-4BE0-B9BE-BBDCAA906D48}" srcOrd="0" destOrd="0" presId="urn:microsoft.com/office/officeart/2005/8/layout/hierarchy2"/>
    <dgm:cxn modelId="{2430541E-5FEE-4C9F-89F3-D74EEC211B33}" type="presParOf" srcId="{8D16DC04-E7D0-4BC6-8E08-5275B2F21003}" destId="{00328D53-8E07-4FFE-B956-D96A9B41915A}" srcOrd="1" destOrd="0" presId="urn:microsoft.com/office/officeart/2005/8/layout/hierarchy2"/>
    <dgm:cxn modelId="{A08E6DE0-9270-4C1C-9589-D8B1C2BCBF80}" type="presParOf" srcId="{00328D53-8E07-4FFE-B956-D96A9B41915A}" destId="{118D2561-5941-44F9-AB91-94B7866813E7}" srcOrd="0" destOrd="0" presId="urn:microsoft.com/office/officeart/2005/8/layout/hierarchy2"/>
    <dgm:cxn modelId="{173FB645-8ED1-4085-87F4-F9CB912C1FD8}" type="presParOf" srcId="{118D2561-5941-44F9-AB91-94B7866813E7}" destId="{E1324AEB-2BAF-418D-B83A-FB14A93EB043}" srcOrd="0" destOrd="0" presId="urn:microsoft.com/office/officeart/2005/8/layout/hierarchy2"/>
    <dgm:cxn modelId="{030FB44D-5F9B-4519-A74F-5D0291E8FD0A}" type="presParOf" srcId="{00328D53-8E07-4FFE-B956-D96A9B41915A}" destId="{A84EC688-B695-4878-A735-33012CE85D15}" srcOrd="1" destOrd="0" presId="urn:microsoft.com/office/officeart/2005/8/layout/hierarchy2"/>
    <dgm:cxn modelId="{A6F097EA-AAA7-4125-9968-95DFCBC533C3}" type="presParOf" srcId="{A84EC688-B695-4878-A735-33012CE85D15}" destId="{6D0584DE-FE12-4E11-B4DF-34F67DDC0A75}" srcOrd="0" destOrd="0" presId="urn:microsoft.com/office/officeart/2005/8/layout/hierarchy2"/>
    <dgm:cxn modelId="{48C8A938-AA3C-4F34-8067-63D78A41F878}" type="presParOf" srcId="{A84EC688-B695-4878-A735-33012CE85D15}" destId="{E43C91C7-D6E6-4883-ABDC-278808CA482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AA276F-DF22-45D0-AAD8-F320E40E30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85622-1210-409B-876F-24C1B83E93C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>
            <a:solidFill>
              <a:schemeClr val="bg1"/>
            </a:solidFill>
          </a:endParaRPr>
        </a:p>
      </dgm:t>
    </dgm:pt>
    <dgm:pt modelId="{845D4E1D-81C0-462C-9D98-1CE5C080DA84}" type="parTrans" cxnId="{FAF4C968-C261-4E4E-8078-3C4E183B72F5}">
      <dgm:prSet/>
      <dgm:spPr/>
      <dgm:t>
        <a:bodyPr/>
        <a:lstStyle/>
        <a:p>
          <a:endParaRPr lang="en-US"/>
        </a:p>
      </dgm:t>
    </dgm:pt>
    <dgm:pt modelId="{AB2ADDEE-80F3-4411-9CD2-77C2AFE8DE36}" type="sibTrans" cxnId="{FAF4C968-C261-4E4E-8078-3C4E183B72F5}">
      <dgm:prSet/>
      <dgm:spPr/>
      <dgm:t>
        <a:bodyPr/>
        <a:lstStyle/>
        <a:p>
          <a:endParaRPr lang="en-US"/>
        </a:p>
      </dgm:t>
    </dgm:pt>
    <dgm:pt modelId="{71592DAD-8331-4B55-B70F-83AF4DA7CC7D}" type="asst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AA068DAE-322D-4EF6-855C-A71B6731CE1D}" type="parTrans" cxnId="{6A1CB070-850E-4B43-8CA8-E3C79591EBFE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7C515595-90AA-47C2-B12B-68D862D2CCF9}" type="sibTrans" cxnId="{6A1CB070-850E-4B43-8CA8-E3C79591EBFE}">
      <dgm:prSet/>
      <dgm:spPr/>
      <dgm:t>
        <a:bodyPr/>
        <a:lstStyle/>
        <a:p>
          <a:endParaRPr lang="en-US"/>
        </a:p>
      </dgm:t>
    </dgm:pt>
    <dgm:pt modelId="{8B9E46CD-DF06-4FF3-B941-7B5065CA7B9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C1B7F1E0-6C25-421D-B766-3FB49E3E847C}" type="parTrans" cxnId="{AFC86A6D-8679-423B-91F2-6BE2E2AEFD6A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A561CF45-054B-4C49-A49F-71CC69F4DC92}" type="sibTrans" cxnId="{AFC86A6D-8679-423B-91F2-6BE2E2AEFD6A}">
      <dgm:prSet/>
      <dgm:spPr/>
      <dgm:t>
        <a:bodyPr/>
        <a:lstStyle/>
        <a:p>
          <a:endParaRPr lang="en-US"/>
        </a:p>
      </dgm:t>
    </dgm:pt>
    <dgm:pt modelId="{95EDDD8C-2904-4B47-94C3-AA573DD21B4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36ECADE3-81C4-474C-8418-0281481B4E6B}" type="parTrans" cxnId="{543E99A5-8542-4709-9139-18410455DBDA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290DDA46-F51E-4447-98FF-A4C02ECDAF6E}" type="sibTrans" cxnId="{543E99A5-8542-4709-9139-18410455DBDA}">
      <dgm:prSet/>
      <dgm:spPr/>
      <dgm:t>
        <a:bodyPr/>
        <a:lstStyle/>
        <a:p>
          <a:endParaRPr lang="en-US"/>
        </a:p>
      </dgm:t>
    </dgm:pt>
    <dgm:pt modelId="{D2E01AAB-2180-440F-BB14-C02C1C72A1B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KEYWORD</a:t>
          </a:r>
          <a:endParaRPr lang="en-US" sz="2400" dirty="0"/>
        </a:p>
      </dgm:t>
    </dgm:pt>
    <dgm:pt modelId="{09482D38-C4E9-437B-9A70-573E5D4FFAA2}" type="parTrans" cxnId="{B2FF6A7F-28BB-40B8-9A70-C13F37C0F0AA}">
      <dgm:prSet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48DB13AC-BD09-43FF-B83D-70B3091721F0}" type="sibTrans" cxnId="{B2FF6A7F-28BB-40B8-9A70-C13F37C0F0AA}">
      <dgm:prSet/>
      <dgm:spPr/>
      <dgm:t>
        <a:bodyPr/>
        <a:lstStyle/>
        <a:p>
          <a:endParaRPr lang="en-US"/>
        </a:p>
      </dgm:t>
    </dgm:pt>
    <dgm:pt modelId="{EE994B60-857C-48D1-A544-67767E21E360}" type="pres">
      <dgm:prSet presAssocID="{46AA276F-DF22-45D0-AAD8-F320E40E30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98ABE1-DC2E-448B-92E4-600FA85A1552}" type="pres">
      <dgm:prSet presAssocID="{7EF85622-1210-409B-876F-24C1B83E93CE}" presName="hierRoot1" presStyleCnt="0">
        <dgm:presLayoutVars>
          <dgm:hierBranch val="init"/>
        </dgm:presLayoutVars>
      </dgm:prSet>
      <dgm:spPr/>
    </dgm:pt>
    <dgm:pt modelId="{4C6EF8FD-E837-48DA-BB8E-17CF87C181C1}" type="pres">
      <dgm:prSet presAssocID="{7EF85622-1210-409B-876F-24C1B83E93CE}" presName="rootComposite1" presStyleCnt="0"/>
      <dgm:spPr/>
    </dgm:pt>
    <dgm:pt modelId="{E20090CC-D32D-4818-8288-51E58BD3AB9B}" type="pres">
      <dgm:prSet presAssocID="{7EF85622-1210-409B-876F-24C1B83E93CE}" presName="rootText1" presStyleLbl="node0" presStyleIdx="0" presStyleCnt="1">
        <dgm:presLayoutVars>
          <dgm:chPref val="3"/>
        </dgm:presLayoutVars>
      </dgm:prSet>
      <dgm:spPr/>
    </dgm:pt>
    <dgm:pt modelId="{2B19D0C8-1D90-48CF-AB32-6862D01777D0}" type="pres">
      <dgm:prSet presAssocID="{7EF85622-1210-409B-876F-24C1B83E93CE}" presName="rootConnector1" presStyleLbl="node1" presStyleIdx="0" presStyleCnt="0"/>
      <dgm:spPr/>
    </dgm:pt>
    <dgm:pt modelId="{A7B68B1E-6D17-4A63-86FB-24AADE6BADE4}" type="pres">
      <dgm:prSet presAssocID="{7EF85622-1210-409B-876F-24C1B83E93CE}" presName="hierChild2" presStyleCnt="0"/>
      <dgm:spPr/>
    </dgm:pt>
    <dgm:pt modelId="{3EF24A49-87DA-46AF-9149-90CEA1CD2EDA}" type="pres">
      <dgm:prSet presAssocID="{C1B7F1E0-6C25-421D-B766-3FB49E3E847C}" presName="Name37" presStyleLbl="parChTrans1D2" presStyleIdx="0" presStyleCnt="4"/>
      <dgm:spPr/>
    </dgm:pt>
    <dgm:pt modelId="{BE923D01-6CF2-428D-B378-7A58B5FDA1D4}" type="pres">
      <dgm:prSet presAssocID="{8B9E46CD-DF06-4FF3-B941-7B5065CA7B9C}" presName="hierRoot2" presStyleCnt="0">
        <dgm:presLayoutVars>
          <dgm:hierBranch val="init"/>
        </dgm:presLayoutVars>
      </dgm:prSet>
      <dgm:spPr/>
    </dgm:pt>
    <dgm:pt modelId="{DDA69645-2C4A-4E1F-AF56-290470B64CDA}" type="pres">
      <dgm:prSet presAssocID="{8B9E46CD-DF06-4FF3-B941-7B5065CA7B9C}" presName="rootComposite" presStyleCnt="0"/>
      <dgm:spPr/>
    </dgm:pt>
    <dgm:pt modelId="{A0B0293C-E5C5-4A0E-87BE-0DF6EE1AA7B2}" type="pres">
      <dgm:prSet presAssocID="{8B9E46CD-DF06-4FF3-B941-7B5065CA7B9C}" presName="rootText" presStyleLbl="node2" presStyleIdx="0" presStyleCnt="3">
        <dgm:presLayoutVars>
          <dgm:chPref val="3"/>
        </dgm:presLayoutVars>
      </dgm:prSet>
      <dgm:spPr/>
    </dgm:pt>
    <dgm:pt modelId="{38729CB2-875E-4E75-B2CC-098E17B545E9}" type="pres">
      <dgm:prSet presAssocID="{8B9E46CD-DF06-4FF3-B941-7B5065CA7B9C}" presName="rootConnector" presStyleLbl="node2" presStyleIdx="0" presStyleCnt="3"/>
      <dgm:spPr/>
    </dgm:pt>
    <dgm:pt modelId="{4DE2D440-B859-41CE-947E-84973C43D9B2}" type="pres">
      <dgm:prSet presAssocID="{8B9E46CD-DF06-4FF3-B941-7B5065CA7B9C}" presName="hierChild4" presStyleCnt="0"/>
      <dgm:spPr/>
    </dgm:pt>
    <dgm:pt modelId="{436B4542-BF18-47E5-8574-3B242B06185A}" type="pres">
      <dgm:prSet presAssocID="{8B9E46CD-DF06-4FF3-B941-7B5065CA7B9C}" presName="hierChild5" presStyleCnt="0"/>
      <dgm:spPr/>
    </dgm:pt>
    <dgm:pt modelId="{A6D2A354-F18F-4612-8C31-F04A4EB2B334}" type="pres">
      <dgm:prSet presAssocID="{36ECADE3-81C4-474C-8418-0281481B4E6B}" presName="Name37" presStyleLbl="parChTrans1D2" presStyleIdx="1" presStyleCnt="4"/>
      <dgm:spPr/>
    </dgm:pt>
    <dgm:pt modelId="{4C62424C-31E1-4821-A13D-9E5171D265BB}" type="pres">
      <dgm:prSet presAssocID="{95EDDD8C-2904-4B47-94C3-AA573DD21B4F}" presName="hierRoot2" presStyleCnt="0">
        <dgm:presLayoutVars>
          <dgm:hierBranch val="init"/>
        </dgm:presLayoutVars>
      </dgm:prSet>
      <dgm:spPr/>
    </dgm:pt>
    <dgm:pt modelId="{CC0C50F9-6F7A-4FAF-BD00-7B95787E4C17}" type="pres">
      <dgm:prSet presAssocID="{95EDDD8C-2904-4B47-94C3-AA573DD21B4F}" presName="rootComposite" presStyleCnt="0"/>
      <dgm:spPr/>
    </dgm:pt>
    <dgm:pt modelId="{9A2583B9-BF8F-4597-8083-DF2AC2D1AC24}" type="pres">
      <dgm:prSet presAssocID="{95EDDD8C-2904-4B47-94C3-AA573DD21B4F}" presName="rootText" presStyleLbl="node2" presStyleIdx="1" presStyleCnt="3">
        <dgm:presLayoutVars>
          <dgm:chPref val="3"/>
        </dgm:presLayoutVars>
      </dgm:prSet>
      <dgm:spPr/>
    </dgm:pt>
    <dgm:pt modelId="{31947AA9-1ED6-4C25-8DC2-322F577B94DB}" type="pres">
      <dgm:prSet presAssocID="{95EDDD8C-2904-4B47-94C3-AA573DD21B4F}" presName="rootConnector" presStyleLbl="node2" presStyleIdx="1" presStyleCnt="3"/>
      <dgm:spPr/>
    </dgm:pt>
    <dgm:pt modelId="{70157C5F-AB4A-4A8D-889F-F5404E891185}" type="pres">
      <dgm:prSet presAssocID="{95EDDD8C-2904-4B47-94C3-AA573DD21B4F}" presName="hierChild4" presStyleCnt="0"/>
      <dgm:spPr/>
    </dgm:pt>
    <dgm:pt modelId="{576392E8-DA3B-4132-AD0E-547C3DA79181}" type="pres">
      <dgm:prSet presAssocID="{95EDDD8C-2904-4B47-94C3-AA573DD21B4F}" presName="hierChild5" presStyleCnt="0"/>
      <dgm:spPr/>
    </dgm:pt>
    <dgm:pt modelId="{FC65B391-BB74-418B-8BCA-56741446FC34}" type="pres">
      <dgm:prSet presAssocID="{09482D38-C4E9-437B-9A70-573E5D4FFAA2}" presName="Name37" presStyleLbl="parChTrans1D2" presStyleIdx="2" presStyleCnt="4"/>
      <dgm:spPr/>
    </dgm:pt>
    <dgm:pt modelId="{3386A6A1-A5CB-4A6E-BCBA-DD8A493BFA2E}" type="pres">
      <dgm:prSet presAssocID="{D2E01AAB-2180-440F-BB14-C02C1C72A1B9}" presName="hierRoot2" presStyleCnt="0">
        <dgm:presLayoutVars>
          <dgm:hierBranch val="init"/>
        </dgm:presLayoutVars>
      </dgm:prSet>
      <dgm:spPr/>
    </dgm:pt>
    <dgm:pt modelId="{7F745BD7-A034-44A5-B06E-7CE01CF13B90}" type="pres">
      <dgm:prSet presAssocID="{D2E01AAB-2180-440F-BB14-C02C1C72A1B9}" presName="rootComposite" presStyleCnt="0"/>
      <dgm:spPr/>
    </dgm:pt>
    <dgm:pt modelId="{5278D060-1741-44F3-9666-16A0A5C3D07C}" type="pres">
      <dgm:prSet presAssocID="{D2E01AAB-2180-440F-BB14-C02C1C72A1B9}" presName="rootText" presStyleLbl="node2" presStyleIdx="2" presStyleCnt="3">
        <dgm:presLayoutVars>
          <dgm:chPref val="3"/>
        </dgm:presLayoutVars>
      </dgm:prSet>
      <dgm:spPr/>
    </dgm:pt>
    <dgm:pt modelId="{FEF03817-ADCF-4856-9FF2-567CC43953C9}" type="pres">
      <dgm:prSet presAssocID="{D2E01AAB-2180-440F-BB14-C02C1C72A1B9}" presName="rootConnector" presStyleLbl="node2" presStyleIdx="2" presStyleCnt="3"/>
      <dgm:spPr/>
    </dgm:pt>
    <dgm:pt modelId="{5A8E0BCE-7910-48D0-9238-2FC9EB3A8BDA}" type="pres">
      <dgm:prSet presAssocID="{D2E01AAB-2180-440F-BB14-C02C1C72A1B9}" presName="hierChild4" presStyleCnt="0"/>
      <dgm:spPr/>
    </dgm:pt>
    <dgm:pt modelId="{159F3472-C457-4548-A383-48E8319D0C39}" type="pres">
      <dgm:prSet presAssocID="{D2E01AAB-2180-440F-BB14-C02C1C72A1B9}" presName="hierChild5" presStyleCnt="0"/>
      <dgm:spPr/>
    </dgm:pt>
    <dgm:pt modelId="{51B1E112-5ADD-431B-A7E5-2C1DA9A1B563}" type="pres">
      <dgm:prSet presAssocID="{7EF85622-1210-409B-876F-24C1B83E93CE}" presName="hierChild3" presStyleCnt="0"/>
      <dgm:spPr/>
    </dgm:pt>
    <dgm:pt modelId="{1E68C26E-7D8D-4375-9188-520A2434E4A2}" type="pres">
      <dgm:prSet presAssocID="{AA068DAE-322D-4EF6-855C-A71B6731CE1D}" presName="Name111" presStyleLbl="parChTrans1D2" presStyleIdx="3" presStyleCnt="4"/>
      <dgm:spPr/>
    </dgm:pt>
    <dgm:pt modelId="{7EC887C3-6F1A-473F-8B49-8732184F66E9}" type="pres">
      <dgm:prSet presAssocID="{71592DAD-8331-4B55-B70F-83AF4DA7CC7D}" presName="hierRoot3" presStyleCnt="0">
        <dgm:presLayoutVars>
          <dgm:hierBranch val="init"/>
        </dgm:presLayoutVars>
      </dgm:prSet>
      <dgm:spPr/>
    </dgm:pt>
    <dgm:pt modelId="{1B78D3CE-FBC9-4EC1-970B-C7C30C01C56F}" type="pres">
      <dgm:prSet presAssocID="{71592DAD-8331-4B55-B70F-83AF4DA7CC7D}" presName="rootComposite3" presStyleCnt="0"/>
      <dgm:spPr/>
    </dgm:pt>
    <dgm:pt modelId="{BC8D5C43-609A-4B50-AD51-11A7CBCBC332}" type="pres">
      <dgm:prSet presAssocID="{71592DAD-8331-4B55-B70F-83AF4DA7CC7D}" presName="rootText3" presStyleLbl="asst1" presStyleIdx="0" presStyleCnt="1">
        <dgm:presLayoutVars>
          <dgm:chPref val="3"/>
        </dgm:presLayoutVars>
      </dgm:prSet>
      <dgm:spPr/>
    </dgm:pt>
    <dgm:pt modelId="{253DFDC3-608C-4E0A-9A1B-1B73CBD98DD1}" type="pres">
      <dgm:prSet presAssocID="{71592DAD-8331-4B55-B70F-83AF4DA7CC7D}" presName="rootConnector3" presStyleLbl="asst1" presStyleIdx="0" presStyleCnt="1"/>
      <dgm:spPr/>
    </dgm:pt>
    <dgm:pt modelId="{C8E1A5DC-BB6F-49A4-82DB-6E627D0C7A55}" type="pres">
      <dgm:prSet presAssocID="{71592DAD-8331-4B55-B70F-83AF4DA7CC7D}" presName="hierChild6" presStyleCnt="0"/>
      <dgm:spPr/>
    </dgm:pt>
    <dgm:pt modelId="{F008DCF6-702E-4921-91DD-046E29D501E8}" type="pres">
      <dgm:prSet presAssocID="{71592DAD-8331-4B55-B70F-83AF4DA7CC7D}" presName="hierChild7" presStyleCnt="0"/>
      <dgm:spPr/>
    </dgm:pt>
  </dgm:ptLst>
  <dgm:cxnLst>
    <dgm:cxn modelId="{55FCC006-49C0-4504-AD8B-BF6FC618ED8B}" type="presOf" srcId="{7EF85622-1210-409B-876F-24C1B83E93CE}" destId="{2B19D0C8-1D90-48CF-AB32-6862D01777D0}" srcOrd="1" destOrd="0" presId="urn:microsoft.com/office/officeart/2005/8/layout/orgChart1"/>
    <dgm:cxn modelId="{7235772D-AA55-4E3E-8898-D854A3DBE2B9}" type="presOf" srcId="{71592DAD-8331-4B55-B70F-83AF4DA7CC7D}" destId="{BC8D5C43-609A-4B50-AD51-11A7CBCBC332}" srcOrd="0" destOrd="0" presId="urn:microsoft.com/office/officeart/2005/8/layout/orgChart1"/>
    <dgm:cxn modelId="{6CE95F40-DD79-4BD8-A8D8-B013624506F3}" type="presOf" srcId="{46AA276F-DF22-45D0-AAD8-F320E40E30EC}" destId="{EE994B60-857C-48D1-A544-67767E21E360}" srcOrd="0" destOrd="0" presId="urn:microsoft.com/office/officeart/2005/8/layout/orgChart1"/>
    <dgm:cxn modelId="{FAF4C968-C261-4E4E-8078-3C4E183B72F5}" srcId="{46AA276F-DF22-45D0-AAD8-F320E40E30EC}" destId="{7EF85622-1210-409B-876F-24C1B83E93CE}" srcOrd="0" destOrd="0" parTransId="{845D4E1D-81C0-462C-9D98-1CE5C080DA84}" sibTransId="{AB2ADDEE-80F3-4411-9CD2-77C2AFE8DE36}"/>
    <dgm:cxn modelId="{AFC86A6D-8679-423B-91F2-6BE2E2AEFD6A}" srcId="{7EF85622-1210-409B-876F-24C1B83E93CE}" destId="{8B9E46CD-DF06-4FF3-B941-7B5065CA7B9C}" srcOrd="1" destOrd="0" parTransId="{C1B7F1E0-6C25-421D-B766-3FB49E3E847C}" sibTransId="{A561CF45-054B-4C49-A49F-71CC69F4DC92}"/>
    <dgm:cxn modelId="{4ECA1D70-D545-4C4E-8CAC-BD7B19753419}" type="presOf" srcId="{71592DAD-8331-4B55-B70F-83AF4DA7CC7D}" destId="{253DFDC3-608C-4E0A-9A1B-1B73CBD98DD1}" srcOrd="1" destOrd="0" presId="urn:microsoft.com/office/officeart/2005/8/layout/orgChart1"/>
    <dgm:cxn modelId="{6A1CB070-850E-4B43-8CA8-E3C79591EBFE}" srcId="{7EF85622-1210-409B-876F-24C1B83E93CE}" destId="{71592DAD-8331-4B55-B70F-83AF4DA7CC7D}" srcOrd="0" destOrd="0" parTransId="{AA068DAE-322D-4EF6-855C-A71B6731CE1D}" sibTransId="{7C515595-90AA-47C2-B12B-68D862D2CCF9}"/>
    <dgm:cxn modelId="{F83F2753-5D39-498C-804A-867560A521B3}" type="presOf" srcId="{09482D38-C4E9-437B-9A70-573E5D4FFAA2}" destId="{FC65B391-BB74-418B-8BCA-56741446FC34}" srcOrd="0" destOrd="0" presId="urn:microsoft.com/office/officeart/2005/8/layout/orgChart1"/>
    <dgm:cxn modelId="{C0A1DB54-360E-4FF0-9349-25B4F23BAEC8}" type="presOf" srcId="{95EDDD8C-2904-4B47-94C3-AA573DD21B4F}" destId="{9A2583B9-BF8F-4597-8083-DF2AC2D1AC24}" srcOrd="0" destOrd="0" presId="urn:microsoft.com/office/officeart/2005/8/layout/orgChart1"/>
    <dgm:cxn modelId="{B2FF6A7F-28BB-40B8-9A70-C13F37C0F0AA}" srcId="{7EF85622-1210-409B-876F-24C1B83E93CE}" destId="{D2E01AAB-2180-440F-BB14-C02C1C72A1B9}" srcOrd="3" destOrd="0" parTransId="{09482D38-C4E9-437B-9A70-573E5D4FFAA2}" sibTransId="{48DB13AC-BD09-43FF-B83D-70B3091721F0}"/>
    <dgm:cxn modelId="{4F0F8F84-6F61-4653-B0B4-F3EE329BED36}" type="presOf" srcId="{7EF85622-1210-409B-876F-24C1B83E93CE}" destId="{E20090CC-D32D-4818-8288-51E58BD3AB9B}" srcOrd="0" destOrd="0" presId="urn:microsoft.com/office/officeart/2005/8/layout/orgChart1"/>
    <dgm:cxn modelId="{F3482994-3239-4282-A8D9-16D5DE877906}" type="presOf" srcId="{C1B7F1E0-6C25-421D-B766-3FB49E3E847C}" destId="{3EF24A49-87DA-46AF-9149-90CEA1CD2EDA}" srcOrd="0" destOrd="0" presId="urn:microsoft.com/office/officeart/2005/8/layout/orgChart1"/>
    <dgm:cxn modelId="{FF5ABF99-0A0C-4E2F-9859-3691E8B0CCF9}" type="presOf" srcId="{36ECADE3-81C4-474C-8418-0281481B4E6B}" destId="{A6D2A354-F18F-4612-8C31-F04A4EB2B334}" srcOrd="0" destOrd="0" presId="urn:microsoft.com/office/officeart/2005/8/layout/orgChart1"/>
    <dgm:cxn modelId="{E2F509A1-BC87-4E06-9396-4F70B63CABE7}" type="presOf" srcId="{AA068DAE-322D-4EF6-855C-A71B6731CE1D}" destId="{1E68C26E-7D8D-4375-9188-520A2434E4A2}" srcOrd="0" destOrd="0" presId="urn:microsoft.com/office/officeart/2005/8/layout/orgChart1"/>
    <dgm:cxn modelId="{543E99A5-8542-4709-9139-18410455DBDA}" srcId="{7EF85622-1210-409B-876F-24C1B83E93CE}" destId="{95EDDD8C-2904-4B47-94C3-AA573DD21B4F}" srcOrd="2" destOrd="0" parTransId="{36ECADE3-81C4-474C-8418-0281481B4E6B}" sibTransId="{290DDA46-F51E-4447-98FF-A4C02ECDAF6E}"/>
    <dgm:cxn modelId="{4FD239AF-A581-461D-91C7-377194E8A5FB}" type="presOf" srcId="{D2E01AAB-2180-440F-BB14-C02C1C72A1B9}" destId="{5278D060-1741-44F3-9666-16A0A5C3D07C}" srcOrd="0" destOrd="0" presId="urn:microsoft.com/office/officeart/2005/8/layout/orgChart1"/>
    <dgm:cxn modelId="{F007E8BE-9D4A-40F1-9596-66D792D20B76}" type="presOf" srcId="{8B9E46CD-DF06-4FF3-B941-7B5065CA7B9C}" destId="{A0B0293C-E5C5-4A0E-87BE-0DF6EE1AA7B2}" srcOrd="0" destOrd="0" presId="urn:microsoft.com/office/officeart/2005/8/layout/orgChart1"/>
    <dgm:cxn modelId="{86FF62D5-3B91-4911-BD56-320DE067CFBE}" type="presOf" srcId="{8B9E46CD-DF06-4FF3-B941-7B5065CA7B9C}" destId="{38729CB2-875E-4E75-B2CC-098E17B545E9}" srcOrd="1" destOrd="0" presId="urn:microsoft.com/office/officeart/2005/8/layout/orgChart1"/>
    <dgm:cxn modelId="{D24690D8-F02F-4790-9CBD-8B3866EBBCA4}" type="presOf" srcId="{95EDDD8C-2904-4B47-94C3-AA573DD21B4F}" destId="{31947AA9-1ED6-4C25-8DC2-322F577B94DB}" srcOrd="1" destOrd="0" presId="urn:microsoft.com/office/officeart/2005/8/layout/orgChart1"/>
    <dgm:cxn modelId="{4EECFEDC-9CE7-4107-A204-5E6487F7607B}" type="presOf" srcId="{D2E01AAB-2180-440F-BB14-C02C1C72A1B9}" destId="{FEF03817-ADCF-4856-9FF2-567CC43953C9}" srcOrd="1" destOrd="0" presId="urn:microsoft.com/office/officeart/2005/8/layout/orgChart1"/>
    <dgm:cxn modelId="{677A56FB-BF6D-4FE5-A40F-40D50F9C9D32}" type="presParOf" srcId="{EE994B60-857C-48D1-A544-67767E21E360}" destId="{E398ABE1-DC2E-448B-92E4-600FA85A1552}" srcOrd="0" destOrd="0" presId="urn:microsoft.com/office/officeart/2005/8/layout/orgChart1"/>
    <dgm:cxn modelId="{3B74B654-9610-4F74-92EF-707E21CC8A4B}" type="presParOf" srcId="{E398ABE1-DC2E-448B-92E4-600FA85A1552}" destId="{4C6EF8FD-E837-48DA-BB8E-17CF87C181C1}" srcOrd="0" destOrd="0" presId="urn:microsoft.com/office/officeart/2005/8/layout/orgChart1"/>
    <dgm:cxn modelId="{AA293F4D-95B9-482A-BE83-59F1103055EA}" type="presParOf" srcId="{4C6EF8FD-E837-48DA-BB8E-17CF87C181C1}" destId="{E20090CC-D32D-4818-8288-51E58BD3AB9B}" srcOrd="0" destOrd="0" presId="urn:microsoft.com/office/officeart/2005/8/layout/orgChart1"/>
    <dgm:cxn modelId="{2C572AE9-5031-41F0-8E36-BB0E7801A25C}" type="presParOf" srcId="{4C6EF8FD-E837-48DA-BB8E-17CF87C181C1}" destId="{2B19D0C8-1D90-48CF-AB32-6862D01777D0}" srcOrd="1" destOrd="0" presId="urn:microsoft.com/office/officeart/2005/8/layout/orgChart1"/>
    <dgm:cxn modelId="{5D59BA9A-56C0-419E-B146-EE20987D2D33}" type="presParOf" srcId="{E398ABE1-DC2E-448B-92E4-600FA85A1552}" destId="{A7B68B1E-6D17-4A63-86FB-24AADE6BADE4}" srcOrd="1" destOrd="0" presId="urn:microsoft.com/office/officeart/2005/8/layout/orgChart1"/>
    <dgm:cxn modelId="{EDCFED58-E96C-4CB8-8B96-F2741C2ACFF3}" type="presParOf" srcId="{A7B68B1E-6D17-4A63-86FB-24AADE6BADE4}" destId="{3EF24A49-87DA-46AF-9149-90CEA1CD2EDA}" srcOrd="0" destOrd="0" presId="urn:microsoft.com/office/officeart/2005/8/layout/orgChart1"/>
    <dgm:cxn modelId="{6AA16206-B1EC-40FE-B3E8-C34A8244D29C}" type="presParOf" srcId="{A7B68B1E-6D17-4A63-86FB-24AADE6BADE4}" destId="{BE923D01-6CF2-428D-B378-7A58B5FDA1D4}" srcOrd="1" destOrd="0" presId="urn:microsoft.com/office/officeart/2005/8/layout/orgChart1"/>
    <dgm:cxn modelId="{E5D2E981-E3F5-4BC0-9764-C917D2E9752C}" type="presParOf" srcId="{BE923D01-6CF2-428D-B378-7A58B5FDA1D4}" destId="{DDA69645-2C4A-4E1F-AF56-290470B64CDA}" srcOrd="0" destOrd="0" presId="urn:microsoft.com/office/officeart/2005/8/layout/orgChart1"/>
    <dgm:cxn modelId="{6DC1F635-326F-40E8-856B-334CA4B0CF6B}" type="presParOf" srcId="{DDA69645-2C4A-4E1F-AF56-290470B64CDA}" destId="{A0B0293C-E5C5-4A0E-87BE-0DF6EE1AA7B2}" srcOrd="0" destOrd="0" presId="urn:microsoft.com/office/officeart/2005/8/layout/orgChart1"/>
    <dgm:cxn modelId="{583F96DB-484D-4AD2-8B9A-88DFD5EC5C9A}" type="presParOf" srcId="{DDA69645-2C4A-4E1F-AF56-290470B64CDA}" destId="{38729CB2-875E-4E75-B2CC-098E17B545E9}" srcOrd="1" destOrd="0" presId="urn:microsoft.com/office/officeart/2005/8/layout/orgChart1"/>
    <dgm:cxn modelId="{C5179CE3-2B44-45C5-8DB2-18C32A8066F9}" type="presParOf" srcId="{BE923D01-6CF2-428D-B378-7A58B5FDA1D4}" destId="{4DE2D440-B859-41CE-947E-84973C43D9B2}" srcOrd="1" destOrd="0" presId="urn:microsoft.com/office/officeart/2005/8/layout/orgChart1"/>
    <dgm:cxn modelId="{7C704315-814B-4B3D-AF50-DC1435D4FFA8}" type="presParOf" srcId="{BE923D01-6CF2-428D-B378-7A58B5FDA1D4}" destId="{436B4542-BF18-47E5-8574-3B242B06185A}" srcOrd="2" destOrd="0" presId="urn:microsoft.com/office/officeart/2005/8/layout/orgChart1"/>
    <dgm:cxn modelId="{6EF89CCD-4971-4E82-B326-01D948A772F7}" type="presParOf" srcId="{A7B68B1E-6D17-4A63-86FB-24AADE6BADE4}" destId="{A6D2A354-F18F-4612-8C31-F04A4EB2B334}" srcOrd="2" destOrd="0" presId="urn:microsoft.com/office/officeart/2005/8/layout/orgChart1"/>
    <dgm:cxn modelId="{85DC4B3D-7D44-4771-A8F5-40C44045C72A}" type="presParOf" srcId="{A7B68B1E-6D17-4A63-86FB-24AADE6BADE4}" destId="{4C62424C-31E1-4821-A13D-9E5171D265BB}" srcOrd="3" destOrd="0" presId="urn:microsoft.com/office/officeart/2005/8/layout/orgChart1"/>
    <dgm:cxn modelId="{8C38665B-B5F1-4F4B-868E-5AB18ABDB3AE}" type="presParOf" srcId="{4C62424C-31E1-4821-A13D-9E5171D265BB}" destId="{CC0C50F9-6F7A-4FAF-BD00-7B95787E4C17}" srcOrd="0" destOrd="0" presId="urn:microsoft.com/office/officeart/2005/8/layout/orgChart1"/>
    <dgm:cxn modelId="{7B396A9C-AB48-4CBA-83B3-33EE443D36B4}" type="presParOf" srcId="{CC0C50F9-6F7A-4FAF-BD00-7B95787E4C17}" destId="{9A2583B9-BF8F-4597-8083-DF2AC2D1AC24}" srcOrd="0" destOrd="0" presId="urn:microsoft.com/office/officeart/2005/8/layout/orgChart1"/>
    <dgm:cxn modelId="{6D8751F8-083D-42AA-A7FB-2B67C0850272}" type="presParOf" srcId="{CC0C50F9-6F7A-4FAF-BD00-7B95787E4C17}" destId="{31947AA9-1ED6-4C25-8DC2-322F577B94DB}" srcOrd="1" destOrd="0" presId="urn:microsoft.com/office/officeart/2005/8/layout/orgChart1"/>
    <dgm:cxn modelId="{7A63A578-52E2-4436-86AE-2CB4478A6D69}" type="presParOf" srcId="{4C62424C-31E1-4821-A13D-9E5171D265BB}" destId="{70157C5F-AB4A-4A8D-889F-F5404E891185}" srcOrd="1" destOrd="0" presId="urn:microsoft.com/office/officeart/2005/8/layout/orgChart1"/>
    <dgm:cxn modelId="{531CF43B-9A62-4E55-8142-2D14A8E78E8C}" type="presParOf" srcId="{4C62424C-31E1-4821-A13D-9E5171D265BB}" destId="{576392E8-DA3B-4132-AD0E-547C3DA79181}" srcOrd="2" destOrd="0" presId="urn:microsoft.com/office/officeart/2005/8/layout/orgChart1"/>
    <dgm:cxn modelId="{B60DE2F9-91F2-42F3-803F-2EB22DD1E17D}" type="presParOf" srcId="{A7B68B1E-6D17-4A63-86FB-24AADE6BADE4}" destId="{FC65B391-BB74-418B-8BCA-56741446FC34}" srcOrd="4" destOrd="0" presId="urn:microsoft.com/office/officeart/2005/8/layout/orgChart1"/>
    <dgm:cxn modelId="{03558D7B-3641-4516-84B6-3E13ACDCCFDD}" type="presParOf" srcId="{A7B68B1E-6D17-4A63-86FB-24AADE6BADE4}" destId="{3386A6A1-A5CB-4A6E-BCBA-DD8A493BFA2E}" srcOrd="5" destOrd="0" presId="urn:microsoft.com/office/officeart/2005/8/layout/orgChart1"/>
    <dgm:cxn modelId="{29A01716-8FA8-4962-B73E-24C35E005BEE}" type="presParOf" srcId="{3386A6A1-A5CB-4A6E-BCBA-DD8A493BFA2E}" destId="{7F745BD7-A034-44A5-B06E-7CE01CF13B90}" srcOrd="0" destOrd="0" presId="urn:microsoft.com/office/officeart/2005/8/layout/orgChart1"/>
    <dgm:cxn modelId="{6069C240-C9A0-492F-9B6A-14D30BAC541B}" type="presParOf" srcId="{7F745BD7-A034-44A5-B06E-7CE01CF13B90}" destId="{5278D060-1741-44F3-9666-16A0A5C3D07C}" srcOrd="0" destOrd="0" presId="urn:microsoft.com/office/officeart/2005/8/layout/orgChart1"/>
    <dgm:cxn modelId="{16FBF71C-A651-46BA-8178-031410C6D021}" type="presParOf" srcId="{7F745BD7-A034-44A5-B06E-7CE01CF13B90}" destId="{FEF03817-ADCF-4856-9FF2-567CC43953C9}" srcOrd="1" destOrd="0" presId="urn:microsoft.com/office/officeart/2005/8/layout/orgChart1"/>
    <dgm:cxn modelId="{1C2A847E-5B27-456F-B295-F31939ACC88F}" type="presParOf" srcId="{3386A6A1-A5CB-4A6E-BCBA-DD8A493BFA2E}" destId="{5A8E0BCE-7910-48D0-9238-2FC9EB3A8BDA}" srcOrd="1" destOrd="0" presId="urn:microsoft.com/office/officeart/2005/8/layout/orgChart1"/>
    <dgm:cxn modelId="{05814102-15D6-4D63-85AD-6B3FC23C561A}" type="presParOf" srcId="{3386A6A1-A5CB-4A6E-BCBA-DD8A493BFA2E}" destId="{159F3472-C457-4548-A383-48E8319D0C39}" srcOrd="2" destOrd="0" presId="urn:microsoft.com/office/officeart/2005/8/layout/orgChart1"/>
    <dgm:cxn modelId="{3DF9C0A9-C26F-40C8-8954-E878071A5D93}" type="presParOf" srcId="{E398ABE1-DC2E-448B-92E4-600FA85A1552}" destId="{51B1E112-5ADD-431B-A7E5-2C1DA9A1B563}" srcOrd="2" destOrd="0" presId="urn:microsoft.com/office/officeart/2005/8/layout/orgChart1"/>
    <dgm:cxn modelId="{1D061804-EB74-4CA6-BD23-04A45AFF821D}" type="presParOf" srcId="{51B1E112-5ADD-431B-A7E5-2C1DA9A1B563}" destId="{1E68C26E-7D8D-4375-9188-520A2434E4A2}" srcOrd="0" destOrd="0" presId="urn:microsoft.com/office/officeart/2005/8/layout/orgChart1"/>
    <dgm:cxn modelId="{F0EE4118-E041-46E3-82FF-E160AED1E837}" type="presParOf" srcId="{51B1E112-5ADD-431B-A7E5-2C1DA9A1B563}" destId="{7EC887C3-6F1A-473F-8B49-8732184F66E9}" srcOrd="1" destOrd="0" presId="urn:microsoft.com/office/officeart/2005/8/layout/orgChart1"/>
    <dgm:cxn modelId="{8A1B5545-0A42-421E-89E8-A15236147537}" type="presParOf" srcId="{7EC887C3-6F1A-473F-8B49-8732184F66E9}" destId="{1B78D3CE-FBC9-4EC1-970B-C7C30C01C56F}" srcOrd="0" destOrd="0" presId="urn:microsoft.com/office/officeart/2005/8/layout/orgChart1"/>
    <dgm:cxn modelId="{2DCE7E55-7652-4EAC-9683-77B2292A0ED4}" type="presParOf" srcId="{1B78D3CE-FBC9-4EC1-970B-C7C30C01C56F}" destId="{BC8D5C43-609A-4B50-AD51-11A7CBCBC332}" srcOrd="0" destOrd="0" presId="urn:microsoft.com/office/officeart/2005/8/layout/orgChart1"/>
    <dgm:cxn modelId="{D0EF6463-9C46-473F-A7CF-26C08970B7AB}" type="presParOf" srcId="{1B78D3CE-FBC9-4EC1-970B-C7C30C01C56F}" destId="{253DFDC3-608C-4E0A-9A1B-1B73CBD98DD1}" srcOrd="1" destOrd="0" presId="urn:microsoft.com/office/officeart/2005/8/layout/orgChart1"/>
    <dgm:cxn modelId="{949C9FA2-1529-412E-9D1C-04D7BBB0F0C6}" type="presParOf" srcId="{7EC887C3-6F1A-473F-8B49-8732184F66E9}" destId="{C8E1A5DC-BB6F-49A4-82DB-6E627D0C7A55}" srcOrd="1" destOrd="0" presId="urn:microsoft.com/office/officeart/2005/8/layout/orgChart1"/>
    <dgm:cxn modelId="{53036BE2-140C-44BD-BE21-A85C6E3D1238}" type="presParOf" srcId="{7EC887C3-6F1A-473F-8B49-8732184F66E9}" destId="{F008DCF6-702E-4921-91DD-046E29D501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C26E-7D8D-4375-9188-520A2434E4A2}">
      <dsp:nvSpPr>
        <dsp:cNvPr id="0" name=""/>
        <dsp:cNvSpPr/>
      </dsp:nvSpPr>
      <dsp:spPr>
        <a:xfrm>
          <a:off x="5801897" y="2458327"/>
          <a:ext cx="379509" cy="1662611"/>
        </a:xfrm>
        <a:custGeom>
          <a:avLst/>
          <a:gdLst/>
          <a:ahLst/>
          <a:cxnLst/>
          <a:rect l="0" t="0" r="0" b="0"/>
          <a:pathLst>
            <a:path>
              <a:moveTo>
                <a:pt x="379509" y="0"/>
              </a:moveTo>
              <a:lnTo>
                <a:pt x="379509" y="1662611"/>
              </a:lnTo>
              <a:lnTo>
                <a:pt x="0" y="1662611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5B391-BB74-418B-8BCA-56741446FC34}">
      <dsp:nvSpPr>
        <dsp:cNvPr id="0" name=""/>
        <dsp:cNvSpPr/>
      </dsp:nvSpPr>
      <dsp:spPr>
        <a:xfrm>
          <a:off x="6181407" y="2458327"/>
          <a:ext cx="4373390" cy="332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713"/>
              </a:lnTo>
              <a:lnTo>
                <a:pt x="4373390" y="2945713"/>
              </a:lnTo>
              <a:lnTo>
                <a:pt x="4373390" y="3325222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2A354-F18F-4612-8C31-F04A4EB2B334}">
      <dsp:nvSpPr>
        <dsp:cNvPr id="0" name=""/>
        <dsp:cNvSpPr/>
      </dsp:nvSpPr>
      <dsp:spPr>
        <a:xfrm>
          <a:off x="6135686" y="2458327"/>
          <a:ext cx="91440" cy="33252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5222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24A49-87DA-46AF-9149-90CEA1CD2EDA}">
      <dsp:nvSpPr>
        <dsp:cNvPr id="0" name=""/>
        <dsp:cNvSpPr/>
      </dsp:nvSpPr>
      <dsp:spPr>
        <a:xfrm>
          <a:off x="1808016" y="2458327"/>
          <a:ext cx="4373390" cy="3325222"/>
        </a:xfrm>
        <a:custGeom>
          <a:avLst/>
          <a:gdLst/>
          <a:ahLst/>
          <a:cxnLst/>
          <a:rect l="0" t="0" r="0" b="0"/>
          <a:pathLst>
            <a:path>
              <a:moveTo>
                <a:pt x="4373390" y="0"/>
              </a:moveTo>
              <a:lnTo>
                <a:pt x="4373390" y="2945713"/>
              </a:lnTo>
              <a:lnTo>
                <a:pt x="0" y="2945713"/>
              </a:lnTo>
              <a:lnTo>
                <a:pt x="0" y="3325222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90CC-D32D-4818-8288-51E58BD3AB9B}">
      <dsp:nvSpPr>
        <dsp:cNvPr id="0" name=""/>
        <dsp:cNvSpPr/>
      </dsp:nvSpPr>
      <dsp:spPr>
        <a:xfrm>
          <a:off x="4374220" y="651141"/>
          <a:ext cx="3614372" cy="18071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374220" y="651141"/>
        <a:ext cx="3614372" cy="1807186"/>
      </dsp:txXfrm>
    </dsp:sp>
    <dsp:sp modelId="{A0B0293C-E5C5-4A0E-87BE-0DF6EE1AA7B2}">
      <dsp:nvSpPr>
        <dsp:cNvPr id="0" name=""/>
        <dsp:cNvSpPr/>
      </dsp:nvSpPr>
      <dsp:spPr>
        <a:xfrm>
          <a:off x="830" y="5783550"/>
          <a:ext cx="3614372" cy="18071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830" y="5783550"/>
        <a:ext cx="3614372" cy="1807186"/>
      </dsp:txXfrm>
    </dsp:sp>
    <dsp:sp modelId="{9A2583B9-BF8F-4597-8083-DF2AC2D1AC24}">
      <dsp:nvSpPr>
        <dsp:cNvPr id="0" name=""/>
        <dsp:cNvSpPr/>
      </dsp:nvSpPr>
      <dsp:spPr>
        <a:xfrm>
          <a:off x="4374220" y="5783550"/>
          <a:ext cx="3614372" cy="180718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4374220" y="5783550"/>
        <a:ext cx="3614372" cy="1807186"/>
      </dsp:txXfrm>
    </dsp:sp>
    <dsp:sp modelId="{5278D060-1741-44F3-9666-16A0A5C3D07C}">
      <dsp:nvSpPr>
        <dsp:cNvPr id="0" name=""/>
        <dsp:cNvSpPr/>
      </dsp:nvSpPr>
      <dsp:spPr>
        <a:xfrm>
          <a:off x="8747611" y="5783550"/>
          <a:ext cx="3614372" cy="180718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8747611" y="5783550"/>
        <a:ext cx="3614372" cy="1807186"/>
      </dsp:txXfrm>
    </dsp:sp>
    <dsp:sp modelId="{BC8D5C43-609A-4B50-AD51-11A7CBCBC332}">
      <dsp:nvSpPr>
        <dsp:cNvPr id="0" name=""/>
        <dsp:cNvSpPr/>
      </dsp:nvSpPr>
      <dsp:spPr>
        <a:xfrm>
          <a:off x="2187525" y="3217345"/>
          <a:ext cx="3614372" cy="180718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2187525" y="3217345"/>
        <a:ext cx="3614372" cy="1807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D11BC-0C8E-401C-AA67-608C452C7827}">
      <dsp:nvSpPr>
        <dsp:cNvPr id="0" name=""/>
        <dsp:cNvSpPr/>
      </dsp:nvSpPr>
      <dsp:spPr>
        <a:xfrm>
          <a:off x="4687" y="5497583"/>
          <a:ext cx="4734901" cy="236745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74027" y="5566923"/>
        <a:ext cx="4596221" cy="2228770"/>
      </dsp:txXfrm>
    </dsp:sp>
    <dsp:sp modelId="{9B8CCBCD-0637-43F5-A2D4-8A8344F1C387}">
      <dsp:nvSpPr>
        <dsp:cNvPr id="0" name=""/>
        <dsp:cNvSpPr/>
      </dsp:nvSpPr>
      <dsp:spPr>
        <a:xfrm rot="18770822">
          <a:off x="4294040" y="5642592"/>
          <a:ext cx="278505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785058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16942" y="5590719"/>
        <a:ext cx="139252" cy="139252"/>
      </dsp:txXfrm>
    </dsp:sp>
    <dsp:sp modelId="{7824251A-74B6-4FDB-A1CA-3ADFCA8F8C22}">
      <dsp:nvSpPr>
        <dsp:cNvPr id="0" name=""/>
        <dsp:cNvSpPr/>
      </dsp:nvSpPr>
      <dsp:spPr>
        <a:xfrm>
          <a:off x="6633549" y="3455657"/>
          <a:ext cx="4734901" cy="236745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6702889" y="3524997"/>
        <a:ext cx="4596221" cy="2228770"/>
      </dsp:txXfrm>
    </dsp:sp>
    <dsp:sp modelId="{E7D33D43-16C6-4BD9-A12B-55EAE0F29262}">
      <dsp:nvSpPr>
        <dsp:cNvPr id="0" name=""/>
        <dsp:cNvSpPr/>
      </dsp:nvSpPr>
      <dsp:spPr>
        <a:xfrm rot="19457599">
          <a:off x="11149221" y="3940986"/>
          <a:ext cx="233241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332419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2257120" y="3900430"/>
        <a:ext cx="116620" cy="116620"/>
      </dsp:txXfrm>
    </dsp:sp>
    <dsp:sp modelId="{9D3E6734-8E19-492A-858E-DC9EDF1BD93E}">
      <dsp:nvSpPr>
        <dsp:cNvPr id="0" name=""/>
        <dsp:cNvSpPr/>
      </dsp:nvSpPr>
      <dsp:spPr>
        <a:xfrm>
          <a:off x="13262411" y="2094373"/>
          <a:ext cx="4734901" cy="2367450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13331751" y="2163713"/>
        <a:ext cx="4596221" cy="2228770"/>
      </dsp:txXfrm>
    </dsp:sp>
    <dsp:sp modelId="{752D8B74-00E3-4CC4-9CB1-E24CA4330283}">
      <dsp:nvSpPr>
        <dsp:cNvPr id="0" name=""/>
        <dsp:cNvSpPr/>
      </dsp:nvSpPr>
      <dsp:spPr>
        <a:xfrm rot="2142401">
          <a:off x="11149221" y="5302271"/>
          <a:ext cx="233241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332419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2257120" y="5261714"/>
        <a:ext cx="116620" cy="116620"/>
      </dsp:txXfrm>
    </dsp:sp>
    <dsp:sp modelId="{3C601F50-617E-4F36-B4F4-6A305CEA45A8}">
      <dsp:nvSpPr>
        <dsp:cNvPr id="0" name=""/>
        <dsp:cNvSpPr/>
      </dsp:nvSpPr>
      <dsp:spPr>
        <a:xfrm>
          <a:off x="13262411" y="4816941"/>
          <a:ext cx="4734901" cy="236745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13331751" y="4886281"/>
        <a:ext cx="4596221" cy="2228770"/>
      </dsp:txXfrm>
    </dsp:sp>
    <dsp:sp modelId="{CC50226B-A2A5-40B9-8FED-4D2F43200079}">
      <dsp:nvSpPr>
        <dsp:cNvPr id="0" name=""/>
        <dsp:cNvSpPr/>
      </dsp:nvSpPr>
      <dsp:spPr>
        <a:xfrm rot="2829178">
          <a:off x="4294040" y="7684518"/>
          <a:ext cx="278505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785058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616942" y="7632645"/>
        <a:ext cx="139252" cy="139252"/>
      </dsp:txXfrm>
    </dsp:sp>
    <dsp:sp modelId="{A083CE37-5C5D-4BE0-B9BE-BBDCAA906D48}">
      <dsp:nvSpPr>
        <dsp:cNvPr id="0" name=""/>
        <dsp:cNvSpPr/>
      </dsp:nvSpPr>
      <dsp:spPr>
        <a:xfrm>
          <a:off x="6633549" y="7539509"/>
          <a:ext cx="4734901" cy="236745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6702889" y="7608849"/>
        <a:ext cx="4596221" cy="2228770"/>
      </dsp:txXfrm>
    </dsp:sp>
    <dsp:sp modelId="{118D2561-5941-44F9-AB91-94B7866813E7}">
      <dsp:nvSpPr>
        <dsp:cNvPr id="0" name=""/>
        <dsp:cNvSpPr/>
      </dsp:nvSpPr>
      <dsp:spPr>
        <a:xfrm rot="21301081">
          <a:off x="11364850" y="8622727"/>
          <a:ext cx="190584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905848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2270128" y="8592834"/>
        <a:ext cx="95292" cy="95292"/>
      </dsp:txXfrm>
    </dsp:sp>
    <dsp:sp modelId="{6D0584DE-FE12-4E11-B4DF-34F67DDC0A75}">
      <dsp:nvSpPr>
        <dsp:cNvPr id="0" name=""/>
        <dsp:cNvSpPr/>
      </dsp:nvSpPr>
      <dsp:spPr>
        <a:xfrm>
          <a:off x="13267098" y="7374001"/>
          <a:ext cx="4734901" cy="236745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13336438" y="7443341"/>
        <a:ext cx="4596221" cy="2228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133F9-E42B-4FE3-8DB7-74D1DF4D112C}">
      <dsp:nvSpPr>
        <dsp:cNvPr id="0" name=""/>
        <dsp:cNvSpPr/>
      </dsp:nvSpPr>
      <dsp:spPr>
        <a:xfrm>
          <a:off x="11007826" y="2298"/>
          <a:ext cx="2492935" cy="1661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NAME</a:t>
          </a:r>
        </a:p>
      </dsp:txBody>
      <dsp:txXfrm>
        <a:off x="11056503" y="50975"/>
        <a:ext cx="2395581" cy="1564603"/>
      </dsp:txXfrm>
    </dsp:sp>
    <dsp:sp modelId="{DFDAA0EC-FABD-4994-A047-50F675476B99}">
      <dsp:nvSpPr>
        <dsp:cNvPr id="0" name=""/>
        <dsp:cNvSpPr/>
      </dsp:nvSpPr>
      <dsp:spPr>
        <a:xfrm>
          <a:off x="6582866" y="1664255"/>
          <a:ext cx="5671428" cy="664782"/>
        </a:xfrm>
        <a:custGeom>
          <a:avLst/>
          <a:gdLst/>
          <a:ahLst/>
          <a:cxnLst/>
          <a:rect l="0" t="0" r="0" b="0"/>
          <a:pathLst>
            <a:path>
              <a:moveTo>
                <a:pt x="5671428" y="0"/>
              </a:moveTo>
              <a:lnTo>
                <a:pt x="5671428" y="332391"/>
              </a:lnTo>
              <a:lnTo>
                <a:pt x="0" y="332391"/>
              </a:lnTo>
              <a:lnTo>
                <a:pt x="0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ACC59-B570-48A9-91A5-40D37D3D0B15}">
      <dsp:nvSpPr>
        <dsp:cNvPr id="0" name=""/>
        <dsp:cNvSpPr/>
      </dsp:nvSpPr>
      <dsp:spPr>
        <a:xfrm>
          <a:off x="5336398" y="2329037"/>
          <a:ext cx="2492935" cy="166195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LEVEL 1</a:t>
          </a:r>
        </a:p>
      </dsp:txBody>
      <dsp:txXfrm>
        <a:off x="5385075" y="2377714"/>
        <a:ext cx="2395581" cy="1564603"/>
      </dsp:txXfrm>
    </dsp:sp>
    <dsp:sp modelId="{044B3F28-D22E-4D70-A747-97661539B7D4}">
      <dsp:nvSpPr>
        <dsp:cNvPr id="0" name=""/>
        <dsp:cNvSpPr/>
      </dsp:nvSpPr>
      <dsp:spPr>
        <a:xfrm>
          <a:off x="4152253" y="3990995"/>
          <a:ext cx="2430612" cy="664782"/>
        </a:xfrm>
        <a:custGeom>
          <a:avLst/>
          <a:gdLst/>
          <a:ahLst/>
          <a:cxnLst/>
          <a:rect l="0" t="0" r="0" b="0"/>
          <a:pathLst>
            <a:path>
              <a:moveTo>
                <a:pt x="2430612" y="0"/>
              </a:moveTo>
              <a:lnTo>
                <a:pt x="2430612" y="332391"/>
              </a:lnTo>
              <a:lnTo>
                <a:pt x="0" y="332391"/>
              </a:lnTo>
              <a:lnTo>
                <a:pt x="0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0A64E-8329-4234-8F9E-A374369988AB}">
      <dsp:nvSpPr>
        <dsp:cNvPr id="0" name=""/>
        <dsp:cNvSpPr/>
      </dsp:nvSpPr>
      <dsp:spPr>
        <a:xfrm>
          <a:off x="2905785" y="4655777"/>
          <a:ext cx="2492935" cy="166195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LEAF 1</a:t>
          </a:r>
        </a:p>
      </dsp:txBody>
      <dsp:txXfrm>
        <a:off x="2954462" y="4704454"/>
        <a:ext cx="2395581" cy="1564603"/>
      </dsp:txXfrm>
    </dsp:sp>
    <dsp:sp modelId="{837C6DB6-4022-4C7F-9BAE-D28DDEE3A717}">
      <dsp:nvSpPr>
        <dsp:cNvPr id="0" name=""/>
        <dsp:cNvSpPr/>
      </dsp:nvSpPr>
      <dsp:spPr>
        <a:xfrm>
          <a:off x="2531845" y="6317735"/>
          <a:ext cx="1620408" cy="664782"/>
        </a:xfrm>
        <a:custGeom>
          <a:avLst/>
          <a:gdLst/>
          <a:ahLst/>
          <a:cxnLst/>
          <a:rect l="0" t="0" r="0" b="0"/>
          <a:pathLst>
            <a:path>
              <a:moveTo>
                <a:pt x="1620408" y="0"/>
              </a:moveTo>
              <a:lnTo>
                <a:pt x="1620408" y="332391"/>
              </a:lnTo>
              <a:lnTo>
                <a:pt x="0" y="332391"/>
              </a:lnTo>
              <a:lnTo>
                <a:pt x="0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CAB19-84BE-4C10-8373-478F3E126860}">
      <dsp:nvSpPr>
        <dsp:cNvPr id="0" name=""/>
        <dsp:cNvSpPr/>
      </dsp:nvSpPr>
      <dsp:spPr>
        <a:xfrm>
          <a:off x="1285377" y="6982517"/>
          <a:ext cx="2492935" cy="166195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CHILD</a:t>
          </a:r>
        </a:p>
      </dsp:txBody>
      <dsp:txXfrm>
        <a:off x="1334054" y="7031194"/>
        <a:ext cx="2395581" cy="1564603"/>
      </dsp:txXfrm>
    </dsp:sp>
    <dsp:sp modelId="{7C490130-4E7D-42C4-A1F7-4355A01F94F7}">
      <dsp:nvSpPr>
        <dsp:cNvPr id="0" name=""/>
        <dsp:cNvSpPr/>
      </dsp:nvSpPr>
      <dsp:spPr>
        <a:xfrm>
          <a:off x="4152253" y="6317735"/>
          <a:ext cx="1620408" cy="664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91"/>
              </a:lnTo>
              <a:lnTo>
                <a:pt x="1620408" y="332391"/>
              </a:lnTo>
              <a:lnTo>
                <a:pt x="1620408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8627-CE86-4239-81BB-EA3C8884820E}">
      <dsp:nvSpPr>
        <dsp:cNvPr id="0" name=""/>
        <dsp:cNvSpPr/>
      </dsp:nvSpPr>
      <dsp:spPr>
        <a:xfrm>
          <a:off x="4526194" y="6982517"/>
          <a:ext cx="2492935" cy="166195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CHILD</a:t>
          </a:r>
        </a:p>
      </dsp:txBody>
      <dsp:txXfrm>
        <a:off x="4574871" y="7031194"/>
        <a:ext cx="2395581" cy="1564603"/>
      </dsp:txXfrm>
    </dsp:sp>
    <dsp:sp modelId="{EB8D9D92-69B1-417A-ADE5-A40997392D70}">
      <dsp:nvSpPr>
        <dsp:cNvPr id="0" name=""/>
        <dsp:cNvSpPr/>
      </dsp:nvSpPr>
      <dsp:spPr>
        <a:xfrm>
          <a:off x="6582866" y="3990995"/>
          <a:ext cx="2430612" cy="664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91"/>
              </a:lnTo>
              <a:lnTo>
                <a:pt x="2430612" y="332391"/>
              </a:lnTo>
              <a:lnTo>
                <a:pt x="2430612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89CF-5D2F-4FDC-9677-CA736A19E2B2}">
      <dsp:nvSpPr>
        <dsp:cNvPr id="0" name=""/>
        <dsp:cNvSpPr/>
      </dsp:nvSpPr>
      <dsp:spPr>
        <a:xfrm>
          <a:off x="7767010" y="4655777"/>
          <a:ext cx="2492935" cy="166195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LEAF 2</a:t>
          </a:r>
        </a:p>
      </dsp:txBody>
      <dsp:txXfrm>
        <a:off x="7815687" y="4704454"/>
        <a:ext cx="2395581" cy="1564603"/>
      </dsp:txXfrm>
    </dsp:sp>
    <dsp:sp modelId="{F1A5E665-34EC-4411-A4F2-57DB4FB76160}">
      <dsp:nvSpPr>
        <dsp:cNvPr id="0" name=""/>
        <dsp:cNvSpPr/>
      </dsp:nvSpPr>
      <dsp:spPr>
        <a:xfrm>
          <a:off x="8967758" y="6317735"/>
          <a:ext cx="91440" cy="664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21FDA-E9C0-46D2-A90D-6FFDE77AAAB2}">
      <dsp:nvSpPr>
        <dsp:cNvPr id="0" name=""/>
        <dsp:cNvSpPr/>
      </dsp:nvSpPr>
      <dsp:spPr>
        <a:xfrm>
          <a:off x="7767010" y="6982517"/>
          <a:ext cx="2492935" cy="166195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CHILD</a:t>
          </a:r>
        </a:p>
      </dsp:txBody>
      <dsp:txXfrm>
        <a:off x="7815687" y="7031194"/>
        <a:ext cx="2395581" cy="1564603"/>
      </dsp:txXfrm>
    </dsp:sp>
    <dsp:sp modelId="{A1E2F072-0D30-44F1-8637-DA3171B6F084}">
      <dsp:nvSpPr>
        <dsp:cNvPr id="0" name=""/>
        <dsp:cNvSpPr/>
      </dsp:nvSpPr>
      <dsp:spPr>
        <a:xfrm>
          <a:off x="9823682" y="1664255"/>
          <a:ext cx="2430612" cy="664782"/>
        </a:xfrm>
        <a:custGeom>
          <a:avLst/>
          <a:gdLst/>
          <a:ahLst/>
          <a:cxnLst/>
          <a:rect l="0" t="0" r="0" b="0"/>
          <a:pathLst>
            <a:path>
              <a:moveTo>
                <a:pt x="2430612" y="0"/>
              </a:moveTo>
              <a:lnTo>
                <a:pt x="2430612" y="332391"/>
              </a:lnTo>
              <a:lnTo>
                <a:pt x="0" y="332391"/>
              </a:lnTo>
              <a:lnTo>
                <a:pt x="0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A6A4F-51C5-4ECA-A7E6-3FF51A6553B9}">
      <dsp:nvSpPr>
        <dsp:cNvPr id="0" name=""/>
        <dsp:cNvSpPr/>
      </dsp:nvSpPr>
      <dsp:spPr>
        <a:xfrm>
          <a:off x="8577214" y="2329037"/>
          <a:ext cx="2492935" cy="166195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LEVEL 2</a:t>
          </a:r>
        </a:p>
      </dsp:txBody>
      <dsp:txXfrm>
        <a:off x="8625891" y="2377714"/>
        <a:ext cx="2395581" cy="1564603"/>
      </dsp:txXfrm>
    </dsp:sp>
    <dsp:sp modelId="{ACA034E8-437D-49AE-AF70-C45073FB1603}">
      <dsp:nvSpPr>
        <dsp:cNvPr id="0" name=""/>
        <dsp:cNvSpPr/>
      </dsp:nvSpPr>
      <dsp:spPr>
        <a:xfrm>
          <a:off x="12254294" y="1664255"/>
          <a:ext cx="810204" cy="664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91"/>
              </a:lnTo>
              <a:lnTo>
                <a:pt x="810204" y="332391"/>
              </a:lnTo>
              <a:lnTo>
                <a:pt x="810204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80974-0276-4E8A-9BFD-6CA32F740BC3}">
      <dsp:nvSpPr>
        <dsp:cNvPr id="0" name=""/>
        <dsp:cNvSpPr/>
      </dsp:nvSpPr>
      <dsp:spPr>
        <a:xfrm>
          <a:off x="11818030" y="2329037"/>
          <a:ext cx="2492935" cy="166195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LEVEL 3</a:t>
          </a:r>
        </a:p>
      </dsp:txBody>
      <dsp:txXfrm>
        <a:off x="11866707" y="2377714"/>
        <a:ext cx="2395581" cy="1564603"/>
      </dsp:txXfrm>
    </dsp:sp>
    <dsp:sp modelId="{C7FEC4EB-78F6-42D5-AD60-448E88DFBEC7}">
      <dsp:nvSpPr>
        <dsp:cNvPr id="0" name=""/>
        <dsp:cNvSpPr/>
      </dsp:nvSpPr>
      <dsp:spPr>
        <a:xfrm>
          <a:off x="13018778" y="3990995"/>
          <a:ext cx="91440" cy="664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D98CB-FCCE-42A8-B947-0A8C48C4432F}">
      <dsp:nvSpPr>
        <dsp:cNvPr id="0" name=""/>
        <dsp:cNvSpPr/>
      </dsp:nvSpPr>
      <dsp:spPr>
        <a:xfrm>
          <a:off x="11818030" y="4655777"/>
          <a:ext cx="2492935" cy="166195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LEAF 5</a:t>
          </a:r>
        </a:p>
      </dsp:txBody>
      <dsp:txXfrm>
        <a:off x="11866707" y="4704454"/>
        <a:ext cx="2395581" cy="1564603"/>
      </dsp:txXfrm>
    </dsp:sp>
    <dsp:sp modelId="{46EE4342-4C37-4FF0-A81A-9CC424CB3385}">
      <dsp:nvSpPr>
        <dsp:cNvPr id="0" name=""/>
        <dsp:cNvSpPr/>
      </dsp:nvSpPr>
      <dsp:spPr>
        <a:xfrm>
          <a:off x="12254294" y="1664255"/>
          <a:ext cx="5671428" cy="664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91"/>
              </a:lnTo>
              <a:lnTo>
                <a:pt x="5671428" y="332391"/>
              </a:lnTo>
              <a:lnTo>
                <a:pt x="5671428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81DE5-2D50-4C39-9133-214A30A3C101}">
      <dsp:nvSpPr>
        <dsp:cNvPr id="0" name=""/>
        <dsp:cNvSpPr/>
      </dsp:nvSpPr>
      <dsp:spPr>
        <a:xfrm>
          <a:off x="16679255" y="2329037"/>
          <a:ext cx="2492935" cy="166195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LEVEL 4</a:t>
          </a:r>
        </a:p>
      </dsp:txBody>
      <dsp:txXfrm>
        <a:off x="16727932" y="2377714"/>
        <a:ext cx="2395581" cy="1564603"/>
      </dsp:txXfrm>
    </dsp:sp>
    <dsp:sp modelId="{62AC50B3-9EB6-4EFB-A477-613AD541720D}">
      <dsp:nvSpPr>
        <dsp:cNvPr id="0" name=""/>
        <dsp:cNvSpPr/>
      </dsp:nvSpPr>
      <dsp:spPr>
        <a:xfrm>
          <a:off x="17880003" y="3990995"/>
          <a:ext cx="91440" cy="664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24769-BC42-4E52-9E9B-F93648D44977}">
      <dsp:nvSpPr>
        <dsp:cNvPr id="0" name=""/>
        <dsp:cNvSpPr/>
      </dsp:nvSpPr>
      <dsp:spPr>
        <a:xfrm>
          <a:off x="16679255" y="4655777"/>
          <a:ext cx="2492935" cy="1661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LEAF 3</a:t>
          </a:r>
        </a:p>
      </dsp:txBody>
      <dsp:txXfrm>
        <a:off x="16727932" y="4704454"/>
        <a:ext cx="2395581" cy="1564603"/>
      </dsp:txXfrm>
    </dsp:sp>
    <dsp:sp modelId="{155E1376-CCF4-42FD-8A46-3149A8391D3C}">
      <dsp:nvSpPr>
        <dsp:cNvPr id="0" name=""/>
        <dsp:cNvSpPr/>
      </dsp:nvSpPr>
      <dsp:spPr>
        <a:xfrm>
          <a:off x="16305315" y="6317735"/>
          <a:ext cx="1620408" cy="664782"/>
        </a:xfrm>
        <a:custGeom>
          <a:avLst/>
          <a:gdLst/>
          <a:ahLst/>
          <a:cxnLst/>
          <a:rect l="0" t="0" r="0" b="0"/>
          <a:pathLst>
            <a:path>
              <a:moveTo>
                <a:pt x="1620408" y="0"/>
              </a:moveTo>
              <a:lnTo>
                <a:pt x="1620408" y="332391"/>
              </a:lnTo>
              <a:lnTo>
                <a:pt x="0" y="332391"/>
              </a:lnTo>
              <a:lnTo>
                <a:pt x="0" y="664782"/>
              </a:lnTo>
            </a:path>
          </a:pathLst>
        </a:custGeom>
        <a:noFill/>
        <a:ln w="1905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37DBA-F8D5-4496-A18E-76684412D5B1}">
      <dsp:nvSpPr>
        <dsp:cNvPr id="0" name=""/>
        <dsp:cNvSpPr/>
      </dsp:nvSpPr>
      <dsp:spPr>
        <a:xfrm>
          <a:off x="15058847" y="6982517"/>
          <a:ext cx="2492935" cy="1661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CHILD</a:t>
          </a:r>
        </a:p>
      </dsp:txBody>
      <dsp:txXfrm>
        <a:off x="15107524" y="7031194"/>
        <a:ext cx="2395581" cy="1564603"/>
      </dsp:txXfrm>
    </dsp:sp>
    <dsp:sp modelId="{67990745-914F-4631-8DA8-25F09CB9619C}">
      <dsp:nvSpPr>
        <dsp:cNvPr id="0" name=""/>
        <dsp:cNvSpPr/>
      </dsp:nvSpPr>
      <dsp:spPr>
        <a:xfrm>
          <a:off x="17925723" y="6317735"/>
          <a:ext cx="1620408" cy="664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91"/>
              </a:lnTo>
              <a:lnTo>
                <a:pt x="1620408" y="332391"/>
              </a:lnTo>
              <a:lnTo>
                <a:pt x="1620408" y="66478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E6838-E61F-4C5D-8DEA-94D18B206CA0}">
      <dsp:nvSpPr>
        <dsp:cNvPr id="0" name=""/>
        <dsp:cNvSpPr/>
      </dsp:nvSpPr>
      <dsp:spPr>
        <a:xfrm>
          <a:off x="18299663" y="6982517"/>
          <a:ext cx="2492935" cy="16619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Raleway" panose="020B0003030101060003" pitchFamily="34" charset="0"/>
            </a:rPr>
            <a:t>CHILD</a:t>
          </a:r>
        </a:p>
      </dsp:txBody>
      <dsp:txXfrm>
        <a:off x="18348340" y="7031194"/>
        <a:ext cx="2395581" cy="1564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D96D6-0694-4819-89F1-81460F319656}">
      <dsp:nvSpPr>
        <dsp:cNvPr id="0" name=""/>
        <dsp:cNvSpPr/>
      </dsp:nvSpPr>
      <dsp:spPr>
        <a:xfrm>
          <a:off x="2182714" y="3709338"/>
          <a:ext cx="3224973" cy="1612486"/>
        </a:xfrm>
        <a:prstGeom prst="roundRect">
          <a:avLst>
            <a:gd name="adj" fmla="val 10000"/>
          </a:avLst>
        </a:prstGeom>
        <a:solidFill>
          <a:srgbClr val="DB192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NAME</a:t>
          </a:r>
        </a:p>
      </dsp:txBody>
      <dsp:txXfrm>
        <a:off x="2229942" y="3756566"/>
        <a:ext cx="3130517" cy="1518030"/>
      </dsp:txXfrm>
    </dsp:sp>
    <dsp:sp modelId="{DC19CB2E-A589-4361-BDA9-C9773410F193}">
      <dsp:nvSpPr>
        <dsp:cNvPr id="0" name=""/>
        <dsp:cNvSpPr/>
      </dsp:nvSpPr>
      <dsp:spPr>
        <a:xfrm rot="17692822">
          <a:off x="4519627" y="3106903"/>
          <a:ext cx="306611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440480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anose="020B0503030101060003" pitchFamily="34" charset="0"/>
            <a:ea typeface="+mn-ea"/>
            <a:cs typeface="+mn-cs"/>
          </a:endParaRPr>
        </a:p>
      </dsp:txBody>
      <dsp:txXfrm>
        <a:off x="5950895" y="3162099"/>
        <a:ext cx="0" cy="0"/>
      </dsp:txXfrm>
    </dsp:sp>
    <dsp:sp modelId="{F862EB04-3C48-46C7-B2F8-692FEA49E419}">
      <dsp:nvSpPr>
        <dsp:cNvPr id="0" name=""/>
        <dsp:cNvSpPr/>
      </dsp:nvSpPr>
      <dsp:spPr>
        <a:xfrm>
          <a:off x="6697678" y="927798"/>
          <a:ext cx="3224973" cy="1612486"/>
        </a:xfrm>
        <a:prstGeom prst="roundRect">
          <a:avLst>
            <a:gd name="adj" fmla="val 10000"/>
          </a:avLst>
        </a:prstGeom>
        <a:solidFill>
          <a:srgbClr val="650E1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LEVEL 1</a:t>
          </a:r>
        </a:p>
      </dsp:txBody>
      <dsp:txXfrm>
        <a:off x="6744906" y="975026"/>
        <a:ext cx="3130517" cy="1518030"/>
      </dsp:txXfrm>
    </dsp:sp>
    <dsp:sp modelId="{D3511EB6-3AC7-4794-BBCD-C54D5DE6F35D}">
      <dsp:nvSpPr>
        <dsp:cNvPr id="0" name=""/>
        <dsp:cNvSpPr/>
      </dsp:nvSpPr>
      <dsp:spPr>
        <a:xfrm rot="19457599">
          <a:off x="9773333" y="1252543"/>
          <a:ext cx="158862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46348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0512217" y="1261381"/>
        <a:ext cx="0" cy="0"/>
      </dsp:txXfrm>
    </dsp:sp>
    <dsp:sp modelId="{4E987D61-062F-4D80-B2F7-F12C77629ED9}">
      <dsp:nvSpPr>
        <dsp:cNvPr id="0" name=""/>
        <dsp:cNvSpPr/>
      </dsp:nvSpPr>
      <dsp:spPr>
        <a:xfrm>
          <a:off x="11212641" y="618"/>
          <a:ext cx="3224973" cy="1612486"/>
        </a:xfrm>
        <a:prstGeom prst="roundRect">
          <a:avLst>
            <a:gd name="adj" fmla="val 10000"/>
          </a:avLst>
        </a:prstGeom>
        <a:solidFill>
          <a:srgbClr val="E9717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1</a:t>
          </a:r>
        </a:p>
      </dsp:txBody>
      <dsp:txXfrm>
        <a:off x="11259869" y="47846"/>
        <a:ext cx="3130517" cy="1518030"/>
      </dsp:txXfrm>
    </dsp:sp>
    <dsp:sp modelId="{568B8FD7-EDBF-4414-BC7B-AB5DD9944B33}">
      <dsp:nvSpPr>
        <dsp:cNvPr id="0" name=""/>
        <dsp:cNvSpPr/>
      </dsp:nvSpPr>
      <dsp:spPr>
        <a:xfrm rot="2142401">
          <a:off x="9773333" y="2179723"/>
          <a:ext cx="158862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46348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0558575" y="2142202"/>
        <a:ext cx="0" cy="0"/>
      </dsp:txXfrm>
    </dsp:sp>
    <dsp:sp modelId="{74A6CBE3-2C3C-4DB5-9D2B-F7E168E959E1}">
      <dsp:nvSpPr>
        <dsp:cNvPr id="0" name=""/>
        <dsp:cNvSpPr/>
      </dsp:nvSpPr>
      <dsp:spPr>
        <a:xfrm>
          <a:off x="11212641" y="1854978"/>
          <a:ext cx="3224973" cy="1612486"/>
        </a:xfrm>
        <a:prstGeom prst="roundRect">
          <a:avLst>
            <a:gd name="adj" fmla="val 10000"/>
          </a:avLst>
        </a:prstGeom>
        <a:solidFill>
          <a:srgbClr val="E9717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2</a:t>
          </a:r>
        </a:p>
      </dsp:txBody>
      <dsp:txXfrm>
        <a:off x="11259869" y="1902206"/>
        <a:ext cx="3130517" cy="1518030"/>
      </dsp:txXfrm>
    </dsp:sp>
    <dsp:sp modelId="{AAEF6463-FC51-49BF-B6C8-30FFF81BC7AF}">
      <dsp:nvSpPr>
        <dsp:cNvPr id="0" name=""/>
        <dsp:cNvSpPr/>
      </dsp:nvSpPr>
      <dsp:spPr>
        <a:xfrm>
          <a:off x="14437614" y="2643313"/>
          <a:ext cx="128998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06046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5050359" y="2628971"/>
        <a:ext cx="0" cy="0"/>
      </dsp:txXfrm>
    </dsp:sp>
    <dsp:sp modelId="{A2AAAC3C-CFD7-40A8-B6C7-58E0AF349D63}">
      <dsp:nvSpPr>
        <dsp:cNvPr id="0" name=""/>
        <dsp:cNvSpPr/>
      </dsp:nvSpPr>
      <dsp:spPr>
        <a:xfrm>
          <a:off x="15727604" y="1854978"/>
          <a:ext cx="3224973" cy="1612486"/>
        </a:xfrm>
        <a:prstGeom prst="roundRect">
          <a:avLst>
            <a:gd name="adj" fmla="val 10000"/>
          </a:avLst>
        </a:prstGeom>
        <a:solidFill>
          <a:srgbClr val="00B2F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6</a:t>
          </a:r>
        </a:p>
      </dsp:txBody>
      <dsp:txXfrm>
        <a:off x="15774832" y="1902206"/>
        <a:ext cx="3130517" cy="1518030"/>
      </dsp:txXfrm>
    </dsp:sp>
    <dsp:sp modelId="{7152C3ED-959C-41E4-91FB-DFA373C508F0}">
      <dsp:nvSpPr>
        <dsp:cNvPr id="0" name=""/>
        <dsp:cNvSpPr/>
      </dsp:nvSpPr>
      <dsp:spPr>
        <a:xfrm rot="19457599">
          <a:off x="5258369" y="4034083"/>
          <a:ext cx="158862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46348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anose="020B0503030101060003" pitchFamily="34" charset="0"/>
            <a:ea typeface="+mn-ea"/>
            <a:cs typeface="+mn-cs"/>
          </a:endParaRPr>
        </a:p>
      </dsp:txBody>
      <dsp:txXfrm>
        <a:off x="5997254" y="4042920"/>
        <a:ext cx="0" cy="0"/>
      </dsp:txXfrm>
    </dsp:sp>
    <dsp:sp modelId="{1035F637-4289-48F9-A35E-69E2C8CFCF81}">
      <dsp:nvSpPr>
        <dsp:cNvPr id="0" name=""/>
        <dsp:cNvSpPr/>
      </dsp:nvSpPr>
      <dsp:spPr>
        <a:xfrm>
          <a:off x="6697678" y="2782158"/>
          <a:ext cx="3224973" cy="1612486"/>
        </a:xfrm>
        <a:prstGeom prst="roundRect">
          <a:avLst>
            <a:gd name="adj" fmla="val 10000"/>
          </a:avLst>
        </a:prstGeom>
        <a:solidFill>
          <a:srgbClr val="650E1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LEVEL 2</a:t>
          </a:r>
        </a:p>
      </dsp:txBody>
      <dsp:txXfrm>
        <a:off x="6744906" y="2829386"/>
        <a:ext cx="3130517" cy="1518030"/>
      </dsp:txXfrm>
    </dsp:sp>
    <dsp:sp modelId="{E96F75DC-A53C-4D5E-8E61-1AD62685A864}">
      <dsp:nvSpPr>
        <dsp:cNvPr id="0" name=""/>
        <dsp:cNvSpPr/>
      </dsp:nvSpPr>
      <dsp:spPr>
        <a:xfrm rot="2142401">
          <a:off x="5258369" y="4961263"/>
          <a:ext cx="1588626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46348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anose="020B0503030101060003" pitchFamily="34" charset="0"/>
            <a:ea typeface="+mn-ea"/>
            <a:cs typeface="+mn-cs"/>
          </a:endParaRPr>
        </a:p>
      </dsp:txBody>
      <dsp:txXfrm>
        <a:off x="6043612" y="4923742"/>
        <a:ext cx="0" cy="0"/>
      </dsp:txXfrm>
    </dsp:sp>
    <dsp:sp modelId="{B7F6AE90-D0C7-4FE0-B0BC-D0AC751D38DA}">
      <dsp:nvSpPr>
        <dsp:cNvPr id="0" name=""/>
        <dsp:cNvSpPr/>
      </dsp:nvSpPr>
      <dsp:spPr>
        <a:xfrm>
          <a:off x="6697678" y="4636517"/>
          <a:ext cx="3224973" cy="1612486"/>
        </a:xfrm>
        <a:prstGeom prst="roundRect">
          <a:avLst>
            <a:gd name="adj" fmla="val 10000"/>
          </a:avLst>
        </a:prstGeom>
        <a:solidFill>
          <a:srgbClr val="650E1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LEVEL 3</a:t>
          </a:r>
        </a:p>
      </dsp:txBody>
      <dsp:txXfrm>
        <a:off x="6744906" y="4683745"/>
        <a:ext cx="3130517" cy="1518030"/>
      </dsp:txXfrm>
    </dsp:sp>
    <dsp:sp modelId="{E9D40117-1BD9-4AFD-AD9A-A0388AA9EA4F}">
      <dsp:nvSpPr>
        <dsp:cNvPr id="0" name=""/>
        <dsp:cNvSpPr/>
      </dsp:nvSpPr>
      <dsp:spPr>
        <a:xfrm>
          <a:off x="9922651" y="5424853"/>
          <a:ext cx="128998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06046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0535396" y="5410511"/>
        <a:ext cx="0" cy="0"/>
      </dsp:txXfrm>
    </dsp:sp>
    <dsp:sp modelId="{11117B90-B360-4E3F-851E-C34302D8917D}">
      <dsp:nvSpPr>
        <dsp:cNvPr id="0" name=""/>
        <dsp:cNvSpPr/>
      </dsp:nvSpPr>
      <dsp:spPr>
        <a:xfrm>
          <a:off x="11212641" y="4636517"/>
          <a:ext cx="3224973" cy="1612486"/>
        </a:xfrm>
        <a:prstGeom prst="roundRect">
          <a:avLst>
            <a:gd name="adj" fmla="val 10000"/>
          </a:avLst>
        </a:prstGeom>
        <a:solidFill>
          <a:srgbClr val="E9717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5</a:t>
          </a:r>
        </a:p>
      </dsp:txBody>
      <dsp:txXfrm>
        <a:off x="11259869" y="4683745"/>
        <a:ext cx="3130517" cy="1518030"/>
      </dsp:txXfrm>
    </dsp:sp>
    <dsp:sp modelId="{16723E50-904E-4E96-A38A-DBA906A4EFC1}">
      <dsp:nvSpPr>
        <dsp:cNvPr id="0" name=""/>
        <dsp:cNvSpPr/>
      </dsp:nvSpPr>
      <dsp:spPr>
        <a:xfrm rot="3907178">
          <a:off x="4519627" y="5888443"/>
          <a:ext cx="306611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440480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anose="020B0503030101060003" pitchFamily="34" charset="0"/>
            <a:ea typeface="+mn-ea"/>
            <a:cs typeface="+mn-cs"/>
          </a:endParaRPr>
        </a:p>
      </dsp:txBody>
      <dsp:txXfrm>
        <a:off x="6089971" y="5804563"/>
        <a:ext cx="0" cy="0"/>
      </dsp:txXfrm>
    </dsp:sp>
    <dsp:sp modelId="{157A84E1-6D95-4A19-8151-51E510EA560F}">
      <dsp:nvSpPr>
        <dsp:cNvPr id="0" name=""/>
        <dsp:cNvSpPr/>
      </dsp:nvSpPr>
      <dsp:spPr>
        <a:xfrm>
          <a:off x="6697678" y="6490877"/>
          <a:ext cx="3224973" cy="1612486"/>
        </a:xfrm>
        <a:prstGeom prst="roundRect">
          <a:avLst>
            <a:gd name="adj" fmla="val 10000"/>
          </a:avLst>
        </a:prstGeom>
        <a:solidFill>
          <a:srgbClr val="650E1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LEVEL 4</a:t>
          </a:r>
        </a:p>
      </dsp:txBody>
      <dsp:txXfrm>
        <a:off x="6744906" y="6538105"/>
        <a:ext cx="3130517" cy="1518030"/>
      </dsp:txXfrm>
    </dsp:sp>
    <dsp:sp modelId="{10CBFED7-1F6E-433B-B665-971951F49673}">
      <dsp:nvSpPr>
        <dsp:cNvPr id="0" name=""/>
        <dsp:cNvSpPr/>
      </dsp:nvSpPr>
      <dsp:spPr>
        <a:xfrm>
          <a:off x="9922651" y="7279213"/>
          <a:ext cx="128998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06046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0535396" y="7264871"/>
        <a:ext cx="0" cy="0"/>
      </dsp:txXfrm>
    </dsp:sp>
    <dsp:sp modelId="{E67D4ACD-3783-4000-B8C9-C7E5A185E9F7}">
      <dsp:nvSpPr>
        <dsp:cNvPr id="0" name=""/>
        <dsp:cNvSpPr/>
      </dsp:nvSpPr>
      <dsp:spPr>
        <a:xfrm>
          <a:off x="11212641" y="6490877"/>
          <a:ext cx="3224973" cy="1612486"/>
        </a:xfrm>
        <a:prstGeom prst="roundRect">
          <a:avLst>
            <a:gd name="adj" fmla="val 10000"/>
          </a:avLst>
        </a:prstGeom>
        <a:solidFill>
          <a:srgbClr val="E9717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3</a:t>
          </a:r>
        </a:p>
      </dsp:txBody>
      <dsp:txXfrm>
        <a:off x="11259869" y="6538105"/>
        <a:ext cx="3130517" cy="1518030"/>
      </dsp:txXfrm>
    </dsp:sp>
    <dsp:sp modelId="{A25C24AD-E843-4499-9740-0D37F4938735}">
      <dsp:nvSpPr>
        <dsp:cNvPr id="0" name=""/>
        <dsp:cNvSpPr/>
      </dsp:nvSpPr>
      <dsp:spPr>
        <a:xfrm>
          <a:off x="14437614" y="7279213"/>
          <a:ext cx="128998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06046" y="17907"/>
              </a:lnTo>
            </a:path>
          </a:pathLst>
        </a:custGeom>
        <a:noFill/>
        <a:ln w="6350" cap="flat" cmpd="sng" algn="ctr">
          <a:solidFill>
            <a:srgbClr val="000000">
              <a:lumMod val="85000"/>
              <a:lumOff val="1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5050359" y="7264871"/>
        <a:ext cx="0" cy="0"/>
      </dsp:txXfrm>
    </dsp:sp>
    <dsp:sp modelId="{D4BB50C9-4404-4756-86BB-D4CCDD9CB6C1}">
      <dsp:nvSpPr>
        <dsp:cNvPr id="0" name=""/>
        <dsp:cNvSpPr/>
      </dsp:nvSpPr>
      <dsp:spPr>
        <a:xfrm>
          <a:off x="15727604" y="6490877"/>
          <a:ext cx="3224973" cy="1612486"/>
        </a:xfrm>
        <a:prstGeom prst="roundRect">
          <a:avLst>
            <a:gd name="adj" fmla="val 10000"/>
          </a:avLst>
        </a:prstGeom>
        <a:solidFill>
          <a:srgbClr val="00B2F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FFFF"/>
              </a:solidFill>
              <a:latin typeface="Raleway" panose="020B0503030101060003" pitchFamily="34" charset="0"/>
              <a:ea typeface="+mn-ea"/>
              <a:cs typeface="+mn-cs"/>
            </a:rPr>
            <a:t>LEAF 4</a:t>
          </a:r>
        </a:p>
      </dsp:txBody>
      <dsp:txXfrm>
        <a:off x="15774832" y="6538105"/>
        <a:ext cx="3130517" cy="1518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D11BC-0C8E-401C-AA67-608C452C7827}">
      <dsp:nvSpPr>
        <dsp:cNvPr id="0" name=""/>
        <dsp:cNvSpPr/>
      </dsp:nvSpPr>
      <dsp:spPr>
        <a:xfrm>
          <a:off x="4138" y="4853788"/>
          <a:ext cx="4180419" cy="209020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65358" y="4915008"/>
        <a:ext cx="4057979" cy="1967769"/>
      </dsp:txXfrm>
    </dsp:sp>
    <dsp:sp modelId="{9B8CCBCD-0637-43F5-A2D4-8A8344F1C387}">
      <dsp:nvSpPr>
        <dsp:cNvPr id="0" name=""/>
        <dsp:cNvSpPr/>
      </dsp:nvSpPr>
      <dsp:spPr>
        <a:xfrm rot="18770822">
          <a:off x="3791185" y="4979736"/>
          <a:ext cx="245891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458913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959169" y="4936017"/>
        <a:ext cx="122945" cy="122945"/>
      </dsp:txXfrm>
    </dsp:sp>
    <dsp:sp modelId="{7824251A-74B6-4FDB-A1CA-3ADFCA8F8C22}">
      <dsp:nvSpPr>
        <dsp:cNvPr id="0" name=""/>
        <dsp:cNvSpPr/>
      </dsp:nvSpPr>
      <dsp:spPr>
        <a:xfrm>
          <a:off x="5856726" y="3050982"/>
          <a:ext cx="4180419" cy="209020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5917946" y="3112202"/>
        <a:ext cx="4057979" cy="1967769"/>
      </dsp:txXfrm>
    </dsp:sp>
    <dsp:sp modelId="{E7D33D43-16C6-4BD9-A12B-55EAE0F29262}">
      <dsp:nvSpPr>
        <dsp:cNvPr id="0" name=""/>
        <dsp:cNvSpPr/>
      </dsp:nvSpPr>
      <dsp:spPr>
        <a:xfrm rot="19457599">
          <a:off x="9843589" y="3477397"/>
          <a:ext cx="205928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059281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821747" y="3443669"/>
        <a:ext cx="102964" cy="102964"/>
      </dsp:txXfrm>
    </dsp:sp>
    <dsp:sp modelId="{9D3E6734-8E19-492A-858E-DC9EDF1BD93E}">
      <dsp:nvSpPr>
        <dsp:cNvPr id="0" name=""/>
        <dsp:cNvSpPr/>
      </dsp:nvSpPr>
      <dsp:spPr>
        <a:xfrm>
          <a:off x="11709313" y="1849111"/>
          <a:ext cx="4180419" cy="209020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11770533" y="1910331"/>
        <a:ext cx="4057979" cy="1967769"/>
      </dsp:txXfrm>
    </dsp:sp>
    <dsp:sp modelId="{752D8B74-00E3-4CC4-9CB1-E24CA4330283}">
      <dsp:nvSpPr>
        <dsp:cNvPr id="0" name=""/>
        <dsp:cNvSpPr/>
      </dsp:nvSpPr>
      <dsp:spPr>
        <a:xfrm rot="2142401">
          <a:off x="9843589" y="4679268"/>
          <a:ext cx="205928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059281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821747" y="4645540"/>
        <a:ext cx="102964" cy="102964"/>
      </dsp:txXfrm>
    </dsp:sp>
    <dsp:sp modelId="{3C601F50-617E-4F36-B4F4-6A305CEA45A8}">
      <dsp:nvSpPr>
        <dsp:cNvPr id="0" name=""/>
        <dsp:cNvSpPr/>
      </dsp:nvSpPr>
      <dsp:spPr>
        <a:xfrm>
          <a:off x="11709313" y="4252853"/>
          <a:ext cx="4180419" cy="209020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11770533" y="4314073"/>
        <a:ext cx="4057979" cy="1967769"/>
      </dsp:txXfrm>
    </dsp:sp>
    <dsp:sp modelId="{CC50226B-A2A5-40B9-8FED-4D2F43200079}">
      <dsp:nvSpPr>
        <dsp:cNvPr id="0" name=""/>
        <dsp:cNvSpPr/>
      </dsp:nvSpPr>
      <dsp:spPr>
        <a:xfrm rot="2829178">
          <a:off x="3791185" y="6782542"/>
          <a:ext cx="245891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458913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959169" y="6738823"/>
        <a:ext cx="122945" cy="122945"/>
      </dsp:txXfrm>
    </dsp:sp>
    <dsp:sp modelId="{A083CE37-5C5D-4BE0-B9BE-BBDCAA906D48}">
      <dsp:nvSpPr>
        <dsp:cNvPr id="0" name=""/>
        <dsp:cNvSpPr/>
      </dsp:nvSpPr>
      <dsp:spPr>
        <a:xfrm>
          <a:off x="5856726" y="6656594"/>
          <a:ext cx="4180419" cy="209020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5917946" y="6717814"/>
        <a:ext cx="4057979" cy="1967769"/>
      </dsp:txXfrm>
    </dsp:sp>
    <dsp:sp modelId="{118D2561-5941-44F9-AB91-94B7866813E7}">
      <dsp:nvSpPr>
        <dsp:cNvPr id="0" name=""/>
        <dsp:cNvSpPr/>
      </dsp:nvSpPr>
      <dsp:spPr>
        <a:xfrm>
          <a:off x="10037145" y="7683945"/>
          <a:ext cx="167216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672167" y="17753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831425" y="7659895"/>
        <a:ext cx="83608" cy="83608"/>
      </dsp:txXfrm>
    </dsp:sp>
    <dsp:sp modelId="{6D0584DE-FE12-4E11-B4DF-34F67DDC0A75}">
      <dsp:nvSpPr>
        <dsp:cNvPr id="0" name=""/>
        <dsp:cNvSpPr/>
      </dsp:nvSpPr>
      <dsp:spPr>
        <a:xfrm>
          <a:off x="11709313" y="6656594"/>
          <a:ext cx="4180419" cy="209020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11770533" y="6717814"/>
        <a:ext cx="4057979" cy="1967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8C26E-7D8D-4375-9188-520A2434E4A2}">
      <dsp:nvSpPr>
        <dsp:cNvPr id="0" name=""/>
        <dsp:cNvSpPr/>
      </dsp:nvSpPr>
      <dsp:spPr>
        <a:xfrm>
          <a:off x="5371134" y="2275808"/>
          <a:ext cx="351332" cy="1539170"/>
        </a:xfrm>
        <a:custGeom>
          <a:avLst/>
          <a:gdLst/>
          <a:ahLst/>
          <a:cxnLst/>
          <a:rect l="0" t="0" r="0" b="0"/>
          <a:pathLst>
            <a:path>
              <a:moveTo>
                <a:pt x="351332" y="0"/>
              </a:moveTo>
              <a:lnTo>
                <a:pt x="351332" y="1539170"/>
              </a:lnTo>
              <a:lnTo>
                <a:pt x="0" y="153917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5B391-BB74-418B-8BCA-56741446FC34}">
      <dsp:nvSpPr>
        <dsp:cNvPr id="0" name=""/>
        <dsp:cNvSpPr/>
      </dsp:nvSpPr>
      <dsp:spPr>
        <a:xfrm>
          <a:off x="5722467" y="2275808"/>
          <a:ext cx="4048687" cy="3078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008"/>
              </a:lnTo>
              <a:lnTo>
                <a:pt x="4048687" y="2727008"/>
              </a:lnTo>
              <a:lnTo>
                <a:pt x="4048687" y="307834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2A354-F18F-4612-8C31-F04A4EB2B334}">
      <dsp:nvSpPr>
        <dsp:cNvPr id="0" name=""/>
        <dsp:cNvSpPr/>
      </dsp:nvSpPr>
      <dsp:spPr>
        <a:xfrm>
          <a:off x="5676746" y="2275808"/>
          <a:ext cx="91440" cy="307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834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24A49-87DA-46AF-9149-90CEA1CD2EDA}">
      <dsp:nvSpPr>
        <dsp:cNvPr id="0" name=""/>
        <dsp:cNvSpPr/>
      </dsp:nvSpPr>
      <dsp:spPr>
        <a:xfrm>
          <a:off x="1673779" y="2275808"/>
          <a:ext cx="4048687" cy="3078340"/>
        </a:xfrm>
        <a:custGeom>
          <a:avLst/>
          <a:gdLst/>
          <a:ahLst/>
          <a:cxnLst/>
          <a:rect l="0" t="0" r="0" b="0"/>
          <a:pathLst>
            <a:path>
              <a:moveTo>
                <a:pt x="4048687" y="0"/>
              </a:moveTo>
              <a:lnTo>
                <a:pt x="4048687" y="2727008"/>
              </a:lnTo>
              <a:lnTo>
                <a:pt x="0" y="2727008"/>
              </a:lnTo>
              <a:lnTo>
                <a:pt x="0" y="3078340"/>
              </a:lnTo>
            </a:path>
          </a:pathLst>
        </a:cu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90CC-D32D-4818-8288-51E58BD3AB9B}">
      <dsp:nvSpPr>
        <dsp:cNvPr id="0" name=""/>
        <dsp:cNvSpPr/>
      </dsp:nvSpPr>
      <dsp:spPr>
        <a:xfrm>
          <a:off x="4049455" y="602797"/>
          <a:ext cx="3346022" cy="16730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049455" y="602797"/>
        <a:ext cx="3346022" cy="1673011"/>
      </dsp:txXfrm>
    </dsp:sp>
    <dsp:sp modelId="{A0B0293C-E5C5-4A0E-87BE-0DF6EE1AA7B2}">
      <dsp:nvSpPr>
        <dsp:cNvPr id="0" name=""/>
        <dsp:cNvSpPr/>
      </dsp:nvSpPr>
      <dsp:spPr>
        <a:xfrm>
          <a:off x="768" y="5354149"/>
          <a:ext cx="3346022" cy="16730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768" y="5354149"/>
        <a:ext cx="3346022" cy="1673011"/>
      </dsp:txXfrm>
    </dsp:sp>
    <dsp:sp modelId="{9A2583B9-BF8F-4597-8083-DF2AC2D1AC24}">
      <dsp:nvSpPr>
        <dsp:cNvPr id="0" name=""/>
        <dsp:cNvSpPr/>
      </dsp:nvSpPr>
      <dsp:spPr>
        <a:xfrm>
          <a:off x="4049455" y="5354149"/>
          <a:ext cx="3346022" cy="167301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4049455" y="5354149"/>
        <a:ext cx="3346022" cy="1673011"/>
      </dsp:txXfrm>
    </dsp:sp>
    <dsp:sp modelId="{5278D060-1741-44F3-9666-16A0A5C3D07C}">
      <dsp:nvSpPr>
        <dsp:cNvPr id="0" name=""/>
        <dsp:cNvSpPr/>
      </dsp:nvSpPr>
      <dsp:spPr>
        <a:xfrm>
          <a:off x="8098143" y="5354149"/>
          <a:ext cx="3346022" cy="167301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8098143" y="5354149"/>
        <a:ext cx="3346022" cy="1673011"/>
      </dsp:txXfrm>
    </dsp:sp>
    <dsp:sp modelId="{BC8D5C43-609A-4B50-AD51-11A7CBCBC332}">
      <dsp:nvSpPr>
        <dsp:cNvPr id="0" name=""/>
        <dsp:cNvSpPr/>
      </dsp:nvSpPr>
      <dsp:spPr>
        <a:xfrm>
          <a:off x="2025112" y="2978473"/>
          <a:ext cx="3346022" cy="167301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KEYWORD</a:t>
          </a:r>
          <a:endParaRPr lang="en-US" sz="2400" kern="1200" dirty="0"/>
        </a:p>
      </dsp:txBody>
      <dsp:txXfrm>
        <a:off x="2025112" y="2978473"/>
        <a:ext cx="3346022" cy="1673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7A8C19-9434-1A48-8799-AC712E2FF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50433-5353-8C4F-BD2C-7FBFA053CD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3B7A4573-EACC-7C43-A962-D5C551847AC7}" type="datetimeFigureOut">
              <a:rPr lang="en-US" altLang="ru-RU"/>
              <a:pPr/>
              <a:t>2/25/2021</a:t>
            </a:fld>
            <a:endParaRPr lang="en-US" alt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D6DB2-1719-E84F-A051-297A53EA54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5496-5866-0747-8511-E482327492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94311332-4FBE-0D41-9DCD-3AE3DA7F4277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1FEBE52F-A1E3-1F43-AB18-644CA428C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70E09CE-3A48-0046-AE94-7C3403FC2A4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22003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8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4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271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14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4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04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27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04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59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2278063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2200"/>
            </a:lvl1pPr>
            <a:lvl2pPr algn="just">
              <a:lnSpc>
                <a:spcPct val="150000"/>
              </a:lnSpc>
              <a:defRPr sz="2200"/>
            </a:lvl2pPr>
            <a:lvl3pPr algn="just">
              <a:lnSpc>
                <a:spcPct val="150000"/>
              </a:lnSpc>
              <a:defRPr sz="2200"/>
            </a:lvl3pPr>
            <a:lvl4pPr algn="just">
              <a:lnSpc>
                <a:spcPct val="150000"/>
              </a:lnSpc>
              <a:defRPr sz="2200"/>
            </a:lvl4pPr>
            <a:lvl5pPr algn="just">
              <a:lnSpc>
                <a:spcPct val="150000"/>
              </a:lnSpc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338AE8-7078-C141-8450-DA895068D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5EECB342-2BB7-CA4C-AC03-5504DCEFB7F1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46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45094-FF5F-4BA3-972D-8D13357900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647825"/>
            <a:ext cx="12857018" cy="10420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15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0D8D2C7-C7EE-4761-AAC0-5E79F7D2795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0266295" y="4927599"/>
            <a:ext cx="3860801" cy="3860800"/>
          </a:xfrm>
          <a:custGeom>
            <a:avLst/>
            <a:gdLst>
              <a:gd name="connsiteX0" fmla="*/ 0 w 3860801"/>
              <a:gd name="connsiteY0" fmla="*/ 0 h 3860800"/>
              <a:gd name="connsiteX1" fmla="*/ 3860801 w 3860801"/>
              <a:gd name="connsiteY1" fmla="*/ 0 h 3860800"/>
              <a:gd name="connsiteX2" fmla="*/ 3860801 w 3860801"/>
              <a:gd name="connsiteY2" fmla="*/ 3860800 h 3860800"/>
              <a:gd name="connsiteX3" fmla="*/ 0 w 3860801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1" h="3860800">
                <a:moveTo>
                  <a:pt x="0" y="0"/>
                </a:moveTo>
                <a:lnTo>
                  <a:pt x="3860801" y="0"/>
                </a:lnTo>
                <a:lnTo>
                  <a:pt x="3860801" y="3860800"/>
                </a:lnTo>
                <a:lnTo>
                  <a:pt x="0" y="38608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5696F82-469A-4EC2-BF18-A8FA9BF834A4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987895" y="4927599"/>
            <a:ext cx="3860800" cy="3860800"/>
          </a:xfrm>
          <a:custGeom>
            <a:avLst/>
            <a:gdLst>
              <a:gd name="connsiteX0" fmla="*/ 0 w 3860800"/>
              <a:gd name="connsiteY0" fmla="*/ 0 h 3860800"/>
              <a:gd name="connsiteX1" fmla="*/ 3860800 w 3860800"/>
              <a:gd name="connsiteY1" fmla="*/ 0 h 3860800"/>
              <a:gd name="connsiteX2" fmla="*/ 3860800 w 3860800"/>
              <a:gd name="connsiteY2" fmla="*/ 3860800 h 3860800"/>
              <a:gd name="connsiteX3" fmla="*/ 0 w 3860800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3860800">
                <a:moveTo>
                  <a:pt x="0" y="0"/>
                </a:moveTo>
                <a:lnTo>
                  <a:pt x="3860800" y="0"/>
                </a:lnTo>
                <a:lnTo>
                  <a:pt x="3860800" y="3860800"/>
                </a:lnTo>
                <a:lnTo>
                  <a:pt x="0" y="38608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9F3A2CF-88CD-4EB8-B285-2CC98C1E8854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4127096" y="4927599"/>
            <a:ext cx="3860800" cy="3860800"/>
          </a:xfrm>
          <a:custGeom>
            <a:avLst/>
            <a:gdLst>
              <a:gd name="connsiteX0" fmla="*/ 0 w 3860800"/>
              <a:gd name="connsiteY0" fmla="*/ 0 h 3860800"/>
              <a:gd name="connsiteX1" fmla="*/ 3860800 w 3860800"/>
              <a:gd name="connsiteY1" fmla="*/ 0 h 3860800"/>
              <a:gd name="connsiteX2" fmla="*/ 3860800 w 3860800"/>
              <a:gd name="connsiteY2" fmla="*/ 3860800 h 3860800"/>
              <a:gd name="connsiteX3" fmla="*/ 0 w 3860800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3860800">
                <a:moveTo>
                  <a:pt x="0" y="0"/>
                </a:moveTo>
                <a:lnTo>
                  <a:pt x="3860800" y="0"/>
                </a:lnTo>
                <a:lnTo>
                  <a:pt x="3860800" y="3860800"/>
                </a:lnTo>
                <a:lnTo>
                  <a:pt x="0" y="38608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769F7B25-A3CE-4420-9C78-900AEA262626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5305" y="5489914"/>
            <a:ext cx="4950317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Double Click to edit text">
            <a:extLst>
              <a:ext uri="{FF2B5EF4-FFF2-40B4-BE49-F238E27FC236}">
                <a16:creationId xmlns:a16="http://schemas.microsoft.com/office/drawing/2014/main" id="{F8BB7A6D-B7A8-434B-B1D3-37B35C4D3C9E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35305" y="7213413"/>
            <a:ext cx="6722991" cy="228892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94754525-3E74-4724-868C-E632D4ECB54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5305" y="4680956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44C58D10-A501-4ECF-9D63-881091FA6B73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76644" y="4731557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Double Click to edit text">
            <a:extLst>
              <a:ext uri="{FF2B5EF4-FFF2-40B4-BE49-F238E27FC236}">
                <a16:creationId xmlns:a16="http://schemas.microsoft.com/office/drawing/2014/main" id="{FC883236-B33F-4A30-B8DF-CBE0CD97E62D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14133447" y="2745582"/>
            <a:ext cx="3864774" cy="86042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652F3727-E499-4EAA-8227-EA2F58128904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14133446" y="2285206"/>
            <a:ext cx="3867222" cy="39449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Double Click to edit text">
            <a:extLst>
              <a:ext uri="{FF2B5EF4-FFF2-40B4-BE49-F238E27FC236}">
                <a16:creationId xmlns:a16="http://schemas.microsoft.com/office/drawing/2014/main" id="{377CE47D-CB19-49C2-BF38-40D7A2FF2923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10263921" y="10571743"/>
            <a:ext cx="3750272" cy="86042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EC3E4188-3F85-4798-B35A-3B21DDD56BCB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10263920" y="10111367"/>
            <a:ext cx="3752647" cy="39449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46C21C32-8D93-4107-9DB1-78B0E7604EF5}"/>
              </a:ext>
            </a:extLst>
          </p:cNvPr>
          <p:cNvSpPr txBox="1">
            <a:spLocks noGrp="1"/>
          </p:cNvSpPr>
          <p:nvPr>
            <p:ph type="body" sz="quarter" idx="153" hasCustomPrompt="1"/>
          </p:nvPr>
        </p:nvSpPr>
        <p:spPr>
          <a:xfrm>
            <a:off x="17998221" y="10571743"/>
            <a:ext cx="3750272" cy="86042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46F59FAA-B2AD-4A06-BF16-69AE00EAAC3C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17998220" y="10111367"/>
            <a:ext cx="3752647" cy="39449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56405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3B455B2-D72B-4B0C-9AF5-BF3A5EB40D69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4828051" y="2285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919CAF-6F01-4F38-B642-CF9424A405C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384AB0C-FB44-4DFA-BE57-9770DE61A354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0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F31A8CB-22B2-42A8-A154-71E16DB156CD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4828051" y="6857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630FB6A-5A72-4134-B67E-AFC8896C0D01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9654051" y="2286000"/>
            <a:ext cx="4826001" cy="4572001"/>
          </a:xfrm>
          <a:custGeom>
            <a:avLst/>
            <a:gdLst>
              <a:gd name="connsiteX0" fmla="*/ 0 w 4826001"/>
              <a:gd name="connsiteY0" fmla="*/ 0 h 4572001"/>
              <a:gd name="connsiteX1" fmla="*/ 4826001 w 4826001"/>
              <a:gd name="connsiteY1" fmla="*/ 0 h 4572001"/>
              <a:gd name="connsiteX2" fmla="*/ 4826001 w 4826001"/>
              <a:gd name="connsiteY2" fmla="*/ 4572001 h 4572001"/>
              <a:gd name="connsiteX3" fmla="*/ 0 w 4826001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1">
                <a:moveTo>
                  <a:pt x="0" y="0"/>
                </a:moveTo>
                <a:lnTo>
                  <a:pt x="4826001" y="0"/>
                </a:lnTo>
                <a:lnTo>
                  <a:pt x="4826001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8527A8E-CFDB-4DA4-A6AC-B9D26E6F6F08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-1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E2A1CFC-D50D-45FF-B76A-A4653DB01D78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9654051" y="6857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5847175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3B455B2-D72B-4B0C-9AF5-BF3A5EB40D69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4828051" y="2285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919CAF-6F01-4F38-B642-CF9424A405C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8E92521F-C5D0-42B7-9656-67AEF9BBC014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384AB0C-FB44-4DFA-BE57-9770DE61A354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0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F31A8CB-22B2-42A8-A154-71E16DB156CD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4828051" y="6857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630FB6A-5A72-4134-B67E-AFC8896C0D01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9654051" y="2286000"/>
            <a:ext cx="4826001" cy="4572001"/>
          </a:xfrm>
          <a:custGeom>
            <a:avLst/>
            <a:gdLst>
              <a:gd name="connsiteX0" fmla="*/ 0 w 4826001"/>
              <a:gd name="connsiteY0" fmla="*/ 0 h 4572001"/>
              <a:gd name="connsiteX1" fmla="*/ 4826001 w 4826001"/>
              <a:gd name="connsiteY1" fmla="*/ 0 h 4572001"/>
              <a:gd name="connsiteX2" fmla="*/ 4826001 w 4826001"/>
              <a:gd name="connsiteY2" fmla="*/ 4572001 h 4572001"/>
              <a:gd name="connsiteX3" fmla="*/ 0 w 4826001"/>
              <a:gd name="connsiteY3" fmla="*/ 4572001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1">
                <a:moveTo>
                  <a:pt x="0" y="0"/>
                </a:moveTo>
                <a:lnTo>
                  <a:pt x="4826001" y="0"/>
                </a:lnTo>
                <a:lnTo>
                  <a:pt x="4826001" y="4572001"/>
                </a:lnTo>
                <a:lnTo>
                  <a:pt x="0" y="4572001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8527A8E-CFDB-4DA4-A6AC-B9D26E6F6F08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-1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E2A1CFC-D50D-45FF-B76A-A4653DB01D78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9654051" y="6857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ACFE43D-4814-41D4-8B7A-4B76B8B80870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16173692" y="3554946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824350E-823F-4747-BD54-C9812134F0DC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16174151" y="6278284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416F2E5-B8FE-4534-843F-A17320F34EE3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16174151" y="900162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Double Click to edit text">
            <a:extLst>
              <a:ext uri="{FF2B5EF4-FFF2-40B4-BE49-F238E27FC236}">
                <a16:creationId xmlns:a16="http://schemas.microsoft.com/office/drawing/2014/main" id="{8E6CCD36-9B00-4E4E-8EEF-D31173523D61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7824752" y="3976126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97883CC-1DF4-476A-9B3F-4BDDB71950E4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7821878" y="3405722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id="{74AF2039-B7BE-4319-9324-68B80EC0A8D7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16384645" y="3873340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3" name="Double Click to edit text">
            <a:extLst>
              <a:ext uri="{FF2B5EF4-FFF2-40B4-BE49-F238E27FC236}">
                <a16:creationId xmlns:a16="http://schemas.microsoft.com/office/drawing/2014/main" id="{E75074FF-8337-40D9-AAF3-673E43593B2F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7827626" y="6698498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4" name="Title">
            <a:extLst>
              <a:ext uri="{FF2B5EF4-FFF2-40B4-BE49-F238E27FC236}">
                <a16:creationId xmlns:a16="http://schemas.microsoft.com/office/drawing/2014/main" id="{A4DA881E-DD62-4B18-8AA9-648BDF1F41A5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7824752" y="6128094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Title">
            <a:extLst>
              <a:ext uri="{FF2B5EF4-FFF2-40B4-BE49-F238E27FC236}">
                <a16:creationId xmlns:a16="http://schemas.microsoft.com/office/drawing/2014/main" id="{FECA9C9A-BBF9-438E-8471-C929EEF66B21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6387519" y="6595712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6" name="Double Click to edit text">
            <a:extLst>
              <a:ext uri="{FF2B5EF4-FFF2-40B4-BE49-F238E27FC236}">
                <a16:creationId xmlns:a16="http://schemas.microsoft.com/office/drawing/2014/main" id="{94A35D72-3DCC-4AC1-AFFE-B5C471ABE87F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7830500" y="9430395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7" name="Title">
            <a:extLst>
              <a:ext uri="{FF2B5EF4-FFF2-40B4-BE49-F238E27FC236}">
                <a16:creationId xmlns:a16="http://schemas.microsoft.com/office/drawing/2014/main" id="{9EF5F1AC-92E6-4713-8081-E1898B0C81AF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7827626" y="8859991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8" name="Title">
            <a:extLst>
              <a:ext uri="{FF2B5EF4-FFF2-40B4-BE49-F238E27FC236}">
                <a16:creationId xmlns:a16="http://schemas.microsoft.com/office/drawing/2014/main" id="{AB7A2281-A206-421E-AEA7-35EDEA818AA7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6390393" y="9327609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0987468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74D0E8D-5B75-496D-9ACE-6561258BAF46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6095999" y="2295392"/>
            <a:ext cx="6096000" cy="6096001"/>
          </a:xfrm>
          <a:custGeom>
            <a:avLst/>
            <a:gdLst>
              <a:gd name="connsiteX0" fmla="*/ 0 w 6096000"/>
              <a:gd name="connsiteY0" fmla="*/ 0 h 6096001"/>
              <a:gd name="connsiteX1" fmla="*/ 6096000 w 6096000"/>
              <a:gd name="connsiteY1" fmla="*/ 0 h 6096001"/>
              <a:gd name="connsiteX2" fmla="*/ 6096000 w 6096000"/>
              <a:gd name="connsiteY2" fmla="*/ 6096001 h 6096001"/>
              <a:gd name="connsiteX3" fmla="*/ 0 w 6096000"/>
              <a:gd name="connsiteY3" fmla="*/ 6096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096001">
                <a:moveTo>
                  <a:pt x="0" y="0"/>
                </a:moveTo>
                <a:lnTo>
                  <a:pt x="6096000" y="0"/>
                </a:lnTo>
                <a:lnTo>
                  <a:pt x="6096000" y="6096001"/>
                </a:lnTo>
                <a:lnTo>
                  <a:pt x="0" y="609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D58F55-8B0B-416E-8F12-47B57D49C6E2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8287997" y="2295392"/>
            <a:ext cx="6096002" cy="6096001"/>
          </a:xfrm>
          <a:custGeom>
            <a:avLst/>
            <a:gdLst>
              <a:gd name="connsiteX0" fmla="*/ 0 w 6096002"/>
              <a:gd name="connsiteY0" fmla="*/ 0 h 6096001"/>
              <a:gd name="connsiteX1" fmla="*/ 6096002 w 6096002"/>
              <a:gd name="connsiteY1" fmla="*/ 0 h 6096001"/>
              <a:gd name="connsiteX2" fmla="*/ 6096002 w 6096002"/>
              <a:gd name="connsiteY2" fmla="*/ 6096001 h 6096001"/>
              <a:gd name="connsiteX3" fmla="*/ 0 w 6096002"/>
              <a:gd name="connsiteY3" fmla="*/ 6096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6096001">
                <a:moveTo>
                  <a:pt x="0" y="0"/>
                </a:moveTo>
                <a:lnTo>
                  <a:pt x="6096002" y="0"/>
                </a:lnTo>
                <a:lnTo>
                  <a:pt x="6096002" y="6096001"/>
                </a:lnTo>
                <a:lnTo>
                  <a:pt x="0" y="609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2290034-ED72-4C8C-A5D6-BC5BD595C716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0" y="2289042"/>
            <a:ext cx="6096000" cy="6096001"/>
          </a:xfrm>
          <a:custGeom>
            <a:avLst/>
            <a:gdLst>
              <a:gd name="connsiteX0" fmla="*/ 0 w 6096000"/>
              <a:gd name="connsiteY0" fmla="*/ 0 h 6096001"/>
              <a:gd name="connsiteX1" fmla="*/ 6096000 w 6096000"/>
              <a:gd name="connsiteY1" fmla="*/ 0 h 6096001"/>
              <a:gd name="connsiteX2" fmla="*/ 6096000 w 6096000"/>
              <a:gd name="connsiteY2" fmla="*/ 6096001 h 6096001"/>
              <a:gd name="connsiteX3" fmla="*/ 0 w 6096000"/>
              <a:gd name="connsiteY3" fmla="*/ 6096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096001">
                <a:moveTo>
                  <a:pt x="0" y="0"/>
                </a:moveTo>
                <a:lnTo>
                  <a:pt x="6096000" y="0"/>
                </a:lnTo>
                <a:lnTo>
                  <a:pt x="6096000" y="6096001"/>
                </a:lnTo>
                <a:lnTo>
                  <a:pt x="0" y="6096001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7071AA-F2D1-492B-83B8-3A709EF4AB77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12192000" y="2295392"/>
            <a:ext cx="6096000" cy="6096001"/>
          </a:xfrm>
          <a:custGeom>
            <a:avLst/>
            <a:gdLst>
              <a:gd name="connsiteX0" fmla="*/ 0 w 6096000"/>
              <a:gd name="connsiteY0" fmla="*/ 0 h 6096001"/>
              <a:gd name="connsiteX1" fmla="*/ 6096000 w 6096000"/>
              <a:gd name="connsiteY1" fmla="*/ 0 h 6096001"/>
              <a:gd name="connsiteX2" fmla="*/ 6096000 w 6096000"/>
              <a:gd name="connsiteY2" fmla="*/ 6096001 h 6096001"/>
              <a:gd name="connsiteX3" fmla="*/ 0 w 6096000"/>
              <a:gd name="connsiteY3" fmla="*/ 6096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096001">
                <a:moveTo>
                  <a:pt x="0" y="0"/>
                </a:moveTo>
                <a:lnTo>
                  <a:pt x="6096000" y="0"/>
                </a:lnTo>
                <a:lnTo>
                  <a:pt x="6096000" y="6096001"/>
                </a:lnTo>
                <a:lnTo>
                  <a:pt x="0" y="6096001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CD3A39-ECC7-49A7-98AD-EA0210080A55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04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74D0E8D-5B75-496D-9ACE-6561258BAF46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6095999" y="2295392"/>
            <a:ext cx="6096000" cy="6096001"/>
          </a:xfrm>
          <a:custGeom>
            <a:avLst/>
            <a:gdLst>
              <a:gd name="connsiteX0" fmla="*/ 0 w 6096000"/>
              <a:gd name="connsiteY0" fmla="*/ 0 h 6096001"/>
              <a:gd name="connsiteX1" fmla="*/ 6096000 w 6096000"/>
              <a:gd name="connsiteY1" fmla="*/ 0 h 6096001"/>
              <a:gd name="connsiteX2" fmla="*/ 6096000 w 6096000"/>
              <a:gd name="connsiteY2" fmla="*/ 6096001 h 6096001"/>
              <a:gd name="connsiteX3" fmla="*/ 0 w 6096000"/>
              <a:gd name="connsiteY3" fmla="*/ 6096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096001">
                <a:moveTo>
                  <a:pt x="0" y="0"/>
                </a:moveTo>
                <a:lnTo>
                  <a:pt x="6096000" y="0"/>
                </a:lnTo>
                <a:lnTo>
                  <a:pt x="6096000" y="6096001"/>
                </a:lnTo>
                <a:lnTo>
                  <a:pt x="0" y="609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D58F55-8B0B-416E-8F12-47B57D49C6E2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8287997" y="2295392"/>
            <a:ext cx="6096002" cy="6096001"/>
          </a:xfrm>
          <a:custGeom>
            <a:avLst/>
            <a:gdLst>
              <a:gd name="connsiteX0" fmla="*/ 0 w 6096002"/>
              <a:gd name="connsiteY0" fmla="*/ 0 h 6096001"/>
              <a:gd name="connsiteX1" fmla="*/ 6096002 w 6096002"/>
              <a:gd name="connsiteY1" fmla="*/ 0 h 6096001"/>
              <a:gd name="connsiteX2" fmla="*/ 6096002 w 6096002"/>
              <a:gd name="connsiteY2" fmla="*/ 6096001 h 6096001"/>
              <a:gd name="connsiteX3" fmla="*/ 0 w 6096002"/>
              <a:gd name="connsiteY3" fmla="*/ 6096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6096001">
                <a:moveTo>
                  <a:pt x="0" y="0"/>
                </a:moveTo>
                <a:lnTo>
                  <a:pt x="6096002" y="0"/>
                </a:lnTo>
                <a:lnTo>
                  <a:pt x="6096002" y="6096001"/>
                </a:lnTo>
                <a:lnTo>
                  <a:pt x="0" y="609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2290034-ED72-4C8C-A5D6-BC5BD595C716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0" y="2289042"/>
            <a:ext cx="6096000" cy="6096001"/>
          </a:xfrm>
          <a:custGeom>
            <a:avLst/>
            <a:gdLst>
              <a:gd name="connsiteX0" fmla="*/ 0 w 6096000"/>
              <a:gd name="connsiteY0" fmla="*/ 0 h 6096001"/>
              <a:gd name="connsiteX1" fmla="*/ 6096000 w 6096000"/>
              <a:gd name="connsiteY1" fmla="*/ 0 h 6096001"/>
              <a:gd name="connsiteX2" fmla="*/ 6096000 w 6096000"/>
              <a:gd name="connsiteY2" fmla="*/ 6096001 h 6096001"/>
              <a:gd name="connsiteX3" fmla="*/ 0 w 6096000"/>
              <a:gd name="connsiteY3" fmla="*/ 6096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096001">
                <a:moveTo>
                  <a:pt x="0" y="0"/>
                </a:moveTo>
                <a:lnTo>
                  <a:pt x="6096000" y="0"/>
                </a:lnTo>
                <a:lnTo>
                  <a:pt x="6096000" y="6096001"/>
                </a:lnTo>
                <a:lnTo>
                  <a:pt x="0" y="6096001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7071AA-F2D1-492B-83B8-3A709EF4AB77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12192000" y="2295392"/>
            <a:ext cx="6096000" cy="6096001"/>
          </a:xfrm>
          <a:custGeom>
            <a:avLst/>
            <a:gdLst>
              <a:gd name="connsiteX0" fmla="*/ 0 w 6096000"/>
              <a:gd name="connsiteY0" fmla="*/ 0 h 6096001"/>
              <a:gd name="connsiteX1" fmla="*/ 6096000 w 6096000"/>
              <a:gd name="connsiteY1" fmla="*/ 0 h 6096001"/>
              <a:gd name="connsiteX2" fmla="*/ 6096000 w 6096000"/>
              <a:gd name="connsiteY2" fmla="*/ 6096001 h 6096001"/>
              <a:gd name="connsiteX3" fmla="*/ 0 w 6096000"/>
              <a:gd name="connsiteY3" fmla="*/ 6096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096001">
                <a:moveTo>
                  <a:pt x="0" y="0"/>
                </a:moveTo>
                <a:lnTo>
                  <a:pt x="6096000" y="0"/>
                </a:lnTo>
                <a:lnTo>
                  <a:pt x="6096000" y="6096001"/>
                </a:lnTo>
                <a:lnTo>
                  <a:pt x="0" y="6096001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CD3A39-ECC7-49A7-98AD-EA0210080A55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24B17FD1-C093-4FBD-808D-EEF2775518C0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Double Click to edit text">
            <a:extLst>
              <a:ext uri="{FF2B5EF4-FFF2-40B4-BE49-F238E27FC236}">
                <a16:creationId xmlns:a16="http://schemas.microsoft.com/office/drawing/2014/main" id="{90BCEE76-F359-4657-B75F-3793694D82F5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4710757" y="10113187"/>
            <a:ext cx="14962486" cy="14095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600669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D83718E2-7493-43DE-9E69-6B684DA23D67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5305" y="5489914"/>
            <a:ext cx="4950317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Double Click to edit text">
            <a:extLst>
              <a:ext uri="{FF2B5EF4-FFF2-40B4-BE49-F238E27FC236}">
                <a16:creationId xmlns:a16="http://schemas.microsoft.com/office/drawing/2014/main" id="{E81FE9D6-A3E9-4FEA-98F4-B52AE2080AAE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35305" y="7213413"/>
            <a:ext cx="9024373" cy="228892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3138395D-C879-4347-B970-60CC246FAD0C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5305" y="4680956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5CFDFF59-568E-416F-9052-3E356A6FC9B5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76644" y="4731557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8EBABEB-4A39-4922-803B-1B8CD7DE8367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13917879" y="4999857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2125B87-F3AF-4D94-8FF5-719F25D298EA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13914922" y="7564300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9F2643A-1F39-4B93-85E6-9118D1D9DB44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13918338" y="10114438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Double Click to edit text">
            <a:extLst>
              <a:ext uri="{FF2B5EF4-FFF2-40B4-BE49-F238E27FC236}">
                <a16:creationId xmlns:a16="http://schemas.microsoft.com/office/drawing/2014/main" id="{FDE51822-40DB-4C6A-BA52-7E8DD0181D8A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5505517" y="5421037"/>
            <a:ext cx="640660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5" name="Title">
            <a:extLst>
              <a:ext uri="{FF2B5EF4-FFF2-40B4-BE49-F238E27FC236}">
                <a16:creationId xmlns:a16="http://schemas.microsoft.com/office/drawing/2014/main" id="{C3E44092-FCA5-4DEF-8683-67AAB856ADF5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5502603" y="4850633"/>
            <a:ext cx="641065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7" name="Double Click to edit text">
            <a:extLst>
              <a:ext uri="{FF2B5EF4-FFF2-40B4-BE49-F238E27FC236}">
                <a16:creationId xmlns:a16="http://schemas.microsoft.com/office/drawing/2014/main" id="{D340BB84-0690-4B15-B2A0-F583CD5AB0CC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5504975" y="7984514"/>
            <a:ext cx="640660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8" name="Title">
            <a:extLst>
              <a:ext uri="{FF2B5EF4-FFF2-40B4-BE49-F238E27FC236}">
                <a16:creationId xmlns:a16="http://schemas.microsoft.com/office/drawing/2014/main" id="{FC52735C-5EEA-4FD5-9CDA-486A7E8F25F1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5502061" y="7414110"/>
            <a:ext cx="641065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Double Click to edit text">
            <a:extLst>
              <a:ext uri="{FF2B5EF4-FFF2-40B4-BE49-F238E27FC236}">
                <a16:creationId xmlns:a16="http://schemas.microsoft.com/office/drawing/2014/main" id="{DE4ED93D-383E-4FE9-916E-1B95242A3890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5511265" y="10543212"/>
            <a:ext cx="640660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1" name="Title">
            <a:extLst>
              <a:ext uri="{FF2B5EF4-FFF2-40B4-BE49-F238E27FC236}">
                <a16:creationId xmlns:a16="http://schemas.microsoft.com/office/drawing/2014/main" id="{BE813B5B-E5B8-45C0-A1FF-A49C869140D3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5508351" y="9972808"/>
            <a:ext cx="641065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2486523B-E23E-40A1-B3B6-D33AE62F9297}"/>
              </a:ext>
            </a:extLst>
          </p:cNvPr>
          <p:cNvSpPr>
            <a:spLocks noGrp="1"/>
          </p:cNvSpPr>
          <p:nvPr>
            <p:ph type="body" sz="quarter" idx="171"/>
          </p:nvPr>
        </p:nvSpPr>
        <p:spPr>
          <a:xfrm>
            <a:off x="13914922" y="2433689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Double Click to edit text">
            <a:extLst>
              <a:ext uri="{FF2B5EF4-FFF2-40B4-BE49-F238E27FC236}">
                <a16:creationId xmlns:a16="http://schemas.microsoft.com/office/drawing/2014/main" id="{EA3CD16D-28C7-45FD-83AD-6E19118E11E3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15502560" y="2854869"/>
            <a:ext cx="640660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5" name="Title">
            <a:extLst>
              <a:ext uri="{FF2B5EF4-FFF2-40B4-BE49-F238E27FC236}">
                <a16:creationId xmlns:a16="http://schemas.microsoft.com/office/drawing/2014/main" id="{28B66612-A187-438A-82FD-311FC3991CAD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5499646" y="2284465"/>
            <a:ext cx="641065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8" name="O">
            <a:extLst>
              <a:ext uri="{FF2B5EF4-FFF2-40B4-BE49-F238E27FC236}">
                <a16:creationId xmlns:a16="http://schemas.microsoft.com/office/drawing/2014/main" id="{F2E9C210-F7D5-4404-A76E-C357DA1FC44D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14115147" y="2633913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70" name="O">
            <a:extLst>
              <a:ext uri="{FF2B5EF4-FFF2-40B4-BE49-F238E27FC236}">
                <a16:creationId xmlns:a16="http://schemas.microsoft.com/office/drawing/2014/main" id="{3B894779-CF69-469A-B2E1-1D343B94ACE1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14115147" y="5199219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71" name="O">
            <a:extLst>
              <a:ext uri="{FF2B5EF4-FFF2-40B4-BE49-F238E27FC236}">
                <a16:creationId xmlns:a16="http://schemas.microsoft.com/office/drawing/2014/main" id="{5E3B61F3-6A2D-41A2-9B30-B013D7A816A2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4115147" y="7764525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72" name="O">
            <a:extLst>
              <a:ext uri="{FF2B5EF4-FFF2-40B4-BE49-F238E27FC236}">
                <a16:creationId xmlns:a16="http://schemas.microsoft.com/office/drawing/2014/main" id="{3FBE3BD1-EB58-43D8-ABB3-C083D485EAE1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4115147" y="10329831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247542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0155AC-FCA6-4E39-A1F3-2C90EEF054D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BEAE266-9F63-4CBD-9E1C-9E44927DFE17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7365999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5C411AB-1F9B-4DA2-87E2-682E1996A60B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2537949" y="2285999"/>
            <a:ext cx="9652001" cy="4572000"/>
          </a:xfrm>
          <a:custGeom>
            <a:avLst/>
            <a:gdLst>
              <a:gd name="connsiteX0" fmla="*/ 0 w 9652001"/>
              <a:gd name="connsiteY0" fmla="*/ 0 h 4572000"/>
              <a:gd name="connsiteX1" fmla="*/ 9652001 w 9652001"/>
              <a:gd name="connsiteY1" fmla="*/ 0 h 4572000"/>
              <a:gd name="connsiteX2" fmla="*/ 9652001 w 9652001"/>
              <a:gd name="connsiteY2" fmla="*/ 4572000 h 4572000"/>
              <a:gd name="connsiteX3" fmla="*/ 0 w 9652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1" h="4572000">
                <a:moveTo>
                  <a:pt x="0" y="0"/>
                </a:moveTo>
                <a:lnTo>
                  <a:pt x="9652001" y="0"/>
                </a:lnTo>
                <a:lnTo>
                  <a:pt x="9652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4028660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E6B23AD0-B8EF-447C-90D6-01A826044ED2}"/>
              </a:ext>
            </a:extLst>
          </p:cNvPr>
          <p:cNvSpPr/>
          <p:nvPr userDrawn="1"/>
        </p:nvSpPr>
        <p:spPr>
          <a:xfrm>
            <a:off x="2537949" y="6858000"/>
            <a:ext cx="4826001" cy="4572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27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0155AC-FCA6-4E39-A1F3-2C90EEF054D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C11519DB-0253-4C44-A772-137DCFAB1E2D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BEAE266-9F63-4CBD-9E1C-9E44927DFE17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7365999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5C411AB-1F9B-4DA2-87E2-682E1996A60B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2537949" y="2285999"/>
            <a:ext cx="9652001" cy="4572000"/>
          </a:xfrm>
          <a:custGeom>
            <a:avLst/>
            <a:gdLst>
              <a:gd name="connsiteX0" fmla="*/ 0 w 9652001"/>
              <a:gd name="connsiteY0" fmla="*/ 0 h 4572000"/>
              <a:gd name="connsiteX1" fmla="*/ 9652001 w 9652001"/>
              <a:gd name="connsiteY1" fmla="*/ 0 h 4572000"/>
              <a:gd name="connsiteX2" fmla="*/ 9652001 w 9652001"/>
              <a:gd name="connsiteY2" fmla="*/ 4572000 h 4572000"/>
              <a:gd name="connsiteX3" fmla="*/ 0 w 9652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1" h="4572000">
                <a:moveTo>
                  <a:pt x="0" y="0"/>
                </a:moveTo>
                <a:lnTo>
                  <a:pt x="9652001" y="0"/>
                </a:lnTo>
                <a:lnTo>
                  <a:pt x="9652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O">
            <a:extLst>
              <a:ext uri="{FF2B5EF4-FFF2-40B4-BE49-F238E27FC236}">
                <a16:creationId xmlns:a16="http://schemas.microsoft.com/office/drawing/2014/main" id="{99902613-5018-497A-8463-2FBC04828845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4639610" y="7845419"/>
            <a:ext cx="615552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28" name="Double Click to edit text">
            <a:extLst>
              <a:ext uri="{FF2B5EF4-FFF2-40B4-BE49-F238E27FC236}">
                <a16:creationId xmlns:a16="http://schemas.microsoft.com/office/drawing/2014/main" id="{19B19BAB-DDE2-4F87-A494-BA2E9589DE5B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2824290" y="9480244"/>
            <a:ext cx="4258893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7013E695-1E0E-40AC-BAA7-60727E61FB23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2821504" y="8928890"/>
            <a:ext cx="4261590" cy="4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F6D1C60-6B73-4F1F-A8B7-8F2E2B98E82A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13608972" y="2420709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7E69128A-1538-4896-AEDB-EE12A21A13B5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13612305" y="4578670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rgbClr val="6A6E77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Double Click to edit text">
            <a:extLst>
              <a:ext uri="{FF2B5EF4-FFF2-40B4-BE49-F238E27FC236}">
                <a16:creationId xmlns:a16="http://schemas.microsoft.com/office/drawing/2014/main" id="{35AC3BF5-6A3B-4398-B5FA-091264562F3E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5260032" y="2841889"/>
            <a:ext cx="6586019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1" name="Title">
            <a:extLst>
              <a:ext uri="{FF2B5EF4-FFF2-40B4-BE49-F238E27FC236}">
                <a16:creationId xmlns:a16="http://schemas.microsoft.com/office/drawing/2014/main" id="{44E16104-9932-41B1-9689-C3ED21D29F5A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5257158" y="2271485"/>
            <a:ext cx="6590190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34E85792-86A4-438F-B3BB-93AD848D259F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13819925" y="2739103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56247C14-4AAC-4EA4-B13F-E0882FB32B64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5265780" y="4998884"/>
            <a:ext cx="658027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05721EE4-3DE2-4372-A108-AE1A268E1503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5262906" y="4428480"/>
            <a:ext cx="658443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968B8D24-0C56-45A6-8CCB-822FB82C5C89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3825673" y="4896098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6407652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8E06780-D9D3-4105-A737-32974D01D56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7949" y="2289041"/>
            <a:ext cx="9653985" cy="9137916"/>
          </a:xfrm>
          <a:custGeom>
            <a:avLst/>
            <a:gdLst>
              <a:gd name="connsiteX0" fmla="*/ 0 w 9653985"/>
              <a:gd name="connsiteY0" fmla="*/ 0 h 9137916"/>
              <a:gd name="connsiteX1" fmla="*/ 9653985 w 9653985"/>
              <a:gd name="connsiteY1" fmla="*/ 0 h 9137916"/>
              <a:gd name="connsiteX2" fmla="*/ 9653985 w 9653985"/>
              <a:gd name="connsiteY2" fmla="*/ 9137916 h 9137916"/>
              <a:gd name="connsiteX3" fmla="*/ 0 w 9653985"/>
              <a:gd name="connsiteY3" fmla="*/ 9137916 h 913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3985" h="9137916">
                <a:moveTo>
                  <a:pt x="0" y="0"/>
                </a:moveTo>
                <a:lnTo>
                  <a:pt x="9653985" y="0"/>
                </a:lnTo>
                <a:lnTo>
                  <a:pt x="9653985" y="9137916"/>
                </a:lnTo>
                <a:lnTo>
                  <a:pt x="0" y="9137916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6545569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8E06780-D9D3-4105-A737-32974D01D568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7949" y="2289041"/>
            <a:ext cx="9653985" cy="9137916"/>
          </a:xfrm>
          <a:custGeom>
            <a:avLst/>
            <a:gdLst>
              <a:gd name="connsiteX0" fmla="*/ 0 w 9653985"/>
              <a:gd name="connsiteY0" fmla="*/ 0 h 9137916"/>
              <a:gd name="connsiteX1" fmla="*/ 9653985 w 9653985"/>
              <a:gd name="connsiteY1" fmla="*/ 0 h 9137916"/>
              <a:gd name="connsiteX2" fmla="*/ 9653985 w 9653985"/>
              <a:gd name="connsiteY2" fmla="*/ 9137916 h 9137916"/>
              <a:gd name="connsiteX3" fmla="*/ 0 w 9653985"/>
              <a:gd name="connsiteY3" fmla="*/ 9137916 h 913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3985" h="9137916">
                <a:moveTo>
                  <a:pt x="0" y="0"/>
                </a:moveTo>
                <a:lnTo>
                  <a:pt x="9653985" y="0"/>
                </a:lnTo>
                <a:lnTo>
                  <a:pt x="9653985" y="9137916"/>
                </a:lnTo>
                <a:lnTo>
                  <a:pt x="0" y="9137916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02BE845-0D59-4658-9420-0BC59B6D7A7D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13917879" y="7554709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372AE90-AB58-4415-A637-B9F7FD97B53F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13915464" y="10118627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Double Click to edit text">
            <a:extLst>
              <a:ext uri="{FF2B5EF4-FFF2-40B4-BE49-F238E27FC236}">
                <a16:creationId xmlns:a16="http://schemas.microsoft.com/office/drawing/2014/main" id="{BC887812-E30C-4D7F-8E5C-9BC1150AEEA5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5568939" y="7975889"/>
            <a:ext cx="6586019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DF683A77-50B5-4B6E-8CD2-BD34EDFC35FB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5566065" y="7405485"/>
            <a:ext cx="6590190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BF0B2754-2F56-483F-A249-B1E3BA687136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14128832" y="7873103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Double Click to edit text">
            <a:extLst>
              <a:ext uri="{FF2B5EF4-FFF2-40B4-BE49-F238E27FC236}">
                <a16:creationId xmlns:a16="http://schemas.microsoft.com/office/drawing/2014/main" id="{538F656B-6F69-4A13-84C8-CEC26F22B71C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5568939" y="10538841"/>
            <a:ext cx="658027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CB0B29BD-94C8-4291-AB5A-FAD1A97A97AE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5566065" y="9968437"/>
            <a:ext cx="658443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0CABA748-DBFA-4F55-9359-77A8ECC6A3DD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4128832" y="1043605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934BA911-DD27-4C87-8531-4F42DAB39021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3915464" y="3109804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Double Click to edit text">
            <a:extLst>
              <a:ext uri="{FF2B5EF4-FFF2-40B4-BE49-F238E27FC236}">
                <a16:creationId xmlns:a16="http://schemas.microsoft.com/office/drawing/2014/main" id="{6965B927-5C2E-4250-AC91-B5A7D1B61D9A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13915465" y="4818063"/>
            <a:ext cx="7336286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9181833-9A6C-4480-99DD-934F5152ACB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3915464" y="2291136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itle">
            <a:extLst>
              <a:ext uri="{FF2B5EF4-FFF2-40B4-BE49-F238E27FC236}">
                <a16:creationId xmlns:a16="http://schemas.microsoft.com/office/drawing/2014/main" id="{F83E3267-FF5B-4A84-A0D6-E7D89AD29610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3956803" y="2341737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1180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9CFD09-9D37-4200-8048-18F9197711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34" y="-2"/>
            <a:ext cx="24198316" cy="12297908"/>
          </a:xfrm>
          <a:custGeom>
            <a:avLst/>
            <a:gdLst>
              <a:gd name="connsiteX0" fmla="*/ 6042453 w 12099158"/>
              <a:gd name="connsiteY0" fmla="*/ 3822384 h 6148954"/>
              <a:gd name="connsiteX1" fmla="*/ 7205737 w 12099158"/>
              <a:gd name="connsiteY1" fmla="*/ 4985667 h 6148954"/>
              <a:gd name="connsiteX2" fmla="*/ 6042453 w 12099158"/>
              <a:gd name="connsiteY2" fmla="*/ 6148954 h 6148954"/>
              <a:gd name="connsiteX3" fmla="*/ 4879168 w 12099158"/>
              <a:gd name="connsiteY3" fmla="*/ 4985667 h 6148954"/>
              <a:gd name="connsiteX4" fmla="*/ 7264027 w 12099158"/>
              <a:gd name="connsiteY4" fmla="*/ 2581410 h 6148954"/>
              <a:gd name="connsiteX5" fmla="*/ 8427312 w 12099158"/>
              <a:gd name="connsiteY5" fmla="*/ 3744695 h 6148954"/>
              <a:gd name="connsiteX6" fmla="*/ 7264027 w 12099158"/>
              <a:gd name="connsiteY6" fmla="*/ 4907981 h 6148954"/>
              <a:gd name="connsiteX7" fmla="*/ 6100741 w 12099158"/>
              <a:gd name="connsiteY7" fmla="*/ 3744695 h 6148954"/>
              <a:gd name="connsiteX8" fmla="*/ 4820877 w 12099158"/>
              <a:gd name="connsiteY8" fmla="*/ 2581410 h 6148954"/>
              <a:gd name="connsiteX9" fmla="*/ 5984162 w 12099158"/>
              <a:gd name="connsiteY9" fmla="*/ 3744695 h 6148954"/>
              <a:gd name="connsiteX10" fmla="*/ 4820877 w 12099158"/>
              <a:gd name="connsiteY10" fmla="*/ 4907981 h 6148954"/>
              <a:gd name="connsiteX11" fmla="*/ 3657591 w 12099158"/>
              <a:gd name="connsiteY11" fmla="*/ 3744695 h 6148954"/>
              <a:gd name="connsiteX12" fmla="*/ 8470956 w 12099158"/>
              <a:gd name="connsiteY12" fmla="*/ 1340436 h 6148954"/>
              <a:gd name="connsiteX13" fmla="*/ 9634241 w 12099158"/>
              <a:gd name="connsiteY13" fmla="*/ 2503721 h 6148954"/>
              <a:gd name="connsiteX14" fmla="*/ 8470956 w 12099158"/>
              <a:gd name="connsiteY14" fmla="*/ 3667007 h 6148954"/>
              <a:gd name="connsiteX15" fmla="*/ 7307670 w 12099158"/>
              <a:gd name="connsiteY15" fmla="*/ 2503721 h 6148954"/>
              <a:gd name="connsiteX16" fmla="*/ 6027806 w 12099158"/>
              <a:gd name="connsiteY16" fmla="*/ 1340436 h 6148954"/>
              <a:gd name="connsiteX17" fmla="*/ 7191091 w 12099158"/>
              <a:gd name="connsiteY17" fmla="*/ 2503721 h 6148954"/>
              <a:gd name="connsiteX18" fmla="*/ 6027806 w 12099158"/>
              <a:gd name="connsiteY18" fmla="*/ 3667007 h 6148954"/>
              <a:gd name="connsiteX19" fmla="*/ 4864520 w 12099158"/>
              <a:gd name="connsiteY19" fmla="*/ 2503721 h 6148954"/>
              <a:gd name="connsiteX20" fmla="*/ 3591785 w 12099158"/>
              <a:gd name="connsiteY20" fmla="*/ 1340436 h 6148954"/>
              <a:gd name="connsiteX21" fmla="*/ 4755071 w 12099158"/>
              <a:gd name="connsiteY21" fmla="*/ 2503721 h 6148954"/>
              <a:gd name="connsiteX22" fmla="*/ 3591785 w 12099158"/>
              <a:gd name="connsiteY22" fmla="*/ 3667007 h 6148954"/>
              <a:gd name="connsiteX23" fmla="*/ 2428499 w 12099158"/>
              <a:gd name="connsiteY23" fmla="*/ 2503721 h 6148954"/>
              <a:gd name="connsiteX24" fmla="*/ 9700049 w 12099158"/>
              <a:gd name="connsiteY24" fmla="*/ 99462 h 6148954"/>
              <a:gd name="connsiteX25" fmla="*/ 10863334 w 12099158"/>
              <a:gd name="connsiteY25" fmla="*/ 1262747 h 6148954"/>
              <a:gd name="connsiteX26" fmla="*/ 9700049 w 12099158"/>
              <a:gd name="connsiteY26" fmla="*/ 2426033 h 6148954"/>
              <a:gd name="connsiteX27" fmla="*/ 8536763 w 12099158"/>
              <a:gd name="connsiteY27" fmla="*/ 1262747 h 6148954"/>
              <a:gd name="connsiteX28" fmla="*/ 7264027 w 12099158"/>
              <a:gd name="connsiteY28" fmla="*/ 99462 h 6148954"/>
              <a:gd name="connsiteX29" fmla="*/ 8427312 w 12099158"/>
              <a:gd name="connsiteY29" fmla="*/ 1262747 h 6148954"/>
              <a:gd name="connsiteX30" fmla="*/ 7264027 w 12099158"/>
              <a:gd name="connsiteY30" fmla="*/ 2426033 h 6148954"/>
              <a:gd name="connsiteX31" fmla="*/ 6100741 w 12099158"/>
              <a:gd name="connsiteY31" fmla="*/ 1262747 h 6148954"/>
              <a:gd name="connsiteX32" fmla="*/ 4820877 w 12099158"/>
              <a:gd name="connsiteY32" fmla="*/ 99462 h 6148954"/>
              <a:gd name="connsiteX33" fmla="*/ 5984162 w 12099158"/>
              <a:gd name="connsiteY33" fmla="*/ 1262747 h 6148954"/>
              <a:gd name="connsiteX34" fmla="*/ 4820877 w 12099158"/>
              <a:gd name="connsiteY34" fmla="*/ 2426033 h 6148954"/>
              <a:gd name="connsiteX35" fmla="*/ 3657592 w 12099158"/>
              <a:gd name="connsiteY35" fmla="*/ 1262747 h 6148954"/>
              <a:gd name="connsiteX36" fmla="*/ 2384857 w 12099158"/>
              <a:gd name="connsiteY36" fmla="*/ 99462 h 6148954"/>
              <a:gd name="connsiteX37" fmla="*/ 3548141 w 12099158"/>
              <a:gd name="connsiteY37" fmla="*/ 1262747 h 6148954"/>
              <a:gd name="connsiteX38" fmla="*/ 2384857 w 12099158"/>
              <a:gd name="connsiteY38" fmla="*/ 2426033 h 6148954"/>
              <a:gd name="connsiteX39" fmla="*/ 1221570 w 12099158"/>
              <a:gd name="connsiteY39" fmla="*/ 1262747 h 6148954"/>
              <a:gd name="connsiteX40" fmla="*/ 0 w 12099158"/>
              <a:gd name="connsiteY40" fmla="*/ 5 h 6148954"/>
              <a:gd name="connsiteX41" fmla="*/ 2326567 w 12099158"/>
              <a:gd name="connsiteY41" fmla="*/ 5 h 6148954"/>
              <a:gd name="connsiteX42" fmla="*/ 1163283 w 12099158"/>
              <a:gd name="connsiteY42" fmla="*/ 1163289 h 6148954"/>
              <a:gd name="connsiteX43" fmla="*/ 7329445 w 12099158"/>
              <a:gd name="connsiteY43" fmla="*/ 3 h 6148954"/>
              <a:gd name="connsiteX44" fmla="*/ 9656012 w 12099158"/>
              <a:gd name="connsiteY44" fmla="*/ 3 h 6148954"/>
              <a:gd name="connsiteX45" fmla="*/ 8492728 w 12099158"/>
              <a:gd name="connsiteY45" fmla="*/ 1163287 h 6148954"/>
              <a:gd name="connsiteX46" fmla="*/ 4886297 w 12099158"/>
              <a:gd name="connsiteY46" fmla="*/ 1 h 6148954"/>
              <a:gd name="connsiteX47" fmla="*/ 7212862 w 12099158"/>
              <a:gd name="connsiteY47" fmla="*/ 1 h 6148954"/>
              <a:gd name="connsiteX48" fmla="*/ 6049579 w 12099158"/>
              <a:gd name="connsiteY48" fmla="*/ 1163285 h 6148954"/>
              <a:gd name="connsiteX49" fmla="*/ 9772591 w 12099158"/>
              <a:gd name="connsiteY49" fmla="*/ 0 h 6148954"/>
              <a:gd name="connsiteX50" fmla="*/ 12099158 w 12099158"/>
              <a:gd name="connsiteY50" fmla="*/ 0 h 6148954"/>
              <a:gd name="connsiteX51" fmla="*/ 10935874 w 12099158"/>
              <a:gd name="connsiteY51" fmla="*/ 1163284 h 6148954"/>
              <a:gd name="connsiteX52" fmla="*/ 2443150 w 12099158"/>
              <a:gd name="connsiteY52" fmla="*/ 0 h 6148954"/>
              <a:gd name="connsiteX53" fmla="*/ 4769716 w 12099158"/>
              <a:gd name="connsiteY53" fmla="*/ 0 h 6148954"/>
              <a:gd name="connsiteX54" fmla="*/ 3606434 w 12099158"/>
              <a:gd name="connsiteY54" fmla="*/ 1163284 h 614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099158" h="6148954">
                <a:moveTo>
                  <a:pt x="6042453" y="3822384"/>
                </a:moveTo>
                <a:lnTo>
                  <a:pt x="7205737" y="4985667"/>
                </a:lnTo>
                <a:lnTo>
                  <a:pt x="6042453" y="6148954"/>
                </a:lnTo>
                <a:lnTo>
                  <a:pt x="4879168" y="4985667"/>
                </a:lnTo>
                <a:close/>
                <a:moveTo>
                  <a:pt x="7264027" y="2581410"/>
                </a:moveTo>
                <a:lnTo>
                  <a:pt x="8427312" y="3744695"/>
                </a:lnTo>
                <a:lnTo>
                  <a:pt x="7264027" y="4907981"/>
                </a:lnTo>
                <a:lnTo>
                  <a:pt x="6100741" y="3744695"/>
                </a:lnTo>
                <a:close/>
                <a:moveTo>
                  <a:pt x="4820877" y="2581410"/>
                </a:moveTo>
                <a:lnTo>
                  <a:pt x="5984162" y="3744695"/>
                </a:lnTo>
                <a:lnTo>
                  <a:pt x="4820877" y="4907981"/>
                </a:lnTo>
                <a:lnTo>
                  <a:pt x="3657591" y="3744695"/>
                </a:lnTo>
                <a:close/>
                <a:moveTo>
                  <a:pt x="8470956" y="1340436"/>
                </a:moveTo>
                <a:lnTo>
                  <a:pt x="9634241" y="2503721"/>
                </a:lnTo>
                <a:lnTo>
                  <a:pt x="8470956" y="3667007"/>
                </a:lnTo>
                <a:lnTo>
                  <a:pt x="7307670" y="2503721"/>
                </a:lnTo>
                <a:close/>
                <a:moveTo>
                  <a:pt x="6027806" y="1340436"/>
                </a:moveTo>
                <a:lnTo>
                  <a:pt x="7191091" y="2503721"/>
                </a:lnTo>
                <a:lnTo>
                  <a:pt x="6027806" y="3667007"/>
                </a:lnTo>
                <a:lnTo>
                  <a:pt x="4864520" y="2503721"/>
                </a:lnTo>
                <a:close/>
                <a:moveTo>
                  <a:pt x="3591785" y="1340436"/>
                </a:moveTo>
                <a:lnTo>
                  <a:pt x="4755071" y="2503721"/>
                </a:lnTo>
                <a:lnTo>
                  <a:pt x="3591785" y="3667007"/>
                </a:lnTo>
                <a:lnTo>
                  <a:pt x="2428499" y="2503721"/>
                </a:lnTo>
                <a:close/>
                <a:moveTo>
                  <a:pt x="9700049" y="99462"/>
                </a:moveTo>
                <a:lnTo>
                  <a:pt x="10863334" y="1262747"/>
                </a:lnTo>
                <a:lnTo>
                  <a:pt x="9700049" y="2426033"/>
                </a:lnTo>
                <a:lnTo>
                  <a:pt x="8536763" y="1262747"/>
                </a:lnTo>
                <a:close/>
                <a:moveTo>
                  <a:pt x="7264027" y="99462"/>
                </a:moveTo>
                <a:lnTo>
                  <a:pt x="8427312" y="1262747"/>
                </a:lnTo>
                <a:lnTo>
                  <a:pt x="7264027" y="2426033"/>
                </a:lnTo>
                <a:lnTo>
                  <a:pt x="6100741" y="1262747"/>
                </a:lnTo>
                <a:close/>
                <a:moveTo>
                  <a:pt x="4820877" y="99462"/>
                </a:moveTo>
                <a:lnTo>
                  <a:pt x="5984162" y="1262747"/>
                </a:lnTo>
                <a:lnTo>
                  <a:pt x="4820877" y="2426033"/>
                </a:lnTo>
                <a:lnTo>
                  <a:pt x="3657592" y="1262747"/>
                </a:lnTo>
                <a:close/>
                <a:moveTo>
                  <a:pt x="2384857" y="99462"/>
                </a:moveTo>
                <a:lnTo>
                  <a:pt x="3548141" y="1262747"/>
                </a:lnTo>
                <a:lnTo>
                  <a:pt x="2384857" y="2426033"/>
                </a:lnTo>
                <a:lnTo>
                  <a:pt x="1221570" y="1262747"/>
                </a:lnTo>
                <a:close/>
                <a:moveTo>
                  <a:pt x="0" y="5"/>
                </a:moveTo>
                <a:lnTo>
                  <a:pt x="2326567" y="5"/>
                </a:lnTo>
                <a:lnTo>
                  <a:pt x="1163283" y="1163289"/>
                </a:lnTo>
                <a:close/>
                <a:moveTo>
                  <a:pt x="7329445" y="3"/>
                </a:moveTo>
                <a:lnTo>
                  <a:pt x="9656012" y="3"/>
                </a:lnTo>
                <a:lnTo>
                  <a:pt x="8492728" y="1163287"/>
                </a:lnTo>
                <a:close/>
                <a:moveTo>
                  <a:pt x="4886297" y="1"/>
                </a:moveTo>
                <a:lnTo>
                  <a:pt x="7212862" y="1"/>
                </a:lnTo>
                <a:lnTo>
                  <a:pt x="6049579" y="1163285"/>
                </a:lnTo>
                <a:close/>
                <a:moveTo>
                  <a:pt x="9772591" y="0"/>
                </a:moveTo>
                <a:lnTo>
                  <a:pt x="12099158" y="0"/>
                </a:lnTo>
                <a:lnTo>
                  <a:pt x="10935874" y="1163284"/>
                </a:lnTo>
                <a:close/>
                <a:moveTo>
                  <a:pt x="2443150" y="0"/>
                </a:moveTo>
                <a:lnTo>
                  <a:pt x="4769716" y="0"/>
                </a:lnTo>
                <a:lnTo>
                  <a:pt x="3606434" y="1163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8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FCB229A0-31C3-4AAC-99C3-91D2FD4C928B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9348668" y="5746936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Double Click to edit text">
            <a:extLst>
              <a:ext uri="{FF2B5EF4-FFF2-40B4-BE49-F238E27FC236}">
                <a16:creationId xmlns:a16="http://schemas.microsoft.com/office/drawing/2014/main" id="{04B2281A-051B-4DC0-A116-3F565A42D8E8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8001347" y="7455195"/>
            <a:ext cx="8381305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59FDFAB-9AEF-4CE7-82D4-7B557B8C4468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102754" y="4928268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F678270A-0AC4-40DE-92C5-04FB64351F11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1182023" y="4978869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27576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0B2AD4E-1D5A-4E4C-8FFD-0CBB3DC9E592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7407820" y="2289042"/>
            <a:ext cx="4699001" cy="4486409"/>
          </a:xfrm>
          <a:custGeom>
            <a:avLst/>
            <a:gdLst>
              <a:gd name="connsiteX0" fmla="*/ 0 w 4699001"/>
              <a:gd name="connsiteY0" fmla="*/ 0 h 4486409"/>
              <a:gd name="connsiteX1" fmla="*/ 4699001 w 4699001"/>
              <a:gd name="connsiteY1" fmla="*/ 0 h 4486409"/>
              <a:gd name="connsiteX2" fmla="*/ 4699001 w 4699001"/>
              <a:gd name="connsiteY2" fmla="*/ 4486409 h 4486409"/>
              <a:gd name="connsiteX3" fmla="*/ 0 w 4699001"/>
              <a:gd name="connsiteY3" fmla="*/ 4486409 h 44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4486409">
                <a:moveTo>
                  <a:pt x="0" y="0"/>
                </a:moveTo>
                <a:lnTo>
                  <a:pt x="4699001" y="0"/>
                </a:lnTo>
                <a:lnTo>
                  <a:pt x="4699001" y="4486409"/>
                </a:lnTo>
                <a:lnTo>
                  <a:pt x="0" y="4486409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CFD55C-39E1-442B-B7D5-55F495485486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96A1571-9614-465E-9E5E-AA73DA90C588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7407820" y="6940549"/>
            <a:ext cx="4699001" cy="6775450"/>
          </a:xfrm>
          <a:custGeom>
            <a:avLst/>
            <a:gdLst>
              <a:gd name="connsiteX0" fmla="*/ 0 w 4699001"/>
              <a:gd name="connsiteY0" fmla="*/ 0 h 6775450"/>
              <a:gd name="connsiteX1" fmla="*/ 4699001 w 4699001"/>
              <a:gd name="connsiteY1" fmla="*/ 0 h 6775450"/>
              <a:gd name="connsiteX2" fmla="*/ 4699001 w 4699001"/>
              <a:gd name="connsiteY2" fmla="*/ 6775450 h 6775450"/>
              <a:gd name="connsiteX3" fmla="*/ 0 w 4699001"/>
              <a:gd name="connsiteY3" fmla="*/ 6775450 h 67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6775450">
                <a:moveTo>
                  <a:pt x="0" y="0"/>
                </a:moveTo>
                <a:lnTo>
                  <a:pt x="4699001" y="0"/>
                </a:lnTo>
                <a:lnTo>
                  <a:pt x="4699001" y="6775450"/>
                </a:lnTo>
                <a:lnTo>
                  <a:pt x="0" y="677545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62C6252-A8BC-4C00-B551-31C2EBDEB823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2277691" y="6940549"/>
            <a:ext cx="4699001" cy="4486408"/>
          </a:xfrm>
          <a:custGeom>
            <a:avLst/>
            <a:gdLst>
              <a:gd name="connsiteX0" fmla="*/ 0 w 4699001"/>
              <a:gd name="connsiteY0" fmla="*/ 0 h 4486408"/>
              <a:gd name="connsiteX1" fmla="*/ 4699001 w 4699001"/>
              <a:gd name="connsiteY1" fmla="*/ 0 h 4486408"/>
              <a:gd name="connsiteX2" fmla="*/ 4699001 w 4699001"/>
              <a:gd name="connsiteY2" fmla="*/ 4486408 h 4486408"/>
              <a:gd name="connsiteX3" fmla="*/ 0 w 4699001"/>
              <a:gd name="connsiteY3" fmla="*/ 4486408 h 44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4486408">
                <a:moveTo>
                  <a:pt x="0" y="0"/>
                </a:moveTo>
                <a:lnTo>
                  <a:pt x="4699001" y="0"/>
                </a:lnTo>
                <a:lnTo>
                  <a:pt x="4699001" y="4486408"/>
                </a:lnTo>
                <a:lnTo>
                  <a:pt x="0" y="4486408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AA374D7-0CC1-4EC6-A23E-38B8DEE13B54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7147563" y="2289042"/>
            <a:ext cx="7236440" cy="4486409"/>
          </a:xfrm>
          <a:custGeom>
            <a:avLst/>
            <a:gdLst>
              <a:gd name="connsiteX0" fmla="*/ 0 w 7236440"/>
              <a:gd name="connsiteY0" fmla="*/ 0 h 4486409"/>
              <a:gd name="connsiteX1" fmla="*/ 7236440 w 7236440"/>
              <a:gd name="connsiteY1" fmla="*/ 0 h 4486409"/>
              <a:gd name="connsiteX2" fmla="*/ 7236440 w 7236440"/>
              <a:gd name="connsiteY2" fmla="*/ 4486409 h 4486409"/>
              <a:gd name="connsiteX3" fmla="*/ 0 w 7236440"/>
              <a:gd name="connsiteY3" fmla="*/ 4486409 h 44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440" h="4486409">
                <a:moveTo>
                  <a:pt x="0" y="0"/>
                </a:moveTo>
                <a:lnTo>
                  <a:pt x="7236440" y="0"/>
                </a:lnTo>
                <a:lnTo>
                  <a:pt x="7236440" y="4486409"/>
                </a:lnTo>
                <a:lnTo>
                  <a:pt x="0" y="4486409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515953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940DCB2-3CD5-461F-B214-5AC79E92D644}"/>
              </a:ext>
            </a:extLst>
          </p:cNvPr>
          <p:cNvSpPr/>
          <p:nvPr userDrawn="1"/>
        </p:nvSpPr>
        <p:spPr>
          <a:xfrm>
            <a:off x="12277691" y="2292350"/>
            <a:ext cx="4699001" cy="44831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27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5AECCFE-2BFB-4240-AB88-AAFDF9C6A72A}"/>
              </a:ext>
            </a:extLst>
          </p:cNvPr>
          <p:cNvSpPr/>
          <p:nvPr userDrawn="1"/>
        </p:nvSpPr>
        <p:spPr>
          <a:xfrm>
            <a:off x="17147562" y="6940550"/>
            <a:ext cx="4699001" cy="44831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27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0B2AD4E-1D5A-4E4C-8FFD-0CBB3DC9E592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7407820" y="2289042"/>
            <a:ext cx="4699001" cy="4486409"/>
          </a:xfrm>
          <a:custGeom>
            <a:avLst/>
            <a:gdLst>
              <a:gd name="connsiteX0" fmla="*/ 0 w 4699001"/>
              <a:gd name="connsiteY0" fmla="*/ 0 h 4486409"/>
              <a:gd name="connsiteX1" fmla="*/ 4699001 w 4699001"/>
              <a:gd name="connsiteY1" fmla="*/ 0 h 4486409"/>
              <a:gd name="connsiteX2" fmla="*/ 4699001 w 4699001"/>
              <a:gd name="connsiteY2" fmla="*/ 4486409 h 4486409"/>
              <a:gd name="connsiteX3" fmla="*/ 0 w 4699001"/>
              <a:gd name="connsiteY3" fmla="*/ 4486409 h 44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4486409">
                <a:moveTo>
                  <a:pt x="0" y="0"/>
                </a:moveTo>
                <a:lnTo>
                  <a:pt x="4699001" y="0"/>
                </a:lnTo>
                <a:lnTo>
                  <a:pt x="4699001" y="4486409"/>
                </a:lnTo>
                <a:lnTo>
                  <a:pt x="0" y="4486409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BCFD55C-39E1-442B-B7D5-55F495485486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723233CB-15CF-43CD-A221-355FC7F20CEC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96A1571-9614-465E-9E5E-AA73DA90C588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7407820" y="6940549"/>
            <a:ext cx="4699001" cy="6775450"/>
          </a:xfrm>
          <a:custGeom>
            <a:avLst/>
            <a:gdLst>
              <a:gd name="connsiteX0" fmla="*/ 0 w 4699001"/>
              <a:gd name="connsiteY0" fmla="*/ 0 h 6775450"/>
              <a:gd name="connsiteX1" fmla="*/ 4699001 w 4699001"/>
              <a:gd name="connsiteY1" fmla="*/ 0 h 6775450"/>
              <a:gd name="connsiteX2" fmla="*/ 4699001 w 4699001"/>
              <a:gd name="connsiteY2" fmla="*/ 6775450 h 6775450"/>
              <a:gd name="connsiteX3" fmla="*/ 0 w 4699001"/>
              <a:gd name="connsiteY3" fmla="*/ 6775450 h 677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6775450">
                <a:moveTo>
                  <a:pt x="0" y="0"/>
                </a:moveTo>
                <a:lnTo>
                  <a:pt x="4699001" y="0"/>
                </a:lnTo>
                <a:lnTo>
                  <a:pt x="4699001" y="6775450"/>
                </a:lnTo>
                <a:lnTo>
                  <a:pt x="0" y="677545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62C6252-A8BC-4C00-B551-31C2EBDEB823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2277691" y="6940549"/>
            <a:ext cx="4699001" cy="4486408"/>
          </a:xfrm>
          <a:custGeom>
            <a:avLst/>
            <a:gdLst>
              <a:gd name="connsiteX0" fmla="*/ 0 w 4699001"/>
              <a:gd name="connsiteY0" fmla="*/ 0 h 4486408"/>
              <a:gd name="connsiteX1" fmla="*/ 4699001 w 4699001"/>
              <a:gd name="connsiteY1" fmla="*/ 0 h 4486408"/>
              <a:gd name="connsiteX2" fmla="*/ 4699001 w 4699001"/>
              <a:gd name="connsiteY2" fmla="*/ 4486408 h 4486408"/>
              <a:gd name="connsiteX3" fmla="*/ 0 w 4699001"/>
              <a:gd name="connsiteY3" fmla="*/ 4486408 h 448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4486408">
                <a:moveTo>
                  <a:pt x="0" y="0"/>
                </a:moveTo>
                <a:lnTo>
                  <a:pt x="4699001" y="0"/>
                </a:lnTo>
                <a:lnTo>
                  <a:pt x="4699001" y="4486408"/>
                </a:lnTo>
                <a:lnTo>
                  <a:pt x="0" y="4486408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AA374D7-0CC1-4EC6-A23E-38B8DEE13B54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7147563" y="2289042"/>
            <a:ext cx="7236440" cy="4486409"/>
          </a:xfrm>
          <a:custGeom>
            <a:avLst/>
            <a:gdLst>
              <a:gd name="connsiteX0" fmla="*/ 0 w 7236440"/>
              <a:gd name="connsiteY0" fmla="*/ 0 h 4486409"/>
              <a:gd name="connsiteX1" fmla="*/ 7236440 w 7236440"/>
              <a:gd name="connsiteY1" fmla="*/ 0 h 4486409"/>
              <a:gd name="connsiteX2" fmla="*/ 7236440 w 7236440"/>
              <a:gd name="connsiteY2" fmla="*/ 4486409 h 4486409"/>
              <a:gd name="connsiteX3" fmla="*/ 0 w 7236440"/>
              <a:gd name="connsiteY3" fmla="*/ 4486409 h 44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6440" h="4486409">
                <a:moveTo>
                  <a:pt x="0" y="0"/>
                </a:moveTo>
                <a:lnTo>
                  <a:pt x="7236440" y="0"/>
                </a:lnTo>
                <a:lnTo>
                  <a:pt x="7236440" y="4486409"/>
                </a:lnTo>
                <a:lnTo>
                  <a:pt x="0" y="4486409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6" name="O">
            <a:extLst>
              <a:ext uri="{FF2B5EF4-FFF2-40B4-BE49-F238E27FC236}">
                <a16:creationId xmlns:a16="http://schemas.microsoft.com/office/drawing/2014/main" id="{71DFA91B-6CFD-4E27-809E-3C3CBF9B5E50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14319416" y="2776084"/>
            <a:ext cx="615552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079DEE0B-7E00-499B-90CE-2DE0311460DB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2736366" y="5265883"/>
            <a:ext cx="3781650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1872F110-61F9-4190-977C-8D38D46311A3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2733738" y="4805969"/>
            <a:ext cx="3784044" cy="4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O">
            <a:extLst>
              <a:ext uri="{FF2B5EF4-FFF2-40B4-BE49-F238E27FC236}">
                <a16:creationId xmlns:a16="http://schemas.microsoft.com/office/drawing/2014/main" id="{59548FFA-9116-4424-93C0-9B1CFB0431EC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9184585" y="7429531"/>
            <a:ext cx="615552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180A7EF9-6B7B-43FD-8BF7-F03CC4601E9A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7601535" y="9919330"/>
            <a:ext cx="3781650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CEED683B-4BD7-4C08-9092-47BAE8797F40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17598907" y="9459416"/>
            <a:ext cx="3784044" cy="4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744437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3D1EE5B-8B1D-48AD-B337-D84594720AB2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5398749" y="-1"/>
            <a:ext cx="4445000" cy="4508501"/>
          </a:xfrm>
          <a:custGeom>
            <a:avLst/>
            <a:gdLst>
              <a:gd name="connsiteX0" fmla="*/ 0 w 4445000"/>
              <a:gd name="connsiteY0" fmla="*/ 0 h 4508501"/>
              <a:gd name="connsiteX1" fmla="*/ 4445000 w 4445000"/>
              <a:gd name="connsiteY1" fmla="*/ 0 h 4508501"/>
              <a:gd name="connsiteX2" fmla="*/ 4445000 w 4445000"/>
              <a:gd name="connsiteY2" fmla="*/ 4508501 h 4508501"/>
              <a:gd name="connsiteX3" fmla="*/ 0 w 4445000"/>
              <a:gd name="connsiteY3" fmla="*/ 4508501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1">
                <a:moveTo>
                  <a:pt x="0" y="0"/>
                </a:moveTo>
                <a:lnTo>
                  <a:pt x="4445000" y="0"/>
                </a:lnTo>
                <a:lnTo>
                  <a:pt x="4445000" y="4508501"/>
                </a:lnTo>
                <a:lnTo>
                  <a:pt x="0" y="45085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2079279-D670-4FC5-8561-C9BD4AF4C4CE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9938999" y="-1"/>
            <a:ext cx="4445000" cy="4508501"/>
          </a:xfrm>
          <a:custGeom>
            <a:avLst/>
            <a:gdLst>
              <a:gd name="connsiteX0" fmla="*/ 0 w 4445000"/>
              <a:gd name="connsiteY0" fmla="*/ 0 h 4508501"/>
              <a:gd name="connsiteX1" fmla="*/ 4445000 w 4445000"/>
              <a:gd name="connsiteY1" fmla="*/ 0 h 4508501"/>
              <a:gd name="connsiteX2" fmla="*/ 4445000 w 4445000"/>
              <a:gd name="connsiteY2" fmla="*/ 4508501 h 4508501"/>
              <a:gd name="connsiteX3" fmla="*/ 0 w 4445000"/>
              <a:gd name="connsiteY3" fmla="*/ 4508501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1">
                <a:moveTo>
                  <a:pt x="0" y="0"/>
                </a:moveTo>
                <a:lnTo>
                  <a:pt x="4445000" y="0"/>
                </a:lnTo>
                <a:lnTo>
                  <a:pt x="4445000" y="4508501"/>
                </a:lnTo>
                <a:lnTo>
                  <a:pt x="0" y="45085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FEAB24D-E1B3-4506-83C0-8FD088A7FA5B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9938999" y="4603749"/>
            <a:ext cx="4445000" cy="4508500"/>
          </a:xfrm>
          <a:custGeom>
            <a:avLst/>
            <a:gdLst>
              <a:gd name="connsiteX0" fmla="*/ 0 w 4445000"/>
              <a:gd name="connsiteY0" fmla="*/ 0 h 4508500"/>
              <a:gd name="connsiteX1" fmla="*/ 4445000 w 4445000"/>
              <a:gd name="connsiteY1" fmla="*/ 0 h 4508500"/>
              <a:gd name="connsiteX2" fmla="*/ 4445000 w 4445000"/>
              <a:gd name="connsiteY2" fmla="*/ 4508500 h 4508500"/>
              <a:gd name="connsiteX3" fmla="*/ 0 w 44450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0">
                <a:moveTo>
                  <a:pt x="0" y="0"/>
                </a:moveTo>
                <a:lnTo>
                  <a:pt x="4445000" y="0"/>
                </a:lnTo>
                <a:lnTo>
                  <a:pt x="4445000" y="4508500"/>
                </a:lnTo>
                <a:lnTo>
                  <a:pt x="0" y="4508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81BF551-B013-4ABF-9C00-74AD12636D20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5398749" y="4603749"/>
            <a:ext cx="4445000" cy="4508500"/>
          </a:xfrm>
          <a:custGeom>
            <a:avLst/>
            <a:gdLst>
              <a:gd name="connsiteX0" fmla="*/ 0 w 4445000"/>
              <a:gd name="connsiteY0" fmla="*/ 0 h 4508500"/>
              <a:gd name="connsiteX1" fmla="*/ 4445000 w 4445000"/>
              <a:gd name="connsiteY1" fmla="*/ 0 h 4508500"/>
              <a:gd name="connsiteX2" fmla="*/ 4445000 w 4445000"/>
              <a:gd name="connsiteY2" fmla="*/ 4508500 h 4508500"/>
              <a:gd name="connsiteX3" fmla="*/ 0 w 44450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0">
                <a:moveTo>
                  <a:pt x="0" y="0"/>
                </a:moveTo>
                <a:lnTo>
                  <a:pt x="4445000" y="0"/>
                </a:lnTo>
                <a:lnTo>
                  <a:pt x="4445000" y="4508500"/>
                </a:lnTo>
                <a:lnTo>
                  <a:pt x="0" y="4508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71DBEF7-DB1D-4E22-A57F-AF1C769CA543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5398749" y="9207499"/>
            <a:ext cx="4445000" cy="4508500"/>
          </a:xfrm>
          <a:custGeom>
            <a:avLst/>
            <a:gdLst>
              <a:gd name="connsiteX0" fmla="*/ 0 w 4445000"/>
              <a:gd name="connsiteY0" fmla="*/ 0 h 4508500"/>
              <a:gd name="connsiteX1" fmla="*/ 4445000 w 4445000"/>
              <a:gd name="connsiteY1" fmla="*/ 0 h 4508500"/>
              <a:gd name="connsiteX2" fmla="*/ 4445000 w 4445000"/>
              <a:gd name="connsiteY2" fmla="*/ 4508500 h 4508500"/>
              <a:gd name="connsiteX3" fmla="*/ 0 w 44450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0">
                <a:moveTo>
                  <a:pt x="0" y="0"/>
                </a:moveTo>
                <a:lnTo>
                  <a:pt x="4445000" y="0"/>
                </a:lnTo>
                <a:lnTo>
                  <a:pt x="4445000" y="4508500"/>
                </a:lnTo>
                <a:lnTo>
                  <a:pt x="0" y="4508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CB8C61C-BD06-4CFC-9C27-7ABAD86388D5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9938997" y="9207499"/>
            <a:ext cx="4445002" cy="4508500"/>
          </a:xfrm>
          <a:custGeom>
            <a:avLst/>
            <a:gdLst>
              <a:gd name="connsiteX0" fmla="*/ 0 w 4445002"/>
              <a:gd name="connsiteY0" fmla="*/ 0 h 4508500"/>
              <a:gd name="connsiteX1" fmla="*/ 4445002 w 4445002"/>
              <a:gd name="connsiteY1" fmla="*/ 0 h 4508500"/>
              <a:gd name="connsiteX2" fmla="*/ 4445002 w 4445002"/>
              <a:gd name="connsiteY2" fmla="*/ 4508500 h 4508500"/>
              <a:gd name="connsiteX3" fmla="*/ 0 w 4445002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2" h="4508500">
                <a:moveTo>
                  <a:pt x="0" y="0"/>
                </a:moveTo>
                <a:lnTo>
                  <a:pt x="4445002" y="0"/>
                </a:lnTo>
                <a:lnTo>
                  <a:pt x="4445002" y="4508500"/>
                </a:lnTo>
                <a:lnTo>
                  <a:pt x="0" y="4508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6561020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3D1EE5B-8B1D-48AD-B337-D84594720AB2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5398749" y="-1"/>
            <a:ext cx="4445000" cy="4508501"/>
          </a:xfrm>
          <a:custGeom>
            <a:avLst/>
            <a:gdLst>
              <a:gd name="connsiteX0" fmla="*/ 0 w 4445000"/>
              <a:gd name="connsiteY0" fmla="*/ 0 h 4508501"/>
              <a:gd name="connsiteX1" fmla="*/ 4445000 w 4445000"/>
              <a:gd name="connsiteY1" fmla="*/ 0 h 4508501"/>
              <a:gd name="connsiteX2" fmla="*/ 4445000 w 4445000"/>
              <a:gd name="connsiteY2" fmla="*/ 4508501 h 4508501"/>
              <a:gd name="connsiteX3" fmla="*/ 0 w 4445000"/>
              <a:gd name="connsiteY3" fmla="*/ 4508501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1">
                <a:moveTo>
                  <a:pt x="0" y="0"/>
                </a:moveTo>
                <a:lnTo>
                  <a:pt x="4445000" y="0"/>
                </a:lnTo>
                <a:lnTo>
                  <a:pt x="4445000" y="4508501"/>
                </a:lnTo>
                <a:lnTo>
                  <a:pt x="0" y="45085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2079279-D670-4FC5-8561-C9BD4AF4C4CE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9938999" y="-1"/>
            <a:ext cx="4445000" cy="4508501"/>
          </a:xfrm>
          <a:custGeom>
            <a:avLst/>
            <a:gdLst>
              <a:gd name="connsiteX0" fmla="*/ 0 w 4445000"/>
              <a:gd name="connsiteY0" fmla="*/ 0 h 4508501"/>
              <a:gd name="connsiteX1" fmla="*/ 4445000 w 4445000"/>
              <a:gd name="connsiteY1" fmla="*/ 0 h 4508501"/>
              <a:gd name="connsiteX2" fmla="*/ 4445000 w 4445000"/>
              <a:gd name="connsiteY2" fmla="*/ 4508501 h 4508501"/>
              <a:gd name="connsiteX3" fmla="*/ 0 w 4445000"/>
              <a:gd name="connsiteY3" fmla="*/ 4508501 h 45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1">
                <a:moveTo>
                  <a:pt x="0" y="0"/>
                </a:moveTo>
                <a:lnTo>
                  <a:pt x="4445000" y="0"/>
                </a:lnTo>
                <a:lnTo>
                  <a:pt x="4445000" y="4508501"/>
                </a:lnTo>
                <a:lnTo>
                  <a:pt x="0" y="45085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FEAB24D-E1B3-4506-83C0-8FD088A7FA5B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9938999" y="4603749"/>
            <a:ext cx="4445000" cy="4508500"/>
          </a:xfrm>
          <a:custGeom>
            <a:avLst/>
            <a:gdLst>
              <a:gd name="connsiteX0" fmla="*/ 0 w 4445000"/>
              <a:gd name="connsiteY0" fmla="*/ 0 h 4508500"/>
              <a:gd name="connsiteX1" fmla="*/ 4445000 w 4445000"/>
              <a:gd name="connsiteY1" fmla="*/ 0 h 4508500"/>
              <a:gd name="connsiteX2" fmla="*/ 4445000 w 4445000"/>
              <a:gd name="connsiteY2" fmla="*/ 4508500 h 4508500"/>
              <a:gd name="connsiteX3" fmla="*/ 0 w 44450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0">
                <a:moveTo>
                  <a:pt x="0" y="0"/>
                </a:moveTo>
                <a:lnTo>
                  <a:pt x="4445000" y="0"/>
                </a:lnTo>
                <a:lnTo>
                  <a:pt x="4445000" y="4508500"/>
                </a:lnTo>
                <a:lnTo>
                  <a:pt x="0" y="4508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81BF551-B013-4ABF-9C00-74AD12636D20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5398749" y="4603749"/>
            <a:ext cx="4445000" cy="4508500"/>
          </a:xfrm>
          <a:custGeom>
            <a:avLst/>
            <a:gdLst>
              <a:gd name="connsiteX0" fmla="*/ 0 w 4445000"/>
              <a:gd name="connsiteY0" fmla="*/ 0 h 4508500"/>
              <a:gd name="connsiteX1" fmla="*/ 4445000 w 4445000"/>
              <a:gd name="connsiteY1" fmla="*/ 0 h 4508500"/>
              <a:gd name="connsiteX2" fmla="*/ 4445000 w 4445000"/>
              <a:gd name="connsiteY2" fmla="*/ 4508500 h 4508500"/>
              <a:gd name="connsiteX3" fmla="*/ 0 w 44450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0">
                <a:moveTo>
                  <a:pt x="0" y="0"/>
                </a:moveTo>
                <a:lnTo>
                  <a:pt x="4445000" y="0"/>
                </a:lnTo>
                <a:lnTo>
                  <a:pt x="4445000" y="4508500"/>
                </a:lnTo>
                <a:lnTo>
                  <a:pt x="0" y="4508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71DBEF7-DB1D-4E22-A57F-AF1C769CA543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5398749" y="9207499"/>
            <a:ext cx="4445000" cy="4508500"/>
          </a:xfrm>
          <a:custGeom>
            <a:avLst/>
            <a:gdLst>
              <a:gd name="connsiteX0" fmla="*/ 0 w 4445000"/>
              <a:gd name="connsiteY0" fmla="*/ 0 h 4508500"/>
              <a:gd name="connsiteX1" fmla="*/ 4445000 w 4445000"/>
              <a:gd name="connsiteY1" fmla="*/ 0 h 4508500"/>
              <a:gd name="connsiteX2" fmla="*/ 4445000 w 4445000"/>
              <a:gd name="connsiteY2" fmla="*/ 4508500 h 4508500"/>
              <a:gd name="connsiteX3" fmla="*/ 0 w 44450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508500">
                <a:moveTo>
                  <a:pt x="0" y="0"/>
                </a:moveTo>
                <a:lnTo>
                  <a:pt x="4445000" y="0"/>
                </a:lnTo>
                <a:lnTo>
                  <a:pt x="4445000" y="4508500"/>
                </a:lnTo>
                <a:lnTo>
                  <a:pt x="0" y="4508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CB8C61C-BD06-4CFC-9C27-7ABAD86388D5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9938997" y="9207499"/>
            <a:ext cx="4445002" cy="4508500"/>
          </a:xfrm>
          <a:custGeom>
            <a:avLst/>
            <a:gdLst>
              <a:gd name="connsiteX0" fmla="*/ 0 w 4445002"/>
              <a:gd name="connsiteY0" fmla="*/ 0 h 4508500"/>
              <a:gd name="connsiteX1" fmla="*/ 4445002 w 4445002"/>
              <a:gd name="connsiteY1" fmla="*/ 0 h 4508500"/>
              <a:gd name="connsiteX2" fmla="*/ 4445002 w 4445002"/>
              <a:gd name="connsiteY2" fmla="*/ 4508500 h 4508500"/>
              <a:gd name="connsiteX3" fmla="*/ 0 w 4445002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2" h="4508500">
                <a:moveTo>
                  <a:pt x="0" y="0"/>
                </a:moveTo>
                <a:lnTo>
                  <a:pt x="4445002" y="0"/>
                </a:lnTo>
                <a:lnTo>
                  <a:pt x="4445002" y="4508500"/>
                </a:lnTo>
                <a:lnTo>
                  <a:pt x="0" y="4508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F9422906-715D-47B3-BED1-C45DC6B04F87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2539337" y="3100595"/>
            <a:ext cx="462647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Double Click to edit text">
            <a:extLst>
              <a:ext uri="{FF2B5EF4-FFF2-40B4-BE49-F238E27FC236}">
                <a16:creationId xmlns:a16="http://schemas.microsoft.com/office/drawing/2014/main" id="{5798B2D6-2275-457B-B48F-A7FC9879DCEC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2539338" y="4814854"/>
            <a:ext cx="11337380" cy="13206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3D84DCEC-8434-473A-AEA7-8AFD61A675F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9338" y="2292217"/>
            <a:ext cx="2226785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192D7B62-F402-437C-8A84-E5BDBCE4D929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2584192" y="2342818"/>
            <a:ext cx="206473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72233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33B355-4453-428B-8840-F12D2816CB43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7949" y="2289042"/>
            <a:ext cx="19308103" cy="4486409"/>
          </a:xfrm>
          <a:custGeom>
            <a:avLst/>
            <a:gdLst>
              <a:gd name="connsiteX0" fmla="*/ 0 w 19308103"/>
              <a:gd name="connsiteY0" fmla="*/ 0 h 4486409"/>
              <a:gd name="connsiteX1" fmla="*/ 19308103 w 19308103"/>
              <a:gd name="connsiteY1" fmla="*/ 0 h 4486409"/>
              <a:gd name="connsiteX2" fmla="*/ 19308103 w 19308103"/>
              <a:gd name="connsiteY2" fmla="*/ 4486409 h 4486409"/>
              <a:gd name="connsiteX3" fmla="*/ 0 w 19308103"/>
              <a:gd name="connsiteY3" fmla="*/ 4486409 h 44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8103" h="4486409">
                <a:moveTo>
                  <a:pt x="0" y="0"/>
                </a:moveTo>
                <a:lnTo>
                  <a:pt x="19308103" y="0"/>
                </a:lnTo>
                <a:lnTo>
                  <a:pt x="19308103" y="4486409"/>
                </a:lnTo>
                <a:lnTo>
                  <a:pt x="0" y="4486409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5072900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33B355-4453-428B-8840-F12D2816CB43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7949" y="2289042"/>
            <a:ext cx="19308103" cy="4486409"/>
          </a:xfrm>
          <a:custGeom>
            <a:avLst/>
            <a:gdLst>
              <a:gd name="connsiteX0" fmla="*/ 0 w 19308103"/>
              <a:gd name="connsiteY0" fmla="*/ 0 h 4486409"/>
              <a:gd name="connsiteX1" fmla="*/ 19308103 w 19308103"/>
              <a:gd name="connsiteY1" fmla="*/ 0 h 4486409"/>
              <a:gd name="connsiteX2" fmla="*/ 19308103 w 19308103"/>
              <a:gd name="connsiteY2" fmla="*/ 4486409 h 4486409"/>
              <a:gd name="connsiteX3" fmla="*/ 0 w 19308103"/>
              <a:gd name="connsiteY3" fmla="*/ 4486409 h 448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8103" h="4486409">
                <a:moveTo>
                  <a:pt x="0" y="0"/>
                </a:moveTo>
                <a:lnTo>
                  <a:pt x="19308103" y="0"/>
                </a:lnTo>
                <a:lnTo>
                  <a:pt x="19308103" y="4486409"/>
                </a:lnTo>
                <a:lnTo>
                  <a:pt x="0" y="4486409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C5942376-0790-4DCA-9608-799682C7E19F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5304" y="8390191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Double Click to edit text">
            <a:extLst>
              <a:ext uri="{FF2B5EF4-FFF2-40B4-BE49-F238E27FC236}">
                <a16:creationId xmlns:a16="http://schemas.microsoft.com/office/drawing/2014/main" id="{9E5EE8EA-30B1-4FBD-B53C-2D3E0A5731E7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35305" y="10098450"/>
            <a:ext cx="7336286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A81C88B-2AE7-406C-879A-B82AE1A3C2A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5304" y="7571523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85501FDF-3EC3-44BE-9B70-49444129A330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76643" y="7622124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94D4074-BC2D-44D4-8A55-BAA72F4302EE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13917879" y="7554709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B4CD55B-E185-4BCE-9D90-344CE7983E57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13915464" y="10118627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1CEEB5AF-C86D-40F6-97CE-05F377BAF184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5568939" y="7975889"/>
            <a:ext cx="6586019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30553D00-9C7C-4B40-898C-6A376C3D9D73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5566065" y="7405485"/>
            <a:ext cx="6590190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Double Click to edit text">
            <a:extLst>
              <a:ext uri="{FF2B5EF4-FFF2-40B4-BE49-F238E27FC236}">
                <a16:creationId xmlns:a16="http://schemas.microsoft.com/office/drawing/2014/main" id="{0F02E063-FEA3-4A81-8B6E-9F1BA1C5117D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5568939" y="10538841"/>
            <a:ext cx="658027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100D2718-0BBF-44A9-AA52-FFE249EA49D0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5566065" y="9968437"/>
            <a:ext cx="658443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O">
            <a:extLst>
              <a:ext uri="{FF2B5EF4-FFF2-40B4-BE49-F238E27FC236}">
                <a16:creationId xmlns:a16="http://schemas.microsoft.com/office/drawing/2014/main" id="{6C627927-6598-4276-AC7E-13BFDCFD3F74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4115147" y="7764525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7" name="O">
            <a:extLst>
              <a:ext uri="{FF2B5EF4-FFF2-40B4-BE49-F238E27FC236}">
                <a16:creationId xmlns:a16="http://schemas.microsoft.com/office/drawing/2014/main" id="{924A5FA3-17BC-46DF-B2D9-DAEB80AD3821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4115147" y="10329831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926048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10B499-9395-42ED-95A8-0406F3067B87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57882C-DC82-4411-AC7A-4D4680B04CD6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60A775-D050-4831-B21F-BC0FF3DC66A2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020052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1529487-A359-43BE-B0C7-F114954DC072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7020051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0548458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10B499-9395-42ED-95A8-0406F3067B87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57882C-DC82-4411-AC7A-4D4680B04CD6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360A775-D050-4831-B21F-BC0FF3DC66A2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020052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1529487-A359-43BE-B0C7-F114954DC072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7020051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C22C0641-A3E2-46D5-A68A-405A6CF49130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2537933" y="3086081"/>
            <a:ext cx="4627878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Double Click to edit text">
            <a:extLst>
              <a:ext uri="{FF2B5EF4-FFF2-40B4-BE49-F238E27FC236}">
                <a16:creationId xmlns:a16="http://schemas.microsoft.com/office/drawing/2014/main" id="{5DEC0C9B-2421-4382-9036-3D4445784053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2535896" y="4800340"/>
            <a:ext cx="7669988" cy="260335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48A4AAEA-6EB9-4E52-B012-34811E200E6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8662" y="2277703"/>
            <a:ext cx="2227461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05F9A7A0-926C-4320-B9ED-B7CEC36B8C53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2583566" y="2328304"/>
            <a:ext cx="2065360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924693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D3DB5F4-160F-42D0-97C5-3BEA0D3691CA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68C7D2-92EF-40E5-9134-D9899EE39568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3D7CBD-8096-4FFF-83C7-F3B5F66337C9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8288000" y="-1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62241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A67216F-6E8A-4845-9047-E156D4A8EB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768" y="-1726094"/>
            <a:ext cx="23568464" cy="9688564"/>
          </a:xfrm>
          <a:custGeom>
            <a:avLst/>
            <a:gdLst>
              <a:gd name="connsiteX0" fmla="*/ 9863547 w 11784232"/>
              <a:gd name="connsiteY0" fmla="*/ 3008755 h 4844282"/>
              <a:gd name="connsiteX1" fmla="*/ 10781311 w 11784232"/>
              <a:gd name="connsiteY1" fmla="*/ 3926519 h 4844282"/>
              <a:gd name="connsiteX2" fmla="*/ 9863547 w 11784232"/>
              <a:gd name="connsiteY2" fmla="*/ 4844282 h 4844282"/>
              <a:gd name="connsiteX3" fmla="*/ 8945786 w 11784232"/>
              <a:gd name="connsiteY3" fmla="*/ 3926519 h 4844282"/>
              <a:gd name="connsiteX4" fmla="*/ 7857714 w 11784232"/>
              <a:gd name="connsiteY4" fmla="*/ 3008755 h 4844282"/>
              <a:gd name="connsiteX5" fmla="*/ 8775478 w 11784232"/>
              <a:gd name="connsiteY5" fmla="*/ 3926519 h 4844282"/>
              <a:gd name="connsiteX6" fmla="*/ 7857714 w 11784232"/>
              <a:gd name="connsiteY6" fmla="*/ 4844282 h 4844282"/>
              <a:gd name="connsiteX7" fmla="*/ 6939950 w 11784232"/>
              <a:gd name="connsiteY7" fmla="*/ 3926519 h 4844282"/>
              <a:gd name="connsiteX8" fmla="*/ 3926518 w 11784232"/>
              <a:gd name="connsiteY8" fmla="*/ 3008754 h 4844282"/>
              <a:gd name="connsiteX9" fmla="*/ 4844282 w 11784232"/>
              <a:gd name="connsiteY9" fmla="*/ 3926518 h 4844282"/>
              <a:gd name="connsiteX10" fmla="*/ 3926518 w 11784232"/>
              <a:gd name="connsiteY10" fmla="*/ 4844282 h 4844282"/>
              <a:gd name="connsiteX11" fmla="*/ 3008755 w 11784232"/>
              <a:gd name="connsiteY11" fmla="*/ 3926518 h 4844282"/>
              <a:gd name="connsiteX12" fmla="*/ 1920683 w 11784232"/>
              <a:gd name="connsiteY12" fmla="*/ 3008754 h 4844282"/>
              <a:gd name="connsiteX13" fmla="*/ 2838446 w 11784232"/>
              <a:gd name="connsiteY13" fmla="*/ 3926518 h 4844282"/>
              <a:gd name="connsiteX14" fmla="*/ 1920683 w 11784232"/>
              <a:gd name="connsiteY14" fmla="*/ 4844281 h 4844282"/>
              <a:gd name="connsiteX15" fmla="*/ 1002919 w 11784232"/>
              <a:gd name="connsiteY15" fmla="*/ 3926518 h 4844282"/>
              <a:gd name="connsiteX16" fmla="*/ 10866467 w 11784232"/>
              <a:gd name="connsiteY16" fmla="*/ 2005837 h 4844282"/>
              <a:gd name="connsiteX17" fmla="*/ 11784231 w 11784232"/>
              <a:gd name="connsiteY17" fmla="*/ 2923601 h 4844282"/>
              <a:gd name="connsiteX18" fmla="*/ 10866467 w 11784232"/>
              <a:gd name="connsiteY18" fmla="*/ 3841365 h 4844282"/>
              <a:gd name="connsiteX19" fmla="*/ 9948703 w 11784232"/>
              <a:gd name="connsiteY19" fmla="*/ 2923601 h 4844282"/>
              <a:gd name="connsiteX20" fmla="*/ 8860632 w 11784232"/>
              <a:gd name="connsiteY20" fmla="*/ 2005837 h 4844282"/>
              <a:gd name="connsiteX21" fmla="*/ 9778394 w 11784232"/>
              <a:gd name="connsiteY21" fmla="*/ 2923601 h 4844282"/>
              <a:gd name="connsiteX22" fmla="*/ 8860632 w 11784232"/>
              <a:gd name="connsiteY22" fmla="*/ 3841365 h 4844282"/>
              <a:gd name="connsiteX23" fmla="*/ 7942869 w 11784232"/>
              <a:gd name="connsiteY23" fmla="*/ 2923601 h 4844282"/>
              <a:gd name="connsiteX24" fmla="*/ 6854796 w 11784232"/>
              <a:gd name="connsiteY24" fmla="*/ 2005837 h 4844282"/>
              <a:gd name="connsiteX25" fmla="*/ 7772560 w 11784232"/>
              <a:gd name="connsiteY25" fmla="*/ 2923601 h 4844282"/>
              <a:gd name="connsiteX26" fmla="*/ 6854796 w 11784232"/>
              <a:gd name="connsiteY26" fmla="*/ 3841365 h 4844282"/>
              <a:gd name="connsiteX27" fmla="*/ 5937032 w 11784232"/>
              <a:gd name="connsiteY27" fmla="*/ 2923601 h 4844282"/>
              <a:gd name="connsiteX28" fmla="*/ 4929438 w 11784232"/>
              <a:gd name="connsiteY28" fmla="*/ 2005836 h 4844282"/>
              <a:gd name="connsiteX29" fmla="*/ 5847202 w 11784232"/>
              <a:gd name="connsiteY29" fmla="*/ 2923600 h 4844282"/>
              <a:gd name="connsiteX30" fmla="*/ 4929438 w 11784232"/>
              <a:gd name="connsiteY30" fmla="*/ 3841364 h 4844282"/>
              <a:gd name="connsiteX31" fmla="*/ 4011674 w 11784232"/>
              <a:gd name="connsiteY31" fmla="*/ 2923600 h 4844282"/>
              <a:gd name="connsiteX32" fmla="*/ 2923601 w 11784232"/>
              <a:gd name="connsiteY32" fmla="*/ 2005836 h 4844282"/>
              <a:gd name="connsiteX33" fmla="*/ 3841365 w 11784232"/>
              <a:gd name="connsiteY33" fmla="*/ 2923600 h 4844282"/>
              <a:gd name="connsiteX34" fmla="*/ 2923601 w 11784232"/>
              <a:gd name="connsiteY34" fmla="*/ 3841364 h 4844282"/>
              <a:gd name="connsiteX35" fmla="*/ 2005837 w 11784232"/>
              <a:gd name="connsiteY35" fmla="*/ 2923600 h 4844282"/>
              <a:gd name="connsiteX36" fmla="*/ 917764 w 11784232"/>
              <a:gd name="connsiteY36" fmla="*/ 2005836 h 4844282"/>
              <a:gd name="connsiteX37" fmla="*/ 1835528 w 11784232"/>
              <a:gd name="connsiteY37" fmla="*/ 2923600 h 4844282"/>
              <a:gd name="connsiteX38" fmla="*/ 917764 w 11784232"/>
              <a:gd name="connsiteY38" fmla="*/ 3841364 h 4844282"/>
              <a:gd name="connsiteX39" fmla="*/ 0 w 11784232"/>
              <a:gd name="connsiteY39" fmla="*/ 2923600 h 4844282"/>
              <a:gd name="connsiteX40" fmla="*/ 9863547 w 11784232"/>
              <a:gd name="connsiteY40" fmla="*/ 1002920 h 4844282"/>
              <a:gd name="connsiteX41" fmla="*/ 10781311 w 11784232"/>
              <a:gd name="connsiteY41" fmla="*/ 1920684 h 4844282"/>
              <a:gd name="connsiteX42" fmla="*/ 9863547 w 11784232"/>
              <a:gd name="connsiteY42" fmla="*/ 2838447 h 4844282"/>
              <a:gd name="connsiteX43" fmla="*/ 8945786 w 11784232"/>
              <a:gd name="connsiteY43" fmla="*/ 1920684 h 4844282"/>
              <a:gd name="connsiteX44" fmla="*/ 7857714 w 11784232"/>
              <a:gd name="connsiteY44" fmla="*/ 1002920 h 4844282"/>
              <a:gd name="connsiteX45" fmla="*/ 8775478 w 11784232"/>
              <a:gd name="connsiteY45" fmla="*/ 1920684 h 4844282"/>
              <a:gd name="connsiteX46" fmla="*/ 7857714 w 11784232"/>
              <a:gd name="connsiteY46" fmla="*/ 2838447 h 4844282"/>
              <a:gd name="connsiteX47" fmla="*/ 6939950 w 11784232"/>
              <a:gd name="connsiteY47" fmla="*/ 1920684 h 4844282"/>
              <a:gd name="connsiteX48" fmla="*/ 3926518 w 11784232"/>
              <a:gd name="connsiteY48" fmla="*/ 1002919 h 4844282"/>
              <a:gd name="connsiteX49" fmla="*/ 4844282 w 11784232"/>
              <a:gd name="connsiteY49" fmla="*/ 1920682 h 4844282"/>
              <a:gd name="connsiteX50" fmla="*/ 3926518 w 11784232"/>
              <a:gd name="connsiteY50" fmla="*/ 2838446 h 4844282"/>
              <a:gd name="connsiteX51" fmla="*/ 3008755 w 11784232"/>
              <a:gd name="connsiteY51" fmla="*/ 1920682 h 4844282"/>
              <a:gd name="connsiteX52" fmla="*/ 1920682 w 11784232"/>
              <a:gd name="connsiteY52" fmla="*/ 1002919 h 4844282"/>
              <a:gd name="connsiteX53" fmla="*/ 2838446 w 11784232"/>
              <a:gd name="connsiteY53" fmla="*/ 1920682 h 4844282"/>
              <a:gd name="connsiteX54" fmla="*/ 1920682 w 11784232"/>
              <a:gd name="connsiteY54" fmla="*/ 2838446 h 4844282"/>
              <a:gd name="connsiteX55" fmla="*/ 1002918 w 11784232"/>
              <a:gd name="connsiteY55" fmla="*/ 1920682 h 4844282"/>
              <a:gd name="connsiteX56" fmla="*/ 10866467 w 11784232"/>
              <a:gd name="connsiteY56" fmla="*/ 15862 h 4844282"/>
              <a:gd name="connsiteX57" fmla="*/ 11784232 w 11784232"/>
              <a:gd name="connsiteY57" fmla="*/ 933626 h 4844282"/>
              <a:gd name="connsiteX58" fmla="*/ 10866467 w 11784232"/>
              <a:gd name="connsiteY58" fmla="*/ 1851390 h 4844282"/>
              <a:gd name="connsiteX59" fmla="*/ 9948703 w 11784232"/>
              <a:gd name="connsiteY59" fmla="*/ 933626 h 4844282"/>
              <a:gd name="connsiteX60" fmla="*/ 4929438 w 11784232"/>
              <a:gd name="connsiteY60" fmla="*/ 15861 h 4844282"/>
              <a:gd name="connsiteX61" fmla="*/ 5847202 w 11784232"/>
              <a:gd name="connsiteY61" fmla="*/ 933625 h 4844282"/>
              <a:gd name="connsiteX62" fmla="*/ 4929438 w 11784232"/>
              <a:gd name="connsiteY62" fmla="*/ 1851389 h 4844282"/>
              <a:gd name="connsiteX63" fmla="*/ 4011674 w 11784232"/>
              <a:gd name="connsiteY63" fmla="*/ 933625 h 4844282"/>
              <a:gd name="connsiteX64" fmla="*/ 8860632 w 11784232"/>
              <a:gd name="connsiteY64" fmla="*/ 1 h 4844282"/>
              <a:gd name="connsiteX65" fmla="*/ 9778394 w 11784232"/>
              <a:gd name="connsiteY65" fmla="*/ 917765 h 4844282"/>
              <a:gd name="connsiteX66" fmla="*/ 8860632 w 11784232"/>
              <a:gd name="connsiteY66" fmla="*/ 1835529 h 4844282"/>
              <a:gd name="connsiteX67" fmla="*/ 7942869 w 11784232"/>
              <a:gd name="connsiteY67" fmla="*/ 917765 h 4844282"/>
              <a:gd name="connsiteX68" fmla="*/ 6854796 w 11784232"/>
              <a:gd name="connsiteY68" fmla="*/ 1 h 4844282"/>
              <a:gd name="connsiteX69" fmla="*/ 7772560 w 11784232"/>
              <a:gd name="connsiteY69" fmla="*/ 917765 h 4844282"/>
              <a:gd name="connsiteX70" fmla="*/ 6854796 w 11784232"/>
              <a:gd name="connsiteY70" fmla="*/ 1835529 h 4844282"/>
              <a:gd name="connsiteX71" fmla="*/ 5937032 w 11784232"/>
              <a:gd name="connsiteY71" fmla="*/ 917765 h 4844282"/>
              <a:gd name="connsiteX72" fmla="*/ 2923601 w 11784232"/>
              <a:gd name="connsiteY72" fmla="*/ 0 h 4844282"/>
              <a:gd name="connsiteX73" fmla="*/ 3841365 w 11784232"/>
              <a:gd name="connsiteY73" fmla="*/ 917764 h 4844282"/>
              <a:gd name="connsiteX74" fmla="*/ 2923601 w 11784232"/>
              <a:gd name="connsiteY74" fmla="*/ 1835528 h 4844282"/>
              <a:gd name="connsiteX75" fmla="*/ 2005837 w 11784232"/>
              <a:gd name="connsiteY75" fmla="*/ 917764 h 4844282"/>
              <a:gd name="connsiteX76" fmla="*/ 917764 w 11784232"/>
              <a:gd name="connsiteY76" fmla="*/ 0 h 4844282"/>
              <a:gd name="connsiteX77" fmla="*/ 1835528 w 11784232"/>
              <a:gd name="connsiteY77" fmla="*/ 917764 h 4844282"/>
              <a:gd name="connsiteX78" fmla="*/ 917764 w 11784232"/>
              <a:gd name="connsiteY78" fmla="*/ 1835528 h 4844282"/>
              <a:gd name="connsiteX79" fmla="*/ 0 w 11784232"/>
              <a:gd name="connsiteY79" fmla="*/ 917764 h 484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84232" h="4844282">
                <a:moveTo>
                  <a:pt x="9863547" y="3008755"/>
                </a:moveTo>
                <a:lnTo>
                  <a:pt x="10781311" y="3926519"/>
                </a:lnTo>
                <a:lnTo>
                  <a:pt x="9863547" y="4844282"/>
                </a:lnTo>
                <a:lnTo>
                  <a:pt x="8945786" y="3926519"/>
                </a:lnTo>
                <a:close/>
                <a:moveTo>
                  <a:pt x="7857714" y="3008755"/>
                </a:moveTo>
                <a:lnTo>
                  <a:pt x="8775478" y="3926519"/>
                </a:lnTo>
                <a:lnTo>
                  <a:pt x="7857714" y="4844282"/>
                </a:lnTo>
                <a:lnTo>
                  <a:pt x="6939950" y="3926519"/>
                </a:lnTo>
                <a:close/>
                <a:moveTo>
                  <a:pt x="3926518" y="3008754"/>
                </a:moveTo>
                <a:lnTo>
                  <a:pt x="4844282" y="3926518"/>
                </a:lnTo>
                <a:lnTo>
                  <a:pt x="3926518" y="4844282"/>
                </a:lnTo>
                <a:lnTo>
                  <a:pt x="3008755" y="3926518"/>
                </a:lnTo>
                <a:close/>
                <a:moveTo>
                  <a:pt x="1920683" y="3008754"/>
                </a:moveTo>
                <a:lnTo>
                  <a:pt x="2838446" y="3926518"/>
                </a:lnTo>
                <a:lnTo>
                  <a:pt x="1920683" y="4844281"/>
                </a:lnTo>
                <a:lnTo>
                  <a:pt x="1002919" y="3926518"/>
                </a:lnTo>
                <a:close/>
                <a:moveTo>
                  <a:pt x="10866467" y="2005837"/>
                </a:moveTo>
                <a:lnTo>
                  <a:pt x="11784231" y="2923601"/>
                </a:lnTo>
                <a:lnTo>
                  <a:pt x="10866467" y="3841365"/>
                </a:lnTo>
                <a:lnTo>
                  <a:pt x="9948703" y="2923601"/>
                </a:lnTo>
                <a:close/>
                <a:moveTo>
                  <a:pt x="8860632" y="2005837"/>
                </a:moveTo>
                <a:lnTo>
                  <a:pt x="9778394" y="2923601"/>
                </a:lnTo>
                <a:lnTo>
                  <a:pt x="8860632" y="3841365"/>
                </a:lnTo>
                <a:lnTo>
                  <a:pt x="7942869" y="2923601"/>
                </a:lnTo>
                <a:close/>
                <a:moveTo>
                  <a:pt x="6854796" y="2005837"/>
                </a:moveTo>
                <a:lnTo>
                  <a:pt x="7772560" y="2923601"/>
                </a:lnTo>
                <a:lnTo>
                  <a:pt x="6854796" y="3841365"/>
                </a:lnTo>
                <a:lnTo>
                  <a:pt x="5937032" y="2923601"/>
                </a:lnTo>
                <a:close/>
                <a:moveTo>
                  <a:pt x="4929438" y="2005836"/>
                </a:moveTo>
                <a:lnTo>
                  <a:pt x="5847202" y="2923600"/>
                </a:lnTo>
                <a:lnTo>
                  <a:pt x="4929438" y="3841364"/>
                </a:lnTo>
                <a:lnTo>
                  <a:pt x="4011674" y="2923600"/>
                </a:lnTo>
                <a:close/>
                <a:moveTo>
                  <a:pt x="2923601" y="2005836"/>
                </a:moveTo>
                <a:lnTo>
                  <a:pt x="3841365" y="2923600"/>
                </a:lnTo>
                <a:lnTo>
                  <a:pt x="2923601" y="3841364"/>
                </a:lnTo>
                <a:lnTo>
                  <a:pt x="2005837" y="2923600"/>
                </a:lnTo>
                <a:close/>
                <a:moveTo>
                  <a:pt x="917764" y="2005836"/>
                </a:moveTo>
                <a:lnTo>
                  <a:pt x="1835528" y="2923600"/>
                </a:lnTo>
                <a:lnTo>
                  <a:pt x="917764" y="3841364"/>
                </a:lnTo>
                <a:lnTo>
                  <a:pt x="0" y="2923600"/>
                </a:lnTo>
                <a:close/>
                <a:moveTo>
                  <a:pt x="9863547" y="1002920"/>
                </a:moveTo>
                <a:lnTo>
                  <a:pt x="10781311" y="1920684"/>
                </a:lnTo>
                <a:lnTo>
                  <a:pt x="9863547" y="2838447"/>
                </a:lnTo>
                <a:lnTo>
                  <a:pt x="8945786" y="1920684"/>
                </a:lnTo>
                <a:close/>
                <a:moveTo>
                  <a:pt x="7857714" y="1002920"/>
                </a:moveTo>
                <a:lnTo>
                  <a:pt x="8775478" y="1920684"/>
                </a:lnTo>
                <a:lnTo>
                  <a:pt x="7857714" y="2838447"/>
                </a:lnTo>
                <a:lnTo>
                  <a:pt x="6939950" y="1920684"/>
                </a:lnTo>
                <a:close/>
                <a:moveTo>
                  <a:pt x="3926518" y="1002919"/>
                </a:moveTo>
                <a:lnTo>
                  <a:pt x="4844282" y="1920682"/>
                </a:lnTo>
                <a:lnTo>
                  <a:pt x="3926518" y="2838446"/>
                </a:lnTo>
                <a:lnTo>
                  <a:pt x="3008755" y="1920682"/>
                </a:lnTo>
                <a:close/>
                <a:moveTo>
                  <a:pt x="1920682" y="1002919"/>
                </a:moveTo>
                <a:lnTo>
                  <a:pt x="2838446" y="1920682"/>
                </a:lnTo>
                <a:lnTo>
                  <a:pt x="1920682" y="2838446"/>
                </a:lnTo>
                <a:lnTo>
                  <a:pt x="1002918" y="1920682"/>
                </a:lnTo>
                <a:close/>
                <a:moveTo>
                  <a:pt x="10866467" y="15862"/>
                </a:moveTo>
                <a:lnTo>
                  <a:pt x="11784232" y="933626"/>
                </a:lnTo>
                <a:lnTo>
                  <a:pt x="10866467" y="1851390"/>
                </a:lnTo>
                <a:lnTo>
                  <a:pt x="9948703" y="933626"/>
                </a:lnTo>
                <a:close/>
                <a:moveTo>
                  <a:pt x="4929438" y="15861"/>
                </a:moveTo>
                <a:lnTo>
                  <a:pt x="5847202" y="933625"/>
                </a:lnTo>
                <a:lnTo>
                  <a:pt x="4929438" y="1851389"/>
                </a:lnTo>
                <a:lnTo>
                  <a:pt x="4011674" y="933625"/>
                </a:lnTo>
                <a:close/>
                <a:moveTo>
                  <a:pt x="8860632" y="1"/>
                </a:moveTo>
                <a:lnTo>
                  <a:pt x="9778394" y="917765"/>
                </a:lnTo>
                <a:lnTo>
                  <a:pt x="8860632" y="1835529"/>
                </a:lnTo>
                <a:lnTo>
                  <a:pt x="7942869" y="917765"/>
                </a:lnTo>
                <a:close/>
                <a:moveTo>
                  <a:pt x="6854796" y="1"/>
                </a:moveTo>
                <a:lnTo>
                  <a:pt x="7772560" y="917765"/>
                </a:lnTo>
                <a:lnTo>
                  <a:pt x="6854796" y="1835529"/>
                </a:lnTo>
                <a:lnTo>
                  <a:pt x="5937032" y="917765"/>
                </a:lnTo>
                <a:close/>
                <a:moveTo>
                  <a:pt x="2923601" y="0"/>
                </a:moveTo>
                <a:lnTo>
                  <a:pt x="3841365" y="917764"/>
                </a:lnTo>
                <a:lnTo>
                  <a:pt x="2923601" y="1835528"/>
                </a:lnTo>
                <a:lnTo>
                  <a:pt x="2005837" y="917764"/>
                </a:lnTo>
                <a:close/>
                <a:moveTo>
                  <a:pt x="917764" y="0"/>
                </a:moveTo>
                <a:lnTo>
                  <a:pt x="1835528" y="917764"/>
                </a:lnTo>
                <a:lnTo>
                  <a:pt x="917764" y="1835528"/>
                </a:lnTo>
                <a:lnTo>
                  <a:pt x="0" y="9177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3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ED4B9F71-36CC-4298-AB39-072DDF377762}"/>
              </a:ext>
            </a:extLst>
          </p:cNvPr>
          <p:cNvSpPr/>
          <p:nvPr userDrawn="1"/>
        </p:nvSpPr>
        <p:spPr>
          <a:xfrm>
            <a:off x="12192000" y="0"/>
            <a:ext cx="6096000" cy="68580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27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0756053D-79EE-481A-9504-9C7CC091C260}"/>
              </a:ext>
            </a:extLst>
          </p:cNvPr>
          <p:cNvSpPr/>
          <p:nvPr userDrawn="1"/>
        </p:nvSpPr>
        <p:spPr>
          <a:xfrm>
            <a:off x="18288000" y="6858000"/>
            <a:ext cx="6096000" cy="6858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27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D3DB5F4-160F-42D0-97C5-3BEA0D3691CA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68C7D2-92EF-40E5-9134-D9899EE39568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3D7CBD-8096-4FFF-83C7-F3B5F66337C9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8288000" y="-1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O">
            <a:extLst>
              <a:ext uri="{FF2B5EF4-FFF2-40B4-BE49-F238E27FC236}">
                <a16:creationId xmlns:a16="http://schemas.microsoft.com/office/drawing/2014/main" id="{020B74D2-9A8E-4117-AA47-D5D7D32DB7EE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14925918" y="2139358"/>
            <a:ext cx="615552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21" name="Double Click to edit text">
            <a:extLst>
              <a:ext uri="{FF2B5EF4-FFF2-40B4-BE49-F238E27FC236}">
                <a16:creationId xmlns:a16="http://schemas.microsoft.com/office/drawing/2014/main" id="{0F018D16-AF98-4860-BE57-AA5D4A5F6C75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3110554" y="3765138"/>
            <a:ext cx="4258892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AA44B031-5005-49A6-8908-74BD8CAA27CB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3107774" y="3305224"/>
            <a:ext cx="4261588" cy="4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O">
            <a:extLst>
              <a:ext uri="{FF2B5EF4-FFF2-40B4-BE49-F238E27FC236}">
                <a16:creationId xmlns:a16="http://schemas.microsoft.com/office/drawing/2014/main" id="{637A2B3E-57A3-47E0-9C77-3103E4419D42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21024698" y="8997358"/>
            <a:ext cx="615552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27" name="Double Click to edit text">
            <a:extLst>
              <a:ext uri="{FF2B5EF4-FFF2-40B4-BE49-F238E27FC236}">
                <a16:creationId xmlns:a16="http://schemas.microsoft.com/office/drawing/2014/main" id="{F480013E-592D-4E78-B19A-42B4C38218FB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9209334" y="10623138"/>
            <a:ext cx="4258892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E409BF78-AC17-4108-A9DF-DA651BFFEA4E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19206554" y="10163224"/>
            <a:ext cx="4261588" cy="4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746180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A0EABC-7AFC-4E21-883E-E83E2F36CACA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6858000"/>
          </a:xfrm>
          <a:custGeom>
            <a:avLst/>
            <a:gdLst>
              <a:gd name="connsiteX0" fmla="*/ 0 w 24384000"/>
              <a:gd name="connsiteY0" fmla="*/ 0 h 6858000"/>
              <a:gd name="connsiteX1" fmla="*/ 24384000 w 24384000"/>
              <a:gd name="connsiteY1" fmla="*/ 0 h 6858000"/>
              <a:gd name="connsiteX2" fmla="*/ 24384000 w 24384000"/>
              <a:gd name="connsiteY2" fmla="*/ 6858000 h 6858000"/>
              <a:gd name="connsiteX3" fmla="*/ 0 w 2438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8000">
                <a:moveTo>
                  <a:pt x="0" y="0"/>
                </a:moveTo>
                <a:lnTo>
                  <a:pt x="24384000" y="0"/>
                </a:lnTo>
                <a:lnTo>
                  <a:pt x="2438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5600738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A0EABC-7AFC-4E21-883E-E83E2F36CACA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6858000"/>
          </a:xfrm>
          <a:custGeom>
            <a:avLst/>
            <a:gdLst>
              <a:gd name="connsiteX0" fmla="*/ 0 w 24384000"/>
              <a:gd name="connsiteY0" fmla="*/ 0 h 6858000"/>
              <a:gd name="connsiteX1" fmla="*/ 24384000 w 24384000"/>
              <a:gd name="connsiteY1" fmla="*/ 0 h 6858000"/>
              <a:gd name="connsiteX2" fmla="*/ 24384000 w 24384000"/>
              <a:gd name="connsiteY2" fmla="*/ 6858000 h 6858000"/>
              <a:gd name="connsiteX3" fmla="*/ 0 w 2438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8000">
                <a:moveTo>
                  <a:pt x="0" y="0"/>
                </a:moveTo>
                <a:lnTo>
                  <a:pt x="24384000" y="0"/>
                </a:lnTo>
                <a:lnTo>
                  <a:pt x="2438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014E8B91-8342-4626-B341-57371ADFA5AD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5304" y="8891165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Double Click to edit text">
            <a:extLst>
              <a:ext uri="{FF2B5EF4-FFF2-40B4-BE49-F238E27FC236}">
                <a16:creationId xmlns:a16="http://schemas.microsoft.com/office/drawing/2014/main" id="{B616A060-C8F4-4500-9817-F03B1C8B5140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35305" y="10599424"/>
            <a:ext cx="7336286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45770C0-7890-4B9C-A664-F9D92E22F58B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5304" y="8072497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2BA8F478-212D-442E-B65F-E1D418E8EEE7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76643" y="8123098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897300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40EFC2-04CB-4209-AA9A-454C6796B2A4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6095999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9B386B2-61B8-4D44-A7C6-DA4D388DF665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DBE109-88D0-4251-8A92-5B72BB59BFFC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8287999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A1EB51D-A3D2-485B-B6D7-23DCFC04585B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0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A74D872-5761-4681-ADA6-61A1976A0F2A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2192000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1298846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40EFC2-04CB-4209-AA9A-454C6796B2A4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6095999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9B386B2-61B8-4D44-A7C6-DA4D388DF665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C6C503FB-3720-4AA6-817B-E0CBAF235801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DBE109-88D0-4251-8A92-5B72BB59BFFC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18287999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A1EB51D-A3D2-485B-B6D7-23DCFC04585B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0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A74D872-5761-4681-ADA6-61A1976A0F2A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2192000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034D840-0AE0-4EB3-9145-CDD8C5D17EDC}"/>
              </a:ext>
            </a:extLst>
          </p:cNvPr>
          <p:cNvSpPr>
            <a:spLocks noGrp="1"/>
          </p:cNvSpPr>
          <p:nvPr>
            <p:ph type="body" sz="quarter" idx="171"/>
          </p:nvPr>
        </p:nvSpPr>
        <p:spPr>
          <a:xfrm>
            <a:off x="4837925" y="285523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Double Click to edit text">
            <a:extLst>
              <a:ext uri="{FF2B5EF4-FFF2-40B4-BE49-F238E27FC236}">
                <a16:creationId xmlns:a16="http://schemas.microsoft.com/office/drawing/2014/main" id="{EFEC5980-FA67-4803-920B-A0E79BD33657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2537949" y="4966935"/>
            <a:ext cx="5615955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2811B218-2DEB-4833-A2C4-961F8C882170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2535305" y="4396531"/>
            <a:ext cx="561951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O">
            <a:extLst>
              <a:ext uri="{FF2B5EF4-FFF2-40B4-BE49-F238E27FC236}">
                <a16:creationId xmlns:a16="http://schemas.microsoft.com/office/drawing/2014/main" id="{02D2FE9D-B873-46D6-B3E0-0ABBB4508A74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5038150" y="3055455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6167911-2EE7-49CE-81E3-03CF6079629F}"/>
              </a:ext>
            </a:extLst>
          </p:cNvPr>
          <p:cNvSpPr>
            <a:spLocks noGrp="1"/>
          </p:cNvSpPr>
          <p:nvPr>
            <p:ph type="body" sz="quarter" idx="174"/>
          </p:nvPr>
        </p:nvSpPr>
        <p:spPr>
          <a:xfrm>
            <a:off x="11684000" y="285523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O">
            <a:extLst>
              <a:ext uri="{FF2B5EF4-FFF2-40B4-BE49-F238E27FC236}">
                <a16:creationId xmlns:a16="http://schemas.microsoft.com/office/drawing/2014/main" id="{D8B6308A-FE8A-4B25-BB7F-05CC8DAA0909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1884225" y="3055455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FB4821A-FF4A-4460-93D9-B7B4FF0BAAD5}"/>
              </a:ext>
            </a:extLst>
          </p:cNvPr>
          <p:cNvSpPr>
            <a:spLocks noGrp="1"/>
          </p:cNvSpPr>
          <p:nvPr>
            <p:ph type="body" sz="quarter" idx="176"/>
          </p:nvPr>
        </p:nvSpPr>
        <p:spPr>
          <a:xfrm>
            <a:off x="18530073" y="284850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O">
            <a:extLst>
              <a:ext uri="{FF2B5EF4-FFF2-40B4-BE49-F238E27FC236}">
                <a16:creationId xmlns:a16="http://schemas.microsoft.com/office/drawing/2014/main" id="{022EAF15-310D-4893-B59B-4D51E5BC4558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8730298" y="3048725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1" name="Double Click to edit text">
            <a:extLst>
              <a:ext uri="{FF2B5EF4-FFF2-40B4-BE49-F238E27FC236}">
                <a16:creationId xmlns:a16="http://schemas.microsoft.com/office/drawing/2014/main" id="{A0B59A9A-E662-48E7-9EA9-6173CD5F8AA2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9386666" y="4957495"/>
            <a:ext cx="5615955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id="{1AC81B6B-48C8-46C0-9ED3-BE478C466E70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9384022" y="4387091"/>
            <a:ext cx="561951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Double Click to edit text">
            <a:extLst>
              <a:ext uri="{FF2B5EF4-FFF2-40B4-BE49-F238E27FC236}">
                <a16:creationId xmlns:a16="http://schemas.microsoft.com/office/drawing/2014/main" id="{E7C067B1-24F1-452B-AC2A-72AC4D06926F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6232740" y="4966935"/>
            <a:ext cx="5615955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4" name="Title">
            <a:extLst>
              <a:ext uri="{FF2B5EF4-FFF2-40B4-BE49-F238E27FC236}">
                <a16:creationId xmlns:a16="http://schemas.microsoft.com/office/drawing/2014/main" id="{2A12D759-0417-4959-AF95-701143D71313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16230096" y="4396531"/>
            <a:ext cx="561951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837881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C9E1F47-A0EA-4539-88FE-484D32D0265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4B6D8A-B73B-4F5C-AAE0-3CB8CDBEC51A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6095999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4767757-48B1-439B-A6B7-ED6553C58F78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8287999" y="-1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4BE0512-5C6D-4953-AE05-DA9D1FC8EDDA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209780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C9E1F47-A0EA-4539-88FE-484D32D0265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4B6D8A-B73B-4F5C-AAE0-3CB8CDBEC51A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6095999" y="6857999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4767757-48B1-439B-A6B7-ED6553C58F78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18287999" y="-1"/>
            <a:ext cx="6096000" cy="6858001"/>
          </a:xfrm>
          <a:custGeom>
            <a:avLst/>
            <a:gdLst>
              <a:gd name="connsiteX0" fmla="*/ 0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1">
                <a:moveTo>
                  <a:pt x="0" y="0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4BE0512-5C6D-4953-AE05-DA9D1FC8EDDA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-1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9858F991-090F-4328-8D0B-0FDFEEF5A01E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6877276" y="4014154"/>
            <a:ext cx="4542285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CA0A3E36-F034-46ED-8AA0-557C20D082E2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6875067" y="3443750"/>
            <a:ext cx="454516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O">
            <a:extLst>
              <a:ext uri="{FF2B5EF4-FFF2-40B4-BE49-F238E27FC236}">
                <a16:creationId xmlns:a16="http://schemas.microsoft.com/office/drawing/2014/main" id="{C8C60387-A018-4F79-894C-923CDCB3643A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8454996" y="201715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2" name="Double Click to edit text">
            <a:extLst>
              <a:ext uri="{FF2B5EF4-FFF2-40B4-BE49-F238E27FC236}">
                <a16:creationId xmlns:a16="http://schemas.microsoft.com/office/drawing/2014/main" id="{C25B4A83-E2F0-442D-91BE-23B9DAE79E8C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776858" y="10872154"/>
            <a:ext cx="4542285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3" name="Title">
            <a:extLst>
              <a:ext uri="{FF2B5EF4-FFF2-40B4-BE49-F238E27FC236}">
                <a16:creationId xmlns:a16="http://schemas.microsoft.com/office/drawing/2014/main" id="{E2F52630-ABFD-4FCB-B19D-1BC2CD457C99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774649" y="10301750"/>
            <a:ext cx="454516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O">
            <a:extLst>
              <a:ext uri="{FF2B5EF4-FFF2-40B4-BE49-F238E27FC236}">
                <a16:creationId xmlns:a16="http://schemas.microsoft.com/office/drawing/2014/main" id="{FF5459FF-4772-473F-85A2-61952D2CC8C6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2354578" y="887515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C3044261-156D-4153-ACBF-FA4D72718AFD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5444667" y="9183897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Double Click to edit text">
            <a:extLst>
              <a:ext uri="{FF2B5EF4-FFF2-40B4-BE49-F238E27FC236}">
                <a16:creationId xmlns:a16="http://schemas.microsoft.com/office/drawing/2014/main" id="{5F481880-7E41-481A-A870-49C5FAB87D07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14097345" y="10887394"/>
            <a:ext cx="8381305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39BEB2DD-2E2D-4E09-B23E-3657ADE0DC5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7198754" y="8365518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id="{DA740F32-22B2-4AC8-8885-5ADA86CB75C8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7278023" y="8416119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580407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26FF5C-E24B-44CE-9335-FB9CA87D5A1E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1147846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26FF5C-E24B-44CE-9335-FB9CA87D5A1E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12192000" cy="13716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9F66EFAA-BD86-440E-BED5-1715943B04AA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4512409" y="5748733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Double Click to edit text">
            <a:extLst>
              <a:ext uri="{FF2B5EF4-FFF2-40B4-BE49-F238E27FC236}">
                <a16:creationId xmlns:a16="http://schemas.microsoft.com/office/drawing/2014/main" id="{2DDA97BF-A103-4142-BEEA-664D4250F0DE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14512410" y="7456992"/>
            <a:ext cx="7336286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B9DFAE0-B1C3-4418-9416-A21A51679EEB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4512409" y="4930065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A66732E4-3870-42FF-974D-B830C5C357EA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4553748" y="4980666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302039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9D25A1-0FDB-4FD2-8A19-0654FCB134A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913005" y="3494327"/>
            <a:ext cx="4983164" cy="6655198"/>
          </a:xfrm>
          <a:custGeom>
            <a:avLst/>
            <a:gdLst>
              <a:gd name="connsiteX0" fmla="*/ 64596 w 4983164"/>
              <a:gd name="connsiteY0" fmla="*/ 0 h 6655198"/>
              <a:gd name="connsiteX1" fmla="*/ 4918568 w 4983164"/>
              <a:gd name="connsiteY1" fmla="*/ 0 h 6655198"/>
              <a:gd name="connsiteX2" fmla="*/ 4956172 w 4983164"/>
              <a:gd name="connsiteY2" fmla="*/ 3081 h 6655198"/>
              <a:gd name="connsiteX3" fmla="*/ 4979934 w 4983164"/>
              <a:gd name="connsiteY3" fmla="*/ 26498 h 6655198"/>
              <a:gd name="connsiteX4" fmla="*/ 4983164 w 4983164"/>
              <a:gd name="connsiteY4" fmla="*/ 65011 h 6655198"/>
              <a:gd name="connsiteX5" fmla="*/ 4983164 w 4983164"/>
              <a:gd name="connsiteY5" fmla="*/ 6590494 h 6655198"/>
              <a:gd name="connsiteX6" fmla="*/ 4979934 w 4983164"/>
              <a:gd name="connsiteY6" fmla="*/ 6628700 h 6655198"/>
              <a:gd name="connsiteX7" fmla="*/ 4956172 w 4983164"/>
              <a:gd name="connsiteY7" fmla="*/ 6652117 h 6655198"/>
              <a:gd name="connsiteX8" fmla="*/ 4918106 w 4983164"/>
              <a:gd name="connsiteY8" fmla="*/ 6655198 h 6655198"/>
              <a:gd name="connsiteX9" fmla="*/ 64596 w 4983164"/>
              <a:gd name="connsiteY9" fmla="*/ 6655198 h 6655198"/>
              <a:gd name="connsiteX10" fmla="*/ 26531 w 4983164"/>
              <a:gd name="connsiteY10" fmla="*/ 6652117 h 6655198"/>
              <a:gd name="connsiteX11" fmla="*/ 3230 w 4983164"/>
              <a:gd name="connsiteY11" fmla="*/ 6628700 h 6655198"/>
              <a:gd name="connsiteX12" fmla="*/ 0 w 4983164"/>
              <a:gd name="connsiteY12" fmla="*/ 6590186 h 6655198"/>
              <a:gd name="connsiteX13" fmla="*/ 0 w 4983164"/>
              <a:gd name="connsiteY13" fmla="*/ 64703 h 6655198"/>
              <a:gd name="connsiteX14" fmla="*/ 3230 w 4983164"/>
              <a:gd name="connsiteY14" fmla="*/ 26498 h 6655198"/>
              <a:gd name="connsiteX15" fmla="*/ 26531 w 4983164"/>
              <a:gd name="connsiteY15" fmla="*/ 3081 h 6655198"/>
              <a:gd name="connsiteX16" fmla="*/ 64596 w 4983164"/>
              <a:gd name="connsiteY16" fmla="*/ 0 h 665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3164" h="6655198">
                <a:moveTo>
                  <a:pt x="64596" y="0"/>
                </a:moveTo>
                <a:lnTo>
                  <a:pt x="4918568" y="0"/>
                </a:lnTo>
                <a:cubicBezTo>
                  <a:pt x="4937024" y="0"/>
                  <a:pt x="4946252" y="0"/>
                  <a:pt x="4956172" y="3081"/>
                </a:cubicBezTo>
                <a:cubicBezTo>
                  <a:pt x="4967246" y="7086"/>
                  <a:pt x="4976012" y="15714"/>
                  <a:pt x="4979934" y="26498"/>
                </a:cubicBezTo>
                <a:cubicBezTo>
                  <a:pt x="4983164" y="36665"/>
                  <a:pt x="4983164" y="46217"/>
                  <a:pt x="4983164" y="65011"/>
                </a:cubicBezTo>
                <a:lnTo>
                  <a:pt x="4983164" y="6590494"/>
                </a:lnTo>
                <a:cubicBezTo>
                  <a:pt x="4983164" y="6608982"/>
                  <a:pt x="4983164" y="6618533"/>
                  <a:pt x="4979934" y="6628700"/>
                </a:cubicBezTo>
                <a:cubicBezTo>
                  <a:pt x="4976012" y="6639484"/>
                  <a:pt x="4967246" y="6648112"/>
                  <a:pt x="4956172" y="6652117"/>
                </a:cubicBezTo>
                <a:cubicBezTo>
                  <a:pt x="4946252" y="6655198"/>
                  <a:pt x="4937024" y="6655198"/>
                  <a:pt x="4918106" y="6655198"/>
                </a:cubicBezTo>
                <a:lnTo>
                  <a:pt x="64596" y="6655198"/>
                </a:lnTo>
                <a:cubicBezTo>
                  <a:pt x="46140" y="6655198"/>
                  <a:pt x="36681" y="6655198"/>
                  <a:pt x="26531" y="6652117"/>
                </a:cubicBezTo>
                <a:cubicBezTo>
                  <a:pt x="15688" y="6648112"/>
                  <a:pt x="7152" y="6639484"/>
                  <a:pt x="3230" y="6628700"/>
                </a:cubicBezTo>
                <a:cubicBezTo>
                  <a:pt x="0" y="6618533"/>
                  <a:pt x="0" y="6608982"/>
                  <a:pt x="0" y="6590186"/>
                </a:cubicBezTo>
                <a:lnTo>
                  <a:pt x="0" y="64703"/>
                </a:lnTo>
                <a:cubicBezTo>
                  <a:pt x="0" y="46217"/>
                  <a:pt x="0" y="36665"/>
                  <a:pt x="3230" y="26498"/>
                </a:cubicBezTo>
                <a:cubicBezTo>
                  <a:pt x="7152" y="15714"/>
                  <a:pt x="15688" y="7086"/>
                  <a:pt x="26531" y="3081"/>
                </a:cubicBezTo>
                <a:cubicBezTo>
                  <a:pt x="36451" y="0"/>
                  <a:pt x="46140" y="0"/>
                  <a:pt x="64596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25600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E897AE-4830-444B-B270-5928A6185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30313" y="2"/>
            <a:ext cx="13691686" cy="11864196"/>
          </a:xfrm>
          <a:custGeom>
            <a:avLst/>
            <a:gdLst>
              <a:gd name="connsiteX0" fmla="*/ 6303192 w 6845843"/>
              <a:gd name="connsiteY0" fmla="*/ 1085644 h 5932098"/>
              <a:gd name="connsiteX1" fmla="*/ 6317199 w 6845843"/>
              <a:gd name="connsiteY1" fmla="*/ 4391328 h 5932098"/>
              <a:gd name="connsiteX2" fmla="*/ 4356216 w 6845843"/>
              <a:gd name="connsiteY2" fmla="*/ 5932098 h 5932098"/>
              <a:gd name="connsiteX3" fmla="*/ 0 w 6845843"/>
              <a:gd name="connsiteY3" fmla="*/ 5932098 h 5932098"/>
              <a:gd name="connsiteX4" fmla="*/ 5260338 w 6845843"/>
              <a:gd name="connsiteY4" fmla="*/ 585518 h 5932098"/>
              <a:gd name="connsiteX5" fmla="*/ 6845843 w 6845843"/>
              <a:gd name="connsiteY5" fmla="*/ 585518 h 5932098"/>
              <a:gd name="connsiteX6" fmla="*/ 2548708 w 6845843"/>
              <a:gd name="connsiteY6" fmla="*/ 3846878 h 5932098"/>
              <a:gd name="connsiteX7" fmla="*/ 963203 w 6845843"/>
              <a:gd name="connsiteY7" fmla="*/ 3846878 h 5932098"/>
              <a:gd name="connsiteX8" fmla="*/ 4504653 w 6845843"/>
              <a:gd name="connsiteY8" fmla="*/ 0 h 5932098"/>
              <a:gd name="connsiteX9" fmla="*/ 5854147 w 6845843"/>
              <a:gd name="connsiteY9" fmla="*/ 0 h 5932098"/>
              <a:gd name="connsiteX10" fmla="*/ 3195762 w 6845843"/>
              <a:gd name="connsiteY10" fmla="*/ 2017612 h 5932098"/>
              <a:gd name="connsiteX11" fmla="*/ 1846268 w 6845843"/>
              <a:gd name="connsiteY11" fmla="*/ 2017612 h 593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5843" h="5932098">
                <a:moveTo>
                  <a:pt x="6303192" y="1085644"/>
                </a:moveTo>
                <a:lnTo>
                  <a:pt x="6317199" y="4391328"/>
                </a:lnTo>
                <a:lnTo>
                  <a:pt x="4356216" y="5932098"/>
                </a:lnTo>
                <a:lnTo>
                  <a:pt x="0" y="5932098"/>
                </a:lnTo>
                <a:close/>
                <a:moveTo>
                  <a:pt x="5260338" y="585518"/>
                </a:moveTo>
                <a:lnTo>
                  <a:pt x="6845843" y="585518"/>
                </a:lnTo>
                <a:lnTo>
                  <a:pt x="2548708" y="3846878"/>
                </a:lnTo>
                <a:lnTo>
                  <a:pt x="963203" y="3846878"/>
                </a:lnTo>
                <a:close/>
                <a:moveTo>
                  <a:pt x="4504653" y="0"/>
                </a:moveTo>
                <a:lnTo>
                  <a:pt x="5854147" y="0"/>
                </a:lnTo>
                <a:lnTo>
                  <a:pt x="3195762" y="2017612"/>
                </a:lnTo>
                <a:lnTo>
                  <a:pt x="1846268" y="20176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05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083B6BF-626D-4878-89A6-FC2C2A4E5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949" y="2797973"/>
            <a:ext cx="5733289" cy="812005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9D25A1-0FDB-4FD2-8A19-0654FCB134A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913005" y="3494327"/>
            <a:ext cx="4983164" cy="6655198"/>
          </a:xfrm>
          <a:custGeom>
            <a:avLst/>
            <a:gdLst>
              <a:gd name="connsiteX0" fmla="*/ 64596 w 4983164"/>
              <a:gd name="connsiteY0" fmla="*/ 0 h 6655198"/>
              <a:gd name="connsiteX1" fmla="*/ 4918568 w 4983164"/>
              <a:gd name="connsiteY1" fmla="*/ 0 h 6655198"/>
              <a:gd name="connsiteX2" fmla="*/ 4956172 w 4983164"/>
              <a:gd name="connsiteY2" fmla="*/ 3081 h 6655198"/>
              <a:gd name="connsiteX3" fmla="*/ 4979934 w 4983164"/>
              <a:gd name="connsiteY3" fmla="*/ 26498 h 6655198"/>
              <a:gd name="connsiteX4" fmla="*/ 4983164 w 4983164"/>
              <a:gd name="connsiteY4" fmla="*/ 65011 h 6655198"/>
              <a:gd name="connsiteX5" fmla="*/ 4983164 w 4983164"/>
              <a:gd name="connsiteY5" fmla="*/ 6590494 h 6655198"/>
              <a:gd name="connsiteX6" fmla="*/ 4979934 w 4983164"/>
              <a:gd name="connsiteY6" fmla="*/ 6628700 h 6655198"/>
              <a:gd name="connsiteX7" fmla="*/ 4956172 w 4983164"/>
              <a:gd name="connsiteY7" fmla="*/ 6652117 h 6655198"/>
              <a:gd name="connsiteX8" fmla="*/ 4918106 w 4983164"/>
              <a:gd name="connsiteY8" fmla="*/ 6655198 h 6655198"/>
              <a:gd name="connsiteX9" fmla="*/ 64596 w 4983164"/>
              <a:gd name="connsiteY9" fmla="*/ 6655198 h 6655198"/>
              <a:gd name="connsiteX10" fmla="*/ 26531 w 4983164"/>
              <a:gd name="connsiteY10" fmla="*/ 6652117 h 6655198"/>
              <a:gd name="connsiteX11" fmla="*/ 3230 w 4983164"/>
              <a:gd name="connsiteY11" fmla="*/ 6628700 h 6655198"/>
              <a:gd name="connsiteX12" fmla="*/ 0 w 4983164"/>
              <a:gd name="connsiteY12" fmla="*/ 6590186 h 6655198"/>
              <a:gd name="connsiteX13" fmla="*/ 0 w 4983164"/>
              <a:gd name="connsiteY13" fmla="*/ 64703 h 6655198"/>
              <a:gd name="connsiteX14" fmla="*/ 3230 w 4983164"/>
              <a:gd name="connsiteY14" fmla="*/ 26498 h 6655198"/>
              <a:gd name="connsiteX15" fmla="*/ 26531 w 4983164"/>
              <a:gd name="connsiteY15" fmla="*/ 3081 h 6655198"/>
              <a:gd name="connsiteX16" fmla="*/ 64596 w 4983164"/>
              <a:gd name="connsiteY16" fmla="*/ 0 h 665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83164" h="6655198">
                <a:moveTo>
                  <a:pt x="64596" y="0"/>
                </a:moveTo>
                <a:lnTo>
                  <a:pt x="4918568" y="0"/>
                </a:lnTo>
                <a:cubicBezTo>
                  <a:pt x="4937024" y="0"/>
                  <a:pt x="4946252" y="0"/>
                  <a:pt x="4956172" y="3081"/>
                </a:cubicBezTo>
                <a:cubicBezTo>
                  <a:pt x="4967246" y="7086"/>
                  <a:pt x="4976012" y="15714"/>
                  <a:pt x="4979934" y="26498"/>
                </a:cubicBezTo>
                <a:cubicBezTo>
                  <a:pt x="4983164" y="36665"/>
                  <a:pt x="4983164" y="46217"/>
                  <a:pt x="4983164" y="65011"/>
                </a:cubicBezTo>
                <a:lnTo>
                  <a:pt x="4983164" y="6590494"/>
                </a:lnTo>
                <a:cubicBezTo>
                  <a:pt x="4983164" y="6608982"/>
                  <a:pt x="4983164" y="6618533"/>
                  <a:pt x="4979934" y="6628700"/>
                </a:cubicBezTo>
                <a:cubicBezTo>
                  <a:pt x="4976012" y="6639484"/>
                  <a:pt x="4967246" y="6648112"/>
                  <a:pt x="4956172" y="6652117"/>
                </a:cubicBezTo>
                <a:cubicBezTo>
                  <a:pt x="4946252" y="6655198"/>
                  <a:pt x="4937024" y="6655198"/>
                  <a:pt x="4918106" y="6655198"/>
                </a:cubicBezTo>
                <a:lnTo>
                  <a:pt x="64596" y="6655198"/>
                </a:lnTo>
                <a:cubicBezTo>
                  <a:pt x="46140" y="6655198"/>
                  <a:pt x="36681" y="6655198"/>
                  <a:pt x="26531" y="6652117"/>
                </a:cubicBezTo>
                <a:cubicBezTo>
                  <a:pt x="15688" y="6648112"/>
                  <a:pt x="7152" y="6639484"/>
                  <a:pt x="3230" y="6628700"/>
                </a:cubicBezTo>
                <a:cubicBezTo>
                  <a:pt x="0" y="6618533"/>
                  <a:pt x="0" y="6608982"/>
                  <a:pt x="0" y="6590186"/>
                </a:cubicBezTo>
                <a:lnTo>
                  <a:pt x="0" y="64703"/>
                </a:lnTo>
                <a:cubicBezTo>
                  <a:pt x="0" y="46217"/>
                  <a:pt x="0" y="36665"/>
                  <a:pt x="3230" y="26498"/>
                </a:cubicBezTo>
                <a:cubicBezTo>
                  <a:pt x="7152" y="15714"/>
                  <a:pt x="15688" y="7086"/>
                  <a:pt x="26531" y="3081"/>
                </a:cubicBezTo>
                <a:cubicBezTo>
                  <a:pt x="36451" y="0"/>
                  <a:pt x="46140" y="0"/>
                  <a:pt x="64596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0CB55085-FC13-4824-99DB-D9EA208D33FE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1559674" y="3107711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Double Click to edit text">
            <a:extLst>
              <a:ext uri="{FF2B5EF4-FFF2-40B4-BE49-F238E27FC236}">
                <a16:creationId xmlns:a16="http://schemas.microsoft.com/office/drawing/2014/main" id="{ADFF9BAF-BE7F-4ADD-AAB0-AA0F9BFF9A86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11559675" y="4815970"/>
            <a:ext cx="7336286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42175E12-2E73-4E01-8773-7F033E651A7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559674" y="2289043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38501C53-0E72-49B8-BECA-E029A36270AE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1601013" y="2339644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755778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13EB28C-7C94-431B-88EF-ECE69CAB2518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420123" y="4077929"/>
            <a:ext cx="4118382" cy="5500645"/>
          </a:xfrm>
          <a:custGeom>
            <a:avLst/>
            <a:gdLst>
              <a:gd name="connsiteX0" fmla="*/ 53580 w 4118382"/>
              <a:gd name="connsiteY0" fmla="*/ 0 h 5500645"/>
              <a:gd name="connsiteX1" fmla="*/ 4064800 w 4118382"/>
              <a:gd name="connsiteY1" fmla="*/ 0 h 5500645"/>
              <a:gd name="connsiteX2" fmla="*/ 4096452 w 4118382"/>
              <a:gd name="connsiteY2" fmla="*/ 2801 h 5500645"/>
              <a:gd name="connsiteX3" fmla="*/ 4115900 w 4118382"/>
              <a:gd name="connsiteY3" fmla="*/ 22155 h 5500645"/>
              <a:gd name="connsiteX4" fmla="*/ 4118380 w 4118382"/>
              <a:gd name="connsiteY4" fmla="*/ 53478 h 5500645"/>
              <a:gd name="connsiteX5" fmla="*/ 4118380 w 4118382"/>
              <a:gd name="connsiteY5" fmla="*/ 5447167 h 5500645"/>
              <a:gd name="connsiteX6" fmla="*/ 4115900 w 4118382"/>
              <a:gd name="connsiteY6" fmla="*/ 5478489 h 5500645"/>
              <a:gd name="connsiteX7" fmla="*/ 4096452 w 4118382"/>
              <a:gd name="connsiteY7" fmla="*/ 5497843 h 5500645"/>
              <a:gd name="connsiteX8" fmla="*/ 4064800 w 4118382"/>
              <a:gd name="connsiteY8" fmla="*/ 5500645 h 5500645"/>
              <a:gd name="connsiteX9" fmla="*/ 53580 w 4118382"/>
              <a:gd name="connsiteY9" fmla="*/ 5500645 h 5500645"/>
              <a:gd name="connsiteX10" fmla="*/ 22310 w 4118382"/>
              <a:gd name="connsiteY10" fmla="*/ 5497843 h 5500645"/>
              <a:gd name="connsiteX11" fmla="*/ 2862 w 4118382"/>
              <a:gd name="connsiteY11" fmla="*/ 5478489 h 5500645"/>
              <a:gd name="connsiteX12" fmla="*/ 0 w 4118382"/>
              <a:gd name="connsiteY12" fmla="*/ 5446657 h 5500645"/>
              <a:gd name="connsiteX13" fmla="*/ 0 w 4118382"/>
              <a:gd name="connsiteY13" fmla="*/ 53478 h 5500645"/>
              <a:gd name="connsiteX14" fmla="*/ 2862 w 4118382"/>
              <a:gd name="connsiteY14" fmla="*/ 22155 h 5500645"/>
              <a:gd name="connsiteX15" fmla="*/ 22310 w 4118382"/>
              <a:gd name="connsiteY15" fmla="*/ 2801 h 5500645"/>
              <a:gd name="connsiteX16" fmla="*/ 53580 w 4118382"/>
              <a:gd name="connsiteY16" fmla="*/ 0 h 550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8382" h="5500645">
                <a:moveTo>
                  <a:pt x="53580" y="0"/>
                </a:moveTo>
                <a:lnTo>
                  <a:pt x="4064800" y="0"/>
                </a:lnTo>
                <a:cubicBezTo>
                  <a:pt x="4080054" y="0"/>
                  <a:pt x="4088252" y="255"/>
                  <a:pt x="4096452" y="2801"/>
                </a:cubicBezTo>
                <a:cubicBezTo>
                  <a:pt x="4105604" y="6112"/>
                  <a:pt x="4112658" y="13242"/>
                  <a:pt x="4115900" y="22155"/>
                </a:cubicBezTo>
                <a:cubicBezTo>
                  <a:pt x="4118570" y="30559"/>
                  <a:pt x="4118380" y="37944"/>
                  <a:pt x="4118380" y="53478"/>
                </a:cubicBezTo>
                <a:lnTo>
                  <a:pt x="4118380" y="5447167"/>
                </a:lnTo>
                <a:cubicBezTo>
                  <a:pt x="4118380" y="5462446"/>
                  <a:pt x="4118570" y="5470086"/>
                  <a:pt x="4115900" y="5478489"/>
                </a:cubicBezTo>
                <a:cubicBezTo>
                  <a:pt x="4112658" y="5487403"/>
                  <a:pt x="4105604" y="5494533"/>
                  <a:pt x="4096452" y="5497843"/>
                </a:cubicBezTo>
                <a:cubicBezTo>
                  <a:pt x="4088252" y="5500391"/>
                  <a:pt x="4080244" y="5500645"/>
                  <a:pt x="4064800" y="5500645"/>
                </a:cubicBezTo>
                <a:lnTo>
                  <a:pt x="53580" y="5500645"/>
                </a:lnTo>
                <a:cubicBezTo>
                  <a:pt x="38326" y="5500645"/>
                  <a:pt x="30508" y="5500391"/>
                  <a:pt x="22310" y="5497843"/>
                </a:cubicBezTo>
                <a:cubicBezTo>
                  <a:pt x="13158" y="5494533"/>
                  <a:pt x="6102" y="5487403"/>
                  <a:pt x="2862" y="5478489"/>
                </a:cubicBezTo>
                <a:cubicBezTo>
                  <a:pt x="192" y="5470086"/>
                  <a:pt x="0" y="5462191"/>
                  <a:pt x="0" y="5446657"/>
                </a:cubicBezTo>
                <a:lnTo>
                  <a:pt x="0" y="53478"/>
                </a:lnTo>
                <a:cubicBezTo>
                  <a:pt x="0" y="38199"/>
                  <a:pt x="192" y="30559"/>
                  <a:pt x="2862" y="22155"/>
                </a:cubicBezTo>
                <a:cubicBezTo>
                  <a:pt x="6102" y="13242"/>
                  <a:pt x="13158" y="6112"/>
                  <a:pt x="22310" y="2801"/>
                </a:cubicBezTo>
                <a:cubicBezTo>
                  <a:pt x="30508" y="255"/>
                  <a:pt x="37946" y="0"/>
                  <a:pt x="53580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613A1CF-21EB-41A6-A314-6806A0568065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528747" y="3297425"/>
            <a:ext cx="5274871" cy="7044622"/>
          </a:xfrm>
          <a:custGeom>
            <a:avLst/>
            <a:gdLst>
              <a:gd name="connsiteX0" fmla="*/ 68628 w 5274871"/>
              <a:gd name="connsiteY0" fmla="*/ 9 h 7044622"/>
              <a:gd name="connsiteX1" fmla="*/ 5206245 w 5274871"/>
              <a:gd name="connsiteY1" fmla="*/ 9 h 7044622"/>
              <a:gd name="connsiteX2" fmla="*/ 5246297 w 5274871"/>
              <a:gd name="connsiteY2" fmla="*/ 2945 h 7044622"/>
              <a:gd name="connsiteX3" fmla="*/ 5271207 w 5274871"/>
              <a:gd name="connsiteY3" fmla="*/ 28060 h 7044622"/>
              <a:gd name="connsiteX4" fmla="*/ 5274871 w 5274871"/>
              <a:gd name="connsiteY4" fmla="*/ 68831 h 7044622"/>
              <a:gd name="connsiteX5" fmla="*/ 5274871 w 5274871"/>
              <a:gd name="connsiteY5" fmla="*/ 6976118 h 7044622"/>
              <a:gd name="connsiteX6" fmla="*/ 5271207 w 5274871"/>
              <a:gd name="connsiteY6" fmla="*/ 7016562 h 7044622"/>
              <a:gd name="connsiteX7" fmla="*/ 5246297 w 5274871"/>
              <a:gd name="connsiteY7" fmla="*/ 7041678 h 7044622"/>
              <a:gd name="connsiteX8" fmla="*/ 5205757 w 5274871"/>
              <a:gd name="connsiteY8" fmla="*/ 7044613 h 7044622"/>
              <a:gd name="connsiteX9" fmla="*/ 68628 w 5274871"/>
              <a:gd name="connsiteY9" fmla="*/ 7044613 h 7044622"/>
              <a:gd name="connsiteX10" fmla="*/ 28088 w 5274871"/>
              <a:gd name="connsiteY10" fmla="*/ 7041678 h 7044622"/>
              <a:gd name="connsiteX11" fmla="*/ 3178 w 5274871"/>
              <a:gd name="connsiteY11" fmla="*/ 7016562 h 7044622"/>
              <a:gd name="connsiteX12" fmla="*/ 3 w 5274871"/>
              <a:gd name="connsiteY12" fmla="*/ 6975791 h 7044622"/>
              <a:gd name="connsiteX13" fmla="*/ 3 w 5274871"/>
              <a:gd name="connsiteY13" fmla="*/ 68504 h 7044622"/>
              <a:gd name="connsiteX14" fmla="*/ 3178 w 5274871"/>
              <a:gd name="connsiteY14" fmla="*/ 28060 h 7044622"/>
              <a:gd name="connsiteX15" fmla="*/ 28088 w 5274871"/>
              <a:gd name="connsiteY15" fmla="*/ 2945 h 7044622"/>
              <a:gd name="connsiteX16" fmla="*/ 68628 w 5274871"/>
              <a:gd name="connsiteY16" fmla="*/ 9 h 70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74871" h="7044622">
                <a:moveTo>
                  <a:pt x="68628" y="9"/>
                </a:moveTo>
                <a:lnTo>
                  <a:pt x="5206245" y="9"/>
                </a:lnTo>
                <a:cubicBezTo>
                  <a:pt x="5225783" y="9"/>
                  <a:pt x="5235797" y="-317"/>
                  <a:pt x="5246297" y="2945"/>
                </a:cubicBezTo>
                <a:cubicBezTo>
                  <a:pt x="5257775" y="7185"/>
                  <a:pt x="5267057" y="16317"/>
                  <a:pt x="5271207" y="28060"/>
                </a:cubicBezTo>
                <a:cubicBezTo>
                  <a:pt x="5274627" y="38497"/>
                  <a:pt x="5274871" y="48934"/>
                  <a:pt x="5274871" y="68831"/>
                </a:cubicBezTo>
                <a:lnTo>
                  <a:pt x="5274871" y="6976118"/>
                </a:lnTo>
                <a:cubicBezTo>
                  <a:pt x="5274871" y="6995688"/>
                  <a:pt x="5274627" y="7006125"/>
                  <a:pt x="5271207" y="7016562"/>
                </a:cubicBezTo>
                <a:cubicBezTo>
                  <a:pt x="5267057" y="7028304"/>
                  <a:pt x="5257775" y="7037437"/>
                  <a:pt x="5246297" y="7041678"/>
                </a:cubicBezTo>
                <a:cubicBezTo>
                  <a:pt x="5235797" y="7044939"/>
                  <a:pt x="5225783" y="7044613"/>
                  <a:pt x="5205757" y="7044613"/>
                </a:cubicBezTo>
                <a:lnTo>
                  <a:pt x="68628" y="7044613"/>
                </a:lnTo>
                <a:cubicBezTo>
                  <a:pt x="48847" y="7044613"/>
                  <a:pt x="38834" y="7044939"/>
                  <a:pt x="28088" y="7041678"/>
                </a:cubicBezTo>
                <a:cubicBezTo>
                  <a:pt x="16610" y="7037437"/>
                  <a:pt x="7330" y="7028304"/>
                  <a:pt x="3178" y="7016562"/>
                </a:cubicBezTo>
                <a:cubicBezTo>
                  <a:pt x="-241" y="7006125"/>
                  <a:pt x="3" y="6995688"/>
                  <a:pt x="3" y="6975791"/>
                </a:cubicBezTo>
                <a:lnTo>
                  <a:pt x="3" y="68504"/>
                </a:lnTo>
                <a:cubicBezTo>
                  <a:pt x="3" y="48934"/>
                  <a:pt x="-241" y="38497"/>
                  <a:pt x="3178" y="28060"/>
                </a:cubicBezTo>
                <a:cubicBezTo>
                  <a:pt x="7330" y="16317"/>
                  <a:pt x="16610" y="7185"/>
                  <a:pt x="28088" y="2945"/>
                </a:cubicBezTo>
                <a:cubicBezTo>
                  <a:pt x="38589" y="-317"/>
                  <a:pt x="49091" y="9"/>
                  <a:pt x="68628" y="9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9036074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99A0EC8-FCD7-46AF-A62B-AEC1C202A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10141" y="3502393"/>
            <a:ext cx="4738555" cy="671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13EB28C-7C94-431B-88EF-ECE69CAB2518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420123" y="4077929"/>
            <a:ext cx="4118382" cy="5500645"/>
          </a:xfrm>
          <a:custGeom>
            <a:avLst/>
            <a:gdLst>
              <a:gd name="connsiteX0" fmla="*/ 53580 w 4118382"/>
              <a:gd name="connsiteY0" fmla="*/ 0 h 5500645"/>
              <a:gd name="connsiteX1" fmla="*/ 4064800 w 4118382"/>
              <a:gd name="connsiteY1" fmla="*/ 0 h 5500645"/>
              <a:gd name="connsiteX2" fmla="*/ 4096452 w 4118382"/>
              <a:gd name="connsiteY2" fmla="*/ 2801 h 5500645"/>
              <a:gd name="connsiteX3" fmla="*/ 4115900 w 4118382"/>
              <a:gd name="connsiteY3" fmla="*/ 22155 h 5500645"/>
              <a:gd name="connsiteX4" fmla="*/ 4118380 w 4118382"/>
              <a:gd name="connsiteY4" fmla="*/ 53478 h 5500645"/>
              <a:gd name="connsiteX5" fmla="*/ 4118380 w 4118382"/>
              <a:gd name="connsiteY5" fmla="*/ 5447167 h 5500645"/>
              <a:gd name="connsiteX6" fmla="*/ 4115900 w 4118382"/>
              <a:gd name="connsiteY6" fmla="*/ 5478489 h 5500645"/>
              <a:gd name="connsiteX7" fmla="*/ 4096452 w 4118382"/>
              <a:gd name="connsiteY7" fmla="*/ 5497843 h 5500645"/>
              <a:gd name="connsiteX8" fmla="*/ 4064800 w 4118382"/>
              <a:gd name="connsiteY8" fmla="*/ 5500645 h 5500645"/>
              <a:gd name="connsiteX9" fmla="*/ 53580 w 4118382"/>
              <a:gd name="connsiteY9" fmla="*/ 5500645 h 5500645"/>
              <a:gd name="connsiteX10" fmla="*/ 22310 w 4118382"/>
              <a:gd name="connsiteY10" fmla="*/ 5497843 h 5500645"/>
              <a:gd name="connsiteX11" fmla="*/ 2862 w 4118382"/>
              <a:gd name="connsiteY11" fmla="*/ 5478489 h 5500645"/>
              <a:gd name="connsiteX12" fmla="*/ 0 w 4118382"/>
              <a:gd name="connsiteY12" fmla="*/ 5446657 h 5500645"/>
              <a:gd name="connsiteX13" fmla="*/ 0 w 4118382"/>
              <a:gd name="connsiteY13" fmla="*/ 53478 h 5500645"/>
              <a:gd name="connsiteX14" fmla="*/ 2862 w 4118382"/>
              <a:gd name="connsiteY14" fmla="*/ 22155 h 5500645"/>
              <a:gd name="connsiteX15" fmla="*/ 22310 w 4118382"/>
              <a:gd name="connsiteY15" fmla="*/ 2801 h 5500645"/>
              <a:gd name="connsiteX16" fmla="*/ 53580 w 4118382"/>
              <a:gd name="connsiteY16" fmla="*/ 0 h 550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8382" h="5500645">
                <a:moveTo>
                  <a:pt x="53580" y="0"/>
                </a:moveTo>
                <a:lnTo>
                  <a:pt x="4064800" y="0"/>
                </a:lnTo>
                <a:cubicBezTo>
                  <a:pt x="4080054" y="0"/>
                  <a:pt x="4088252" y="255"/>
                  <a:pt x="4096452" y="2801"/>
                </a:cubicBezTo>
                <a:cubicBezTo>
                  <a:pt x="4105604" y="6112"/>
                  <a:pt x="4112658" y="13242"/>
                  <a:pt x="4115900" y="22155"/>
                </a:cubicBezTo>
                <a:cubicBezTo>
                  <a:pt x="4118570" y="30559"/>
                  <a:pt x="4118380" y="37944"/>
                  <a:pt x="4118380" y="53478"/>
                </a:cubicBezTo>
                <a:lnTo>
                  <a:pt x="4118380" y="5447167"/>
                </a:lnTo>
                <a:cubicBezTo>
                  <a:pt x="4118380" y="5462446"/>
                  <a:pt x="4118570" y="5470086"/>
                  <a:pt x="4115900" y="5478489"/>
                </a:cubicBezTo>
                <a:cubicBezTo>
                  <a:pt x="4112658" y="5487403"/>
                  <a:pt x="4105604" y="5494533"/>
                  <a:pt x="4096452" y="5497843"/>
                </a:cubicBezTo>
                <a:cubicBezTo>
                  <a:pt x="4088252" y="5500391"/>
                  <a:pt x="4080244" y="5500645"/>
                  <a:pt x="4064800" y="5500645"/>
                </a:cubicBezTo>
                <a:lnTo>
                  <a:pt x="53580" y="5500645"/>
                </a:lnTo>
                <a:cubicBezTo>
                  <a:pt x="38326" y="5500645"/>
                  <a:pt x="30508" y="5500391"/>
                  <a:pt x="22310" y="5497843"/>
                </a:cubicBezTo>
                <a:cubicBezTo>
                  <a:pt x="13158" y="5494533"/>
                  <a:pt x="6102" y="5487403"/>
                  <a:pt x="2862" y="5478489"/>
                </a:cubicBezTo>
                <a:cubicBezTo>
                  <a:pt x="192" y="5470086"/>
                  <a:pt x="0" y="5462191"/>
                  <a:pt x="0" y="5446657"/>
                </a:cubicBezTo>
                <a:lnTo>
                  <a:pt x="0" y="53478"/>
                </a:lnTo>
                <a:cubicBezTo>
                  <a:pt x="0" y="38199"/>
                  <a:pt x="192" y="30559"/>
                  <a:pt x="2862" y="22155"/>
                </a:cubicBezTo>
                <a:cubicBezTo>
                  <a:pt x="6102" y="13242"/>
                  <a:pt x="13158" y="6112"/>
                  <a:pt x="22310" y="2801"/>
                </a:cubicBezTo>
                <a:cubicBezTo>
                  <a:pt x="30508" y="255"/>
                  <a:pt x="37946" y="0"/>
                  <a:pt x="53580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A5E49E1D-3085-4843-9C56-7E1EA176A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31740" y="2560320"/>
            <a:ext cx="6068887" cy="859536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613A1CF-21EB-41A6-A314-6806A0568065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528747" y="3297425"/>
            <a:ext cx="5274871" cy="7044622"/>
          </a:xfrm>
          <a:custGeom>
            <a:avLst/>
            <a:gdLst>
              <a:gd name="connsiteX0" fmla="*/ 68628 w 5274871"/>
              <a:gd name="connsiteY0" fmla="*/ 9 h 7044622"/>
              <a:gd name="connsiteX1" fmla="*/ 5206245 w 5274871"/>
              <a:gd name="connsiteY1" fmla="*/ 9 h 7044622"/>
              <a:gd name="connsiteX2" fmla="*/ 5246297 w 5274871"/>
              <a:gd name="connsiteY2" fmla="*/ 2945 h 7044622"/>
              <a:gd name="connsiteX3" fmla="*/ 5271207 w 5274871"/>
              <a:gd name="connsiteY3" fmla="*/ 28060 h 7044622"/>
              <a:gd name="connsiteX4" fmla="*/ 5274871 w 5274871"/>
              <a:gd name="connsiteY4" fmla="*/ 68831 h 7044622"/>
              <a:gd name="connsiteX5" fmla="*/ 5274871 w 5274871"/>
              <a:gd name="connsiteY5" fmla="*/ 6976118 h 7044622"/>
              <a:gd name="connsiteX6" fmla="*/ 5271207 w 5274871"/>
              <a:gd name="connsiteY6" fmla="*/ 7016562 h 7044622"/>
              <a:gd name="connsiteX7" fmla="*/ 5246297 w 5274871"/>
              <a:gd name="connsiteY7" fmla="*/ 7041678 h 7044622"/>
              <a:gd name="connsiteX8" fmla="*/ 5205757 w 5274871"/>
              <a:gd name="connsiteY8" fmla="*/ 7044613 h 7044622"/>
              <a:gd name="connsiteX9" fmla="*/ 68628 w 5274871"/>
              <a:gd name="connsiteY9" fmla="*/ 7044613 h 7044622"/>
              <a:gd name="connsiteX10" fmla="*/ 28088 w 5274871"/>
              <a:gd name="connsiteY10" fmla="*/ 7041678 h 7044622"/>
              <a:gd name="connsiteX11" fmla="*/ 3178 w 5274871"/>
              <a:gd name="connsiteY11" fmla="*/ 7016562 h 7044622"/>
              <a:gd name="connsiteX12" fmla="*/ 3 w 5274871"/>
              <a:gd name="connsiteY12" fmla="*/ 6975791 h 7044622"/>
              <a:gd name="connsiteX13" fmla="*/ 3 w 5274871"/>
              <a:gd name="connsiteY13" fmla="*/ 68504 h 7044622"/>
              <a:gd name="connsiteX14" fmla="*/ 3178 w 5274871"/>
              <a:gd name="connsiteY14" fmla="*/ 28060 h 7044622"/>
              <a:gd name="connsiteX15" fmla="*/ 28088 w 5274871"/>
              <a:gd name="connsiteY15" fmla="*/ 2945 h 7044622"/>
              <a:gd name="connsiteX16" fmla="*/ 68628 w 5274871"/>
              <a:gd name="connsiteY16" fmla="*/ 9 h 70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74871" h="7044622">
                <a:moveTo>
                  <a:pt x="68628" y="9"/>
                </a:moveTo>
                <a:lnTo>
                  <a:pt x="5206245" y="9"/>
                </a:lnTo>
                <a:cubicBezTo>
                  <a:pt x="5225783" y="9"/>
                  <a:pt x="5235797" y="-317"/>
                  <a:pt x="5246297" y="2945"/>
                </a:cubicBezTo>
                <a:cubicBezTo>
                  <a:pt x="5257775" y="7185"/>
                  <a:pt x="5267057" y="16317"/>
                  <a:pt x="5271207" y="28060"/>
                </a:cubicBezTo>
                <a:cubicBezTo>
                  <a:pt x="5274627" y="38497"/>
                  <a:pt x="5274871" y="48934"/>
                  <a:pt x="5274871" y="68831"/>
                </a:cubicBezTo>
                <a:lnTo>
                  <a:pt x="5274871" y="6976118"/>
                </a:lnTo>
                <a:cubicBezTo>
                  <a:pt x="5274871" y="6995688"/>
                  <a:pt x="5274627" y="7006125"/>
                  <a:pt x="5271207" y="7016562"/>
                </a:cubicBezTo>
                <a:cubicBezTo>
                  <a:pt x="5267057" y="7028304"/>
                  <a:pt x="5257775" y="7037437"/>
                  <a:pt x="5246297" y="7041678"/>
                </a:cubicBezTo>
                <a:cubicBezTo>
                  <a:pt x="5235797" y="7044939"/>
                  <a:pt x="5225783" y="7044613"/>
                  <a:pt x="5205757" y="7044613"/>
                </a:cubicBezTo>
                <a:lnTo>
                  <a:pt x="68628" y="7044613"/>
                </a:lnTo>
                <a:cubicBezTo>
                  <a:pt x="48847" y="7044613"/>
                  <a:pt x="38834" y="7044939"/>
                  <a:pt x="28088" y="7041678"/>
                </a:cubicBezTo>
                <a:cubicBezTo>
                  <a:pt x="16610" y="7037437"/>
                  <a:pt x="7330" y="7028304"/>
                  <a:pt x="3178" y="7016562"/>
                </a:cubicBezTo>
                <a:cubicBezTo>
                  <a:pt x="-241" y="7006125"/>
                  <a:pt x="3" y="6995688"/>
                  <a:pt x="3" y="6975791"/>
                </a:cubicBezTo>
                <a:lnTo>
                  <a:pt x="3" y="68504"/>
                </a:lnTo>
                <a:cubicBezTo>
                  <a:pt x="3" y="48934"/>
                  <a:pt x="-241" y="38497"/>
                  <a:pt x="3178" y="28060"/>
                </a:cubicBezTo>
                <a:cubicBezTo>
                  <a:pt x="7330" y="16317"/>
                  <a:pt x="16610" y="7185"/>
                  <a:pt x="28088" y="2945"/>
                </a:cubicBezTo>
                <a:cubicBezTo>
                  <a:pt x="38589" y="-317"/>
                  <a:pt x="49091" y="9"/>
                  <a:pt x="68628" y="9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7C66D43-A2B1-4077-B675-C9AF7E15D115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5304" y="3098800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Double Click to edit text">
            <a:extLst>
              <a:ext uri="{FF2B5EF4-FFF2-40B4-BE49-F238E27FC236}">
                <a16:creationId xmlns:a16="http://schemas.microsoft.com/office/drawing/2014/main" id="{5B35F78D-E89B-48BB-8F9E-A3A3E5F03040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35305" y="4807059"/>
            <a:ext cx="7336286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6EA7C45-E2EE-473B-AF0B-7A6D32C5E137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5304" y="2280132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1A209785-1937-4273-8692-9DCD166A798A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76643" y="2330733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931745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53143EA-9485-4AD7-A0ED-E721863E837F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708704" y="4843626"/>
            <a:ext cx="5049411" cy="3226762"/>
          </a:xfrm>
          <a:custGeom>
            <a:avLst/>
            <a:gdLst>
              <a:gd name="connsiteX0" fmla="*/ 0 w 5049411"/>
              <a:gd name="connsiteY0" fmla="*/ 0 h 3226762"/>
              <a:gd name="connsiteX1" fmla="*/ 5049411 w 5049411"/>
              <a:gd name="connsiteY1" fmla="*/ 0 h 3226762"/>
              <a:gd name="connsiteX2" fmla="*/ 5049411 w 5049411"/>
              <a:gd name="connsiteY2" fmla="*/ 3226762 h 3226762"/>
              <a:gd name="connsiteX3" fmla="*/ 0 w 5049411"/>
              <a:gd name="connsiteY3" fmla="*/ 3226762 h 32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411" h="3226762">
                <a:moveTo>
                  <a:pt x="0" y="0"/>
                </a:moveTo>
                <a:lnTo>
                  <a:pt x="5049411" y="0"/>
                </a:lnTo>
                <a:lnTo>
                  <a:pt x="5049411" y="3226762"/>
                </a:lnTo>
                <a:lnTo>
                  <a:pt x="0" y="322676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EEE1AC-D551-42FF-BF76-0D78E38DE251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9701589" y="4843626"/>
            <a:ext cx="5049412" cy="3226762"/>
          </a:xfrm>
          <a:custGeom>
            <a:avLst/>
            <a:gdLst>
              <a:gd name="connsiteX0" fmla="*/ 0 w 5049412"/>
              <a:gd name="connsiteY0" fmla="*/ 0 h 3226762"/>
              <a:gd name="connsiteX1" fmla="*/ 5049412 w 5049412"/>
              <a:gd name="connsiteY1" fmla="*/ 0 h 3226762"/>
              <a:gd name="connsiteX2" fmla="*/ 5049412 w 5049412"/>
              <a:gd name="connsiteY2" fmla="*/ 3226762 h 3226762"/>
              <a:gd name="connsiteX3" fmla="*/ 0 w 5049412"/>
              <a:gd name="connsiteY3" fmla="*/ 3226762 h 32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412" h="3226762">
                <a:moveTo>
                  <a:pt x="0" y="0"/>
                </a:moveTo>
                <a:lnTo>
                  <a:pt x="5049412" y="0"/>
                </a:lnTo>
                <a:lnTo>
                  <a:pt x="5049412" y="3226762"/>
                </a:lnTo>
                <a:lnTo>
                  <a:pt x="0" y="322676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582D678-F2F4-440D-A926-5A6AC1628344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6694477" y="4843626"/>
            <a:ext cx="5049411" cy="3226762"/>
          </a:xfrm>
          <a:custGeom>
            <a:avLst/>
            <a:gdLst>
              <a:gd name="connsiteX0" fmla="*/ 0 w 5049411"/>
              <a:gd name="connsiteY0" fmla="*/ 0 h 3226762"/>
              <a:gd name="connsiteX1" fmla="*/ 5049411 w 5049411"/>
              <a:gd name="connsiteY1" fmla="*/ 0 h 3226762"/>
              <a:gd name="connsiteX2" fmla="*/ 5049411 w 5049411"/>
              <a:gd name="connsiteY2" fmla="*/ 3226762 h 3226762"/>
              <a:gd name="connsiteX3" fmla="*/ 0 w 5049411"/>
              <a:gd name="connsiteY3" fmla="*/ 3226762 h 32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411" h="3226762">
                <a:moveTo>
                  <a:pt x="0" y="0"/>
                </a:moveTo>
                <a:lnTo>
                  <a:pt x="5049411" y="0"/>
                </a:lnTo>
                <a:lnTo>
                  <a:pt x="5049411" y="3226762"/>
                </a:lnTo>
                <a:lnTo>
                  <a:pt x="0" y="322676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01E493-BD04-4D2B-A40F-24A5D3870080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722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53143EA-9485-4AD7-A0ED-E721863E837F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708704" y="4843626"/>
            <a:ext cx="5049411" cy="3226762"/>
          </a:xfrm>
          <a:custGeom>
            <a:avLst/>
            <a:gdLst>
              <a:gd name="connsiteX0" fmla="*/ 0 w 5049411"/>
              <a:gd name="connsiteY0" fmla="*/ 0 h 3226762"/>
              <a:gd name="connsiteX1" fmla="*/ 5049411 w 5049411"/>
              <a:gd name="connsiteY1" fmla="*/ 0 h 3226762"/>
              <a:gd name="connsiteX2" fmla="*/ 5049411 w 5049411"/>
              <a:gd name="connsiteY2" fmla="*/ 3226762 h 3226762"/>
              <a:gd name="connsiteX3" fmla="*/ 0 w 5049411"/>
              <a:gd name="connsiteY3" fmla="*/ 3226762 h 32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411" h="3226762">
                <a:moveTo>
                  <a:pt x="0" y="0"/>
                </a:moveTo>
                <a:lnTo>
                  <a:pt x="5049411" y="0"/>
                </a:lnTo>
                <a:lnTo>
                  <a:pt x="5049411" y="3226762"/>
                </a:lnTo>
                <a:lnTo>
                  <a:pt x="0" y="322676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BEEE1AC-D551-42FF-BF76-0D78E38DE251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9701589" y="4843626"/>
            <a:ext cx="5049412" cy="3226762"/>
          </a:xfrm>
          <a:custGeom>
            <a:avLst/>
            <a:gdLst>
              <a:gd name="connsiteX0" fmla="*/ 0 w 5049412"/>
              <a:gd name="connsiteY0" fmla="*/ 0 h 3226762"/>
              <a:gd name="connsiteX1" fmla="*/ 5049412 w 5049412"/>
              <a:gd name="connsiteY1" fmla="*/ 0 h 3226762"/>
              <a:gd name="connsiteX2" fmla="*/ 5049412 w 5049412"/>
              <a:gd name="connsiteY2" fmla="*/ 3226762 h 3226762"/>
              <a:gd name="connsiteX3" fmla="*/ 0 w 5049412"/>
              <a:gd name="connsiteY3" fmla="*/ 3226762 h 32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412" h="3226762">
                <a:moveTo>
                  <a:pt x="0" y="0"/>
                </a:moveTo>
                <a:lnTo>
                  <a:pt x="5049412" y="0"/>
                </a:lnTo>
                <a:lnTo>
                  <a:pt x="5049412" y="3226762"/>
                </a:lnTo>
                <a:lnTo>
                  <a:pt x="0" y="322676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582D678-F2F4-440D-A926-5A6AC1628344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6694477" y="4843626"/>
            <a:ext cx="5049411" cy="3226762"/>
          </a:xfrm>
          <a:custGeom>
            <a:avLst/>
            <a:gdLst>
              <a:gd name="connsiteX0" fmla="*/ 0 w 5049411"/>
              <a:gd name="connsiteY0" fmla="*/ 0 h 3226762"/>
              <a:gd name="connsiteX1" fmla="*/ 5049411 w 5049411"/>
              <a:gd name="connsiteY1" fmla="*/ 0 h 3226762"/>
              <a:gd name="connsiteX2" fmla="*/ 5049411 w 5049411"/>
              <a:gd name="connsiteY2" fmla="*/ 3226762 h 3226762"/>
              <a:gd name="connsiteX3" fmla="*/ 0 w 5049411"/>
              <a:gd name="connsiteY3" fmla="*/ 3226762 h 322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411" h="3226762">
                <a:moveTo>
                  <a:pt x="0" y="0"/>
                </a:moveTo>
                <a:lnTo>
                  <a:pt x="5049411" y="0"/>
                </a:lnTo>
                <a:lnTo>
                  <a:pt x="5049411" y="3226762"/>
                </a:lnTo>
                <a:lnTo>
                  <a:pt x="0" y="322676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pic>
        <p:nvPicPr>
          <p:cNvPr id="9" name="image2.png" descr="image2.png">
            <a:extLst>
              <a:ext uri="{FF2B5EF4-FFF2-40B4-BE49-F238E27FC236}">
                <a16:creationId xmlns:a16="http://schemas.microsoft.com/office/drawing/2014/main" id="{38563FE3-E1FB-4F6F-B04B-0706D3CC8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8875" y="4658691"/>
            <a:ext cx="7862064" cy="4398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2.png" descr="image2.png">
            <a:extLst>
              <a:ext uri="{FF2B5EF4-FFF2-40B4-BE49-F238E27FC236}">
                <a16:creationId xmlns:a16="http://schemas.microsoft.com/office/drawing/2014/main" id="{F67B515E-AAD3-46E3-92DF-886FC6D97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1" y="4658691"/>
            <a:ext cx="7862065" cy="4398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2.png" descr="image2.png">
            <a:extLst>
              <a:ext uri="{FF2B5EF4-FFF2-40B4-BE49-F238E27FC236}">
                <a16:creationId xmlns:a16="http://schemas.microsoft.com/office/drawing/2014/main" id="{87A7EEE4-F32C-43D7-9AE4-5B58EB23E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54648" y="4658691"/>
            <a:ext cx="7862065" cy="439861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F01E493-BD04-4D2B-A40F-24A5D3870080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817005C3-A69D-46D8-84A1-F32523E435A6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Double Click to edit text">
            <a:extLst>
              <a:ext uri="{FF2B5EF4-FFF2-40B4-BE49-F238E27FC236}">
                <a16:creationId xmlns:a16="http://schemas.microsoft.com/office/drawing/2014/main" id="{940AE8DF-98E5-4F3C-8161-AD9385C6052F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6093122" y="2294978"/>
            <a:ext cx="12197756" cy="100450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2" name="Double Click to edit text">
            <a:extLst>
              <a:ext uri="{FF2B5EF4-FFF2-40B4-BE49-F238E27FC236}">
                <a16:creationId xmlns:a16="http://schemas.microsoft.com/office/drawing/2014/main" id="{C44FA38B-3F42-4393-A882-1727D3935998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3103979" y="10566089"/>
            <a:ext cx="4258891" cy="86470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926E8E0A-2A9F-4E66-9DFA-707FD6CE0B4D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3101926" y="10109993"/>
            <a:ext cx="4261589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Double Click to edit text">
            <a:extLst>
              <a:ext uri="{FF2B5EF4-FFF2-40B4-BE49-F238E27FC236}">
                <a16:creationId xmlns:a16="http://schemas.microsoft.com/office/drawing/2014/main" id="{33EE3EDF-CA98-419E-B835-2E994484A489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10061910" y="10566089"/>
            <a:ext cx="4258891" cy="86470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43D453F2-838A-45EA-ADF6-E0B49DC47B73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0059857" y="10109993"/>
            <a:ext cx="4261589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Double Click to edit text">
            <a:extLst>
              <a:ext uri="{FF2B5EF4-FFF2-40B4-BE49-F238E27FC236}">
                <a16:creationId xmlns:a16="http://schemas.microsoft.com/office/drawing/2014/main" id="{6C406403-019F-48A9-8416-734E111D957A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7019841" y="10566089"/>
            <a:ext cx="4258891" cy="86470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DD180049-84D8-4801-A03E-94F5E11190E5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7017788" y="10109993"/>
            <a:ext cx="4261589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90299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7A054C1-4D56-4E73-9A67-98E2F1987AC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3132629" y="5832587"/>
            <a:ext cx="7631719" cy="4876954"/>
          </a:xfrm>
          <a:custGeom>
            <a:avLst/>
            <a:gdLst>
              <a:gd name="connsiteX0" fmla="*/ 0 w 7631719"/>
              <a:gd name="connsiteY0" fmla="*/ 0 h 4876954"/>
              <a:gd name="connsiteX1" fmla="*/ 7631719 w 7631719"/>
              <a:gd name="connsiteY1" fmla="*/ 0 h 4876954"/>
              <a:gd name="connsiteX2" fmla="*/ 7631719 w 7631719"/>
              <a:gd name="connsiteY2" fmla="*/ 4876954 h 4876954"/>
              <a:gd name="connsiteX3" fmla="*/ 0 w 7631719"/>
              <a:gd name="connsiteY3" fmla="*/ 4876954 h 487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1719" h="4876954">
                <a:moveTo>
                  <a:pt x="0" y="0"/>
                </a:moveTo>
                <a:lnTo>
                  <a:pt x="7631719" y="0"/>
                </a:lnTo>
                <a:lnTo>
                  <a:pt x="7631719" y="4876954"/>
                </a:lnTo>
                <a:lnTo>
                  <a:pt x="0" y="4876954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8335876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7A054C1-4D56-4E73-9A67-98E2F1987AC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3132629" y="5832587"/>
            <a:ext cx="7631719" cy="4876954"/>
          </a:xfrm>
          <a:custGeom>
            <a:avLst/>
            <a:gdLst>
              <a:gd name="connsiteX0" fmla="*/ 0 w 7631719"/>
              <a:gd name="connsiteY0" fmla="*/ 0 h 4876954"/>
              <a:gd name="connsiteX1" fmla="*/ 7631719 w 7631719"/>
              <a:gd name="connsiteY1" fmla="*/ 0 h 4876954"/>
              <a:gd name="connsiteX2" fmla="*/ 7631719 w 7631719"/>
              <a:gd name="connsiteY2" fmla="*/ 4876954 h 4876954"/>
              <a:gd name="connsiteX3" fmla="*/ 0 w 7631719"/>
              <a:gd name="connsiteY3" fmla="*/ 4876954 h 487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1719" h="4876954">
                <a:moveTo>
                  <a:pt x="0" y="0"/>
                </a:moveTo>
                <a:lnTo>
                  <a:pt x="7631719" y="0"/>
                </a:lnTo>
                <a:lnTo>
                  <a:pt x="7631719" y="4876954"/>
                </a:lnTo>
                <a:lnTo>
                  <a:pt x="0" y="4876954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pic>
        <p:nvPicPr>
          <p:cNvPr id="9" name="image2.png" descr="image2.png">
            <a:extLst>
              <a:ext uri="{FF2B5EF4-FFF2-40B4-BE49-F238E27FC236}">
                <a16:creationId xmlns:a16="http://schemas.microsoft.com/office/drawing/2014/main" id="{8B6158F2-26D6-43A2-96E1-E6D3FBD65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6460" y="5553075"/>
            <a:ext cx="11882787" cy="664810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CE895C1-B5C7-45FF-9289-8E4E48AF217E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2540906" y="3683172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AFEFEBF-DDEC-4E2D-B630-8FE2A5190CA9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2537949" y="6280149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BA332AE-7BEF-407A-85D6-B155E4B0E730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2541365" y="8877127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Double Click to edit text">
            <a:extLst>
              <a:ext uri="{FF2B5EF4-FFF2-40B4-BE49-F238E27FC236}">
                <a16:creationId xmlns:a16="http://schemas.microsoft.com/office/drawing/2014/main" id="{F116D6EF-64F8-45D0-9C35-A34BC7085A72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3999292" y="4104352"/>
            <a:ext cx="5443249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D20717E6-C5EF-48F7-B030-406F24BFF77E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3996324" y="3533948"/>
            <a:ext cx="544669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Double Click to edit text">
            <a:extLst>
              <a:ext uri="{FF2B5EF4-FFF2-40B4-BE49-F238E27FC236}">
                <a16:creationId xmlns:a16="http://schemas.microsoft.com/office/drawing/2014/main" id="{0BECF941-8DE2-45D7-A736-FF663C8F7930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3998750" y="6696857"/>
            <a:ext cx="5443249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5EA89CD-0BBA-4354-86FC-11E9C35C4CE2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3995782" y="6126453"/>
            <a:ext cx="544669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B28124A0-A88C-4302-9145-D931996A979E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4005040" y="9299097"/>
            <a:ext cx="5443249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69C5BB16-9C2C-4CFE-8B4D-7E24BF88919E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4002072" y="8728693"/>
            <a:ext cx="544669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O">
            <a:extLst>
              <a:ext uri="{FF2B5EF4-FFF2-40B4-BE49-F238E27FC236}">
                <a16:creationId xmlns:a16="http://schemas.microsoft.com/office/drawing/2014/main" id="{0BB625D8-3075-4492-80B4-F728504DD025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2738174" y="3882534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1" name="O">
            <a:extLst>
              <a:ext uri="{FF2B5EF4-FFF2-40B4-BE49-F238E27FC236}">
                <a16:creationId xmlns:a16="http://schemas.microsoft.com/office/drawing/2014/main" id="{ED3AF81B-9ECF-4327-AD2E-0C3F307EB112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2738174" y="6480374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2" name="O">
            <a:extLst>
              <a:ext uri="{FF2B5EF4-FFF2-40B4-BE49-F238E27FC236}">
                <a16:creationId xmlns:a16="http://schemas.microsoft.com/office/drawing/2014/main" id="{2946B2DE-EAAC-4D2A-96F7-F016F0F655E9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2738174" y="9092520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8174903B-64B4-4B1F-8F86-320280B851BC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3132629" y="2385130"/>
            <a:ext cx="7336285" cy="122471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350778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3B5986-A827-4A9B-B2C0-6ED0ECB1E5B7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9012387" y="2525083"/>
            <a:ext cx="6444746" cy="4118433"/>
          </a:xfrm>
          <a:custGeom>
            <a:avLst/>
            <a:gdLst>
              <a:gd name="connsiteX0" fmla="*/ 0 w 6444746"/>
              <a:gd name="connsiteY0" fmla="*/ 0 h 4118433"/>
              <a:gd name="connsiteX1" fmla="*/ 6444746 w 6444746"/>
              <a:gd name="connsiteY1" fmla="*/ 0 h 4118433"/>
              <a:gd name="connsiteX2" fmla="*/ 6444746 w 6444746"/>
              <a:gd name="connsiteY2" fmla="*/ 4118433 h 4118433"/>
              <a:gd name="connsiteX3" fmla="*/ 0 w 6444746"/>
              <a:gd name="connsiteY3" fmla="*/ 4118433 h 411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746" h="4118433">
                <a:moveTo>
                  <a:pt x="0" y="0"/>
                </a:moveTo>
                <a:lnTo>
                  <a:pt x="6444746" y="0"/>
                </a:lnTo>
                <a:lnTo>
                  <a:pt x="6444746" y="4118433"/>
                </a:lnTo>
                <a:lnTo>
                  <a:pt x="0" y="411843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EB9B309-B87B-48F7-BEE9-5A536AA68851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1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3B5986-A827-4A9B-B2C0-6ED0ECB1E5B7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9012387" y="2525083"/>
            <a:ext cx="6444746" cy="4118433"/>
          </a:xfrm>
          <a:custGeom>
            <a:avLst/>
            <a:gdLst>
              <a:gd name="connsiteX0" fmla="*/ 0 w 6444746"/>
              <a:gd name="connsiteY0" fmla="*/ 0 h 4118433"/>
              <a:gd name="connsiteX1" fmla="*/ 6444746 w 6444746"/>
              <a:gd name="connsiteY1" fmla="*/ 0 h 4118433"/>
              <a:gd name="connsiteX2" fmla="*/ 6444746 w 6444746"/>
              <a:gd name="connsiteY2" fmla="*/ 4118433 h 4118433"/>
              <a:gd name="connsiteX3" fmla="*/ 0 w 6444746"/>
              <a:gd name="connsiteY3" fmla="*/ 4118433 h 411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4746" h="4118433">
                <a:moveTo>
                  <a:pt x="0" y="0"/>
                </a:moveTo>
                <a:lnTo>
                  <a:pt x="6444746" y="0"/>
                </a:lnTo>
                <a:lnTo>
                  <a:pt x="6444746" y="4118433"/>
                </a:lnTo>
                <a:lnTo>
                  <a:pt x="0" y="411843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pic>
        <p:nvPicPr>
          <p:cNvPr id="18" name="image2.png" descr="image2.png">
            <a:extLst>
              <a:ext uri="{FF2B5EF4-FFF2-40B4-BE49-F238E27FC236}">
                <a16:creationId xmlns:a16="http://schemas.microsoft.com/office/drawing/2014/main" id="{15061B40-D0D7-42D0-946B-FAEAC79DC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4682" y="2289042"/>
            <a:ext cx="10034636" cy="561411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EB9B309-B87B-48F7-BEE9-5A536AA68851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EA660F7C-FDE4-4487-8D2C-457B754B4BBB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Double Click to edit text">
            <a:extLst>
              <a:ext uri="{FF2B5EF4-FFF2-40B4-BE49-F238E27FC236}">
                <a16:creationId xmlns:a16="http://schemas.microsoft.com/office/drawing/2014/main" id="{15CE9E68-FD55-45CC-B35C-3240B3BCAE42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37949" y="10647422"/>
            <a:ext cx="5615956" cy="77860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0EE7C9E-9495-4022-B411-7BA694E71EF9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37949" y="10097987"/>
            <a:ext cx="5615956" cy="43285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AE8C69F-8C8E-4CCE-91B2-31DC541770C5}"/>
              </a:ext>
            </a:extLst>
          </p:cNvPr>
          <p:cNvSpPr>
            <a:spLocks noGrp="1"/>
          </p:cNvSpPr>
          <p:nvPr>
            <p:ph type="body" sz="quarter" idx="171"/>
          </p:nvPr>
        </p:nvSpPr>
        <p:spPr>
          <a:xfrm>
            <a:off x="4837923" y="8428533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O">
            <a:extLst>
              <a:ext uri="{FF2B5EF4-FFF2-40B4-BE49-F238E27FC236}">
                <a16:creationId xmlns:a16="http://schemas.microsoft.com/office/drawing/2014/main" id="{AF1DD508-1CF8-4655-8B78-C0FA79A6684B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5038148" y="8628757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BB09A42-7A52-4A72-A1F4-3B3BE6B2AC5D}"/>
              </a:ext>
            </a:extLst>
          </p:cNvPr>
          <p:cNvSpPr>
            <a:spLocks noGrp="1"/>
          </p:cNvSpPr>
          <p:nvPr>
            <p:ph type="body" sz="quarter" idx="174"/>
          </p:nvPr>
        </p:nvSpPr>
        <p:spPr>
          <a:xfrm>
            <a:off x="11683998" y="8428533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O">
            <a:extLst>
              <a:ext uri="{FF2B5EF4-FFF2-40B4-BE49-F238E27FC236}">
                <a16:creationId xmlns:a16="http://schemas.microsoft.com/office/drawing/2014/main" id="{3CDE28EA-DF19-4E94-9D87-7DB04F7C3763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1884223" y="8628757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972180B-3053-4082-83D0-0CDE59060944}"/>
              </a:ext>
            </a:extLst>
          </p:cNvPr>
          <p:cNvSpPr>
            <a:spLocks noGrp="1"/>
          </p:cNvSpPr>
          <p:nvPr>
            <p:ph type="body" sz="quarter" idx="176"/>
          </p:nvPr>
        </p:nvSpPr>
        <p:spPr>
          <a:xfrm>
            <a:off x="18530071" y="8428533"/>
            <a:ext cx="1016002" cy="100927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O">
            <a:extLst>
              <a:ext uri="{FF2B5EF4-FFF2-40B4-BE49-F238E27FC236}">
                <a16:creationId xmlns:a16="http://schemas.microsoft.com/office/drawing/2014/main" id="{B9DA9D8A-4E7D-43EB-B819-C32AA5EBC2AF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8730296" y="8622027"/>
            <a:ext cx="615552" cy="61555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3C2F63C7-3731-4F6B-A333-5749DFA7025B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9384022" y="10647422"/>
            <a:ext cx="5615956" cy="77860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10A3D732-F19B-4DF2-822B-88D7869C5395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9384022" y="10097987"/>
            <a:ext cx="5615956" cy="43285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576F462A-F5E5-479F-BBC9-4548F087CA6C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6230095" y="10647422"/>
            <a:ext cx="5615956" cy="77860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982C866A-C9D7-4647-9AF2-427AEB0429BD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16230095" y="10097987"/>
            <a:ext cx="5615956" cy="43285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767406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F261D72-581F-4681-8991-9161E15055B9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759361" y="3749250"/>
            <a:ext cx="6777123" cy="4171941"/>
          </a:xfrm>
          <a:custGeom>
            <a:avLst/>
            <a:gdLst>
              <a:gd name="connsiteX0" fmla="*/ 0 w 6777123"/>
              <a:gd name="connsiteY0" fmla="*/ 0 h 4171941"/>
              <a:gd name="connsiteX1" fmla="*/ 6777123 w 6777123"/>
              <a:gd name="connsiteY1" fmla="*/ 0 h 4171941"/>
              <a:gd name="connsiteX2" fmla="*/ 6777123 w 6777123"/>
              <a:gd name="connsiteY2" fmla="*/ 4171941 h 4171941"/>
              <a:gd name="connsiteX3" fmla="*/ 0 w 6777123"/>
              <a:gd name="connsiteY3" fmla="*/ 4171941 h 417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23" h="4171941">
                <a:moveTo>
                  <a:pt x="0" y="0"/>
                </a:moveTo>
                <a:lnTo>
                  <a:pt x="6777123" y="0"/>
                </a:lnTo>
                <a:lnTo>
                  <a:pt x="6777123" y="4171941"/>
                </a:lnTo>
                <a:lnTo>
                  <a:pt x="0" y="417194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696F2F-6F6C-491A-98C7-60E9F7259A7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864CC-8220-481B-93ED-29E8673629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13207" y="-52130"/>
            <a:ext cx="13170794" cy="13768128"/>
          </a:xfrm>
          <a:custGeom>
            <a:avLst/>
            <a:gdLst>
              <a:gd name="connsiteX0" fmla="*/ 0 w 6585397"/>
              <a:gd name="connsiteY0" fmla="*/ 0 h 6884064"/>
              <a:gd name="connsiteX1" fmla="*/ 6585397 w 6585397"/>
              <a:gd name="connsiteY1" fmla="*/ 0 h 6884064"/>
              <a:gd name="connsiteX2" fmla="*/ 6585397 w 6585397"/>
              <a:gd name="connsiteY2" fmla="*/ 6884064 h 6884064"/>
              <a:gd name="connsiteX3" fmla="*/ 0 w 6585397"/>
              <a:gd name="connsiteY3" fmla="*/ 6884064 h 68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5397" h="6884064">
                <a:moveTo>
                  <a:pt x="0" y="0"/>
                </a:moveTo>
                <a:lnTo>
                  <a:pt x="6585397" y="0"/>
                </a:lnTo>
                <a:lnTo>
                  <a:pt x="6585397" y="6884064"/>
                </a:lnTo>
                <a:lnTo>
                  <a:pt x="0" y="6884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0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F261D72-581F-4681-8991-9161E15055B9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759361" y="3749250"/>
            <a:ext cx="6777123" cy="4171941"/>
          </a:xfrm>
          <a:custGeom>
            <a:avLst/>
            <a:gdLst>
              <a:gd name="connsiteX0" fmla="*/ 0 w 6777123"/>
              <a:gd name="connsiteY0" fmla="*/ 0 h 4171941"/>
              <a:gd name="connsiteX1" fmla="*/ 6777123 w 6777123"/>
              <a:gd name="connsiteY1" fmla="*/ 0 h 4171941"/>
              <a:gd name="connsiteX2" fmla="*/ 6777123 w 6777123"/>
              <a:gd name="connsiteY2" fmla="*/ 4171941 h 4171941"/>
              <a:gd name="connsiteX3" fmla="*/ 0 w 6777123"/>
              <a:gd name="connsiteY3" fmla="*/ 4171941 h 417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23" h="4171941">
                <a:moveTo>
                  <a:pt x="0" y="0"/>
                </a:moveTo>
                <a:lnTo>
                  <a:pt x="6777123" y="0"/>
                </a:lnTo>
                <a:lnTo>
                  <a:pt x="6777123" y="4171941"/>
                </a:lnTo>
                <a:lnTo>
                  <a:pt x="0" y="417194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pic>
        <p:nvPicPr>
          <p:cNvPr id="9" name="image3.png" descr="image3.png">
            <a:extLst>
              <a:ext uri="{FF2B5EF4-FFF2-40B4-BE49-F238E27FC236}">
                <a16:creationId xmlns:a16="http://schemas.microsoft.com/office/drawing/2014/main" id="{ED892565-0A77-4A3F-8216-0EBE5D911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3850" y="3389266"/>
            <a:ext cx="7568147" cy="693746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696F2F-6F6C-491A-98C7-60E9F7259A7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B7C5FF45-E0FB-44C0-B3DA-D83DE950B359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Double Click to edit text">
            <a:extLst>
              <a:ext uri="{FF2B5EF4-FFF2-40B4-BE49-F238E27FC236}">
                <a16:creationId xmlns:a16="http://schemas.microsoft.com/office/drawing/2014/main" id="{6EBF3D7B-4851-4EE1-8EC4-93F36FA3D1B3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3602641" y="3967979"/>
            <a:ext cx="8283600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5F18169F-4D12-463D-AFBE-04610BDDC6E2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3599727" y="3397575"/>
            <a:ext cx="828884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Double Click to edit text">
            <a:extLst>
              <a:ext uri="{FF2B5EF4-FFF2-40B4-BE49-F238E27FC236}">
                <a16:creationId xmlns:a16="http://schemas.microsoft.com/office/drawing/2014/main" id="{E03C49C2-1760-4980-8E52-4BA4A50B23FB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3608389" y="6704333"/>
            <a:ext cx="8275467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id="{B465B578-2618-4D03-9B7E-F73324453CC6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3605479" y="6133929"/>
            <a:ext cx="828070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Double Click to edit text">
            <a:extLst>
              <a:ext uri="{FF2B5EF4-FFF2-40B4-BE49-F238E27FC236}">
                <a16:creationId xmlns:a16="http://schemas.microsoft.com/office/drawing/2014/main" id="{6ED89C35-F428-4C7C-ABAC-C1C81937235D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3608388" y="9433136"/>
            <a:ext cx="8273989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5" name="Title">
            <a:extLst>
              <a:ext uri="{FF2B5EF4-FFF2-40B4-BE49-F238E27FC236}">
                <a16:creationId xmlns:a16="http://schemas.microsoft.com/office/drawing/2014/main" id="{D7DE8A04-C25F-46B4-B33B-8995576C181F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3605480" y="8862732"/>
            <a:ext cx="8279228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BE4E61A-6744-4BE9-9C83-D7FAF7248E03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12019020" y="3620266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C1CC70E-B8D5-4A6C-B1B2-55EC5A811293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12019479" y="6343604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7BA950B-3EB5-4C3F-B2A3-3B4CB1A738F2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12019479" y="906694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Title">
            <a:extLst>
              <a:ext uri="{FF2B5EF4-FFF2-40B4-BE49-F238E27FC236}">
                <a16:creationId xmlns:a16="http://schemas.microsoft.com/office/drawing/2014/main" id="{C9A39B32-97E1-40D9-8972-339EE4A953DC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12229973" y="3938660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0" name="Title">
            <a:extLst>
              <a:ext uri="{FF2B5EF4-FFF2-40B4-BE49-F238E27FC236}">
                <a16:creationId xmlns:a16="http://schemas.microsoft.com/office/drawing/2014/main" id="{AFA1658A-C158-43CC-A940-C3FC584A4EA9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2232847" y="6661032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1" name="Title">
            <a:extLst>
              <a:ext uri="{FF2B5EF4-FFF2-40B4-BE49-F238E27FC236}">
                <a16:creationId xmlns:a16="http://schemas.microsoft.com/office/drawing/2014/main" id="{62A17807-CD8A-48C2-AE6B-6BA19E7BA925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2235721" y="9392929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529181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4B58C2-C4DC-498D-B055-58EF0B2510CB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599772" y="3401807"/>
            <a:ext cx="3925889" cy="7121143"/>
          </a:xfrm>
          <a:custGeom>
            <a:avLst/>
            <a:gdLst>
              <a:gd name="connsiteX0" fmla="*/ 0 w 3925889"/>
              <a:gd name="connsiteY0" fmla="*/ 0 h 7121143"/>
              <a:gd name="connsiteX1" fmla="*/ 3925889 w 3925889"/>
              <a:gd name="connsiteY1" fmla="*/ 0 h 7121143"/>
              <a:gd name="connsiteX2" fmla="*/ 3925889 w 3925889"/>
              <a:gd name="connsiteY2" fmla="*/ 7121143 h 7121143"/>
              <a:gd name="connsiteX3" fmla="*/ 0 w 3925889"/>
              <a:gd name="connsiteY3" fmla="*/ 7121143 h 712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889" h="7121143">
                <a:moveTo>
                  <a:pt x="0" y="0"/>
                </a:moveTo>
                <a:lnTo>
                  <a:pt x="3925889" y="0"/>
                </a:lnTo>
                <a:lnTo>
                  <a:pt x="3925889" y="7121143"/>
                </a:lnTo>
                <a:lnTo>
                  <a:pt x="0" y="712114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4DC7BF8-123E-46BA-8AA3-CA29268E2290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730571" y="3401807"/>
            <a:ext cx="3925888" cy="7121143"/>
          </a:xfrm>
          <a:custGeom>
            <a:avLst/>
            <a:gdLst>
              <a:gd name="connsiteX0" fmla="*/ 0 w 3925888"/>
              <a:gd name="connsiteY0" fmla="*/ 0 h 7121143"/>
              <a:gd name="connsiteX1" fmla="*/ 3925888 w 3925888"/>
              <a:gd name="connsiteY1" fmla="*/ 0 h 7121143"/>
              <a:gd name="connsiteX2" fmla="*/ 3925888 w 3925888"/>
              <a:gd name="connsiteY2" fmla="*/ 7121143 h 7121143"/>
              <a:gd name="connsiteX3" fmla="*/ 0 w 3925888"/>
              <a:gd name="connsiteY3" fmla="*/ 7121143 h 712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888" h="7121143">
                <a:moveTo>
                  <a:pt x="0" y="0"/>
                </a:moveTo>
                <a:lnTo>
                  <a:pt x="3925888" y="0"/>
                </a:lnTo>
                <a:lnTo>
                  <a:pt x="3925888" y="7121143"/>
                </a:lnTo>
                <a:lnTo>
                  <a:pt x="0" y="712114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00285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84B58C2-C4DC-498D-B055-58EF0B2510CB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599772" y="3401807"/>
            <a:ext cx="3925889" cy="7121143"/>
          </a:xfrm>
          <a:custGeom>
            <a:avLst/>
            <a:gdLst>
              <a:gd name="connsiteX0" fmla="*/ 0 w 3925889"/>
              <a:gd name="connsiteY0" fmla="*/ 0 h 7121143"/>
              <a:gd name="connsiteX1" fmla="*/ 3925889 w 3925889"/>
              <a:gd name="connsiteY1" fmla="*/ 0 h 7121143"/>
              <a:gd name="connsiteX2" fmla="*/ 3925889 w 3925889"/>
              <a:gd name="connsiteY2" fmla="*/ 7121143 h 7121143"/>
              <a:gd name="connsiteX3" fmla="*/ 0 w 3925889"/>
              <a:gd name="connsiteY3" fmla="*/ 7121143 h 712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889" h="7121143">
                <a:moveTo>
                  <a:pt x="0" y="0"/>
                </a:moveTo>
                <a:lnTo>
                  <a:pt x="3925889" y="0"/>
                </a:lnTo>
                <a:lnTo>
                  <a:pt x="3925889" y="7121143"/>
                </a:lnTo>
                <a:lnTo>
                  <a:pt x="0" y="712114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4DC7BF8-123E-46BA-8AA3-CA29268E2290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730571" y="3401807"/>
            <a:ext cx="3925888" cy="7121143"/>
          </a:xfrm>
          <a:custGeom>
            <a:avLst/>
            <a:gdLst>
              <a:gd name="connsiteX0" fmla="*/ 0 w 3925888"/>
              <a:gd name="connsiteY0" fmla="*/ 0 h 7121143"/>
              <a:gd name="connsiteX1" fmla="*/ 3925888 w 3925888"/>
              <a:gd name="connsiteY1" fmla="*/ 0 h 7121143"/>
              <a:gd name="connsiteX2" fmla="*/ 3925888 w 3925888"/>
              <a:gd name="connsiteY2" fmla="*/ 7121143 h 7121143"/>
              <a:gd name="connsiteX3" fmla="*/ 0 w 3925888"/>
              <a:gd name="connsiteY3" fmla="*/ 7121143 h 712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888" h="7121143">
                <a:moveTo>
                  <a:pt x="0" y="0"/>
                </a:moveTo>
                <a:lnTo>
                  <a:pt x="3925888" y="0"/>
                </a:lnTo>
                <a:lnTo>
                  <a:pt x="3925888" y="7121143"/>
                </a:lnTo>
                <a:lnTo>
                  <a:pt x="0" y="712114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pic>
        <p:nvPicPr>
          <p:cNvPr id="9" name="image1.png" descr="image1.png">
            <a:extLst>
              <a:ext uri="{FF2B5EF4-FFF2-40B4-BE49-F238E27FC236}">
                <a16:creationId xmlns:a16="http://schemas.microsoft.com/office/drawing/2014/main" id="{45639750-F25D-481D-8652-BB4E795CF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1192" y="2396132"/>
            <a:ext cx="5567759" cy="9771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1.png" descr="image1.png">
            <a:extLst>
              <a:ext uri="{FF2B5EF4-FFF2-40B4-BE49-F238E27FC236}">
                <a16:creationId xmlns:a16="http://schemas.microsoft.com/office/drawing/2014/main" id="{A04CB2D3-E8C9-4763-AE6D-467672E43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1992" y="2396132"/>
            <a:ext cx="5567759" cy="977126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">
            <a:extLst>
              <a:ext uri="{FF2B5EF4-FFF2-40B4-BE49-F238E27FC236}">
                <a16:creationId xmlns:a16="http://schemas.microsoft.com/office/drawing/2014/main" id="{B6588230-49BD-4DD1-96A1-2BD34098AB62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5304" y="3098800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Double Click to edit text">
            <a:extLst>
              <a:ext uri="{FF2B5EF4-FFF2-40B4-BE49-F238E27FC236}">
                <a16:creationId xmlns:a16="http://schemas.microsoft.com/office/drawing/2014/main" id="{52E8485F-32F8-485F-B8EB-5E28BC83C80E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35305" y="4807059"/>
            <a:ext cx="7336286" cy="131870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78BCE882-96B2-404E-B7A6-C4D19F8F2D9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5304" y="2280132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3722E79F-CF90-43ED-873F-62566435DAAB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76643" y="2330733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734648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9BA1DE4-7E0C-4073-977D-614BD5164689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8929397" y="5736148"/>
            <a:ext cx="6525203" cy="4016862"/>
          </a:xfrm>
          <a:custGeom>
            <a:avLst/>
            <a:gdLst>
              <a:gd name="connsiteX0" fmla="*/ 0 w 6525203"/>
              <a:gd name="connsiteY0" fmla="*/ 0 h 4016862"/>
              <a:gd name="connsiteX1" fmla="*/ 6525203 w 6525203"/>
              <a:gd name="connsiteY1" fmla="*/ 0 h 4016862"/>
              <a:gd name="connsiteX2" fmla="*/ 6525203 w 6525203"/>
              <a:gd name="connsiteY2" fmla="*/ 4016862 h 4016862"/>
              <a:gd name="connsiteX3" fmla="*/ 0 w 6525203"/>
              <a:gd name="connsiteY3" fmla="*/ 4016862 h 401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203" h="4016862">
                <a:moveTo>
                  <a:pt x="0" y="0"/>
                </a:moveTo>
                <a:lnTo>
                  <a:pt x="6525203" y="0"/>
                </a:lnTo>
                <a:lnTo>
                  <a:pt x="6525203" y="4016862"/>
                </a:lnTo>
                <a:lnTo>
                  <a:pt x="0" y="401686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9B68FB-CD79-4E34-B9FB-E539161BE568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227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9BA1DE4-7E0C-4073-977D-614BD5164689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8929397" y="5736148"/>
            <a:ext cx="6525203" cy="4016862"/>
          </a:xfrm>
          <a:custGeom>
            <a:avLst/>
            <a:gdLst>
              <a:gd name="connsiteX0" fmla="*/ 0 w 6525203"/>
              <a:gd name="connsiteY0" fmla="*/ 0 h 4016862"/>
              <a:gd name="connsiteX1" fmla="*/ 6525203 w 6525203"/>
              <a:gd name="connsiteY1" fmla="*/ 0 h 4016862"/>
              <a:gd name="connsiteX2" fmla="*/ 6525203 w 6525203"/>
              <a:gd name="connsiteY2" fmla="*/ 4016862 h 4016862"/>
              <a:gd name="connsiteX3" fmla="*/ 0 w 6525203"/>
              <a:gd name="connsiteY3" fmla="*/ 4016862 h 401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203" h="4016862">
                <a:moveTo>
                  <a:pt x="0" y="0"/>
                </a:moveTo>
                <a:lnTo>
                  <a:pt x="6525203" y="0"/>
                </a:lnTo>
                <a:lnTo>
                  <a:pt x="6525203" y="4016862"/>
                </a:lnTo>
                <a:lnTo>
                  <a:pt x="0" y="4016862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pic>
        <p:nvPicPr>
          <p:cNvPr id="9" name="image3.png" descr="image3.png">
            <a:extLst>
              <a:ext uri="{FF2B5EF4-FFF2-40B4-BE49-F238E27FC236}">
                <a16:creationId xmlns:a16="http://schemas.microsoft.com/office/drawing/2014/main" id="{5F4017CA-5E41-4F4E-BCBD-591A4C3AD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8588" y="5389546"/>
            <a:ext cx="7286824" cy="667959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99B68FB-CD79-4E34-B9FB-E539161BE568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3E528EFA-6236-4033-957C-D8520FEBEEB0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Double Click to edit text">
            <a:extLst>
              <a:ext uri="{FF2B5EF4-FFF2-40B4-BE49-F238E27FC236}">
                <a16:creationId xmlns:a16="http://schemas.microsoft.com/office/drawing/2014/main" id="{7C188A14-2B9C-4436-86DC-7166AB444682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6093122" y="3400972"/>
            <a:ext cx="12197756" cy="8839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B8563EA-674A-45B9-8829-6364EA7B8197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6476482" y="5607016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DE8425A2-BFE6-42A2-86BD-1C0C15B8DBBA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6687435" y="5925410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9829603-C6D3-4359-A167-C6A4B9207BE0}"/>
              </a:ext>
            </a:extLst>
          </p:cNvPr>
          <p:cNvSpPr>
            <a:spLocks noGrp="1"/>
          </p:cNvSpPr>
          <p:nvPr>
            <p:ph type="body" sz="quarter" idx="156"/>
          </p:nvPr>
        </p:nvSpPr>
        <p:spPr>
          <a:xfrm>
            <a:off x="6470883" y="8335303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19BBE893-C47C-4618-A385-CD2A8D7FC6CC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6681836" y="8653697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CF15BF4-DAC6-47D5-A178-FC2834D8ACC4}"/>
              </a:ext>
            </a:extLst>
          </p:cNvPr>
          <p:cNvSpPr>
            <a:spLocks noGrp="1"/>
          </p:cNvSpPr>
          <p:nvPr>
            <p:ph type="body" sz="quarter" idx="158"/>
          </p:nvPr>
        </p:nvSpPr>
        <p:spPr>
          <a:xfrm>
            <a:off x="16901630" y="5607016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itle">
            <a:extLst>
              <a:ext uri="{FF2B5EF4-FFF2-40B4-BE49-F238E27FC236}">
                <a16:creationId xmlns:a16="http://schemas.microsoft.com/office/drawing/2014/main" id="{0549C400-F43D-4B34-9B8B-5A22D09DCDF8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7112583" y="5925410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561B93F-199E-4866-B1AC-86F954AB1F56}"/>
              </a:ext>
            </a:extLst>
          </p:cNvPr>
          <p:cNvSpPr>
            <a:spLocks noGrp="1"/>
          </p:cNvSpPr>
          <p:nvPr>
            <p:ph type="body" sz="quarter" idx="160"/>
          </p:nvPr>
        </p:nvSpPr>
        <p:spPr>
          <a:xfrm>
            <a:off x="16896031" y="8335303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itle">
            <a:extLst>
              <a:ext uri="{FF2B5EF4-FFF2-40B4-BE49-F238E27FC236}">
                <a16:creationId xmlns:a16="http://schemas.microsoft.com/office/drawing/2014/main" id="{84121B21-31D1-4BBC-A8C3-62F3F8420D2A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17106984" y="8653697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9" name="Double Click to edit text">
            <a:extLst>
              <a:ext uri="{FF2B5EF4-FFF2-40B4-BE49-F238E27FC236}">
                <a16:creationId xmlns:a16="http://schemas.microsoft.com/office/drawing/2014/main" id="{70AFC5C5-039F-4B9B-B7A9-BCBFDBFB5974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8187287" y="5960700"/>
            <a:ext cx="4023904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27E6DA93-1146-4F54-8679-C6D2068FE4A3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8184372" y="5390296"/>
            <a:ext cx="402645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Double Click to edit text">
            <a:extLst>
              <a:ext uri="{FF2B5EF4-FFF2-40B4-BE49-F238E27FC236}">
                <a16:creationId xmlns:a16="http://schemas.microsoft.com/office/drawing/2014/main" id="{EF90BA81-6BF1-4F4F-AD26-73FAF2F9922D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18187287" y="8681599"/>
            <a:ext cx="4023904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id="{73D8B1DA-D763-4C60-89A7-A307E1D64D95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18184372" y="8111195"/>
            <a:ext cx="402645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Double Click to edit text">
            <a:extLst>
              <a:ext uri="{FF2B5EF4-FFF2-40B4-BE49-F238E27FC236}">
                <a16:creationId xmlns:a16="http://schemas.microsoft.com/office/drawing/2014/main" id="{199182D9-F005-4136-9E67-50B86DED022E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2173175" y="5965485"/>
            <a:ext cx="4023538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4" name="Title">
            <a:extLst>
              <a:ext uri="{FF2B5EF4-FFF2-40B4-BE49-F238E27FC236}">
                <a16:creationId xmlns:a16="http://schemas.microsoft.com/office/drawing/2014/main" id="{2B7980A5-D945-40FD-B39A-B47977EFFD65}"/>
              </a:ext>
            </a:extLst>
          </p:cNvPr>
          <p:cNvSpPr txBox="1">
            <a:spLocks noGrp="1"/>
          </p:cNvSpPr>
          <p:nvPr>
            <p:ph type="body" sz="quarter" idx="153" hasCustomPrompt="1"/>
          </p:nvPr>
        </p:nvSpPr>
        <p:spPr>
          <a:xfrm>
            <a:off x="2170260" y="5395081"/>
            <a:ext cx="4026087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Double Click to edit text">
            <a:extLst>
              <a:ext uri="{FF2B5EF4-FFF2-40B4-BE49-F238E27FC236}">
                <a16:creationId xmlns:a16="http://schemas.microsoft.com/office/drawing/2014/main" id="{1AA4D6EF-62D5-4D4F-A043-D6D62BE017AB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2173175" y="8686384"/>
            <a:ext cx="4023538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6" name="Title">
            <a:extLst>
              <a:ext uri="{FF2B5EF4-FFF2-40B4-BE49-F238E27FC236}">
                <a16:creationId xmlns:a16="http://schemas.microsoft.com/office/drawing/2014/main" id="{DDB5AC0C-D8EB-41BB-8FB2-887BC35644A1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2170260" y="8115980"/>
            <a:ext cx="4026087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485285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3F2D65D-3337-4273-886E-05F4531F0E4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BFB7AAE6-C66B-4FAE-A9E5-D5608169B0D3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Double Click to edit text">
            <a:extLst>
              <a:ext uri="{FF2B5EF4-FFF2-40B4-BE49-F238E27FC236}">
                <a16:creationId xmlns:a16="http://schemas.microsoft.com/office/drawing/2014/main" id="{53FCD15B-3589-42F9-A9A4-F02C96FB07D7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2499519" y="4352108"/>
            <a:ext cx="4963468" cy="138088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4577448F-5E88-48F0-BF70-F5E17CAC988E}"/>
              </a:ext>
            </a:extLst>
          </p:cNvPr>
          <p:cNvSpPr txBox="1">
            <a:spLocks noGrp="1"/>
          </p:cNvSpPr>
          <p:nvPr>
            <p:ph type="body" sz="quarter" idx="153" hasCustomPrompt="1"/>
          </p:nvPr>
        </p:nvSpPr>
        <p:spPr>
          <a:xfrm>
            <a:off x="2496045" y="3781705"/>
            <a:ext cx="496661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Double Click to edit text">
            <a:extLst>
              <a:ext uri="{FF2B5EF4-FFF2-40B4-BE49-F238E27FC236}">
                <a16:creationId xmlns:a16="http://schemas.microsoft.com/office/drawing/2014/main" id="{C807395B-823E-404C-9FA3-506B7762235E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2503123" y="8881724"/>
            <a:ext cx="4963468" cy="138088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ECB45571-135E-49EE-B896-D9CFFD7AF6CE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2499649" y="8311321"/>
            <a:ext cx="496661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2A6DFDD8-3B3A-4582-9843-D68C93779858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16942587" y="4352108"/>
            <a:ext cx="4963468" cy="138088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33CEAA2D-3B7E-480E-9498-9823C5721E4D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16939113" y="3781705"/>
            <a:ext cx="496661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2B44D8D3-1C6F-411D-AD80-3E214F0E39E6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6946191" y="8881724"/>
            <a:ext cx="4963468" cy="138088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26034CAF-EFFD-4CD3-9E98-33CDD2CD21CC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6942717" y="8311321"/>
            <a:ext cx="496661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O">
            <a:extLst>
              <a:ext uri="{FF2B5EF4-FFF2-40B4-BE49-F238E27FC236}">
                <a16:creationId xmlns:a16="http://schemas.microsoft.com/office/drawing/2014/main" id="{3DC4FF83-3FB4-4586-B6CC-C54A1FB68F42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0203858" y="4799348"/>
            <a:ext cx="1335316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1" name="O">
            <a:extLst>
              <a:ext uri="{FF2B5EF4-FFF2-40B4-BE49-F238E27FC236}">
                <a16:creationId xmlns:a16="http://schemas.microsoft.com/office/drawing/2014/main" id="{BD7D0C14-96CE-41FF-A5CE-A1FA84B8755F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2651783" y="4799348"/>
            <a:ext cx="1335316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2" name="O">
            <a:extLst>
              <a:ext uri="{FF2B5EF4-FFF2-40B4-BE49-F238E27FC236}">
                <a16:creationId xmlns:a16="http://schemas.microsoft.com/office/drawing/2014/main" id="{A66F5CCD-A12C-417C-8F09-D95945A52638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0483795" y="7073205"/>
            <a:ext cx="1335316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3" name="O">
            <a:extLst>
              <a:ext uri="{FF2B5EF4-FFF2-40B4-BE49-F238E27FC236}">
                <a16:creationId xmlns:a16="http://schemas.microsoft.com/office/drawing/2014/main" id="{0A8B7BED-FFF8-42C9-942D-BB275BA4E298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2325295" y="7073205"/>
            <a:ext cx="1335316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310292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E0A26A0-02BA-46C4-B816-C2DB789AB6BC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983BCF64-967E-4082-91C8-DA08A883650F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itle">
            <a:extLst>
              <a:ext uri="{FF2B5EF4-FFF2-40B4-BE49-F238E27FC236}">
                <a16:creationId xmlns:a16="http://schemas.microsoft.com/office/drawing/2014/main" id="{39D6E042-A517-42B1-B5D1-7FC8B7D5BFB0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3467390" y="5251636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Double Click to edit text">
            <a:extLst>
              <a:ext uri="{FF2B5EF4-FFF2-40B4-BE49-F238E27FC236}">
                <a16:creationId xmlns:a16="http://schemas.microsoft.com/office/drawing/2014/main" id="{A0FFDF09-C7C2-451C-8903-FFB4B0CBF36F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13467390" y="6959894"/>
            <a:ext cx="8644359" cy="31679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3D6457B3-2AF2-4D39-80F9-57F5F4002B45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13467390" y="4432968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D707BFFD-F0C5-4091-8A6C-BB3E50E8A92E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3508729" y="4483569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Double Click to edit text">
            <a:extLst>
              <a:ext uri="{FF2B5EF4-FFF2-40B4-BE49-F238E27FC236}">
                <a16:creationId xmlns:a16="http://schemas.microsoft.com/office/drawing/2014/main" id="{F7796BCF-8C59-42E4-B8B0-69FB2E862982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4712984" y="7194767"/>
            <a:ext cx="4542285" cy="132547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38F45FAF-542F-410B-8DC0-8107463D5629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4710775" y="6619874"/>
            <a:ext cx="4545162" cy="51493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O">
            <a:extLst>
              <a:ext uri="{FF2B5EF4-FFF2-40B4-BE49-F238E27FC236}">
                <a16:creationId xmlns:a16="http://schemas.microsoft.com/office/drawing/2014/main" id="{4CE15386-45D0-4A52-A718-FD08D618EDCE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6290704" y="5129994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9338512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5D26E8A-877E-4A51-AF8F-DCCFA8BD93A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3D6EDB44-64C9-43EF-A5D0-6753FE7C1606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C516EE0-92B8-4EC6-9ED2-08C94FD32C9C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2542189" y="4604562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5" name="Title">
            <a:extLst>
              <a:ext uri="{FF2B5EF4-FFF2-40B4-BE49-F238E27FC236}">
                <a16:creationId xmlns:a16="http://schemas.microsoft.com/office/drawing/2014/main" id="{80DE3BC6-E448-4574-AE67-25DDEF06903F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2753142" y="4922956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A597BF63-8F54-4A38-B4DB-767E4CA61AAE}"/>
              </a:ext>
            </a:extLst>
          </p:cNvPr>
          <p:cNvSpPr>
            <a:spLocks noGrp="1"/>
          </p:cNvSpPr>
          <p:nvPr>
            <p:ph type="body" sz="quarter" idx="177"/>
          </p:nvPr>
        </p:nvSpPr>
        <p:spPr>
          <a:xfrm>
            <a:off x="2557285" y="6483994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Title">
            <a:extLst>
              <a:ext uri="{FF2B5EF4-FFF2-40B4-BE49-F238E27FC236}">
                <a16:creationId xmlns:a16="http://schemas.microsoft.com/office/drawing/2014/main" id="{75AB38D2-1A9A-45D0-8077-5D4C754ABFBF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2768238" y="6802388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3EF45BD6-28F2-46F6-A175-949FD08C547B}"/>
              </a:ext>
            </a:extLst>
          </p:cNvPr>
          <p:cNvSpPr>
            <a:spLocks noGrp="1"/>
          </p:cNvSpPr>
          <p:nvPr>
            <p:ph type="body" sz="quarter" idx="179"/>
          </p:nvPr>
        </p:nvSpPr>
        <p:spPr>
          <a:xfrm>
            <a:off x="2557285" y="8375804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Title">
            <a:extLst>
              <a:ext uri="{FF2B5EF4-FFF2-40B4-BE49-F238E27FC236}">
                <a16:creationId xmlns:a16="http://schemas.microsoft.com/office/drawing/2014/main" id="{872204AF-37D1-4FD4-8C36-FED9315EEB47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2768238" y="8694198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4AA887F4-F4CF-4695-BB26-4A1BD9CCF5A0}"/>
              </a:ext>
            </a:extLst>
          </p:cNvPr>
          <p:cNvSpPr>
            <a:spLocks noGrp="1"/>
          </p:cNvSpPr>
          <p:nvPr>
            <p:ph type="body" sz="quarter" idx="181"/>
          </p:nvPr>
        </p:nvSpPr>
        <p:spPr>
          <a:xfrm>
            <a:off x="2557285" y="10258305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1" name="Title">
            <a:extLst>
              <a:ext uri="{FF2B5EF4-FFF2-40B4-BE49-F238E27FC236}">
                <a16:creationId xmlns:a16="http://schemas.microsoft.com/office/drawing/2014/main" id="{9A7829B4-2B00-49AB-9E16-33D5627BF000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2768238" y="10576699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2" name="Double Click to edit text">
            <a:extLst>
              <a:ext uri="{FF2B5EF4-FFF2-40B4-BE49-F238E27FC236}">
                <a16:creationId xmlns:a16="http://schemas.microsoft.com/office/drawing/2014/main" id="{D888E8E3-0DBB-4F55-B884-5CBB3C1C905E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4102287" y="5220477"/>
            <a:ext cx="8061776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3" name="Title">
            <a:extLst>
              <a:ext uri="{FF2B5EF4-FFF2-40B4-BE49-F238E27FC236}">
                <a16:creationId xmlns:a16="http://schemas.microsoft.com/office/drawing/2014/main" id="{C3DFA4EE-993A-4CC6-A408-7C5EE61E9B38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4099413" y="4650073"/>
            <a:ext cx="806177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4" name="Double Click to edit text">
            <a:extLst>
              <a:ext uri="{FF2B5EF4-FFF2-40B4-BE49-F238E27FC236}">
                <a16:creationId xmlns:a16="http://schemas.microsoft.com/office/drawing/2014/main" id="{F7338227-3EE1-4A7E-9B33-5A01E08503AF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4102287" y="7106427"/>
            <a:ext cx="8061776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5" name="Title">
            <a:extLst>
              <a:ext uri="{FF2B5EF4-FFF2-40B4-BE49-F238E27FC236}">
                <a16:creationId xmlns:a16="http://schemas.microsoft.com/office/drawing/2014/main" id="{C132B322-0A82-41C8-8177-8F77F125673B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4099413" y="6536023"/>
            <a:ext cx="806177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6" name="Double Click to edit text">
            <a:extLst>
              <a:ext uri="{FF2B5EF4-FFF2-40B4-BE49-F238E27FC236}">
                <a16:creationId xmlns:a16="http://schemas.microsoft.com/office/drawing/2014/main" id="{1536AA2E-FF65-495D-A3AF-2B58006B27EF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4102287" y="8986027"/>
            <a:ext cx="8061776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7" name="Title">
            <a:extLst>
              <a:ext uri="{FF2B5EF4-FFF2-40B4-BE49-F238E27FC236}">
                <a16:creationId xmlns:a16="http://schemas.microsoft.com/office/drawing/2014/main" id="{819D1351-39AF-4E5B-BD3A-C0E18A6190CB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4099413" y="8415623"/>
            <a:ext cx="806177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8" name="Double Click to edit text">
            <a:extLst>
              <a:ext uri="{FF2B5EF4-FFF2-40B4-BE49-F238E27FC236}">
                <a16:creationId xmlns:a16="http://schemas.microsoft.com/office/drawing/2014/main" id="{5CD79E53-A2BD-47DD-8A61-77D44F2C6248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4102287" y="10878327"/>
            <a:ext cx="8061776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9" name="Title">
            <a:extLst>
              <a:ext uri="{FF2B5EF4-FFF2-40B4-BE49-F238E27FC236}">
                <a16:creationId xmlns:a16="http://schemas.microsoft.com/office/drawing/2014/main" id="{97BF1EDA-0BEA-422F-983C-C54960D20E2C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4099413" y="10307923"/>
            <a:ext cx="806177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1" name="Double Click to edit text">
            <a:extLst>
              <a:ext uri="{FF2B5EF4-FFF2-40B4-BE49-F238E27FC236}">
                <a16:creationId xmlns:a16="http://schemas.microsoft.com/office/drawing/2014/main" id="{61C69548-C215-45BE-B998-F10F63EAAC93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2556491" y="2390393"/>
            <a:ext cx="9002592" cy="7563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93374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6A0CAE3-E58A-4492-85D8-91BB1D845B27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FFD16663-CB27-47C1-8BBF-89CBBEAC7467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Double Click to edit text">
            <a:extLst>
              <a:ext uri="{FF2B5EF4-FFF2-40B4-BE49-F238E27FC236}">
                <a16:creationId xmlns:a16="http://schemas.microsoft.com/office/drawing/2014/main" id="{10C1C2A8-E361-4E94-9752-36C689263653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9710266" y="4712143"/>
            <a:ext cx="4963467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ACA6995A-8A55-4B25-AC43-0A71D5F635C4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9706835" y="4166566"/>
            <a:ext cx="4966612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55D1F8FA-90EF-436D-BA5C-754876FF65D4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6925027" y="7959599"/>
            <a:ext cx="4963467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13B63A9E-25E1-4731-873D-79D6F503D107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6921596" y="7414022"/>
            <a:ext cx="4966612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Double Click to edit text">
            <a:extLst>
              <a:ext uri="{FF2B5EF4-FFF2-40B4-BE49-F238E27FC236}">
                <a16:creationId xmlns:a16="http://schemas.microsoft.com/office/drawing/2014/main" id="{44544F97-7DC6-447B-B333-D83EB9645B94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2459684" y="7959599"/>
            <a:ext cx="4963467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1" name="Title">
            <a:extLst>
              <a:ext uri="{FF2B5EF4-FFF2-40B4-BE49-F238E27FC236}">
                <a16:creationId xmlns:a16="http://schemas.microsoft.com/office/drawing/2014/main" id="{96BF2E06-2E57-4D6B-B76C-D3546CD212F8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2456253" y="7414022"/>
            <a:ext cx="4966612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O">
            <a:extLst>
              <a:ext uri="{FF2B5EF4-FFF2-40B4-BE49-F238E27FC236}">
                <a16:creationId xmlns:a16="http://schemas.microsoft.com/office/drawing/2014/main" id="{CDAE4867-A7BB-44A8-B91B-F21098207B9F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6164579" y="5617000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6" name="O">
            <a:extLst>
              <a:ext uri="{FF2B5EF4-FFF2-40B4-BE49-F238E27FC236}">
                <a16:creationId xmlns:a16="http://schemas.microsoft.com/office/drawing/2014/main" id="{168D9895-918E-4FE7-A788-D00620E519C6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11496720" y="2369544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7" name="O">
            <a:extLst>
              <a:ext uri="{FF2B5EF4-FFF2-40B4-BE49-F238E27FC236}">
                <a16:creationId xmlns:a16="http://schemas.microsoft.com/office/drawing/2014/main" id="{218EA7A3-AF90-4FC5-9414-4F0DCE16A48F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6832576" y="5617000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584316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3BF8C53-949B-4A58-B330-36F198E51A83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89741A3-FB2E-46DD-AEEC-486E48A94837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29DB977C-6EB2-4CCA-81B1-C3CD55098831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4212512" y="5013465"/>
            <a:ext cx="3806653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A8234881-5496-4E7C-8A42-4C8CF5592709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4209791" y="4467888"/>
            <a:ext cx="3809065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Double Click to edit text">
            <a:extLst>
              <a:ext uri="{FF2B5EF4-FFF2-40B4-BE49-F238E27FC236}">
                <a16:creationId xmlns:a16="http://schemas.microsoft.com/office/drawing/2014/main" id="{F705490B-C2B9-4A1D-B92C-C64A8ADF484C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2545249" y="8385483"/>
            <a:ext cx="3796545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1" name="Title">
            <a:extLst>
              <a:ext uri="{FF2B5EF4-FFF2-40B4-BE49-F238E27FC236}">
                <a16:creationId xmlns:a16="http://schemas.microsoft.com/office/drawing/2014/main" id="{43E98A96-D988-4AA7-9F92-3B2C5D188B4C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2542528" y="7839906"/>
            <a:ext cx="3798951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Double Click to edit text">
            <a:extLst>
              <a:ext uri="{FF2B5EF4-FFF2-40B4-BE49-F238E27FC236}">
                <a16:creationId xmlns:a16="http://schemas.microsoft.com/office/drawing/2014/main" id="{C18E2DF7-44E7-4D4D-8D24-C9202E26D7E4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16815586" y="2958157"/>
            <a:ext cx="3806653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3" name="Title">
            <a:extLst>
              <a:ext uri="{FF2B5EF4-FFF2-40B4-BE49-F238E27FC236}">
                <a16:creationId xmlns:a16="http://schemas.microsoft.com/office/drawing/2014/main" id="{D6248299-8D81-4AD5-82E7-0899B7E8AB3A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16812865" y="2412580"/>
            <a:ext cx="3809065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Double Click to edit text">
            <a:extLst>
              <a:ext uri="{FF2B5EF4-FFF2-40B4-BE49-F238E27FC236}">
                <a16:creationId xmlns:a16="http://schemas.microsoft.com/office/drawing/2014/main" id="{E3E165EF-8D30-4AE1-8C2D-03AB931E3145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8080143" y="6588639"/>
            <a:ext cx="3806653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7" name="Title">
            <a:extLst>
              <a:ext uri="{FF2B5EF4-FFF2-40B4-BE49-F238E27FC236}">
                <a16:creationId xmlns:a16="http://schemas.microsoft.com/office/drawing/2014/main" id="{22205B0A-E504-40C7-B06E-62303793300F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8077422" y="6043062"/>
            <a:ext cx="3809065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O">
            <a:extLst>
              <a:ext uri="{FF2B5EF4-FFF2-40B4-BE49-F238E27FC236}">
                <a16:creationId xmlns:a16="http://schemas.microsoft.com/office/drawing/2014/main" id="{CD363088-90B0-4A68-8D66-2B577898614E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8170296" y="7831048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5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7" name="O">
            <a:extLst>
              <a:ext uri="{FF2B5EF4-FFF2-40B4-BE49-F238E27FC236}">
                <a16:creationId xmlns:a16="http://schemas.microsoft.com/office/drawing/2014/main" id="{1B97B1D1-D320-4A0F-8F81-8E73EFD862F1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9501059" y="4616792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5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8" name="O">
            <a:extLst>
              <a:ext uri="{FF2B5EF4-FFF2-40B4-BE49-F238E27FC236}">
                <a16:creationId xmlns:a16="http://schemas.microsoft.com/office/drawing/2014/main" id="{B1C17C3F-872B-4FD5-8820-96F8DE6AED20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13438059" y="2810418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5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9" name="O">
            <a:extLst>
              <a:ext uri="{FF2B5EF4-FFF2-40B4-BE49-F238E27FC236}">
                <a16:creationId xmlns:a16="http://schemas.microsoft.com/office/drawing/2014/main" id="{48AF2A3F-62A3-409B-8025-907F7C21F014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4998971" y="5984082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5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36781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F95CD9-5358-43D5-92DA-E303B46846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766" y="5893908"/>
            <a:ext cx="23568464" cy="9688564"/>
          </a:xfrm>
          <a:custGeom>
            <a:avLst/>
            <a:gdLst>
              <a:gd name="connsiteX0" fmla="*/ 10866468 w 11784232"/>
              <a:gd name="connsiteY0" fmla="*/ 3008754 h 4844282"/>
              <a:gd name="connsiteX1" fmla="*/ 11784232 w 11784232"/>
              <a:gd name="connsiteY1" fmla="*/ 3926518 h 4844282"/>
              <a:gd name="connsiteX2" fmla="*/ 10866468 w 11784232"/>
              <a:gd name="connsiteY2" fmla="*/ 4844282 h 4844282"/>
              <a:gd name="connsiteX3" fmla="*/ 9948704 w 11784232"/>
              <a:gd name="connsiteY3" fmla="*/ 3926518 h 4844282"/>
              <a:gd name="connsiteX4" fmla="*/ 8860631 w 11784232"/>
              <a:gd name="connsiteY4" fmla="*/ 3008754 h 4844282"/>
              <a:gd name="connsiteX5" fmla="*/ 9778395 w 11784232"/>
              <a:gd name="connsiteY5" fmla="*/ 3926518 h 4844282"/>
              <a:gd name="connsiteX6" fmla="*/ 8860631 w 11784232"/>
              <a:gd name="connsiteY6" fmla="*/ 4844282 h 4844282"/>
              <a:gd name="connsiteX7" fmla="*/ 7942867 w 11784232"/>
              <a:gd name="connsiteY7" fmla="*/ 3926518 h 4844282"/>
              <a:gd name="connsiteX8" fmla="*/ 4929437 w 11784232"/>
              <a:gd name="connsiteY8" fmla="*/ 3008753 h 4844282"/>
              <a:gd name="connsiteX9" fmla="*/ 5847201 w 11784232"/>
              <a:gd name="connsiteY9" fmla="*/ 3926517 h 4844282"/>
              <a:gd name="connsiteX10" fmla="*/ 4929437 w 11784232"/>
              <a:gd name="connsiteY10" fmla="*/ 4844281 h 4844282"/>
              <a:gd name="connsiteX11" fmla="*/ 4011673 w 11784232"/>
              <a:gd name="connsiteY11" fmla="*/ 3926517 h 4844282"/>
              <a:gd name="connsiteX12" fmla="*/ 2923600 w 11784232"/>
              <a:gd name="connsiteY12" fmla="*/ 3008753 h 4844282"/>
              <a:gd name="connsiteX13" fmla="*/ 3841364 w 11784232"/>
              <a:gd name="connsiteY13" fmla="*/ 3926517 h 4844282"/>
              <a:gd name="connsiteX14" fmla="*/ 2923600 w 11784232"/>
              <a:gd name="connsiteY14" fmla="*/ 4844281 h 4844282"/>
              <a:gd name="connsiteX15" fmla="*/ 2005838 w 11784232"/>
              <a:gd name="connsiteY15" fmla="*/ 3926517 h 4844282"/>
              <a:gd name="connsiteX16" fmla="*/ 6854795 w 11784232"/>
              <a:gd name="connsiteY16" fmla="*/ 2992893 h 4844282"/>
              <a:gd name="connsiteX17" fmla="*/ 7772558 w 11784232"/>
              <a:gd name="connsiteY17" fmla="*/ 3910657 h 4844282"/>
              <a:gd name="connsiteX18" fmla="*/ 6854795 w 11784232"/>
              <a:gd name="connsiteY18" fmla="*/ 4828421 h 4844282"/>
              <a:gd name="connsiteX19" fmla="*/ 5937031 w 11784232"/>
              <a:gd name="connsiteY19" fmla="*/ 3910657 h 4844282"/>
              <a:gd name="connsiteX20" fmla="*/ 917765 w 11784232"/>
              <a:gd name="connsiteY20" fmla="*/ 2992892 h 4844282"/>
              <a:gd name="connsiteX21" fmla="*/ 1835529 w 11784232"/>
              <a:gd name="connsiteY21" fmla="*/ 3910656 h 4844282"/>
              <a:gd name="connsiteX22" fmla="*/ 917765 w 11784232"/>
              <a:gd name="connsiteY22" fmla="*/ 4828420 h 4844282"/>
              <a:gd name="connsiteX23" fmla="*/ 0 w 11784232"/>
              <a:gd name="connsiteY23" fmla="*/ 3910656 h 4844282"/>
              <a:gd name="connsiteX24" fmla="*/ 9863550 w 11784232"/>
              <a:gd name="connsiteY24" fmla="*/ 2005836 h 4844282"/>
              <a:gd name="connsiteX25" fmla="*/ 10781314 w 11784232"/>
              <a:gd name="connsiteY25" fmla="*/ 2923600 h 4844282"/>
              <a:gd name="connsiteX26" fmla="*/ 9863550 w 11784232"/>
              <a:gd name="connsiteY26" fmla="*/ 3841364 h 4844282"/>
              <a:gd name="connsiteX27" fmla="*/ 8945786 w 11784232"/>
              <a:gd name="connsiteY27" fmla="*/ 2923600 h 4844282"/>
              <a:gd name="connsiteX28" fmla="*/ 7857714 w 11784232"/>
              <a:gd name="connsiteY28" fmla="*/ 2005836 h 4844282"/>
              <a:gd name="connsiteX29" fmla="*/ 8775478 w 11784232"/>
              <a:gd name="connsiteY29" fmla="*/ 2923600 h 4844282"/>
              <a:gd name="connsiteX30" fmla="*/ 7857714 w 11784232"/>
              <a:gd name="connsiteY30" fmla="*/ 3841364 h 4844282"/>
              <a:gd name="connsiteX31" fmla="*/ 6939950 w 11784232"/>
              <a:gd name="connsiteY31" fmla="*/ 2923600 h 4844282"/>
              <a:gd name="connsiteX32" fmla="*/ 3926518 w 11784232"/>
              <a:gd name="connsiteY32" fmla="*/ 2005835 h 4844282"/>
              <a:gd name="connsiteX33" fmla="*/ 4844282 w 11784232"/>
              <a:gd name="connsiteY33" fmla="*/ 2923599 h 4844282"/>
              <a:gd name="connsiteX34" fmla="*/ 3926518 w 11784232"/>
              <a:gd name="connsiteY34" fmla="*/ 3841362 h 4844282"/>
              <a:gd name="connsiteX35" fmla="*/ 3008754 w 11784232"/>
              <a:gd name="connsiteY35" fmla="*/ 2923599 h 4844282"/>
              <a:gd name="connsiteX36" fmla="*/ 1920685 w 11784232"/>
              <a:gd name="connsiteY36" fmla="*/ 2005835 h 4844282"/>
              <a:gd name="connsiteX37" fmla="*/ 2838446 w 11784232"/>
              <a:gd name="connsiteY37" fmla="*/ 2923599 h 4844282"/>
              <a:gd name="connsiteX38" fmla="*/ 1920685 w 11784232"/>
              <a:gd name="connsiteY38" fmla="*/ 3841362 h 4844282"/>
              <a:gd name="connsiteX39" fmla="*/ 1002921 w 11784232"/>
              <a:gd name="connsiteY39" fmla="*/ 2923599 h 4844282"/>
              <a:gd name="connsiteX40" fmla="*/ 10866468 w 11784232"/>
              <a:gd name="connsiteY40" fmla="*/ 1002918 h 4844282"/>
              <a:gd name="connsiteX41" fmla="*/ 11784232 w 11784232"/>
              <a:gd name="connsiteY41" fmla="*/ 1920683 h 4844282"/>
              <a:gd name="connsiteX42" fmla="*/ 10866468 w 11784232"/>
              <a:gd name="connsiteY42" fmla="*/ 2838446 h 4844282"/>
              <a:gd name="connsiteX43" fmla="*/ 9948704 w 11784232"/>
              <a:gd name="connsiteY43" fmla="*/ 1920683 h 4844282"/>
              <a:gd name="connsiteX44" fmla="*/ 8860631 w 11784232"/>
              <a:gd name="connsiteY44" fmla="*/ 1002918 h 4844282"/>
              <a:gd name="connsiteX45" fmla="*/ 9778395 w 11784232"/>
              <a:gd name="connsiteY45" fmla="*/ 1920683 h 4844282"/>
              <a:gd name="connsiteX46" fmla="*/ 8860631 w 11784232"/>
              <a:gd name="connsiteY46" fmla="*/ 2838446 h 4844282"/>
              <a:gd name="connsiteX47" fmla="*/ 7942867 w 11784232"/>
              <a:gd name="connsiteY47" fmla="*/ 1920683 h 4844282"/>
              <a:gd name="connsiteX48" fmla="*/ 6854795 w 11784232"/>
              <a:gd name="connsiteY48" fmla="*/ 1002918 h 4844282"/>
              <a:gd name="connsiteX49" fmla="*/ 7772558 w 11784232"/>
              <a:gd name="connsiteY49" fmla="*/ 1920683 h 4844282"/>
              <a:gd name="connsiteX50" fmla="*/ 6854795 w 11784232"/>
              <a:gd name="connsiteY50" fmla="*/ 2838446 h 4844282"/>
              <a:gd name="connsiteX51" fmla="*/ 5937031 w 11784232"/>
              <a:gd name="connsiteY51" fmla="*/ 1920683 h 4844282"/>
              <a:gd name="connsiteX52" fmla="*/ 4929437 w 11784232"/>
              <a:gd name="connsiteY52" fmla="*/ 1002917 h 4844282"/>
              <a:gd name="connsiteX53" fmla="*/ 5847201 w 11784232"/>
              <a:gd name="connsiteY53" fmla="*/ 1920681 h 4844282"/>
              <a:gd name="connsiteX54" fmla="*/ 4929437 w 11784232"/>
              <a:gd name="connsiteY54" fmla="*/ 2838445 h 4844282"/>
              <a:gd name="connsiteX55" fmla="*/ 4011673 w 11784232"/>
              <a:gd name="connsiteY55" fmla="*/ 1920681 h 4844282"/>
              <a:gd name="connsiteX56" fmla="*/ 2923600 w 11784232"/>
              <a:gd name="connsiteY56" fmla="*/ 1002917 h 4844282"/>
              <a:gd name="connsiteX57" fmla="*/ 3841364 w 11784232"/>
              <a:gd name="connsiteY57" fmla="*/ 1920681 h 4844282"/>
              <a:gd name="connsiteX58" fmla="*/ 2923600 w 11784232"/>
              <a:gd name="connsiteY58" fmla="*/ 2838445 h 4844282"/>
              <a:gd name="connsiteX59" fmla="*/ 2005838 w 11784232"/>
              <a:gd name="connsiteY59" fmla="*/ 1920681 h 4844282"/>
              <a:gd name="connsiteX60" fmla="*/ 917765 w 11784232"/>
              <a:gd name="connsiteY60" fmla="*/ 1002917 h 4844282"/>
              <a:gd name="connsiteX61" fmla="*/ 1835529 w 11784232"/>
              <a:gd name="connsiteY61" fmla="*/ 1920681 h 4844282"/>
              <a:gd name="connsiteX62" fmla="*/ 917765 w 11784232"/>
              <a:gd name="connsiteY62" fmla="*/ 2838445 h 4844282"/>
              <a:gd name="connsiteX63" fmla="*/ 1 w 11784232"/>
              <a:gd name="connsiteY63" fmla="*/ 1920681 h 4844282"/>
              <a:gd name="connsiteX64" fmla="*/ 9863550 w 11784232"/>
              <a:gd name="connsiteY64" fmla="*/ 1 h 4844282"/>
              <a:gd name="connsiteX65" fmla="*/ 10781314 w 11784232"/>
              <a:gd name="connsiteY65" fmla="*/ 917764 h 4844282"/>
              <a:gd name="connsiteX66" fmla="*/ 9863550 w 11784232"/>
              <a:gd name="connsiteY66" fmla="*/ 1835528 h 4844282"/>
              <a:gd name="connsiteX67" fmla="*/ 8945786 w 11784232"/>
              <a:gd name="connsiteY67" fmla="*/ 917764 h 4844282"/>
              <a:gd name="connsiteX68" fmla="*/ 7857714 w 11784232"/>
              <a:gd name="connsiteY68" fmla="*/ 0 h 4844282"/>
              <a:gd name="connsiteX69" fmla="*/ 8775478 w 11784232"/>
              <a:gd name="connsiteY69" fmla="*/ 917764 h 4844282"/>
              <a:gd name="connsiteX70" fmla="*/ 7857714 w 11784232"/>
              <a:gd name="connsiteY70" fmla="*/ 1835528 h 4844282"/>
              <a:gd name="connsiteX71" fmla="*/ 6939950 w 11784232"/>
              <a:gd name="connsiteY71" fmla="*/ 917764 h 4844282"/>
              <a:gd name="connsiteX72" fmla="*/ 3926518 w 11784232"/>
              <a:gd name="connsiteY72" fmla="*/ 0 h 4844282"/>
              <a:gd name="connsiteX73" fmla="*/ 4844282 w 11784232"/>
              <a:gd name="connsiteY73" fmla="*/ 917763 h 4844282"/>
              <a:gd name="connsiteX74" fmla="*/ 3926518 w 11784232"/>
              <a:gd name="connsiteY74" fmla="*/ 1835527 h 4844282"/>
              <a:gd name="connsiteX75" fmla="*/ 3008754 w 11784232"/>
              <a:gd name="connsiteY75" fmla="*/ 917763 h 4844282"/>
              <a:gd name="connsiteX76" fmla="*/ 1920685 w 11784232"/>
              <a:gd name="connsiteY76" fmla="*/ 0 h 4844282"/>
              <a:gd name="connsiteX77" fmla="*/ 2838446 w 11784232"/>
              <a:gd name="connsiteY77" fmla="*/ 917763 h 4844282"/>
              <a:gd name="connsiteX78" fmla="*/ 1920685 w 11784232"/>
              <a:gd name="connsiteY78" fmla="*/ 1835527 h 4844282"/>
              <a:gd name="connsiteX79" fmla="*/ 1002921 w 11784232"/>
              <a:gd name="connsiteY79" fmla="*/ 917763 h 484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84232" h="4844282">
                <a:moveTo>
                  <a:pt x="10866468" y="3008754"/>
                </a:moveTo>
                <a:lnTo>
                  <a:pt x="11784232" y="3926518"/>
                </a:lnTo>
                <a:lnTo>
                  <a:pt x="10866468" y="4844282"/>
                </a:lnTo>
                <a:lnTo>
                  <a:pt x="9948704" y="3926518"/>
                </a:lnTo>
                <a:close/>
                <a:moveTo>
                  <a:pt x="8860631" y="3008754"/>
                </a:moveTo>
                <a:lnTo>
                  <a:pt x="9778395" y="3926518"/>
                </a:lnTo>
                <a:lnTo>
                  <a:pt x="8860631" y="4844282"/>
                </a:lnTo>
                <a:lnTo>
                  <a:pt x="7942867" y="3926518"/>
                </a:lnTo>
                <a:close/>
                <a:moveTo>
                  <a:pt x="4929437" y="3008753"/>
                </a:moveTo>
                <a:lnTo>
                  <a:pt x="5847201" y="3926517"/>
                </a:lnTo>
                <a:lnTo>
                  <a:pt x="4929437" y="4844281"/>
                </a:lnTo>
                <a:lnTo>
                  <a:pt x="4011673" y="3926517"/>
                </a:lnTo>
                <a:close/>
                <a:moveTo>
                  <a:pt x="2923600" y="3008753"/>
                </a:moveTo>
                <a:lnTo>
                  <a:pt x="3841364" y="3926517"/>
                </a:lnTo>
                <a:lnTo>
                  <a:pt x="2923600" y="4844281"/>
                </a:lnTo>
                <a:lnTo>
                  <a:pt x="2005838" y="3926517"/>
                </a:lnTo>
                <a:close/>
                <a:moveTo>
                  <a:pt x="6854795" y="2992893"/>
                </a:moveTo>
                <a:lnTo>
                  <a:pt x="7772558" y="3910657"/>
                </a:lnTo>
                <a:lnTo>
                  <a:pt x="6854795" y="4828421"/>
                </a:lnTo>
                <a:lnTo>
                  <a:pt x="5937031" y="3910657"/>
                </a:lnTo>
                <a:close/>
                <a:moveTo>
                  <a:pt x="917765" y="2992892"/>
                </a:moveTo>
                <a:lnTo>
                  <a:pt x="1835529" y="3910656"/>
                </a:lnTo>
                <a:lnTo>
                  <a:pt x="917765" y="4828420"/>
                </a:lnTo>
                <a:lnTo>
                  <a:pt x="0" y="3910656"/>
                </a:lnTo>
                <a:close/>
                <a:moveTo>
                  <a:pt x="9863550" y="2005836"/>
                </a:moveTo>
                <a:lnTo>
                  <a:pt x="10781314" y="2923600"/>
                </a:lnTo>
                <a:lnTo>
                  <a:pt x="9863550" y="3841364"/>
                </a:lnTo>
                <a:lnTo>
                  <a:pt x="8945786" y="2923600"/>
                </a:lnTo>
                <a:close/>
                <a:moveTo>
                  <a:pt x="7857714" y="2005836"/>
                </a:moveTo>
                <a:lnTo>
                  <a:pt x="8775478" y="2923600"/>
                </a:lnTo>
                <a:lnTo>
                  <a:pt x="7857714" y="3841364"/>
                </a:lnTo>
                <a:lnTo>
                  <a:pt x="6939950" y="2923600"/>
                </a:lnTo>
                <a:close/>
                <a:moveTo>
                  <a:pt x="3926518" y="2005835"/>
                </a:moveTo>
                <a:lnTo>
                  <a:pt x="4844282" y="2923599"/>
                </a:lnTo>
                <a:lnTo>
                  <a:pt x="3926518" y="3841362"/>
                </a:lnTo>
                <a:lnTo>
                  <a:pt x="3008754" y="2923599"/>
                </a:lnTo>
                <a:close/>
                <a:moveTo>
                  <a:pt x="1920685" y="2005835"/>
                </a:moveTo>
                <a:lnTo>
                  <a:pt x="2838446" y="2923599"/>
                </a:lnTo>
                <a:lnTo>
                  <a:pt x="1920685" y="3841362"/>
                </a:lnTo>
                <a:lnTo>
                  <a:pt x="1002921" y="2923599"/>
                </a:lnTo>
                <a:close/>
                <a:moveTo>
                  <a:pt x="10866468" y="1002918"/>
                </a:moveTo>
                <a:lnTo>
                  <a:pt x="11784232" y="1920683"/>
                </a:lnTo>
                <a:lnTo>
                  <a:pt x="10866468" y="2838446"/>
                </a:lnTo>
                <a:lnTo>
                  <a:pt x="9948704" y="1920683"/>
                </a:lnTo>
                <a:close/>
                <a:moveTo>
                  <a:pt x="8860631" y="1002918"/>
                </a:moveTo>
                <a:lnTo>
                  <a:pt x="9778395" y="1920683"/>
                </a:lnTo>
                <a:lnTo>
                  <a:pt x="8860631" y="2838446"/>
                </a:lnTo>
                <a:lnTo>
                  <a:pt x="7942867" y="1920683"/>
                </a:lnTo>
                <a:close/>
                <a:moveTo>
                  <a:pt x="6854795" y="1002918"/>
                </a:moveTo>
                <a:lnTo>
                  <a:pt x="7772558" y="1920683"/>
                </a:lnTo>
                <a:lnTo>
                  <a:pt x="6854795" y="2838446"/>
                </a:lnTo>
                <a:lnTo>
                  <a:pt x="5937031" y="1920683"/>
                </a:lnTo>
                <a:close/>
                <a:moveTo>
                  <a:pt x="4929437" y="1002917"/>
                </a:moveTo>
                <a:lnTo>
                  <a:pt x="5847201" y="1920681"/>
                </a:lnTo>
                <a:lnTo>
                  <a:pt x="4929437" y="2838445"/>
                </a:lnTo>
                <a:lnTo>
                  <a:pt x="4011673" y="1920681"/>
                </a:lnTo>
                <a:close/>
                <a:moveTo>
                  <a:pt x="2923600" y="1002917"/>
                </a:moveTo>
                <a:lnTo>
                  <a:pt x="3841364" y="1920681"/>
                </a:lnTo>
                <a:lnTo>
                  <a:pt x="2923600" y="2838445"/>
                </a:lnTo>
                <a:lnTo>
                  <a:pt x="2005838" y="1920681"/>
                </a:lnTo>
                <a:close/>
                <a:moveTo>
                  <a:pt x="917765" y="1002917"/>
                </a:moveTo>
                <a:lnTo>
                  <a:pt x="1835529" y="1920681"/>
                </a:lnTo>
                <a:lnTo>
                  <a:pt x="917765" y="2838445"/>
                </a:lnTo>
                <a:lnTo>
                  <a:pt x="1" y="1920681"/>
                </a:lnTo>
                <a:close/>
                <a:moveTo>
                  <a:pt x="9863550" y="1"/>
                </a:moveTo>
                <a:lnTo>
                  <a:pt x="10781314" y="917764"/>
                </a:lnTo>
                <a:lnTo>
                  <a:pt x="9863550" y="1835528"/>
                </a:lnTo>
                <a:lnTo>
                  <a:pt x="8945786" y="917764"/>
                </a:lnTo>
                <a:close/>
                <a:moveTo>
                  <a:pt x="7857714" y="0"/>
                </a:moveTo>
                <a:lnTo>
                  <a:pt x="8775478" y="917764"/>
                </a:lnTo>
                <a:lnTo>
                  <a:pt x="7857714" y="1835528"/>
                </a:lnTo>
                <a:lnTo>
                  <a:pt x="6939950" y="917764"/>
                </a:lnTo>
                <a:close/>
                <a:moveTo>
                  <a:pt x="3926518" y="0"/>
                </a:moveTo>
                <a:lnTo>
                  <a:pt x="4844282" y="917763"/>
                </a:lnTo>
                <a:lnTo>
                  <a:pt x="3926518" y="1835527"/>
                </a:lnTo>
                <a:lnTo>
                  <a:pt x="3008754" y="917763"/>
                </a:lnTo>
                <a:close/>
                <a:moveTo>
                  <a:pt x="1920685" y="0"/>
                </a:moveTo>
                <a:lnTo>
                  <a:pt x="2838446" y="917763"/>
                </a:lnTo>
                <a:lnTo>
                  <a:pt x="1920685" y="1835527"/>
                </a:lnTo>
                <a:lnTo>
                  <a:pt x="1002921" y="9177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79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0206457-380B-446C-B55B-383D0C8A2D2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13F87035-1F96-4818-9B43-1CC9B80F7269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Double Click to edit text">
            <a:extLst>
              <a:ext uri="{FF2B5EF4-FFF2-40B4-BE49-F238E27FC236}">
                <a16:creationId xmlns:a16="http://schemas.microsoft.com/office/drawing/2014/main" id="{6678D249-79D6-4C0B-998F-19976C1FD2D9}"/>
              </a:ext>
            </a:extLst>
          </p:cNvPr>
          <p:cNvSpPr txBox="1">
            <a:spLocks noGrp="1"/>
          </p:cNvSpPr>
          <p:nvPr>
            <p:ph type="body" sz="quarter" idx="137" hasCustomPrompt="1"/>
          </p:nvPr>
        </p:nvSpPr>
        <p:spPr>
          <a:xfrm>
            <a:off x="5808647" y="8937555"/>
            <a:ext cx="2696445" cy="127781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19705481-A4F5-4946-AAB0-BB7F2008E334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5808649" y="8387133"/>
            <a:ext cx="2683179" cy="45206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D5740197-080F-4B9F-8DED-53BC522D203A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9158749" y="8943905"/>
            <a:ext cx="2671958" cy="127781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35F5CBD8-354F-4360-AD51-FCD30D2BE61D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9158631" y="8393483"/>
            <a:ext cx="2658812" cy="45206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14173842-4C3D-4CAB-A85A-31E620352C79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2634839" y="8942689"/>
            <a:ext cx="2671958" cy="127781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06AAFB92-3A80-47C7-B136-D8E473AECA54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2634721" y="8392267"/>
            <a:ext cx="2658812" cy="45206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Double Click to edit text">
            <a:extLst>
              <a:ext uri="{FF2B5EF4-FFF2-40B4-BE49-F238E27FC236}">
                <a16:creationId xmlns:a16="http://schemas.microsoft.com/office/drawing/2014/main" id="{A78167D2-4A49-4DCB-AD1D-1ED142600666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16206129" y="8947823"/>
            <a:ext cx="2576757" cy="127781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8951E82A-6146-49F5-ACA3-4EFF073B2CA9}"/>
              </a:ext>
            </a:extLst>
          </p:cNvPr>
          <p:cNvSpPr txBox="1">
            <a:spLocks noGrp="1"/>
          </p:cNvSpPr>
          <p:nvPr>
            <p:ph type="body" sz="quarter" idx="144" hasCustomPrompt="1"/>
          </p:nvPr>
        </p:nvSpPr>
        <p:spPr>
          <a:xfrm>
            <a:off x="16205543" y="8397401"/>
            <a:ext cx="2564079" cy="45206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408051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9FEF610-F880-48A0-AFC5-6BF25620836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6FF5B262-FF34-4DE5-8F55-86F40FD4C00B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Double Click to edit text">
            <a:extLst>
              <a:ext uri="{FF2B5EF4-FFF2-40B4-BE49-F238E27FC236}">
                <a16:creationId xmlns:a16="http://schemas.microsoft.com/office/drawing/2014/main" id="{D657D498-1EAC-4AD7-B249-DE2E875B9F5B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4468552" y="3493543"/>
            <a:ext cx="5080001" cy="8302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674B0136-4A0A-4E77-95EC-EB809BAAC532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4465568" y="2947966"/>
            <a:ext cx="5083220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Double Click to edit text">
            <a:extLst>
              <a:ext uri="{FF2B5EF4-FFF2-40B4-BE49-F238E27FC236}">
                <a16:creationId xmlns:a16="http://schemas.microsoft.com/office/drawing/2014/main" id="{2E18B322-C209-4234-AB2F-D2ED860E5A7B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11273454" y="3491574"/>
            <a:ext cx="5080001" cy="8302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7" name="Title">
            <a:extLst>
              <a:ext uri="{FF2B5EF4-FFF2-40B4-BE49-F238E27FC236}">
                <a16:creationId xmlns:a16="http://schemas.microsoft.com/office/drawing/2014/main" id="{26659ECF-9215-4DD9-AD42-07147D32604D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11270470" y="2945997"/>
            <a:ext cx="5083220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Double Click to edit text">
            <a:extLst>
              <a:ext uri="{FF2B5EF4-FFF2-40B4-BE49-F238E27FC236}">
                <a16:creationId xmlns:a16="http://schemas.microsoft.com/office/drawing/2014/main" id="{9E40E5F5-F7E8-4D52-8C9B-FBD206CF4486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7744917" y="10426745"/>
            <a:ext cx="5080001" cy="8302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A7041438-F314-490D-9A34-2833E90D2BD5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7741933" y="9881168"/>
            <a:ext cx="5083220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Double Click to edit text">
            <a:extLst>
              <a:ext uri="{FF2B5EF4-FFF2-40B4-BE49-F238E27FC236}">
                <a16:creationId xmlns:a16="http://schemas.microsoft.com/office/drawing/2014/main" id="{D3B5AD96-F6A7-4401-A8A3-D7FFE8010BC7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4549819" y="10424776"/>
            <a:ext cx="5080001" cy="8302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3B86AF99-7335-495E-96A6-3B83F501FE0D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4546835" y="9879199"/>
            <a:ext cx="5083220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589197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746D921-3448-4660-9E2E-87C922A4AE67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BF420CCD-27A2-4812-9049-320020FFE5F4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EBDBF422-3954-41C8-826F-7D62E6B690A4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5100235" y="9658021"/>
            <a:ext cx="3550431" cy="8302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87ED11CF-BA21-4C14-8769-B39FED7CA2D6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5097251" y="9112444"/>
            <a:ext cx="3552681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7E88338E-42BA-4075-BEE3-E1780A4B4E0E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3230351" y="4072705"/>
            <a:ext cx="3546632" cy="8302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E4F318AB-E87E-4436-9555-5DC46506986F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3227369" y="3527128"/>
            <a:ext cx="3548880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Double Click to edit text">
            <a:extLst>
              <a:ext uri="{FF2B5EF4-FFF2-40B4-BE49-F238E27FC236}">
                <a16:creationId xmlns:a16="http://schemas.microsoft.com/office/drawing/2014/main" id="{867FEBA4-C5BB-4ABB-832C-95DB36EF9B2F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8003435" y="9652070"/>
            <a:ext cx="3550431" cy="8302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3E8E4BFC-0E1F-4699-B54D-5D8EE5A9F17E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18000451" y="9106493"/>
            <a:ext cx="3552681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844B944C-AEA5-4D00-85B0-027C20D00187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16034933" y="4072689"/>
            <a:ext cx="3546632" cy="8302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8EB5C0F7-1B15-448F-BC60-8419E1CA37A8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16031951" y="3527112"/>
            <a:ext cx="3548880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197DCEBA-7F7C-4B83-B6A4-D5CE42CDA814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7848805" y="5065594"/>
            <a:ext cx="2234790" cy="118834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5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5D7F4D35-C34B-45FE-85C3-5F19783016A9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2166805" y="5081650"/>
            <a:ext cx="2234790" cy="118834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500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8E5D8BBB-E3F5-4E0A-A1BA-FDA221678C21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4390423" y="7391400"/>
            <a:ext cx="2234790" cy="118834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5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id="{D2376D6D-BADA-4F8A-A2D2-45291AB3033B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0022667" y="7391400"/>
            <a:ext cx="2234790" cy="118834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5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6360755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C1BE565-36F5-44CF-B678-DE39010EBFD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246DD8AF-B657-4A31-9980-047F93FE37B1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Double Click to edit text">
            <a:extLst>
              <a:ext uri="{FF2B5EF4-FFF2-40B4-BE49-F238E27FC236}">
                <a16:creationId xmlns:a16="http://schemas.microsoft.com/office/drawing/2014/main" id="{5CD260FC-10E6-4E03-81CE-34A757A54914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2511043" y="4449937"/>
            <a:ext cx="4951051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1" name="Title">
            <a:extLst>
              <a:ext uri="{FF2B5EF4-FFF2-40B4-BE49-F238E27FC236}">
                <a16:creationId xmlns:a16="http://schemas.microsoft.com/office/drawing/2014/main" id="{2D48E241-3B76-41B2-9667-6A95E3D64330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2507612" y="3904360"/>
            <a:ext cx="4954188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Double Click to edit text">
            <a:extLst>
              <a:ext uri="{FF2B5EF4-FFF2-40B4-BE49-F238E27FC236}">
                <a16:creationId xmlns:a16="http://schemas.microsoft.com/office/drawing/2014/main" id="{6E1A4A17-48B0-4476-95F8-2FA08694C7A3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2508650" y="9439349"/>
            <a:ext cx="4951051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3" name="Title">
            <a:extLst>
              <a:ext uri="{FF2B5EF4-FFF2-40B4-BE49-F238E27FC236}">
                <a16:creationId xmlns:a16="http://schemas.microsoft.com/office/drawing/2014/main" id="{144D184D-1285-4363-B28C-249E9298A15B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2505219" y="8893772"/>
            <a:ext cx="4954188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Double Click to edit text">
            <a:extLst>
              <a:ext uri="{FF2B5EF4-FFF2-40B4-BE49-F238E27FC236}">
                <a16:creationId xmlns:a16="http://schemas.microsoft.com/office/drawing/2014/main" id="{92F54A8F-0D1B-4218-BA04-E27647469400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16943437" y="4451396"/>
            <a:ext cx="4951051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246887B9-FD22-42A5-A484-8C4C8054C7A2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16940006" y="3905819"/>
            <a:ext cx="4954188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Double Click to edit text">
            <a:extLst>
              <a:ext uri="{FF2B5EF4-FFF2-40B4-BE49-F238E27FC236}">
                <a16:creationId xmlns:a16="http://schemas.microsoft.com/office/drawing/2014/main" id="{6D42EF0B-013A-42B5-A623-9BD4CB831C8A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16941044" y="9440808"/>
            <a:ext cx="4951051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7" name="Title">
            <a:extLst>
              <a:ext uri="{FF2B5EF4-FFF2-40B4-BE49-F238E27FC236}">
                <a16:creationId xmlns:a16="http://schemas.microsoft.com/office/drawing/2014/main" id="{BFBA02AC-9F32-48A9-97A9-3CA432F70244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6937613" y="8895231"/>
            <a:ext cx="4954188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O">
            <a:extLst>
              <a:ext uri="{FF2B5EF4-FFF2-40B4-BE49-F238E27FC236}">
                <a16:creationId xmlns:a16="http://schemas.microsoft.com/office/drawing/2014/main" id="{DBE24977-EEDB-47EA-9DEE-B4CC20A5329F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6185707" y="234476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9" name="O">
            <a:extLst>
              <a:ext uri="{FF2B5EF4-FFF2-40B4-BE49-F238E27FC236}">
                <a16:creationId xmlns:a16="http://schemas.microsoft.com/office/drawing/2014/main" id="{F9699EB9-718A-48BE-A993-C42F1E41B50D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6205532" y="7189644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4" name="O">
            <a:extLst>
              <a:ext uri="{FF2B5EF4-FFF2-40B4-BE49-F238E27FC236}">
                <a16:creationId xmlns:a16="http://schemas.microsoft.com/office/drawing/2014/main" id="{CC0F8E9F-C808-4845-ADDC-0A8B15CC2EDE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6786812" y="234476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5" name="O">
            <a:extLst>
              <a:ext uri="{FF2B5EF4-FFF2-40B4-BE49-F238E27FC236}">
                <a16:creationId xmlns:a16="http://schemas.microsoft.com/office/drawing/2014/main" id="{B739E4F7-F04A-4BE3-9168-6A5008BC6399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6806637" y="7189644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9157456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C1BE565-36F5-44CF-B678-DE39010EBFD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246DD8AF-B657-4A31-9980-047F93FE37B1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Double Click to edit text">
            <a:extLst>
              <a:ext uri="{FF2B5EF4-FFF2-40B4-BE49-F238E27FC236}">
                <a16:creationId xmlns:a16="http://schemas.microsoft.com/office/drawing/2014/main" id="{5CD260FC-10E6-4E03-81CE-34A757A54914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2564555" y="4449937"/>
            <a:ext cx="4951051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1" name="Title">
            <a:extLst>
              <a:ext uri="{FF2B5EF4-FFF2-40B4-BE49-F238E27FC236}">
                <a16:creationId xmlns:a16="http://schemas.microsoft.com/office/drawing/2014/main" id="{2D48E241-3B76-41B2-9667-6A95E3D64330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2562986" y="3904360"/>
            <a:ext cx="4954188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Double Click to edit text">
            <a:extLst>
              <a:ext uri="{FF2B5EF4-FFF2-40B4-BE49-F238E27FC236}">
                <a16:creationId xmlns:a16="http://schemas.microsoft.com/office/drawing/2014/main" id="{6E1A4A17-48B0-4476-95F8-2FA08694C7A3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2573271" y="9439349"/>
            <a:ext cx="4951051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3" name="Title">
            <a:extLst>
              <a:ext uri="{FF2B5EF4-FFF2-40B4-BE49-F238E27FC236}">
                <a16:creationId xmlns:a16="http://schemas.microsoft.com/office/drawing/2014/main" id="{144D184D-1285-4363-B28C-249E9298A15B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2571702" y="8893772"/>
            <a:ext cx="4954188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Double Click to edit text">
            <a:extLst>
              <a:ext uri="{FF2B5EF4-FFF2-40B4-BE49-F238E27FC236}">
                <a16:creationId xmlns:a16="http://schemas.microsoft.com/office/drawing/2014/main" id="{92F54A8F-0D1B-4218-BA04-E27647469400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16865125" y="4451396"/>
            <a:ext cx="4951051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246887B9-FD22-42A5-A484-8C4C8054C7A2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16863556" y="3905819"/>
            <a:ext cx="4954188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Double Click to edit text">
            <a:extLst>
              <a:ext uri="{FF2B5EF4-FFF2-40B4-BE49-F238E27FC236}">
                <a16:creationId xmlns:a16="http://schemas.microsoft.com/office/drawing/2014/main" id="{6D42EF0B-013A-42B5-A623-9BD4CB831C8A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16865125" y="9440808"/>
            <a:ext cx="4951051" cy="12314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7" name="Title">
            <a:extLst>
              <a:ext uri="{FF2B5EF4-FFF2-40B4-BE49-F238E27FC236}">
                <a16:creationId xmlns:a16="http://schemas.microsoft.com/office/drawing/2014/main" id="{BFBA02AC-9F32-48A9-97A9-3CA432F70244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6863556" y="8895231"/>
            <a:ext cx="4954188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O">
            <a:extLst>
              <a:ext uri="{FF2B5EF4-FFF2-40B4-BE49-F238E27FC236}">
                <a16:creationId xmlns:a16="http://schemas.microsoft.com/office/drawing/2014/main" id="{DBE24977-EEDB-47EA-9DEE-B4CC20A5329F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4346659" y="234476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9" name="O">
            <a:extLst>
              <a:ext uri="{FF2B5EF4-FFF2-40B4-BE49-F238E27FC236}">
                <a16:creationId xmlns:a16="http://schemas.microsoft.com/office/drawing/2014/main" id="{F9699EB9-718A-48BE-A993-C42F1E41B50D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4355375" y="7189644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4" name="O">
            <a:extLst>
              <a:ext uri="{FF2B5EF4-FFF2-40B4-BE49-F238E27FC236}">
                <a16:creationId xmlns:a16="http://schemas.microsoft.com/office/drawing/2014/main" id="{CC0F8E9F-C808-4845-ADDC-0A8B15CC2EDE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8647229" y="234476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5" name="O">
            <a:extLst>
              <a:ext uri="{FF2B5EF4-FFF2-40B4-BE49-F238E27FC236}">
                <a16:creationId xmlns:a16="http://schemas.microsoft.com/office/drawing/2014/main" id="{B739E4F7-F04A-4BE3-9168-6A5008BC6399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8647229" y="7189644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882250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2" name="Infographic Usage Text…">
            <a:extLst>
              <a:ext uri="{FF2B5EF4-FFF2-40B4-BE49-F238E27FC236}">
                <a16:creationId xmlns:a16="http://schemas.microsoft.com/office/drawing/2014/main" id="{B51696AB-0CFE-4178-ABA2-DABDE4C0D9E5}"/>
              </a:ext>
            </a:extLst>
          </p:cNvPr>
          <p:cNvSpPr txBox="1"/>
          <p:nvPr userDrawn="1"/>
        </p:nvSpPr>
        <p:spPr>
          <a:xfrm>
            <a:off x="2528723" y="4897534"/>
            <a:ext cx="4196679" cy="145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Infographic Usage Text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Synergistically technically portals with frictionless supply chains.</a:t>
            </a:r>
          </a:p>
        </p:txBody>
      </p:sp>
      <p:sp>
        <p:nvSpPr>
          <p:cNvPr id="23" name="Infographic Usage Text…">
            <a:extLst>
              <a:ext uri="{FF2B5EF4-FFF2-40B4-BE49-F238E27FC236}">
                <a16:creationId xmlns:a16="http://schemas.microsoft.com/office/drawing/2014/main" id="{A223F449-732A-4F09-BFD2-302E65588DE5}"/>
              </a:ext>
            </a:extLst>
          </p:cNvPr>
          <p:cNvSpPr txBox="1"/>
          <p:nvPr userDrawn="1"/>
        </p:nvSpPr>
        <p:spPr>
          <a:xfrm>
            <a:off x="2531351" y="7402415"/>
            <a:ext cx="4196680" cy="1454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50000"/>
              </a:lnSpc>
              <a:defRPr sz="25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Infographic Usage Text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Synergistically technically portals with frictionless supply chains.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72AC542-D288-411A-B4A2-A821A0A71D1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8E5A3FEE-F321-4CC2-ACE4-12A7BECD9874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BB80D72-9042-4D3D-AB39-981BA0F74372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16197811" y="417311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id="{8CB7AA12-3BC7-44D2-B327-C8598B061E43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16408764" y="449150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3" name="Double Click to edit text">
            <a:extLst>
              <a:ext uri="{FF2B5EF4-FFF2-40B4-BE49-F238E27FC236}">
                <a16:creationId xmlns:a16="http://schemas.microsoft.com/office/drawing/2014/main" id="{913AFDE8-638D-4BCA-B755-AC67473C543E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7658612" y="4571315"/>
            <a:ext cx="4196665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4" name="Title">
            <a:extLst>
              <a:ext uri="{FF2B5EF4-FFF2-40B4-BE49-F238E27FC236}">
                <a16:creationId xmlns:a16="http://schemas.microsoft.com/office/drawing/2014/main" id="{625D87A4-BFDB-42A8-9779-CD6A9A3E6E67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7655738" y="4000911"/>
            <a:ext cx="4196665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1F1C39C-EDDE-4C85-94AD-83BD606FBEF0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16197811" y="6479794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Title">
            <a:extLst>
              <a:ext uri="{FF2B5EF4-FFF2-40B4-BE49-F238E27FC236}">
                <a16:creationId xmlns:a16="http://schemas.microsoft.com/office/drawing/2014/main" id="{0F518894-24D9-4FFA-9075-390308DC3A87}"/>
              </a:ext>
            </a:extLst>
          </p:cNvPr>
          <p:cNvSpPr txBox="1">
            <a:spLocks noGrp="1"/>
          </p:cNvSpPr>
          <p:nvPr>
            <p:ph type="body" sz="quarter" idx="146" hasCustomPrompt="1"/>
          </p:nvPr>
        </p:nvSpPr>
        <p:spPr>
          <a:xfrm>
            <a:off x="16408764" y="6813791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7" name="Double Click to edit text">
            <a:extLst>
              <a:ext uri="{FF2B5EF4-FFF2-40B4-BE49-F238E27FC236}">
                <a16:creationId xmlns:a16="http://schemas.microsoft.com/office/drawing/2014/main" id="{0B5612A7-14AD-4D35-BA97-9D7F79535FF4}"/>
              </a:ext>
            </a:extLst>
          </p:cNvPr>
          <p:cNvSpPr txBox="1">
            <a:spLocks noGrp="1"/>
          </p:cNvSpPr>
          <p:nvPr>
            <p:ph type="body" sz="quarter" idx="147" hasCustomPrompt="1"/>
          </p:nvPr>
        </p:nvSpPr>
        <p:spPr>
          <a:xfrm>
            <a:off x="17658612" y="6893601"/>
            <a:ext cx="4196665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8" name="Title">
            <a:extLst>
              <a:ext uri="{FF2B5EF4-FFF2-40B4-BE49-F238E27FC236}">
                <a16:creationId xmlns:a16="http://schemas.microsoft.com/office/drawing/2014/main" id="{5A517828-C5CB-4C20-8CDC-B35683EDF41E}"/>
              </a:ext>
            </a:extLst>
          </p:cNvPr>
          <p:cNvSpPr txBox="1">
            <a:spLocks noGrp="1"/>
          </p:cNvSpPr>
          <p:nvPr>
            <p:ph type="body" sz="quarter" idx="148" hasCustomPrompt="1"/>
          </p:nvPr>
        </p:nvSpPr>
        <p:spPr>
          <a:xfrm>
            <a:off x="17655738" y="6323197"/>
            <a:ext cx="4196665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26764AA-5429-4635-9C2F-ACD9A15C5FBE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16197811" y="8778494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Title">
            <a:extLst>
              <a:ext uri="{FF2B5EF4-FFF2-40B4-BE49-F238E27FC236}">
                <a16:creationId xmlns:a16="http://schemas.microsoft.com/office/drawing/2014/main" id="{EBFBDC12-32A4-40F6-B892-69335A3F1B8C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16408764" y="9112491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1" name="Double Click to edit text">
            <a:extLst>
              <a:ext uri="{FF2B5EF4-FFF2-40B4-BE49-F238E27FC236}">
                <a16:creationId xmlns:a16="http://schemas.microsoft.com/office/drawing/2014/main" id="{AFED1A9D-ED6E-43C0-AE45-F053C4FF940B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17658612" y="9215161"/>
            <a:ext cx="4196665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2" name="Title">
            <a:extLst>
              <a:ext uri="{FF2B5EF4-FFF2-40B4-BE49-F238E27FC236}">
                <a16:creationId xmlns:a16="http://schemas.microsoft.com/office/drawing/2014/main" id="{4648C4E1-5DE2-41C7-8D79-C1B14F38DC80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17655738" y="8644757"/>
            <a:ext cx="4196665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F7167C2C-9D5A-4971-BD66-26349ECB94E1}"/>
              </a:ext>
            </a:extLst>
          </p:cNvPr>
          <p:cNvSpPr>
            <a:spLocks noGrp="1"/>
          </p:cNvSpPr>
          <p:nvPr>
            <p:ph type="body" sz="quarter" idx="153"/>
          </p:nvPr>
        </p:nvSpPr>
        <p:spPr>
          <a:xfrm>
            <a:off x="7358464" y="5028988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8" name="Title">
            <a:extLst>
              <a:ext uri="{FF2B5EF4-FFF2-40B4-BE49-F238E27FC236}">
                <a16:creationId xmlns:a16="http://schemas.microsoft.com/office/drawing/2014/main" id="{85C8DDBD-1CB0-4300-9533-3F916786C605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7569417" y="536298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B176194C-6773-4525-BAD8-057BDBFE4B19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7358464" y="7552082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0" name="Title">
            <a:extLst>
              <a:ext uri="{FF2B5EF4-FFF2-40B4-BE49-F238E27FC236}">
                <a16:creationId xmlns:a16="http://schemas.microsoft.com/office/drawing/2014/main" id="{5B6F1498-5AEC-4131-BADD-3D852E473DB7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7569417" y="7886079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6" name="O">
            <a:extLst>
              <a:ext uri="{FF2B5EF4-FFF2-40B4-BE49-F238E27FC236}">
                <a16:creationId xmlns:a16="http://schemas.microsoft.com/office/drawing/2014/main" id="{E0061444-A8AD-41C7-A9DD-DE13C2945035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10500850" y="4614218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77" name="O">
            <a:extLst>
              <a:ext uri="{FF2B5EF4-FFF2-40B4-BE49-F238E27FC236}">
                <a16:creationId xmlns:a16="http://schemas.microsoft.com/office/drawing/2014/main" id="{683486AF-F378-4CEB-83C0-4621F4B93AC4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13136098" y="4614218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78" name="O">
            <a:extLst>
              <a:ext uri="{FF2B5EF4-FFF2-40B4-BE49-F238E27FC236}">
                <a16:creationId xmlns:a16="http://schemas.microsoft.com/office/drawing/2014/main" id="{DA7A1F1A-B58C-4DDD-A77D-F89610DB8546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9529150" y="6965570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79" name="O">
            <a:extLst>
              <a:ext uri="{FF2B5EF4-FFF2-40B4-BE49-F238E27FC236}">
                <a16:creationId xmlns:a16="http://schemas.microsoft.com/office/drawing/2014/main" id="{C5852CE0-9E6B-4777-BC08-6352F7227FF7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13886435" y="7220989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80" name="O">
            <a:extLst>
              <a:ext uri="{FF2B5EF4-FFF2-40B4-BE49-F238E27FC236}">
                <a16:creationId xmlns:a16="http://schemas.microsoft.com/office/drawing/2014/main" id="{80F6CD91-A14E-4228-B2EF-5709EB17B142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1715120" y="8626493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0879307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9B91151-3E3E-4138-8969-20FC0753254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0AC4F7A1-2710-4F5D-9064-4F5A2A980B92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O">
            <a:extLst>
              <a:ext uri="{FF2B5EF4-FFF2-40B4-BE49-F238E27FC236}">
                <a16:creationId xmlns:a16="http://schemas.microsoft.com/office/drawing/2014/main" id="{F31CBF5A-7023-46D4-8B8C-D27584B51247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5284803" y="4140862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5" name="O">
            <a:extLst>
              <a:ext uri="{FF2B5EF4-FFF2-40B4-BE49-F238E27FC236}">
                <a16:creationId xmlns:a16="http://schemas.microsoft.com/office/drawing/2014/main" id="{7E42E063-F8D9-474B-A0BA-9E8435005595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8596553" y="3997583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6" name="O">
            <a:extLst>
              <a:ext uri="{FF2B5EF4-FFF2-40B4-BE49-F238E27FC236}">
                <a16:creationId xmlns:a16="http://schemas.microsoft.com/office/drawing/2014/main" id="{E743D7F8-BEA6-4111-9AF0-50976167E3FB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4147495" y="7154553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7" name="O">
            <a:extLst>
              <a:ext uri="{FF2B5EF4-FFF2-40B4-BE49-F238E27FC236}">
                <a16:creationId xmlns:a16="http://schemas.microsoft.com/office/drawing/2014/main" id="{E5571168-8731-4F13-8E4F-D936AA562722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9591393" y="7514968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58" name="O">
            <a:extLst>
              <a:ext uri="{FF2B5EF4-FFF2-40B4-BE49-F238E27FC236}">
                <a16:creationId xmlns:a16="http://schemas.microsoft.com/office/drawing/2014/main" id="{7F257752-7578-4E1C-A4DC-D3A3254827FB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6748080" y="9280242"/>
            <a:ext cx="939626" cy="8758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61" name="Double Click to edit text">
            <a:extLst>
              <a:ext uri="{FF2B5EF4-FFF2-40B4-BE49-F238E27FC236}">
                <a16:creationId xmlns:a16="http://schemas.microsoft.com/office/drawing/2014/main" id="{FCF0180A-B22D-47F1-B8D0-705D23A4E0AD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14616745" y="3226349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2" name="Title">
            <a:extLst>
              <a:ext uri="{FF2B5EF4-FFF2-40B4-BE49-F238E27FC236}">
                <a16:creationId xmlns:a16="http://schemas.microsoft.com/office/drawing/2014/main" id="{09E5E535-1361-4363-8B75-9D45F10CAC7F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14613871" y="2652770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Double Click to edit text">
            <a:extLst>
              <a:ext uri="{FF2B5EF4-FFF2-40B4-BE49-F238E27FC236}">
                <a16:creationId xmlns:a16="http://schemas.microsoft.com/office/drawing/2014/main" id="{1D6CF218-7A90-41B4-83A0-71447B49C2F2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14616745" y="5125588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6" name="Title">
            <a:extLst>
              <a:ext uri="{FF2B5EF4-FFF2-40B4-BE49-F238E27FC236}">
                <a16:creationId xmlns:a16="http://schemas.microsoft.com/office/drawing/2014/main" id="{5A810A35-A566-4202-B814-80247EB4011C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14613871" y="4552009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Double Click to edit text">
            <a:extLst>
              <a:ext uri="{FF2B5EF4-FFF2-40B4-BE49-F238E27FC236}">
                <a16:creationId xmlns:a16="http://schemas.microsoft.com/office/drawing/2014/main" id="{DCD25E0F-8CEB-4E3E-967C-2E286A2AC5FD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4616745" y="6999427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0" name="Title">
            <a:extLst>
              <a:ext uri="{FF2B5EF4-FFF2-40B4-BE49-F238E27FC236}">
                <a16:creationId xmlns:a16="http://schemas.microsoft.com/office/drawing/2014/main" id="{99B1FD8F-496E-4850-B284-2B0CA55B6A71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4613871" y="6425848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3" name="Double Click to edit text">
            <a:extLst>
              <a:ext uri="{FF2B5EF4-FFF2-40B4-BE49-F238E27FC236}">
                <a16:creationId xmlns:a16="http://schemas.microsoft.com/office/drawing/2014/main" id="{684A9ACC-26EE-4EDA-B544-FAB0EF4C725F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4616745" y="8962166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4" name="Title">
            <a:extLst>
              <a:ext uri="{FF2B5EF4-FFF2-40B4-BE49-F238E27FC236}">
                <a16:creationId xmlns:a16="http://schemas.microsoft.com/office/drawing/2014/main" id="{1793A225-FF76-423C-8A8A-0A22C26BE5B1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4613871" y="8350487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7" name="Double Click to edit text">
            <a:extLst>
              <a:ext uri="{FF2B5EF4-FFF2-40B4-BE49-F238E27FC236}">
                <a16:creationId xmlns:a16="http://schemas.microsoft.com/office/drawing/2014/main" id="{AD8C034F-7DE5-4E48-9D91-E6BA2E0B0AA6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4616745" y="10772505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8" name="Title">
            <a:extLst>
              <a:ext uri="{FF2B5EF4-FFF2-40B4-BE49-F238E27FC236}">
                <a16:creationId xmlns:a16="http://schemas.microsoft.com/office/drawing/2014/main" id="{183EB44A-D460-4BDC-B771-21D21ADFA904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4613871" y="10198926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AF199CD4-E253-4A47-8264-25FB66837D79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13155944" y="257411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0" name="Title">
            <a:extLst>
              <a:ext uri="{FF2B5EF4-FFF2-40B4-BE49-F238E27FC236}">
                <a16:creationId xmlns:a16="http://schemas.microsoft.com/office/drawing/2014/main" id="{EC3A0875-FE5F-473E-ACAE-CBB3751EB921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13366897" y="2908108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7A6C4A4C-404C-4731-8312-A7D84BB26EE0}"/>
              </a:ext>
            </a:extLst>
          </p:cNvPr>
          <p:cNvSpPr>
            <a:spLocks noGrp="1"/>
          </p:cNvSpPr>
          <p:nvPr>
            <p:ph type="body" sz="quarter" idx="169"/>
          </p:nvPr>
        </p:nvSpPr>
        <p:spPr>
          <a:xfrm>
            <a:off x="13155944" y="4473350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2" name="Title">
            <a:extLst>
              <a:ext uri="{FF2B5EF4-FFF2-40B4-BE49-F238E27FC236}">
                <a16:creationId xmlns:a16="http://schemas.microsoft.com/office/drawing/2014/main" id="{7AF39175-FBEF-465C-AFE2-7EBAFD18127C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3366897" y="4807347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63228D8C-39E9-4557-8995-C5891D2ACC68}"/>
              </a:ext>
            </a:extLst>
          </p:cNvPr>
          <p:cNvSpPr>
            <a:spLocks noGrp="1"/>
          </p:cNvSpPr>
          <p:nvPr>
            <p:ph type="body" sz="quarter" idx="173"/>
          </p:nvPr>
        </p:nvSpPr>
        <p:spPr>
          <a:xfrm>
            <a:off x="13155944" y="6347189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4" name="Title">
            <a:extLst>
              <a:ext uri="{FF2B5EF4-FFF2-40B4-BE49-F238E27FC236}">
                <a16:creationId xmlns:a16="http://schemas.microsoft.com/office/drawing/2014/main" id="{033FBEB0-92A1-4646-8F4A-3B93963955E8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13366897" y="6681186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75F7CBA9-10DA-48C1-A933-E40AA9E458FC}"/>
              </a:ext>
            </a:extLst>
          </p:cNvPr>
          <p:cNvSpPr>
            <a:spLocks noGrp="1"/>
          </p:cNvSpPr>
          <p:nvPr>
            <p:ph type="body" sz="quarter" idx="177"/>
          </p:nvPr>
        </p:nvSpPr>
        <p:spPr>
          <a:xfrm>
            <a:off x="13155944" y="8241348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6" name="Title">
            <a:extLst>
              <a:ext uri="{FF2B5EF4-FFF2-40B4-BE49-F238E27FC236}">
                <a16:creationId xmlns:a16="http://schemas.microsoft.com/office/drawing/2014/main" id="{B11344AC-6C5F-4A63-8666-DE03184E7D5E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13366897" y="857534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C648E66-59C8-486B-A887-1C8C2D13A5F8}"/>
              </a:ext>
            </a:extLst>
          </p:cNvPr>
          <p:cNvSpPr>
            <a:spLocks noGrp="1"/>
          </p:cNvSpPr>
          <p:nvPr>
            <p:ph type="body" sz="quarter" idx="181"/>
          </p:nvPr>
        </p:nvSpPr>
        <p:spPr>
          <a:xfrm>
            <a:off x="13155944" y="10120267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8" name="Title">
            <a:extLst>
              <a:ext uri="{FF2B5EF4-FFF2-40B4-BE49-F238E27FC236}">
                <a16:creationId xmlns:a16="http://schemas.microsoft.com/office/drawing/2014/main" id="{FFC270EE-A700-4D30-AFE5-6185DDE74970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13366897" y="10454264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951362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2010A73-FE16-437E-9983-AAAD0AE6551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FFFA9D24-A60A-4600-A080-6F2220607F51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Double Click to edit text">
            <a:extLst>
              <a:ext uri="{FF2B5EF4-FFF2-40B4-BE49-F238E27FC236}">
                <a16:creationId xmlns:a16="http://schemas.microsoft.com/office/drawing/2014/main" id="{73135971-02D2-4237-A118-0EB0FE755120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2537950" y="9655024"/>
            <a:ext cx="5668864" cy="177576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5E4E0076-E0D0-471F-86FE-57964144F2CE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2560025" y="9109447"/>
            <a:ext cx="5648353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Double Click to edit text">
            <a:extLst>
              <a:ext uri="{FF2B5EF4-FFF2-40B4-BE49-F238E27FC236}">
                <a16:creationId xmlns:a16="http://schemas.microsoft.com/office/drawing/2014/main" id="{5CCE714A-90B2-4FC6-80BB-EB7705111002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2578073" y="4027369"/>
            <a:ext cx="5650816" cy="177576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82E197FC-4654-4730-B161-84314CAEBC81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2600149" y="3481792"/>
            <a:ext cx="5630370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Double Click to edit text">
            <a:extLst>
              <a:ext uri="{FF2B5EF4-FFF2-40B4-BE49-F238E27FC236}">
                <a16:creationId xmlns:a16="http://schemas.microsoft.com/office/drawing/2014/main" id="{2D301D23-8411-4B39-804A-2B78BFEFE951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16364784" y="5839907"/>
            <a:ext cx="5615914" cy="177576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BEE40878-2A69-459C-93B0-21A7B6EDC80E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16364784" y="5294330"/>
            <a:ext cx="5595594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027301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8A7A4D7-4528-4E2F-BDAE-85BFB0C47A4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AD0CEA12-2660-4453-8C77-099C66016FCF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Double Click to edit text">
            <a:extLst>
              <a:ext uri="{FF2B5EF4-FFF2-40B4-BE49-F238E27FC236}">
                <a16:creationId xmlns:a16="http://schemas.microsoft.com/office/drawing/2014/main" id="{5F4C94AD-ABEC-43FB-8534-AB27107DFE7D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2540257" y="2398686"/>
            <a:ext cx="11265096" cy="118117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3" name="Double Click to edit text">
            <a:extLst>
              <a:ext uri="{FF2B5EF4-FFF2-40B4-BE49-F238E27FC236}">
                <a16:creationId xmlns:a16="http://schemas.microsoft.com/office/drawing/2014/main" id="{EF7428E8-BE22-4426-8DA7-A6A7B2A3D03A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4053694" y="5945666"/>
            <a:ext cx="7505389" cy="78357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6830C58E-BD5A-4778-B746-3C0CC480FD10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4050261" y="5400089"/>
            <a:ext cx="7510144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O">
            <a:extLst>
              <a:ext uri="{FF2B5EF4-FFF2-40B4-BE49-F238E27FC236}">
                <a16:creationId xmlns:a16="http://schemas.microsoft.com/office/drawing/2014/main" id="{816072E5-9616-4947-9073-07751EAE57DA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2346973" y="5320304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7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36" name="Double Click to edit text">
            <a:extLst>
              <a:ext uri="{FF2B5EF4-FFF2-40B4-BE49-F238E27FC236}">
                <a16:creationId xmlns:a16="http://schemas.microsoft.com/office/drawing/2014/main" id="{3015B966-20DB-43FE-82F7-14B50F95A3FC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4058320" y="8291849"/>
            <a:ext cx="7505389" cy="78357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ECB7EE2-C05C-4E73-9BA2-61F58498CCE9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4054887" y="7746272"/>
            <a:ext cx="7510144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O">
            <a:extLst>
              <a:ext uri="{FF2B5EF4-FFF2-40B4-BE49-F238E27FC236}">
                <a16:creationId xmlns:a16="http://schemas.microsoft.com/office/drawing/2014/main" id="{FC3D4FF8-405D-45A2-9CFD-1AC1F1F94A98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2351599" y="7666487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7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895503B0-7A1A-4870-9D93-12AE823D1DE4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4062946" y="10638032"/>
            <a:ext cx="7505389" cy="78357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B87EF641-8FEE-4AA5-8E9F-58ED240FBB08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4059513" y="10092455"/>
            <a:ext cx="7510144" cy="48285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O">
            <a:extLst>
              <a:ext uri="{FF2B5EF4-FFF2-40B4-BE49-F238E27FC236}">
                <a16:creationId xmlns:a16="http://schemas.microsoft.com/office/drawing/2014/main" id="{A9586548-2DF7-474B-B601-3EC9B446B10F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2356225" y="10012670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7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288573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7" name="7,5m">
            <a:extLst>
              <a:ext uri="{FF2B5EF4-FFF2-40B4-BE49-F238E27FC236}">
                <a16:creationId xmlns:a16="http://schemas.microsoft.com/office/drawing/2014/main" id="{A45004AE-6DCA-46C8-B623-38F60B24D512}"/>
              </a:ext>
            </a:extLst>
          </p:cNvPr>
          <p:cNvSpPr txBox="1"/>
          <p:nvPr userDrawn="1"/>
        </p:nvSpPr>
        <p:spPr>
          <a:xfrm>
            <a:off x="14524936" y="5537200"/>
            <a:ext cx="163185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56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0</a:t>
            </a:r>
            <a:r>
              <a:rPr dirty="0">
                <a:solidFill>
                  <a:schemeClr val="accent4"/>
                </a:solidFill>
              </a:rPr>
              <a:t>,</a:t>
            </a:r>
            <a:r>
              <a:rPr lang="en-US" dirty="0">
                <a:solidFill>
                  <a:schemeClr val="accent4"/>
                </a:solidFill>
              </a:rPr>
              <a:t>0</a:t>
            </a:r>
            <a:r>
              <a:rPr dirty="0">
                <a:solidFill>
                  <a:schemeClr val="accent4"/>
                </a:solidFill>
              </a:rPr>
              <a:t>m</a:t>
            </a:r>
          </a:p>
        </p:txBody>
      </p:sp>
      <p:sp>
        <p:nvSpPr>
          <p:cNvPr id="18" name="5,5m">
            <a:extLst>
              <a:ext uri="{FF2B5EF4-FFF2-40B4-BE49-F238E27FC236}">
                <a16:creationId xmlns:a16="http://schemas.microsoft.com/office/drawing/2014/main" id="{730F4EB1-E17E-473F-A445-70660821BC62}"/>
              </a:ext>
            </a:extLst>
          </p:cNvPr>
          <p:cNvSpPr txBox="1"/>
          <p:nvPr userDrawn="1"/>
        </p:nvSpPr>
        <p:spPr>
          <a:xfrm>
            <a:off x="14524936" y="6959600"/>
            <a:ext cx="163185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56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0,0m</a:t>
            </a:r>
          </a:p>
        </p:txBody>
      </p:sp>
      <p:sp>
        <p:nvSpPr>
          <p:cNvPr id="25" name="2019">
            <a:extLst>
              <a:ext uri="{FF2B5EF4-FFF2-40B4-BE49-F238E27FC236}">
                <a16:creationId xmlns:a16="http://schemas.microsoft.com/office/drawing/2014/main" id="{E8F99CBE-5A12-4929-A561-D092ADE27B0D}"/>
              </a:ext>
            </a:extLst>
          </p:cNvPr>
          <p:cNvSpPr txBox="1"/>
          <p:nvPr userDrawn="1"/>
        </p:nvSpPr>
        <p:spPr>
          <a:xfrm>
            <a:off x="19523820" y="6959600"/>
            <a:ext cx="164788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56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0000</a:t>
            </a:r>
          </a:p>
        </p:txBody>
      </p:sp>
      <p:sp>
        <p:nvSpPr>
          <p:cNvPr id="26" name="2020">
            <a:extLst>
              <a:ext uri="{FF2B5EF4-FFF2-40B4-BE49-F238E27FC236}">
                <a16:creationId xmlns:a16="http://schemas.microsoft.com/office/drawing/2014/main" id="{2BEDFBC6-7663-4A44-B113-C0FCB5B80285}"/>
              </a:ext>
            </a:extLst>
          </p:cNvPr>
          <p:cNvSpPr txBox="1"/>
          <p:nvPr userDrawn="1"/>
        </p:nvSpPr>
        <p:spPr>
          <a:xfrm>
            <a:off x="19523820" y="5537200"/>
            <a:ext cx="164788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56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0000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E5C7FD0-5EF8-48D3-8018-A24E6C550CD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FEF9A14B-DC40-4FBB-9F56-324F3401AD87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Double Click to edit text">
            <a:extLst>
              <a:ext uri="{FF2B5EF4-FFF2-40B4-BE49-F238E27FC236}">
                <a16:creationId xmlns:a16="http://schemas.microsoft.com/office/drawing/2014/main" id="{713C8FD7-27C1-4143-BAB6-B6773F36A5F6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11771941" y="2426415"/>
            <a:ext cx="10060110" cy="1627988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2C88288E-088C-4AF2-886C-2981CD8FF2AE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13174436" y="5544591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33" name="Double Click to edit text">
            <a:extLst>
              <a:ext uri="{FF2B5EF4-FFF2-40B4-BE49-F238E27FC236}">
                <a16:creationId xmlns:a16="http://schemas.microsoft.com/office/drawing/2014/main" id="{04515842-FB36-4A19-8C54-F702A99187CC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2570267" y="2407024"/>
            <a:ext cx="7400316" cy="167639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B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FF536359-E8F9-4AF2-A089-AA66543DA60E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19536520" y="5537200"/>
            <a:ext cx="3540905" cy="11179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6ED36F61-366B-447A-BEB2-D8B30F74485D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13174436" y="6973602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3232FC89-9A3E-4273-B31A-0D0D6C2351CE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9536520" y="6966211"/>
            <a:ext cx="3540905" cy="11179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65579698-8DEE-4470-92A2-1660B38F7FCA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13174436" y="8862633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E1D0AFE8-EED6-43B4-B820-463E4F61E2D1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19536520" y="8855242"/>
            <a:ext cx="3540905" cy="11179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148710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76A94C-DD76-4CF9-B40A-563CA08DB8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3385" y="2677886"/>
            <a:ext cx="5008674" cy="5355772"/>
          </a:xfrm>
          <a:custGeom>
            <a:avLst/>
            <a:gdLst>
              <a:gd name="connsiteX0" fmla="*/ 0 w 2504337"/>
              <a:gd name="connsiteY0" fmla="*/ 0 h 2677886"/>
              <a:gd name="connsiteX1" fmla="*/ 2504337 w 2504337"/>
              <a:gd name="connsiteY1" fmla="*/ 0 h 2677886"/>
              <a:gd name="connsiteX2" fmla="*/ 2504337 w 2504337"/>
              <a:gd name="connsiteY2" fmla="*/ 2677886 h 2677886"/>
              <a:gd name="connsiteX3" fmla="*/ 0 w 2504337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4337" h="2677886">
                <a:moveTo>
                  <a:pt x="0" y="0"/>
                </a:moveTo>
                <a:lnTo>
                  <a:pt x="2504337" y="0"/>
                </a:lnTo>
                <a:lnTo>
                  <a:pt x="2504337" y="2677886"/>
                </a:lnTo>
                <a:lnTo>
                  <a:pt x="0" y="2677886"/>
                </a:lnTo>
                <a:close/>
              </a:path>
            </a:pathLst>
          </a:custGeom>
          <a:effectLst>
            <a:outerShdw blurRad="774700" sx="102000" sy="102000" algn="ctr" rotWithShape="0">
              <a:prstClr val="black">
                <a:alpha val="51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725343-CD74-46E6-A171-D5CD3B1064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53385" y="8360228"/>
            <a:ext cx="5008674" cy="5355772"/>
          </a:xfrm>
          <a:custGeom>
            <a:avLst/>
            <a:gdLst>
              <a:gd name="connsiteX0" fmla="*/ 0 w 2504337"/>
              <a:gd name="connsiteY0" fmla="*/ 0 h 2677886"/>
              <a:gd name="connsiteX1" fmla="*/ 2504337 w 2504337"/>
              <a:gd name="connsiteY1" fmla="*/ 0 h 2677886"/>
              <a:gd name="connsiteX2" fmla="*/ 2504337 w 2504337"/>
              <a:gd name="connsiteY2" fmla="*/ 2677886 h 2677886"/>
              <a:gd name="connsiteX3" fmla="*/ 0 w 2504337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4337" h="2677886">
                <a:moveTo>
                  <a:pt x="0" y="0"/>
                </a:moveTo>
                <a:lnTo>
                  <a:pt x="2504337" y="0"/>
                </a:lnTo>
                <a:lnTo>
                  <a:pt x="2504337" y="2677886"/>
                </a:lnTo>
                <a:lnTo>
                  <a:pt x="0" y="2677886"/>
                </a:lnTo>
                <a:close/>
              </a:path>
            </a:pathLst>
          </a:custGeom>
          <a:effectLst>
            <a:outerShdw blurRad="774700" sx="102000" sy="102000" algn="ctr" rotWithShape="0">
              <a:prstClr val="black">
                <a:alpha val="51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076D03E-B00A-4F74-BDBE-EBC521BEEB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83327" y="-2"/>
            <a:ext cx="5008674" cy="5355772"/>
          </a:xfrm>
          <a:custGeom>
            <a:avLst/>
            <a:gdLst>
              <a:gd name="connsiteX0" fmla="*/ 0 w 2504337"/>
              <a:gd name="connsiteY0" fmla="*/ 0 h 2677886"/>
              <a:gd name="connsiteX1" fmla="*/ 2504337 w 2504337"/>
              <a:gd name="connsiteY1" fmla="*/ 0 h 2677886"/>
              <a:gd name="connsiteX2" fmla="*/ 2504337 w 2504337"/>
              <a:gd name="connsiteY2" fmla="*/ 2677886 h 2677886"/>
              <a:gd name="connsiteX3" fmla="*/ 0 w 2504337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4337" h="2677886">
                <a:moveTo>
                  <a:pt x="0" y="0"/>
                </a:moveTo>
                <a:lnTo>
                  <a:pt x="2504337" y="0"/>
                </a:lnTo>
                <a:lnTo>
                  <a:pt x="2504337" y="2677886"/>
                </a:lnTo>
                <a:lnTo>
                  <a:pt x="0" y="2677886"/>
                </a:lnTo>
                <a:close/>
              </a:path>
            </a:pathLst>
          </a:custGeom>
          <a:effectLst>
            <a:outerShdw blurRad="774700" sx="102000" sy="102000" algn="ctr" rotWithShape="0">
              <a:prstClr val="black">
                <a:alpha val="51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F90210-CCC3-4501-A936-858F9DB580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3327" y="5682340"/>
            <a:ext cx="5008674" cy="5355772"/>
          </a:xfrm>
          <a:custGeom>
            <a:avLst/>
            <a:gdLst>
              <a:gd name="connsiteX0" fmla="*/ 0 w 2504337"/>
              <a:gd name="connsiteY0" fmla="*/ 0 h 2677886"/>
              <a:gd name="connsiteX1" fmla="*/ 2504337 w 2504337"/>
              <a:gd name="connsiteY1" fmla="*/ 0 h 2677886"/>
              <a:gd name="connsiteX2" fmla="*/ 2504337 w 2504337"/>
              <a:gd name="connsiteY2" fmla="*/ 2677886 h 2677886"/>
              <a:gd name="connsiteX3" fmla="*/ 0 w 2504337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4337" h="2677886">
                <a:moveTo>
                  <a:pt x="0" y="0"/>
                </a:moveTo>
                <a:lnTo>
                  <a:pt x="2504337" y="0"/>
                </a:lnTo>
                <a:lnTo>
                  <a:pt x="2504337" y="2677886"/>
                </a:lnTo>
                <a:lnTo>
                  <a:pt x="0" y="2677886"/>
                </a:lnTo>
                <a:close/>
              </a:path>
            </a:pathLst>
          </a:custGeom>
          <a:effectLst>
            <a:outerShdw blurRad="774700" sx="102000" sy="102000" algn="ctr" rotWithShape="0">
              <a:prstClr val="black">
                <a:alpha val="51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55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E34795F-53D0-4CF1-A67F-0A48EB95B93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BF861B9F-5D91-44F8-88FE-74A28F2BA424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Double Click to edit text">
            <a:extLst>
              <a:ext uri="{FF2B5EF4-FFF2-40B4-BE49-F238E27FC236}">
                <a16:creationId xmlns:a16="http://schemas.microsoft.com/office/drawing/2014/main" id="{213FA6E6-CF37-471F-BCC9-319629138327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9710266" y="9452383"/>
            <a:ext cx="4963467" cy="136845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104E6415-F4F1-42C8-B5EC-D170BECBB2E6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9708051" y="8996287"/>
            <a:ext cx="496661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Double Click to edit text">
            <a:extLst>
              <a:ext uri="{FF2B5EF4-FFF2-40B4-BE49-F238E27FC236}">
                <a16:creationId xmlns:a16="http://schemas.microsoft.com/office/drawing/2014/main" id="{F012DEB3-2F29-4197-A298-0ACE9A667278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3227863" y="9465234"/>
            <a:ext cx="4963467" cy="136845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BD8D30F5-B131-4099-A2A3-A1F1C79310AC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3225648" y="9009138"/>
            <a:ext cx="496661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FDB2FD2F-9C9B-45E2-AF18-A73E8CB97702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16197099" y="9465234"/>
            <a:ext cx="4963467" cy="136845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829CCACE-9F06-48AD-BF67-0FDCBF90FD6B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6194884" y="9009138"/>
            <a:ext cx="496661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DA0F845C-87D7-48FF-84E9-4DDA790EB72B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4209330" y="6430178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46" name="Title">
            <a:extLst>
              <a:ext uri="{FF2B5EF4-FFF2-40B4-BE49-F238E27FC236}">
                <a16:creationId xmlns:a16="http://schemas.microsoft.com/office/drawing/2014/main" id="{934040BC-E2AF-4CB6-B06F-4839199AB430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0700820" y="6430178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47" name="Title">
            <a:extLst>
              <a:ext uri="{FF2B5EF4-FFF2-40B4-BE49-F238E27FC236}">
                <a16:creationId xmlns:a16="http://schemas.microsoft.com/office/drawing/2014/main" id="{C4A5417B-F7D4-4C5A-BFA0-FA0BB223614C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17192310" y="6430178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48" name="Double Click to edit text">
            <a:extLst>
              <a:ext uri="{FF2B5EF4-FFF2-40B4-BE49-F238E27FC236}">
                <a16:creationId xmlns:a16="http://schemas.microsoft.com/office/drawing/2014/main" id="{97AF15AE-FEC3-41D5-B17D-77E265032CE2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3868080" y="2293771"/>
            <a:ext cx="16647841" cy="136844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748770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658D53D-5652-4DCC-8F0B-029DC9231391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9A23A5CA-DF15-4B82-ACE0-19329A5741FC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itle">
            <a:extLst>
              <a:ext uri="{FF2B5EF4-FFF2-40B4-BE49-F238E27FC236}">
                <a16:creationId xmlns:a16="http://schemas.microsoft.com/office/drawing/2014/main" id="{FE2524A8-1CDC-4D43-9DDE-37985B60A5F5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6754798" y="4025900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C1740FD4-8692-4E39-87B9-22C209FDA6C1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7288198" y="5930900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DC2D5C44-B7EC-4F0F-AC27-88027384DF42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6602398" y="7835900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EF21EB0A-4483-4557-B63B-6D22B19CADDD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7364398" y="9710738"/>
            <a:ext cx="2982357" cy="111798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6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52" name="Title">
            <a:extLst>
              <a:ext uri="{FF2B5EF4-FFF2-40B4-BE49-F238E27FC236}">
                <a16:creationId xmlns:a16="http://schemas.microsoft.com/office/drawing/2014/main" id="{75387AE5-FBCD-4698-8BD6-B0D3DD3736D6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15484538" y="5965638"/>
            <a:ext cx="4377979" cy="21900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0,0m</a:t>
            </a:r>
          </a:p>
        </p:txBody>
      </p:sp>
      <p:sp>
        <p:nvSpPr>
          <p:cNvPr id="53" name="Double Click to edit text">
            <a:extLst>
              <a:ext uri="{FF2B5EF4-FFF2-40B4-BE49-F238E27FC236}">
                <a16:creationId xmlns:a16="http://schemas.microsoft.com/office/drawing/2014/main" id="{64157DED-A972-47CF-A669-E49A033CC23B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2545624" y="4753748"/>
            <a:ext cx="3864702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4" name="Title">
            <a:extLst>
              <a:ext uri="{FF2B5EF4-FFF2-40B4-BE49-F238E27FC236}">
                <a16:creationId xmlns:a16="http://schemas.microsoft.com/office/drawing/2014/main" id="{FEC9E6E4-5461-4CE0-894A-9D7436F5B0E9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2543409" y="4196679"/>
            <a:ext cx="3867150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Double Click to edit text">
            <a:extLst>
              <a:ext uri="{FF2B5EF4-FFF2-40B4-BE49-F238E27FC236}">
                <a16:creationId xmlns:a16="http://schemas.microsoft.com/office/drawing/2014/main" id="{4D22EB1B-953A-4F60-BEAD-824D9D95CEBF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2547839" y="6631861"/>
            <a:ext cx="3864702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6" name="Title">
            <a:extLst>
              <a:ext uri="{FF2B5EF4-FFF2-40B4-BE49-F238E27FC236}">
                <a16:creationId xmlns:a16="http://schemas.microsoft.com/office/drawing/2014/main" id="{F9161F56-1535-440C-A63D-3CAF578E9228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2545624" y="6074792"/>
            <a:ext cx="3867150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7" name="Double Click to edit text">
            <a:extLst>
              <a:ext uri="{FF2B5EF4-FFF2-40B4-BE49-F238E27FC236}">
                <a16:creationId xmlns:a16="http://schemas.microsoft.com/office/drawing/2014/main" id="{2074D57A-CF1B-4464-A2B6-25BBAEA5C9A8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2550054" y="8497274"/>
            <a:ext cx="3864702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8" name="Title">
            <a:extLst>
              <a:ext uri="{FF2B5EF4-FFF2-40B4-BE49-F238E27FC236}">
                <a16:creationId xmlns:a16="http://schemas.microsoft.com/office/drawing/2014/main" id="{7D815976-83C9-4DF0-8C9A-D64AE619E0D3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2547839" y="7940205"/>
            <a:ext cx="3867150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9" name="Double Click to edit text">
            <a:extLst>
              <a:ext uri="{FF2B5EF4-FFF2-40B4-BE49-F238E27FC236}">
                <a16:creationId xmlns:a16="http://schemas.microsoft.com/office/drawing/2014/main" id="{6C6C117A-F2D0-48B1-9601-3B32849E51B5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2552269" y="10362687"/>
            <a:ext cx="3864702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0" name="Title">
            <a:extLst>
              <a:ext uri="{FF2B5EF4-FFF2-40B4-BE49-F238E27FC236}">
                <a16:creationId xmlns:a16="http://schemas.microsoft.com/office/drawing/2014/main" id="{7DF3E409-2E46-4240-899C-B4740D257E55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2550054" y="9805618"/>
            <a:ext cx="3867150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739305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B649529-44F3-4E51-B8EA-C2AE347A8468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820055D9-0EC5-4DD7-802D-E9BF46177D7E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Double Click to edit text">
            <a:extLst>
              <a:ext uri="{FF2B5EF4-FFF2-40B4-BE49-F238E27FC236}">
                <a16:creationId xmlns:a16="http://schemas.microsoft.com/office/drawing/2014/main" id="{1ED1B018-F76E-4CFB-A2E3-AC53ED4FCE0C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4020538" y="3161266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981E599B-65B3-4AFB-9455-3C287497265E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4017664" y="2587687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Double Click to edit text">
            <a:extLst>
              <a:ext uri="{FF2B5EF4-FFF2-40B4-BE49-F238E27FC236}">
                <a16:creationId xmlns:a16="http://schemas.microsoft.com/office/drawing/2014/main" id="{A488FF68-2A63-4398-AB0A-73BDBD0163F2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4020538" y="5060505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id="{6DCFC183-24D4-4316-9008-B98DC86FD387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4017664" y="4486926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Double Click to edit text">
            <a:extLst>
              <a:ext uri="{FF2B5EF4-FFF2-40B4-BE49-F238E27FC236}">
                <a16:creationId xmlns:a16="http://schemas.microsoft.com/office/drawing/2014/main" id="{0C78F055-223E-498E-84D6-372501736149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4020538" y="6934344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5" name="Title">
            <a:extLst>
              <a:ext uri="{FF2B5EF4-FFF2-40B4-BE49-F238E27FC236}">
                <a16:creationId xmlns:a16="http://schemas.microsoft.com/office/drawing/2014/main" id="{E62F9976-B958-4229-9F81-B4C388EAA464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4017664" y="6360765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Double Click to edit text">
            <a:extLst>
              <a:ext uri="{FF2B5EF4-FFF2-40B4-BE49-F238E27FC236}">
                <a16:creationId xmlns:a16="http://schemas.microsoft.com/office/drawing/2014/main" id="{A0166A4E-E327-4DF5-B169-226E894BE794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4020538" y="8897083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7" name="Title">
            <a:extLst>
              <a:ext uri="{FF2B5EF4-FFF2-40B4-BE49-F238E27FC236}">
                <a16:creationId xmlns:a16="http://schemas.microsoft.com/office/drawing/2014/main" id="{105821E4-9B62-4195-ADF9-6724AA6113D8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4017664" y="8285404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8" name="Double Click to edit text">
            <a:extLst>
              <a:ext uri="{FF2B5EF4-FFF2-40B4-BE49-F238E27FC236}">
                <a16:creationId xmlns:a16="http://schemas.microsoft.com/office/drawing/2014/main" id="{53AE121C-2008-4EF3-BCD8-FDB585D51EFD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4020538" y="10707422"/>
            <a:ext cx="7225522" cy="532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9" name="Title">
            <a:extLst>
              <a:ext uri="{FF2B5EF4-FFF2-40B4-BE49-F238E27FC236}">
                <a16:creationId xmlns:a16="http://schemas.microsoft.com/office/drawing/2014/main" id="{49D91C3A-58EB-4AB8-B6CC-F3D7243B73B1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4017664" y="10133843"/>
            <a:ext cx="722552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B6E63614-E059-48FE-9994-04D00B6B4934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2559737" y="2509028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Title">
            <a:extLst>
              <a:ext uri="{FF2B5EF4-FFF2-40B4-BE49-F238E27FC236}">
                <a16:creationId xmlns:a16="http://schemas.microsoft.com/office/drawing/2014/main" id="{BEEF2982-E0F5-422F-9E69-8233A195EFDC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2770690" y="284302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2699AF93-A64E-476F-BD75-C90255B3CFA1}"/>
              </a:ext>
            </a:extLst>
          </p:cNvPr>
          <p:cNvSpPr>
            <a:spLocks noGrp="1"/>
          </p:cNvSpPr>
          <p:nvPr>
            <p:ph type="body" sz="quarter" idx="169"/>
          </p:nvPr>
        </p:nvSpPr>
        <p:spPr>
          <a:xfrm>
            <a:off x="2559737" y="4408267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Title">
            <a:extLst>
              <a:ext uri="{FF2B5EF4-FFF2-40B4-BE49-F238E27FC236}">
                <a16:creationId xmlns:a16="http://schemas.microsoft.com/office/drawing/2014/main" id="{56BA72D0-2059-4C4A-AB65-85B8A26E7847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2770690" y="4742264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667830C-A7B1-4559-85E0-96387D669E36}"/>
              </a:ext>
            </a:extLst>
          </p:cNvPr>
          <p:cNvSpPr>
            <a:spLocks noGrp="1"/>
          </p:cNvSpPr>
          <p:nvPr>
            <p:ph type="body" sz="quarter" idx="173"/>
          </p:nvPr>
        </p:nvSpPr>
        <p:spPr>
          <a:xfrm>
            <a:off x="2559737" y="6282106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5" name="Title">
            <a:extLst>
              <a:ext uri="{FF2B5EF4-FFF2-40B4-BE49-F238E27FC236}">
                <a16:creationId xmlns:a16="http://schemas.microsoft.com/office/drawing/2014/main" id="{31048DC7-32CC-4435-9863-D06FA7369C5E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2770690" y="6616103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DA072AE-83D9-4593-9D5B-EBDAAD3AD869}"/>
              </a:ext>
            </a:extLst>
          </p:cNvPr>
          <p:cNvSpPr>
            <a:spLocks noGrp="1"/>
          </p:cNvSpPr>
          <p:nvPr>
            <p:ph type="body" sz="quarter" idx="177"/>
          </p:nvPr>
        </p:nvSpPr>
        <p:spPr>
          <a:xfrm>
            <a:off x="2559737" y="8176265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Title">
            <a:extLst>
              <a:ext uri="{FF2B5EF4-FFF2-40B4-BE49-F238E27FC236}">
                <a16:creationId xmlns:a16="http://schemas.microsoft.com/office/drawing/2014/main" id="{6C9057AB-36BC-4FB9-A5D9-7FAB0D6A65F4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2770690" y="8510262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586C2D12-30DC-457C-B490-8ACDE78F8A52}"/>
              </a:ext>
            </a:extLst>
          </p:cNvPr>
          <p:cNvSpPr>
            <a:spLocks noGrp="1"/>
          </p:cNvSpPr>
          <p:nvPr>
            <p:ph type="body" sz="quarter" idx="181"/>
          </p:nvPr>
        </p:nvSpPr>
        <p:spPr>
          <a:xfrm>
            <a:off x="2559737" y="10055184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Title">
            <a:extLst>
              <a:ext uri="{FF2B5EF4-FFF2-40B4-BE49-F238E27FC236}">
                <a16:creationId xmlns:a16="http://schemas.microsoft.com/office/drawing/2014/main" id="{437CA436-7EDB-4F66-B9BE-15893530C6B3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2770690" y="10389181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555754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59" name="Double Click to edit text">
            <a:extLst>
              <a:ext uri="{FF2B5EF4-FFF2-40B4-BE49-F238E27FC236}">
                <a16:creationId xmlns:a16="http://schemas.microsoft.com/office/drawing/2014/main" id="{7C1C903E-24A7-4A65-814E-E5F3A2FAB13F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9710266" y="7911331"/>
            <a:ext cx="4963467" cy="136845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0" name="Title">
            <a:extLst>
              <a:ext uri="{FF2B5EF4-FFF2-40B4-BE49-F238E27FC236}">
                <a16:creationId xmlns:a16="http://schemas.microsoft.com/office/drawing/2014/main" id="{D710AF0D-3A7B-4712-86EA-FBAD0D521814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9708051" y="7455235"/>
            <a:ext cx="496661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1" name="Double Click to edit text">
            <a:extLst>
              <a:ext uri="{FF2B5EF4-FFF2-40B4-BE49-F238E27FC236}">
                <a16:creationId xmlns:a16="http://schemas.microsoft.com/office/drawing/2014/main" id="{0A244EFC-ACCA-48E8-B58A-E2D93A7E4B54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3227863" y="7924182"/>
            <a:ext cx="4963467" cy="136845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2" name="Title">
            <a:extLst>
              <a:ext uri="{FF2B5EF4-FFF2-40B4-BE49-F238E27FC236}">
                <a16:creationId xmlns:a16="http://schemas.microsoft.com/office/drawing/2014/main" id="{50BE0C8F-FFDA-4A92-A7C1-1A9350192122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3225648" y="7468086"/>
            <a:ext cx="496661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Double Click to edit text">
            <a:extLst>
              <a:ext uri="{FF2B5EF4-FFF2-40B4-BE49-F238E27FC236}">
                <a16:creationId xmlns:a16="http://schemas.microsoft.com/office/drawing/2014/main" id="{AC2A94BE-05E0-40DC-B815-7AFC03CF085B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16197099" y="7924182"/>
            <a:ext cx="4963467" cy="136845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4" name="Title">
            <a:extLst>
              <a:ext uri="{FF2B5EF4-FFF2-40B4-BE49-F238E27FC236}">
                <a16:creationId xmlns:a16="http://schemas.microsoft.com/office/drawing/2014/main" id="{9E98EA8B-5778-41F7-960C-4150AAD10557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6194884" y="7468086"/>
            <a:ext cx="496661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946467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2CD284D-28C6-4B2E-BB1D-09B3D6263371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F4BFE371-5276-4B66-98A7-679FDC1E851A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Double Click to edit text">
            <a:extLst>
              <a:ext uri="{FF2B5EF4-FFF2-40B4-BE49-F238E27FC236}">
                <a16:creationId xmlns:a16="http://schemas.microsoft.com/office/drawing/2014/main" id="{8C3BC941-1852-4C63-88D9-DE1EF487C3AB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4653406" y="3346529"/>
            <a:ext cx="5301659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0BFAAAD7-4D28-44B5-9C07-BD16EAFB551A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4651191" y="2789460"/>
            <a:ext cx="530501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Double Click to edit text">
            <a:extLst>
              <a:ext uri="{FF2B5EF4-FFF2-40B4-BE49-F238E27FC236}">
                <a16:creationId xmlns:a16="http://schemas.microsoft.com/office/drawing/2014/main" id="{C483DD28-2ABF-4B14-B9A3-19954F3C89E0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15212207" y="5225112"/>
            <a:ext cx="5301659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3AEDBC26-04C9-41DE-A088-09E1AC9B955C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5209992" y="4668043"/>
            <a:ext cx="530501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52FE068E-6B78-4B27-A973-0FC6A9D2C5CD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5415407" y="7107834"/>
            <a:ext cx="5301659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C1C6DCA6-7AC3-4C74-86A9-1EA32D5D5B03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15413192" y="6550765"/>
            <a:ext cx="530501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Double Click to edit text">
            <a:extLst>
              <a:ext uri="{FF2B5EF4-FFF2-40B4-BE49-F238E27FC236}">
                <a16:creationId xmlns:a16="http://schemas.microsoft.com/office/drawing/2014/main" id="{9ACB09B9-06FA-46C2-9898-4DA816CE16B3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15214422" y="9000094"/>
            <a:ext cx="5301659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1" name="Title">
            <a:extLst>
              <a:ext uri="{FF2B5EF4-FFF2-40B4-BE49-F238E27FC236}">
                <a16:creationId xmlns:a16="http://schemas.microsoft.com/office/drawing/2014/main" id="{69ACCFBF-E63E-4663-8214-F48D10187A66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5212207" y="8443025"/>
            <a:ext cx="530501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Double Click to edit text">
            <a:extLst>
              <a:ext uri="{FF2B5EF4-FFF2-40B4-BE49-F238E27FC236}">
                <a16:creationId xmlns:a16="http://schemas.microsoft.com/office/drawing/2014/main" id="{2C110418-7589-4C5E-9C8F-E855B6527EB8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4647965" y="10878108"/>
            <a:ext cx="5301659" cy="4170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3" name="Title">
            <a:extLst>
              <a:ext uri="{FF2B5EF4-FFF2-40B4-BE49-F238E27FC236}">
                <a16:creationId xmlns:a16="http://schemas.microsoft.com/office/drawing/2014/main" id="{960E9C0E-4B31-46EA-B0EE-9A2C99C70919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14645750" y="10321039"/>
            <a:ext cx="530501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758787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81" name="Double Click to edit text">
            <a:extLst>
              <a:ext uri="{FF2B5EF4-FFF2-40B4-BE49-F238E27FC236}">
                <a16:creationId xmlns:a16="http://schemas.microsoft.com/office/drawing/2014/main" id="{B4169D72-6C8E-4E65-BF79-0E4D7BA25D5F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3868080" y="2293771"/>
            <a:ext cx="16647841" cy="8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95" name="Double Click to edit text">
            <a:extLst>
              <a:ext uri="{FF2B5EF4-FFF2-40B4-BE49-F238E27FC236}">
                <a16:creationId xmlns:a16="http://schemas.microsoft.com/office/drawing/2014/main" id="{2C878276-9086-4CAC-A8C8-987934FE1729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2630780" y="10651185"/>
            <a:ext cx="3740132" cy="76912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96" name="Title">
            <a:extLst>
              <a:ext uri="{FF2B5EF4-FFF2-40B4-BE49-F238E27FC236}">
                <a16:creationId xmlns:a16="http://schemas.microsoft.com/office/drawing/2014/main" id="{9DD09BB2-0B8B-45F3-A693-555F0C3A411B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2629008" y="10103649"/>
            <a:ext cx="374250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7" name="Title">
            <a:extLst>
              <a:ext uri="{FF2B5EF4-FFF2-40B4-BE49-F238E27FC236}">
                <a16:creationId xmlns:a16="http://schemas.microsoft.com/office/drawing/2014/main" id="{423CF38D-6AC3-47CA-A6F8-30E8C2D152AE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3009991" y="8392646"/>
            <a:ext cx="2982357" cy="9042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0.00h</a:t>
            </a:r>
          </a:p>
        </p:txBody>
      </p:sp>
      <p:sp>
        <p:nvSpPr>
          <p:cNvPr id="98" name="Double Click to edit text">
            <a:extLst>
              <a:ext uri="{FF2B5EF4-FFF2-40B4-BE49-F238E27FC236}">
                <a16:creationId xmlns:a16="http://schemas.microsoft.com/office/drawing/2014/main" id="{EFD33CD8-95A0-4375-8266-FACDA037C299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2902022" y="9379117"/>
            <a:ext cx="3202299" cy="38301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99" name="Title">
            <a:extLst>
              <a:ext uri="{FF2B5EF4-FFF2-40B4-BE49-F238E27FC236}">
                <a16:creationId xmlns:a16="http://schemas.microsoft.com/office/drawing/2014/main" id="{23F8A09C-EB8F-474A-A413-2107AE56B0B1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8140893" y="8372955"/>
            <a:ext cx="2982357" cy="9042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0.00h</a:t>
            </a:r>
          </a:p>
        </p:txBody>
      </p:sp>
      <p:sp>
        <p:nvSpPr>
          <p:cNvPr id="100" name="Title">
            <a:extLst>
              <a:ext uri="{FF2B5EF4-FFF2-40B4-BE49-F238E27FC236}">
                <a16:creationId xmlns:a16="http://schemas.microsoft.com/office/drawing/2014/main" id="{06CDC56E-7096-4688-A7F6-C66A8730CC2A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13271795" y="8410414"/>
            <a:ext cx="2982357" cy="9042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0.00h</a:t>
            </a:r>
          </a:p>
        </p:txBody>
      </p:sp>
      <p:sp>
        <p:nvSpPr>
          <p:cNvPr id="101" name="Double Click to edit text">
            <a:extLst>
              <a:ext uri="{FF2B5EF4-FFF2-40B4-BE49-F238E27FC236}">
                <a16:creationId xmlns:a16="http://schemas.microsoft.com/office/drawing/2014/main" id="{ACB1F845-B7BD-4B46-86C9-A3E619DBEF8D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7761084" y="10655994"/>
            <a:ext cx="3740132" cy="76912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02" name="Title">
            <a:extLst>
              <a:ext uri="{FF2B5EF4-FFF2-40B4-BE49-F238E27FC236}">
                <a16:creationId xmlns:a16="http://schemas.microsoft.com/office/drawing/2014/main" id="{1038745F-7D2D-49F4-9A8B-58AA7A346D37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7759312" y="10108458"/>
            <a:ext cx="374250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3" name="Double Click to edit text">
            <a:extLst>
              <a:ext uri="{FF2B5EF4-FFF2-40B4-BE49-F238E27FC236}">
                <a16:creationId xmlns:a16="http://schemas.microsoft.com/office/drawing/2014/main" id="{8EC14AB1-E58E-4D72-8947-439D0F848054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8032326" y="9383926"/>
            <a:ext cx="3202299" cy="38301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04" name="Double Click to edit text">
            <a:extLst>
              <a:ext uri="{FF2B5EF4-FFF2-40B4-BE49-F238E27FC236}">
                <a16:creationId xmlns:a16="http://schemas.microsoft.com/office/drawing/2014/main" id="{19AB8F6E-FBE8-4749-91F8-F8146F412B76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12894355" y="10655994"/>
            <a:ext cx="3740132" cy="76912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05" name="Title">
            <a:extLst>
              <a:ext uri="{FF2B5EF4-FFF2-40B4-BE49-F238E27FC236}">
                <a16:creationId xmlns:a16="http://schemas.microsoft.com/office/drawing/2014/main" id="{3CF8D072-0F46-4F20-A841-DC00FFE48DFB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2892583" y="10108458"/>
            <a:ext cx="374250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6" name="Double Click to edit text">
            <a:extLst>
              <a:ext uri="{FF2B5EF4-FFF2-40B4-BE49-F238E27FC236}">
                <a16:creationId xmlns:a16="http://schemas.microsoft.com/office/drawing/2014/main" id="{1F92538C-3D8B-4D24-B574-685017D3B826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3165597" y="9383926"/>
            <a:ext cx="3202299" cy="38301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07" name="Title">
            <a:extLst>
              <a:ext uri="{FF2B5EF4-FFF2-40B4-BE49-F238E27FC236}">
                <a16:creationId xmlns:a16="http://schemas.microsoft.com/office/drawing/2014/main" id="{18E135F6-90B9-451F-814C-86FD3F8A5C7E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18433748" y="8410414"/>
            <a:ext cx="2982357" cy="9042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7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0.00h</a:t>
            </a:r>
          </a:p>
        </p:txBody>
      </p:sp>
      <p:sp>
        <p:nvSpPr>
          <p:cNvPr id="108" name="Double Click to edit text">
            <a:extLst>
              <a:ext uri="{FF2B5EF4-FFF2-40B4-BE49-F238E27FC236}">
                <a16:creationId xmlns:a16="http://schemas.microsoft.com/office/drawing/2014/main" id="{347261DB-BFC5-4EEC-BD36-D731AAF4612D}"/>
              </a:ext>
            </a:extLst>
          </p:cNvPr>
          <p:cNvSpPr txBox="1">
            <a:spLocks noGrp="1"/>
          </p:cNvSpPr>
          <p:nvPr>
            <p:ph type="body" sz="quarter" idx="186" hasCustomPrompt="1"/>
          </p:nvPr>
        </p:nvSpPr>
        <p:spPr>
          <a:xfrm>
            <a:off x="18056308" y="10655994"/>
            <a:ext cx="3740132" cy="76912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09" name="Title">
            <a:extLst>
              <a:ext uri="{FF2B5EF4-FFF2-40B4-BE49-F238E27FC236}">
                <a16:creationId xmlns:a16="http://schemas.microsoft.com/office/drawing/2014/main" id="{12B5F660-B3EB-444C-B133-8D60FBF85B4F}"/>
              </a:ext>
            </a:extLst>
          </p:cNvPr>
          <p:cNvSpPr txBox="1">
            <a:spLocks noGrp="1"/>
          </p:cNvSpPr>
          <p:nvPr>
            <p:ph type="body" sz="quarter" idx="187" hasCustomPrompt="1"/>
          </p:nvPr>
        </p:nvSpPr>
        <p:spPr>
          <a:xfrm>
            <a:off x="18054536" y="10108458"/>
            <a:ext cx="374250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0" name="Double Click to edit text">
            <a:extLst>
              <a:ext uri="{FF2B5EF4-FFF2-40B4-BE49-F238E27FC236}">
                <a16:creationId xmlns:a16="http://schemas.microsoft.com/office/drawing/2014/main" id="{BE511698-6108-476D-B1E4-D72E413B24B0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18327550" y="9383926"/>
            <a:ext cx="3202299" cy="38301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154476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FE54D36-1ED1-4DE0-B78C-26FA2C04DD20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1BD49892-424A-4777-858D-D22A6BA37E46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Double Click to edit text">
            <a:extLst>
              <a:ext uri="{FF2B5EF4-FFF2-40B4-BE49-F238E27FC236}">
                <a16:creationId xmlns:a16="http://schemas.microsoft.com/office/drawing/2014/main" id="{9F7AD243-44C9-492E-AB2B-002F7153B5D8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2969604" y="6230488"/>
            <a:ext cx="4542285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5" name="Title">
            <a:extLst>
              <a:ext uri="{FF2B5EF4-FFF2-40B4-BE49-F238E27FC236}">
                <a16:creationId xmlns:a16="http://schemas.microsoft.com/office/drawing/2014/main" id="{50BE1E7E-7FDD-48FC-BCC3-102667437498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2966993" y="5673420"/>
            <a:ext cx="4544895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Double Click to edit text">
            <a:extLst>
              <a:ext uri="{FF2B5EF4-FFF2-40B4-BE49-F238E27FC236}">
                <a16:creationId xmlns:a16="http://schemas.microsoft.com/office/drawing/2014/main" id="{795FAD49-DE08-465D-BD2C-48B644FA36B0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16636381" y="7512317"/>
            <a:ext cx="4542285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7" name="Title">
            <a:extLst>
              <a:ext uri="{FF2B5EF4-FFF2-40B4-BE49-F238E27FC236}">
                <a16:creationId xmlns:a16="http://schemas.microsoft.com/office/drawing/2014/main" id="{0621C249-F647-4562-B9B8-0CA3D8C227CC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16633770" y="6955249"/>
            <a:ext cx="4544895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8" name="Double Click to edit text">
            <a:extLst>
              <a:ext uri="{FF2B5EF4-FFF2-40B4-BE49-F238E27FC236}">
                <a16:creationId xmlns:a16="http://schemas.microsoft.com/office/drawing/2014/main" id="{19FFE82C-DF74-48D5-A647-C1EC89700EBD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9738187" y="3527593"/>
            <a:ext cx="4608306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9" name="Title">
            <a:extLst>
              <a:ext uri="{FF2B5EF4-FFF2-40B4-BE49-F238E27FC236}">
                <a16:creationId xmlns:a16="http://schemas.microsoft.com/office/drawing/2014/main" id="{38035D9D-6A3B-4F53-A20D-AB5E4F9C143C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9735659" y="2970525"/>
            <a:ext cx="4610954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Double Click to edit text">
            <a:extLst>
              <a:ext uri="{FF2B5EF4-FFF2-40B4-BE49-F238E27FC236}">
                <a16:creationId xmlns:a16="http://schemas.microsoft.com/office/drawing/2014/main" id="{76EB7614-1DD6-432D-9DEA-00B4D05915B2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10186799" y="10441720"/>
            <a:ext cx="4542286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1" name="Title">
            <a:extLst>
              <a:ext uri="{FF2B5EF4-FFF2-40B4-BE49-F238E27FC236}">
                <a16:creationId xmlns:a16="http://schemas.microsoft.com/office/drawing/2014/main" id="{053CD3C5-2C20-42AF-89C7-47E974960705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0184309" y="9884652"/>
            <a:ext cx="4544896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O">
            <a:extLst>
              <a:ext uri="{FF2B5EF4-FFF2-40B4-BE49-F238E27FC236}">
                <a16:creationId xmlns:a16="http://schemas.microsoft.com/office/drawing/2014/main" id="{155C239F-DFA5-43E8-A699-D74F8C5F160C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9283043" y="609885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5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68" name="O">
            <a:extLst>
              <a:ext uri="{FF2B5EF4-FFF2-40B4-BE49-F238E27FC236}">
                <a16:creationId xmlns:a16="http://schemas.microsoft.com/office/drawing/2014/main" id="{F7271CA7-87DA-4BD0-8B31-0D36DBD12112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1252408" y="496818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69" name="O">
            <a:extLst>
              <a:ext uri="{FF2B5EF4-FFF2-40B4-BE49-F238E27FC236}">
                <a16:creationId xmlns:a16="http://schemas.microsoft.com/office/drawing/2014/main" id="{2824CCD9-C566-457F-9B67-FF7710C2B7F3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14129641" y="6939469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70" name="O">
            <a:extLst>
              <a:ext uri="{FF2B5EF4-FFF2-40B4-BE49-F238E27FC236}">
                <a16:creationId xmlns:a16="http://schemas.microsoft.com/office/drawing/2014/main" id="{69A4DFC8-6355-4883-A528-D022F9A91C42}"/>
              </a:ext>
            </a:extLst>
          </p:cNvPr>
          <p:cNvSpPr txBox="1">
            <a:spLocks noGrp="1"/>
          </p:cNvSpPr>
          <p:nvPr>
            <p:ph type="body" sz="quarter" idx="187" hasCustomPrompt="1"/>
          </p:nvPr>
        </p:nvSpPr>
        <p:spPr>
          <a:xfrm>
            <a:off x="11682551" y="7215767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5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530306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3F7F4DE-63D0-4B2A-BC06-10DEF8487C0E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41D6C667-DB7C-4079-897B-9D347E70A019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Double Click to edit text">
            <a:extLst>
              <a:ext uri="{FF2B5EF4-FFF2-40B4-BE49-F238E27FC236}">
                <a16:creationId xmlns:a16="http://schemas.microsoft.com/office/drawing/2014/main" id="{733F853C-1C90-4B61-BA8D-541C6353913E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2738023" y="8103769"/>
            <a:ext cx="5375111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6CB0C6D0-4930-450C-B80A-C4553A7B5AFA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2734935" y="7546701"/>
            <a:ext cx="5378200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Double Click to edit text">
            <a:extLst>
              <a:ext uri="{FF2B5EF4-FFF2-40B4-BE49-F238E27FC236}">
                <a16:creationId xmlns:a16="http://schemas.microsoft.com/office/drawing/2014/main" id="{8D5F8BEE-9F94-439D-AA7B-69E73F018207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3839343" y="10813070"/>
            <a:ext cx="5391382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FB70BB5F-F315-4039-BF9D-51F812C6A28B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3836255" y="10256002"/>
            <a:ext cx="5394480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7C2F13FB-993F-469F-92B4-9C733778396A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6287669" y="6882538"/>
            <a:ext cx="5391382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D19B464E-87A5-4A2D-85ED-F144AEFBFF7B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16284581" y="6325470"/>
            <a:ext cx="5394480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27484B9E-7535-4CE4-880F-D695C10056A9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15245263" y="9524892"/>
            <a:ext cx="5391382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89C31708-B413-4037-8A26-8A517DE8FF78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5242175" y="8967824"/>
            <a:ext cx="5394480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O">
            <a:extLst>
              <a:ext uri="{FF2B5EF4-FFF2-40B4-BE49-F238E27FC236}">
                <a16:creationId xmlns:a16="http://schemas.microsoft.com/office/drawing/2014/main" id="{B633D929-6C8A-4652-B29E-580E83160E71}"/>
              </a:ext>
            </a:extLst>
          </p:cNvPr>
          <p:cNvSpPr txBox="1">
            <a:spLocks noGrp="1"/>
          </p:cNvSpPr>
          <p:nvPr>
            <p:ph type="body" sz="quarter" idx="187" hasCustomPrompt="1"/>
          </p:nvPr>
        </p:nvSpPr>
        <p:spPr>
          <a:xfrm>
            <a:off x="11494007" y="6170454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6" name="O">
            <a:extLst>
              <a:ext uri="{FF2B5EF4-FFF2-40B4-BE49-F238E27FC236}">
                <a16:creationId xmlns:a16="http://schemas.microsoft.com/office/drawing/2014/main" id="{5002D6BB-6B35-4F06-8324-B7737479A67A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11501700" y="7484107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7" name="O">
            <a:extLst>
              <a:ext uri="{FF2B5EF4-FFF2-40B4-BE49-F238E27FC236}">
                <a16:creationId xmlns:a16="http://schemas.microsoft.com/office/drawing/2014/main" id="{DF2F6593-9A97-4907-8B86-3785374AC0E9}"/>
              </a:ext>
            </a:extLst>
          </p:cNvPr>
          <p:cNvSpPr txBox="1">
            <a:spLocks noGrp="1"/>
          </p:cNvSpPr>
          <p:nvPr>
            <p:ph type="body" sz="quarter" idx="189" hasCustomPrompt="1"/>
          </p:nvPr>
        </p:nvSpPr>
        <p:spPr>
          <a:xfrm>
            <a:off x="11509393" y="8797760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8" name="O">
            <a:extLst>
              <a:ext uri="{FF2B5EF4-FFF2-40B4-BE49-F238E27FC236}">
                <a16:creationId xmlns:a16="http://schemas.microsoft.com/office/drawing/2014/main" id="{DBACC15A-FB75-4754-B8AE-1471A1D068CB}"/>
              </a:ext>
            </a:extLst>
          </p:cNvPr>
          <p:cNvSpPr txBox="1">
            <a:spLocks noGrp="1"/>
          </p:cNvSpPr>
          <p:nvPr>
            <p:ph type="body" sz="quarter" idx="190" hasCustomPrompt="1"/>
          </p:nvPr>
        </p:nvSpPr>
        <p:spPr>
          <a:xfrm>
            <a:off x="11517086" y="10111413"/>
            <a:ext cx="1386842" cy="123110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lvl1pPr algn="ctr" defTabSz="914400">
              <a:lnSpc>
                <a:spcPct val="100000"/>
              </a:lnSpc>
              <a:defRPr sz="6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6697462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40BF5A38-A293-420C-97C1-5A0174DA9C9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Title">
            <a:extLst>
              <a:ext uri="{FF2B5EF4-FFF2-40B4-BE49-F238E27FC236}">
                <a16:creationId xmlns:a16="http://schemas.microsoft.com/office/drawing/2014/main" id="{16C9DC84-0658-43F6-930C-F234557FDA57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Double Click to edit text">
            <a:extLst>
              <a:ext uri="{FF2B5EF4-FFF2-40B4-BE49-F238E27FC236}">
                <a16:creationId xmlns:a16="http://schemas.microsoft.com/office/drawing/2014/main" id="{5D85137C-CBA2-4F05-B18D-090F288D9E70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4582012" y="3198441"/>
            <a:ext cx="6525587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4" name="Title">
            <a:extLst>
              <a:ext uri="{FF2B5EF4-FFF2-40B4-BE49-F238E27FC236}">
                <a16:creationId xmlns:a16="http://schemas.microsoft.com/office/drawing/2014/main" id="{784528B1-E4D5-4A7E-ABD3-507C379CA843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4578922" y="2641373"/>
            <a:ext cx="652933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itle">
            <a:extLst>
              <a:ext uri="{FF2B5EF4-FFF2-40B4-BE49-F238E27FC236}">
                <a16:creationId xmlns:a16="http://schemas.microsoft.com/office/drawing/2014/main" id="{908B06BE-1878-46DA-B31B-6D5C38634976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1792607" y="2262716"/>
            <a:ext cx="2516286" cy="17190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200" b="0" i="0" u="none" strike="noStrike" cap="none" spc="0" normalizeH="0" baseline="0" dirty="0">
                <a:ln>
                  <a:noFill/>
                </a:ln>
                <a:solidFill>
                  <a:srgbClr val="AAACB4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6" name="Double Click to edit text">
            <a:extLst>
              <a:ext uri="{FF2B5EF4-FFF2-40B4-BE49-F238E27FC236}">
                <a16:creationId xmlns:a16="http://schemas.microsoft.com/office/drawing/2014/main" id="{D63EB53F-7F7A-4EE5-ADCC-04ABFAB41055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4585103" y="5657792"/>
            <a:ext cx="6525587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7" name="Title">
            <a:extLst>
              <a:ext uri="{FF2B5EF4-FFF2-40B4-BE49-F238E27FC236}">
                <a16:creationId xmlns:a16="http://schemas.microsoft.com/office/drawing/2014/main" id="{C520CD36-67D3-4B11-A30B-3D0A84523B6D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4582013" y="5100724"/>
            <a:ext cx="652933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8" name="Title">
            <a:extLst>
              <a:ext uri="{FF2B5EF4-FFF2-40B4-BE49-F238E27FC236}">
                <a16:creationId xmlns:a16="http://schemas.microsoft.com/office/drawing/2014/main" id="{AA917320-D82C-4E8F-B9EB-AE0B73B0652F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795698" y="4722067"/>
            <a:ext cx="2516286" cy="17190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200" b="0" i="0" u="none" strike="noStrike" cap="none" spc="0" normalizeH="0" baseline="0" dirty="0">
                <a:ln>
                  <a:noFill/>
                </a:ln>
                <a:solidFill>
                  <a:srgbClr val="AAACB4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9" name="Double Click to edit text">
            <a:extLst>
              <a:ext uri="{FF2B5EF4-FFF2-40B4-BE49-F238E27FC236}">
                <a16:creationId xmlns:a16="http://schemas.microsoft.com/office/drawing/2014/main" id="{F10D7381-9C33-41B1-89C2-5B71F3AB7776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4588194" y="8117143"/>
            <a:ext cx="6525587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0" name="Title">
            <a:extLst>
              <a:ext uri="{FF2B5EF4-FFF2-40B4-BE49-F238E27FC236}">
                <a16:creationId xmlns:a16="http://schemas.microsoft.com/office/drawing/2014/main" id="{890769A0-D65C-42D1-A5D4-F7066B48E873}"/>
              </a:ext>
            </a:extLst>
          </p:cNvPr>
          <p:cNvSpPr txBox="1">
            <a:spLocks noGrp="1"/>
          </p:cNvSpPr>
          <p:nvPr>
            <p:ph type="body" sz="quarter" idx="186" hasCustomPrompt="1"/>
          </p:nvPr>
        </p:nvSpPr>
        <p:spPr>
          <a:xfrm>
            <a:off x="4585104" y="7560075"/>
            <a:ext cx="652933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1" name="Title">
            <a:extLst>
              <a:ext uri="{FF2B5EF4-FFF2-40B4-BE49-F238E27FC236}">
                <a16:creationId xmlns:a16="http://schemas.microsoft.com/office/drawing/2014/main" id="{B112BE2C-0AE5-4FE7-BEF5-202745F0FEE3}"/>
              </a:ext>
            </a:extLst>
          </p:cNvPr>
          <p:cNvSpPr txBox="1">
            <a:spLocks noGrp="1"/>
          </p:cNvSpPr>
          <p:nvPr>
            <p:ph type="body" sz="quarter" idx="187" hasCustomPrompt="1"/>
          </p:nvPr>
        </p:nvSpPr>
        <p:spPr>
          <a:xfrm>
            <a:off x="1798789" y="7181418"/>
            <a:ext cx="2516286" cy="17190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200" b="0" i="0" u="none" strike="noStrike" cap="none" spc="0" normalizeH="0" baseline="0" dirty="0">
                <a:ln>
                  <a:noFill/>
                </a:ln>
                <a:solidFill>
                  <a:srgbClr val="AAACB4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2" name="Double Click to edit text">
            <a:extLst>
              <a:ext uri="{FF2B5EF4-FFF2-40B4-BE49-F238E27FC236}">
                <a16:creationId xmlns:a16="http://schemas.microsoft.com/office/drawing/2014/main" id="{F301FDF2-4E68-4269-8194-36EC266414F2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4591285" y="10576494"/>
            <a:ext cx="6525587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3" name="Title">
            <a:extLst>
              <a:ext uri="{FF2B5EF4-FFF2-40B4-BE49-F238E27FC236}">
                <a16:creationId xmlns:a16="http://schemas.microsoft.com/office/drawing/2014/main" id="{4760E48A-FCFC-4D77-BF9E-C3E3B887661B}"/>
              </a:ext>
            </a:extLst>
          </p:cNvPr>
          <p:cNvSpPr txBox="1">
            <a:spLocks noGrp="1"/>
          </p:cNvSpPr>
          <p:nvPr>
            <p:ph type="body" sz="quarter" idx="189" hasCustomPrompt="1"/>
          </p:nvPr>
        </p:nvSpPr>
        <p:spPr>
          <a:xfrm>
            <a:off x="4588195" y="10019426"/>
            <a:ext cx="652933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4" name="Title">
            <a:extLst>
              <a:ext uri="{FF2B5EF4-FFF2-40B4-BE49-F238E27FC236}">
                <a16:creationId xmlns:a16="http://schemas.microsoft.com/office/drawing/2014/main" id="{D23E7504-3E25-467B-8168-760D0DEC95D3}"/>
              </a:ext>
            </a:extLst>
          </p:cNvPr>
          <p:cNvSpPr txBox="1">
            <a:spLocks noGrp="1"/>
          </p:cNvSpPr>
          <p:nvPr>
            <p:ph type="body" sz="quarter" idx="190" hasCustomPrompt="1"/>
          </p:nvPr>
        </p:nvSpPr>
        <p:spPr>
          <a:xfrm>
            <a:off x="1801880" y="9640769"/>
            <a:ext cx="2516286" cy="17190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200" b="0" i="0" u="none" strike="noStrike" cap="none" spc="0" normalizeH="0" baseline="0" dirty="0">
                <a:ln>
                  <a:noFill/>
                </a:ln>
                <a:solidFill>
                  <a:srgbClr val="AAACB4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5" name="Double Click to edit text">
            <a:extLst>
              <a:ext uri="{FF2B5EF4-FFF2-40B4-BE49-F238E27FC236}">
                <a16:creationId xmlns:a16="http://schemas.microsoft.com/office/drawing/2014/main" id="{571B2787-25C0-48CE-AF0D-B1E54BAD00CF}"/>
              </a:ext>
            </a:extLst>
          </p:cNvPr>
          <p:cNvSpPr txBox="1">
            <a:spLocks noGrp="1"/>
          </p:cNvSpPr>
          <p:nvPr>
            <p:ph type="body" sz="quarter" idx="191" hasCustomPrompt="1"/>
          </p:nvPr>
        </p:nvSpPr>
        <p:spPr>
          <a:xfrm>
            <a:off x="15348671" y="3205634"/>
            <a:ext cx="6525587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6" name="Title">
            <a:extLst>
              <a:ext uri="{FF2B5EF4-FFF2-40B4-BE49-F238E27FC236}">
                <a16:creationId xmlns:a16="http://schemas.microsoft.com/office/drawing/2014/main" id="{48ADA4B7-10B8-49B6-A6E1-2788F5587232}"/>
              </a:ext>
            </a:extLst>
          </p:cNvPr>
          <p:cNvSpPr txBox="1">
            <a:spLocks noGrp="1"/>
          </p:cNvSpPr>
          <p:nvPr>
            <p:ph type="body" sz="quarter" idx="192" hasCustomPrompt="1"/>
          </p:nvPr>
        </p:nvSpPr>
        <p:spPr>
          <a:xfrm>
            <a:off x="15345581" y="2648566"/>
            <a:ext cx="652933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7" name="Title">
            <a:extLst>
              <a:ext uri="{FF2B5EF4-FFF2-40B4-BE49-F238E27FC236}">
                <a16:creationId xmlns:a16="http://schemas.microsoft.com/office/drawing/2014/main" id="{3E407E9C-52BD-4985-94E3-631C9819C96D}"/>
              </a:ext>
            </a:extLst>
          </p:cNvPr>
          <p:cNvSpPr txBox="1">
            <a:spLocks noGrp="1"/>
          </p:cNvSpPr>
          <p:nvPr>
            <p:ph type="body" sz="quarter" idx="193" hasCustomPrompt="1"/>
          </p:nvPr>
        </p:nvSpPr>
        <p:spPr>
          <a:xfrm>
            <a:off x="12559266" y="2269909"/>
            <a:ext cx="2516286" cy="17190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200" b="0" i="0" u="none" strike="noStrike" cap="none" spc="0" normalizeH="0" baseline="0" dirty="0">
                <a:ln>
                  <a:noFill/>
                </a:ln>
                <a:solidFill>
                  <a:srgbClr val="AAACB4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1" name="Double Click to edit text">
            <a:extLst>
              <a:ext uri="{FF2B5EF4-FFF2-40B4-BE49-F238E27FC236}">
                <a16:creationId xmlns:a16="http://schemas.microsoft.com/office/drawing/2014/main" id="{B83FE2FC-E062-4B54-831E-4EE753529F24}"/>
              </a:ext>
            </a:extLst>
          </p:cNvPr>
          <p:cNvSpPr txBox="1">
            <a:spLocks noGrp="1"/>
          </p:cNvSpPr>
          <p:nvPr>
            <p:ph type="body" sz="quarter" idx="194" hasCustomPrompt="1"/>
          </p:nvPr>
        </p:nvSpPr>
        <p:spPr>
          <a:xfrm>
            <a:off x="15349331" y="5665908"/>
            <a:ext cx="6525587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82" name="Title">
            <a:extLst>
              <a:ext uri="{FF2B5EF4-FFF2-40B4-BE49-F238E27FC236}">
                <a16:creationId xmlns:a16="http://schemas.microsoft.com/office/drawing/2014/main" id="{28A6AE6A-A50A-4E8F-9F8F-408780899658}"/>
              </a:ext>
            </a:extLst>
          </p:cNvPr>
          <p:cNvSpPr txBox="1">
            <a:spLocks noGrp="1"/>
          </p:cNvSpPr>
          <p:nvPr>
            <p:ph type="body" sz="quarter" idx="195" hasCustomPrompt="1"/>
          </p:nvPr>
        </p:nvSpPr>
        <p:spPr>
          <a:xfrm>
            <a:off x="15346241" y="5108840"/>
            <a:ext cx="652933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3" name="Title">
            <a:extLst>
              <a:ext uri="{FF2B5EF4-FFF2-40B4-BE49-F238E27FC236}">
                <a16:creationId xmlns:a16="http://schemas.microsoft.com/office/drawing/2014/main" id="{F89C6558-E923-49B4-9386-22844ECE18CA}"/>
              </a:ext>
            </a:extLst>
          </p:cNvPr>
          <p:cNvSpPr txBox="1">
            <a:spLocks noGrp="1"/>
          </p:cNvSpPr>
          <p:nvPr>
            <p:ph type="body" sz="quarter" idx="196" hasCustomPrompt="1"/>
          </p:nvPr>
        </p:nvSpPr>
        <p:spPr>
          <a:xfrm>
            <a:off x="12559926" y="4730183"/>
            <a:ext cx="2516286" cy="171908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200" b="0" i="0" u="none" strike="noStrike" cap="none" spc="0" normalizeH="0" baseline="0" dirty="0">
                <a:ln>
                  <a:noFill/>
                </a:ln>
                <a:solidFill>
                  <a:srgbClr val="AAACB4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689902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2276E9E7-DEA9-49C8-B6A4-C413154F689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3" name="Title">
            <a:extLst>
              <a:ext uri="{FF2B5EF4-FFF2-40B4-BE49-F238E27FC236}">
                <a16:creationId xmlns:a16="http://schemas.microsoft.com/office/drawing/2014/main" id="{AE172B63-66EA-4117-9919-06EB1C9B4C44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4" name="Double Click to edit text">
            <a:extLst>
              <a:ext uri="{FF2B5EF4-FFF2-40B4-BE49-F238E27FC236}">
                <a16:creationId xmlns:a16="http://schemas.microsoft.com/office/drawing/2014/main" id="{93B6E297-1FAD-491E-83AF-7A351E40187C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3096319" y="7705231"/>
            <a:ext cx="3699421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45" name="Title">
            <a:extLst>
              <a:ext uri="{FF2B5EF4-FFF2-40B4-BE49-F238E27FC236}">
                <a16:creationId xmlns:a16="http://schemas.microsoft.com/office/drawing/2014/main" id="{0782E848-EA57-44D6-8891-8B7394A9E987}"/>
              </a:ext>
            </a:extLst>
          </p:cNvPr>
          <p:cNvSpPr txBox="1">
            <a:spLocks noGrp="1"/>
          </p:cNvSpPr>
          <p:nvPr>
            <p:ph type="body" sz="quarter" idx="177" hasCustomPrompt="1"/>
          </p:nvPr>
        </p:nvSpPr>
        <p:spPr>
          <a:xfrm>
            <a:off x="3094193" y="7148163"/>
            <a:ext cx="370154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6" name="Double Click to edit text">
            <a:extLst>
              <a:ext uri="{FF2B5EF4-FFF2-40B4-BE49-F238E27FC236}">
                <a16:creationId xmlns:a16="http://schemas.microsoft.com/office/drawing/2014/main" id="{7C13639B-7410-447A-B592-409BEA192CA0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4565756" y="5504562"/>
            <a:ext cx="4281712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47" name="Title">
            <a:extLst>
              <a:ext uri="{FF2B5EF4-FFF2-40B4-BE49-F238E27FC236}">
                <a16:creationId xmlns:a16="http://schemas.microsoft.com/office/drawing/2014/main" id="{AE464BF4-13D4-4FB2-81DE-CB2F52D756C0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4563294" y="4947494"/>
            <a:ext cx="4284173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2" name="Double Click to edit text">
            <a:extLst>
              <a:ext uri="{FF2B5EF4-FFF2-40B4-BE49-F238E27FC236}">
                <a16:creationId xmlns:a16="http://schemas.microsoft.com/office/drawing/2014/main" id="{269F1617-B4DA-454F-9FCD-E9DB79985142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17614433" y="7713201"/>
            <a:ext cx="3699421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53" name="Title">
            <a:extLst>
              <a:ext uri="{FF2B5EF4-FFF2-40B4-BE49-F238E27FC236}">
                <a16:creationId xmlns:a16="http://schemas.microsoft.com/office/drawing/2014/main" id="{D4F2969F-4070-4AB8-AFC4-4FA7C45D177D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17612307" y="7156133"/>
            <a:ext cx="3701547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4" name="Double Click to edit text">
            <a:extLst>
              <a:ext uri="{FF2B5EF4-FFF2-40B4-BE49-F238E27FC236}">
                <a16:creationId xmlns:a16="http://schemas.microsoft.com/office/drawing/2014/main" id="{2D96E94E-C24D-4612-A0A8-E73F8784DC9E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15538996" y="5504562"/>
            <a:ext cx="4281712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55" name="Title">
            <a:extLst>
              <a:ext uri="{FF2B5EF4-FFF2-40B4-BE49-F238E27FC236}">
                <a16:creationId xmlns:a16="http://schemas.microsoft.com/office/drawing/2014/main" id="{E143A4A9-04D4-4227-AC2C-6663CB2B2DB6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5536534" y="4947494"/>
            <a:ext cx="4284173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8" name="Double Click to edit text">
            <a:extLst>
              <a:ext uri="{FF2B5EF4-FFF2-40B4-BE49-F238E27FC236}">
                <a16:creationId xmlns:a16="http://schemas.microsoft.com/office/drawing/2014/main" id="{AD253766-8232-4C0D-8DCF-96B2B7094C8A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0052375" y="4017256"/>
            <a:ext cx="4281712" cy="85048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59" name="Title">
            <a:extLst>
              <a:ext uri="{FF2B5EF4-FFF2-40B4-BE49-F238E27FC236}">
                <a16:creationId xmlns:a16="http://schemas.microsoft.com/office/drawing/2014/main" id="{6A7389E2-C30E-48FA-B44B-9EB6658D0AF0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10049913" y="3460188"/>
            <a:ext cx="4284173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859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B16DBD-B7BA-4470-BD6E-998031888A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1996" y="524813"/>
            <a:ext cx="10493828" cy="12666378"/>
          </a:xfrm>
          <a:custGeom>
            <a:avLst/>
            <a:gdLst>
              <a:gd name="connsiteX0" fmla="*/ 4235692 w 5246914"/>
              <a:gd name="connsiteY0" fmla="*/ 4345102 h 6333189"/>
              <a:gd name="connsiteX1" fmla="*/ 5229735 w 5246914"/>
              <a:gd name="connsiteY1" fmla="*/ 5339146 h 6333189"/>
              <a:gd name="connsiteX2" fmla="*/ 4235692 w 5246914"/>
              <a:gd name="connsiteY2" fmla="*/ 6333189 h 6333189"/>
              <a:gd name="connsiteX3" fmla="*/ 3241648 w 5246914"/>
              <a:gd name="connsiteY3" fmla="*/ 5339146 h 6333189"/>
              <a:gd name="connsiteX4" fmla="*/ 2080320 w 5246914"/>
              <a:gd name="connsiteY4" fmla="*/ 4345102 h 6333189"/>
              <a:gd name="connsiteX5" fmla="*/ 3074363 w 5246914"/>
              <a:gd name="connsiteY5" fmla="*/ 5339146 h 6333189"/>
              <a:gd name="connsiteX6" fmla="*/ 2080320 w 5246914"/>
              <a:gd name="connsiteY6" fmla="*/ 6333189 h 6333189"/>
              <a:gd name="connsiteX7" fmla="*/ 1086276 w 5246914"/>
              <a:gd name="connsiteY7" fmla="*/ 5339146 h 6333189"/>
              <a:gd name="connsiteX8" fmla="*/ 3166595 w 5246914"/>
              <a:gd name="connsiteY8" fmla="*/ 3258826 h 6333189"/>
              <a:gd name="connsiteX9" fmla="*/ 4160638 w 5246914"/>
              <a:gd name="connsiteY9" fmla="*/ 4252870 h 6333189"/>
              <a:gd name="connsiteX10" fmla="*/ 3166595 w 5246914"/>
              <a:gd name="connsiteY10" fmla="*/ 5246913 h 6333189"/>
              <a:gd name="connsiteX11" fmla="*/ 2172551 w 5246914"/>
              <a:gd name="connsiteY11" fmla="*/ 4252870 h 6333189"/>
              <a:gd name="connsiteX12" fmla="*/ 994044 w 5246914"/>
              <a:gd name="connsiteY12" fmla="*/ 3258826 h 6333189"/>
              <a:gd name="connsiteX13" fmla="*/ 1988087 w 5246914"/>
              <a:gd name="connsiteY13" fmla="*/ 4252870 h 6333189"/>
              <a:gd name="connsiteX14" fmla="*/ 994044 w 5246914"/>
              <a:gd name="connsiteY14" fmla="*/ 5246913 h 6333189"/>
              <a:gd name="connsiteX15" fmla="*/ 0 w 5246914"/>
              <a:gd name="connsiteY15" fmla="*/ 4252870 h 6333189"/>
              <a:gd name="connsiteX16" fmla="*/ 4252871 w 5246914"/>
              <a:gd name="connsiteY16" fmla="*/ 2172552 h 6333189"/>
              <a:gd name="connsiteX17" fmla="*/ 5246914 w 5246914"/>
              <a:gd name="connsiteY17" fmla="*/ 3166595 h 6333189"/>
              <a:gd name="connsiteX18" fmla="*/ 4252871 w 5246914"/>
              <a:gd name="connsiteY18" fmla="*/ 4160638 h 6333189"/>
              <a:gd name="connsiteX19" fmla="*/ 3258827 w 5246914"/>
              <a:gd name="connsiteY19" fmla="*/ 3166595 h 6333189"/>
              <a:gd name="connsiteX20" fmla="*/ 2080320 w 5246914"/>
              <a:gd name="connsiteY20" fmla="*/ 2172552 h 6333189"/>
              <a:gd name="connsiteX21" fmla="*/ 3074363 w 5246914"/>
              <a:gd name="connsiteY21" fmla="*/ 3166595 h 6333189"/>
              <a:gd name="connsiteX22" fmla="*/ 2080320 w 5246914"/>
              <a:gd name="connsiteY22" fmla="*/ 4160638 h 6333189"/>
              <a:gd name="connsiteX23" fmla="*/ 1086276 w 5246914"/>
              <a:gd name="connsiteY23" fmla="*/ 3166595 h 6333189"/>
              <a:gd name="connsiteX24" fmla="*/ 3166595 w 5246914"/>
              <a:gd name="connsiteY24" fmla="*/ 1086276 h 6333189"/>
              <a:gd name="connsiteX25" fmla="*/ 4160638 w 5246914"/>
              <a:gd name="connsiteY25" fmla="*/ 2080320 h 6333189"/>
              <a:gd name="connsiteX26" fmla="*/ 3166595 w 5246914"/>
              <a:gd name="connsiteY26" fmla="*/ 3074362 h 6333189"/>
              <a:gd name="connsiteX27" fmla="*/ 2172551 w 5246914"/>
              <a:gd name="connsiteY27" fmla="*/ 2080320 h 6333189"/>
              <a:gd name="connsiteX28" fmla="*/ 994044 w 5246914"/>
              <a:gd name="connsiteY28" fmla="*/ 1086275 h 6333189"/>
              <a:gd name="connsiteX29" fmla="*/ 1988087 w 5246914"/>
              <a:gd name="connsiteY29" fmla="*/ 2080319 h 6333189"/>
              <a:gd name="connsiteX30" fmla="*/ 994044 w 5246914"/>
              <a:gd name="connsiteY30" fmla="*/ 3074362 h 6333189"/>
              <a:gd name="connsiteX31" fmla="*/ 0 w 5246914"/>
              <a:gd name="connsiteY31" fmla="*/ 2080319 h 6333189"/>
              <a:gd name="connsiteX32" fmla="*/ 4252871 w 5246914"/>
              <a:gd name="connsiteY32" fmla="*/ 0 h 6333189"/>
              <a:gd name="connsiteX33" fmla="*/ 5246914 w 5246914"/>
              <a:gd name="connsiteY33" fmla="*/ 994044 h 6333189"/>
              <a:gd name="connsiteX34" fmla="*/ 4252871 w 5246914"/>
              <a:gd name="connsiteY34" fmla="*/ 1988087 h 6333189"/>
              <a:gd name="connsiteX35" fmla="*/ 3258827 w 5246914"/>
              <a:gd name="connsiteY35" fmla="*/ 994044 h 6333189"/>
              <a:gd name="connsiteX36" fmla="*/ 2080320 w 5246914"/>
              <a:gd name="connsiteY36" fmla="*/ 0 h 6333189"/>
              <a:gd name="connsiteX37" fmla="*/ 3074363 w 5246914"/>
              <a:gd name="connsiteY37" fmla="*/ 994043 h 6333189"/>
              <a:gd name="connsiteX38" fmla="*/ 2080320 w 5246914"/>
              <a:gd name="connsiteY38" fmla="*/ 1988087 h 6333189"/>
              <a:gd name="connsiteX39" fmla="*/ 1086276 w 5246914"/>
              <a:gd name="connsiteY39" fmla="*/ 994043 h 633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46914" h="6333189">
                <a:moveTo>
                  <a:pt x="4235692" y="4345102"/>
                </a:moveTo>
                <a:lnTo>
                  <a:pt x="5229735" y="5339146"/>
                </a:lnTo>
                <a:lnTo>
                  <a:pt x="4235692" y="6333189"/>
                </a:lnTo>
                <a:lnTo>
                  <a:pt x="3241648" y="5339146"/>
                </a:lnTo>
                <a:close/>
                <a:moveTo>
                  <a:pt x="2080320" y="4345102"/>
                </a:moveTo>
                <a:lnTo>
                  <a:pt x="3074363" y="5339146"/>
                </a:lnTo>
                <a:lnTo>
                  <a:pt x="2080320" y="6333189"/>
                </a:lnTo>
                <a:lnTo>
                  <a:pt x="1086276" y="5339146"/>
                </a:lnTo>
                <a:close/>
                <a:moveTo>
                  <a:pt x="3166595" y="3258826"/>
                </a:moveTo>
                <a:lnTo>
                  <a:pt x="4160638" y="4252870"/>
                </a:lnTo>
                <a:lnTo>
                  <a:pt x="3166595" y="5246913"/>
                </a:lnTo>
                <a:lnTo>
                  <a:pt x="2172551" y="4252870"/>
                </a:lnTo>
                <a:close/>
                <a:moveTo>
                  <a:pt x="994044" y="3258826"/>
                </a:moveTo>
                <a:lnTo>
                  <a:pt x="1988087" y="4252870"/>
                </a:lnTo>
                <a:lnTo>
                  <a:pt x="994044" y="5246913"/>
                </a:lnTo>
                <a:lnTo>
                  <a:pt x="0" y="4252870"/>
                </a:lnTo>
                <a:close/>
                <a:moveTo>
                  <a:pt x="4252871" y="2172552"/>
                </a:moveTo>
                <a:lnTo>
                  <a:pt x="5246914" y="3166595"/>
                </a:lnTo>
                <a:lnTo>
                  <a:pt x="4252871" y="4160638"/>
                </a:lnTo>
                <a:lnTo>
                  <a:pt x="3258827" y="3166595"/>
                </a:lnTo>
                <a:close/>
                <a:moveTo>
                  <a:pt x="2080320" y="2172552"/>
                </a:moveTo>
                <a:lnTo>
                  <a:pt x="3074363" y="3166595"/>
                </a:lnTo>
                <a:lnTo>
                  <a:pt x="2080320" y="4160638"/>
                </a:lnTo>
                <a:lnTo>
                  <a:pt x="1086276" y="3166595"/>
                </a:lnTo>
                <a:close/>
                <a:moveTo>
                  <a:pt x="3166595" y="1086276"/>
                </a:moveTo>
                <a:lnTo>
                  <a:pt x="4160638" y="2080320"/>
                </a:lnTo>
                <a:lnTo>
                  <a:pt x="3166595" y="3074362"/>
                </a:lnTo>
                <a:lnTo>
                  <a:pt x="2172551" y="2080320"/>
                </a:lnTo>
                <a:close/>
                <a:moveTo>
                  <a:pt x="994044" y="1086275"/>
                </a:moveTo>
                <a:lnTo>
                  <a:pt x="1988087" y="2080319"/>
                </a:lnTo>
                <a:lnTo>
                  <a:pt x="994044" y="3074362"/>
                </a:lnTo>
                <a:lnTo>
                  <a:pt x="0" y="2080319"/>
                </a:lnTo>
                <a:close/>
                <a:moveTo>
                  <a:pt x="4252871" y="0"/>
                </a:moveTo>
                <a:lnTo>
                  <a:pt x="5246914" y="994044"/>
                </a:lnTo>
                <a:lnTo>
                  <a:pt x="4252871" y="1988087"/>
                </a:lnTo>
                <a:lnTo>
                  <a:pt x="3258827" y="994044"/>
                </a:lnTo>
                <a:close/>
                <a:moveTo>
                  <a:pt x="2080320" y="0"/>
                </a:moveTo>
                <a:lnTo>
                  <a:pt x="3074363" y="994043"/>
                </a:lnTo>
                <a:lnTo>
                  <a:pt x="2080320" y="1988087"/>
                </a:lnTo>
                <a:lnTo>
                  <a:pt x="1086276" y="994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15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2783374E-8F8B-4832-9E05-58D7AF785A83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0" name="Title">
            <a:extLst>
              <a:ext uri="{FF2B5EF4-FFF2-40B4-BE49-F238E27FC236}">
                <a16:creationId xmlns:a16="http://schemas.microsoft.com/office/drawing/2014/main" id="{19369793-825E-41AE-988D-8FE0BFF24DBA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1" name="Double Click to edit text">
            <a:extLst>
              <a:ext uri="{FF2B5EF4-FFF2-40B4-BE49-F238E27FC236}">
                <a16:creationId xmlns:a16="http://schemas.microsoft.com/office/drawing/2014/main" id="{F2456717-710F-450B-BC21-A48AA0AE8318}"/>
              </a:ext>
            </a:extLst>
          </p:cNvPr>
          <p:cNvSpPr txBox="1">
            <a:spLocks noGrp="1"/>
          </p:cNvSpPr>
          <p:nvPr>
            <p:ph type="body" sz="quarter" idx="178" hasCustomPrompt="1"/>
          </p:nvPr>
        </p:nvSpPr>
        <p:spPr>
          <a:xfrm>
            <a:off x="4384327" y="4518664"/>
            <a:ext cx="4343476" cy="1223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82" name="Title">
            <a:extLst>
              <a:ext uri="{FF2B5EF4-FFF2-40B4-BE49-F238E27FC236}">
                <a16:creationId xmlns:a16="http://schemas.microsoft.com/office/drawing/2014/main" id="{3C736CE5-1AB9-4942-8A4D-6775C7B259BD}"/>
              </a:ext>
            </a:extLst>
          </p:cNvPr>
          <p:cNvSpPr txBox="1">
            <a:spLocks noGrp="1"/>
          </p:cNvSpPr>
          <p:nvPr>
            <p:ph type="body" sz="quarter" idx="179" hasCustomPrompt="1"/>
          </p:nvPr>
        </p:nvSpPr>
        <p:spPr>
          <a:xfrm>
            <a:off x="4381801" y="3961596"/>
            <a:ext cx="4345973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3" name="Double Click to edit text">
            <a:extLst>
              <a:ext uri="{FF2B5EF4-FFF2-40B4-BE49-F238E27FC236}">
                <a16:creationId xmlns:a16="http://schemas.microsoft.com/office/drawing/2014/main" id="{43B80F3A-2841-4333-938B-B7BA616E4787}"/>
              </a:ext>
            </a:extLst>
          </p:cNvPr>
          <p:cNvSpPr txBox="1">
            <a:spLocks noGrp="1"/>
          </p:cNvSpPr>
          <p:nvPr>
            <p:ph type="body" sz="quarter" idx="180" hasCustomPrompt="1"/>
          </p:nvPr>
        </p:nvSpPr>
        <p:spPr>
          <a:xfrm>
            <a:off x="2946726" y="7300654"/>
            <a:ext cx="4384091" cy="1223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84" name="Title">
            <a:extLst>
              <a:ext uri="{FF2B5EF4-FFF2-40B4-BE49-F238E27FC236}">
                <a16:creationId xmlns:a16="http://schemas.microsoft.com/office/drawing/2014/main" id="{E34B900C-A621-4A42-A339-4E3E6C05FAFF}"/>
              </a:ext>
            </a:extLst>
          </p:cNvPr>
          <p:cNvSpPr txBox="1">
            <a:spLocks noGrp="1"/>
          </p:cNvSpPr>
          <p:nvPr>
            <p:ph type="body" sz="quarter" idx="181" hasCustomPrompt="1"/>
          </p:nvPr>
        </p:nvSpPr>
        <p:spPr>
          <a:xfrm>
            <a:off x="2944201" y="6743586"/>
            <a:ext cx="438661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5" name="Double Click to edit text">
            <a:extLst>
              <a:ext uri="{FF2B5EF4-FFF2-40B4-BE49-F238E27FC236}">
                <a16:creationId xmlns:a16="http://schemas.microsoft.com/office/drawing/2014/main" id="{F44498E7-1716-447E-B5C5-A1D585A29612}"/>
              </a:ext>
            </a:extLst>
          </p:cNvPr>
          <p:cNvSpPr txBox="1">
            <a:spLocks noGrp="1"/>
          </p:cNvSpPr>
          <p:nvPr>
            <p:ph type="body" sz="quarter" idx="182" hasCustomPrompt="1"/>
          </p:nvPr>
        </p:nvSpPr>
        <p:spPr>
          <a:xfrm>
            <a:off x="15381222" y="4518664"/>
            <a:ext cx="4343476" cy="1223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86" name="Title">
            <a:extLst>
              <a:ext uri="{FF2B5EF4-FFF2-40B4-BE49-F238E27FC236}">
                <a16:creationId xmlns:a16="http://schemas.microsoft.com/office/drawing/2014/main" id="{3116B2C8-ABA8-47BD-B23C-92EC065B3F8D}"/>
              </a:ext>
            </a:extLst>
          </p:cNvPr>
          <p:cNvSpPr txBox="1">
            <a:spLocks noGrp="1"/>
          </p:cNvSpPr>
          <p:nvPr>
            <p:ph type="body" sz="quarter" idx="183" hasCustomPrompt="1"/>
          </p:nvPr>
        </p:nvSpPr>
        <p:spPr>
          <a:xfrm>
            <a:off x="15378696" y="3961596"/>
            <a:ext cx="4345973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7" name="Double Click to edit text">
            <a:extLst>
              <a:ext uri="{FF2B5EF4-FFF2-40B4-BE49-F238E27FC236}">
                <a16:creationId xmlns:a16="http://schemas.microsoft.com/office/drawing/2014/main" id="{A00F63B9-0433-40F1-BA33-DF387F2BA23F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17103997" y="7161817"/>
            <a:ext cx="4356557" cy="1223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88" name="Title">
            <a:extLst>
              <a:ext uri="{FF2B5EF4-FFF2-40B4-BE49-F238E27FC236}">
                <a16:creationId xmlns:a16="http://schemas.microsoft.com/office/drawing/2014/main" id="{8B7935BD-4679-4242-9216-3254B4975D98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17101488" y="6604749"/>
            <a:ext cx="435906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663672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506" name="Text Placeholder 505">
            <a:extLst>
              <a:ext uri="{FF2B5EF4-FFF2-40B4-BE49-F238E27FC236}">
                <a16:creationId xmlns:a16="http://schemas.microsoft.com/office/drawing/2014/main" id="{D8A9FF4E-3194-426B-9839-3367AA0C2B24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7" name="Title">
            <a:extLst>
              <a:ext uri="{FF2B5EF4-FFF2-40B4-BE49-F238E27FC236}">
                <a16:creationId xmlns:a16="http://schemas.microsoft.com/office/drawing/2014/main" id="{CAD2893B-CF28-4F9C-8D0E-9AA3A820302E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1" name="Double Click to edit text">
            <a:extLst>
              <a:ext uri="{FF2B5EF4-FFF2-40B4-BE49-F238E27FC236}">
                <a16:creationId xmlns:a16="http://schemas.microsoft.com/office/drawing/2014/main" id="{FC464FDF-51DD-4D66-BBC3-1EB97E6CCE81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3974458" y="10159739"/>
            <a:ext cx="4356557" cy="1223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12" name="Title">
            <a:extLst>
              <a:ext uri="{FF2B5EF4-FFF2-40B4-BE49-F238E27FC236}">
                <a16:creationId xmlns:a16="http://schemas.microsoft.com/office/drawing/2014/main" id="{44140879-F615-4F54-B61B-43D76BAE8F9A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3971949" y="9602671"/>
            <a:ext cx="435906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3" name="Text Placeholder 512">
            <a:extLst>
              <a:ext uri="{FF2B5EF4-FFF2-40B4-BE49-F238E27FC236}">
                <a16:creationId xmlns:a16="http://schemas.microsoft.com/office/drawing/2014/main" id="{7627E61F-7448-43D7-8C56-083138C21C0A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2543652" y="9855198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4" name="Title">
            <a:extLst>
              <a:ext uri="{FF2B5EF4-FFF2-40B4-BE49-F238E27FC236}">
                <a16:creationId xmlns:a16="http://schemas.microsoft.com/office/drawing/2014/main" id="{45645993-ECC6-4F45-8C52-9EE5E989AA25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2754605" y="1018919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19" name="Double Click to edit text">
            <a:extLst>
              <a:ext uri="{FF2B5EF4-FFF2-40B4-BE49-F238E27FC236}">
                <a16:creationId xmlns:a16="http://schemas.microsoft.com/office/drawing/2014/main" id="{91925974-26C9-4924-A6D4-5B866DB521B3}"/>
              </a:ext>
            </a:extLst>
          </p:cNvPr>
          <p:cNvSpPr txBox="1">
            <a:spLocks noGrp="1"/>
          </p:cNvSpPr>
          <p:nvPr>
            <p:ph type="body" sz="quarter" idx="186" hasCustomPrompt="1"/>
          </p:nvPr>
        </p:nvSpPr>
        <p:spPr>
          <a:xfrm>
            <a:off x="10961998" y="10159739"/>
            <a:ext cx="4356557" cy="1223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20" name="Title">
            <a:extLst>
              <a:ext uri="{FF2B5EF4-FFF2-40B4-BE49-F238E27FC236}">
                <a16:creationId xmlns:a16="http://schemas.microsoft.com/office/drawing/2014/main" id="{9ADF9E25-E835-4C2F-A7B1-87825AC1365F}"/>
              </a:ext>
            </a:extLst>
          </p:cNvPr>
          <p:cNvSpPr txBox="1">
            <a:spLocks noGrp="1"/>
          </p:cNvSpPr>
          <p:nvPr>
            <p:ph type="body" sz="quarter" idx="187" hasCustomPrompt="1"/>
          </p:nvPr>
        </p:nvSpPr>
        <p:spPr>
          <a:xfrm>
            <a:off x="10959489" y="9602671"/>
            <a:ext cx="435906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1" name="Text Placeholder 520">
            <a:extLst>
              <a:ext uri="{FF2B5EF4-FFF2-40B4-BE49-F238E27FC236}">
                <a16:creationId xmlns:a16="http://schemas.microsoft.com/office/drawing/2014/main" id="{4154FCA7-EB17-4D16-8B79-DB10D49127F9}"/>
              </a:ext>
            </a:extLst>
          </p:cNvPr>
          <p:cNvSpPr>
            <a:spLocks noGrp="1"/>
          </p:cNvSpPr>
          <p:nvPr>
            <p:ph type="body" sz="quarter" idx="188"/>
          </p:nvPr>
        </p:nvSpPr>
        <p:spPr>
          <a:xfrm>
            <a:off x="9531192" y="9855198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2" name="Title">
            <a:extLst>
              <a:ext uri="{FF2B5EF4-FFF2-40B4-BE49-F238E27FC236}">
                <a16:creationId xmlns:a16="http://schemas.microsoft.com/office/drawing/2014/main" id="{C7352905-F59A-49E2-BF94-C1E942434E7C}"/>
              </a:ext>
            </a:extLst>
          </p:cNvPr>
          <p:cNvSpPr txBox="1">
            <a:spLocks noGrp="1"/>
          </p:cNvSpPr>
          <p:nvPr>
            <p:ph type="body" sz="quarter" idx="189" hasCustomPrompt="1"/>
          </p:nvPr>
        </p:nvSpPr>
        <p:spPr>
          <a:xfrm>
            <a:off x="9742145" y="1018919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27" name="Double Click to edit text">
            <a:extLst>
              <a:ext uri="{FF2B5EF4-FFF2-40B4-BE49-F238E27FC236}">
                <a16:creationId xmlns:a16="http://schemas.microsoft.com/office/drawing/2014/main" id="{09166A99-E8A0-4EA0-9FB5-DC004AE70850}"/>
              </a:ext>
            </a:extLst>
          </p:cNvPr>
          <p:cNvSpPr txBox="1">
            <a:spLocks noGrp="1"/>
          </p:cNvSpPr>
          <p:nvPr>
            <p:ph type="body" sz="quarter" idx="190" hasCustomPrompt="1"/>
          </p:nvPr>
        </p:nvSpPr>
        <p:spPr>
          <a:xfrm>
            <a:off x="17972398" y="10159739"/>
            <a:ext cx="4356557" cy="12238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28" name="Title">
            <a:extLst>
              <a:ext uri="{FF2B5EF4-FFF2-40B4-BE49-F238E27FC236}">
                <a16:creationId xmlns:a16="http://schemas.microsoft.com/office/drawing/2014/main" id="{7BF9EAF8-EB97-43E6-96F1-F4B14F15440E}"/>
              </a:ext>
            </a:extLst>
          </p:cNvPr>
          <p:cNvSpPr txBox="1">
            <a:spLocks noGrp="1"/>
          </p:cNvSpPr>
          <p:nvPr>
            <p:ph type="body" sz="quarter" idx="191" hasCustomPrompt="1"/>
          </p:nvPr>
        </p:nvSpPr>
        <p:spPr>
          <a:xfrm>
            <a:off x="17969889" y="9602671"/>
            <a:ext cx="435906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9" name="Text Placeholder 528">
            <a:extLst>
              <a:ext uri="{FF2B5EF4-FFF2-40B4-BE49-F238E27FC236}">
                <a16:creationId xmlns:a16="http://schemas.microsoft.com/office/drawing/2014/main" id="{5CE27585-3FD7-429D-8526-E7B0784F2200}"/>
              </a:ext>
            </a:extLst>
          </p:cNvPr>
          <p:cNvSpPr>
            <a:spLocks noGrp="1"/>
          </p:cNvSpPr>
          <p:nvPr>
            <p:ph type="body" sz="quarter" idx="192"/>
          </p:nvPr>
        </p:nvSpPr>
        <p:spPr>
          <a:xfrm>
            <a:off x="16541592" y="9855198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30" name="Title">
            <a:extLst>
              <a:ext uri="{FF2B5EF4-FFF2-40B4-BE49-F238E27FC236}">
                <a16:creationId xmlns:a16="http://schemas.microsoft.com/office/drawing/2014/main" id="{E3356478-C0B6-4A4C-9DD0-4E1DA7CDB05E}"/>
              </a:ext>
            </a:extLst>
          </p:cNvPr>
          <p:cNvSpPr txBox="1">
            <a:spLocks noGrp="1"/>
          </p:cNvSpPr>
          <p:nvPr>
            <p:ph type="body" sz="quarter" idx="193" hasCustomPrompt="1"/>
          </p:nvPr>
        </p:nvSpPr>
        <p:spPr>
          <a:xfrm>
            <a:off x="16752545" y="1018919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31" name="Double Click to edit text">
            <a:extLst>
              <a:ext uri="{FF2B5EF4-FFF2-40B4-BE49-F238E27FC236}">
                <a16:creationId xmlns:a16="http://schemas.microsoft.com/office/drawing/2014/main" id="{EE5A543F-B566-470E-A7EF-4D05B39B923E}"/>
              </a:ext>
            </a:extLst>
          </p:cNvPr>
          <p:cNvSpPr txBox="1">
            <a:spLocks noGrp="1"/>
          </p:cNvSpPr>
          <p:nvPr>
            <p:ph type="body" sz="quarter" idx="194" hasCustomPrompt="1"/>
          </p:nvPr>
        </p:nvSpPr>
        <p:spPr>
          <a:xfrm>
            <a:off x="8727194" y="2380235"/>
            <a:ext cx="6962750" cy="132080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32" name="Title">
            <a:extLst>
              <a:ext uri="{FF2B5EF4-FFF2-40B4-BE49-F238E27FC236}">
                <a16:creationId xmlns:a16="http://schemas.microsoft.com/office/drawing/2014/main" id="{63BD9DF8-911B-4177-BC53-22274A29AC60}"/>
              </a:ext>
            </a:extLst>
          </p:cNvPr>
          <p:cNvSpPr txBox="1">
            <a:spLocks noGrp="1"/>
          </p:cNvSpPr>
          <p:nvPr>
            <p:ph type="body" sz="quarter" idx="195" hasCustomPrompt="1"/>
          </p:nvPr>
        </p:nvSpPr>
        <p:spPr>
          <a:xfrm>
            <a:off x="9523300" y="4538306"/>
            <a:ext cx="5332284" cy="92710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0" i="0" u="none" strike="noStrike" cap="none" spc="0" normalizeH="0" baseline="0" dirty="0">
                <a:ln>
                  <a:noFill/>
                </a:ln>
                <a:solidFill>
                  <a:srgbClr val="696F78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731090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46" name="Title">
            <a:extLst>
              <a:ext uri="{FF2B5EF4-FFF2-40B4-BE49-F238E27FC236}">
                <a16:creationId xmlns:a16="http://schemas.microsoft.com/office/drawing/2014/main" id="{3B04A993-3AF0-4953-B249-64B5F8738CFF}"/>
              </a:ext>
            </a:extLst>
          </p:cNvPr>
          <p:cNvSpPr txBox="1">
            <a:spLocks noGrp="1"/>
          </p:cNvSpPr>
          <p:nvPr>
            <p:ph type="body" sz="quarter" idx="195" hasCustomPrompt="1"/>
          </p:nvPr>
        </p:nvSpPr>
        <p:spPr>
          <a:xfrm>
            <a:off x="15117715" y="1699700"/>
            <a:ext cx="5332284" cy="92710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7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itle">
            <a:extLst>
              <a:ext uri="{FF2B5EF4-FFF2-40B4-BE49-F238E27FC236}">
                <a16:creationId xmlns:a16="http://schemas.microsoft.com/office/drawing/2014/main" id="{42C25D53-E4CE-49AE-A5E0-54D77EBA3B86}"/>
              </a:ext>
            </a:extLst>
          </p:cNvPr>
          <p:cNvSpPr txBox="1">
            <a:spLocks noGrp="1"/>
          </p:cNvSpPr>
          <p:nvPr>
            <p:ph type="body" sz="quarter" idx="196" hasCustomPrompt="1"/>
          </p:nvPr>
        </p:nvSpPr>
        <p:spPr>
          <a:xfrm>
            <a:off x="15117715" y="3020317"/>
            <a:ext cx="5332284" cy="92710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7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itle">
            <a:extLst>
              <a:ext uri="{FF2B5EF4-FFF2-40B4-BE49-F238E27FC236}">
                <a16:creationId xmlns:a16="http://schemas.microsoft.com/office/drawing/2014/main" id="{4DF7B4CE-24A3-48A4-8D4C-992C5C0771A4}"/>
              </a:ext>
            </a:extLst>
          </p:cNvPr>
          <p:cNvSpPr txBox="1">
            <a:spLocks noGrp="1"/>
          </p:cNvSpPr>
          <p:nvPr>
            <p:ph type="body" sz="quarter" idx="197" hasCustomPrompt="1"/>
          </p:nvPr>
        </p:nvSpPr>
        <p:spPr>
          <a:xfrm>
            <a:off x="15117715" y="4595205"/>
            <a:ext cx="5332284" cy="92710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7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A6D04D0A-83CB-4C59-AF7C-6B7FF008C2F5}"/>
              </a:ext>
            </a:extLst>
          </p:cNvPr>
          <p:cNvSpPr txBox="1">
            <a:spLocks noGrp="1"/>
          </p:cNvSpPr>
          <p:nvPr>
            <p:ph type="body" sz="quarter" idx="198" hasCustomPrompt="1"/>
          </p:nvPr>
        </p:nvSpPr>
        <p:spPr>
          <a:xfrm>
            <a:off x="15117715" y="6104052"/>
            <a:ext cx="5332284" cy="92710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7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5854A1EE-3CBB-4A37-ADA2-F651DC53215D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15117715" y="7750270"/>
            <a:ext cx="5332284" cy="92710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7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83273F20-0E11-4102-9C6A-8BDFB9FB6060}"/>
              </a:ext>
            </a:extLst>
          </p:cNvPr>
          <p:cNvSpPr txBox="1">
            <a:spLocks noGrp="1"/>
          </p:cNvSpPr>
          <p:nvPr>
            <p:ph type="body" sz="quarter" idx="200" hasCustomPrompt="1"/>
          </p:nvPr>
        </p:nvSpPr>
        <p:spPr>
          <a:xfrm>
            <a:off x="15117715" y="9077529"/>
            <a:ext cx="5332284" cy="92710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7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6" name="Title">
            <a:extLst>
              <a:ext uri="{FF2B5EF4-FFF2-40B4-BE49-F238E27FC236}">
                <a16:creationId xmlns:a16="http://schemas.microsoft.com/office/drawing/2014/main" id="{DB8596D3-21BE-47F8-989F-757DACA55B95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67347" y="5250003"/>
            <a:ext cx="5654620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7" name="Double Click to edit text">
            <a:extLst>
              <a:ext uri="{FF2B5EF4-FFF2-40B4-BE49-F238E27FC236}">
                <a16:creationId xmlns:a16="http://schemas.microsoft.com/office/drawing/2014/main" id="{18B39695-4E94-404F-97F5-04413F56FA46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76642" y="6958261"/>
            <a:ext cx="8662857" cy="289058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8" name="Text Placeholder 25">
            <a:extLst>
              <a:ext uri="{FF2B5EF4-FFF2-40B4-BE49-F238E27FC236}">
                <a16:creationId xmlns:a16="http://schemas.microsoft.com/office/drawing/2014/main" id="{D4DAC164-BFD1-42DE-84EA-4980465AB2E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47578" y="4431335"/>
            <a:ext cx="2166215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Title">
            <a:extLst>
              <a:ext uri="{FF2B5EF4-FFF2-40B4-BE49-F238E27FC236}">
                <a16:creationId xmlns:a16="http://schemas.microsoft.com/office/drawing/2014/main" id="{744A305A-33A9-41DB-98A4-D0B7AD12DEC1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88025" y="4481936"/>
            <a:ext cx="2008571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544703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728D2ED-84D5-474B-A645-3E966625580A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A6244BD-DC5A-42C6-9487-9622CADF3F20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Double Click to edit text">
            <a:extLst>
              <a:ext uri="{FF2B5EF4-FFF2-40B4-BE49-F238E27FC236}">
                <a16:creationId xmlns:a16="http://schemas.microsoft.com/office/drawing/2014/main" id="{D75C9619-552B-4849-86BB-80BACFEB44AE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3867482" y="10605881"/>
            <a:ext cx="16647841" cy="8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0" name="Double Click to edit text">
            <a:extLst>
              <a:ext uri="{FF2B5EF4-FFF2-40B4-BE49-F238E27FC236}">
                <a16:creationId xmlns:a16="http://schemas.microsoft.com/office/drawing/2014/main" id="{D3F0DBA9-1F07-40AD-B5A9-2111AB5F0B56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4020480" y="2446171"/>
            <a:ext cx="16647841" cy="8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1" name="Double Click to edit text">
            <a:extLst>
              <a:ext uri="{FF2B5EF4-FFF2-40B4-BE49-F238E27FC236}">
                <a16:creationId xmlns:a16="http://schemas.microsoft.com/office/drawing/2014/main" id="{52E2D2A3-D3AF-45E9-824A-06FCDC82B2A1}"/>
              </a:ext>
            </a:extLst>
          </p:cNvPr>
          <p:cNvSpPr txBox="1">
            <a:spLocks noGrp="1"/>
          </p:cNvSpPr>
          <p:nvPr>
            <p:ph type="body" sz="quarter" idx="184" hasCustomPrompt="1"/>
          </p:nvPr>
        </p:nvSpPr>
        <p:spPr>
          <a:xfrm>
            <a:off x="2598509" y="8871873"/>
            <a:ext cx="3116760" cy="81938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EEEFFD0B-5AB5-4E50-BA88-2EFAA5768323}"/>
              </a:ext>
            </a:extLst>
          </p:cNvPr>
          <p:cNvSpPr txBox="1">
            <a:spLocks noGrp="1"/>
          </p:cNvSpPr>
          <p:nvPr>
            <p:ph type="body" sz="quarter" idx="185" hasCustomPrompt="1"/>
          </p:nvPr>
        </p:nvSpPr>
        <p:spPr>
          <a:xfrm>
            <a:off x="2596363" y="8413865"/>
            <a:ext cx="311855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Double Click to edit text">
            <a:extLst>
              <a:ext uri="{FF2B5EF4-FFF2-40B4-BE49-F238E27FC236}">
                <a16:creationId xmlns:a16="http://schemas.microsoft.com/office/drawing/2014/main" id="{5D01C81B-962F-423B-87A3-9F2F8263DE46}"/>
              </a:ext>
            </a:extLst>
          </p:cNvPr>
          <p:cNvSpPr txBox="1">
            <a:spLocks noGrp="1"/>
          </p:cNvSpPr>
          <p:nvPr>
            <p:ph type="body" sz="quarter" idx="186" hasCustomPrompt="1"/>
          </p:nvPr>
        </p:nvSpPr>
        <p:spPr>
          <a:xfrm>
            <a:off x="7957396" y="8871873"/>
            <a:ext cx="3116760" cy="81938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9760999-FD7D-45B8-9B20-FC2CCDC43887}"/>
              </a:ext>
            </a:extLst>
          </p:cNvPr>
          <p:cNvSpPr txBox="1">
            <a:spLocks noGrp="1"/>
          </p:cNvSpPr>
          <p:nvPr>
            <p:ph type="body" sz="quarter" idx="187" hasCustomPrompt="1"/>
          </p:nvPr>
        </p:nvSpPr>
        <p:spPr>
          <a:xfrm>
            <a:off x="7955250" y="8413865"/>
            <a:ext cx="311855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Double Click to edit text">
            <a:extLst>
              <a:ext uri="{FF2B5EF4-FFF2-40B4-BE49-F238E27FC236}">
                <a16:creationId xmlns:a16="http://schemas.microsoft.com/office/drawing/2014/main" id="{85229207-BC9F-4938-B957-D8CF78A584EC}"/>
              </a:ext>
            </a:extLst>
          </p:cNvPr>
          <p:cNvSpPr txBox="1">
            <a:spLocks noGrp="1"/>
          </p:cNvSpPr>
          <p:nvPr>
            <p:ph type="body" sz="quarter" idx="188" hasCustomPrompt="1"/>
          </p:nvPr>
        </p:nvSpPr>
        <p:spPr>
          <a:xfrm>
            <a:off x="13316283" y="8871873"/>
            <a:ext cx="3116760" cy="81938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81A9501B-BFED-42C5-BB24-04E1C712B85C}"/>
              </a:ext>
            </a:extLst>
          </p:cNvPr>
          <p:cNvSpPr txBox="1">
            <a:spLocks noGrp="1"/>
          </p:cNvSpPr>
          <p:nvPr>
            <p:ph type="body" sz="quarter" idx="189" hasCustomPrompt="1"/>
          </p:nvPr>
        </p:nvSpPr>
        <p:spPr>
          <a:xfrm>
            <a:off x="13314137" y="8413865"/>
            <a:ext cx="311855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Double Click to edit text">
            <a:extLst>
              <a:ext uri="{FF2B5EF4-FFF2-40B4-BE49-F238E27FC236}">
                <a16:creationId xmlns:a16="http://schemas.microsoft.com/office/drawing/2014/main" id="{644CDAAC-ABE0-4C5B-B76C-5472D3CA2886}"/>
              </a:ext>
            </a:extLst>
          </p:cNvPr>
          <p:cNvSpPr txBox="1">
            <a:spLocks noGrp="1"/>
          </p:cNvSpPr>
          <p:nvPr>
            <p:ph type="body" sz="quarter" idx="190" hasCustomPrompt="1"/>
          </p:nvPr>
        </p:nvSpPr>
        <p:spPr>
          <a:xfrm>
            <a:off x="18675170" y="8871873"/>
            <a:ext cx="3116760" cy="81938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0781F44D-843E-4C54-BB92-0ABADE074F67}"/>
              </a:ext>
            </a:extLst>
          </p:cNvPr>
          <p:cNvSpPr txBox="1">
            <a:spLocks noGrp="1"/>
          </p:cNvSpPr>
          <p:nvPr>
            <p:ph type="body" sz="quarter" idx="191" hasCustomPrompt="1"/>
          </p:nvPr>
        </p:nvSpPr>
        <p:spPr>
          <a:xfrm>
            <a:off x="18673024" y="8413865"/>
            <a:ext cx="3118551" cy="408063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F1C906CA-5287-4AAB-8939-AE2FE77714DB}"/>
              </a:ext>
            </a:extLst>
          </p:cNvPr>
          <p:cNvSpPr txBox="1">
            <a:spLocks noGrp="1"/>
          </p:cNvSpPr>
          <p:nvPr>
            <p:ph type="body" sz="quarter" idx="192" hasCustomPrompt="1"/>
          </p:nvPr>
        </p:nvSpPr>
        <p:spPr>
          <a:xfrm>
            <a:off x="2929903" y="5407913"/>
            <a:ext cx="2263178" cy="10733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3FBC9C3E-A51D-4EBC-86B7-1D090DA87BBE}"/>
              </a:ext>
            </a:extLst>
          </p:cNvPr>
          <p:cNvSpPr txBox="1">
            <a:spLocks noGrp="1"/>
          </p:cNvSpPr>
          <p:nvPr>
            <p:ph type="body" sz="quarter" idx="193" hasCustomPrompt="1"/>
          </p:nvPr>
        </p:nvSpPr>
        <p:spPr>
          <a:xfrm>
            <a:off x="4498277" y="5892323"/>
            <a:ext cx="685278" cy="4080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5C1C0455-5037-4AA5-B61E-E1C68C58E887}"/>
              </a:ext>
            </a:extLst>
          </p:cNvPr>
          <p:cNvSpPr txBox="1">
            <a:spLocks noGrp="1"/>
          </p:cNvSpPr>
          <p:nvPr>
            <p:ph type="body" sz="quarter" idx="194" hasCustomPrompt="1"/>
          </p:nvPr>
        </p:nvSpPr>
        <p:spPr>
          <a:xfrm>
            <a:off x="8293450" y="5410697"/>
            <a:ext cx="2263178" cy="10733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87388369-A317-4CE2-8FE2-B12EE163116B}"/>
              </a:ext>
            </a:extLst>
          </p:cNvPr>
          <p:cNvSpPr txBox="1">
            <a:spLocks noGrp="1"/>
          </p:cNvSpPr>
          <p:nvPr>
            <p:ph type="body" sz="quarter" idx="195" hasCustomPrompt="1"/>
          </p:nvPr>
        </p:nvSpPr>
        <p:spPr>
          <a:xfrm>
            <a:off x="9861824" y="5895107"/>
            <a:ext cx="685278" cy="4080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49B93F9D-9FB4-4EA0-992A-0F3F7B9C8AE3}"/>
              </a:ext>
            </a:extLst>
          </p:cNvPr>
          <p:cNvSpPr txBox="1">
            <a:spLocks noGrp="1"/>
          </p:cNvSpPr>
          <p:nvPr>
            <p:ph type="body" sz="quarter" idx="196" hasCustomPrompt="1"/>
          </p:nvPr>
        </p:nvSpPr>
        <p:spPr>
          <a:xfrm>
            <a:off x="13650647" y="5407131"/>
            <a:ext cx="2263178" cy="10733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823E844C-2196-4B1F-AA04-FF1BE4990EBD}"/>
              </a:ext>
            </a:extLst>
          </p:cNvPr>
          <p:cNvSpPr txBox="1">
            <a:spLocks noGrp="1"/>
          </p:cNvSpPr>
          <p:nvPr>
            <p:ph type="body" sz="quarter" idx="197" hasCustomPrompt="1"/>
          </p:nvPr>
        </p:nvSpPr>
        <p:spPr>
          <a:xfrm>
            <a:off x="15219021" y="5891541"/>
            <a:ext cx="685278" cy="4080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5" name="Title">
            <a:extLst>
              <a:ext uri="{FF2B5EF4-FFF2-40B4-BE49-F238E27FC236}">
                <a16:creationId xmlns:a16="http://schemas.microsoft.com/office/drawing/2014/main" id="{697C6457-4311-4A8D-BBF7-A83E984FCE0C}"/>
              </a:ext>
            </a:extLst>
          </p:cNvPr>
          <p:cNvSpPr txBox="1">
            <a:spLocks noGrp="1"/>
          </p:cNvSpPr>
          <p:nvPr>
            <p:ph type="body" sz="quarter" idx="198" hasCustomPrompt="1"/>
          </p:nvPr>
        </p:nvSpPr>
        <p:spPr>
          <a:xfrm>
            <a:off x="19001494" y="5409915"/>
            <a:ext cx="2263178" cy="107336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83E15BD3-5F74-438F-AA64-145D662DEE07}"/>
              </a:ext>
            </a:extLst>
          </p:cNvPr>
          <p:cNvSpPr txBox="1">
            <a:spLocks noGrp="1"/>
          </p:cNvSpPr>
          <p:nvPr>
            <p:ph type="body" sz="quarter" idx="199" hasCustomPrompt="1"/>
          </p:nvPr>
        </p:nvSpPr>
        <p:spPr>
          <a:xfrm>
            <a:off x="20569868" y="5894325"/>
            <a:ext cx="685278" cy="40806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7980936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7D8AC719-5E3E-4E98-82FA-BE5053D1B294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55073" y="3107712"/>
            <a:ext cx="5654620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Double Click to edit text">
            <a:extLst>
              <a:ext uri="{FF2B5EF4-FFF2-40B4-BE49-F238E27FC236}">
                <a16:creationId xmlns:a16="http://schemas.microsoft.com/office/drawing/2014/main" id="{4003270E-0932-4944-B505-D779E78DA491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64368" y="4815970"/>
            <a:ext cx="8662857" cy="289058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4954814D-8DE5-4286-BD9B-C4AEEF5C713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5304" y="2289044"/>
            <a:ext cx="2166215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C33F4021-4091-4275-A8D4-CADC0AFE5831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575751" y="2339645"/>
            <a:ext cx="2008571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Double Click to edit text">
            <a:extLst>
              <a:ext uri="{FF2B5EF4-FFF2-40B4-BE49-F238E27FC236}">
                <a16:creationId xmlns:a16="http://schemas.microsoft.com/office/drawing/2014/main" id="{BDED2805-AF09-4C86-8C16-D547D127930B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17828086" y="3990442"/>
            <a:ext cx="4020610" cy="86362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6CDFC010-3046-443E-9C62-50930ABA09DE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17825212" y="3408151"/>
            <a:ext cx="4020610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0B5D4CC-3F1C-4B44-83B2-476F445426D8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16177942" y="3534582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EA592257-F4EF-40B4-B509-25DA6FBDB7FC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16388895" y="3868579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138EA9D7-5663-4F5B-9331-AE47F0A19E2A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17828086" y="9443277"/>
            <a:ext cx="4020610" cy="86362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DDD1C2D8-BB91-4876-81C6-A0DC37CCFF41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7825212" y="8860986"/>
            <a:ext cx="4020610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6C6F5E2-2540-4642-9870-6D78E64BBF9B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>
          <a:xfrm>
            <a:off x="16177942" y="9006467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F6B4F947-69EB-40C5-A439-220D7FDEFF91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16388895" y="9340464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20537975-5665-427B-8FD7-573E160F74CB}"/>
              </a:ext>
            </a:extLst>
          </p:cNvPr>
          <p:cNvSpPr txBox="1">
            <a:spLocks noGrp="1"/>
          </p:cNvSpPr>
          <p:nvPr>
            <p:ph type="body" sz="quarter" idx="153" hasCustomPrompt="1"/>
          </p:nvPr>
        </p:nvSpPr>
        <p:spPr>
          <a:xfrm>
            <a:off x="17828086" y="6719581"/>
            <a:ext cx="4020610" cy="86362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4B66C67E-F6B8-4D4A-B4A6-383A6C1418B1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17825212" y="6137290"/>
            <a:ext cx="4020610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8F91297-271F-4C69-BBF1-BE08E4A1BDCF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16177942" y="628277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itle">
            <a:extLst>
              <a:ext uri="{FF2B5EF4-FFF2-40B4-BE49-F238E27FC236}">
                <a16:creationId xmlns:a16="http://schemas.microsoft.com/office/drawing/2014/main" id="{8EFE5ECE-6E3A-428F-8A1B-53A574FCAFB2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16388895" y="6616768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714999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98B7272C-C6B1-4D94-A8E1-A838C8CC14C5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7949" y="5681759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Double Click to edit text">
            <a:extLst>
              <a:ext uri="{FF2B5EF4-FFF2-40B4-BE49-F238E27FC236}">
                <a16:creationId xmlns:a16="http://schemas.microsoft.com/office/drawing/2014/main" id="{C754DDD0-7D4B-489F-A4C7-954473CCDCA5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37949" y="7390017"/>
            <a:ext cx="8644359" cy="31679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678F00C7-8872-48B4-B203-BEF5B580CDCB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2537949" y="4863091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D19A769F-E76D-43B0-8550-30D2288DC8C9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2579288" y="4913692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27459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FF3B1124-95E4-4E9A-A2AA-F5B5B896F092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4512411" y="5746936"/>
            <a:ext cx="56866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Double Click to edit text">
            <a:extLst>
              <a:ext uri="{FF2B5EF4-FFF2-40B4-BE49-F238E27FC236}">
                <a16:creationId xmlns:a16="http://schemas.microsoft.com/office/drawing/2014/main" id="{CBA8E19B-57B7-4DFD-897A-BF51DD203D2A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14512411" y="7455194"/>
            <a:ext cx="8644359" cy="31679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363FFB24-6399-403B-B42F-75B8C4B32548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14512411" y="4928268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D74D890B-815D-400D-8381-72581B39A70F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4553750" y="4978869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1386356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51161D-72CB-4141-9778-B4EBBFC41D0F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5202912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51161D-72CB-4141-9778-B4EBBFC41D0F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C3347-9CF9-4992-BDCB-F485F664516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-1" y="6858000"/>
            <a:ext cx="24384000" cy="6858000"/>
          </a:xfrm>
          <a:custGeom>
            <a:avLst/>
            <a:gdLst>
              <a:gd name="connsiteX0" fmla="*/ 0 w 24384000"/>
              <a:gd name="connsiteY0" fmla="*/ 0 h 6858000"/>
              <a:gd name="connsiteX1" fmla="*/ 24384000 w 24384000"/>
              <a:gd name="connsiteY1" fmla="*/ 0 h 6858000"/>
              <a:gd name="connsiteX2" fmla="*/ 24384000 w 24384000"/>
              <a:gd name="connsiteY2" fmla="*/ 6858000 h 6858000"/>
              <a:gd name="connsiteX3" fmla="*/ 0 w 2438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8000">
                <a:moveTo>
                  <a:pt x="0" y="0"/>
                </a:moveTo>
                <a:lnTo>
                  <a:pt x="24384000" y="0"/>
                </a:lnTo>
                <a:lnTo>
                  <a:pt x="2438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Double Click to edit text">
            <a:extLst>
              <a:ext uri="{FF2B5EF4-FFF2-40B4-BE49-F238E27FC236}">
                <a16:creationId xmlns:a16="http://schemas.microsoft.com/office/drawing/2014/main" id="{62419004-1E57-487E-957A-C5CDB18A8419}"/>
              </a:ext>
            </a:extLst>
          </p:cNvPr>
          <p:cNvSpPr txBox="1">
            <a:spLocks noGrp="1"/>
          </p:cNvSpPr>
          <p:nvPr>
            <p:ph type="body" sz="quarter" idx="125" hasCustomPrompt="1"/>
          </p:nvPr>
        </p:nvSpPr>
        <p:spPr>
          <a:xfrm>
            <a:off x="6602981" y="10474230"/>
            <a:ext cx="11178036" cy="132080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D40098F-9161-4FFE-B796-0C9D792D094B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5770858" y="8762355"/>
            <a:ext cx="12514264" cy="95930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Comfortaa"/>
                <a:ea typeface="Comfortaa"/>
                <a:cs typeface="Comfortaa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780811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11B013-52E7-41B0-A439-EB779D2CE3A3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05854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B78A90-ADEF-450A-AF81-695BCE4254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9895" y="1691447"/>
            <a:ext cx="13570774" cy="4487734"/>
          </a:xfrm>
          <a:custGeom>
            <a:avLst/>
            <a:gdLst>
              <a:gd name="connsiteX0" fmla="*/ 0 w 6785387"/>
              <a:gd name="connsiteY0" fmla="*/ 0 h 2243867"/>
              <a:gd name="connsiteX1" fmla="*/ 6785387 w 6785387"/>
              <a:gd name="connsiteY1" fmla="*/ 0 h 2243867"/>
              <a:gd name="connsiteX2" fmla="*/ 6785387 w 6785387"/>
              <a:gd name="connsiteY2" fmla="*/ 2243867 h 2243867"/>
              <a:gd name="connsiteX3" fmla="*/ 0 w 6785387"/>
              <a:gd name="connsiteY3" fmla="*/ 2243867 h 224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5387" h="2243867">
                <a:moveTo>
                  <a:pt x="0" y="0"/>
                </a:moveTo>
                <a:lnTo>
                  <a:pt x="6785387" y="0"/>
                </a:lnTo>
                <a:lnTo>
                  <a:pt x="6785387" y="2243867"/>
                </a:lnTo>
                <a:lnTo>
                  <a:pt x="0" y="2243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60887C-C39A-4195-B289-0C7162100B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08723" y="7536817"/>
            <a:ext cx="13570774" cy="4487734"/>
          </a:xfrm>
          <a:custGeom>
            <a:avLst/>
            <a:gdLst>
              <a:gd name="connsiteX0" fmla="*/ 0 w 6785387"/>
              <a:gd name="connsiteY0" fmla="*/ 0 h 2243867"/>
              <a:gd name="connsiteX1" fmla="*/ 6785387 w 6785387"/>
              <a:gd name="connsiteY1" fmla="*/ 0 h 2243867"/>
              <a:gd name="connsiteX2" fmla="*/ 6785387 w 6785387"/>
              <a:gd name="connsiteY2" fmla="*/ 2243867 h 2243867"/>
              <a:gd name="connsiteX3" fmla="*/ 0 w 6785387"/>
              <a:gd name="connsiteY3" fmla="*/ 2243867 h 224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5387" h="2243867">
                <a:moveTo>
                  <a:pt x="0" y="0"/>
                </a:moveTo>
                <a:lnTo>
                  <a:pt x="6785387" y="0"/>
                </a:lnTo>
                <a:lnTo>
                  <a:pt x="6785387" y="2243867"/>
                </a:lnTo>
                <a:lnTo>
                  <a:pt x="0" y="22438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84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11B013-52E7-41B0-A439-EB779D2CE3A3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33E11-33CA-4F44-A8D7-4888A85B5F6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-1" y="0"/>
            <a:ext cx="24384000" cy="13716001"/>
          </a:xfrm>
          <a:custGeom>
            <a:avLst/>
            <a:gdLst>
              <a:gd name="connsiteX0" fmla="*/ 0 w 24384000"/>
              <a:gd name="connsiteY0" fmla="*/ 0 h 13716001"/>
              <a:gd name="connsiteX1" fmla="*/ 24384000 w 24384000"/>
              <a:gd name="connsiteY1" fmla="*/ 0 h 13716001"/>
              <a:gd name="connsiteX2" fmla="*/ 24384000 w 24384000"/>
              <a:gd name="connsiteY2" fmla="*/ 13716001 h 13716001"/>
              <a:gd name="connsiteX3" fmla="*/ 0 w 24384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1">
                <a:moveTo>
                  <a:pt x="0" y="0"/>
                </a:moveTo>
                <a:lnTo>
                  <a:pt x="24384000" y="0"/>
                </a:lnTo>
                <a:lnTo>
                  <a:pt x="24384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0D0F12">
              <a:alpha val="70000"/>
            </a:srgbClr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Double Click to edit text">
            <a:extLst>
              <a:ext uri="{FF2B5EF4-FFF2-40B4-BE49-F238E27FC236}">
                <a16:creationId xmlns:a16="http://schemas.microsoft.com/office/drawing/2014/main" id="{438603FE-C683-4D80-925C-056DFE65790E}"/>
              </a:ext>
            </a:extLst>
          </p:cNvPr>
          <p:cNvSpPr txBox="1">
            <a:spLocks noGrp="1"/>
          </p:cNvSpPr>
          <p:nvPr>
            <p:ph type="body" sz="quarter" idx="125" hasCustomPrompt="1"/>
          </p:nvPr>
        </p:nvSpPr>
        <p:spPr>
          <a:xfrm>
            <a:off x="6602981" y="7097874"/>
            <a:ext cx="11178036" cy="132080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1DE5F5E-84DB-4D8A-B625-622198C56D1C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5934867" y="5290145"/>
            <a:ext cx="12514264" cy="95930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Comfortaa"/>
                <a:ea typeface="Comfortaa"/>
                <a:cs typeface="Comfortaa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723177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703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1B837F-C117-4848-93ED-A8D139B4A6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69018" y="1703614"/>
            <a:ext cx="4811492" cy="4811488"/>
          </a:xfrm>
          <a:custGeom>
            <a:avLst/>
            <a:gdLst>
              <a:gd name="connsiteX0" fmla="*/ 1202873 w 2405746"/>
              <a:gd name="connsiteY0" fmla="*/ 0 h 2405744"/>
              <a:gd name="connsiteX1" fmla="*/ 2405746 w 2405746"/>
              <a:gd name="connsiteY1" fmla="*/ 1202872 h 2405744"/>
              <a:gd name="connsiteX2" fmla="*/ 1202873 w 2405746"/>
              <a:gd name="connsiteY2" fmla="*/ 2405744 h 2405744"/>
              <a:gd name="connsiteX3" fmla="*/ 0 w 2405746"/>
              <a:gd name="connsiteY3" fmla="*/ 1202872 h 2405744"/>
              <a:gd name="connsiteX4" fmla="*/ 1202873 w 2405746"/>
              <a:gd name="connsiteY4" fmla="*/ 0 h 24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6" h="2405744">
                <a:moveTo>
                  <a:pt x="1202873" y="0"/>
                </a:moveTo>
                <a:cubicBezTo>
                  <a:pt x="1867201" y="0"/>
                  <a:pt x="2405746" y="538544"/>
                  <a:pt x="2405746" y="1202872"/>
                </a:cubicBezTo>
                <a:cubicBezTo>
                  <a:pt x="2405746" y="1867200"/>
                  <a:pt x="1867201" y="2405744"/>
                  <a:pt x="1202873" y="2405744"/>
                </a:cubicBezTo>
                <a:cubicBezTo>
                  <a:pt x="538545" y="2405744"/>
                  <a:pt x="0" y="1867200"/>
                  <a:pt x="0" y="1202872"/>
                </a:cubicBezTo>
                <a:cubicBezTo>
                  <a:pt x="0" y="538544"/>
                  <a:pt x="538545" y="0"/>
                  <a:pt x="1202873" y="0"/>
                </a:cubicBezTo>
                <a:close/>
              </a:path>
            </a:pathLst>
          </a:custGeom>
          <a:ln w="793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181465-F70E-4F41-9050-5FDF4E8AC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0510" y="4631868"/>
            <a:ext cx="4811492" cy="4811488"/>
          </a:xfrm>
          <a:custGeom>
            <a:avLst/>
            <a:gdLst>
              <a:gd name="connsiteX0" fmla="*/ 1202873 w 2405746"/>
              <a:gd name="connsiteY0" fmla="*/ 0 h 2405744"/>
              <a:gd name="connsiteX1" fmla="*/ 2405746 w 2405746"/>
              <a:gd name="connsiteY1" fmla="*/ 1202872 h 2405744"/>
              <a:gd name="connsiteX2" fmla="*/ 1202873 w 2405746"/>
              <a:gd name="connsiteY2" fmla="*/ 2405744 h 2405744"/>
              <a:gd name="connsiteX3" fmla="*/ 0 w 2405746"/>
              <a:gd name="connsiteY3" fmla="*/ 1202872 h 2405744"/>
              <a:gd name="connsiteX4" fmla="*/ 1202873 w 2405746"/>
              <a:gd name="connsiteY4" fmla="*/ 0 h 24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6" h="2405744">
                <a:moveTo>
                  <a:pt x="1202873" y="0"/>
                </a:moveTo>
                <a:cubicBezTo>
                  <a:pt x="1867201" y="0"/>
                  <a:pt x="2405746" y="538544"/>
                  <a:pt x="2405746" y="1202872"/>
                </a:cubicBezTo>
                <a:cubicBezTo>
                  <a:pt x="2405746" y="1867200"/>
                  <a:pt x="1867201" y="2405744"/>
                  <a:pt x="1202873" y="2405744"/>
                </a:cubicBezTo>
                <a:cubicBezTo>
                  <a:pt x="538545" y="2405744"/>
                  <a:pt x="0" y="1867200"/>
                  <a:pt x="0" y="1202872"/>
                </a:cubicBezTo>
                <a:cubicBezTo>
                  <a:pt x="0" y="538544"/>
                  <a:pt x="538545" y="0"/>
                  <a:pt x="1202873" y="0"/>
                </a:cubicBezTo>
                <a:close/>
              </a:path>
            </a:pathLst>
          </a:custGeom>
          <a:ln w="793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859E08-D476-4052-9AA6-29CDC91518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69020" y="7560126"/>
            <a:ext cx="4811492" cy="4811488"/>
          </a:xfrm>
          <a:custGeom>
            <a:avLst/>
            <a:gdLst>
              <a:gd name="connsiteX0" fmla="*/ 1202873 w 2405746"/>
              <a:gd name="connsiteY0" fmla="*/ 0 h 2405744"/>
              <a:gd name="connsiteX1" fmla="*/ 2405746 w 2405746"/>
              <a:gd name="connsiteY1" fmla="*/ 1202872 h 2405744"/>
              <a:gd name="connsiteX2" fmla="*/ 1202873 w 2405746"/>
              <a:gd name="connsiteY2" fmla="*/ 2405744 h 2405744"/>
              <a:gd name="connsiteX3" fmla="*/ 0 w 2405746"/>
              <a:gd name="connsiteY3" fmla="*/ 1202872 h 2405744"/>
              <a:gd name="connsiteX4" fmla="*/ 1202873 w 2405746"/>
              <a:gd name="connsiteY4" fmla="*/ 0 h 240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746" h="2405744">
                <a:moveTo>
                  <a:pt x="1202873" y="0"/>
                </a:moveTo>
                <a:cubicBezTo>
                  <a:pt x="1867201" y="0"/>
                  <a:pt x="2405746" y="538544"/>
                  <a:pt x="2405746" y="1202872"/>
                </a:cubicBezTo>
                <a:cubicBezTo>
                  <a:pt x="2405746" y="1867200"/>
                  <a:pt x="1867201" y="2405744"/>
                  <a:pt x="1202873" y="2405744"/>
                </a:cubicBezTo>
                <a:cubicBezTo>
                  <a:pt x="538545" y="2405744"/>
                  <a:pt x="0" y="1867200"/>
                  <a:pt x="0" y="1202872"/>
                </a:cubicBezTo>
                <a:cubicBezTo>
                  <a:pt x="0" y="538544"/>
                  <a:pt x="538545" y="0"/>
                  <a:pt x="1202873" y="0"/>
                </a:cubicBezTo>
                <a:close/>
              </a:path>
            </a:pathLst>
          </a:custGeom>
          <a:ln w="793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D1F28B-3B5B-B64E-B7B5-231EC21F9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7E08387A-529A-CB42-A4EF-BC0CAC5B45B9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07823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8622D2-96EC-46AD-9B56-AD5381DE7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6699" y="-2"/>
            <a:ext cx="16477302" cy="13716000"/>
          </a:xfrm>
          <a:custGeom>
            <a:avLst/>
            <a:gdLst>
              <a:gd name="connsiteX0" fmla="*/ 6903263 w 8238651"/>
              <a:gd name="connsiteY0" fmla="*/ 5522613 h 6858000"/>
              <a:gd name="connsiteX1" fmla="*/ 8238650 w 8238651"/>
              <a:gd name="connsiteY1" fmla="*/ 5522613 h 6858000"/>
              <a:gd name="connsiteX2" fmla="*/ 8238650 w 8238651"/>
              <a:gd name="connsiteY2" fmla="*/ 6858000 h 6858000"/>
              <a:gd name="connsiteX3" fmla="*/ 6903263 w 8238651"/>
              <a:gd name="connsiteY3" fmla="*/ 6858000 h 6858000"/>
              <a:gd name="connsiteX4" fmla="*/ 5522610 w 8238651"/>
              <a:gd name="connsiteY4" fmla="*/ 5522613 h 6858000"/>
              <a:gd name="connsiteX5" fmla="*/ 6857997 w 8238651"/>
              <a:gd name="connsiteY5" fmla="*/ 5522613 h 6858000"/>
              <a:gd name="connsiteX6" fmla="*/ 6857997 w 8238651"/>
              <a:gd name="connsiteY6" fmla="*/ 6858000 h 6858000"/>
              <a:gd name="connsiteX7" fmla="*/ 5522610 w 8238651"/>
              <a:gd name="connsiteY7" fmla="*/ 6858000 h 6858000"/>
              <a:gd name="connsiteX8" fmla="*/ 6903263 w 8238651"/>
              <a:gd name="connsiteY8" fmla="*/ 4141960 h 6858000"/>
              <a:gd name="connsiteX9" fmla="*/ 8238650 w 8238651"/>
              <a:gd name="connsiteY9" fmla="*/ 4141960 h 6858000"/>
              <a:gd name="connsiteX10" fmla="*/ 8238650 w 8238651"/>
              <a:gd name="connsiteY10" fmla="*/ 5477347 h 6858000"/>
              <a:gd name="connsiteX11" fmla="*/ 6903263 w 8238651"/>
              <a:gd name="connsiteY11" fmla="*/ 5477347 h 6858000"/>
              <a:gd name="connsiteX12" fmla="*/ 5522610 w 8238651"/>
              <a:gd name="connsiteY12" fmla="*/ 4141960 h 6858000"/>
              <a:gd name="connsiteX13" fmla="*/ 6857997 w 8238651"/>
              <a:gd name="connsiteY13" fmla="*/ 4141960 h 6858000"/>
              <a:gd name="connsiteX14" fmla="*/ 6857997 w 8238651"/>
              <a:gd name="connsiteY14" fmla="*/ 5477347 h 6858000"/>
              <a:gd name="connsiteX15" fmla="*/ 5522610 w 8238651"/>
              <a:gd name="connsiteY15" fmla="*/ 5477347 h 6858000"/>
              <a:gd name="connsiteX16" fmla="*/ 4141958 w 8238651"/>
              <a:gd name="connsiteY16" fmla="*/ 4141960 h 6858000"/>
              <a:gd name="connsiteX17" fmla="*/ 5477345 w 8238651"/>
              <a:gd name="connsiteY17" fmla="*/ 4141960 h 6858000"/>
              <a:gd name="connsiteX18" fmla="*/ 5477345 w 8238651"/>
              <a:gd name="connsiteY18" fmla="*/ 5477347 h 6858000"/>
              <a:gd name="connsiteX19" fmla="*/ 4141958 w 8238651"/>
              <a:gd name="connsiteY19" fmla="*/ 5477347 h 6858000"/>
              <a:gd name="connsiteX20" fmla="*/ 6903263 w 8238651"/>
              <a:gd name="connsiteY20" fmla="*/ 2761309 h 6858000"/>
              <a:gd name="connsiteX21" fmla="*/ 8238650 w 8238651"/>
              <a:gd name="connsiteY21" fmla="*/ 2761309 h 6858000"/>
              <a:gd name="connsiteX22" fmla="*/ 8238650 w 8238651"/>
              <a:gd name="connsiteY22" fmla="*/ 4096694 h 6858000"/>
              <a:gd name="connsiteX23" fmla="*/ 6903263 w 8238651"/>
              <a:gd name="connsiteY23" fmla="*/ 4096694 h 6858000"/>
              <a:gd name="connsiteX24" fmla="*/ 5522611 w 8238651"/>
              <a:gd name="connsiteY24" fmla="*/ 2761309 h 6858000"/>
              <a:gd name="connsiteX25" fmla="*/ 6857997 w 8238651"/>
              <a:gd name="connsiteY25" fmla="*/ 2761309 h 6858000"/>
              <a:gd name="connsiteX26" fmla="*/ 6857997 w 8238651"/>
              <a:gd name="connsiteY26" fmla="*/ 4096694 h 6858000"/>
              <a:gd name="connsiteX27" fmla="*/ 5522611 w 8238651"/>
              <a:gd name="connsiteY27" fmla="*/ 4096694 h 6858000"/>
              <a:gd name="connsiteX28" fmla="*/ 4141958 w 8238651"/>
              <a:gd name="connsiteY28" fmla="*/ 2761307 h 6858000"/>
              <a:gd name="connsiteX29" fmla="*/ 5477345 w 8238651"/>
              <a:gd name="connsiteY29" fmla="*/ 2761307 h 6858000"/>
              <a:gd name="connsiteX30" fmla="*/ 5477345 w 8238651"/>
              <a:gd name="connsiteY30" fmla="*/ 4096694 h 6858000"/>
              <a:gd name="connsiteX31" fmla="*/ 4141958 w 8238651"/>
              <a:gd name="connsiteY31" fmla="*/ 4096694 h 6858000"/>
              <a:gd name="connsiteX32" fmla="*/ 2761306 w 8238651"/>
              <a:gd name="connsiteY32" fmla="*/ 2761307 h 6858000"/>
              <a:gd name="connsiteX33" fmla="*/ 4096693 w 8238651"/>
              <a:gd name="connsiteY33" fmla="*/ 2761307 h 6858000"/>
              <a:gd name="connsiteX34" fmla="*/ 4096693 w 8238651"/>
              <a:gd name="connsiteY34" fmla="*/ 4096694 h 6858000"/>
              <a:gd name="connsiteX35" fmla="*/ 2761306 w 8238651"/>
              <a:gd name="connsiteY35" fmla="*/ 4096694 h 6858000"/>
              <a:gd name="connsiteX36" fmla="*/ 6903263 w 8238651"/>
              <a:gd name="connsiteY36" fmla="*/ 1380655 h 6858000"/>
              <a:gd name="connsiteX37" fmla="*/ 8238650 w 8238651"/>
              <a:gd name="connsiteY37" fmla="*/ 1380655 h 6858000"/>
              <a:gd name="connsiteX38" fmla="*/ 8238650 w 8238651"/>
              <a:gd name="connsiteY38" fmla="*/ 2716041 h 6858000"/>
              <a:gd name="connsiteX39" fmla="*/ 6903263 w 8238651"/>
              <a:gd name="connsiteY39" fmla="*/ 2716041 h 6858000"/>
              <a:gd name="connsiteX40" fmla="*/ 5522611 w 8238651"/>
              <a:gd name="connsiteY40" fmla="*/ 1380654 h 6858000"/>
              <a:gd name="connsiteX41" fmla="*/ 6857998 w 8238651"/>
              <a:gd name="connsiteY41" fmla="*/ 1380654 h 6858000"/>
              <a:gd name="connsiteX42" fmla="*/ 6857998 w 8238651"/>
              <a:gd name="connsiteY42" fmla="*/ 2716041 h 6858000"/>
              <a:gd name="connsiteX43" fmla="*/ 5522611 w 8238651"/>
              <a:gd name="connsiteY43" fmla="*/ 2716041 h 6858000"/>
              <a:gd name="connsiteX44" fmla="*/ 4141958 w 8238651"/>
              <a:gd name="connsiteY44" fmla="*/ 1380654 h 6858000"/>
              <a:gd name="connsiteX45" fmla="*/ 5477345 w 8238651"/>
              <a:gd name="connsiteY45" fmla="*/ 1380654 h 6858000"/>
              <a:gd name="connsiteX46" fmla="*/ 5477345 w 8238651"/>
              <a:gd name="connsiteY46" fmla="*/ 2716041 h 6858000"/>
              <a:gd name="connsiteX47" fmla="*/ 4141958 w 8238651"/>
              <a:gd name="connsiteY47" fmla="*/ 2716041 h 6858000"/>
              <a:gd name="connsiteX48" fmla="*/ 2761306 w 8238651"/>
              <a:gd name="connsiteY48" fmla="*/ 1380653 h 6858000"/>
              <a:gd name="connsiteX49" fmla="*/ 4096693 w 8238651"/>
              <a:gd name="connsiteY49" fmla="*/ 1380653 h 6858000"/>
              <a:gd name="connsiteX50" fmla="*/ 4096693 w 8238651"/>
              <a:gd name="connsiteY50" fmla="*/ 2716041 h 6858000"/>
              <a:gd name="connsiteX51" fmla="*/ 2761306 w 8238651"/>
              <a:gd name="connsiteY51" fmla="*/ 2716041 h 6858000"/>
              <a:gd name="connsiteX52" fmla="*/ 1380653 w 8238651"/>
              <a:gd name="connsiteY52" fmla="*/ 1380653 h 6858000"/>
              <a:gd name="connsiteX53" fmla="*/ 2716040 w 8238651"/>
              <a:gd name="connsiteY53" fmla="*/ 1380653 h 6858000"/>
              <a:gd name="connsiteX54" fmla="*/ 2716040 w 8238651"/>
              <a:gd name="connsiteY54" fmla="*/ 2716040 h 6858000"/>
              <a:gd name="connsiteX55" fmla="*/ 1380653 w 8238651"/>
              <a:gd name="connsiteY55" fmla="*/ 2716040 h 6858000"/>
              <a:gd name="connsiteX56" fmla="*/ 6903264 w 8238651"/>
              <a:gd name="connsiteY56" fmla="*/ 1 h 6858000"/>
              <a:gd name="connsiteX57" fmla="*/ 8238651 w 8238651"/>
              <a:gd name="connsiteY57" fmla="*/ 1 h 6858000"/>
              <a:gd name="connsiteX58" fmla="*/ 8238651 w 8238651"/>
              <a:gd name="connsiteY58" fmla="*/ 1335388 h 6858000"/>
              <a:gd name="connsiteX59" fmla="*/ 6903264 w 8238651"/>
              <a:gd name="connsiteY59" fmla="*/ 1335388 h 6858000"/>
              <a:gd name="connsiteX60" fmla="*/ 5522611 w 8238651"/>
              <a:gd name="connsiteY60" fmla="*/ 1 h 6858000"/>
              <a:gd name="connsiteX61" fmla="*/ 6857998 w 8238651"/>
              <a:gd name="connsiteY61" fmla="*/ 1 h 6858000"/>
              <a:gd name="connsiteX62" fmla="*/ 6857998 w 8238651"/>
              <a:gd name="connsiteY62" fmla="*/ 1335388 h 6858000"/>
              <a:gd name="connsiteX63" fmla="*/ 5522611 w 8238651"/>
              <a:gd name="connsiteY63" fmla="*/ 1335388 h 6858000"/>
              <a:gd name="connsiteX64" fmla="*/ 4141958 w 8238651"/>
              <a:gd name="connsiteY64" fmla="*/ 1 h 6858000"/>
              <a:gd name="connsiteX65" fmla="*/ 5477345 w 8238651"/>
              <a:gd name="connsiteY65" fmla="*/ 1 h 6858000"/>
              <a:gd name="connsiteX66" fmla="*/ 5477345 w 8238651"/>
              <a:gd name="connsiteY66" fmla="*/ 1335388 h 6858000"/>
              <a:gd name="connsiteX67" fmla="*/ 4141958 w 8238651"/>
              <a:gd name="connsiteY67" fmla="*/ 1335388 h 6858000"/>
              <a:gd name="connsiteX68" fmla="*/ 0 w 8238651"/>
              <a:gd name="connsiteY68" fmla="*/ 1 h 6858000"/>
              <a:gd name="connsiteX69" fmla="*/ 1335387 w 8238651"/>
              <a:gd name="connsiteY69" fmla="*/ 1 h 6858000"/>
              <a:gd name="connsiteX70" fmla="*/ 1335387 w 8238651"/>
              <a:gd name="connsiteY70" fmla="*/ 1335388 h 6858000"/>
              <a:gd name="connsiteX71" fmla="*/ 0 w 8238651"/>
              <a:gd name="connsiteY71" fmla="*/ 1335388 h 6858000"/>
              <a:gd name="connsiteX72" fmla="*/ 2761306 w 8238651"/>
              <a:gd name="connsiteY72" fmla="*/ 0 h 6858000"/>
              <a:gd name="connsiteX73" fmla="*/ 4096693 w 8238651"/>
              <a:gd name="connsiteY73" fmla="*/ 0 h 6858000"/>
              <a:gd name="connsiteX74" fmla="*/ 4096693 w 8238651"/>
              <a:gd name="connsiteY74" fmla="*/ 1335387 h 6858000"/>
              <a:gd name="connsiteX75" fmla="*/ 2761306 w 8238651"/>
              <a:gd name="connsiteY75" fmla="*/ 1335387 h 6858000"/>
              <a:gd name="connsiteX76" fmla="*/ 1380653 w 8238651"/>
              <a:gd name="connsiteY76" fmla="*/ 0 h 6858000"/>
              <a:gd name="connsiteX77" fmla="*/ 2716040 w 8238651"/>
              <a:gd name="connsiteY77" fmla="*/ 0 h 6858000"/>
              <a:gd name="connsiteX78" fmla="*/ 2716040 w 8238651"/>
              <a:gd name="connsiteY78" fmla="*/ 1335387 h 6858000"/>
              <a:gd name="connsiteX79" fmla="*/ 1380653 w 8238651"/>
              <a:gd name="connsiteY79" fmla="*/ 13353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238651" h="6858000">
                <a:moveTo>
                  <a:pt x="6903263" y="5522613"/>
                </a:moveTo>
                <a:lnTo>
                  <a:pt x="8238650" y="5522613"/>
                </a:lnTo>
                <a:lnTo>
                  <a:pt x="8238650" y="6858000"/>
                </a:lnTo>
                <a:lnTo>
                  <a:pt x="6903263" y="6858000"/>
                </a:lnTo>
                <a:close/>
                <a:moveTo>
                  <a:pt x="5522610" y="5522613"/>
                </a:moveTo>
                <a:lnTo>
                  <a:pt x="6857997" y="5522613"/>
                </a:lnTo>
                <a:lnTo>
                  <a:pt x="6857997" y="6858000"/>
                </a:lnTo>
                <a:lnTo>
                  <a:pt x="5522610" y="6858000"/>
                </a:lnTo>
                <a:close/>
                <a:moveTo>
                  <a:pt x="6903263" y="4141960"/>
                </a:moveTo>
                <a:lnTo>
                  <a:pt x="8238650" y="4141960"/>
                </a:lnTo>
                <a:lnTo>
                  <a:pt x="8238650" y="5477347"/>
                </a:lnTo>
                <a:lnTo>
                  <a:pt x="6903263" y="5477347"/>
                </a:lnTo>
                <a:close/>
                <a:moveTo>
                  <a:pt x="5522610" y="4141960"/>
                </a:moveTo>
                <a:lnTo>
                  <a:pt x="6857997" y="4141960"/>
                </a:lnTo>
                <a:lnTo>
                  <a:pt x="6857997" y="5477347"/>
                </a:lnTo>
                <a:lnTo>
                  <a:pt x="5522610" y="5477347"/>
                </a:lnTo>
                <a:close/>
                <a:moveTo>
                  <a:pt x="4141958" y="4141960"/>
                </a:moveTo>
                <a:lnTo>
                  <a:pt x="5477345" y="4141960"/>
                </a:lnTo>
                <a:lnTo>
                  <a:pt x="5477345" y="5477347"/>
                </a:lnTo>
                <a:lnTo>
                  <a:pt x="4141958" y="5477347"/>
                </a:lnTo>
                <a:close/>
                <a:moveTo>
                  <a:pt x="6903263" y="2761309"/>
                </a:moveTo>
                <a:lnTo>
                  <a:pt x="8238650" y="2761309"/>
                </a:lnTo>
                <a:lnTo>
                  <a:pt x="8238650" y="4096694"/>
                </a:lnTo>
                <a:lnTo>
                  <a:pt x="6903263" y="4096694"/>
                </a:lnTo>
                <a:close/>
                <a:moveTo>
                  <a:pt x="5522611" y="2761309"/>
                </a:moveTo>
                <a:lnTo>
                  <a:pt x="6857997" y="2761309"/>
                </a:lnTo>
                <a:lnTo>
                  <a:pt x="6857997" y="4096694"/>
                </a:lnTo>
                <a:lnTo>
                  <a:pt x="5522611" y="4096694"/>
                </a:lnTo>
                <a:close/>
                <a:moveTo>
                  <a:pt x="4141958" y="2761307"/>
                </a:moveTo>
                <a:lnTo>
                  <a:pt x="5477345" y="2761307"/>
                </a:lnTo>
                <a:lnTo>
                  <a:pt x="5477345" y="4096694"/>
                </a:lnTo>
                <a:lnTo>
                  <a:pt x="4141958" y="4096694"/>
                </a:lnTo>
                <a:close/>
                <a:moveTo>
                  <a:pt x="2761306" y="2761307"/>
                </a:moveTo>
                <a:lnTo>
                  <a:pt x="4096693" y="2761307"/>
                </a:lnTo>
                <a:lnTo>
                  <a:pt x="4096693" y="4096694"/>
                </a:lnTo>
                <a:lnTo>
                  <a:pt x="2761306" y="4096694"/>
                </a:lnTo>
                <a:close/>
                <a:moveTo>
                  <a:pt x="6903263" y="1380655"/>
                </a:moveTo>
                <a:lnTo>
                  <a:pt x="8238650" y="1380655"/>
                </a:lnTo>
                <a:lnTo>
                  <a:pt x="8238650" y="2716041"/>
                </a:lnTo>
                <a:lnTo>
                  <a:pt x="6903263" y="2716041"/>
                </a:lnTo>
                <a:close/>
                <a:moveTo>
                  <a:pt x="5522611" y="1380654"/>
                </a:moveTo>
                <a:lnTo>
                  <a:pt x="6857998" y="1380654"/>
                </a:lnTo>
                <a:lnTo>
                  <a:pt x="6857998" y="2716041"/>
                </a:lnTo>
                <a:lnTo>
                  <a:pt x="5522611" y="2716041"/>
                </a:lnTo>
                <a:close/>
                <a:moveTo>
                  <a:pt x="4141958" y="1380654"/>
                </a:moveTo>
                <a:lnTo>
                  <a:pt x="5477345" y="1380654"/>
                </a:lnTo>
                <a:lnTo>
                  <a:pt x="5477345" y="2716041"/>
                </a:lnTo>
                <a:lnTo>
                  <a:pt x="4141958" y="2716041"/>
                </a:lnTo>
                <a:close/>
                <a:moveTo>
                  <a:pt x="2761306" y="1380653"/>
                </a:moveTo>
                <a:lnTo>
                  <a:pt x="4096693" y="1380653"/>
                </a:lnTo>
                <a:lnTo>
                  <a:pt x="4096693" y="2716041"/>
                </a:lnTo>
                <a:lnTo>
                  <a:pt x="2761306" y="2716041"/>
                </a:lnTo>
                <a:close/>
                <a:moveTo>
                  <a:pt x="1380653" y="1380653"/>
                </a:moveTo>
                <a:lnTo>
                  <a:pt x="2716040" y="1380653"/>
                </a:lnTo>
                <a:lnTo>
                  <a:pt x="2716040" y="2716040"/>
                </a:lnTo>
                <a:lnTo>
                  <a:pt x="1380653" y="2716040"/>
                </a:lnTo>
                <a:close/>
                <a:moveTo>
                  <a:pt x="6903264" y="1"/>
                </a:moveTo>
                <a:lnTo>
                  <a:pt x="8238651" y="1"/>
                </a:lnTo>
                <a:lnTo>
                  <a:pt x="8238651" y="1335388"/>
                </a:lnTo>
                <a:lnTo>
                  <a:pt x="6903264" y="1335388"/>
                </a:lnTo>
                <a:close/>
                <a:moveTo>
                  <a:pt x="5522611" y="1"/>
                </a:moveTo>
                <a:lnTo>
                  <a:pt x="6857998" y="1"/>
                </a:lnTo>
                <a:lnTo>
                  <a:pt x="6857998" y="1335388"/>
                </a:lnTo>
                <a:lnTo>
                  <a:pt x="5522611" y="1335388"/>
                </a:lnTo>
                <a:close/>
                <a:moveTo>
                  <a:pt x="4141958" y="1"/>
                </a:moveTo>
                <a:lnTo>
                  <a:pt x="5477345" y="1"/>
                </a:lnTo>
                <a:lnTo>
                  <a:pt x="5477345" y="1335388"/>
                </a:lnTo>
                <a:lnTo>
                  <a:pt x="4141958" y="1335388"/>
                </a:lnTo>
                <a:close/>
                <a:moveTo>
                  <a:pt x="0" y="1"/>
                </a:moveTo>
                <a:lnTo>
                  <a:pt x="1335387" y="1"/>
                </a:lnTo>
                <a:lnTo>
                  <a:pt x="1335387" y="1335388"/>
                </a:lnTo>
                <a:lnTo>
                  <a:pt x="0" y="1335388"/>
                </a:lnTo>
                <a:close/>
                <a:moveTo>
                  <a:pt x="2761306" y="0"/>
                </a:moveTo>
                <a:lnTo>
                  <a:pt x="4096693" y="0"/>
                </a:lnTo>
                <a:lnTo>
                  <a:pt x="4096693" y="1335387"/>
                </a:lnTo>
                <a:lnTo>
                  <a:pt x="2761306" y="1335387"/>
                </a:lnTo>
                <a:close/>
                <a:moveTo>
                  <a:pt x="1380653" y="0"/>
                </a:moveTo>
                <a:lnTo>
                  <a:pt x="2716040" y="0"/>
                </a:lnTo>
                <a:lnTo>
                  <a:pt x="2716040" y="1335387"/>
                </a:lnTo>
                <a:lnTo>
                  <a:pt x="1380653" y="13353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62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154340-C078-42AE-A580-1B73D30051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9316" y="5475395"/>
            <a:ext cx="5007424" cy="5444578"/>
          </a:xfrm>
          <a:custGeom>
            <a:avLst/>
            <a:gdLst>
              <a:gd name="connsiteX0" fmla="*/ 0 w 2503712"/>
              <a:gd name="connsiteY0" fmla="*/ 0 h 2722289"/>
              <a:gd name="connsiteX1" fmla="*/ 2503712 w 2503712"/>
              <a:gd name="connsiteY1" fmla="*/ 0 h 2722289"/>
              <a:gd name="connsiteX2" fmla="*/ 2503712 w 2503712"/>
              <a:gd name="connsiteY2" fmla="*/ 2722289 h 2722289"/>
              <a:gd name="connsiteX3" fmla="*/ 0 w 2503712"/>
              <a:gd name="connsiteY3" fmla="*/ 2722289 h 272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2" h="2722289">
                <a:moveTo>
                  <a:pt x="0" y="0"/>
                </a:moveTo>
                <a:lnTo>
                  <a:pt x="2503712" y="0"/>
                </a:lnTo>
                <a:lnTo>
                  <a:pt x="2503712" y="2722289"/>
                </a:lnTo>
                <a:lnTo>
                  <a:pt x="0" y="27222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8543FE-FF26-41C3-9B98-BEE6C550CA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33660" y="5475395"/>
            <a:ext cx="5007424" cy="5444578"/>
          </a:xfrm>
          <a:custGeom>
            <a:avLst/>
            <a:gdLst>
              <a:gd name="connsiteX0" fmla="*/ 0 w 2503712"/>
              <a:gd name="connsiteY0" fmla="*/ 0 h 2722289"/>
              <a:gd name="connsiteX1" fmla="*/ 2503712 w 2503712"/>
              <a:gd name="connsiteY1" fmla="*/ 0 h 2722289"/>
              <a:gd name="connsiteX2" fmla="*/ 2503712 w 2503712"/>
              <a:gd name="connsiteY2" fmla="*/ 2722289 h 2722289"/>
              <a:gd name="connsiteX3" fmla="*/ 0 w 2503712"/>
              <a:gd name="connsiteY3" fmla="*/ 2722289 h 272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2" h="2722289">
                <a:moveTo>
                  <a:pt x="0" y="0"/>
                </a:moveTo>
                <a:lnTo>
                  <a:pt x="2503712" y="0"/>
                </a:lnTo>
                <a:lnTo>
                  <a:pt x="2503712" y="2722289"/>
                </a:lnTo>
                <a:lnTo>
                  <a:pt x="0" y="27222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9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E5E8EC-66E1-41EC-9421-2B7DE92E86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2"/>
            <a:ext cx="11495314" cy="13716000"/>
          </a:xfrm>
          <a:custGeom>
            <a:avLst/>
            <a:gdLst>
              <a:gd name="connsiteX0" fmla="*/ 0 w 5747657"/>
              <a:gd name="connsiteY0" fmla="*/ 0 h 6858000"/>
              <a:gd name="connsiteX1" fmla="*/ 5747657 w 5747657"/>
              <a:gd name="connsiteY1" fmla="*/ 0 h 6858000"/>
              <a:gd name="connsiteX2" fmla="*/ 5747657 w 5747657"/>
              <a:gd name="connsiteY2" fmla="*/ 6858000 h 6858000"/>
              <a:gd name="connsiteX3" fmla="*/ 0 w 57476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7" h="6858000">
                <a:moveTo>
                  <a:pt x="0" y="0"/>
                </a:moveTo>
                <a:lnTo>
                  <a:pt x="5747657" y="0"/>
                </a:lnTo>
                <a:lnTo>
                  <a:pt x="574765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C9D20A-1215-4A06-AC0B-5018900595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41876" y="4486257"/>
            <a:ext cx="4743480" cy="4743482"/>
          </a:xfrm>
          <a:custGeom>
            <a:avLst/>
            <a:gdLst>
              <a:gd name="connsiteX0" fmla="*/ 1185870 w 2371740"/>
              <a:gd name="connsiteY0" fmla="*/ 0 h 2371741"/>
              <a:gd name="connsiteX1" fmla="*/ 1404904 w 2371740"/>
              <a:gd name="connsiteY1" fmla="*/ 90727 h 2371741"/>
              <a:gd name="connsiteX2" fmla="*/ 2281014 w 2371740"/>
              <a:gd name="connsiteY2" fmla="*/ 966837 h 2371741"/>
              <a:gd name="connsiteX3" fmla="*/ 2281014 w 2371740"/>
              <a:gd name="connsiteY3" fmla="*/ 1404905 h 2371741"/>
              <a:gd name="connsiteX4" fmla="*/ 1404904 w 2371740"/>
              <a:gd name="connsiteY4" fmla="*/ 2281015 h 2371741"/>
              <a:gd name="connsiteX5" fmla="*/ 966836 w 2371740"/>
              <a:gd name="connsiteY5" fmla="*/ 2281015 h 2371741"/>
              <a:gd name="connsiteX6" fmla="*/ 90726 w 2371740"/>
              <a:gd name="connsiteY6" fmla="*/ 1404905 h 2371741"/>
              <a:gd name="connsiteX7" fmla="*/ 90726 w 2371740"/>
              <a:gd name="connsiteY7" fmla="*/ 966837 h 2371741"/>
              <a:gd name="connsiteX8" fmla="*/ 966836 w 2371740"/>
              <a:gd name="connsiteY8" fmla="*/ 90727 h 2371741"/>
              <a:gd name="connsiteX9" fmla="*/ 1185870 w 2371740"/>
              <a:gd name="connsiteY9" fmla="*/ 0 h 23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1740" h="2371741">
                <a:moveTo>
                  <a:pt x="1185870" y="0"/>
                </a:moveTo>
                <a:cubicBezTo>
                  <a:pt x="1265145" y="0"/>
                  <a:pt x="1344420" y="30243"/>
                  <a:pt x="1404904" y="90727"/>
                </a:cubicBezTo>
                <a:lnTo>
                  <a:pt x="2281014" y="966837"/>
                </a:lnTo>
                <a:cubicBezTo>
                  <a:pt x="2401983" y="1087806"/>
                  <a:pt x="2401983" y="1283936"/>
                  <a:pt x="2281014" y="1404905"/>
                </a:cubicBezTo>
                <a:lnTo>
                  <a:pt x="1404904" y="2281015"/>
                </a:lnTo>
                <a:cubicBezTo>
                  <a:pt x="1283935" y="2401984"/>
                  <a:pt x="1087805" y="2401984"/>
                  <a:pt x="966836" y="2281015"/>
                </a:cubicBezTo>
                <a:lnTo>
                  <a:pt x="90726" y="1404905"/>
                </a:lnTo>
                <a:cubicBezTo>
                  <a:pt x="-30243" y="1283936"/>
                  <a:pt x="-30243" y="1087806"/>
                  <a:pt x="90726" y="966837"/>
                </a:cubicBezTo>
                <a:lnTo>
                  <a:pt x="966836" y="90727"/>
                </a:lnTo>
                <a:cubicBezTo>
                  <a:pt x="1027320" y="30243"/>
                  <a:pt x="1106595" y="0"/>
                  <a:pt x="11858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BCBAAC-5D1F-4EE7-AA78-787CF5920D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04724" y="919014"/>
            <a:ext cx="4743480" cy="4743480"/>
          </a:xfrm>
          <a:custGeom>
            <a:avLst/>
            <a:gdLst>
              <a:gd name="connsiteX0" fmla="*/ 1185870 w 2371740"/>
              <a:gd name="connsiteY0" fmla="*/ 0 h 2371740"/>
              <a:gd name="connsiteX1" fmla="*/ 1404904 w 2371740"/>
              <a:gd name="connsiteY1" fmla="*/ 90726 h 2371740"/>
              <a:gd name="connsiteX2" fmla="*/ 2281014 w 2371740"/>
              <a:gd name="connsiteY2" fmla="*/ 966836 h 2371740"/>
              <a:gd name="connsiteX3" fmla="*/ 2281014 w 2371740"/>
              <a:gd name="connsiteY3" fmla="*/ 1404904 h 2371740"/>
              <a:gd name="connsiteX4" fmla="*/ 1404904 w 2371740"/>
              <a:gd name="connsiteY4" fmla="*/ 2281014 h 2371740"/>
              <a:gd name="connsiteX5" fmla="*/ 966836 w 2371740"/>
              <a:gd name="connsiteY5" fmla="*/ 2281014 h 2371740"/>
              <a:gd name="connsiteX6" fmla="*/ 90726 w 2371740"/>
              <a:gd name="connsiteY6" fmla="*/ 1404904 h 2371740"/>
              <a:gd name="connsiteX7" fmla="*/ 90726 w 2371740"/>
              <a:gd name="connsiteY7" fmla="*/ 966836 h 2371740"/>
              <a:gd name="connsiteX8" fmla="*/ 966836 w 2371740"/>
              <a:gd name="connsiteY8" fmla="*/ 90726 h 2371740"/>
              <a:gd name="connsiteX9" fmla="*/ 1185870 w 2371740"/>
              <a:gd name="connsiteY9" fmla="*/ 0 h 23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1740" h="2371740">
                <a:moveTo>
                  <a:pt x="1185870" y="0"/>
                </a:moveTo>
                <a:cubicBezTo>
                  <a:pt x="1265145" y="0"/>
                  <a:pt x="1344420" y="30242"/>
                  <a:pt x="1404904" y="90726"/>
                </a:cubicBezTo>
                <a:lnTo>
                  <a:pt x="2281014" y="966836"/>
                </a:lnTo>
                <a:cubicBezTo>
                  <a:pt x="2401983" y="1087805"/>
                  <a:pt x="2401983" y="1283935"/>
                  <a:pt x="2281014" y="1404904"/>
                </a:cubicBezTo>
                <a:lnTo>
                  <a:pt x="1404904" y="2281014"/>
                </a:lnTo>
                <a:cubicBezTo>
                  <a:pt x="1283935" y="2401983"/>
                  <a:pt x="1087805" y="2401983"/>
                  <a:pt x="966836" y="2281014"/>
                </a:cubicBezTo>
                <a:lnTo>
                  <a:pt x="90726" y="1404904"/>
                </a:lnTo>
                <a:cubicBezTo>
                  <a:pt x="-30243" y="1283935"/>
                  <a:pt x="-30243" y="1087805"/>
                  <a:pt x="90726" y="966836"/>
                </a:cubicBezTo>
                <a:lnTo>
                  <a:pt x="966836" y="90726"/>
                </a:lnTo>
                <a:cubicBezTo>
                  <a:pt x="1027321" y="30242"/>
                  <a:pt x="1106595" y="0"/>
                  <a:pt x="11858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A3F16D-7835-4583-A98C-E4125E272D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7564" y="4486259"/>
            <a:ext cx="4743480" cy="4743482"/>
          </a:xfrm>
          <a:custGeom>
            <a:avLst/>
            <a:gdLst>
              <a:gd name="connsiteX0" fmla="*/ 1185870 w 2371740"/>
              <a:gd name="connsiteY0" fmla="*/ 0 h 2371741"/>
              <a:gd name="connsiteX1" fmla="*/ 1404904 w 2371740"/>
              <a:gd name="connsiteY1" fmla="*/ 90727 h 2371741"/>
              <a:gd name="connsiteX2" fmla="*/ 2281014 w 2371740"/>
              <a:gd name="connsiteY2" fmla="*/ 966837 h 2371741"/>
              <a:gd name="connsiteX3" fmla="*/ 2281014 w 2371740"/>
              <a:gd name="connsiteY3" fmla="*/ 1404905 h 2371741"/>
              <a:gd name="connsiteX4" fmla="*/ 1404904 w 2371740"/>
              <a:gd name="connsiteY4" fmla="*/ 2281015 h 2371741"/>
              <a:gd name="connsiteX5" fmla="*/ 966836 w 2371740"/>
              <a:gd name="connsiteY5" fmla="*/ 2281015 h 2371741"/>
              <a:gd name="connsiteX6" fmla="*/ 90726 w 2371740"/>
              <a:gd name="connsiteY6" fmla="*/ 1404905 h 2371741"/>
              <a:gd name="connsiteX7" fmla="*/ 90726 w 2371740"/>
              <a:gd name="connsiteY7" fmla="*/ 966837 h 2371741"/>
              <a:gd name="connsiteX8" fmla="*/ 966836 w 2371740"/>
              <a:gd name="connsiteY8" fmla="*/ 90727 h 2371741"/>
              <a:gd name="connsiteX9" fmla="*/ 1185870 w 2371740"/>
              <a:gd name="connsiteY9" fmla="*/ 0 h 23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1740" h="2371741">
                <a:moveTo>
                  <a:pt x="1185870" y="0"/>
                </a:moveTo>
                <a:cubicBezTo>
                  <a:pt x="1265145" y="0"/>
                  <a:pt x="1344420" y="30243"/>
                  <a:pt x="1404904" y="90727"/>
                </a:cubicBezTo>
                <a:lnTo>
                  <a:pt x="2281014" y="966837"/>
                </a:lnTo>
                <a:cubicBezTo>
                  <a:pt x="2401983" y="1087806"/>
                  <a:pt x="2401983" y="1283936"/>
                  <a:pt x="2281014" y="1404905"/>
                </a:cubicBezTo>
                <a:lnTo>
                  <a:pt x="1404904" y="2281015"/>
                </a:lnTo>
                <a:cubicBezTo>
                  <a:pt x="1283935" y="2401984"/>
                  <a:pt x="1087805" y="2401984"/>
                  <a:pt x="966836" y="2281015"/>
                </a:cubicBezTo>
                <a:lnTo>
                  <a:pt x="90726" y="1404905"/>
                </a:lnTo>
                <a:cubicBezTo>
                  <a:pt x="-30243" y="1283936"/>
                  <a:pt x="-30243" y="1087806"/>
                  <a:pt x="90726" y="966837"/>
                </a:cubicBezTo>
                <a:lnTo>
                  <a:pt x="966836" y="90727"/>
                </a:lnTo>
                <a:cubicBezTo>
                  <a:pt x="1027320" y="30243"/>
                  <a:pt x="1106595" y="0"/>
                  <a:pt x="11858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7E0A449-0D0F-4C41-A334-A0E824FB7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4722" y="8053505"/>
            <a:ext cx="4743480" cy="4743482"/>
          </a:xfrm>
          <a:custGeom>
            <a:avLst/>
            <a:gdLst>
              <a:gd name="connsiteX0" fmla="*/ 1185870 w 2371740"/>
              <a:gd name="connsiteY0" fmla="*/ 0 h 2371741"/>
              <a:gd name="connsiteX1" fmla="*/ 1404904 w 2371740"/>
              <a:gd name="connsiteY1" fmla="*/ 90727 h 2371741"/>
              <a:gd name="connsiteX2" fmla="*/ 2281014 w 2371740"/>
              <a:gd name="connsiteY2" fmla="*/ 966837 h 2371741"/>
              <a:gd name="connsiteX3" fmla="*/ 2281014 w 2371740"/>
              <a:gd name="connsiteY3" fmla="*/ 1404905 h 2371741"/>
              <a:gd name="connsiteX4" fmla="*/ 1404904 w 2371740"/>
              <a:gd name="connsiteY4" fmla="*/ 2281015 h 2371741"/>
              <a:gd name="connsiteX5" fmla="*/ 966836 w 2371740"/>
              <a:gd name="connsiteY5" fmla="*/ 2281015 h 2371741"/>
              <a:gd name="connsiteX6" fmla="*/ 90726 w 2371740"/>
              <a:gd name="connsiteY6" fmla="*/ 1404905 h 2371741"/>
              <a:gd name="connsiteX7" fmla="*/ 90726 w 2371740"/>
              <a:gd name="connsiteY7" fmla="*/ 966837 h 2371741"/>
              <a:gd name="connsiteX8" fmla="*/ 966836 w 2371740"/>
              <a:gd name="connsiteY8" fmla="*/ 90727 h 2371741"/>
              <a:gd name="connsiteX9" fmla="*/ 1185870 w 2371740"/>
              <a:gd name="connsiteY9" fmla="*/ 0 h 23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1740" h="2371741">
                <a:moveTo>
                  <a:pt x="1185870" y="0"/>
                </a:moveTo>
                <a:cubicBezTo>
                  <a:pt x="1265145" y="0"/>
                  <a:pt x="1344420" y="30243"/>
                  <a:pt x="1404904" y="90727"/>
                </a:cubicBezTo>
                <a:lnTo>
                  <a:pt x="2281014" y="966837"/>
                </a:lnTo>
                <a:cubicBezTo>
                  <a:pt x="2401983" y="1087806"/>
                  <a:pt x="2401983" y="1283936"/>
                  <a:pt x="2281014" y="1404905"/>
                </a:cubicBezTo>
                <a:lnTo>
                  <a:pt x="1404904" y="2281015"/>
                </a:lnTo>
                <a:cubicBezTo>
                  <a:pt x="1283935" y="2401984"/>
                  <a:pt x="1087805" y="2401984"/>
                  <a:pt x="966836" y="2281015"/>
                </a:cubicBezTo>
                <a:lnTo>
                  <a:pt x="90726" y="1404905"/>
                </a:lnTo>
                <a:cubicBezTo>
                  <a:pt x="-30243" y="1283936"/>
                  <a:pt x="-30243" y="1087806"/>
                  <a:pt x="90726" y="966837"/>
                </a:cubicBezTo>
                <a:lnTo>
                  <a:pt x="966836" y="90727"/>
                </a:lnTo>
                <a:cubicBezTo>
                  <a:pt x="1027320" y="30243"/>
                  <a:pt x="1106595" y="0"/>
                  <a:pt x="11858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3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E5E8EC-66E1-41EC-9421-2B7DE92E86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2"/>
            <a:ext cx="9405258" cy="13716000"/>
          </a:xfrm>
          <a:custGeom>
            <a:avLst/>
            <a:gdLst>
              <a:gd name="connsiteX0" fmla="*/ 0 w 5747657"/>
              <a:gd name="connsiteY0" fmla="*/ 0 h 6858000"/>
              <a:gd name="connsiteX1" fmla="*/ 5747657 w 5747657"/>
              <a:gd name="connsiteY1" fmla="*/ 0 h 6858000"/>
              <a:gd name="connsiteX2" fmla="*/ 5747657 w 5747657"/>
              <a:gd name="connsiteY2" fmla="*/ 6858000 h 6858000"/>
              <a:gd name="connsiteX3" fmla="*/ 0 w 57476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7" h="6858000">
                <a:moveTo>
                  <a:pt x="0" y="0"/>
                </a:moveTo>
                <a:lnTo>
                  <a:pt x="5747657" y="0"/>
                </a:lnTo>
                <a:lnTo>
                  <a:pt x="574765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5AD2FC-EC9C-4914-8ECF-9E27E1B4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5259" y="-2"/>
            <a:ext cx="14978742" cy="13716000"/>
          </a:xfrm>
          <a:custGeom>
            <a:avLst/>
            <a:gdLst>
              <a:gd name="connsiteX0" fmla="*/ 0 w 5747657"/>
              <a:gd name="connsiteY0" fmla="*/ 0 h 6858000"/>
              <a:gd name="connsiteX1" fmla="*/ 5747657 w 5747657"/>
              <a:gd name="connsiteY1" fmla="*/ 0 h 6858000"/>
              <a:gd name="connsiteX2" fmla="*/ 5747657 w 5747657"/>
              <a:gd name="connsiteY2" fmla="*/ 6858000 h 6858000"/>
              <a:gd name="connsiteX3" fmla="*/ 0 w 57476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7" h="6858000">
                <a:moveTo>
                  <a:pt x="0" y="0"/>
                </a:moveTo>
                <a:lnTo>
                  <a:pt x="5747657" y="0"/>
                </a:lnTo>
                <a:lnTo>
                  <a:pt x="574765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85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221AF7-C4ED-469B-9901-549CD7924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08233" y="-24173"/>
            <a:ext cx="12017826" cy="13718402"/>
          </a:xfrm>
          <a:custGeom>
            <a:avLst/>
            <a:gdLst>
              <a:gd name="connsiteX0" fmla="*/ 4682448 w 6008913"/>
              <a:gd name="connsiteY0" fmla="*/ 3117363 h 6859201"/>
              <a:gd name="connsiteX1" fmla="*/ 6008913 w 6008913"/>
              <a:gd name="connsiteY1" fmla="*/ 3117363 h 6859201"/>
              <a:gd name="connsiteX2" fmla="*/ 3402873 w 6008913"/>
              <a:gd name="connsiteY2" fmla="*/ 6859201 h 6859201"/>
              <a:gd name="connsiteX3" fmla="*/ 2076408 w 6008913"/>
              <a:gd name="connsiteY3" fmla="*/ 6859201 h 6859201"/>
              <a:gd name="connsiteX4" fmla="*/ 2826347 w 6008913"/>
              <a:gd name="connsiteY4" fmla="*/ 1729421 h 6859201"/>
              <a:gd name="connsiteX5" fmla="*/ 4152813 w 6008913"/>
              <a:gd name="connsiteY5" fmla="*/ 1729421 h 6859201"/>
              <a:gd name="connsiteX6" fmla="*/ 1546772 w 6008913"/>
              <a:gd name="connsiteY6" fmla="*/ 5471259 h 6859201"/>
              <a:gd name="connsiteX7" fmla="*/ 220307 w 6008913"/>
              <a:gd name="connsiteY7" fmla="*/ 5471259 h 6859201"/>
              <a:gd name="connsiteX8" fmla="*/ 4467646 w 6008913"/>
              <a:gd name="connsiteY8" fmla="*/ 1387942 h 6859201"/>
              <a:gd name="connsiteX9" fmla="*/ 5794111 w 6008913"/>
              <a:gd name="connsiteY9" fmla="*/ 1387942 h 6859201"/>
              <a:gd name="connsiteX10" fmla="*/ 3188071 w 6008913"/>
              <a:gd name="connsiteY10" fmla="*/ 5129780 h 6859201"/>
              <a:gd name="connsiteX11" fmla="*/ 1861606 w 6008913"/>
              <a:gd name="connsiteY11" fmla="*/ 5129780 h 6859201"/>
              <a:gd name="connsiteX12" fmla="*/ 2606040 w 6008913"/>
              <a:gd name="connsiteY12" fmla="*/ 0 h 6859201"/>
              <a:gd name="connsiteX13" fmla="*/ 3932505 w 6008913"/>
              <a:gd name="connsiteY13" fmla="*/ 0 h 6859201"/>
              <a:gd name="connsiteX14" fmla="*/ 1326465 w 6008913"/>
              <a:gd name="connsiteY14" fmla="*/ 3741838 h 6859201"/>
              <a:gd name="connsiteX15" fmla="*/ 0 w 6008913"/>
              <a:gd name="connsiteY15" fmla="*/ 3741838 h 685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08913" h="6859201">
                <a:moveTo>
                  <a:pt x="4682448" y="3117363"/>
                </a:moveTo>
                <a:lnTo>
                  <a:pt x="6008913" y="3117363"/>
                </a:lnTo>
                <a:lnTo>
                  <a:pt x="3402873" y="6859201"/>
                </a:lnTo>
                <a:lnTo>
                  <a:pt x="2076408" y="6859201"/>
                </a:lnTo>
                <a:close/>
                <a:moveTo>
                  <a:pt x="2826347" y="1729421"/>
                </a:moveTo>
                <a:lnTo>
                  <a:pt x="4152813" y="1729421"/>
                </a:lnTo>
                <a:lnTo>
                  <a:pt x="1546772" y="5471259"/>
                </a:lnTo>
                <a:lnTo>
                  <a:pt x="220307" y="5471259"/>
                </a:lnTo>
                <a:close/>
                <a:moveTo>
                  <a:pt x="4467646" y="1387942"/>
                </a:moveTo>
                <a:lnTo>
                  <a:pt x="5794111" y="1387942"/>
                </a:lnTo>
                <a:lnTo>
                  <a:pt x="3188071" y="5129780"/>
                </a:lnTo>
                <a:lnTo>
                  <a:pt x="1861606" y="5129780"/>
                </a:lnTo>
                <a:close/>
                <a:moveTo>
                  <a:pt x="2606040" y="0"/>
                </a:moveTo>
                <a:lnTo>
                  <a:pt x="3932505" y="0"/>
                </a:lnTo>
                <a:lnTo>
                  <a:pt x="1326465" y="3741838"/>
                </a:lnTo>
                <a:lnTo>
                  <a:pt x="0" y="3741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36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3F2109-307D-4685-A8FA-0362775A74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882" y="1612680"/>
            <a:ext cx="6357260" cy="4264016"/>
          </a:xfrm>
          <a:custGeom>
            <a:avLst/>
            <a:gdLst>
              <a:gd name="connsiteX0" fmla="*/ 0 w 3178630"/>
              <a:gd name="connsiteY0" fmla="*/ 0 h 2132008"/>
              <a:gd name="connsiteX1" fmla="*/ 3178630 w 3178630"/>
              <a:gd name="connsiteY1" fmla="*/ 0 h 2132008"/>
              <a:gd name="connsiteX2" fmla="*/ 3178630 w 3178630"/>
              <a:gd name="connsiteY2" fmla="*/ 2132008 h 2132008"/>
              <a:gd name="connsiteX3" fmla="*/ 0 w 3178630"/>
              <a:gd name="connsiteY3" fmla="*/ 2132008 h 21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630" h="2132008">
                <a:moveTo>
                  <a:pt x="0" y="0"/>
                </a:moveTo>
                <a:lnTo>
                  <a:pt x="3178630" y="0"/>
                </a:lnTo>
                <a:lnTo>
                  <a:pt x="3178630" y="2132008"/>
                </a:lnTo>
                <a:lnTo>
                  <a:pt x="0" y="2132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979103-9F2F-4183-84FD-BA9EF561A0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1884" y="6402398"/>
            <a:ext cx="6357260" cy="4264016"/>
          </a:xfrm>
          <a:custGeom>
            <a:avLst/>
            <a:gdLst>
              <a:gd name="connsiteX0" fmla="*/ 0 w 3178630"/>
              <a:gd name="connsiteY0" fmla="*/ 0 h 2132008"/>
              <a:gd name="connsiteX1" fmla="*/ 3178630 w 3178630"/>
              <a:gd name="connsiteY1" fmla="*/ 0 h 2132008"/>
              <a:gd name="connsiteX2" fmla="*/ 3178630 w 3178630"/>
              <a:gd name="connsiteY2" fmla="*/ 2132008 h 2132008"/>
              <a:gd name="connsiteX3" fmla="*/ 0 w 3178630"/>
              <a:gd name="connsiteY3" fmla="*/ 2132008 h 21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630" h="2132008">
                <a:moveTo>
                  <a:pt x="0" y="0"/>
                </a:moveTo>
                <a:lnTo>
                  <a:pt x="3178630" y="0"/>
                </a:lnTo>
                <a:lnTo>
                  <a:pt x="3178630" y="2132008"/>
                </a:lnTo>
                <a:lnTo>
                  <a:pt x="0" y="2132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4E68DF-486B-4A2E-AB56-B171B1A046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2910" y="2853650"/>
            <a:ext cx="6357260" cy="4264016"/>
          </a:xfrm>
          <a:custGeom>
            <a:avLst/>
            <a:gdLst>
              <a:gd name="connsiteX0" fmla="*/ 0 w 3178630"/>
              <a:gd name="connsiteY0" fmla="*/ 0 h 2132008"/>
              <a:gd name="connsiteX1" fmla="*/ 3178630 w 3178630"/>
              <a:gd name="connsiteY1" fmla="*/ 0 h 2132008"/>
              <a:gd name="connsiteX2" fmla="*/ 3178630 w 3178630"/>
              <a:gd name="connsiteY2" fmla="*/ 2132008 h 2132008"/>
              <a:gd name="connsiteX3" fmla="*/ 0 w 3178630"/>
              <a:gd name="connsiteY3" fmla="*/ 2132008 h 21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630" h="2132008">
                <a:moveTo>
                  <a:pt x="0" y="0"/>
                </a:moveTo>
                <a:lnTo>
                  <a:pt x="3178630" y="0"/>
                </a:lnTo>
                <a:lnTo>
                  <a:pt x="3178630" y="2132008"/>
                </a:lnTo>
                <a:lnTo>
                  <a:pt x="0" y="2132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3E08628-4B58-4C12-AD86-2EE52FEDCF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2910" y="7643366"/>
            <a:ext cx="6357260" cy="4264016"/>
          </a:xfrm>
          <a:custGeom>
            <a:avLst/>
            <a:gdLst>
              <a:gd name="connsiteX0" fmla="*/ 0 w 3178630"/>
              <a:gd name="connsiteY0" fmla="*/ 0 h 2132008"/>
              <a:gd name="connsiteX1" fmla="*/ 3178630 w 3178630"/>
              <a:gd name="connsiteY1" fmla="*/ 0 h 2132008"/>
              <a:gd name="connsiteX2" fmla="*/ 3178630 w 3178630"/>
              <a:gd name="connsiteY2" fmla="*/ 2132008 h 2132008"/>
              <a:gd name="connsiteX3" fmla="*/ 0 w 3178630"/>
              <a:gd name="connsiteY3" fmla="*/ 2132008 h 21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8630" h="2132008">
                <a:moveTo>
                  <a:pt x="0" y="0"/>
                </a:moveTo>
                <a:lnTo>
                  <a:pt x="3178630" y="0"/>
                </a:lnTo>
                <a:lnTo>
                  <a:pt x="3178630" y="2132008"/>
                </a:lnTo>
                <a:lnTo>
                  <a:pt x="0" y="21320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BC5133-6D2E-4FAB-A836-FAB7FA6815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3429000" cy="34290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1D57C08-E304-4DF2-A777-C2908176F0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8998" y="3428998"/>
            <a:ext cx="3429000" cy="34290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91982C1-027E-4E3F-B17E-6A175E065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" y="6857992"/>
            <a:ext cx="3429000" cy="34290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1FD6E4B-7747-48CC-9375-01DE1F8AE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8998" y="6857996"/>
            <a:ext cx="3429000" cy="3429000"/>
          </a:xfrm>
          <a:custGeom>
            <a:avLst/>
            <a:gdLst>
              <a:gd name="connsiteX0" fmla="*/ 0 w 1714500"/>
              <a:gd name="connsiteY0" fmla="*/ 0 h 1714500"/>
              <a:gd name="connsiteX1" fmla="*/ 1714500 w 1714500"/>
              <a:gd name="connsiteY1" fmla="*/ 0 h 1714500"/>
              <a:gd name="connsiteX2" fmla="*/ 1714500 w 1714500"/>
              <a:gd name="connsiteY2" fmla="*/ 1714500 h 1714500"/>
              <a:gd name="connsiteX3" fmla="*/ 0 w 17145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0" h="1714500">
                <a:moveTo>
                  <a:pt x="0" y="0"/>
                </a:moveTo>
                <a:lnTo>
                  <a:pt x="1714500" y="0"/>
                </a:lnTo>
                <a:lnTo>
                  <a:pt x="1714500" y="1714500"/>
                </a:lnTo>
                <a:lnTo>
                  <a:pt x="0" y="1714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749931E-6D92-4BC3-8360-123E9E167F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3" y="-8"/>
            <a:ext cx="6857998" cy="3429004"/>
          </a:xfrm>
          <a:custGeom>
            <a:avLst/>
            <a:gdLst>
              <a:gd name="connsiteX0" fmla="*/ 1714499 w 3428999"/>
              <a:gd name="connsiteY0" fmla="*/ 0 h 1714502"/>
              <a:gd name="connsiteX1" fmla="*/ 3428999 w 3428999"/>
              <a:gd name="connsiteY1" fmla="*/ 0 h 1714502"/>
              <a:gd name="connsiteX2" fmla="*/ 3428999 w 3428999"/>
              <a:gd name="connsiteY2" fmla="*/ 1714500 h 1714502"/>
              <a:gd name="connsiteX3" fmla="*/ 1714500 w 3428999"/>
              <a:gd name="connsiteY3" fmla="*/ 1714500 h 1714502"/>
              <a:gd name="connsiteX4" fmla="*/ 1714500 w 3428999"/>
              <a:gd name="connsiteY4" fmla="*/ 1714502 h 1714502"/>
              <a:gd name="connsiteX5" fmla="*/ 0 w 3428999"/>
              <a:gd name="connsiteY5" fmla="*/ 1714502 h 1714502"/>
              <a:gd name="connsiteX6" fmla="*/ 0 w 3428999"/>
              <a:gd name="connsiteY6" fmla="*/ 2 h 1714502"/>
              <a:gd name="connsiteX7" fmla="*/ 1714499 w 3428999"/>
              <a:gd name="connsiteY7" fmla="*/ 2 h 171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8999" h="1714502">
                <a:moveTo>
                  <a:pt x="1714499" y="0"/>
                </a:moveTo>
                <a:lnTo>
                  <a:pt x="3428999" y="0"/>
                </a:lnTo>
                <a:lnTo>
                  <a:pt x="3428999" y="1714500"/>
                </a:lnTo>
                <a:lnTo>
                  <a:pt x="1714500" y="1714500"/>
                </a:lnTo>
                <a:lnTo>
                  <a:pt x="1714500" y="1714502"/>
                </a:lnTo>
                <a:lnTo>
                  <a:pt x="0" y="1714502"/>
                </a:lnTo>
                <a:lnTo>
                  <a:pt x="0" y="2"/>
                </a:lnTo>
                <a:lnTo>
                  <a:pt x="1714499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6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AB0392-D068-4D52-9C47-C07616E5C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76517" y="1963627"/>
            <a:ext cx="3962402" cy="3823370"/>
          </a:xfrm>
          <a:custGeom>
            <a:avLst/>
            <a:gdLst>
              <a:gd name="connsiteX0" fmla="*/ 178054 w 1981201"/>
              <a:gd name="connsiteY0" fmla="*/ 0 h 1911685"/>
              <a:gd name="connsiteX1" fmla="*/ 1803147 w 1981201"/>
              <a:gd name="connsiteY1" fmla="*/ 0 h 1911685"/>
              <a:gd name="connsiteX2" fmla="*/ 1981201 w 1981201"/>
              <a:gd name="connsiteY2" fmla="*/ 178054 h 1911685"/>
              <a:gd name="connsiteX3" fmla="*/ 1981201 w 1981201"/>
              <a:gd name="connsiteY3" fmla="*/ 1733631 h 1911685"/>
              <a:gd name="connsiteX4" fmla="*/ 1803147 w 1981201"/>
              <a:gd name="connsiteY4" fmla="*/ 1911685 h 1911685"/>
              <a:gd name="connsiteX5" fmla="*/ 178054 w 1981201"/>
              <a:gd name="connsiteY5" fmla="*/ 1911685 h 1911685"/>
              <a:gd name="connsiteX6" fmla="*/ 0 w 1981201"/>
              <a:gd name="connsiteY6" fmla="*/ 1733631 h 1911685"/>
              <a:gd name="connsiteX7" fmla="*/ 0 w 1981201"/>
              <a:gd name="connsiteY7" fmla="*/ 178054 h 1911685"/>
              <a:gd name="connsiteX8" fmla="*/ 178054 w 1981201"/>
              <a:gd name="connsiteY8" fmla="*/ 0 h 191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01" h="1911685">
                <a:moveTo>
                  <a:pt x="178054" y="0"/>
                </a:moveTo>
                <a:lnTo>
                  <a:pt x="1803147" y="0"/>
                </a:lnTo>
                <a:cubicBezTo>
                  <a:pt x="1901484" y="0"/>
                  <a:pt x="1981201" y="79717"/>
                  <a:pt x="1981201" y="178054"/>
                </a:cubicBezTo>
                <a:lnTo>
                  <a:pt x="1981201" y="1733631"/>
                </a:lnTo>
                <a:cubicBezTo>
                  <a:pt x="1981201" y="1831968"/>
                  <a:pt x="1901484" y="1911685"/>
                  <a:pt x="1803147" y="1911685"/>
                </a:cubicBezTo>
                <a:lnTo>
                  <a:pt x="178054" y="1911685"/>
                </a:lnTo>
                <a:cubicBezTo>
                  <a:pt x="79717" y="1911685"/>
                  <a:pt x="0" y="1831968"/>
                  <a:pt x="0" y="1733631"/>
                </a:cubicBezTo>
                <a:lnTo>
                  <a:pt x="0" y="178054"/>
                </a:lnTo>
                <a:cubicBezTo>
                  <a:pt x="0" y="79717"/>
                  <a:pt x="79717" y="0"/>
                  <a:pt x="1780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203031-3E31-4E2E-9284-AF75181CBE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48459" y="7776599"/>
            <a:ext cx="3962402" cy="3823370"/>
          </a:xfrm>
          <a:custGeom>
            <a:avLst/>
            <a:gdLst>
              <a:gd name="connsiteX0" fmla="*/ 178054 w 1981201"/>
              <a:gd name="connsiteY0" fmla="*/ 0 h 1911685"/>
              <a:gd name="connsiteX1" fmla="*/ 1803147 w 1981201"/>
              <a:gd name="connsiteY1" fmla="*/ 0 h 1911685"/>
              <a:gd name="connsiteX2" fmla="*/ 1981201 w 1981201"/>
              <a:gd name="connsiteY2" fmla="*/ 178054 h 1911685"/>
              <a:gd name="connsiteX3" fmla="*/ 1981201 w 1981201"/>
              <a:gd name="connsiteY3" fmla="*/ 1733631 h 1911685"/>
              <a:gd name="connsiteX4" fmla="*/ 1803147 w 1981201"/>
              <a:gd name="connsiteY4" fmla="*/ 1911685 h 1911685"/>
              <a:gd name="connsiteX5" fmla="*/ 178054 w 1981201"/>
              <a:gd name="connsiteY5" fmla="*/ 1911685 h 1911685"/>
              <a:gd name="connsiteX6" fmla="*/ 0 w 1981201"/>
              <a:gd name="connsiteY6" fmla="*/ 1733631 h 1911685"/>
              <a:gd name="connsiteX7" fmla="*/ 0 w 1981201"/>
              <a:gd name="connsiteY7" fmla="*/ 178054 h 1911685"/>
              <a:gd name="connsiteX8" fmla="*/ 178054 w 1981201"/>
              <a:gd name="connsiteY8" fmla="*/ 0 h 191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201" h="1911685">
                <a:moveTo>
                  <a:pt x="178054" y="0"/>
                </a:moveTo>
                <a:lnTo>
                  <a:pt x="1803147" y="0"/>
                </a:lnTo>
                <a:cubicBezTo>
                  <a:pt x="1901484" y="0"/>
                  <a:pt x="1981201" y="79717"/>
                  <a:pt x="1981201" y="178054"/>
                </a:cubicBezTo>
                <a:lnTo>
                  <a:pt x="1981201" y="1733631"/>
                </a:lnTo>
                <a:cubicBezTo>
                  <a:pt x="1981201" y="1831968"/>
                  <a:pt x="1901484" y="1911685"/>
                  <a:pt x="1803147" y="1911685"/>
                </a:cubicBezTo>
                <a:lnTo>
                  <a:pt x="178054" y="1911685"/>
                </a:lnTo>
                <a:cubicBezTo>
                  <a:pt x="79717" y="1911685"/>
                  <a:pt x="0" y="1831968"/>
                  <a:pt x="0" y="1733631"/>
                </a:cubicBezTo>
                <a:lnTo>
                  <a:pt x="0" y="178054"/>
                </a:lnTo>
                <a:cubicBezTo>
                  <a:pt x="0" y="79717"/>
                  <a:pt x="79717" y="0"/>
                  <a:pt x="1780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8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2398670-DD84-40EB-8D5E-EEDEA3ECD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6259" y="1219201"/>
            <a:ext cx="4811486" cy="8930546"/>
          </a:xfrm>
          <a:custGeom>
            <a:avLst/>
            <a:gdLst>
              <a:gd name="connsiteX0" fmla="*/ 0 w 2405743"/>
              <a:gd name="connsiteY0" fmla="*/ 0 h 4465273"/>
              <a:gd name="connsiteX1" fmla="*/ 2405743 w 2405743"/>
              <a:gd name="connsiteY1" fmla="*/ 0 h 4465273"/>
              <a:gd name="connsiteX2" fmla="*/ 2405743 w 2405743"/>
              <a:gd name="connsiteY2" fmla="*/ 4465273 h 4465273"/>
              <a:gd name="connsiteX3" fmla="*/ 0 w 2405743"/>
              <a:gd name="connsiteY3" fmla="*/ 4465273 h 446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743" h="4465273">
                <a:moveTo>
                  <a:pt x="0" y="0"/>
                </a:moveTo>
                <a:lnTo>
                  <a:pt x="2405743" y="0"/>
                </a:lnTo>
                <a:lnTo>
                  <a:pt x="2405743" y="4465273"/>
                </a:lnTo>
                <a:lnTo>
                  <a:pt x="0" y="4465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22C17D-DB95-4D22-B148-44AD5775A7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80515" y="3614059"/>
            <a:ext cx="4811486" cy="8930546"/>
          </a:xfrm>
          <a:custGeom>
            <a:avLst/>
            <a:gdLst>
              <a:gd name="connsiteX0" fmla="*/ 0 w 2405743"/>
              <a:gd name="connsiteY0" fmla="*/ 0 h 4465273"/>
              <a:gd name="connsiteX1" fmla="*/ 2405743 w 2405743"/>
              <a:gd name="connsiteY1" fmla="*/ 0 h 4465273"/>
              <a:gd name="connsiteX2" fmla="*/ 2405743 w 2405743"/>
              <a:gd name="connsiteY2" fmla="*/ 4465273 h 4465273"/>
              <a:gd name="connsiteX3" fmla="*/ 0 w 2405743"/>
              <a:gd name="connsiteY3" fmla="*/ 4465273 h 446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743" h="4465273">
                <a:moveTo>
                  <a:pt x="0" y="0"/>
                </a:moveTo>
                <a:lnTo>
                  <a:pt x="2405743" y="0"/>
                </a:lnTo>
                <a:lnTo>
                  <a:pt x="2405743" y="4465273"/>
                </a:lnTo>
                <a:lnTo>
                  <a:pt x="0" y="4465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8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946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1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6403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1557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24671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946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461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56403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51557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24671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A15F0D7-3D1E-604A-8F96-2F394D01FF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B9AF0925-8106-4940-8E5F-C5341D3D11C7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F2AC7D35-E33A-254A-90FD-4423357F2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6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57ADC55D-C03A-E14C-9788-0E97215DF46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461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CFFA1D7-1F06-F843-AE7D-9C07A8B874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6403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B49BC879-9405-114E-8245-5543C6D9851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1557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4C837CB-2703-2043-B15F-253D54E811A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4671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67AF901E-C77C-A248-B411-3E090D2639A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4186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EF18A10-15C2-F048-9FA8-5E20729BD57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37017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339AFB4-6D48-3947-8B8B-CADDF32111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32171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F76184BF-AC27-1942-BE6E-895523372C6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4186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F6694EF-E974-A942-B7E3-F710E3A3816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37017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6335D8EC-CC97-3B4D-AA5F-A72367D7E3E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32171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A1A57784-7E7B-8748-BD32-B86FE9657A1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54186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A6AB9F3-7873-0D47-AD97-B4FEC3F238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37017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CCEB2EE4-C264-6248-AA31-6B5D88F7162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32171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FB9D20F1-A3AE-5940-BFDB-0B570EC1C05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6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931C59F5-E3E6-F844-82C3-B53DB57CAD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6461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6EEEE97-4F75-4348-A6DE-9FE5E1BD2A2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6403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8507A845-C9D2-8B45-B6A6-61866CE878B9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51557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5709C64F-F41D-1E41-BF73-BC2C3900B89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4671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0141023-19AE-2B41-A2A1-555156EB55B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54186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5277ADF-7D60-CF4C-931A-EDE7DBFAEA2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017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9F3F2201-1663-E741-9A4E-9B45F0F2924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132171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47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06C5F1-3E8C-4FEC-A918-ED4A196033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885" y="7219887"/>
            <a:ext cx="3672114" cy="3376098"/>
          </a:xfrm>
          <a:custGeom>
            <a:avLst/>
            <a:gdLst>
              <a:gd name="connsiteX0" fmla="*/ 0 w 1836057"/>
              <a:gd name="connsiteY0" fmla="*/ 0 h 1688049"/>
              <a:gd name="connsiteX1" fmla="*/ 1836057 w 1836057"/>
              <a:gd name="connsiteY1" fmla="*/ 0 h 1688049"/>
              <a:gd name="connsiteX2" fmla="*/ 1836057 w 1836057"/>
              <a:gd name="connsiteY2" fmla="*/ 1688049 h 1688049"/>
              <a:gd name="connsiteX3" fmla="*/ 0 w 1836057"/>
              <a:gd name="connsiteY3" fmla="*/ 1688049 h 168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1688049">
                <a:moveTo>
                  <a:pt x="0" y="0"/>
                </a:moveTo>
                <a:lnTo>
                  <a:pt x="1836057" y="0"/>
                </a:lnTo>
                <a:lnTo>
                  <a:pt x="1836057" y="1688049"/>
                </a:lnTo>
                <a:lnTo>
                  <a:pt x="0" y="16880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A1A2F9-685D-4ADE-A1DC-52C2A11AF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19885" y="7898915"/>
            <a:ext cx="3672114" cy="3376098"/>
          </a:xfrm>
          <a:custGeom>
            <a:avLst/>
            <a:gdLst>
              <a:gd name="connsiteX0" fmla="*/ 0 w 1836057"/>
              <a:gd name="connsiteY0" fmla="*/ 0 h 1688049"/>
              <a:gd name="connsiteX1" fmla="*/ 1836057 w 1836057"/>
              <a:gd name="connsiteY1" fmla="*/ 0 h 1688049"/>
              <a:gd name="connsiteX2" fmla="*/ 1836057 w 1836057"/>
              <a:gd name="connsiteY2" fmla="*/ 1688049 h 1688049"/>
              <a:gd name="connsiteX3" fmla="*/ 0 w 1836057"/>
              <a:gd name="connsiteY3" fmla="*/ 1688049 h 168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1688049">
                <a:moveTo>
                  <a:pt x="0" y="0"/>
                </a:moveTo>
                <a:lnTo>
                  <a:pt x="1836057" y="0"/>
                </a:lnTo>
                <a:lnTo>
                  <a:pt x="1836057" y="1688049"/>
                </a:lnTo>
                <a:lnTo>
                  <a:pt x="0" y="16880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34A5878-DE2A-4FE8-819D-9B4CDA553F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647885" y="7219887"/>
            <a:ext cx="3672114" cy="3376098"/>
          </a:xfrm>
          <a:custGeom>
            <a:avLst/>
            <a:gdLst>
              <a:gd name="connsiteX0" fmla="*/ 0 w 1836057"/>
              <a:gd name="connsiteY0" fmla="*/ 0 h 1688049"/>
              <a:gd name="connsiteX1" fmla="*/ 1836057 w 1836057"/>
              <a:gd name="connsiteY1" fmla="*/ 0 h 1688049"/>
              <a:gd name="connsiteX2" fmla="*/ 1836057 w 1836057"/>
              <a:gd name="connsiteY2" fmla="*/ 1688049 h 1688049"/>
              <a:gd name="connsiteX3" fmla="*/ 0 w 1836057"/>
              <a:gd name="connsiteY3" fmla="*/ 1688049 h 168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1688049">
                <a:moveTo>
                  <a:pt x="0" y="0"/>
                </a:moveTo>
                <a:lnTo>
                  <a:pt x="1836057" y="0"/>
                </a:lnTo>
                <a:lnTo>
                  <a:pt x="1836057" y="1688049"/>
                </a:lnTo>
                <a:lnTo>
                  <a:pt x="0" y="16880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2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3BF665-B753-4991-A32F-740CC21319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1"/>
            <a:ext cx="17809028" cy="5878286"/>
          </a:xfrm>
          <a:custGeom>
            <a:avLst/>
            <a:gdLst>
              <a:gd name="connsiteX0" fmla="*/ 0 w 8904514"/>
              <a:gd name="connsiteY0" fmla="*/ 0 h 2939143"/>
              <a:gd name="connsiteX1" fmla="*/ 8904514 w 8904514"/>
              <a:gd name="connsiteY1" fmla="*/ 0 h 2939143"/>
              <a:gd name="connsiteX2" fmla="*/ 8904514 w 8904514"/>
              <a:gd name="connsiteY2" fmla="*/ 2939143 h 2939143"/>
              <a:gd name="connsiteX3" fmla="*/ 0 w 8904514"/>
              <a:gd name="connsiteY3" fmla="*/ 2939143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4514" h="2939143">
                <a:moveTo>
                  <a:pt x="0" y="0"/>
                </a:moveTo>
                <a:lnTo>
                  <a:pt x="8904514" y="0"/>
                </a:lnTo>
                <a:lnTo>
                  <a:pt x="8904514" y="2939143"/>
                </a:lnTo>
                <a:lnTo>
                  <a:pt x="0" y="2939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9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352B808-7DD5-48EA-9D4F-8A908BCDB1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588000"/>
            <a:ext cx="4064000" cy="4064000"/>
          </a:xfrm>
          <a:custGeom>
            <a:avLst/>
            <a:gdLst>
              <a:gd name="connsiteX0" fmla="*/ 0 w 2032000"/>
              <a:gd name="connsiteY0" fmla="*/ 0 h 2032000"/>
              <a:gd name="connsiteX1" fmla="*/ 2032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17BF934-9BE3-448E-95E7-F2314E8276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000" y="9652000"/>
            <a:ext cx="4064000" cy="4064000"/>
          </a:xfrm>
          <a:custGeom>
            <a:avLst/>
            <a:gdLst>
              <a:gd name="connsiteX0" fmla="*/ 0 w 2032000"/>
              <a:gd name="connsiteY0" fmla="*/ 0 h 2032000"/>
              <a:gd name="connsiteX1" fmla="*/ 2032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EA00912-D7C0-454E-B1CE-161A0A7135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7998" y="5588000"/>
            <a:ext cx="4064000" cy="4064000"/>
          </a:xfrm>
          <a:custGeom>
            <a:avLst/>
            <a:gdLst>
              <a:gd name="connsiteX0" fmla="*/ 0 w 2032000"/>
              <a:gd name="connsiteY0" fmla="*/ 0 h 2032000"/>
              <a:gd name="connsiteX1" fmla="*/ 2032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0D808E5-D80F-4BD1-A3F7-02A18B181A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1996" y="9652000"/>
            <a:ext cx="4064000" cy="4064000"/>
          </a:xfrm>
          <a:custGeom>
            <a:avLst/>
            <a:gdLst>
              <a:gd name="connsiteX0" fmla="*/ 0 w 2032000"/>
              <a:gd name="connsiteY0" fmla="*/ 0 h 2032000"/>
              <a:gd name="connsiteX1" fmla="*/ 2032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246344-BD61-4823-8658-292FDC2BBF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56002" y="5588000"/>
            <a:ext cx="4064000" cy="4064000"/>
          </a:xfrm>
          <a:custGeom>
            <a:avLst/>
            <a:gdLst>
              <a:gd name="connsiteX0" fmla="*/ 0 w 2032000"/>
              <a:gd name="connsiteY0" fmla="*/ 0 h 2032000"/>
              <a:gd name="connsiteX1" fmla="*/ 2032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3238C56-CEC8-4DBD-8783-510C1091C2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20000" y="9652000"/>
            <a:ext cx="4064000" cy="4064000"/>
          </a:xfrm>
          <a:custGeom>
            <a:avLst/>
            <a:gdLst>
              <a:gd name="connsiteX0" fmla="*/ 0 w 2032000"/>
              <a:gd name="connsiteY0" fmla="*/ 0 h 2032000"/>
              <a:gd name="connsiteX1" fmla="*/ 2032000 w 2032000"/>
              <a:gd name="connsiteY1" fmla="*/ 0 h 2032000"/>
              <a:gd name="connsiteX2" fmla="*/ 2032000 w 2032000"/>
              <a:gd name="connsiteY2" fmla="*/ 2032000 h 2032000"/>
              <a:gd name="connsiteX3" fmla="*/ 0 w 2032000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2032000">
                <a:moveTo>
                  <a:pt x="0" y="0"/>
                </a:moveTo>
                <a:lnTo>
                  <a:pt x="2032000" y="0"/>
                </a:lnTo>
                <a:lnTo>
                  <a:pt x="2032000" y="2032000"/>
                </a:lnTo>
                <a:lnTo>
                  <a:pt x="0" y="203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98F579-AC00-4068-B5D7-9CA204C527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93639" y="1"/>
            <a:ext cx="19414058" cy="13870046"/>
          </a:xfrm>
          <a:custGeom>
            <a:avLst/>
            <a:gdLst>
              <a:gd name="connsiteX0" fmla="*/ 5567675 w 9707029"/>
              <a:gd name="connsiteY0" fmla="*/ 4723460 h 6935023"/>
              <a:gd name="connsiteX1" fmla="*/ 6850381 w 9707029"/>
              <a:gd name="connsiteY1" fmla="*/ 6935023 h 6935023"/>
              <a:gd name="connsiteX2" fmla="*/ 4284969 w 9707029"/>
              <a:gd name="connsiteY2" fmla="*/ 6935023 h 6935023"/>
              <a:gd name="connsiteX3" fmla="*/ 2856647 w 9707029"/>
              <a:gd name="connsiteY3" fmla="*/ 4723460 h 6935023"/>
              <a:gd name="connsiteX4" fmla="*/ 5422059 w 9707029"/>
              <a:gd name="connsiteY4" fmla="*/ 4723460 h 6935023"/>
              <a:gd name="connsiteX5" fmla="*/ 4139353 w 9707029"/>
              <a:gd name="connsiteY5" fmla="*/ 6935022 h 6935023"/>
              <a:gd name="connsiteX6" fmla="*/ 5713292 w 9707029"/>
              <a:gd name="connsiteY6" fmla="*/ 4702982 h 6935023"/>
              <a:gd name="connsiteX7" fmla="*/ 8278705 w 9707029"/>
              <a:gd name="connsiteY7" fmla="*/ 4702982 h 6935023"/>
              <a:gd name="connsiteX8" fmla="*/ 6995998 w 9707029"/>
              <a:gd name="connsiteY8" fmla="*/ 6914545 h 6935023"/>
              <a:gd name="connsiteX9" fmla="*/ 4139353 w 9707029"/>
              <a:gd name="connsiteY9" fmla="*/ 2382208 h 6935023"/>
              <a:gd name="connsiteX10" fmla="*/ 5422057 w 9707029"/>
              <a:gd name="connsiteY10" fmla="*/ 4593771 h 6935023"/>
              <a:gd name="connsiteX11" fmla="*/ 2856646 w 9707029"/>
              <a:gd name="connsiteY11" fmla="*/ 4593771 h 6935023"/>
              <a:gd name="connsiteX12" fmla="*/ 6995997 w 9707029"/>
              <a:gd name="connsiteY12" fmla="*/ 2361730 h 6935023"/>
              <a:gd name="connsiteX13" fmla="*/ 8278703 w 9707029"/>
              <a:gd name="connsiteY13" fmla="*/ 4573293 h 6935023"/>
              <a:gd name="connsiteX14" fmla="*/ 5713290 w 9707029"/>
              <a:gd name="connsiteY14" fmla="*/ 4573293 h 6935023"/>
              <a:gd name="connsiteX15" fmla="*/ 4284968 w 9707029"/>
              <a:gd name="connsiteY15" fmla="*/ 2361730 h 6935023"/>
              <a:gd name="connsiteX16" fmla="*/ 6850380 w 9707029"/>
              <a:gd name="connsiteY16" fmla="*/ 2361730 h 6935023"/>
              <a:gd name="connsiteX17" fmla="*/ 5567672 w 9707029"/>
              <a:gd name="connsiteY17" fmla="*/ 4573292 h 6935023"/>
              <a:gd name="connsiteX18" fmla="*/ 1428323 w 9707029"/>
              <a:gd name="connsiteY18" fmla="*/ 2361730 h 6935023"/>
              <a:gd name="connsiteX19" fmla="*/ 3993736 w 9707029"/>
              <a:gd name="connsiteY19" fmla="*/ 2361730 h 6935023"/>
              <a:gd name="connsiteX20" fmla="*/ 2711029 w 9707029"/>
              <a:gd name="connsiteY20" fmla="*/ 4573292 h 6935023"/>
              <a:gd name="connsiteX21" fmla="*/ 7141613 w 9707029"/>
              <a:gd name="connsiteY21" fmla="*/ 2341252 h 6935023"/>
              <a:gd name="connsiteX22" fmla="*/ 9707026 w 9707029"/>
              <a:gd name="connsiteY22" fmla="*/ 2341252 h 6935023"/>
              <a:gd name="connsiteX23" fmla="*/ 8424319 w 9707029"/>
              <a:gd name="connsiteY23" fmla="*/ 4552815 h 6935023"/>
              <a:gd name="connsiteX24" fmla="*/ 5567674 w 9707029"/>
              <a:gd name="connsiteY24" fmla="*/ 20478 h 6935023"/>
              <a:gd name="connsiteX25" fmla="*/ 6850381 w 9707029"/>
              <a:gd name="connsiteY25" fmla="*/ 2232041 h 6935023"/>
              <a:gd name="connsiteX26" fmla="*/ 4284969 w 9707029"/>
              <a:gd name="connsiteY26" fmla="*/ 2232041 h 6935023"/>
              <a:gd name="connsiteX27" fmla="*/ 2711030 w 9707029"/>
              <a:gd name="connsiteY27" fmla="*/ 20478 h 6935023"/>
              <a:gd name="connsiteX28" fmla="*/ 3993736 w 9707029"/>
              <a:gd name="connsiteY28" fmla="*/ 2232041 h 6935023"/>
              <a:gd name="connsiteX29" fmla="*/ 1428323 w 9707029"/>
              <a:gd name="connsiteY29" fmla="*/ 2232041 h 6935023"/>
              <a:gd name="connsiteX30" fmla="*/ 0 w 9707029"/>
              <a:gd name="connsiteY30" fmla="*/ 2277 h 6935023"/>
              <a:gd name="connsiteX31" fmla="*/ 2565413 w 9707029"/>
              <a:gd name="connsiteY31" fmla="*/ 2277 h 6935023"/>
              <a:gd name="connsiteX32" fmla="*/ 1282706 w 9707029"/>
              <a:gd name="connsiteY32" fmla="*/ 2213840 h 6935023"/>
              <a:gd name="connsiteX33" fmla="*/ 8424323 w 9707029"/>
              <a:gd name="connsiteY33" fmla="*/ 0 h 6935023"/>
              <a:gd name="connsiteX34" fmla="*/ 9707029 w 9707029"/>
              <a:gd name="connsiteY34" fmla="*/ 2211563 h 6935023"/>
              <a:gd name="connsiteX35" fmla="*/ 7141616 w 9707029"/>
              <a:gd name="connsiteY35" fmla="*/ 2211563 h 6935023"/>
              <a:gd name="connsiteX36" fmla="*/ 5713293 w 9707029"/>
              <a:gd name="connsiteY36" fmla="*/ 0 h 6935023"/>
              <a:gd name="connsiteX37" fmla="*/ 8278706 w 9707029"/>
              <a:gd name="connsiteY37" fmla="*/ 0 h 6935023"/>
              <a:gd name="connsiteX38" fmla="*/ 6995999 w 9707029"/>
              <a:gd name="connsiteY38" fmla="*/ 2211563 h 6935023"/>
              <a:gd name="connsiteX39" fmla="*/ 2856646 w 9707029"/>
              <a:gd name="connsiteY39" fmla="*/ 0 h 6935023"/>
              <a:gd name="connsiteX40" fmla="*/ 5422057 w 9707029"/>
              <a:gd name="connsiteY40" fmla="*/ 0 h 6935023"/>
              <a:gd name="connsiteX41" fmla="*/ 4139352 w 9707029"/>
              <a:gd name="connsiteY41" fmla="*/ 2211563 h 69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707029" h="6935023">
                <a:moveTo>
                  <a:pt x="5567675" y="4723460"/>
                </a:moveTo>
                <a:lnTo>
                  <a:pt x="6850381" y="6935023"/>
                </a:lnTo>
                <a:lnTo>
                  <a:pt x="4284969" y="6935023"/>
                </a:lnTo>
                <a:close/>
                <a:moveTo>
                  <a:pt x="2856647" y="4723460"/>
                </a:moveTo>
                <a:lnTo>
                  <a:pt x="5422059" y="4723460"/>
                </a:lnTo>
                <a:lnTo>
                  <a:pt x="4139353" y="6935022"/>
                </a:lnTo>
                <a:close/>
                <a:moveTo>
                  <a:pt x="5713292" y="4702982"/>
                </a:moveTo>
                <a:lnTo>
                  <a:pt x="8278705" y="4702982"/>
                </a:lnTo>
                <a:lnTo>
                  <a:pt x="6995998" y="6914545"/>
                </a:lnTo>
                <a:close/>
                <a:moveTo>
                  <a:pt x="4139353" y="2382208"/>
                </a:moveTo>
                <a:lnTo>
                  <a:pt x="5422057" y="4593771"/>
                </a:lnTo>
                <a:lnTo>
                  <a:pt x="2856646" y="4593771"/>
                </a:lnTo>
                <a:close/>
                <a:moveTo>
                  <a:pt x="6995997" y="2361730"/>
                </a:moveTo>
                <a:lnTo>
                  <a:pt x="8278703" y="4573293"/>
                </a:lnTo>
                <a:lnTo>
                  <a:pt x="5713290" y="4573293"/>
                </a:lnTo>
                <a:close/>
                <a:moveTo>
                  <a:pt x="4284968" y="2361730"/>
                </a:moveTo>
                <a:lnTo>
                  <a:pt x="6850380" y="2361730"/>
                </a:lnTo>
                <a:lnTo>
                  <a:pt x="5567672" y="4573292"/>
                </a:lnTo>
                <a:close/>
                <a:moveTo>
                  <a:pt x="1428323" y="2361730"/>
                </a:moveTo>
                <a:lnTo>
                  <a:pt x="3993736" y="2361730"/>
                </a:lnTo>
                <a:lnTo>
                  <a:pt x="2711029" y="4573292"/>
                </a:lnTo>
                <a:close/>
                <a:moveTo>
                  <a:pt x="7141613" y="2341252"/>
                </a:moveTo>
                <a:lnTo>
                  <a:pt x="9707026" y="2341252"/>
                </a:lnTo>
                <a:lnTo>
                  <a:pt x="8424319" y="4552815"/>
                </a:lnTo>
                <a:close/>
                <a:moveTo>
                  <a:pt x="5567674" y="20478"/>
                </a:moveTo>
                <a:lnTo>
                  <a:pt x="6850381" y="2232041"/>
                </a:lnTo>
                <a:lnTo>
                  <a:pt x="4284969" y="2232041"/>
                </a:lnTo>
                <a:close/>
                <a:moveTo>
                  <a:pt x="2711030" y="20478"/>
                </a:moveTo>
                <a:lnTo>
                  <a:pt x="3993736" y="2232041"/>
                </a:lnTo>
                <a:lnTo>
                  <a:pt x="1428323" y="2232041"/>
                </a:lnTo>
                <a:close/>
                <a:moveTo>
                  <a:pt x="0" y="2277"/>
                </a:moveTo>
                <a:lnTo>
                  <a:pt x="2565413" y="2277"/>
                </a:lnTo>
                <a:lnTo>
                  <a:pt x="1282706" y="2213840"/>
                </a:lnTo>
                <a:close/>
                <a:moveTo>
                  <a:pt x="8424323" y="0"/>
                </a:moveTo>
                <a:lnTo>
                  <a:pt x="9707029" y="2211563"/>
                </a:lnTo>
                <a:lnTo>
                  <a:pt x="7141616" y="2211563"/>
                </a:lnTo>
                <a:close/>
                <a:moveTo>
                  <a:pt x="5713293" y="0"/>
                </a:moveTo>
                <a:lnTo>
                  <a:pt x="8278706" y="0"/>
                </a:lnTo>
                <a:lnTo>
                  <a:pt x="6995999" y="2211563"/>
                </a:lnTo>
                <a:close/>
                <a:moveTo>
                  <a:pt x="2856646" y="0"/>
                </a:moveTo>
                <a:lnTo>
                  <a:pt x="5422057" y="0"/>
                </a:lnTo>
                <a:lnTo>
                  <a:pt x="4139352" y="22115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80BC1B-5ED1-4785-A826-64375D88C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2"/>
            <a:ext cx="13933714" cy="13716000"/>
          </a:xfrm>
          <a:custGeom>
            <a:avLst/>
            <a:gdLst>
              <a:gd name="connsiteX0" fmla="*/ 5332404 w 6966857"/>
              <a:gd name="connsiteY0" fmla="*/ 827314 h 6858000"/>
              <a:gd name="connsiteX1" fmla="*/ 6966857 w 6966857"/>
              <a:gd name="connsiteY1" fmla="*/ 827314 h 6858000"/>
              <a:gd name="connsiteX2" fmla="*/ 6966857 w 6966857"/>
              <a:gd name="connsiteY2" fmla="*/ 6858000 h 6858000"/>
              <a:gd name="connsiteX3" fmla="*/ 5332404 w 6966857"/>
              <a:gd name="connsiteY3" fmla="*/ 6858000 h 6858000"/>
              <a:gd name="connsiteX4" fmla="*/ 1777468 w 6966857"/>
              <a:gd name="connsiteY4" fmla="*/ 827314 h 6858000"/>
              <a:gd name="connsiteX5" fmla="*/ 3411921 w 6966857"/>
              <a:gd name="connsiteY5" fmla="*/ 827314 h 6858000"/>
              <a:gd name="connsiteX6" fmla="*/ 3411921 w 6966857"/>
              <a:gd name="connsiteY6" fmla="*/ 6858000 h 6858000"/>
              <a:gd name="connsiteX7" fmla="*/ 1777468 w 6966857"/>
              <a:gd name="connsiteY7" fmla="*/ 6858000 h 6858000"/>
              <a:gd name="connsiteX8" fmla="*/ 3554936 w 6966857"/>
              <a:gd name="connsiteY8" fmla="*/ 0 h 6858000"/>
              <a:gd name="connsiteX9" fmla="*/ 5189389 w 6966857"/>
              <a:gd name="connsiteY9" fmla="*/ 0 h 6858000"/>
              <a:gd name="connsiteX10" fmla="*/ 5189389 w 6966857"/>
              <a:gd name="connsiteY10" fmla="*/ 6030686 h 6858000"/>
              <a:gd name="connsiteX11" fmla="*/ 3554936 w 6966857"/>
              <a:gd name="connsiteY11" fmla="*/ 6030686 h 6858000"/>
              <a:gd name="connsiteX12" fmla="*/ 0 w 6966857"/>
              <a:gd name="connsiteY12" fmla="*/ 0 h 6858000"/>
              <a:gd name="connsiteX13" fmla="*/ 1634453 w 6966857"/>
              <a:gd name="connsiteY13" fmla="*/ 0 h 6858000"/>
              <a:gd name="connsiteX14" fmla="*/ 1634453 w 6966857"/>
              <a:gd name="connsiteY14" fmla="*/ 6030686 h 6858000"/>
              <a:gd name="connsiteX15" fmla="*/ 0 w 6966857"/>
              <a:gd name="connsiteY15" fmla="*/ 6030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66857" h="6858000">
                <a:moveTo>
                  <a:pt x="5332404" y="827314"/>
                </a:moveTo>
                <a:lnTo>
                  <a:pt x="6966857" y="827314"/>
                </a:lnTo>
                <a:lnTo>
                  <a:pt x="6966857" y="6858000"/>
                </a:lnTo>
                <a:lnTo>
                  <a:pt x="5332404" y="6858000"/>
                </a:lnTo>
                <a:close/>
                <a:moveTo>
                  <a:pt x="1777468" y="827314"/>
                </a:moveTo>
                <a:lnTo>
                  <a:pt x="3411921" y="827314"/>
                </a:lnTo>
                <a:lnTo>
                  <a:pt x="3411921" y="6858000"/>
                </a:lnTo>
                <a:lnTo>
                  <a:pt x="1777468" y="6858000"/>
                </a:lnTo>
                <a:close/>
                <a:moveTo>
                  <a:pt x="3554936" y="0"/>
                </a:moveTo>
                <a:lnTo>
                  <a:pt x="5189389" y="0"/>
                </a:lnTo>
                <a:lnTo>
                  <a:pt x="5189389" y="6030686"/>
                </a:lnTo>
                <a:lnTo>
                  <a:pt x="3554936" y="6030686"/>
                </a:lnTo>
                <a:close/>
                <a:moveTo>
                  <a:pt x="0" y="0"/>
                </a:moveTo>
                <a:lnTo>
                  <a:pt x="1634453" y="0"/>
                </a:lnTo>
                <a:lnTo>
                  <a:pt x="1634453" y="6030686"/>
                </a:lnTo>
                <a:lnTo>
                  <a:pt x="0" y="6030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0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EB6B0E-48A5-4814-BCC1-80F5434FD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30742" y="-2"/>
            <a:ext cx="6226628" cy="6858000"/>
          </a:xfrm>
          <a:custGeom>
            <a:avLst/>
            <a:gdLst>
              <a:gd name="connsiteX0" fmla="*/ 0 w 3113314"/>
              <a:gd name="connsiteY0" fmla="*/ 0 h 3429000"/>
              <a:gd name="connsiteX1" fmla="*/ 3113314 w 3113314"/>
              <a:gd name="connsiteY1" fmla="*/ 0 h 3429000"/>
              <a:gd name="connsiteX2" fmla="*/ 3113314 w 3113314"/>
              <a:gd name="connsiteY2" fmla="*/ 3429000 h 3429000"/>
              <a:gd name="connsiteX3" fmla="*/ 0 w 3113314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314" h="3429000">
                <a:moveTo>
                  <a:pt x="0" y="0"/>
                </a:moveTo>
                <a:lnTo>
                  <a:pt x="3113314" y="0"/>
                </a:lnTo>
                <a:lnTo>
                  <a:pt x="3113314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90A9C31-4FC3-4D71-AD30-A3324882C5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930744" y="6857998"/>
            <a:ext cx="6226628" cy="6858000"/>
          </a:xfrm>
          <a:custGeom>
            <a:avLst/>
            <a:gdLst>
              <a:gd name="connsiteX0" fmla="*/ 0 w 3113314"/>
              <a:gd name="connsiteY0" fmla="*/ 0 h 3429000"/>
              <a:gd name="connsiteX1" fmla="*/ 3113314 w 3113314"/>
              <a:gd name="connsiteY1" fmla="*/ 0 h 3429000"/>
              <a:gd name="connsiteX2" fmla="*/ 3113314 w 3113314"/>
              <a:gd name="connsiteY2" fmla="*/ 3429000 h 3429000"/>
              <a:gd name="connsiteX3" fmla="*/ 0 w 3113314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314" h="3429000">
                <a:moveTo>
                  <a:pt x="0" y="0"/>
                </a:moveTo>
                <a:lnTo>
                  <a:pt x="3113314" y="0"/>
                </a:lnTo>
                <a:lnTo>
                  <a:pt x="3113314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F85A7E7-4E23-43D5-A9D4-DD03DB10D6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57370" y="-2"/>
            <a:ext cx="6226628" cy="6858000"/>
          </a:xfrm>
          <a:custGeom>
            <a:avLst/>
            <a:gdLst>
              <a:gd name="connsiteX0" fmla="*/ 0 w 3113314"/>
              <a:gd name="connsiteY0" fmla="*/ 0 h 3429000"/>
              <a:gd name="connsiteX1" fmla="*/ 3113314 w 3113314"/>
              <a:gd name="connsiteY1" fmla="*/ 0 h 3429000"/>
              <a:gd name="connsiteX2" fmla="*/ 3113314 w 3113314"/>
              <a:gd name="connsiteY2" fmla="*/ 3429000 h 3429000"/>
              <a:gd name="connsiteX3" fmla="*/ 0 w 3113314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314" h="3429000">
                <a:moveTo>
                  <a:pt x="0" y="0"/>
                </a:moveTo>
                <a:lnTo>
                  <a:pt x="3113314" y="0"/>
                </a:lnTo>
                <a:lnTo>
                  <a:pt x="3113314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ABF5C5D-CB11-4FAD-8BDA-20445B0F9F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157372" y="6857998"/>
            <a:ext cx="6226628" cy="6858000"/>
          </a:xfrm>
          <a:custGeom>
            <a:avLst/>
            <a:gdLst>
              <a:gd name="connsiteX0" fmla="*/ 0 w 3113314"/>
              <a:gd name="connsiteY0" fmla="*/ 0 h 3429000"/>
              <a:gd name="connsiteX1" fmla="*/ 3113314 w 3113314"/>
              <a:gd name="connsiteY1" fmla="*/ 0 h 3429000"/>
              <a:gd name="connsiteX2" fmla="*/ 3113314 w 3113314"/>
              <a:gd name="connsiteY2" fmla="*/ 3429000 h 3429000"/>
              <a:gd name="connsiteX3" fmla="*/ 0 w 3113314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314" h="3429000">
                <a:moveTo>
                  <a:pt x="0" y="0"/>
                </a:moveTo>
                <a:lnTo>
                  <a:pt x="3113314" y="0"/>
                </a:lnTo>
                <a:lnTo>
                  <a:pt x="3113314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5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B410B6-936F-4864-A13E-4C34D8CE86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271657"/>
            <a:ext cx="8243290" cy="6444342"/>
          </a:xfrm>
          <a:custGeom>
            <a:avLst/>
            <a:gdLst>
              <a:gd name="connsiteX0" fmla="*/ 0 w 4121645"/>
              <a:gd name="connsiteY0" fmla="*/ 0 h 3222171"/>
              <a:gd name="connsiteX1" fmla="*/ 4121645 w 4121645"/>
              <a:gd name="connsiteY1" fmla="*/ 0 h 3222171"/>
              <a:gd name="connsiteX2" fmla="*/ 4121645 w 4121645"/>
              <a:gd name="connsiteY2" fmla="*/ 3222171 h 3222171"/>
              <a:gd name="connsiteX3" fmla="*/ 0 w 4121645"/>
              <a:gd name="connsiteY3" fmla="*/ 3222171 h 322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645" h="3222171">
                <a:moveTo>
                  <a:pt x="0" y="0"/>
                </a:moveTo>
                <a:lnTo>
                  <a:pt x="4121645" y="0"/>
                </a:lnTo>
                <a:lnTo>
                  <a:pt x="4121645" y="3222171"/>
                </a:lnTo>
                <a:lnTo>
                  <a:pt x="0" y="32221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2AD858-B79E-4237-843C-9BA87DE351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3290" y="7271659"/>
            <a:ext cx="7897420" cy="6444342"/>
          </a:xfrm>
          <a:custGeom>
            <a:avLst/>
            <a:gdLst>
              <a:gd name="connsiteX0" fmla="*/ 0 w 4121645"/>
              <a:gd name="connsiteY0" fmla="*/ 0 h 3222171"/>
              <a:gd name="connsiteX1" fmla="*/ 4121645 w 4121645"/>
              <a:gd name="connsiteY1" fmla="*/ 0 h 3222171"/>
              <a:gd name="connsiteX2" fmla="*/ 4121645 w 4121645"/>
              <a:gd name="connsiteY2" fmla="*/ 3222171 h 3222171"/>
              <a:gd name="connsiteX3" fmla="*/ 0 w 4121645"/>
              <a:gd name="connsiteY3" fmla="*/ 3222171 h 322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645" h="3222171">
                <a:moveTo>
                  <a:pt x="0" y="0"/>
                </a:moveTo>
                <a:lnTo>
                  <a:pt x="4121645" y="0"/>
                </a:lnTo>
                <a:lnTo>
                  <a:pt x="4121645" y="3222171"/>
                </a:lnTo>
                <a:lnTo>
                  <a:pt x="0" y="32221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DCCDE10-4C56-434D-AAC5-3B729970C3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140711" y="7271659"/>
            <a:ext cx="8243290" cy="6444342"/>
          </a:xfrm>
          <a:custGeom>
            <a:avLst/>
            <a:gdLst>
              <a:gd name="connsiteX0" fmla="*/ 0 w 4121645"/>
              <a:gd name="connsiteY0" fmla="*/ 0 h 3222171"/>
              <a:gd name="connsiteX1" fmla="*/ 4121645 w 4121645"/>
              <a:gd name="connsiteY1" fmla="*/ 0 h 3222171"/>
              <a:gd name="connsiteX2" fmla="*/ 4121645 w 4121645"/>
              <a:gd name="connsiteY2" fmla="*/ 3222171 h 3222171"/>
              <a:gd name="connsiteX3" fmla="*/ 0 w 4121645"/>
              <a:gd name="connsiteY3" fmla="*/ 3222171 h 322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645" h="3222171">
                <a:moveTo>
                  <a:pt x="0" y="0"/>
                </a:moveTo>
                <a:lnTo>
                  <a:pt x="4121645" y="0"/>
                </a:lnTo>
                <a:lnTo>
                  <a:pt x="4121645" y="3222171"/>
                </a:lnTo>
                <a:lnTo>
                  <a:pt x="0" y="32221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36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E4CAF1-42E6-4811-9674-7BD754963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5143" y="5900055"/>
            <a:ext cx="9840682" cy="5682346"/>
          </a:xfrm>
          <a:custGeom>
            <a:avLst/>
            <a:gdLst>
              <a:gd name="connsiteX0" fmla="*/ 0 w 4920341"/>
              <a:gd name="connsiteY0" fmla="*/ 0 h 2841173"/>
              <a:gd name="connsiteX1" fmla="*/ 4920341 w 4920341"/>
              <a:gd name="connsiteY1" fmla="*/ 0 h 2841173"/>
              <a:gd name="connsiteX2" fmla="*/ 4920341 w 4920341"/>
              <a:gd name="connsiteY2" fmla="*/ 2841173 h 2841173"/>
              <a:gd name="connsiteX3" fmla="*/ 0 w 4920341"/>
              <a:gd name="connsiteY3" fmla="*/ 2841173 h 28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1" h="2841173">
                <a:moveTo>
                  <a:pt x="0" y="0"/>
                </a:moveTo>
                <a:lnTo>
                  <a:pt x="4920341" y="0"/>
                </a:lnTo>
                <a:lnTo>
                  <a:pt x="4920341" y="2841173"/>
                </a:lnTo>
                <a:lnTo>
                  <a:pt x="0" y="284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55E2415-2CB1-4371-A107-E1C3C6DF27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28177" y="5900055"/>
            <a:ext cx="9840682" cy="5682346"/>
          </a:xfrm>
          <a:custGeom>
            <a:avLst/>
            <a:gdLst>
              <a:gd name="connsiteX0" fmla="*/ 0 w 4920341"/>
              <a:gd name="connsiteY0" fmla="*/ 0 h 2841173"/>
              <a:gd name="connsiteX1" fmla="*/ 4920341 w 4920341"/>
              <a:gd name="connsiteY1" fmla="*/ 0 h 2841173"/>
              <a:gd name="connsiteX2" fmla="*/ 4920341 w 4920341"/>
              <a:gd name="connsiteY2" fmla="*/ 2841173 h 2841173"/>
              <a:gd name="connsiteX3" fmla="*/ 0 w 4920341"/>
              <a:gd name="connsiteY3" fmla="*/ 2841173 h 28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1" h="2841173">
                <a:moveTo>
                  <a:pt x="0" y="0"/>
                </a:moveTo>
                <a:lnTo>
                  <a:pt x="4920341" y="0"/>
                </a:lnTo>
                <a:lnTo>
                  <a:pt x="4920341" y="2841173"/>
                </a:lnTo>
                <a:lnTo>
                  <a:pt x="0" y="28411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2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01E6D5-8D09-4100-B15C-79D820D67D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2743" y="1138587"/>
            <a:ext cx="10580914" cy="11438826"/>
          </a:xfrm>
          <a:custGeom>
            <a:avLst/>
            <a:gdLst>
              <a:gd name="connsiteX0" fmla="*/ 0 w 5290457"/>
              <a:gd name="connsiteY0" fmla="*/ 0 h 5719413"/>
              <a:gd name="connsiteX1" fmla="*/ 5290457 w 5290457"/>
              <a:gd name="connsiteY1" fmla="*/ 0 h 5719413"/>
              <a:gd name="connsiteX2" fmla="*/ 5290457 w 5290457"/>
              <a:gd name="connsiteY2" fmla="*/ 5719413 h 5719413"/>
              <a:gd name="connsiteX3" fmla="*/ 0 w 5290457"/>
              <a:gd name="connsiteY3" fmla="*/ 5719413 h 571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0457" h="5719413">
                <a:moveTo>
                  <a:pt x="0" y="0"/>
                </a:moveTo>
                <a:lnTo>
                  <a:pt x="5290457" y="0"/>
                </a:lnTo>
                <a:lnTo>
                  <a:pt x="5290457" y="5719413"/>
                </a:lnTo>
                <a:lnTo>
                  <a:pt x="0" y="5719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80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28FB16-C22C-436B-9BA4-6EC49169AF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9994" y="837668"/>
            <a:ext cx="2569028" cy="2569028"/>
          </a:xfrm>
          <a:custGeom>
            <a:avLst/>
            <a:gdLst>
              <a:gd name="connsiteX0" fmla="*/ 642257 w 1284514"/>
              <a:gd name="connsiteY0" fmla="*/ 0 h 1284514"/>
              <a:gd name="connsiteX1" fmla="*/ 1284514 w 1284514"/>
              <a:gd name="connsiteY1" fmla="*/ 642257 h 1284514"/>
              <a:gd name="connsiteX2" fmla="*/ 642257 w 1284514"/>
              <a:gd name="connsiteY2" fmla="*/ 1284514 h 1284514"/>
              <a:gd name="connsiteX3" fmla="*/ 0 w 1284514"/>
              <a:gd name="connsiteY3" fmla="*/ 642257 h 1284514"/>
              <a:gd name="connsiteX4" fmla="*/ 642257 w 1284514"/>
              <a:gd name="connsiteY4" fmla="*/ 0 h 128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14" h="1284514">
                <a:moveTo>
                  <a:pt x="642257" y="0"/>
                </a:moveTo>
                <a:cubicBezTo>
                  <a:pt x="996966" y="0"/>
                  <a:pt x="1284514" y="287548"/>
                  <a:pt x="1284514" y="642257"/>
                </a:cubicBezTo>
                <a:cubicBezTo>
                  <a:pt x="1284514" y="996966"/>
                  <a:pt x="996966" y="1284514"/>
                  <a:pt x="642257" y="1284514"/>
                </a:cubicBezTo>
                <a:cubicBezTo>
                  <a:pt x="287548" y="1284514"/>
                  <a:pt x="0" y="996966"/>
                  <a:pt x="0" y="642257"/>
                </a:cubicBezTo>
                <a:cubicBezTo>
                  <a:pt x="0" y="287548"/>
                  <a:pt x="287548" y="0"/>
                  <a:pt x="642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E62A8CA-ABB8-4649-BCF6-A2EE433197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67548" y="5572124"/>
            <a:ext cx="2569028" cy="2570388"/>
          </a:xfrm>
          <a:custGeom>
            <a:avLst/>
            <a:gdLst>
              <a:gd name="connsiteX0" fmla="*/ 568001 w 1284514"/>
              <a:gd name="connsiteY0" fmla="*/ 0 h 1285194"/>
              <a:gd name="connsiteX1" fmla="*/ 633089 w 1284514"/>
              <a:gd name="connsiteY1" fmla="*/ 0 h 1285194"/>
              <a:gd name="connsiteX2" fmla="*/ 633089 w 1284514"/>
              <a:gd name="connsiteY2" fmla="*/ 1604 h 1285194"/>
              <a:gd name="connsiteX3" fmla="*/ 642257 w 1284514"/>
              <a:gd name="connsiteY3" fmla="*/ 680 h 1285194"/>
              <a:gd name="connsiteX4" fmla="*/ 1284514 w 1284514"/>
              <a:gd name="connsiteY4" fmla="*/ 642937 h 1285194"/>
              <a:gd name="connsiteX5" fmla="*/ 642257 w 1284514"/>
              <a:gd name="connsiteY5" fmla="*/ 1285194 h 1285194"/>
              <a:gd name="connsiteX6" fmla="*/ 0 w 1284514"/>
              <a:gd name="connsiteY6" fmla="*/ 642937 h 1285194"/>
              <a:gd name="connsiteX7" fmla="*/ 512820 w 1284514"/>
              <a:gd name="connsiteY7" fmla="*/ 13729 h 1285194"/>
              <a:gd name="connsiteX8" fmla="*/ 568001 w 1284514"/>
              <a:gd name="connsiteY8" fmla="*/ 8166 h 128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4514" h="1285194">
                <a:moveTo>
                  <a:pt x="568001" y="0"/>
                </a:moveTo>
                <a:lnTo>
                  <a:pt x="633089" y="0"/>
                </a:lnTo>
                <a:lnTo>
                  <a:pt x="633089" y="1604"/>
                </a:lnTo>
                <a:lnTo>
                  <a:pt x="642257" y="680"/>
                </a:lnTo>
                <a:cubicBezTo>
                  <a:pt x="996966" y="680"/>
                  <a:pt x="1284514" y="288228"/>
                  <a:pt x="1284514" y="642937"/>
                </a:cubicBezTo>
                <a:cubicBezTo>
                  <a:pt x="1284514" y="997646"/>
                  <a:pt x="996966" y="1285194"/>
                  <a:pt x="642257" y="1285194"/>
                </a:cubicBezTo>
                <a:cubicBezTo>
                  <a:pt x="287548" y="1285194"/>
                  <a:pt x="0" y="997646"/>
                  <a:pt x="0" y="642937"/>
                </a:cubicBezTo>
                <a:cubicBezTo>
                  <a:pt x="0" y="332567"/>
                  <a:pt x="220154" y="73617"/>
                  <a:pt x="512820" y="13729"/>
                </a:cubicBezTo>
                <a:lnTo>
                  <a:pt x="568001" y="8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FE142A-E29F-4E15-B233-D257C4AAB0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9994" y="10309300"/>
            <a:ext cx="2569028" cy="2569028"/>
          </a:xfrm>
          <a:custGeom>
            <a:avLst/>
            <a:gdLst>
              <a:gd name="connsiteX0" fmla="*/ 642257 w 1284514"/>
              <a:gd name="connsiteY0" fmla="*/ 0 h 1284514"/>
              <a:gd name="connsiteX1" fmla="*/ 1284514 w 1284514"/>
              <a:gd name="connsiteY1" fmla="*/ 642257 h 1284514"/>
              <a:gd name="connsiteX2" fmla="*/ 642257 w 1284514"/>
              <a:gd name="connsiteY2" fmla="*/ 1284514 h 1284514"/>
              <a:gd name="connsiteX3" fmla="*/ 0 w 1284514"/>
              <a:gd name="connsiteY3" fmla="*/ 642257 h 1284514"/>
              <a:gd name="connsiteX4" fmla="*/ 642257 w 1284514"/>
              <a:gd name="connsiteY4" fmla="*/ 0 h 128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514" h="1284514">
                <a:moveTo>
                  <a:pt x="642257" y="0"/>
                </a:moveTo>
                <a:cubicBezTo>
                  <a:pt x="996966" y="0"/>
                  <a:pt x="1284514" y="287548"/>
                  <a:pt x="1284514" y="642257"/>
                </a:cubicBezTo>
                <a:cubicBezTo>
                  <a:pt x="1284514" y="996966"/>
                  <a:pt x="996966" y="1284514"/>
                  <a:pt x="642257" y="1284514"/>
                </a:cubicBezTo>
                <a:cubicBezTo>
                  <a:pt x="287548" y="1284514"/>
                  <a:pt x="0" y="996966"/>
                  <a:pt x="0" y="642257"/>
                </a:cubicBezTo>
                <a:cubicBezTo>
                  <a:pt x="0" y="287548"/>
                  <a:pt x="287548" y="0"/>
                  <a:pt x="642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6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197049DB-484C-AA4E-9C0B-D4B0B1ED601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2545675" y="12496800"/>
            <a:ext cx="895350" cy="48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C29B0FFC-00BC-E745-8C6C-B51A84DB6E55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4468533-0CD9-B046-BE5F-E40CAE01F0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6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824A02B-E8F9-2743-8997-FDCF48BFB8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61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80D0BE8-461C-2842-BCB2-161F29E62A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403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170876D-EF58-0842-BEAB-C5A3B38091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557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C1E2B4-650B-154E-8A87-FECF1E7DA1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6710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84B28952-8D96-1E4D-BE40-80EA02AC47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46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5D4A51E7-EBAD-FD48-99B5-B3478D5C81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461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861D510-BC3A-A64C-AC91-D78EDAF1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6403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98CDA4D-27D5-F74F-BFC2-C0B31FEC31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1557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F5896B8-9260-254B-9384-EBCE9DF59C9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46710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9BBE37E-0E5E-8B48-A8EC-A4CE01B9A1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6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A401301-4176-DB4A-AA9B-272A4CDD01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461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A0773AA5-9FB8-3F40-BE0D-1D228B49FF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6403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E280899-3696-BE45-8160-65EB1BED66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1557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35FFA4BB-FFAB-544A-893F-CCD3E14237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246710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78E33AA-6947-924B-9510-5198CBACEB7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41864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0D69DF5E-8432-2142-B05B-97F29942749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370177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ED5FEFF-6B96-BF4A-A26E-C52946F6A37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321712" y="103304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167363AB-DCA0-7644-8F2C-DDC90104F5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41864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352B3AC0-BD98-954C-8F39-78A708816C2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8370177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323FBD9-0B49-864C-BCF9-6C3DC7C9587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321712" y="3984603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35741964-03F1-7644-B45B-6C2384AEF37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541864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07CAA6C-216F-044E-BFD7-514768ACEC5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370177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F96DE5EF-6AB5-D449-B7FE-3B701A3B0F5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321712" y="6917332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15197FF6-52B0-E74A-BBB8-34E21B1B809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946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C5D293E5-E72D-C04A-9C0F-90CDB643191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6461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CFA732A3-9ADB-E947-BB80-DBA19DA193F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56403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30B3F90A-7574-D941-8855-AAFB1263EBC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51557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D05DD81-B307-5D42-8027-7D90CD73B4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246710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F1D1031C-D66A-5443-92B2-37B18001C0F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541864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9E3CF239-E26E-0C4F-B7D4-46A06E1C769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8370177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A1BE37E2-B8E8-BC46-BB53-0E40B61F8D9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21321712" y="9793640"/>
            <a:ext cx="2447925" cy="2447925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58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608BD1-0506-4D62-9C28-9E7C710666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64232" y="2612570"/>
            <a:ext cx="12888688" cy="12888688"/>
          </a:xfrm>
          <a:custGeom>
            <a:avLst/>
            <a:gdLst>
              <a:gd name="connsiteX0" fmla="*/ 3222172 w 6444344"/>
              <a:gd name="connsiteY0" fmla="*/ 0 h 6444344"/>
              <a:gd name="connsiteX1" fmla="*/ 6444344 w 6444344"/>
              <a:gd name="connsiteY1" fmla="*/ 3222172 h 6444344"/>
              <a:gd name="connsiteX2" fmla="*/ 3222172 w 6444344"/>
              <a:gd name="connsiteY2" fmla="*/ 6444344 h 6444344"/>
              <a:gd name="connsiteX3" fmla="*/ 0 w 6444344"/>
              <a:gd name="connsiteY3" fmla="*/ 3222172 h 6444344"/>
              <a:gd name="connsiteX4" fmla="*/ 3222172 w 6444344"/>
              <a:gd name="connsiteY4" fmla="*/ 0 h 644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344" h="6444344">
                <a:moveTo>
                  <a:pt x="3222172" y="0"/>
                </a:moveTo>
                <a:cubicBezTo>
                  <a:pt x="5001728" y="0"/>
                  <a:pt x="6444344" y="1442616"/>
                  <a:pt x="6444344" y="3222172"/>
                </a:cubicBezTo>
                <a:cubicBezTo>
                  <a:pt x="6444344" y="5001728"/>
                  <a:pt x="5001728" y="6444344"/>
                  <a:pt x="3222172" y="6444344"/>
                </a:cubicBezTo>
                <a:cubicBezTo>
                  <a:pt x="1442616" y="6444344"/>
                  <a:pt x="0" y="5001728"/>
                  <a:pt x="0" y="3222172"/>
                </a:cubicBezTo>
                <a:cubicBezTo>
                  <a:pt x="0" y="1442616"/>
                  <a:pt x="1442616" y="0"/>
                  <a:pt x="32221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55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5E8D6BF-499C-4D21-81F6-C0CF066F45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2182" y="2757058"/>
            <a:ext cx="3934692" cy="3934692"/>
          </a:xfrm>
          <a:custGeom>
            <a:avLst/>
            <a:gdLst>
              <a:gd name="connsiteX0" fmla="*/ 983673 w 1967346"/>
              <a:gd name="connsiteY0" fmla="*/ 0 h 1967346"/>
              <a:gd name="connsiteX1" fmla="*/ 1967346 w 1967346"/>
              <a:gd name="connsiteY1" fmla="*/ 983673 h 1967346"/>
              <a:gd name="connsiteX2" fmla="*/ 983673 w 1967346"/>
              <a:gd name="connsiteY2" fmla="*/ 1967346 h 1967346"/>
              <a:gd name="connsiteX3" fmla="*/ 0 w 1967346"/>
              <a:gd name="connsiteY3" fmla="*/ 983673 h 1967346"/>
              <a:gd name="connsiteX4" fmla="*/ 983673 w 1967346"/>
              <a:gd name="connsiteY4" fmla="*/ 0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346" h="1967346">
                <a:moveTo>
                  <a:pt x="983673" y="0"/>
                </a:moveTo>
                <a:cubicBezTo>
                  <a:pt x="1526941" y="0"/>
                  <a:pt x="1967346" y="440405"/>
                  <a:pt x="1967346" y="983673"/>
                </a:cubicBezTo>
                <a:cubicBezTo>
                  <a:pt x="1967346" y="1526941"/>
                  <a:pt x="1526941" y="1967346"/>
                  <a:pt x="983673" y="1967346"/>
                </a:cubicBezTo>
                <a:cubicBezTo>
                  <a:pt x="440405" y="1967346"/>
                  <a:pt x="0" y="1526941"/>
                  <a:pt x="0" y="983673"/>
                </a:cubicBezTo>
                <a:cubicBezTo>
                  <a:pt x="0" y="440405"/>
                  <a:pt x="440405" y="0"/>
                  <a:pt x="9836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6FF6D47-A4C9-44C4-B06A-CD3765848F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2180" y="8548250"/>
            <a:ext cx="3934692" cy="3934692"/>
          </a:xfrm>
          <a:custGeom>
            <a:avLst/>
            <a:gdLst>
              <a:gd name="connsiteX0" fmla="*/ 983673 w 1967346"/>
              <a:gd name="connsiteY0" fmla="*/ 0 h 1967346"/>
              <a:gd name="connsiteX1" fmla="*/ 1967346 w 1967346"/>
              <a:gd name="connsiteY1" fmla="*/ 983673 h 1967346"/>
              <a:gd name="connsiteX2" fmla="*/ 983673 w 1967346"/>
              <a:gd name="connsiteY2" fmla="*/ 1967346 h 1967346"/>
              <a:gd name="connsiteX3" fmla="*/ 0 w 1967346"/>
              <a:gd name="connsiteY3" fmla="*/ 983673 h 1967346"/>
              <a:gd name="connsiteX4" fmla="*/ 983673 w 1967346"/>
              <a:gd name="connsiteY4" fmla="*/ 0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346" h="1967346">
                <a:moveTo>
                  <a:pt x="983673" y="0"/>
                </a:moveTo>
                <a:cubicBezTo>
                  <a:pt x="1526941" y="0"/>
                  <a:pt x="1967346" y="440405"/>
                  <a:pt x="1967346" y="983673"/>
                </a:cubicBezTo>
                <a:cubicBezTo>
                  <a:pt x="1967346" y="1526941"/>
                  <a:pt x="1526941" y="1967346"/>
                  <a:pt x="983673" y="1967346"/>
                </a:cubicBezTo>
                <a:cubicBezTo>
                  <a:pt x="440405" y="1967346"/>
                  <a:pt x="0" y="1526941"/>
                  <a:pt x="0" y="983673"/>
                </a:cubicBezTo>
                <a:cubicBezTo>
                  <a:pt x="0" y="440405"/>
                  <a:pt x="440405" y="0"/>
                  <a:pt x="9836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4995"/>
      </p:ext>
    </p:extLst>
  </p:cSld>
  <p:clrMapOvr>
    <a:masterClrMapping/>
  </p:clrMapOvr>
  <p:transition spd="slow" advClick="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3F819-C9D8-4FB9-9A5C-23F4B95992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02180" y="3144980"/>
            <a:ext cx="3934692" cy="3934692"/>
          </a:xfrm>
          <a:custGeom>
            <a:avLst/>
            <a:gdLst>
              <a:gd name="connsiteX0" fmla="*/ 983673 w 1967346"/>
              <a:gd name="connsiteY0" fmla="*/ 0 h 1967346"/>
              <a:gd name="connsiteX1" fmla="*/ 1967346 w 1967346"/>
              <a:gd name="connsiteY1" fmla="*/ 983673 h 1967346"/>
              <a:gd name="connsiteX2" fmla="*/ 983673 w 1967346"/>
              <a:gd name="connsiteY2" fmla="*/ 1967346 h 1967346"/>
              <a:gd name="connsiteX3" fmla="*/ 0 w 1967346"/>
              <a:gd name="connsiteY3" fmla="*/ 983673 h 1967346"/>
              <a:gd name="connsiteX4" fmla="*/ 983673 w 1967346"/>
              <a:gd name="connsiteY4" fmla="*/ 0 h 19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346" h="1967346">
                <a:moveTo>
                  <a:pt x="983673" y="0"/>
                </a:moveTo>
                <a:cubicBezTo>
                  <a:pt x="1526941" y="0"/>
                  <a:pt x="1967346" y="440405"/>
                  <a:pt x="1967346" y="983673"/>
                </a:cubicBezTo>
                <a:cubicBezTo>
                  <a:pt x="1967346" y="1526941"/>
                  <a:pt x="1526941" y="1967346"/>
                  <a:pt x="983673" y="1967346"/>
                </a:cubicBezTo>
                <a:cubicBezTo>
                  <a:pt x="440405" y="1967346"/>
                  <a:pt x="0" y="1526941"/>
                  <a:pt x="0" y="983673"/>
                </a:cubicBezTo>
                <a:cubicBezTo>
                  <a:pt x="0" y="440405"/>
                  <a:pt x="440405" y="0"/>
                  <a:pt x="9836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8307"/>
      </p:ext>
    </p:extLst>
  </p:cSld>
  <p:clrMapOvr>
    <a:masterClrMapping/>
  </p:clrMapOvr>
  <p:transition spd="slow" advClick="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15C55B3-F1C7-4851-8A6E-E5BF4A532C21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46B9D5D0-5992-4C64-A8C8-FE3FA91356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5170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87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42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2316862" y="2963985"/>
            <a:ext cx="7774103" cy="7772901"/>
          </a:xfrm>
          <a:custGeom>
            <a:avLst/>
            <a:gdLst>
              <a:gd name="T0" fmla="*/ 1539 w 2566"/>
              <a:gd name="T1" fmla="*/ 25 h 2570"/>
              <a:gd name="T2" fmla="*/ 1834 w 2566"/>
              <a:gd name="T3" fmla="*/ 124 h 2570"/>
              <a:gd name="T4" fmla="*/ 2093 w 2566"/>
              <a:gd name="T5" fmla="*/ 288 h 2570"/>
              <a:gd name="T6" fmla="*/ 2304 w 2566"/>
              <a:gd name="T7" fmla="*/ 506 h 2570"/>
              <a:gd name="T8" fmla="*/ 2460 w 2566"/>
              <a:gd name="T9" fmla="*/ 770 h 2570"/>
              <a:gd name="T10" fmla="*/ 2549 w 2566"/>
              <a:gd name="T11" fmla="*/ 1070 h 2570"/>
              <a:gd name="T12" fmla="*/ 1805 w 2566"/>
              <a:gd name="T13" fmla="*/ 1237 h 2570"/>
              <a:gd name="T14" fmla="*/ 1779 w 2566"/>
              <a:gd name="T15" fmla="*/ 1112 h 2570"/>
              <a:gd name="T16" fmla="*/ 1725 w 2566"/>
              <a:gd name="T17" fmla="*/ 1001 h 2570"/>
              <a:gd name="T18" fmla="*/ 1646 w 2566"/>
              <a:gd name="T19" fmla="*/ 906 h 2570"/>
              <a:gd name="T20" fmla="*/ 1549 w 2566"/>
              <a:gd name="T21" fmla="*/ 832 h 2570"/>
              <a:gd name="T22" fmla="*/ 1435 w 2566"/>
              <a:gd name="T23" fmla="*/ 782 h 2570"/>
              <a:gd name="T24" fmla="*/ 1310 w 2566"/>
              <a:gd name="T25" fmla="*/ 760 h 2570"/>
              <a:gd name="T26" fmla="*/ 1180 w 2566"/>
              <a:gd name="T27" fmla="*/ 770 h 2570"/>
              <a:gd name="T28" fmla="*/ 1061 w 2566"/>
              <a:gd name="T29" fmla="*/ 808 h 2570"/>
              <a:gd name="T30" fmla="*/ 956 w 2566"/>
              <a:gd name="T31" fmla="*/ 874 h 2570"/>
              <a:gd name="T32" fmla="*/ 870 w 2566"/>
              <a:gd name="T33" fmla="*/ 961 h 2570"/>
              <a:gd name="T34" fmla="*/ 807 w 2566"/>
              <a:gd name="T35" fmla="*/ 1066 h 2570"/>
              <a:gd name="T36" fmla="*/ 768 w 2566"/>
              <a:gd name="T37" fmla="*/ 1185 h 2570"/>
              <a:gd name="T38" fmla="*/ 3 w 2566"/>
              <a:gd name="T39" fmla="*/ 1198 h 2570"/>
              <a:gd name="T40" fmla="*/ 62 w 2566"/>
              <a:gd name="T41" fmla="*/ 887 h 2570"/>
              <a:gd name="T42" fmla="*/ 193 w 2566"/>
              <a:gd name="T43" fmla="*/ 607 h 2570"/>
              <a:gd name="T44" fmla="*/ 383 w 2566"/>
              <a:gd name="T45" fmla="*/ 369 h 2570"/>
              <a:gd name="T46" fmla="*/ 624 w 2566"/>
              <a:gd name="T47" fmla="*/ 182 h 2570"/>
              <a:gd name="T48" fmla="*/ 905 w 2566"/>
              <a:gd name="T49" fmla="*/ 57 h 2570"/>
              <a:gd name="T50" fmla="*/ 1217 w 2566"/>
              <a:gd name="T51" fmla="*/ 1 h 2570"/>
              <a:gd name="T52" fmla="*/ 2549 w 2566"/>
              <a:gd name="T53" fmla="*/ 1499 h 2570"/>
              <a:gd name="T54" fmla="*/ 2460 w 2566"/>
              <a:gd name="T55" fmla="*/ 1799 h 2570"/>
              <a:gd name="T56" fmla="*/ 2304 w 2566"/>
              <a:gd name="T57" fmla="*/ 2063 h 2570"/>
              <a:gd name="T58" fmla="*/ 2092 w 2566"/>
              <a:gd name="T59" fmla="*/ 2281 h 2570"/>
              <a:gd name="T60" fmla="*/ 1834 w 2566"/>
              <a:gd name="T61" fmla="*/ 2445 h 2570"/>
              <a:gd name="T62" fmla="*/ 1539 w 2566"/>
              <a:gd name="T63" fmla="*/ 2544 h 2570"/>
              <a:gd name="T64" fmla="*/ 1217 w 2566"/>
              <a:gd name="T65" fmla="*/ 2568 h 2570"/>
              <a:gd name="T66" fmla="*/ 905 w 2566"/>
              <a:gd name="T67" fmla="*/ 2512 h 2570"/>
              <a:gd name="T68" fmla="*/ 624 w 2566"/>
              <a:gd name="T69" fmla="*/ 2387 h 2570"/>
              <a:gd name="T70" fmla="*/ 383 w 2566"/>
              <a:gd name="T71" fmla="*/ 2200 h 2570"/>
              <a:gd name="T72" fmla="*/ 193 w 2566"/>
              <a:gd name="T73" fmla="*/ 1963 h 2570"/>
              <a:gd name="T74" fmla="*/ 62 w 2566"/>
              <a:gd name="T75" fmla="*/ 1683 h 2570"/>
              <a:gd name="T76" fmla="*/ 3 w 2566"/>
              <a:gd name="T77" fmla="*/ 1371 h 2570"/>
              <a:gd name="T78" fmla="*/ 768 w 2566"/>
              <a:gd name="T79" fmla="*/ 1384 h 2570"/>
              <a:gd name="T80" fmla="*/ 807 w 2566"/>
              <a:gd name="T81" fmla="*/ 1503 h 2570"/>
              <a:gd name="T82" fmla="*/ 871 w 2566"/>
              <a:gd name="T83" fmla="*/ 1608 h 2570"/>
              <a:gd name="T84" fmla="*/ 956 w 2566"/>
              <a:gd name="T85" fmla="*/ 1695 h 2570"/>
              <a:gd name="T86" fmla="*/ 1061 w 2566"/>
              <a:gd name="T87" fmla="*/ 1760 h 2570"/>
              <a:gd name="T88" fmla="*/ 1180 w 2566"/>
              <a:gd name="T89" fmla="*/ 1800 h 2570"/>
              <a:gd name="T90" fmla="*/ 1310 w 2566"/>
              <a:gd name="T91" fmla="*/ 1809 h 2570"/>
              <a:gd name="T92" fmla="*/ 1435 w 2566"/>
              <a:gd name="T93" fmla="*/ 1787 h 2570"/>
              <a:gd name="T94" fmla="*/ 1549 w 2566"/>
              <a:gd name="T95" fmla="*/ 1737 h 2570"/>
              <a:gd name="T96" fmla="*/ 1646 w 2566"/>
              <a:gd name="T97" fmla="*/ 1663 h 2570"/>
              <a:gd name="T98" fmla="*/ 1725 w 2566"/>
              <a:gd name="T99" fmla="*/ 1568 h 2570"/>
              <a:gd name="T100" fmla="*/ 1779 w 2566"/>
              <a:gd name="T101" fmla="*/ 1457 h 2570"/>
              <a:gd name="T102" fmla="*/ 1805 w 2566"/>
              <a:gd name="T103" fmla="*/ 1332 h 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6" h="2570">
                <a:moveTo>
                  <a:pt x="1284" y="0"/>
                </a:moveTo>
                <a:lnTo>
                  <a:pt x="1349" y="1"/>
                </a:lnTo>
                <a:lnTo>
                  <a:pt x="1413" y="6"/>
                </a:lnTo>
                <a:lnTo>
                  <a:pt x="1476" y="14"/>
                </a:lnTo>
                <a:lnTo>
                  <a:pt x="1539" y="25"/>
                </a:lnTo>
                <a:lnTo>
                  <a:pt x="1601" y="39"/>
                </a:lnTo>
                <a:lnTo>
                  <a:pt x="1661" y="57"/>
                </a:lnTo>
                <a:lnTo>
                  <a:pt x="1721" y="77"/>
                </a:lnTo>
                <a:lnTo>
                  <a:pt x="1778" y="99"/>
                </a:lnTo>
                <a:lnTo>
                  <a:pt x="1834" y="124"/>
                </a:lnTo>
                <a:lnTo>
                  <a:pt x="1889" y="152"/>
                </a:lnTo>
                <a:lnTo>
                  <a:pt x="1942" y="182"/>
                </a:lnTo>
                <a:lnTo>
                  <a:pt x="1995" y="215"/>
                </a:lnTo>
                <a:lnTo>
                  <a:pt x="2044" y="251"/>
                </a:lnTo>
                <a:lnTo>
                  <a:pt x="2093" y="288"/>
                </a:lnTo>
                <a:lnTo>
                  <a:pt x="2139" y="327"/>
                </a:lnTo>
                <a:lnTo>
                  <a:pt x="2184" y="369"/>
                </a:lnTo>
                <a:lnTo>
                  <a:pt x="2226" y="412"/>
                </a:lnTo>
                <a:lnTo>
                  <a:pt x="2266" y="459"/>
                </a:lnTo>
                <a:lnTo>
                  <a:pt x="2304" y="506"/>
                </a:lnTo>
                <a:lnTo>
                  <a:pt x="2340" y="556"/>
                </a:lnTo>
                <a:lnTo>
                  <a:pt x="2373" y="607"/>
                </a:lnTo>
                <a:lnTo>
                  <a:pt x="2405" y="660"/>
                </a:lnTo>
                <a:lnTo>
                  <a:pt x="2434" y="714"/>
                </a:lnTo>
                <a:lnTo>
                  <a:pt x="2460" y="770"/>
                </a:lnTo>
                <a:lnTo>
                  <a:pt x="2483" y="828"/>
                </a:lnTo>
                <a:lnTo>
                  <a:pt x="2504" y="887"/>
                </a:lnTo>
                <a:lnTo>
                  <a:pt x="2522" y="946"/>
                </a:lnTo>
                <a:lnTo>
                  <a:pt x="2537" y="1008"/>
                </a:lnTo>
                <a:lnTo>
                  <a:pt x="2549" y="1070"/>
                </a:lnTo>
                <a:lnTo>
                  <a:pt x="2558" y="1133"/>
                </a:lnTo>
                <a:lnTo>
                  <a:pt x="2563" y="1198"/>
                </a:lnTo>
                <a:lnTo>
                  <a:pt x="2566" y="1263"/>
                </a:lnTo>
                <a:lnTo>
                  <a:pt x="1807" y="1263"/>
                </a:lnTo>
                <a:lnTo>
                  <a:pt x="1805" y="1237"/>
                </a:lnTo>
                <a:lnTo>
                  <a:pt x="1802" y="1211"/>
                </a:lnTo>
                <a:lnTo>
                  <a:pt x="1798" y="1185"/>
                </a:lnTo>
                <a:lnTo>
                  <a:pt x="1793" y="1160"/>
                </a:lnTo>
                <a:lnTo>
                  <a:pt x="1786" y="1136"/>
                </a:lnTo>
                <a:lnTo>
                  <a:pt x="1779" y="1112"/>
                </a:lnTo>
                <a:lnTo>
                  <a:pt x="1770" y="1089"/>
                </a:lnTo>
                <a:lnTo>
                  <a:pt x="1760" y="1066"/>
                </a:lnTo>
                <a:lnTo>
                  <a:pt x="1750" y="1044"/>
                </a:lnTo>
                <a:lnTo>
                  <a:pt x="1738" y="1022"/>
                </a:lnTo>
                <a:lnTo>
                  <a:pt x="1725" y="1001"/>
                </a:lnTo>
                <a:lnTo>
                  <a:pt x="1710" y="980"/>
                </a:lnTo>
                <a:lnTo>
                  <a:pt x="1696" y="961"/>
                </a:lnTo>
                <a:lnTo>
                  <a:pt x="1680" y="942"/>
                </a:lnTo>
                <a:lnTo>
                  <a:pt x="1664" y="924"/>
                </a:lnTo>
                <a:lnTo>
                  <a:pt x="1646" y="906"/>
                </a:lnTo>
                <a:lnTo>
                  <a:pt x="1628" y="890"/>
                </a:lnTo>
                <a:lnTo>
                  <a:pt x="1610" y="874"/>
                </a:lnTo>
                <a:lnTo>
                  <a:pt x="1590" y="859"/>
                </a:lnTo>
                <a:lnTo>
                  <a:pt x="1570" y="845"/>
                </a:lnTo>
                <a:lnTo>
                  <a:pt x="1549" y="832"/>
                </a:lnTo>
                <a:lnTo>
                  <a:pt x="1528" y="820"/>
                </a:lnTo>
                <a:lnTo>
                  <a:pt x="1506" y="808"/>
                </a:lnTo>
                <a:lnTo>
                  <a:pt x="1482" y="798"/>
                </a:lnTo>
                <a:lnTo>
                  <a:pt x="1459" y="790"/>
                </a:lnTo>
                <a:lnTo>
                  <a:pt x="1435" y="782"/>
                </a:lnTo>
                <a:lnTo>
                  <a:pt x="1411" y="775"/>
                </a:lnTo>
                <a:lnTo>
                  <a:pt x="1386" y="770"/>
                </a:lnTo>
                <a:lnTo>
                  <a:pt x="1361" y="765"/>
                </a:lnTo>
                <a:lnTo>
                  <a:pt x="1336" y="762"/>
                </a:lnTo>
                <a:lnTo>
                  <a:pt x="1310" y="760"/>
                </a:lnTo>
                <a:lnTo>
                  <a:pt x="1284" y="759"/>
                </a:lnTo>
                <a:lnTo>
                  <a:pt x="1257" y="760"/>
                </a:lnTo>
                <a:lnTo>
                  <a:pt x="1230" y="762"/>
                </a:lnTo>
                <a:lnTo>
                  <a:pt x="1205" y="765"/>
                </a:lnTo>
                <a:lnTo>
                  <a:pt x="1180" y="770"/>
                </a:lnTo>
                <a:lnTo>
                  <a:pt x="1155" y="775"/>
                </a:lnTo>
                <a:lnTo>
                  <a:pt x="1131" y="782"/>
                </a:lnTo>
                <a:lnTo>
                  <a:pt x="1107" y="790"/>
                </a:lnTo>
                <a:lnTo>
                  <a:pt x="1084" y="798"/>
                </a:lnTo>
                <a:lnTo>
                  <a:pt x="1061" y="808"/>
                </a:lnTo>
                <a:lnTo>
                  <a:pt x="1039" y="820"/>
                </a:lnTo>
                <a:lnTo>
                  <a:pt x="1017" y="832"/>
                </a:lnTo>
                <a:lnTo>
                  <a:pt x="996" y="845"/>
                </a:lnTo>
                <a:lnTo>
                  <a:pt x="976" y="859"/>
                </a:lnTo>
                <a:lnTo>
                  <a:pt x="956" y="874"/>
                </a:lnTo>
                <a:lnTo>
                  <a:pt x="938" y="890"/>
                </a:lnTo>
                <a:lnTo>
                  <a:pt x="920" y="906"/>
                </a:lnTo>
                <a:lnTo>
                  <a:pt x="902" y="924"/>
                </a:lnTo>
                <a:lnTo>
                  <a:pt x="886" y="942"/>
                </a:lnTo>
                <a:lnTo>
                  <a:pt x="870" y="961"/>
                </a:lnTo>
                <a:lnTo>
                  <a:pt x="856" y="980"/>
                </a:lnTo>
                <a:lnTo>
                  <a:pt x="842" y="1001"/>
                </a:lnTo>
                <a:lnTo>
                  <a:pt x="829" y="1022"/>
                </a:lnTo>
                <a:lnTo>
                  <a:pt x="818" y="1044"/>
                </a:lnTo>
                <a:lnTo>
                  <a:pt x="807" y="1066"/>
                </a:lnTo>
                <a:lnTo>
                  <a:pt x="797" y="1089"/>
                </a:lnTo>
                <a:lnTo>
                  <a:pt x="787" y="1112"/>
                </a:lnTo>
                <a:lnTo>
                  <a:pt x="780" y="1136"/>
                </a:lnTo>
                <a:lnTo>
                  <a:pt x="773" y="1160"/>
                </a:lnTo>
                <a:lnTo>
                  <a:pt x="768" y="1185"/>
                </a:lnTo>
                <a:lnTo>
                  <a:pt x="764" y="1211"/>
                </a:lnTo>
                <a:lnTo>
                  <a:pt x="761" y="1237"/>
                </a:lnTo>
                <a:lnTo>
                  <a:pt x="759" y="1263"/>
                </a:lnTo>
                <a:lnTo>
                  <a:pt x="0" y="1263"/>
                </a:lnTo>
                <a:lnTo>
                  <a:pt x="3" y="1198"/>
                </a:lnTo>
                <a:lnTo>
                  <a:pt x="8" y="1133"/>
                </a:lnTo>
                <a:lnTo>
                  <a:pt x="17" y="1070"/>
                </a:lnTo>
                <a:lnTo>
                  <a:pt x="29" y="1008"/>
                </a:lnTo>
                <a:lnTo>
                  <a:pt x="44" y="946"/>
                </a:lnTo>
                <a:lnTo>
                  <a:pt x="62" y="887"/>
                </a:lnTo>
                <a:lnTo>
                  <a:pt x="83" y="828"/>
                </a:lnTo>
                <a:lnTo>
                  <a:pt x="107" y="770"/>
                </a:lnTo>
                <a:lnTo>
                  <a:pt x="133" y="714"/>
                </a:lnTo>
                <a:lnTo>
                  <a:pt x="162" y="660"/>
                </a:lnTo>
                <a:lnTo>
                  <a:pt x="193" y="607"/>
                </a:lnTo>
                <a:lnTo>
                  <a:pt x="226" y="556"/>
                </a:lnTo>
                <a:lnTo>
                  <a:pt x="262" y="506"/>
                </a:lnTo>
                <a:lnTo>
                  <a:pt x="300" y="459"/>
                </a:lnTo>
                <a:lnTo>
                  <a:pt x="341" y="412"/>
                </a:lnTo>
                <a:lnTo>
                  <a:pt x="383" y="369"/>
                </a:lnTo>
                <a:lnTo>
                  <a:pt x="427" y="327"/>
                </a:lnTo>
                <a:lnTo>
                  <a:pt x="474" y="288"/>
                </a:lnTo>
                <a:lnTo>
                  <a:pt x="522" y="251"/>
                </a:lnTo>
                <a:lnTo>
                  <a:pt x="572" y="215"/>
                </a:lnTo>
                <a:lnTo>
                  <a:pt x="624" y="182"/>
                </a:lnTo>
                <a:lnTo>
                  <a:pt x="677" y="152"/>
                </a:lnTo>
                <a:lnTo>
                  <a:pt x="732" y="124"/>
                </a:lnTo>
                <a:lnTo>
                  <a:pt x="788" y="99"/>
                </a:lnTo>
                <a:lnTo>
                  <a:pt x="846" y="77"/>
                </a:lnTo>
                <a:lnTo>
                  <a:pt x="905" y="57"/>
                </a:lnTo>
                <a:lnTo>
                  <a:pt x="965" y="39"/>
                </a:lnTo>
                <a:lnTo>
                  <a:pt x="1028" y="25"/>
                </a:lnTo>
                <a:lnTo>
                  <a:pt x="1090" y="14"/>
                </a:lnTo>
                <a:lnTo>
                  <a:pt x="1153" y="6"/>
                </a:lnTo>
                <a:lnTo>
                  <a:pt x="1217" y="1"/>
                </a:lnTo>
                <a:lnTo>
                  <a:pt x="1284" y="0"/>
                </a:lnTo>
                <a:close/>
                <a:moveTo>
                  <a:pt x="2566" y="1306"/>
                </a:moveTo>
                <a:lnTo>
                  <a:pt x="2563" y="1371"/>
                </a:lnTo>
                <a:lnTo>
                  <a:pt x="2558" y="1436"/>
                </a:lnTo>
                <a:lnTo>
                  <a:pt x="2549" y="1499"/>
                </a:lnTo>
                <a:lnTo>
                  <a:pt x="2537" y="1561"/>
                </a:lnTo>
                <a:lnTo>
                  <a:pt x="2522" y="1623"/>
                </a:lnTo>
                <a:lnTo>
                  <a:pt x="2504" y="1683"/>
                </a:lnTo>
                <a:lnTo>
                  <a:pt x="2483" y="1741"/>
                </a:lnTo>
                <a:lnTo>
                  <a:pt x="2460" y="1799"/>
                </a:lnTo>
                <a:lnTo>
                  <a:pt x="2434" y="1855"/>
                </a:lnTo>
                <a:lnTo>
                  <a:pt x="2405" y="1909"/>
                </a:lnTo>
                <a:lnTo>
                  <a:pt x="2373" y="1963"/>
                </a:lnTo>
                <a:lnTo>
                  <a:pt x="2340" y="2013"/>
                </a:lnTo>
                <a:lnTo>
                  <a:pt x="2304" y="2063"/>
                </a:lnTo>
                <a:lnTo>
                  <a:pt x="2266" y="2110"/>
                </a:lnTo>
                <a:lnTo>
                  <a:pt x="2226" y="2157"/>
                </a:lnTo>
                <a:lnTo>
                  <a:pt x="2184" y="2200"/>
                </a:lnTo>
                <a:lnTo>
                  <a:pt x="2139" y="2242"/>
                </a:lnTo>
                <a:lnTo>
                  <a:pt x="2092" y="2281"/>
                </a:lnTo>
                <a:lnTo>
                  <a:pt x="2044" y="2319"/>
                </a:lnTo>
                <a:lnTo>
                  <a:pt x="1995" y="2354"/>
                </a:lnTo>
                <a:lnTo>
                  <a:pt x="1942" y="2387"/>
                </a:lnTo>
                <a:lnTo>
                  <a:pt x="1889" y="2417"/>
                </a:lnTo>
                <a:lnTo>
                  <a:pt x="1834" y="2445"/>
                </a:lnTo>
                <a:lnTo>
                  <a:pt x="1778" y="2470"/>
                </a:lnTo>
                <a:lnTo>
                  <a:pt x="1721" y="2493"/>
                </a:lnTo>
                <a:lnTo>
                  <a:pt x="1661" y="2512"/>
                </a:lnTo>
                <a:lnTo>
                  <a:pt x="1601" y="2530"/>
                </a:lnTo>
                <a:lnTo>
                  <a:pt x="1539" y="2544"/>
                </a:lnTo>
                <a:lnTo>
                  <a:pt x="1476" y="2555"/>
                </a:lnTo>
                <a:lnTo>
                  <a:pt x="1413" y="2563"/>
                </a:lnTo>
                <a:lnTo>
                  <a:pt x="1349" y="2568"/>
                </a:lnTo>
                <a:lnTo>
                  <a:pt x="1284" y="2570"/>
                </a:lnTo>
                <a:lnTo>
                  <a:pt x="1217" y="2568"/>
                </a:lnTo>
                <a:lnTo>
                  <a:pt x="1153" y="2563"/>
                </a:lnTo>
                <a:lnTo>
                  <a:pt x="1090" y="2555"/>
                </a:lnTo>
                <a:lnTo>
                  <a:pt x="1028" y="2544"/>
                </a:lnTo>
                <a:lnTo>
                  <a:pt x="965" y="2530"/>
                </a:lnTo>
                <a:lnTo>
                  <a:pt x="905" y="2512"/>
                </a:lnTo>
                <a:lnTo>
                  <a:pt x="846" y="2493"/>
                </a:lnTo>
                <a:lnTo>
                  <a:pt x="788" y="2470"/>
                </a:lnTo>
                <a:lnTo>
                  <a:pt x="732" y="2445"/>
                </a:lnTo>
                <a:lnTo>
                  <a:pt x="677" y="2417"/>
                </a:lnTo>
                <a:lnTo>
                  <a:pt x="624" y="2387"/>
                </a:lnTo>
                <a:lnTo>
                  <a:pt x="572" y="2354"/>
                </a:lnTo>
                <a:lnTo>
                  <a:pt x="522" y="2319"/>
                </a:lnTo>
                <a:lnTo>
                  <a:pt x="474" y="2281"/>
                </a:lnTo>
                <a:lnTo>
                  <a:pt x="427" y="2242"/>
                </a:lnTo>
                <a:lnTo>
                  <a:pt x="383" y="2200"/>
                </a:lnTo>
                <a:lnTo>
                  <a:pt x="341" y="2157"/>
                </a:lnTo>
                <a:lnTo>
                  <a:pt x="300" y="2110"/>
                </a:lnTo>
                <a:lnTo>
                  <a:pt x="262" y="2063"/>
                </a:lnTo>
                <a:lnTo>
                  <a:pt x="226" y="2013"/>
                </a:lnTo>
                <a:lnTo>
                  <a:pt x="193" y="1963"/>
                </a:lnTo>
                <a:lnTo>
                  <a:pt x="162" y="1909"/>
                </a:lnTo>
                <a:lnTo>
                  <a:pt x="133" y="1855"/>
                </a:lnTo>
                <a:lnTo>
                  <a:pt x="107" y="1799"/>
                </a:lnTo>
                <a:lnTo>
                  <a:pt x="83" y="1741"/>
                </a:lnTo>
                <a:lnTo>
                  <a:pt x="62" y="1683"/>
                </a:lnTo>
                <a:lnTo>
                  <a:pt x="44" y="1623"/>
                </a:lnTo>
                <a:lnTo>
                  <a:pt x="29" y="1561"/>
                </a:lnTo>
                <a:lnTo>
                  <a:pt x="17" y="1499"/>
                </a:lnTo>
                <a:lnTo>
                  <a:pt x="8" y="1436"/>
                </a:lnTo>
                <a:lnTo>
                  <a:pt x="3" y="1371"/>
                </a:lnTo>
                <a:lnTo>
                  <a:pt x="0" y="1306"/>
                </a:lnTo>
                <a:lnTo>
                  <a:pt x="759" y="1306"/>
                </a:lnTo>
                <a:lnTo>
                  <a:pt x="761" y="1332"/>
                </a:lnTo>
                <a:lnTo>
                  <a:pt x="764" y="1358"/>
                </a:lnTo>
                <a:lnTo>
                  <a:pt x="768" y="1384"/>
                </a:lnTo>
                <a:lnTo>
                  <a:pt x="773" y="1409"/>
                </a:lnTo>
                <a:lnTo>
                  <a:pt x="780" y="1433"/>
                </a:lnTo>
                <a:lnTo>
                  <a:pt x="787" y="1457"/>
                </a:lnTo>
                <a:lnTo>
                  <a:pt x="797" y="1480"/>
                </a:lnTo>
                <a:lnTo>
                  <a:pt x="807" y="1503"/>
                </a:lnTo>
                <a:lnTo>
                  <a:pt x="818" y="1525"/>
                </a:lnTo>
                <a:lnTo>
                  <a:pt x="829" y="1547"/>
                </a:lnTo>
                <a:lnTo>
                  <a:pt x="842" y="1568"/>
                </a:lnTo>
                <a:lnTo>
                  <a:pt x="856" y="1589"/>
                </a:lnTo>
                <a:lnTo>
                  <a:pt x="871" y="1608"/>
                </a:lnTo>
                <a:lnTo>
                  <a:pt x="886" y="1627"/>
                </a:lnTo>
                <a:lnTo>
                  <a:pt x="902" y="1645"/>
                </a:lnTo>
                <a:lnTo>
                  <a:pt x="920" y="1663"/>
                </a:lnTo>
                <a:lnTo>
                  <a:pt x="938" y="1679"/>
                </a:lnTo>
                <a:lnTo>
                  <a:pt x="956" y="1695"/>
                </a:lnTo>
                <a:lnTo>
                  <a:pt x="976" y="1710"/>
                </a:lnTo>
                <a:lnTo>
                  <a:pt x="996" y="1724"/>
                </a:lnTo>
                <a:lnTo>
                  <a:pt x="1017" y="1737"/>
                </a:lnTo>
                <a:lnTo>
                  <a:pt x="1039" y="1749"/>
                </a:lnTo>
                <a:lnTo>
                  <a:pt x="1061" y="1760"/>
                </a:lnTo>
                <a:lnTo>
                  <a:pt x="1084" y="1771"/>
                </a:lnTo>
                <a:lnTo>
                  <a:pt x="1107" y="1780"/>
                </a:lnTo>
                <a:lnTo>
                  <a:pt x="1131" y="1787"/>
                </a:lnTo>
                <a:lnTo>
                  <a:pt x="1155" y="1794"/>
                </a:lnTo>
                <a:lnTo>
                  <a:pt x="1180" y="1800"/>
                </a:lnTo>
                <a:lnTo>
                  <a:pt x="1205" y="1804"/>
                </a:lnTo>
                <a:lnTo>
                  <a:pt x="1231" y="1807"/>
                </a:lnTo>
                <a:lnTo>
                  <a:pt x="1257" y="1809"/>
                </a:lnTo>
                <a:lnTo>
                  <a:pt x="1284" y="1810"/>
                </a:lnTo>
                <a:lnTo>
                  <a:pt x="1310" y="1809"/>
                </a:lnTo>
                <a:lnTo>
                  <a:pt x="1336" y="1807"/>
                </a:lnTo>
                <a:lnTo>
                  <a:pt x="1361" y="1804"/>
                </a:lnTo>
                <a:lnTo>
                  <a:pt x="1386" y="1800"/>
                </a:lnTo>
                <a:lnTo>
                  <a:pt x="1411" y="1794"/>
                </a:lnTo>
                <a:lnTo>
                  <a:pt x="1435" y="1787"/>
                </a:lnTo>
                <a:lnTo>
                  <a:pt x="1459" y="1780"/>
                </a:lnTo>
                <a:lnTo>
                  <a:pt x="1482" y="1771"/>
                </a:lnTo>
                <a:lnTo>
                  <a:pt x="1506" y="1760"/>
                </a:lnTo>
                <a:lnTo>
                  <a:pt x="1528" y="1749"/>
                </a:lnTo>
                <a:lnTo>
                  <a:pt x="1549" y="1737"/>
                </a:lnTo>
                <a:lnTo>
                  <a:pt x="1570" y="1724"/>
                </a:lnTo>
                <a:lnTo>
                  <a:pt x="1590" y="1710"/>
                </a:lnTo>
                <a:lnTo>
                  <a:pt x="1610" y="1695"/>
                </a:lnTo>
                <a:lnTo>
                  <a:pt x="1628" y="1679"/>
                </a:lnTo>
                <a:lnTo>
                  <a:pt x="1646" y="1663"/>
                </a:lnTo>
                <a:lnTo>
                  <a:pt x="1664" y="1645"/>
                </a:lnTo>
                <a:lnTo>
                  <a:pt x="1680" y="1627"/>
                </a:lnTo>
                <a:lnTo>
                  <a:pt x="1696" y="1608"/>
                </a:lnTo>
                <a:lnTo>
                  <a:pt x="1710" y="1589"/>
                </a:lnTo>
                <a:lnTo>
                  <a:pt x="1725" y="1568"/>
                </a:lnTo>
                <a:lnTo>
                  <a:pt x="1738" y="1547"/>
                </a:lnTo>
                <a:lnTo>
                  <a:pt x="1750" y="1525"/>
                </a:lnTo>
                <a:lnTo>
                  <a:pt x="1760" y="1503"/>
                </a:lnTo>
                <a:lnTo>
                  <a:pt x="1770" y="1480"/>
                </a:lnTo>
                <a:lnTo>
                  <a:pt x="1779" y="1457"/>
                </a:lnTo>
                <a:lnTo>
                  <a:pt x="1786" y="1433"/>
                </a:lnTo>
                <a:lnTo>
                  <a:pt x="1793" y="1409"/>
                </a:lnTo>
                <a:lnTo>
                  <a:pt x="1798" y="1384"/>
                </a:lnTo>
                <a:lnTo>
                  <a:pt x="1802" y="1358"/>
                </a:lnTo>
                <a:lnTo>
                  <a:pt x="1805" y="1332"/>
                </a:lnTo>
                <a:lnTo>
                  <a:pt x="1807" y="1306"/>
                </a:lnTo>
                <a:lnTo>
                  <a:pt x="2566" y="130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6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2451025" y="2541077"/>
            <a:ext cx="9080576" cy="8633838"/>
          </a:xfrm>
          <a:custGeom>
            <a:avLst/>
            <a:gdLst>
              <a:gd name="connsiteX0" fmla="*/ 3585691 w 7169113"/>
              <a:gd name="connsiteY0" fmla="*/ 1667503 h 6817467"/>
              <a:gd name="connsiteX1" fmla="*/ 7169113 w 7169113"/>
              <a:gd name="connsiteY1" fmla="*/ 5255909 h 6817467"/>
              <a:gd name="connsiteX2" fmla="*/ 5610018 w 7169113"/>
              <a:gd name="connsiteY2" fmla="*/ 6817467 h 6817467"/>
              <a:gd name="connsiteX3" fmla="*/ 3585691 w 7169113"/>
              <a:gd name="connsiteY3" fmla="*/ 4790619 h 6817467"/>
              <a:gd name="connsiteX4" fmla="*/ 1561364 w 7169113"/>
              <a:gd name="connsiteY4" fmla="*/ 6817467 h 6817467"/>
              <a:gd name="connsiteX5" fmla="*/ 0 w 7169113"/>
              <a:gd name="connsiteY5" fmla="*/ 5255909 h 6817467"/>
              <a:gd name="connsiteX6" fmla="*/ 3581153 w 7169113"/>
              <a:gd name="connsiteY6" fmla="*/ 0 h 6817467"/>
              <a:gd name="connsiteX7" fmla="*/ 5342807 w 7169113"/>
              <a:gd name="connsiteY7" fmla="*/ 1761896 h 6817467"/>
              <a:gd name="connsiteX8" fmla="*/ 4576476 w 7169113"/>
              <a:gd name="connsiteY8" fmla="*/ 2529611 h 6817467"/>
              <a:gd name="connsiteX9" fmla="*/ 3581153 w 7169113"/>
              <a:gd name="connsiteY9" fmla="*/ 1535431 h 6817467"/>
              <a:gd name="connsiteX10" fmla="*/ 2583563 w 7169113"/>
              <a:gd name="connsiteY10" fmla="*/ 2529611 h 6817467"/>
              <a:gd name="connsiteX11" fmla="*/ 1814965 w 7169113"/>
              <a:gd name="connsiteY11" fmla="*/ 1761896 h 681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69113" h="6817467">
                <a:moveTo>
                  <a:pt x="3585691" y="1667503"/>
                </a:moveTo>
                <a:lnTo>
                  <a:pt x="7169113" y="5255909"/>
                </a:lnTo>
                <a:lnTo>
                  <a:pt x="5610018" y="6817467"/>
                </a:lnTo>
                <a:lnTo>
                  <a:pt x="3585691" y="4790619"/>
                </a:lnTo>
                <a:lnTo>
                  <a:pt x="1561364" y="6817467"/>
                </a:lnTo>
                <a:lnTo>
                  <a:pt x="0" y="5255909"/>
                </a:lnTo>
                <a:close/>
                <a:moveTo>
                  <a:pt x="3581153" y="0"/>
                </a:moveTo>
                <a:lnTo>
                  <a:pt x="5342807" y="1761896"/>
                </a:lnTo>
                <a:lnTo>
                  <a:pt x="4576476" y="2529611"/>
                </a:lnTo>
                <a:lnTo>
                  <a:pt x="3581153" y="1535431"/>
                </a:lnTo>
                <a:lnTo>
                  <a:pt x="2583563" y="2529611"/>
                </a:lnTo>
                <a:lnTo>
                  <a:pt x="1814965" y="176189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8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4000">
                <a:schemeClr val="accent6"/>
              </a:gs>
              <a:gs pos="96000">
                <a:schemeClr val="accent5"/>
              </a:gs>
            </a:gsLst>
            <a:lin ang="8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99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24384000" cy="8188021"/>
          </a:xfrm>
          <a:custGeom>
            <a:avLst/>
            <a:gdLst>
              <a:gd name="connsiteX0" fmla="*/ 0 w 18288001"/>
              <a:gd name="connsiteY0" fmla="*/ 0 h 6141964"/>
              <a:gd name="connsiteX1" fmla="*/ 3149682 w 18288001"/>
              <a:gd name="connsiteY1" fmla="*/ 0 h 6141964"/>
              <a:gd name="connsiteX2" fmla="*/ 3171797 w 18288001"/>
              <a:gd name="connsiteY2" fmla="*/ 27923 h 6141964"/>
              <a:gd name="connsiteX3" fmla="*/ 3314816 w 18288001"/>
              <a:gd name="connsiteY3" fmla="*/ 195866 h 6141964"/>
              <a:gd name="connsiteX4" fmla="*/ 3464756 w 18288001"/>
              <a:gd name="connsiteY4" fmla="*/ 361540 h 6141964"/>
              <a:gd name="connsiteX5" fmla="*/ 3617002 w 18288001"/>
              <a:gd name="connsiteY5" fmla="*/ 522675 h 6141964"/>
              <a:gd name="connsiteX6" fmla="*/ 3773861 w 18288001"/>
              <a:gd name="connsiteY6" fmla="*/ 677001 h 6141964"/>
              <a:gd name="connsiteX7" fmla="*/ 3935335 w 18288001"/>
              <a:gd name="connsiteY7" fmla="*/ 831327 h 6141964"/>
              <a:gd name="connsiteX8" fmla="*/ 4103728 w 18288001"/>
              <a:gd name="connsiteY8" fmla="*/ 976575 h 6141964"/>
              <a:gd name="connsiteX9" fmla="*/ 4272122 w 18288001"/>
              <a:gd name="connsiteY9" fmla="*/ 1117285 h 6141964"/>
              <a:gd name="connsiteX10" fmla="*/ 4447436 w 18288001"/>
              <a:gd name="connsiteY10" fmla="*/ 1255724 h 6141964"/>
              <a:gd name="connsiteX11" fmla="*/ 4627363 w 18288001"/>
              <a:gd name="connsiteY11" fmla="*/ 1387355 h 6141964"/>
              <a:gd name="connsiteX12" fmla="*/ 4809597 w 18288001"/>
              <a:gd name="connsiteY12" fmla="*/ 1514448 h 6141964"/>
              <a:gd name="connsiteX13" fmla="*/ 4996445 w 18288001"/>
              <a:gd name="connsiteY13" fmla="*/ 1639270 h 6141964"/>
              <a:gd name="connsiteX14" fmla="*/ 5187906 w 18288001"/>
              <a:gd name="connsiteY14" fmla="*/ 1755015 h 6141964"/>
              <a:gd name="connsiteX15" fmla="*/ 5381674 w 18288001"/>
              <a:gd name="connsiteY15" fmla="*/ 1866221 h 6141964"/>
              <a:gd name="connsiteX16" fmla="*/ 5582362 w 18288001"/>
              <a:gd name="connsiteY16" fmla="*/ 1970618 h 6141964"/>
              <a:gd name="connsiteX17" fmla="*/ 5783051 w 18288001"/>
              <a:gd name="connsiteY17" fmla="*/ 2072745 h 6141964"/>
              <a:gd name="connsiteX18" fmla="*/ 5986045 w 18288001"/>
              <a:gd name="connsiteY18" fmla="*/ 2168064 h 6141964"/>
              <a:gd name="connsiteX19" fmla="*/ 6195960 w 18288001"/>
              <a:gd name="connsiteY19" fmla="*/ 2256575 h 6141964"/>
              <a:gd name="connsiteX20" fmla="*/ 6405876 w 18288001"/>
              <a:gd name="connsiteY20" fmla="*/ 2338277 h 6141964"/>
              <a:gd name="connsiteX21" fmla="*/ 6620405 w 18288001"/>
              <a:gd name="connsiteY21" fmla="*/ 2415440 h 6141964"/>
              <a:gd name="connsiteX22" fmla="*/ 6837240 w 18288001"/>
              <a:gd name="connsiteY22" fmla="*/ 2488064 h 6141964"/>
              <a:gd name="connsiteX23" fmla="*/ 7056383 w 18288001"/>
              <a:gd name="connsiteY23" fmla="*/ 2551610 h 6141964"/>
              <a:gd name="connsiteX24" fmla="*/ 7280138 w 18288001"/>
              <a:gd name="connsiteY24" fmla="*/ 2610617 h 6141964"/>
              <a:gd name="connsiteX25" fmla="*/ 7503894 w 18288001"/>
              <a:gd name="connsiteY25" fmla="*/ 2660547 h 6141964"/>
              <a:gd name="connsiteX26" fmla="*/ 7732264 w 18288001"/>
              <a:gd name="connsiteY26" fmla="*/ 2705937 h 6141964"/>
              <a:gd name="connsiteX27" fmla="*/ 7962939 w 18288001"/>
              <a:gd name="connsiteY27" fmla="*/ 2744518 h 6141964"/>
              <a:gd name="connsiteX28" fmla="*/ 8193616 w 18288001"/>
              <a:gd name="connsiteY28" fmla="*/ 2776291 h 6141964"/>
              <a:gd name="connsiteX29" fmla="*/ 8428905 w 18288001"/>
              <a:gd name="connsiteY29" fmla="*/ 2801256 h 6141964"/>
              <a:gd name="connsiteX30" fmla="*/ 8664194 w 18288001"/>
              <a:gd name="connsiteY30" fmla="*/ 2819412 h 6141964"/>
              <a:gd name="connsiteX31" fmla="*/ 8904097 w 18288001"/>
              <a:gd name="connsiteY31" fmla="*/ 2828490 h 6141964"/>
              <a:gd name="connsiteX32" fmla="*/ 9144000 w 18288001"/>
              <a:gd name="connsiteY32" fmla="*/ 2833029 h 6141964"/>
              <a:gd name="connsiteX33" fmla="*/ 9386210 w 18288001"/>
              <a:gd name="connsiteY33" fmla="*/ 2828490 h 6141964"/>
              <a:gd name="connsiteX34" fmla="*/ 9621500 w 18288001"/>
              <a:gd name="connsiteY34" fmla="*/ 2819412 h 6141964"/>
              <a:gd name="connsiteX35" fmla="*/ 9861403 w 18288001"/>
              <a:gd name="connsiteY35" fmla="*/ 2801256 h 6141964"/>
              <a:gd name="connsiteX36" fmla="*/ 10094386 w 18288001"/>
              <a:gd name="connsiteY36" fmla="*/ 2776291 h 6141964"/>
              <a:gd name="connsiteX37" fmla="*/ 10327369 w 18288001"/>
              <a:gd name="connsiteY37" fmla="*/ 2744518 h 6141964"/>
              <a:gd name="connsiteX38" fmla="*/ 10555738 w 18288001"/>
              <a:gd name="connsiteY38" fmla="*/ 2705937 h 6141964"/>
              <a:gd name="connsiteX39" fmla="*/ 10781801 w 18288001"/>
              <a:gd name="connsiteY39" fmla="*/ 2660547 h 6141964"/>
              <a:gd name="connsiteX40" fmla="*/ 11010170 w 18288001"/>
              <a:gd name="connsiteY40" fmla="*/ 2610617 h 6141964"/>
              <a:gd name="connsiteX41" fmla="*/ 11231619 w 18288001"/>
              <a:gd name="connsiteY41" fmla="*/ 2551610 h 6141964"/>
              <a:gd name="connsiteX42" fmla="*/ 11453068 w 18288001"/>
              <a:gd name="connsiteY42" fmla="*/ 2488064 h 6141964"/>
              <a:gd name="connsiteX43" fmla="*/ 11667597 w 18288001"/>
              <a:gd name="connsiteY43" fmla="*/ 2415440 h 6141964"/>
              <a:gd name="connsiteX44" fmla="*/ 11882126 w 18288001"/>
              <a:gd name="connsiteY44" fmla="*/ 2338277 h 6141964"/>
              <a:gd name="connsiteX45" fmla="*/ 12094348 w 18288001"/>
              <a:gd name="connsiteY45" fmla="*/ 2256575 h 6141964"/>
              <a:gd name="connsiteX46" fmla="*/ 12301956 w 18288001"/>
              <a:gd name="connsiteY46" fmla="*/ 2168064 h 6141964"/>
              <a:gd name="connsiteX47" fmla="*/ 12507258 w 18288001"/>
              <a:gd name="connsiteY47" fmla="*/ 2072745 h 6141964"/>
              <a:gd name="connsiteX48" fmla="*/ 12707946 w 18288001"/>
              <a:gd name="connsiteY48" fmla="*/ 1970618 h 6141964"/>
              <a:gd name="connsiteX49" fmla="*/ 12904021 w 18288001"/>
              <a:gd name="connsiteY49" fmla="*/ 1866221 h 6141964"/>
              <a:gd name="connsiteX50" fmla="*/ 13100096 w 18288001"/>
              <a:gd name="connsiteY50" fmla="*/ 1755015 h 6141964"/>
              <a:gd name="connsiteX51" fmla="*/ 13291557 w 18288001"/>
              <a:gd name="connsiteY51" fmla="*/ 1639270 h 6141964"/>
              <a:gd name="connsiteX52" fmla="*/ 13476098 w 18288001"/>
              <a:gd name="connsiteY52" fmla="*/ 1514448 h 6141964"/>
              <a:gd name="connsiteX53" fmla="*/ 13660638 w 18288001"/>
              <a:gd name="connsiteY53" fmla="*/ 1387355 h 6141964"/>
              <a:gd name="connsiteX54" fmla="*/ 13840566 w 18288001"/>
              <a:gd name="connsiteY54" fmla="*/ 1255724 h 6141964"/>
              <a:gd name="connsiteX55" fmla="*/ 14013573 w 18288001"/>
              <a:gd name="connsiteY55" fmla="*/ 1117285 h 6141964"/>
              <a:gd name="connsiteX56" fmla="*/ 14186580 w 18288001"/>
              <a:gd name="connsiteY56" fmla="*/ 976575 h 6141964"/>
              <a:gd name="connsiteX57" fmla="*/ 14352667 w 18288001"/>
              <a:gd name="connsiteY57" fmla="*/ 831327 h 6141964"/>
              <a:gd name="connsiteX58" fmla="*/ 14514140 w 18288001"/>
              <a:gd name="connsiteY58" fmla="*/ 677001 h 6141964"/>
              <a:gd name="connsiteX59" fmla="*/ 14673307 w 18288001"/>
              <a:gd name="connsiteY59" fmla="*/ 522675 h 6141964"/>
              <a:gd name="connsiteX60" fmla="*/ 14825553 w 18288001"/>
              <a:gd name="connsiteY60" fmla="*/ 361540 h 6141964"/>
              <a:gd name="connsiteX61" fmla="*/ 14973185 w 18288001"/>
              <a:gd name="connsiteY61" fmla="*/ 195866 h 6141964"/>
              <a:gd name="connsiteX62" fmla="*/ 15118511 w 18288001"/>
              <a:gd name="connsiteY62" fmla="*/ 27923 h 6141964"/>
              <a:gd name="connsiteX63" fmla="*/ 15140258 w 18288001"/>
              <a:gd name="connsiteY63" fmla="*/ 0 h 6141964"/>
              <a:gd name="connsiteX64" fmla="*/ 18288001 w 18288001"/>
              <a:gd name="connsiteY64" fmla="*/ 0 h 6141964"/>
              <a:gd name="connsiteX65" fmla="*/ 18288001 w 18288001"/>
              <a:gd name="connsiteY65" fmla="*/ 1364660 h 6141964"/>
              <a:gd name="connsiteX66" fmla="*/ 18096541 w 18288001"/>
              <a:gd name="connsiteY66" fmla="*/ 1634731 h 6141964"/>
              <a:gd name="connsiteX67" fmla="*/ 17900465 w 18288001"/>
              <a:gd name="connsiteY67" fmla="*/ 1893455 h 6141964"/>
              <a:gd name="connsiteX68" fmla="*/ 17692857 w 18288001"/>
              <a:gd name="connsiteY68" fmla="*/ 2149908 h 6141964"/>
              <a:gd name="connsiteX69" fmla="*/ 17480633 w 18288001"/>
              <a:gd name="connsiteY69" fmla="*/ 2397284 h 6141964"/>
              <a:gd name="connsiteX70" fmla="*/ 17261493 w 18288001"/>
              <a:gd name="connsiteY70" fmla="*/ 2640121 h 6141964"/>
              <a:gd name="connsiteX71" fmla="*/ 17030817 w 18288001"/>
              <a:gd name="connsiteY71" fmla="*/ 2876149 h 6141964"/>
              <a:gd name="connsiteX72" fmla="*/ 16797833 w 18288001"/>
              <a:gd name="connsiteY72" fmla="*/ 3105369 h 6141964"/>
              <a:gd name="connsiteX73" fmla="*/ 16555624 w 18288001"/>
              <a:gd name="connsiteY73" fmla="*/ 3327780 h 6141964"/>
              <a:gd name="connsiteX74" fmla="*/ 16308800 w 18288001"/>
              <a:gd name="connsiteY74" fmla="*/ 3543383 h 6141964"/>
              <a:gd name="connsiteX75" fmla="*/ 16052750 w 18288001"/>
              <a:gd name="connsiteY75" fmla="*/ 3752177 h 6141964"/>
              <a:gd name="connsiteX76" fmla="*/ 15792086 w 18288001"/>
              <a:gd name="connsiteY76" fmla="*/ 3949624 h 6141964"/>
              <a:gd name="connsiteX77" fmla="*/ 15524501 w 18288001"/>
              <a:gd name="connsiteY77" fmla="*/ 4142532 h 6141964"/>
              <a:gd name="connsiteX78" fmla="*/ 15252304 w 18288001"/>
              <a:gd name="connsiteY78" fmla="*/ 4328631 h 6141964"/>
              <a:gd name="connsiteX79" fmla="*/ 14970879 w 18288001"/>
              <a:gd name="connsiteY79" fmla="*/ 4503383 h 6141964"/>
              <a:gd name="connsiteX80" fmla="*/ 14687147 w 18288001"/>
              <a:gd name="connsiteY80" fmla="*/ 4673596 h 6141964"/>
              <a:gd name="connsiteX81" fmla="*/ 14396495 w 18288001"/>
              <a:gd name="connsiteY81" fmla="*/ 4834731 h 6141964"/>
              <a:gd name="connsiteX82" fmla="*/ 14103537 w 18288001"/>
              <a:gd name="connsiteY82" fmla="*/ 4984518 h 6141964"/>
              <a:gd name="connsiteX83" fmla="*/ 13801351 w 18288001"/>
              <a:gd name="connsiteY83" fmla="*/ 5129766 h 6141964"/>
              <a:gd name="connsiteX84" fmla="*/ 13496858 w 18288001"/>
              <a:gd name="connsiteY84" fmla="*/ 5263667 h 6141964"/>
              <a:gd name="connsiteX85" fmla="*/ 13185446 w 18288001"/>
              <a:gd name="connsiteY85" fmla="*/ 5388489 h 6141964"/>
              <a:gd name="connsiteX86" fmla="*/ 12869419 w 18288001"/>
              <a:gd name="connsiteY86" fmla="*/ 5508773 h 6141964"/>
              <a:gd name="connsiteX87" fmla="*/ 12551086 w 18288001"/>
              <a:gd name="connsiteY87" fmla="*/ 5615440 h 6141964"/>
              <a:gd name="connsiteX88" fmla="*/ 12225833 w 18288001"/>
              <a:gd name="connsiteY88" fmla="*/ 5713028 h 6141964"/>
              <a:gd name="connsiteX89" fmla="*/ 11895966 w 18288001"/>
              <a:gd name="connsiteY89" fmla="*/ 5799269 h 6141964"/>
              <a:gd name="connsiteX90" fmla="*/ 11566100 w 18288001"/>
              <a:gd name="connsiteY90" fmla="*/ 5878702 h 6141964"/>
              <a:gd name="connsiteX91" fmla="*/ 11229312 w 18288001"/>
              <a:gd name="connsiteY91" fmla="*/ 5949056 h 6141964"/>
              <a:gd name="connsiteX92" fmla="*/ 10892525 w 18288001"/>
              <a:gd name="connsiteY92" fmla="*/ 6005794 h 6141964"/>
              <a:gd name="connsiteX93" fmla="*/ 10546511 w 18288001"/>
              <a:gd name="connsiteY93" fmla="*/ 6055723 h 6141964"/>
              <a:gd name="connsiteX94" fmla="*/ 10200497 w 18288001"/>
              <a:gd name="connsiteY94" fmla="*/ 6092035 h 6141964"/>
              <a:gd name="connsiteX95" fmla="*/ 9852176 w 18288001"/>
              <a:gd name="connsiteY95" fmla="*/ 6119269 h 6141964"/>
              <a:gd name="connsiteX96" fmla="*/ 9499242 w 18288001"/>
              <a:gd name="connsiteY96" fmla="*/ 6135156 h 6141964"/>
              <a:gd name="connsiteX97" fmla="*/ 9144000 w 18288001"/>
              <a:gd name="connsiteY97" fmla="*/ 6141964 h 6141964"/>
              <a:gd name="connsiteX98" fmla="*/ 8791066 w 18288001"/>
              <a:gd name="connsiteY98" fmla="*/ 6135156 h 6141964"/>
              <a:gd name="connsiteX99" fmla="*/ 8435825 w 18288001"/>
              <a:gd name="connsiteY99" fmla="*/ 6119269 h 6141964"/>
              <a:gd name="connsiteX100" fmla="*/ 8087505 w 18288001"/>
              <a:gd name="connsiteY100" fmla="*/ 6092035 h 6141964"/>
              <a:gd name="connsiteX101" fmla="*/ 7741491 w 18288001"/>
              <a:gd name="connsiteY101" fmla="*/ 6055723 h 6141964"/>
              <a:gd name="connsiteX102" fmla="*/ 7397783 w 18288001"/>
              <a:gd name="connsiteY102" fmla="*/ 6005794 h 6141964"/>
              <a:gd name="connsiteX103" fmla="*/ 7058689 w 18288001"/>
              <a:gd name="connsiteY103" fmla="*/ 5949056 h 6141964"/>
              <a:gd name="connsiteX104" fmla="*/ 6724209 w 18288001"/>
              <a:gd name="connsiteY104" fmla="*/ 5878702 h 6141964"/>
              <a:gd name="connsiteX105" fmla="*/ 6389729 w 18288001"/>
              <a:gd name="connsiteY105" fmla="*/ 5799269 h 6141964"/>
              <a:gd name="connsiteX106" fmla="*/ 6062169 w 18288001"/>
              <a:gd name="connsiteY106" fmla="*/ 5713028 h 6141964"/>
              <a:gd name="connsiteX107" fmla="*/ 5739222 w 18288001"/>
              <a:gd name="connsiteY107" fmla="*/ 5615440 h 6141964"/>
              <a:gd name="connsiteX108" fmla="*/ 5418582 w 18288001"/>
              <a:gd name="connsiteY108" fmla="*/ 5508773 h 6141964"/>
              <a:gd name="connsiteX109" fmla="*/ 5104863 w 18288001"/>
              <a:gd name="connsiteY109" fmla="*/ 5388489 h 6141964"/>
              <a:gd name="connsiteX110" fmla="*/ 4793450 w 18288001"/>
              <a:gd name="connsiteY110" fmla="*/ 5263667 h 6141964"/>
              <a:gd name="connsiteX111" fmla="*/ 4486651 w 18288001"/>
              <a:gd name="connsiteY111" fmla="*/ 5129766 h 6141964"/>
              <a:gd name="connsiteX112" fmla="*/ 4186772 w 18288001"/>
              <a:gd name="connsiteY112" fmla="*/ 4984518 h 6141964"/>
              <a:gd name="connsiteX113" fmla="*/ 3891506 w 18288001"/>
              <a:gd name="connsiteY113" fmla="*/ 4834731 h 6141964"/>
              <a:gd name="connsiteX114" fmla="*/ 3600854 w 18288001"/>
              <a:gd name="connsiteY114" fmla="*/ 4673596 h 6141964"/>
              <a:gd name="connsiteX115" fmla="*/ 3314816 w 18288001"/>
              <a:gd name="connsiteY115" fmla="*/ 4503383 h 6141964"/>
              <a:gd name="connsiteX116" fmla="*/ 3038005 w 18288001"/>
              <a:gd name="connsiteY116" fmla="*/ 4328631 h 6141964"/>
              <a:gd name="connsiteX117" fmla="*/ 2763500 w 18288001"/>
              <a:gd name="connsiteY117" fmla="*/ 4142532 h 6141964"/>
              <a:gd name="connsiteX118" fmla="*/ 2498223 w 18288001"/>
              <a:gd name="connsiteY118" fmla="*/ 3949624 h 6141964"/>
              <a:gd name="connsiteX119" fmla="*/ 2235252 w 18288001"/>
              <a:gd name="connsiteY119" fmla="*/ 3752177 h 6141964"/>
              <a:gd name="connsiteX120" fmla="*/ 1981508 w 18288001"/>
              <a:gd name="connsiteY120" fmla="*/ 3543383 h 6141964"/>
              <a:gd name="connsiteX121" fmla="*/ 1732378 w 18288001"/>
              <a:gd name="connsiteY121" fmla="*/ 3327780 h 6141964"/>
              <a:gd name="connsiteX122" fmla="*/ 1492475 w 18288001"/>
              <a:gd name="connsiteY122" fmla="*/ 3105369 h 6141964"/>
              <a:gd name="connsiteX123" fmla="*/ 1254878 w 18288001"/>
              <a:gd name="connsiteY123" fmla="*/ 2876149 h 6141964"/>
              <a:gd name="connsiteX124" fmla="*/ 1028816 w 18288001"/>
              <a:gd name="connsiteY124" fmla="*/ 2640121 h 6141964"/>
              <a:gd name="connsiteX125" fmla="*/ 809674 w 18288001"/>
              <a:gd name="connsiteY125" fmla="*/ 2397284 h 6141964"/>
              <a:gd name="connsiteX126" fmla="*/ 595145 w 18288001"/>
              <a:gd name="connsiteY126" fmla="*/ 2149908 h 6141964"/>
              <a:gd name="connsiteX127" fmla="*/ 389843 w 18288001"/>
              <a:gd name="connsiteY127" fmla="*/ 1893455 h 6141964"/>
              <a:gd name="connsiteX128" fmla="*/ 189155 w 18288001"/>
              <a:gd name="connsiteY128" fmla="*/ 1634731 h 6141964"/>
              <a:gd name="connsiteX129" fmla="*/ 0 w 18288001"/>
              <a:gd name="connsiteY129" fmla="*/ 1364660 h 61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8288001" h="6141964">
                <a:moveTo>
                  <a:pt x="0" y="0"/>
                </a:moveTo>
                <a:lnTo>
                  <a:pt x="3149682" y="0"/>
                </a:lnTo>
                <a:lnTo>
                  <a:pt x="3171797" y="27923"/>
                </a:lnTo>
                <a:lnTo>
                  <a:pt x="3314816" y="195866"/>
                </a:lnTo>
                <a:lnTo>
                  <a:pt x="3464756" y="361540"/>
                </a:lnTo>
                <a:lnTo>
                  <a:pt x="3617002" y="522675"/>
                </a:lnTo>
                <a:lnTo>
                  <a:pt x="3773861" y="677001"/>
                </a:lnTo>
                <a:lnTo>
                  <a:pt x="3935335" y="831327"/>
                </a:lnTo>
                <a:lnTo>
                  <a:pt x="4103728" y="976575"/>
                </a:lnTo>
                <a:lnTo>
                  <a:pt x="4272122" y="1117285"/>
                </a:lnTo>
                <a:lnTo>
                  <a:pt x="4447436" y="1255724"/>
                </a:lnTo>
                <a:lnTo>
                  <a:pt x="4627363" y="1387355"/>
                </a:lnTo>
                <a:lnTo>
                  <a:pt x="4809597" y="1514448"/>
                </a:lnTo>
                <a:lnTo>
                  <a:pt x="4996445" y="1639270"/>
                </a:lnTo>
                <a:lnTo>
                  <a:pt x="5187906" y="1755015"/>
                </a:lnTo>
                <a:lnTo>
                  <a:pt x="5381674" y="1866221"/>
                </a:lnTo>
                <a:lnTo>
                  <a:pt x="5582362" y="1970618"/>
                </a:lnTo>
                <a:lnTo>
                  <a:pt x="5783051" y="2072745"/>
                </a:lnTo>
                <a:lnTo>
                  <a:pt x="5986045" y="2168064"/>
                </a:lnTo>
                <a:lnTo>
                  <a:pt x="6195960" y="2256575"/>
                </a:lnTo>
                <a:lnTo>
                  <a:pt x="6405876" y="2338277"/>
                </a:lnTo>
                <a:lnTo>
                  <a:pt x="6620405" y="2415440"/>
                </a:lnTo>
                <a:lnTo>
                  <a:pt x="6837240" y="2488064"/>
                </a:lnTo>
                <a:lnTo>
                  <a:pt x="7056383" y="2551610"/>
                </a:lnTo>
                <a:lnTo>
                  <a:pt x="7280138" y="2610617"/>
                </a:lnTo>
                <a:lnTo>
                  <a:pt x="7503894" y="2660547"/>
                </a:lnTo>
                <a:lnTo>
                  <a:pt x="7732264" y="2705937"/>
                </a:lnTo>
                <a:lnTo>
                  <a:pt x="7962939" y="2744518"/>
                </a:lnTo>
                <a:lnTo>
                  <a:pt x="8193616" y="2776291"/>
                </a:lnTo>
                <a:lnTo>
                  <a:pt x="8428905" y="2801256"/>
                </a:lnTo>
                <a:lnTo>
                  <a:pt x="8664194" y="2819412"/>
                </a:lnTo>
                <a:lnTo>
                  <a:pt x="8904097" y="2828490"/>
                </a:lnTo>
                <a:lnTo>
                  <a:pt x="9144000" y="2833029"/>
                </a:lnTo>
                <a:lnTo>
                  <a:pt x="9386210" y="2828490"/>
                </a:lnTo>
                <a:lnTo>
                  <a:pt x="9621500" y="2819412"/>
                </a:lnTo>
                <a:lnTo>
                  <a:pt x="9861403" y="2801256"/>
                </a:lnTo>
                <a:lnTo>
                  <a:pt x="10094386" y="2776291"/>
                </a:lnTo>
                <a:lnTo>
                  <a:pt x="10327369" y="2744518"/>
                </a:lnTo>
                <a:lnTo>
                  <a:pt x="10555738" y="2705937"/>
                </a:lnTo>
                <a:lnTo>
                  <a:pt x="10781801" y="2660547"/>
                </a:lnTo>
                <a:lnTo>
                  <a:pt x="11010170" y="2610617"/>
                </a:lnTo>
                <a:lnTo>
                  <a:pt x="11231619" y="2551610"/>
                </a:lnTo>
                <a:lnTo>
                  <a:pt x="11453068" y="2488064"/>
                </a:lnTo>
                <a:lnTo>
                  <a:pt x="11667597" y="2415440"/>
                </a:lnTo>
                <a:lnTo>
                  <a:pt x="11882126" y="2338277"/>
                </a:lnTo>
                <a:lnTo>
                  <a:pt x="12094348" y="2256575"/>
                </a:lnTo>
                <a:lnTo>
                  <a:pt x="12301956" y="2168064"/>
                </a:lnTo>
                <a:lnTo>
                  <a:pt x="12507258" y="2072745"/>
                </a:lnTo>
                <a:lnTo>
                  <a:pt x="12707946" y="1970618"/>
                </a:lnTo>
                <a:lnTo>
                  <a:pt x="12904021" y="1866221"/>
                </a:lnTo>
                <a:lnTo>
                  <a:pt x="13100096" y="1755015"/>
                </a:lnTo>
                <a:lnTo>
                  <a:pt x="13291557" y="1639270"/>
                </a:lnTo>
                <a:lnTo>
                  <a:pt x="13476098" y="1514448"/>
                </a:lnTo>
                <a:lnTo>
                  <a:pt x="13660638" y="1387355"/>
                </a:lnTo>
                <a:lnTo>
                  <a:pt x="13840566" y="1255724"/>
                </a:lnTo>
                <a:lnTo>
                  <a:pt x="14013573" y="1117285"/>
                </a:lnTo>
                <a:lnTo>
                  <a:pt x="14186580" y="976575"/>
                </a:lnTo>
                <a:lnTo>
                  <a:pt x="14352667" y="831327"/>
                </a:lnTo>
                <a:lnTo>
                  <a:pt x="14514140" y="677001"/>
                </a:lnTo>
                <a:lnTo>
                  <a:pt x="14673307" y="522675"/>
                </a:lnTo>
                <a:lnTo>
                  <a:pt x="14825553" y="361540"/>
                </a:lnTo>
                <a:lnTo>
                  <a:pt x="14973185" y="195866"/>
                </a:lnTo>
                <a:lnTo>
                  <a:pt x="15118511" y="27923"/>
                </a:lnTo>
                <a:lnTo>
                  <a:pt x="15140258" y="0"/>
                </a:lnTo>
                <a:lnTo>
                  <a:pt x="18288001" y="0"/>
                </a:lnTo>
                <a:lnTo>
                  <a:pt x="18288001" y="1364660"/>
                </a:lnTo>
                <a:lnTo>
                  <a:pt x="18096541" y="1634731"/>
                </a:lnTo>
                <a:lnTo>
                  <a:pt x="17900465" y="1893455"/>
                </a:lnTo>
                <a:lnTo>
                  <a:pt x="17692857" y="2149908"/>
                </a:lnTo>
                <a:lnTo>
                  <a:pt x="17480633" y="2397284"/>
                </a:lnTo>
                <a:lnTo>
                  <a:pt x="17261493" y="2640121"/>
                </a:lnTo>
                <a:lnTo>
                  <a:pt x="17030817" y="2876149"/>
                </a:lnTo>
                <a:lnTo>
                  <a:pt x="16797833" y="3105369"/>
                </a:lnTo>
                <a:lnTo>
                  <a:pt x="16555624" y="3327780"/>
                </a:lnTo>
                <a:lnTo>
                  <a:pt x="16308800" y="3543383"/>
                </a:lnTo>
                <a:lnTo>
                  <a:pt x="16052750" y="3752177"/>
                </a:lnTo>
                <a:lnTo>
                  <a:pt x="15792086" y="3949624"/>
                </a:lnTo>
                <a:lnTo>
                  <a:pt x="15524501" y="4142532"/>
                </a:lnTo>
                <a:lnTo>
                  <a:pt x="15252304" y="4328631"/>
                </a:lnTo>
                <a:lnTo>
                  <a:pt x="14970879" y="4503383"/>
                </a:lnTo>
                <a:lnTo>
                  <a:pt x="14687147" y="4673596"/>
                </a:lnTo>
                <a:lnTo>
                  <a:pt x="14396495" y="4834731"/>
                </a:lnTo>
                <a:lnTo>
                  <a:pt x="14103537" y="4984518"/>
                </a:lnTo>
                <a:lnTo>
                  <a:pt x="13801351" y="5129766"/>
                </a:lnTo>
                <a:lnTo>
                  <a:pt x="13496858" y="5263667"/>
                </a:lnTo>
                <a:lnTo>
                  <a:pt x="13185446" y="5388489"/>
                </a:lnTo>
                <a:lnTo>
                  <a:pt x="12869419" y="5508773"/>
                </a:lnTo>
                <a:lnTo>
                  <a:pt x="12551086" y="5615440"/>
                </a:lnTo>
                <a:lnTo>
                  <a:pt x="12225833" y="5713028"/>
                </a:lnTo>
                <a:lnTo>
                  <a:pt x="11895966" y="5799269"/>
                </a:lnTo>
                <a:lnTo>
                  <a:pt x="11566100" y="5878702"/>
                </a:lnTo>
                <a:lnTo>
                  <a:pt x="11229312" y="5949056"/>
                </a:lnTo>
                <a:lnTo>
                  <a:pt x="10892525" y="6005794"/>
                </a:lnTo>
                <a:lnTo>
                  <a:pt x="10546511" y="6055723"/>
                </a:lnTo>
                <a:lnTo>
                  <a:pt x="10200497" y="6092035"/>
                </a:lnTo>
                <a:lnTo>
                  <a:pt x="9852176" y="6119269"/>
                </a:lnTo>
                <a:lnTo>
                  <a:pt x="9499242" y="6135156"/>
                </a:lnTo>
                <a:lnTo>
                  <a:pt x="9144000" y="6141964"/>
                </a:lnTo>
                <a:lnTo>
                  <a:pt x="8791066" y="6135156"/>
                </a:lnTo>
                <a:lnTo>
                  <a:pt x="8435825" y="6119269"/>
                </a:lnTo>
                <a:lnTo>
                  <a:pt x="8087505" y="6092035"/>
                </a:lnTo>
                <a:lnTo>
                  <a:pt x="7741491" y="6055723"/>
                </a:lnTo>
                <a:lnTo>
                  <a:pt x="7397783" y="6005794"/>
                </a:lnTo>
                <a:lnTo>
                  <a:pt x="7058689" y="5949056"/>
                </a:lnTo>
                <a:lnTo>
                  <a:pt x="6724209" y="5878702"/>
                </a:lnTo>
                <a:lnTo>
                  <a:pt x="6389729" y="5799269"/>
                </a:lnTo>
                <a:lnTo>
                  <a:pt x="6062169" y="5713028"/>
                </a:lnTo>
                <a:lnTo>
                  <a:pt x="5739222" y="5615440"/>
                </a:lnTo>
                <a:lnTo>
                  <a:pt x="5418582" y="5508773"/>
                </a:lnTo>
                <a:lnTo>
                  <a:pt x="5104863" y="5388489"/>
                </a:lnTo>
                <a:lnTo>
                  <a:pt x="4793450" y="5263667"/>
                </a:lnTo>
                <a:lnTo>
                  <a:pt x="4486651" y="5129766"/>
                </a:lnTo>
                <a:lnTo>
                  <a:pt x="4186772" y="4984518"/>
                </a:lnTo>
                <a:lnTo>
                  <a:pt x="3891506" y="4834731"/>
                </a:lnTo>
                <a:lnTo>
                  <a:pt x="3600854" y="4673596"/>
                </a:lnTo>
                <a:lnTo>
                  <a:pt x="3314816" y="4503383"/>
                </a:lnTo>
                <a:lnTo>
                  <a:pt x="3038005" y="4328631"/>
                </a:lnTo>
                <a:lnTo>
                  <a:pt x="2763500" y="4142532"/>
                </a:lnTo>
                <a:lnTo>
                  <a:pt x="2498223" y="3949624"/>
                </a:lnTo>
                <a:lnTo>
                  <a:pt x="2235252" y="3752177"/>
                </a:lnTo>
                <a:lnTo>
                  <a:pt x="1981508" y="3543383"/>
                </a:lnTo>
                <a:lnTo>
                  <a:pt x="1732378" y="3327780"/>
                </a:lnTo>
                <a:lnTo>
                  <a:pt x="1492475" y="3105369"/>
                </a:lnTo>
                <a:lnTo>
                  <a:pt x="1254878" y="2876149"/>
                </a:lnTo>
                <a:lnTo>
                  <a:pt x="1028816" y="2640121"/>
                </a:lnTo>
                <a:lnTo>
                  <a:pt x="809674" y="2397284"/>
                </a:lnTo>
                <a:lnTo>
                  <a:pt x="595145" y="2149908"/>
                </a:lnTo>
                <a:lnTo>
                  <a:pt x="389843" y="1893455"/>
                </a:lnTo>
                <a:lnTo>
                  <a:pt x="189155" y="1634731"/>
                </a:lnTo>
                <a:lnTo>
                  <a:pt x="0" y="136466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69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4000">
                <a:schemeClr val="accent6"/>
              </a:gs>
              <a:gs pos="96000">
                <a:schemeClr val="accent5"/>
              </a:gs>
            </a:gsLst>
            <a:lin ang="8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99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1"/>
            <a:ext cx="24384000" cy="8142659"/>
          </a:xfrm>
          <a:custGeom>
            <a:avLst/>
            <a:gdLst>
              <a:gd name="connsiteX0" fmla="*/ 0 w 18288001"/>
              <a:gd name="connsiteY0" fmla="*/ 322504 h 6107937"/>
              <a:gd name="connsiteX1" fmla="*/ 1400204 w 18288001"/>
              <a:gd name="connsiteY1" fmla="*/ 1699124 h 6107937"/>
              <a:gd name="connsiteX2" fmla="*/ 3630842 w 18288001"/>
              <a:gd name="connsiteY2" fmla="*/ 3896727 h 6107937"/>
              <a:gd name="connsiteX3" fmla="*/ 1430192 w 18288001"/>
              <a:gd name="connsiteY3" fmla="*/ 6062579 h 6107937"/>
              <a:gd name="connsiteX4" fmla="*/ 0 w 18288001"/>
              <a:gd name="connsiteY4" fmla="*/ 4654208 h 6107937"/>
              <a:gd name="connsiteX5" fmla="*/ 3126500 w 18288001"/>
              <a:gd name="connsiteY5" fmla="*/ 0 h 6107937"/>
              <a:gd name="connsiteX6" fmla="*/ 4079096 w 18288001"/>
              <a:gd name="connsiteY6" fmla="*/ 0 h 6107937"/>
              <a:gd name="connsiteX7" fmla="*/ 5817663 w 18288001"/>
              <a:gd name="connsiteY7" fmla="*/ 1714988 h 6107937"/>
              <a:gd name="connsiteX8" fmla="*/ 5817652 w 18288001"/>
              <a:gd name="connsiteY8" fmla="*/ 1714999 h 6107937"/>
              <a:gd name="connsiteX9" fmla="*/ 5824572 w 18288001"/>
              <a:gd name="connsiteY9" fmla="*/ 1721803 h 6107937"/>
              <a:gd name="connsiteX10" fmla="*/ 5817663 w 18288001"/>
              <a:gd name="connsiteY10" fmla="*/ 1714988 h 6107937"/>
              <a:gd name="connsiteX11" fmla="*/ 7558151 w 18288001"/>
              <a:gd name="connsiteY11" fmla="*/ 0 h 6107937"/>
              <a:gd name="connsiteX12" fmla="*/ 8481128 w 18288001"/>
              <a:gd name="connsiteY12" fmla="*/ 0 h 6107937"/>
              <a:gd name="connsiteX13" fmla="*/ 10237405 w 18288001"/>
              <a:gd name="connsiteY13" fmla="*/ 1728607 h 6107937"/>
              <a:gd name="connsiteX14" fmla="*/ 11993683 w 18288001"/>
              <a:gd name="connsiteY14" fmla="*/ 0 h 6107937"/>
              <a:gd name="connsiteX15" fmla="*/ 12882430 w 18288001"/>
              <a:gd name="connsiteY15" fmla="*/ 0 h 6107937"/>
              <a:gd name="connsiteX16" fmla="*/ 14654852 w 18288001"/>
              <a:gd name="connsiteY16" fmla="*/ 1744482 h 6107937"/>
              <a:gd name="connsiteX17" fmla="*/ 16427275 w 18288001"/>
              <a:gd name="connsiteY17" fmla="*/ 0 h 6107937"/>
              <a:gd name="connsiteX18" fmla="*/ 17286399 w 18288001"/>
              <a:gd name="connsiteY18" fmla="*/ 0 h 6107937"/>
              <a:gd name="connsiteX19" fmla="*/ 18288001 w 18288001"/>
              <a:gd name="connsiteY19" fmla="*/ 984733 h 6107937"/>
              <a:gd name="connsiteX20" fmla="*/ 18288001 w 18288001"/>
              <a:gd name="connsiteY20" fmla="*/ 5318705 h 6107937"/>
              <a:gd name="connsiteX21" fmla="*/ 16885489 w 18288001"/>
              <a:gd name="connsiteY21" fmla="*/ 3939817 h 6107937"/>
              <a:gd name="connsiteX22" fmla="*/ 14684840 w 18288001"/>
              <a:gd name="connsiteY22" fmla="*/ 6107937 h 6107937"/>
              <a:gd name="connsiteX23" fmla="*/ 12468043 w 18288001"/>
              <a:gd name="connsiteY23" fmla="*/ 3926210 h 6107937"/>
              <a:gd name="connsiteX24" fmla="*/ 10267393 w 18288001"/>
              <a:gd name="connsiteY24" fmla="*/ 6092062 h 6107937"/>
              <a:gd name="connsiteX25" fmla="*/ 8050597 w 18288001"/>
              <a:gd name="connsiteY25" fmla="*/ 3910334 h 6107937"/>
              <a:gd name="connsiteX26" fmla="*/ 5847640 w 18288001"/>
              <a:gd name="connsiteY26" fmla="*/ 6076187 h 6107937"/>
              <a:gd name="connsiteX27" fmla="*/ 1400204 w 18288001"/>
              <a:gd name="connsiteY27" fmla="*/ 1699124 h 610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88001" h="6107937">
                <a:moveTo>
                  <a:pt x="0" y="322504"/>
                </a:moveTo>
                <a:lnTo>
                  <a:pt x="1400204" y="1699124"/>
                </a:lnTo>
                <a:lnTo>
                  <a:pt x="3630842" y="3896727"/>
                </a:lnTo>
                <a:lnTo>
                  <a:pt x="1430192" y="6062579"/>
                </a:lnTo>
                <a:lnTo>
                  <a:pt x="0" y="4654208"/>
                </a:lnTo>
                <a:close/>
                <a:moveTo>
                  <a:pt x="3126500" y="0"/>
                </a:moveTo>
                <a:lnTo>
                  <a:pt x="4079096" y="0"/>
                </a:lnTo>
                <a:lnTo>
                  <a:pt x="5817663" y="1714988"/>
                </a:lnTo>
                <a:lnTo>
                  <a:pt x="5817652" y="1714999"/>
                </a:lnTo>
                <a:lnTo>
                  <a:pt x="5824572" y="1721803"/>
                </a:lnTo>
                <a:lnTo>
                  <a:pt x="5817663" y="1714988"/>
                </a:lnTo>
                <a:lnTo>
                  <a:pt x="7558151" y="0"/>
                </a:lnTo>
                <a:lnTo>
                  <a:pt x="8481128" y="0"/>
                </a:lnTo>
                <a:lnTo>
                  <a:pt x="10237405" y="1728607"/>
                </a:lnTo>
                <a:lnTo>
                  <a:pt x="11993683" y="0"/>
                </a:lnTo>
                <a:lnTo>
                  <a:pt x="12882430" y="0"/>
                </a:lnTo>
                <a:lnTo>
                  <a:pt x="14654852" y="1744482"/>
                </a:lnTo>
                <a:lnTo>
                  <a:pt x="16427275" y="0"/>
                </a:lnTo>
                <a:lnTo>
                  <a:pt x="17286399" y="0"/>
                </a:lnTo>
                <a:lnTo>
                  <a:pt x="18288001" y="984733"/>
                </a:lnTo>
                <a:lnTo>
                  <a:pt x="18288001" y="5318705"/>
                </a:lnTo>
                <a:lnTo>
                  <a:pt x="16885489" y="3939817"/>
                </a:lnTo>
                <a:lnTo>
                  <a:pt x="14684840" y="6107937"/>
                </a:lnTo>
                <a:lnTo>
                  <a:pt x="12468043" y="3926210"/>
                </a:lnTo>
                <a:lnTo>
                  <a:pt x="10267393" y="6092062"/>
                </a:lnTo>
                <a:lnTo>
                  <a:pt x="8050597" y="3910334"/>
                </a:lnTo>
                <a:lnTo>
                  <a:pt x="5847640" y="6076187"/>
                </a:lnTo>
                <a:lnTo>
                  <a:pt x="1400204" y="169912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A0D29F-EBB2-479F-95A2-68497F158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1" y="-2"/>
            <a:ext cx="5007430" cy="4572000"/>
          </a:xfrm>
          <a:custGeom>
            <a:avLst/>
            <a:gdLst>
              <a:gd name="connsiteX0" fmla="*/ 0 w 2503715"/>
              <a:gd name="connsiteY0" fmla="*/ 0 h 2286000"/>
              <a:gd name="connsiteX1" fmla="*/ 2503715 w 2503715"/>
              <a:gd name="connsiteY1" fmla="*/ 0 h 2286000"/>
              <a:gd name="connsiteX2" fmla="*/ 2503715 w 2503715"/>
              <a:gd name="connsiteY2" fmla="*/ 2286000 h 2286000"/>
              <a:gd name="connsiteX3" fmla="*/ 0 w 250371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5" h="2286000">
                <a:moveTo>
                  <a:pt x="0" y="0"/>
                </a:moveTo>
                <a:lnTo>
                  <a:pt x="2503715" y="0"/>
                </a:lnTo>
                <a:lnTo>
                  <a:pt x="2503715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0BDA4E1-EB11-497A-8B87-A44575C6BB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2001" y="4572000"/>
            <a:ext cx="5007430" cy="4572000"/>
          </a:xfrm>
          <a:custGeom>
            <a:avLst/>
            <a:gdLst>
              <a:gd name="connsiteX0" fmla="*/ 0 w 2503715"/>
              <a:gd name="connsiteY0" fmla="*/ 0 h 2286000"/>
              <a:gd name="connsiteX1" fmla="*/ 2503715 w 2503715"/>
              <a:gd name="connsiteY1" fmla="*/ 0 h 2286000"/>
              <a:gd name="connsiteX2" fmla="*/ 2503715 w 2503715"/>
              <a:gd name="connsiteY2" fmla="*/ 2286000 h 2286000"/>
              <a:gd name="connsiteX3" fmla="*/ 0 w 250371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5" h="2286000">
                <a:moveTo>
                  <a:pt x="0" y="0"/>
                </a:moveTo>
                <a:lnTo>
                  <a:pt x="2503715" y="0"/>
                </a:lnTo>
                <a:lnTo>
                  <a:pt x="2503715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E3C664E-F517-4B97-B333-B1CFA86812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2001" y="9143998"/>
            <a:ext cx="5007430" cy="4572000"/>
          </a:xfrm>
          <a:custGeom>
            <a:avLst/>
            <a:gdLst>
              <a:gd name="connsiteX0" fmla="*/ 0 w 2503715"/>
              <a:gd name="connsiteY0" fmla="*/ 0 h 2286000"/>
              <a:gd name="connsiteX1" fmla="*/ 2503715 w 2503715"/>
              <a:gd name="connsiteY1" fmla="*/ 0 h 2286000"/>
              <a:gd name="connsiteX2" fmla="*/ 2503715 w 2503715"/>
              <a:gd name="connsiteY2" fmla="*/ 2286000 h 2286000"/>
              <a:gd name="connsiteX3" fmla="*/ 0 w 250371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5" h="2286000">
                <a:moveTo>
                  <a:pt x="0" y="0"/>
                </a:moveTo>
                <a:lnTo>
                  <a:pt x="2503715" y="0"/>
                </a:lnTo>
                <a:lnTo>
                  <a:pt x="2503715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F2FF809-3463-4F4C-8418-F4F3583FDC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99431" y="9144000"/>
            <a:ext cx="5007430" cy="4572000"/>
          </a:xfrm>
          <a:custGeom>
            <a:avLst/>
            <a:gdLst>
              <a:gd name="connsiteX0" fmla="*/ 0 w 2503715"/>
              <a:gd name="connsiteY0" fmla="*/ 0 h 2286000"/>
              <a:gd name="connsiteX1" fmla="*/ 2503715 w 2503715"/>
              <a:gd name="connsiteY1" fmla="*/ 0 h 2286000"/>
              <a:gd name="connsiteX2" fmla="*/ 2503715 w 2503715"/>
              <a:gd name="connsiteY2" fmla="*/ 2286000 h 2286000"/>
              <a:gd name="connsiteX3" fmla="*/ 0 w 250371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5" h="2286000">
                <a:moveTo>
                  <a:pt x="0" y="0"/>
                </a:moveTo>
                <a:lnTo>
                  <a:pt x="2503715" y="0"/>
                </a:lnTo>
                <a:lnTo>
                  <a:pt x="2503715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5D97EA1-BAB2-403B-8DFC-C68B08955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199431" y="4572000"/>
            <a:ext cx="5007430" cy="4572000"/>
          </a:xfrm>
          <a:custGeom>
            <a:avLst/>
            <a:gdLst>
              <a:gd name="connsiteX0" fmla="*/ 0 w 2503715"/>
              <a:gd name="connsiteY0" fmla="*/ 0 h 2286000"/>
              <a:gd name="connsiteX1" fmla="*/ 2503715 w 2503715"/>
              <a:gd name="connsiteY1" fmla="*/ 0 h 2286000"/>
              <a:gd name="connsiteX2" fmla="*/ 2503715 w 2503715"/>
              <a:gd name="connsiteY2" fmla="*/ 2286000 h 2286000"/>
              <a:gd name="connsiteX3" fmla="*/ 0 w 250371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5" h="2286000">
                <a:moveTo>
                  <a:pt x="0" y="0"/>
                </a:moveTo>
                <a:lnTo>
                  <a:pt x="2503715" y="0"/>
                </a:lnTo>
                <a:lnTo>
                  <a:pt x="2503715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F8159CF-8DD6-4C3F-BF08-6D2E412F9D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199431" y="0"/>
            <a:ext cx="5007430" cy="4572000"/>
          </a:xfrm>
          <a:custGeom>
            <a:avLst/>
            <a:gdLst>
              <a:gd name="connsiteX0" fmla="*/ 0 w 2503715"/>
              <a:gd name="connsiteY0" fmla="*/ 0 h 2286000"/>
              <a:gd name="connsiteX1" fmla="*/ 2503715 w 2503715"/>
              <a:gd name="connsiteY1" fmla="*/ 0 h 2286000"/>
              <a:gd name="connsiteX2" fmla="*/ 2503715 w 2503715"/>
              <a:gd name="connsiteY2" fmla="*/ 2286000 h 2286000"/>
              <a:gd name="connsiteX3" fmla="*/ 0 w 2503715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3715" h="2286000">
                <a:moveTo>
                  <a:pt x="0" y="0"/>
                </a:moveTo>
                <a:lnTo>
                  <a:pt x="2503715" y="0"/>
                </a:lnTo>
                <a:lnTo>
                  <a:pt x="2503715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988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598400" y="1"/>
            <a:ext cx="11785600" cy="66054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598400" y="7110561"/>
            <a:ext cx="11785600" cy="66054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71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832027" y="1"/>
            <a:ext cx="5551973" cy="66054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832027" y="7110561"/>
            <a:ext cx="5551973" cy="66054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98399" y="0"/>
            <a:ext cx="5725628" cy="1371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412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92000" y="685800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19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858000"/>
            <a:ext cx="6096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192000" y="685800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59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6360" y="6653773"/>
            <a:ext cx="7735880" cy="706222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12240" y="6653773"/>
            <a:ext cx="7735880" cy="706222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648120" y="6653773"/>
            <a:ext cx="7735880" cy="706222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289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4608978"/>
            <a:ext cx="4876799" cy="46249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76801" y="4608978"/>
            <a:ext cx="4876799" cy="46249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53602" y="4608978"/>
            <a:ext cx="4876799" cy="46249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4630402" y="4608978"/>
            <a:ext cx="4876799" cy="46249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9507202" y="4608978"/>
            <a:ext cx="4876799" cy="462499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142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 noGrp="1"/>
          </p:cNvSpPr>
          <p:nvPr>
            <p:ph type="pic" sz="quarter" idx="10"/>
          </p:nvPr>
        </p:nvSpPr>
        <p:spPr bwMode="auto">
          <a:xfrm>
            <a:off x="1" y="0"/>
            <a:ext cx="21791169" cy="13716000"/>
          </a:xfrm>
          <a:custGeom>
            <a:avLst/>
            <a:gdLst>
              <a:gd name="T0" fmla="*/ 0 w 7178"/>
              <a:gd name="T1" fmla="*/ 4520 h 4520"/>
              <a:gd name="T2" fmla="*/ 7178 w 7178"/>
              <a:gd name="T3" fmla="*/ 4520 h 4520"/>
              <a:gd name="T4" fmla="*/ 2600 w 7178"/>
              <a:gd name="T5" fmla="*/ 0 h 4520"/>
              <a:gd name="T6" fmla="*/ 0 w 7178"/>
              <a:gd name="T7" fmla="*/ 0 h 4520"/>
              <a:gd name="T8" fmla="*/ 0 w 7178"/>
              <a:gd name="T9" fmla="*/ 4520 h 4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78" h="4520">
                <a:moveTo>
                  <a:pt x="0" y="4520"/>
                </a:moveTo>
                <a:lnTo>
                  <a:pt x="7178" y="4520"/>
                </a:lnTo>
                <a:lnTo>
                  <a:pt x="2600" y="0"/>
                </a:lnTo>
                <a:lnTo>
                  <a:pt x="0" y="0"/>
                </a:lnTo>
                <a:lnTo>
                  <a:pt x="0" y="452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1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Grp="1"/>
          </p:cNvSpPr>
          <p:nvPr>
            <p:ph type="pic" sz="quarter" idx="11"/>
          </p:nvPr>
        </p:nvSpPr>
        <p:spPr bwMode="auto">
          <a:xfrm>
            <a:off x="11331027" y="834495"/>
            <a:ext cx="13052973" cy="12881505"/>
          </a:xfrm>
          <a:custGeom>
            <a:avLst/>
            <a:gdLst>
              <a:gd name="T0" fmla="*/ 0 w 4245"/>
              <a:gd name="T1" fmla="*/ 4246 h 4246"/>
              <a:gd name="T2" fmla="*/ 4245 w 4245"/>
              <a:gd name="T3" fmla="*/ 4246 h 4246"/>
              <a:gd name="T4" fmla="*/ 4245 w 4245"/>
              <a:gd name="T5" fmla="*/ 0 h 4246"/>
              <a:gd name="T6" fmla="*/ 0 w 4245"/>
              <a:gd name="T7" fmla="*/ 4246 h 4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5" h="4246">
                <a:moveTo>
                  <a:pt x="0" y="4246"/>
                </a:moveTo>
                <a:lnTo>
                  <a:pt x="4245" y="4246"/>
                </a:lnTo>
                <a:lnTo>
                  <a:pt x="4245" y="0"/>
                </a:lnTo>
                <a:lnTo>
                  <a:pt x="0" y="424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2" y="0"/>
            <a:ext cx="13052973" cy="12881505"/>
          </a:xfrm>
          <a:custGeom>
            <a:avLst/>
            <a:gdLst>
              <a:gd name="T0" fmla="*/ 4245 w 4245"/>
              <a:gd name="T1" fmla="*/ 0 h 4246"/>
              <a:gd name="T2" fmla="*/ 0 w 4245"/>
              <a:gd name="T3" fmla="*/ 0 h 4246"/>
              <a:gd name="T4" fmla="*/ 0 w 4245"/>
              <a:gd name="T5" fmla="*/ 4246 h 4246"/>
              <a:gd name="T6" fmla="*/ 4245 w 4245"/>
              <a:gd name="T7" fmla="*/ 0 h 4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45" h="4246">
                <a:moveTo>
                  <a:pt x="4245" y="0"/>
                </a:moveTo>
                <a:lnTo>
                  <a:pt x="0" y="0"/>
                </a:lnTo>
                <a:lnTo>
                  <a:pt x="0" y="4246"/>
                </a:lnTo>
                <a:lnTo>
                  <a:pt x="4245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4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846781" y="0"/>
            <a:ext cx="13537219" cy="13716000"/>
          </a:xfrm>
          <a:custGeom>
            <a:avLst/>
            <a:gdLst>
              <a:gd name="T0" fmla="*/ 3117 w 4490"/>
              <a:gd name="T1" fmla="*/ 2817 h 4552"/>
              <a:gd name="T2" fmla="*/ 1558 w 4490"/>
              <a:gd name="T3" fmla="*/ 4381 h 4552"/>
              <a:gd name="T4" fmla="*/ 0 w 4490"/>
              <a:gd name="T5" fmla="*/ 2817 h 4552"/>
              <a:gd name="T6" fmla="*/ 1558 w 4490"/>
              <a:gd name="T7" fmla="*/ 1252 h 4552"/>
              <a:gd name="T8" fmla="*/ 3117 w 4490"/>
              <a:gd name="T9" fmla="*/ 2817 h 4552"/>
              <a:gd name="T10" fmla="*/ 2805 w 4490"/>
              <a:gd name="T11" fmla="*/ 0 h 4552"/>
              <a:gd name="T12" fmla="*/ 3507 w 4490"/>
              <a:gd name="T13" fmla="*/ 0 h 4552"/>
              <a:gd name="T14" fmla="*/ 4490 w 4490"/>
              <a:gd name="T15" fmla="*/ 987 h 4552"/>
              <a:gd name="T16" fmla="*/ 4490 w 4490"/>
              <a:gd name="T17" fmla="*/ 1437 h 4552"/>
              <a:gd name="T18" fmla="*/ 3156 w 4490"/>
              <a:gd name="T19" fmla="*/ 2777 h 4552"/>
              <a:gd name="T20" fmla="*/ 1598 w 4490"/>
              <a:gd name="T21" fmla="*/ 1212 h 4552"/>
              <a:gd name="T22" fmla="*/ 2805 w 4490"/>
              <a:gd name="T23" fmla="*/ 0 h 4552"/>
              <a:gd name="T24" fmla="*/ 4490 w 4490"/>
              <a:gd name="T25" fmla="*/ 1518 h 4552"/>
              <a:gd name="T26" fmla="*/ 4490 w 4490"/>
              <a:gd name="T27" fmla="*/ 4116 h 4552"/>
              <a:gd name="T28" fmla="*/ 3196 w 4490"/>
              <a:gd name="T29" fmla="*/ 2817 h 4552"/>
              <a:gd name="T30" fmla="*/ 4490 w 4490"/>
              <a:gd name="T31" fmla="*/ 1518 h 4552"/>
              <a:gd name="T32" fmla="*/ 4490 w 4490"/>
              <a:gd name="T33" fmla="*/ 4196 h 4552"/>
              <a:gd name="T34" fmla="*/ 4490 w 4490"/>
              <a:gd name="T35" fmla="*/ 4552 h 4552"/>
              <a:gd name="T36" fmla="*/ 1729 w 4490"/>
              <a:gd name="T37" fmla="*/ 4552 h 4552"/>
              <a:gd name="T38" fmla="*/ 1598 w 4490"/>
              <a:gd name="T39" fmla="*/ 4421 h 4552"/>
              <a:gd name="T40" fmla="*/ 3156 w 4490"/>
              <a:gd name="T41" fmla="*/ 2857 h 4552"/>
              <a:gd name="T42" fmla="*/ 4490 w 4490"/>
              <a:gd name="T43" fmla="*/ 419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90" h="4552">
                <a:moveTo>
                  <a:pt x="3117" y="2817"/>
                </a:moveTo>
                <a:lnTo>
                  <a:pt x="1558" y="4381"/>
                </a:lnTo>
                <a:lnTo>
                  <a:pt x="0" y="2817"/>
                </a:lnTo>
                <a:lnTo>
                  <a:pt x="1558" y="1252"/>
                </a:lnTo>
                <a:lnTo>
                  <a:pt x="3117" y="2817"/>
                </a:lnTo>
                <a:close/>
                <a:moveTo>
                  <a:pt x="2805" y="0"/>
                </a:moveTo>
                <a:lnTo>
                  <a:pt x="3507" y="0"/>
                </a:lnTo>
                <a:lnTo>
                  <a:pt x="4490" y="987"/>
                </a:lnTo>
                <a:lnTo>
                  <a:pt x="4490" y="1437"/>
                </a:lnTo>
                <a:lnTo>
                  <a:pt x="3156" y="2777"/>
                </a:lnTo>
                <a:lnTo>
                  <a:pt x="1598" y="1212"/>
                </a:lnTo>
                <a:lnTo>
                  <a:pt x="2805" y="0"/>
                </a:lnTo>
                <a:close/>
                <a:moveTo>
                  <a:pt x="4490" y="1518"/>
                </a:moveTo>
                <a:lnTo>
                  <a:pt x="4490" y="4116"/>
                </a:lnTo>
                <a:lnTo>
                  <a:pt x="3196" y="2817"/>
                </a:lnTo>
                <a:lnTo>
                  <a:pt x="4490" y="1518"/>
                </a:lnTo>
                <a:close/>
                <a:moveTo>
                  <a:pt x="4490" y="4196"/>
                </a:moveTo>
                <a:lnTo>
                  <a:pt x="4490" y="4552"/>
                </a:lnTo>
                <a:lnTo>
                  <a:pt x="1729" y="4552"/>
                </a:lnTo>
                <a:lnTo>
                  <a:pt x="1598" y="4421"/>
                </a:lnTo>
                <a:lnTo>
                  <a:pt x="3156" y="2857"/>
                </a:lnTo>
                <a:lnTo>
                  <a:pt x="4490" y="419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58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9776461" y="0"/>
            <a:ext cx="14607539" cy="13716000"/>
          </a:xfrm>
          <a:custGeom>
            <a:avLst/>
            <a:gdLst>
              <a:gd name="T0" fmla="*/ 4204 w 4848"/>
              <a:gd name="T1" fmla="*/ 0 h 4552"/>
              <a:gd name="T2" fmla="*/ 3587 w 4848"/>
              <a:gd name="T3" fmla="*/ 0 h 4552"/>
              <a:gd name="T4" fmla="*/ 2864 w 4848"/>
              <a:gd name="T5" fmla="*/ 726 h 4552"/>
              <a:gd name="T6" fmla="*/ 3896 w 4848"/>
              <a:gd name="T7" fmla="*/ 1761 h 4552"/>
              <a:gd name="T8" fmla="*/ 4848 w 4848"/>
              <a:gd name="T9" fmla="*/ 805 h 4552"/>
              <a:gd name="T10" fmla="*/ 4848 w 4848"/>
              <a:gd name="T11" fmla="*/ 647 h 4552"/>
              <a:gd name="T12" fmla="*/ 4204 w 4848"/>
              <a:gd name="T13" fmla="*/ 0 h 4552"/>
              <a:gd name="T14" fmla="*/ 3506 w 4848"/>
              <a:gd name="T15" fmla="*/ 0 h 4552"/>
              <a:gd name="T16" fmla="*/ 2142 w 4848"/>
              <a:gd name="T17" fmla="*/ 0 h 4552"/>
              <a:gd name="T18" fmla="*/ 2825 w 4848"/>
              <a:gd name="T19" fmla="*/ 686 h 4552"/>
              <a:gd name="T20" fmla="*/ 3506 w 4848"/>
              <a:gd name="T21" fmla="*/ 0 h 4552"/>
              <a:gd name="T22" fmla="*/ 2062 w 4848"/>
              <a:gd name="T23" fmla="*/ 0 h 4552"/>
              <a:gd name="T24" fmla="*/ 1444 w 4848"/>
              <a:gd name="T25" fmla="*/ 0 h 4552"/>
              <a:gd name="T26" fmla="*/ 722 w 4848"/>
              <a:gd name="T27" fmla="*/ 726 h 4552"/>
              <a:gd name="T28" fmla="*/ 1753 w 4848"/>
              <a:gd name="T29" fmla="*/ 1761 h 4552"/>
              <a:gd name="T30" fmla="*/ 2784 w 4848"/>
              <a:gd name="T31" fmla="*/ 726 h 4552"/>
              <a:gd name="T32" fmla="*/ 2062 w 4848"/>
              <a:gd name="T33" fmla="*/ 0 h 4552"/>
              <a:gd name="T34" fmla="*/ 1364 w 4848"/>
              <a:gd name="T35" fmla="*/ 0 h 4552"/>
              <a:gd name="T36" fmla="*/ 0 w 4848"/>
              <a:gd name="T37" fmla="*/ 0 h 4552"/>
              <a:gd name="T38" fmla="*/ 682 w 4848"/>
              <a:gd name="T39" fmla="*/ 686 h 4552"/>
              <a:gd name="T40" fmla="*/ 1364 w 4848"/>
              <a:gd name="T41" fmla="*/ 0 h 4552"/>
              <a:gd name="T42" fmla="*/ 1196 w 4848"/>
              <a:gd name="T43" fmla="*/ 4552 h 4552"/>
              <a:gd name="T44" fmla="*/ 2311 w 4848"/>
              <a:gd name="T45" fmla="*/ 4552 h 4552"/>
              <a:gd name="T46" fmla="*/ 1753 w 4848"/>
              <a:gd name="T47" fmla="*/ 3992 h 4552"/>
              <a:gd name="T48" fmla="*/ 1196 w 4848"/>
              <a:gd name="T49" fmla="*/ 4552 h 4552"/>
              <a:gd name="T50" fmla="*/ 2390 w 4848"/>
              <a:gd name="T51" fmla="*/ 4552 h 4552"/>
              <a:gd name="T52" fmla="*/ 3258 w 4848"/>
              <a:gd name="T53" fmla="*/ 4552 h 4552"/>
              <a:gd name="T54" fmla="*/ 3856 w 4848"/>
              <a:gd name="T55" fmla="*/ 3952 h 4552"/>
              <a:gd name="T56" fmla="*/ 2825 w 4848"/>
              <a:gd name="T57" fmla="*/ 2916 h 4552"/>
              <a:gd name="T58" fmla="*/ 1794 w 4848"/>
              <a:gd name="T59" fmla="*/ 3952 h 4552"/>
              <a:gd name="T60" fmla="*/ 2390 w 4848"/>
              <a:gd name="T61" fmla="*/ 4552 h 4552"/>
              <a:gd name="T62" fmla="*/ 3339 w 4848"/>
              <a:gd name="T63" fmla="*/ 4552 h 4552"/>
              <a:gd name="T64" fmla="*/ 4452 w 4848"/>
              <a:gd name="T65" fmla="*/ 4552 h 4552"/>
              <a:gd name="T66" fmla="*/ 3896 w 4848"/>
              <a:gd name="T67" fmla="*/ 3992 h 4552"/>
              <a:gd name="T68" fmla="*/ 3339 w 4848"/>
              <a:gd name="T69" fmla="*/ 4552 h 4552"/>
              <a:gd name="T70" fmla="*/ 4533 w 4848"/>
              <a:gd name="T71" fmla="*/ 4552 h 4552"/>
              <a:gd name="T72" fmla="*/ 4848 w 4848"/>
              <a:gd name="T73" fmla="*/ 4552 h 4552"/>
              <a:gd name="T74" fmla="*/ 4848 w 4848"/>
              <a:gd name="T75" fmla="*/ 3036 h 4552"/>
              <a:gd name="T76" fmla="*/ 3935 w 4848"/>
              <a:gd name="T77" fmla="*/ 3952 h 4552"/>
              <a:gd name="T78" fmla="*/ 4533 w 4848"/>
              <a:gd name="T79" fmla="*/ 4552 h 4552"/>
              <a:gd name="T80" fmla="*/ 4848 w 4848"/>
              <a:gd name="T81" fmla="*/ 2955 h 4552"/>
              <a:gd name="T82" fmla="*/ 4848 w 4848"/>
              <a:gd name="T83" fmla="*/ 2797 h 4552"/>
              <a:gd name="T84" fmla="*/ 3896 w 4848"/>
              <a:gd name="T85" fmla="*/ 1841 h 4552"/>
              <a:gd name="T86" fmla="*/ 2864 w 4848"/>
              <a:gd name="T87" fmla="*/ 2876 h 4552"/>
              <a:gd name="T88" fmla="*/ 3896 w 4848"/>
              <a:gd name="T89" fmla="*/ 3912 h 4552"/>
              <a:gd name="T90" fmla="*/ 4848 w 4848"/>
              <a:gd name="T91" fmla="*/ 2955 h 4552"/>
              <a:gd name="T92" fmla="*/ 4848 w 4848"/>
              <a:gd name="T93" fmla="*/ 2716 h 4552"/>
              <a:gd name="T94" fmla="*/ 4848 w 4848"/>
              <a:gd name="T95" fmla="*/ 885 h 4552"/>
              <a:gd name="T96" fmla="*/ 3935 w 4848"/>
              <a:gd name="T97" fmla="*/ 1801 h 4552"/>
              <a:gd name="T98" fmla="*/ 4848 w 4848"/>
              <a:gd name="T99" fmla="*/ 2716 h 4552"/>
              <a:gd name="T100" fmla="*/ 2784 w 4848"/>
              <a:gd name="T101" fmla="*/ 2876 h 4552"/>
              <a:gd name="T102" fmla="*/ 1753 w 4848"/>
              <a:gd name="T103" fmla="*/ 3912 h 4552"/>
              <a:gd name="T104" fmla="*/ 722 w 4848"/>
              <a:gd name="T105" fmla="*/ 2876 h 4552"/>
              <a:gd name="T106" fmla="*/ 1753 w 4848"/>
              <a:gd name="T107" fmla="*/ 1841 h 4552"/>
              <a:gd name="T108" fmla="*/ 2784 w 4848"/>
              <a:gd name="T109" fmla="*/ 2876 h 4552"/>
              <a:gd name="T110" fmla="*/ 3856 w 4848"/>
              <a:gd name="T111" fmla="*/ 1801 h 4552"/>
              <a:gd name="T112" fmla="*/ 2825 w 4848"/>
              <a:gd name="T113" fmla="*/ 2836 h 4552"/>
              <a:gd name="T114" fmla="*/ 1794 w 4848"/>
              <a:gd name="T115" fmla="*/ 1801 h 4552"/>
              <a:gd name="T116" fmla="*/ 2825 w 4848"/>
              <a:gd name="T117" fmla="*/ 766 h 4552"/>
              <a:gd name="T118" fmla="*/ 3856 w 4848"/>
              <a:gd name="T119" fmla="*/ 1801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48" h="4552">
                <a:moveTo>
                  <a:pt x="4204" y="0"/>
                </a:moveTo>
                <a:lnTo>
                  <a:pt x="3587" y="0"/>
                </a:lnTo>
                <a:lnTo>
                  <a:pt x="2864" y="726"/>
                </a:lnTo>
                <a:lnTo>
                  <a:pt x="3896" y="1761"/>
                </a:lnTo>
                <a:lnTo>
                  <a:pt x="4848" y="805"/>
                </a:lnTo>
                <a:lnTo>
                  <a:pt x="4848" y="647"/>
                </a:lnTo>
                <a:lnTo>
                  <a:pt x="4204" y="0"/>
                </a:lnTo>
                <a:close/>
                <a:moveTo>
                  <a:pt x="3506" y="0"/>
                </a:moveTo>
                <a:lnTo>
                  <a:pt x="2142" y="0"/>
                </a:lnTo>
                <a:lnTo>
                  <a:pt x="2825" y="686"/>
                </a:lnTo>
                <a:lnTo>
                  <a:pt x="3506" y="0"/>
                </a:lnTo>
                <a:close/>
                <a:moveTo>
                  <a:pt x="2062" y="0"/>
                </a:moveTo>
                <a:lnTo>
                  <a:pt x="1444" y="0"/>
                </a:lnTo>
                <a:lnTo>
                  <a:pt x="722" y="726"/>
                </a:lnTo>
                <a:lnTo>
                  <a:pt x="1753" y="1761"/>
                </a:lnTo>
                <a:lnTo>
                  <a:pt x="2784" y="726"/>
                </a:lnTo>
                <a:lnTo>
                  <a:pt x="2062" y="0"/>
                </a:lnTo>
                <a:close/>
                <a:moveTo>
                  <a:pt x="1364" y="0"/>
                </a:moveTo>
                <a:lnTo>
                  <a:pt x="0" y="0"/>
                </a:lnTo>
                <a:lnTo>
                  <a:pt x="682" y="686"/>
                </a:lnTo>
                <a:lnTo>
                  <a:pt x="1364" y="0"/>
                </a:lnTo>
                <a:close/>
                <a:moveTo>
                  <a:pt x="1196" y="4552"/>
                </a:moveTo>
                <a:lnTo>
                  <a:pt x="2311" y="4552"/>
                </a:lnTo>
                <a:lnTo>
                  <a:pt x="1753" y="3992"/>
                </a:lnTo>
                <a:lnTo>
                  <a:pt x="1196" y="4552"/>
                </a:lnTo>
                <a:close/>
                <a:moveTo>
                  <a:pt x="2390" y="4552"/>
                </a:moveTo>
                <a:lnTo>
                  <a:pt x="3258" y="4552"/>
                </a:lnTo>
                <a:lnTo>
                  <a:pt x="3856" y="3952"/>
                </a:lnTo>
                <a:lnTo>
                  <a:pt x="2825" y="2916"/>
                </a:lnTo>
                <a:lnTo>
                  <a:pt x="1794" y="3952"/>
                </a:lnTo>
                <a:lnTo>
                  <a:pt x="2390" y="4552"/>
                </a:lnTo>
                <a:close/>
                <a:moveTo>
                  <a:pt x="3339" y="4552"/>
                </a:moveTo>
                <a:lnTo>
                  <a:pt x="4452" y="4552"/>
                </a:lnTo>
                <a:lnTo>
                  <a:pt x="3896" y="3992"/>
                </a:lnTo>
                <a:lnTo>
                  <a:pt x="3339" y="4552"/>
                </a:lnTo>
                <a:close/>
                <a:moveTo>
                  <a:pt x="4533" y="4552"/>
                </a:moveTo>
                <a:lnTo>
                  <a:pt x="4848" y="4552"/>
                </a:lnTo>
                <a:lnTo>
                  <a:pt x="4848" y="3036"/>
                </a:lnTo>
                <a:lnTo>
                  <a:pt x="3935" y="3952"/>
                </a:lnTo>
                <a:lnTo>
                  <a:pt x="4533" y="4552"/>
                </a:lnTo>
                <a:close/>
                <a:moveTo>
                  <a:pt x="4848" y="2955"/>
                </a:moveTo>
                <a:lnTo>
                  <a:pt x="4848" y="2797"/>
                </a:lnTo>
                <a:lnTo>
                  <a:pt x="3896" y="1841"/>
                </a:lnTo>
                <a:lnTo>
                  <a:pt x="2864" y="2876"/>
                </a:lnTo>
                <a:lnTo>
                  <a:pt x="3896" y="3912"/>
                </a:lnTo>
                <a:lnTo>
                  <a:pt x="4848" y="2955"/>
                </a:lnTo>
                <a:close/>
                <a:moveTo>
                  <a:pt x="4848" y="2716"/>
                </a:moveTo>
                <a:lnTo>
                  <a:pt x="4848" y="885"/>
                </a:lnTo>
                <a:lnTo>
                  <a:pt x="3935" y="1801"/>
                </a:lnTo>
                <a:lnTo>
                  <a:pt x="4848" y="2716"/>
                </a:lnTo>
                <a:close/>
                <a:moveTo>
                  <a:pt x="2784" y="2876"/>
                </a:moveTo>
                <a:lnTo>
                  <a:pt x="1753" y="3912"/>
                </a:lnTo>
                <a:lnTo>
                  <a:pt x="722" y="2876"/>
                </a:lnTo>
                <a:lnTo>
                  <a:pt x="1753" y="1841"/>
                </a:lnTo>
                <a:lnTo>
                  <a:pt x="2784" y="2876"/>
                </a:lnTo>
                <a:close/>
                <a:moveTo>
                  <a:pt x="3856" y="1801"/>
                </a:moveTo>
                <a:lnTo>
                  <a:pt x="2825" y="2836"/>
                </a:lnTo>
                <a:lnTo>
                  <a:pt x="1794" y="1801"/>
                </a:lnTo>
                <a:lnTo>
                  <a:pt x="2825" y="766"/>
                </a:lnTo>
                <a:lnTo>
                  <a:pt x="3856" y="180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7B615D-D8D9-4894-A57C-55BEC3F7A8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2798" y="-2007984"/>
            <a:ext cx="17678400" cy="17731964"/>
          </a:xfrm>
          <a:custGeom>
            <a:avLst/>
            <a:gdLst>
              <a:gd name="connsiteX0" fmla="*/ 4419600 w 8839200"/>
              <a:gd name="connsiteY0" fmla="*/ 4526740 h 8865982"/>
              <a:gd name="connsiteX1" fmla="*/ 6589221 w 8839200"/>
              <a:gd name="connsiteY1" fmla="*/ 6696361 h 8865982"/>
              <a:gd name="connsiteX2" fmla="*/ 4419600 w 8839200"/>
              <a:gd name="connsiteY2" fmla="*/ 8865982 h 8865982"/>
              <a:gd name="connsiteX3" fmla="*/ 2249979 w 8839200"/>
              <a:gd name="connsiteY3" fmla="*/ 6696361 h 8865982"/>
              <a:gd name="connsiteX4" fmla="*/ 6669579 w 8839200"/>
              <a:gd name="connsiteY4" fmla="*/ 2263370 h 8865982"/>
              <a:gd name="connsiteX5" fmla="*/ 8839200 w 8839200"/>
              <a:gd name="connsiteY5" fmla="*/ 4432991 h 8865982"/>
              <a:gd name="connsiteX6" fmla="*/ 6669579 w 8839200"/>
              <a:gd name="connsiteY6" fmla="*/ 6602612 h 8865982"/>
              <a:gd name="connsiteX7" fmla="*/ 4499958 w 8839200"/>
              <a:gd name="connsiteY7" fmla="*/ 4432991 h 8865982"/>
              <a:gd name="connsiteX8" fmla="*/ 2169621 w 8839200"/>
              <a:gd name="connsiteY8" fmla="*/ 2263370 h 8865982"/>
              <a:gd name="connsiteX9" fmla="*/ 4339242 w 8839200"/>
              <a:gd name="connsiteY9" fmla="*/ 4432991 h 8865982"/>
              <a:gd name="connsiteX10" fmla="*/ 2169621 w 8839200"/>
              <a:gd name="connsiteY10" fmla="*/ 6602612 h 8865982"/>
              <a:gd name="connsiteX11" fmla="*/ 0 w 8839200"/>
              <a:gd name="connsiteY11" fmla="*/ 4432991 h 8865982"/>
              <a:gd name="connsiteX12" fmla="*/ 4419600 w 8839200"/>
              <a:gd name="connsiteY12" fmla="*/ 0 h 8865982"/>
              <a:gd name="connsiteX13" fmla="*/ 6589221 w 8839200"/>
              <a:gd name="connsiteY13" fmla="*/ 2169621 h 8865982"/>
              <a:gd name="connsiteX14" fmla="*/ 4419600 w 8839200"/>
              <a:gd name="connsiteY14" fmla="*/ 4339242 h 8865982"/>
              <a:gd name="connsiteX15" fmla="*/ 2249979 w 8839200"/>
              <a:gd name="connsiteY15" fmla="*/ 2169621 h 88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9200" h="8865982">
                <a:moveTo>
                  <a:pt x="4419600" y="4526740"/>
                </a:moveTo>
                <a:lnTo>
                  <a:pt x="6589221" y="6696361"/>
                </a:lnTo>
                <a:lnTo>
                  <a:pt x="4419600" y="8865982"/>
                </a:lnTo>
                <a:lnTo>
                  <a:pt x="2249979" y="6696361"/>
                </a:lnTo>
                <a:close/>
                <a:moveTo>
                  <a:pt x="6669579" y="2263370"/>
                </a:moveTo>
                <a:lnTo>
                  <a:pt x="8839200" y="4432991"/>
                </a:lnTo>
                <a:lnTo>
                  <a:pt x="6669579" y="6602612"/>
                </a:lnTo>
                <a:lnTo>
                  <a:pt x="4499958" y="4432991"/>
                </a:lnTo>
                <a:close/>
                <a:moveTo>
                  <a:pt x="2169621" y="2263370"/>
                </a:moveTo>
                <a:lnTo>
                  <a:pt x="4339242" y="4432991"/>
                </a:lnTo>
                <a:lnTo>
                  <a:pt x="2169621" y="6602612"/>
                </a:lnTo>
                <a:lnTo>
                  <a:pt x="0" y="4432991"/>
                </a:lnTo>
                <a:close/>
                <a:moveTo>
                  <a:pt x="4419600" y="0"/>
                </a:moveTo>
                <a:lnTo>
                  <a:pt x="6589221" y="2169621"/>
                </a:lnTo>
                <a:lnTo>
                  <a:pt x="4419600" y="4339242"/>
                </a:lnTo>
                <a:lnTo>
                  <a:pt x="2249979" y="21696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5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1450957" y="2120999"/>
            <a:ext cx="11096643" cy="9474000"/>
          </a:xfrm>
          <a:custGeom>
            <a:avLst/>
            <a:gdLst>
              <a:gd name="connsiteX0" fmla="*/ 2053961 w 8977083"/>
              <a:gd name="connsiteY0" fmla="*/ 1435877 h 7665564"/>
              <a:gd name="connsiteX1" fmla="*/ 6207075 w 8977083"/>
              <a:gd name="connsiteY1" fmla="*/ 5603307 h 7665564"/>
              <a:gd name="connsiteX2" fmla="*/ 4150854 w 8977083"/>
              <a:gd name="connsiteY2" fmla="*/ 7665564 h 7665564"/>
              <a:gd name="connsiteX3" fmla="*/ 0 w 8977083"/>
              <a:gd name="connsiteY3" fmla="*/ 3498134 h 7665564"/>
              <a:gd name="connsiteX4" fmla="*/ 4825481 w 8977083"/>
              <a:gd name="connsiteY4" fmla="*/ 0 h 7665564"/>
              <a:gd name="connsiteX5" fmla="*/ 8977083 w 8977083"/>
              <a:gd name="connsiteY5" fmla="*/ 4167430 h 7665564"/>
              <a:gd name="connsiteX6" fmla="*/ 6919352 w 8977083"/>
              <a:gd name="connsiteY6" fmla="*/ 6229687 h 7665564"/>
              <a:gd name="connsiteX7" fmla="*/ 2770008 w 8977083"/>
              <a:gd name="connsiteY7" fmla="*/ 2062257 h 76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7083" h="7665564">
                <a:moveTo>
                  <a:pt x="2053961" y="1435877"/>
                </a:moveTo>
                <a:lnTo>
                  <a:pt x="6207075" y="5603307"/>
                </a:lnTo>
                <a:lnTo>
                  <a:pt x="4150854" y="7665564"/>
                </a:lnTo>
                <a:lnTo>
                  <a:pt x="0" y="3498134"/>
                </a:lnTo>
                <a:close/>
                <a:moveTo>
                  <a:pt x="4825481" y="0"/>
                </a:moveTo>
                <a:lnTo>
                  <a:pt x="8977083" y="4167430"/>
                </a:lnTo>
                <a:lnTo>
                  <a:pt x="6919352" y="6229687"/>
                </a:lnTo>
                <a:lnTo>
                  <a:pt x="2770008" y="206225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1978883" y="2818966"/>
            <a:ext cx="10024877" cy="8078068"/>
          </a:xfrm>
          <a:custGeom>
            <a:avLst/>
            <a:gdLst>
              <a:gd name="connsiteX0" fmla="*/ 984397 w 7631648"/>
              <a:gd name="connsiteY0" fmla="*/ 282657 h 6150548"/>
              <a:gd name="connsiteX1" fmla="*/ 5845278 w 7631648"/>
              <a:gd name="connsiteY1" fmla="*/ 5161629 h 6150548"/>
              <a:gd name="connsiteX2" fmla="*/ 5718551 w 7631648"/>
              <a:gd name="connsiteY2" fmla="*/ 5283829 h 6150548"/>
              <a:gd name="connsiteX3" fmla="*/ 5585036 w 7631648"/>
              <a:gd name="connsiteY3" fmla="*/ 5394715 h 6150548"/>
              <a:gd name="connsiteX4" fmla="*/ 5449257 w 7631648"/>
              <a:gd name="connsiteY4" fmla="*/ 5498812 h 6150548"/>
              <a:gd name="connsiteX5" fmla="*/ 5306689 w 7631648"/>
              <a:gd name="connsiteY5" fmla="*/ 5596120 h 6150548"/>
              <a:gd name="connsiteX6" fmla="*/ 5164121 w 7631648"/>
              <a:gd name="connsiteY6" fmla="*/ 5684376 h 6150548"/>
              <a:gd name="connsiteX7" fmla="*/ 5014764 w 7631648"/>
              <a:gd name="connsiteY7" fmla="*/ 5765843 h 6150548"/>
              <a:gd name="connsiteX8" fmla="*/ 4863145 w 7631648"/>
              <a:gd name="connsiteY8" fmla="*/ 5840521 h 6150548"/>
              <a:gd name="connsiteX9" fmla="*/ 4711525 w 7631648"/>
              <a:gd name="connsiteY9" fmla="*/ 5906147 h 6150548"/>
              <a:gd name="connsiteX10" fmla="*/ 4555380 w 7631648"/>
              <a:gd name="connsiteY10" fmla="*/ 5962721 h 6150548"/>
              <a:gd name="connsiteX11" fmla="*/ 4396971 w 7631648"/>
              <a:gd name="connsiteY11" fmla="*/ 6014770 h 6150548"/>
              <a:gd name="connsiteX12" fmla="*/ 4236299 w 7631648"/>
              <a:gd name="connsiteY12" fmla="*/ 6055503 h 6150548"/>
              <a:gd name="connsiteX13" fmla="*/ 4077891 w 7631648"/>
              <a:gd name="connsiteY13" fmla="*/ 6091711 h 6150548"/>
              <a:gd name="connsiteX14" fmla="*/ 3914956 w 7631648"/>
              <a:gd name="connsiteY14" fmla="*/ 6116604 h 6150548"/>
              <a:gd name="connsiteX15" fmla="*/ 3749758 w 7631648"/>
              <a:gd name="connsiteY15" fmla="*/ 6134707 h 6150548"/>
              <a:gd name="connsiteX16" fmla="*/ 3586824 w 7631648"/>
              <a:gd name="connsiteY16" fmla="*/ 6148285 h 6150548"/>
              <a:gd name="connsiteX17" fmla="*/ 3421626 w 7631648"/>
              <a:gd name="connsiteY17" fmla="*/ 6150548 h 6150548"/>
              <a:gd name="connsiteX18" fmla="*/ 3258692 w 7631648"/>
              <a:gd name="connsiteY18" fmla="*/ 6143759 h 6150548"/>
              <a:gd name="connsiteX19" fmla="*/ 3095757 w 7631648"/>
              <a:gd name="connsiteY19" fmla="*/ 6132444 h 6150548"/>
              <a:gd name="connsiteX20" fmla="*/ 2932823 w 7631648"/>
              <a:gd name="connsiteY20" fmla="*/ 6112078 h 6150548"/>
              <a:gd name="connsiteX21" fmla="*/ 2769888 w 7631648"/>
              <a:gd name="connsiteY21" fmla="*/ 6084922 h 6150548"/>
              <a:gd name="connsiteX22" fmla="*/ 2609216 w 7631648"/>
              <a:gd name="connsiteY22" fmla="*/ 6048714 h 6150548"/>
              <a:gd name="connsiteX23" fmla="*/ 2450808 w 7631648"/>
              <a:gd name="connsiteY23" fmla="*/ 6005718 h 6150548"/>
              <a:gd name="connsiteX24" fmla="*/ 2292399 w 7631648"/>
              <a:gd name="connsiteY24" fmla="*/ 5953670 h 6150548"/>
              <a:gd name="connsiteX25" fmla="*/ 2136253 w 7631648"/>
              <a:gd name="connsiteY25" fmla="*/ 5894832 h 6150548"/>
              <a:gd name="connsiteX26" fmla="*/ 1984634 w 7631648"/>
              <a:gd name="connsiteY26" fmla="*/ 5826943 h 6150548"/>
              <a:gd name="connsiteX27" fmla="*/ 1833014 w 7631648"/>
              <a:gd name="connsiteY27" fmla="*/ 5752265 h 6150548"/>
              <a:gd name="connsiteX28" fmla="*/ 1688183 w 7631648"/>
              <a:gd name="connsiteY28" fmla="*/ 5668535 h 6150548"/>
              <a:gd name="connsiteX29" fmla="*/ 1543353 w 7631648"/>
              <a:gd name="connsiteY29" fmla="*/ 5578016 h 6150548"/>
              <a:gd name="connsiteX30" fmla="*/ 1403048 w 7631648"/>
              <a:gd name="connsiteY30" fmla="*/ 5480708 h 6150548"/>
              <a:gd name="connsiteX31" fmla="*/ 1267269 w 7631648"/>
              <a:gd name="connsiteY31" fmla="*/ 5374348 h 6150548"/>
              <a:gd name="connsiteX32" fmla="*/ 1136016 w 7631648"/>
              <a:gd name="connsiteY32" fmla="*/ 5261200 h 6150548"/>
              <a:gd name="connsiteX33" fmla="*/ 1009289 w 7631648"/>
              <a:gd name="connsiteY33" fmla="*/ 5138999 h 6150548"/>
              <a:gd name="connsiteX34" fmla="*/ 884825 w 7631648"/>
              <a:gd name="connsiteY34" fmla="*/ 5012272 h 6150548"/>
              <a:gd name="connsiteX35" fmla="*/ 771676 w 7631648"/>
              <a:gd name="connsiteY35" fmla="*/ 4878757 h 6150548"/>
              <a:gd name="connsiteX36" fmla="*/ 665316 w 7631648"/>
              <a:gd name="connsiteY36" fmla="*/ 4742979 h 6150548"/>
              <a:gd name="connsiteX37" fmla="*/ 568008 w 7631648"/>
              <a:gd name="connsiteY37" fmla="*/ 4600411 h 6150548"/>
              <a:gd name="connsiteX38" fmla="*/ 479752 w 7631648"/>
              <a:gd name="connsiteY38" fmla="*/ 4457844 h 6150548"/>
              <a:gd name="connsiteX39" fmla="*/ 396022 w 7631648"/>
              <a:gd name="connsiteY39" fmla="*/ 4308487 h 6150548"/>
              <a:gd name="connsiteX40" fmla="*/ 321343 w 7631648"/>
              <a:gd name="connsiteY40" fmla="*/ 4156868 h 6150548"/>
              <a:gd name="connsiteX41" fmla="*/ 253454 w 7631648"/>
              <a:gd name="connsiteY41" fmla="*/ 4002986 h 6150548"/>
              <a:gd name="connsiteX42" fmla="*/ 196879 w 7631648"/>
              <a:gd name="connsiteY42" fmla="*/ 3849104 h 6150548"/>
              <a:gd name="connsiteX43" fmla="*/ 144831 w 7631648"/>
              <a:gd name="connsiteY43" fmla="*/ 3690696 h 6150548"/>
              <a:gd name="connsiteX44" fmla="*/ 101834 w 7631648"/>
              <a:gd name="connsiteY44" fmla="*/ 3530024 h 6150548"/>
              <a:gd name="connsiteX45" fmla="*/ 65626 w 7631648"/>
              <a:gd name="connsiteY45" fmla="*/ 3369353 h 6150548"/>
              <a:gd name="connsiteX46" fmla="*/ 36208 w 7631648"/>
              <a:gd name="connsiteY46" fmla="*/ 3204156 h 6150548"/>
              <a:gd name="connsiteX47" fmla="*/ 18104 w 7631648"/>
              <a:gd name="connsiteY47" fmla="*/ 3043485 h 6150548"/>
              <a:gd name="connsiteX48" fmla="*/ 4526 w 7631648"/>
              <a:gd name="connsiteY48" fmla="*/ 2878288 h 6150548"/>
              <a:gd name="connsiteX49" fmla="*/ 0 w 7631648"/>
              <a:gd name="connsiteY49" fmla="*/ 2713091 h 6150548"/>
              <a:gd name="connsiteX50" fmla="*/ 4526 w 7631648"/>
              <a:gd name="connsiteY50" fmla="*/ 2547894 h 6150548"/>
              <a:gd name="connsiteX51" fmla="*/ 13578 w 7631648"/>
              <a:gd name="connsiteY51" fmla="*/ 2384960 h 6150548"/>
              <a:gd name="connsiteX52" fmla="*/ 31682 w 7631648"/>
              <a:gd name="connsiteY52" fmla="*/ 2219763 h 6150548"/>
              <a:gd name="connsiteX53" fmla="*/ 61101 w 7631648"/>
              <a:gd name="connsiteY53" fmla="*/ 2059092 h 6150548"/>
              <a:gd name="connsiteX54" fmla="*/ 95045 w 7631648"/>
              <a:gd name="connsiteY54" fmla="*/ 1896157 h 6150548"/>
              <a:gd name="connsiteX55" fmla="*/ 135779 w 7631648"/>
              <a:gd name="connsiteY55" fmla="*/ 1735486 h 6150548"/>
              <a:gd name="connsiteX56" fmla="*/ 185564 w 7631648"/>
              <a:gd name="connsiteY56" fmla="*/ 1577078 h 6150548"/>
              <a:gd name="connsiteX57" fmla="*/ 242139 w 7631648"/>
              <a:gd name="connsiteY57" fmla="*/ 1420933 h 6150548"/>
              <a:gd name="connsiteX58" fmla="*/ 310028 w 7631648"/>
              <a:gd name="connsiteY58" fmla="*/ 1267051 h 6150548"/>
              <a:gd name="connsiteX59" fmla="*/ 382444 w 7631648"/>
              <a:gd name="connsiteY59" fmla="*/ 1115432 h 6150548"/>
              <a:gd name="connsiteX60" fmla="*/ 461648 w 7631648"/>
              <a:gd name="connsiteY60" fmla="*/ 966075 h 6150548"/>
              <a:gd name="connsiteX61" fmla="*/ 552167 w 7631648"/>
              <a:gd name="connsiteY61" fmla="*/ 823508 h 6150548"/>
              <a:gd name="connsiteX62" fmla="*/ 647212 w 7631648"/>
              <a:gd name="connsiteY62" fmla="*/ 680941 h 6150548"/>
              <a:gd name="connsiteX63" fmla="*/ 751310 w 7631648"/>
              <a:gd name="connsiteY63" fmla="*/ 545162 h 6150548"/>
              <a:gd name="connsiteX64" fmla="*/ 864459 w 7631648"/>
              <a:gd name="connsiteY64" fmla="*/ 409384 h 6150548"/>
              <a:gd name="connsiteX65" fmla="*/ 4210022 w 7631648"/>
              <a:gd name="connsiteY65" fmla="*/ 0 h 6150548"/>
              <a:gd name="connsiteX66" fmla="*/ 4370694 w 7631648"/>
              <a:gd name="connsiteY66" fmla="*/ 6789 h 6150548"/>
              <a:gd name="connsiteX67" fmla="*/ 4535891 w 7631648"/>
              <a:gd name="connsiteY67" fmla="*/ 18104 h 6150548"/>
              <a:gd name="connsiteX68" fmla="*/ 4698826 w 7631648"/>
              <a:gd name="connsiteY68" fmla="*/ 38471 h 6150548"/>
              <a:gd name="connsiteX69" fmla="*/ 4861760 w 7631648"/>
              <a:gd name="connsiteY69" fmla="*/ 65626 h 6150548"/>
              <a:gd name="connsiteX70" fmla="*/ 5022432 w 7631648"/>
              <a:gd name="connsiteY70" fmla="*/ 101834 h 6150548"/>
              <a:gd name="connsiteX71" fmla="*/ 5180841 w 7631648"/>
              <a:gd name="connsiteY71" fmla="*/ 144831 h 6150548"/>
              <a:gd name="connsiteX72" fmla="*/ 5339249 w 7631648"/>
              <a:gd name="connsiteY72" fmla="*/ 196879 h 6150548"/>
              <a:gd name="connsiteX73" fmla="*/ 5495395 w 7631648"/>
              <a:gd name="connsiteY73" fmla="*/ 255716 h 6150548"/>
              <a:gd name="connsiteX74" fmla="*/ 5647014 w 7631648"/>
              <a:gd name="connsiteY74" fmla="*/ 323605 h 6150548"/>
              <a:gd name="connsiteX75" fmla="*/ 5798634 w 7631648"/>
              <a:gd name="connsiteY75" fmla="*/ 398284 h 6150548"/>
              <a:gd name="connsiteX76" fmla="*/ 5943465 w 7631648"/>
              <a:gd name="connsiteY76" fmla="*/ 482014 h 6150548"/>
              <a:gd name="connsiteX77" fmla="*/ 6090559 w 7631648"/>
              <a:gd name="connsiteY77" fmla="*/ 572533 h 6150548"/>
              <a:gd name="connsiteX78" fmla="*/ 6228600 w 7631648"/>
              <a:gd name="connsiteY78" fmla="*/ 669840 h 6150548"/>
              <a:gd name="connsiteX79" fmla="*/ 6364379 w 7631648"/>
              <a:gd name="connsiteY79" fmla="*/ 776200 h 6150548"/>
              <a:gd name="connsiteX80" fmla="*/ 6495632 w 7631648"/>
              <a:gd name="connsiteY80" fmla="*/ 889349 h 6150548"/>
              <a:gd name="connsiteX81" fmla="*/ 6624622 w 7631648"/>
              <a:gd name="connsiteY81" fmla="*/ 1011549 h 6150548"/>
              <a:gd name="connsiteX82" fmla="*/ 6746823 w 7631648"/>
              <a:gd name="connsiteY82" fmla="*/ 1138276 h 6150548"/>
              <a:gd name="connsiteX83" fmla="*/ 6859972 w 7631648"/>
              <a:gd name="connsiteY83" fmla="*/ 1271791 h 6150548"/>
              <a:gd name="connsiteX84" fmla="*/ 6966332 w 7631648"/>
              <a:gd name="connsiteY84" fmla="*/ 1407570 h 6150548"/>
              <a:gd name="connsiteX85" fmla="*/ 7063640 w 7631648"/>
              <a:gd name="connsiteY85" fmla="*/ 1550137 h 6150548"/>
              <a:gd name="connsiteX86" fmla="*/ 7154159 w 7631648"/>
              <a:gd name="connsiteY86" fmla="*/ 1692705 h 6150548"/>
              <a:gd name="connsiteX87" fmla="*/ 7233364 w 7631648"/>
              <a:gd name="connsiteY87" fmla="*/ 1842061 h 6150548"/>
              <a:gd name="connsiteX88" fmla="*/ 7310305 w 7631648"/>
              <a:gd name="connsiteY88" fmla="*/ 1993680 h 6150548"/>
              <a:gd name="connsiteX89" fmla="*/ 7378194 w 7631648"/>
              <a:gd name="connsiteY89" fmla="*/ 2147562 h 6150548"/>
              <a:gd name="connsiteX90" fmla="*/ 7434769 w 7631648"/>
              <a:gd name="connsiteY90" fmla="*/ 2301444 h 6150548"/>
              <a:gd name="connsiteX91" fmla="*/ 7486817 w 7631648"/>
              <a:gd name="connsiteY91" fmla="*/ 2459853 h 6150548"/>
              <a:gd name="connsiteX92" fmla="*/ 7529814 w 7631648"/>
              <a:gd name="connsiteY92" fmla="*/ 2620524 h 6150548"/>
              <a:gd name="connsiteX93" fmla="*/ 7568285 w 7631648"/>
              <a:gd name="connsiteY93" fmla="*/ 2783458 h 6150548"/>
              <a:gd name="connsiteX94" fmla="*/ 7595441 w 7631648"/>
              <a:gd name="connsiteY94" fmla="*/ 2946392 h 6150548"/>
              <a:gd name="connsiteX95" fmla="*/ 7613544 w 7631648"/>
              <a:gd name="connsiteY95" fmla="*/ 3107063 h 6150548"/>
              <a:gd name="connsiteX96" fmla="*/ 7627122 w 7631648"/>
              <a:gd name="connsiteY96" fmla="*/ 3272260 h 6150548"/>
              <a:gd name="connsiteX97" fmla="*/ 7631648 w 7631648"/>
              <a:gd name="connsiteY97" fmla="*/ 3437457 h 6150548"/>
              <a:gd name="connsiteX98" fmla="*/ 7627122 w 7631648"/>
              <a:gd name="connsiteY98" fmla="*/ 3602654 h 6150548"/>
              <a:gd name="connsiteX99" fmla="*/ 7618070 w 7631648"/>
              <a:gd name="connsiteY99" fmla="*/ 3765588 h 6150548"/>
              <a:gd name="connsiteX100" fmla="*/ 7597703 w 7631648"/>
              <a:gd name="connsiteY100" fmla="*/ 3930786 h 6150548"/>
              <a:gd name="connsiteX101" fmla="*/ 7572811 w 7631648"/>
              <a:gd name="connsiteY101" fmla="*/ 4091457 h 6150548"/>
              <a:gd name="connsiteX102" fmla="*/ 7536603 w 7631648"/>
              <a:gd name="connsiteY102" fmla="*/ 4254391 h 6150548"/>
              <a:gd name="connsiteX103" fmla="*/ 7495869 w 7631648"/>
              <a:gd name="connsiteY103" fmla="*/ 4415062 h 6150548"/>
              <a:gd name="connsiteX104" fmla="*/ 7443821 w 7631648"/>
              <a:gd name="connsiteY104" fmla="*/ 4573470 h 6150548"/>
              <a:gd name="connsiteX105" fmla="*/ 7389509 w 7631648"/>
              <a:gd name="connsiteY105" fmla="*/ 4729615 h 6150548"/>
              <a:gd name="connsiteX106" fmla="*/ 7321619 w 7631648"/>
              <a:gd name="connsiteY106" fmla="*/ 4883498 h 6150548"/>
              <a:gd name="connsiteX107" fmla="*/ 7251467 w 7631648"/>
              <a:gd name="connsiteY107" fmla="*/ 5035117 h 6150548"/>
              <a:gd name="connsiteX108" fmla="*/ 7170000 w 7631648"/>
              <a:gd name="connsiteY108" fmla="*/ 5184473 h 6150548"/>
              <a:gd name="connsiteX109" fmla="*/ 7079481 w 7631648"/>
              <a:gd name="connsiteY109" fmla="*/ 5327041 h 6150548"/>
              <a:gd name="connsiteX110" fmla="*/ 6984436 w 7631648"/>
              <a:gd name="connsiteY110" fmla="*/ 5469608 h 6150548"/>
              <a:gd name="connsiteX111" fmla="*/ 6880339 w 7631648"/>
              <a:gd name="connsiteY111" fmla="*/ 5609912 h 6150548"/>
              <a:gd name="connsiteX112" fmla="*/ 6767190 w 7631648"/>
              <a:gd name="connsiteY112" fmla="*/ 5741165 h 6150548"/>
              <a:gd name="connsiteX113" fmla="*/ 6647252 w 7631648"/>
              <a:gd name="connsiteY113" fmla="*/ 5867891 h 6150548"/>
              <a:gd name="connsiteX114" fmla="*/ 1786370 w 7631648"/>
              <a:gd name="connsiteY114" fmla="*/ 988920 h 6150548"/>
              <a:gd name="connsiteX115" fmla="*/ 1913097 w 7631648"/>
              <a:gd name="connsiteY115" fmla="*/ 866719 h 6150548"/>
              <a:gd name="connsiteX116" fmla="*/ 2046613 w 7631648"/>
              <a:gd name="connsiteY116" fmla="*/ 755833 h 6150548"/>
              <a:gd name="connsiteX117" fmla="*/ 2184655 w 7631648"/>
              <a:gd name="connsiteY117" fmla="*/ 651737 h 6150548"/>
              <a:gd name="connsiteX118" fmla="*/ 2324959 w 7631648"/>
              <a:gd name="connsiteY118" fmla="*/ 554429 h 6150548"/>
              <a:gd name="connsiteX119" fmla="*/ 2467527 w 7631648"/>
              <a:gd name="connsiteY119" fmla="*/ 466173 h 6150548"/>
              <a:gd name="connsiteX120" fmla="*/ 2616884 w 7631648"/>
              <a:gd name="connsiteY120" fmla="*/ 384706 h 6150548"/>
              <a:gd name="connsiteX121" fmla="*/ 2766241 w 7631648"/>
              <a:gd name="connsiteY121" fmla="*/ 310028 h 6150548"/>
              <a:gd name="connsiteX122" fmla="*/ 2922386 w 7631648"/>
              <a:gd name="connsiteY122" fmla="*/ 244402 h 6150548"/>
              <a:gd name="connsiteX123" fmla="*/ 3076269 w 7631648"/>
              <a:gd name="connsiteY123" fmla="*/ 187827 h 6150548"/>
              <a:gd name="connsiteX124" fmla="*/ 3234678 w 7631648"/>
              <a:gd name="connsiteY124" fmla="*/ 135779 h 6150548"/>
              <a:gd name="connsiteX125" fmla="*/ 3393086 w 7631648"/>
              <a:gd name="connsiteY125" fmla="*/ 95045 h 6150548"/>
              <a:gd name="connsiteX126" fmla="*/ 3556021 w 7631648"/>
              <a:gd name="connsiteY126" fmla="*/ 58837 h 6150548"/>
              <a:gd name="connsiteX127" fmla="*/ 3716692 w 7631648"/>
              <a:gd name="connsiteY127" fmla="*/ 33945 h 6150548"/>
              <a:gd name="connsiteX128" fmla="*/ 3881890 w 7631648"/>
              <a:gd name="connsiteY128" fmla="*/ 15841 h 6150548"/>
              <a:gd name="connsiteX129" fmla="*/ 4044824 w 7631648"/>
              <a:gd name="connsiteY129" fmla="*/ 2263 h 61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631648" h="6150548">
                <a:moveTo>
                  <a:pt x="984397" y="282657"/>
                </a:moveTo>
                <a:lnTo>
                  <a:pt x="5845278" y="5161629"/>
                </a:lnTo>
                <a:lnTo>
                  <a:pt x="5718551" y="5283829"/>
                </a:lnTo>
                <a:lnTo>
                  <a:pt x="5585036" y="5394715"/>
                </a:lnTo>
                <a:lnTo>
                  <a:pt x="5449257" y="5498812"/>
                </a:lnTo>
                <a:lnTo>
                  <a:pt x="5306689" y="5596120"/>
                </a:lnTo>
                <a:lnTo>
                  <a:pt x="5164121" y="5684376"/>
                </a:lnTo>
                <a:lnTo>
                  <a:pt x="5014764" y="5765843"/>
                </a:lnTo>
                <a:lnTo>
                  <a:pt x="4863145" y="5840521"/>
                </a:lnTo>
                <a:lnTo>
                  <a:pt x="4711525" y="5906147"/>
                </a:lnTo>
                <a:lnTo>
                  <a:pt x="4555380" y="5962721"/>
                </a:lnTo>
                <a:lnTo>
                  <a:pt x="4396971" y="6014770"/>
                </a:lnTo>
                <a:lnTo>
                  <a:pt x="4236299" y="6055503"/>
                </a:lnTo>
                <a:lnTo>
                  <a:pt x="4077891" y="6091711"/>
                </a:lnTo>
                <a:lnTo>
                  <a:pt x="3914956" y="6116604"/>
                </a:lnTo>
                <a:lnTo>
                  <a:pt x="3749758" y="6134707"/>
                </a:lnTo>
                <a:lnTo>
                  <a:pt x="3586824" y="6148285"/>
                </a:lnTo>
                <a:lnTo>
                  <a:pt x="3421626" y="6150548"/>
                </a:lnTo>
                <a:lnTo>
                  <a:pt x="3258692" y="6143759"/>
                </a:lnTo>
                <a:lnTo>
                  <a:pt x="3095757" y="6132444"/>
                </a:lnTo>
                <a:lnTo>
                  <a:pt x="2932823" y="6112078"/>
                </a:lnTo>
                <a:lnTo>
                  <a:pt x="2769888" y="6084922"/>
                </a:lnTo>
                <a:lnTo>
                  <a:pt x="2609216" y="6048714"/>
                </a:lnTo>
                <a:lnTo>
                  <a:pt x="2450808" y="6005718"/>
                </a:lnTo>
                <a:lnTo>
                  <a:pt x="2292399" y="5953670"/>
                </a:lnTo>
                <a:lnTo>
                  <a:pt x="2136253" y="5894832"/>
                </a:lnTo>
                <a:lnTo>
                  <a:pt x="1984634" y="5826943"/>
                </a:lnTo>
                <a:lnTo>
                  <a:pt x="1833014" y="5752265"/>
                </a:lnTo>
                <a:lnTo>
                  <a:pt x="1688183" y="5668535"/>
                </a:lnTo>
                <a:lnTo>
                  <a:pt x="1543353" y="5578016"/>
                </a:lnTo>
                <a:lnTo>
                  <a:pt x="1403048" y="5480708"/>
                </a:lnTo>
                <a:lnTo>
                  <a:pt x="1267269" y="5374348"/>
                </a:lnTo>
                <a:lnTo>
                  <a:pt x="1136016" y="5261200"/>
                </a:lnTo>
                <a:lnTo>
                  <a:pt x="1009289" y="5138999"/>
                </a:lnTo>
                <a:lnTo>
                  <a:pt x="884825" y="5012272"/>
                </a:lnTo>
                <a:lnTo>
                  <a:pt x="771676" y="4878757"/>
                </a:lnTo>
                <a:lnTo>
                  <a:pt x="665316" y="4742979"/>
                </a:lnTo>
                <a:lnTo>
                  <a:pt x="568008" y="4600411"/>
                </a:lnTo>
                <a:lnTo>
                  <a:pt x="479752" y="4457844"/>
                </a:lnTo>
                <a:lnTo>
                  <a:pt x="396022" y="4308487"/>
                </a:lnTo>
                <a:lnTo>
                  <a:pt x="321343" y="4156868"/>
                </a:lnTo>
                <a:lnTo>
                  <a:pt x="253454" y="4002986"/>
                </a:lnTo>
                <a:lnTo>
                  <a:pt x="196879" y="3849104"/>
                </a:lnTo>
                <a:lnTo>
                  <a:pt x="144831" y="3690696"/>
                </a:lnTo>
                <a:lnTo>
                  <a:pt x="101834" y="3530024"/>
                </a:lnTo>
                <a:lnTo>
                  <a:pt x="65626" y="3369353"/>
                </a:lnTo>
                <a:lnTo>
                  <a:pt x="36208" y="3204156"/>
                </a:lnTo>
                <a:lnTo>
                  <a:pt x="18104" y="3043485"/>
                </a:lnTo>
                <a:lnTo>
                  <a:pt x="4526" y="2878288"/>
                </a:lnTo>
                <a:lnTo>
                  <a:pt x="0" y="2713091"/>
                </a:lnTo>
                <a:lnTo>
                  <a:pt x="4526" y="2547894"/>
                </a:lnTo>
                <a:lnTo>
                  <a:pt x="13578" y="2384960"/>
                </a:lnTo>
                <a:lnTo>
                  <a:pt x="31682" y="2219763"/>
                </a:lnTo>
                <a:lnTo>
                  <a:pt x="61101" y="2059092"/>
                </a:lnTo>
                <a:lnTo>
                  <a:pt x="95045" y="1896157"/>
                </a:lnTo>
                <a:lnTo>
                  <a:pt x="135779" y="1735486"/>
                </a:lnTo>
                <a:lnTo>
                  <a:pt x="185564" y="1577078"/>
                </a:lnTo>
                <a:lnTo>
                  <a:pt x="242139" y="1420933"/>
                </a:lnTo>
                <a:lnTo>
                  <a:pt x="310028" y="1267051"/>
                </a:lnTo>
                <a:lnTo>
                  <a:pt x="382444" y="1115432"/>
                </a:lnTo>
                <a:lnTo>
                  <a:pt x="461648" y="966075"/>
                </a:lnTo>
                <a:lnTo>
                  <a:pt x="552167" y="823508"/>
                </a:lnTo>
                <a:lnTo>
                  <a:pt x="647212" y="680941"/>
                </a:lnTo>
                <a:lnTo>
                  <a:pt x="751310" y="545162"/>
                </a:lnTo>
                <a:lnTo>
                  <a:pt x="864459" y="409384"/>
                </a:lnTo>
                <a:close/>
                <a:moveTo>
                  <a:pt x="4210022" y="0"/>
                </a:moveTo>
                <a:lnTo>
                  <a:pt x="4370694" y="6789"/>
                </a:lnTo>
                <a:lnTo>
                  <a:pt x="4535891" y="18104"/>
                </a:lnTo>
                <a:lnTo>
                  <a:pt x="4698826" y="38471"/>
                </a:lnTo>
                <a:lnTo>
                  <a:pt x="4861760" y="65626"/>
                </a:lnTo>
                <a:lnTo>
                  <a:pt x="5022432" y="101834"/>
                </a:lnTo>
                <a:lnTo>
                  <a:pt x="5180841" y="144831"/>
                </a:lnTo>
                <a:lnTo>
                  <a:pt x="5339249" y="196879"/>
                </a:lnTo>
                <a:lnTo>
                  <a:pt x="5495395" y="255716"/>
                </a:lnTo>
                <a:lnTo>
                  <a:pt x="5647014" y="323605"/>
                </a:lnTo>
                <a:lnTo>
                  <a:pt x="5798634" y="398284"/>
                </a:lnTo>
                <a:lnTo>
                  <a:pt x="5943465" y="482014"/>
                </a:lnTo>
                <a:lnTo>
                  <a:pt x="6090559" y="572533"/>
                </a:lnTo>
                <a:lnTo>
                  <a:pt x="6228600" y="669840"/>
                </a:lnTo>
                <a:lnTo>
                  <a:pt x="6364379" y="776200"/>
                </a:lnTo>
                <a:lnTo>
                  <a:pt x="6495632" y="889349"/>
                </a:lnTo>
                <a:lnTo>
                  <a:pt x="6624622" y="1011549"/>
                </a:lnTo>
                <a:lnTo>
                  <a:pt x="6746823" y="1138276"/>
                </a:lnTo>
                <a:lnTo>
                  <a:pt x="6859972" y="1271791"/>
                </a:lnTo>
                <a:lnTo>
                  <a:pt x="6966332" y="1407570"/>
                </a:lnTo>
                <a:lnTo>
                  <a:pt x="7063640" y="1550137"/>
                </a:lnTo>
                <a:lnTo>
                  <a:pt x="7154159" y="1692705"/>
                </a:lnTo>
                <a:lnTo>
                  <a:pt x="7233364" y="1842061"/>
                </a:lnTo>
                <a:lnTo>
                  <a:pt x="7310305" y="1993680"/>
                </a:lnTo>
                <a:lnTo>
                  <a:pt x="7378194" y="2147562"/>
                </a:lnTo>
                <a:lnTo>
                  <a:pt x="7434769" y="2301444"/>
                </a:lnTo>
                <a:lnTo>
                  <a:pt x="7486817" y="2459853"/>
                </a:lnTo>
                <a:lnTo>
                  <a:pt x="7529814" y="2620524"/>
                </a:lnTo>
                <a:lnTo>
                  <a:pt x="7568285" y="2783458"/>
                </a:lnTo>
                <a:lnTo>
                  <a:pt x="7595441" y="2946392"/>
                </a:lnTo>
                <a:lnTo>
                  <a:pt x="7613544" y="3107063"/>
                </a:lnTo>
                <a:lnTo>
                  <a:pt x="7627122" y="3272260"/>
                </a:lnTo>
                <a:lnTo>
                  <a:pt x="7631648" y="3437457"/>
                </a:lnTo>
                <a:lnTo>
                  <a:pt x="7627122" y="3602654"/>
                </a:lnTo>
                <a:lnTo>
                  <a:pt x="7618070" y="3765588"/>
                </a:lnTo>
                <a:lnTo>
                  <a:pt x="7597703" y="3930786"/>
                </a:lnTo>
                <a:lnTo>
                  <a:pt x="7572811" y="4091457"/>
                </a:lnTo>
                <a:lnTo>
                  <a:pt x="7536603" y="4254391"/>
                </a:lnTo>
                <a:lnTo>
                  <a:pt x="7495869" y="4415062"/>
                </a:lnTo>
                <a:lnTo>
                  <a:pt x="7443821" y="4573470"/>
                </a:lnTo>
                <a:lnTo>
                  <a:pt x="7389509" y="4729615"/>
                </a:lnTo>
                <a:lnTo>
                  <a:pt x="7321619" y="4883498"/>
                </a:lnTo>
                <a:lnTo>
                  <a:pt x="7251467" y="5035117"/>
                </a:lnTo>
                <a:lnTo>
                  <a:pt x="7170000" y="5184473"/>
                </a:lnTo>
                <a:lnTo>
                  <a:pt x="7079481" y="5327041"/>
                </a:lnTo>
                <a:lnTo>
                  <a:pt x="6984436" y="5469608"/>
                </a:lnTo>
                <a:lnTo>
                  <a:pt x="6880339" y="5609912"/>
                </a:lnTo>
                <a:lnTo>
                  <a:pt x="6767190" y="5741165"/>
                </a:lnTo>
                <a:lnTo>
                  <a:pt x="6647252" y="5867891"/>
                </a:lnTo>
                <a:lnTo>
                  <a:pt x="1786370" y="988920"/>
                </a:lnTo>
                <a:lnTo>
                  <a:pt x="1913097" y="866719"/>
                </a:lnTo>
                <a:lnTo>
                  <a:pt x="2046613" y="755833"/>
                </a:lnTo>
                <a:lnTo>
                  <a:pt x="2184655" y="651737"/>
                </a:lnTo>
                <a:lnTo>
                  <a:pt x="2324959" y="554429"/>
                </a:lnTo>
                <a:lnTo>
                  <a:pt x="2467527" y="466173"/>
                </a:lnTo>
                <a:lnTo>
                  <a:pt x="2616884" y="384706"/>
                </a:lnTo>
                <a:lnTo>
                  <a:pt x="2766241" y="310028"/>
                </a:lnTo>
                <a:lnTo>
                  <a:pt x="2922386" y="244402"/>
                </a:lnTo>
                <a:lnTo>
                  <a:pt x="3076269" y="187827"/>
                </a:lnTo>
                <a:lnTo>
                  <a:pt x="3234678" y="135779"/>
                </a:lnTo>
                <a:lnTo>
                  <a:pt x="3393086" y="95045"/>
                </a:lnTo>
                <a:lnTo>
                  <a:pt x="3556021" y="58837"/>
                </a:lnTo>
                <a:lnTo>
                  <a:pt x="3716692" y="33945"/>
                </a:lnTo>
                <a:lnTo>
                  <a:pt x="3881890" y="15841"/>
                </a:lnTo>
                <a:lnTo>
                  <a:pt x="4044824" y="226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5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Grp="1"/>
          </p:cNvSpPr>
          <p:nvPr>
            <p:ph type="pic" sz="quarter" idx="11"/>
          </p:nvPr>
        </p:nvSpPr>
        <p:spPr bwMode="auto">
          <a:xfrm>
            <a:off x="17148071" y="1989573"/>
            <a:ext cx="5517397" cy="11726426"/>
          </a:xfrm>
          <a:custGeom>
            <a:avLst/>
            <a:gdLst>
              <a:gd name="T0" fmla="*/ 0 w 1830"/>
              <a:gd name="T1" fmla="*/ 3893 h 3893"/>
              <a:gd name="T2" fmla="*/ 1 w 1830"/>
              <a:gd name="T3" fmla="*/ 871 h 3893"/>
              <a:gd name="T4" fmla="*/ 12 w 1830"/>
              <a:gd name="T5" fmla="*/ 779 h 3893"/>
              <a:gd name="T6" fmla="*/ 30 w 1830"/>
              <a:gd name="T7" fmla="*/ 689 h 3893"/>
              <a:gd name="T8" fmla="*/ 57 w 1830"/>
              <a:gd name="T9" fmla="*/ 603 h 3893"/>
              <a:gd name="T10" fmla="*/ 91 w 1830"/>
              <a:gd name="T11" fmla="*/ 521 h 3893"/>
              <a:gd name="T12" fmla="*/ 133 w 1830"/>
              <a:gd name="T13" fmla="*/ 443 h 3893"/>
              <a:gd name="T14" fmla="*/ 183 w 1830"/>
              <a:gd name="T15" fmla="*/ 370 h 3893"/>
              <a:gd name="T16" fmla="*/ 239 w 1830"/>
              <a:gd name="T17" fmla="*/ 302 h 3893"/>
              <a:gd name="T18" fmla="*/ 301 w 1830"/>
              <a:gd name="T19" fmla="*/ 239 h 3893"/>
              <a:gd name="T20" fmla="*/ 368 w 1830"/>
              <a:gd name="T21" fmla="*/ 184 h 3893"/>
              <a:gd name="T22" fmla="*/ 442 w 1830"/>
              <a:gd name="T23" fmla="*/ 133 h 3893"/>
              <a:gd name="T24" fmla="*/ 520 w 1830"/>
              <a:gd name="T25" fmla="*/ 91 h 3893"/>
              <a:gd name="T26" fmla="*/ 601 w 1830"/>
              <a:gd name="T27" fmla="*/ 56 h 3893"/>
              <a:gd name="T28" fmla="*/ 687 w 1830"/>
              <a:gd name="T29" fmla="*/ 30 h 3893"/>
              <a:gd name="T30" fmla="*/ 776 w 1830"/>
              <a:gd name="T31" fmla="*/ 11 h 3893"/>
              <a:gd name="T32" fmla="*/ 868 w 1830"/>
              <a:gd name="T33" fmla="*/ 1 h 3893"/>
              <a:gd name="T34" fmla="*/ 962 w 1830"/>
              <a:gd name="T35" fmla="*/ 1 h 3893"/>
              <a:gd name="T36" fmla="*/ 1054 w 1830"/>
              <a:gd name="T37" fmla="*/ 11 h 3893"/>
              <a:gd name="T38" fmla="*/ 1143 w 1830"/>
              <a:gd name="T39" fmla="*/ 30 h 3893"/>
              <a:gd name="T40" fmla="*/ 1229 w 1830"/>
              <a:gd name="T41" fmla="*/ 56 h 3893"/>
              <a:gd name="T42" fmla="*/ 1311 w 1830"/>
              <a:gd name="T43" fmla="*/ 91 h 3893"/>
              <a:gd name="T44" fmla="*/ 1388 w 1830"/>
              <a:gd name="T45" fmla="*/ 133 h 3893"/>
              <a:gd name="T46" fmla="*/ 1461 w 1830"/>
              <a:gd name="T47" fmla="*/ 184 h 3893"/>
              <a:gd name="T48" fmla="*/ 1529 w 1830"/>
              <a:gd name="T49" fmla="*/ 239 h 3893"/>
              <a:gd name="T50" fmla="*/ 1592 w 1830"/>
              <a:gd name="T51" fmla="*/ 302 h 3893"/>
              <a:gd name="T52" fmla="*/ 1647 w 1830"/>
              <a:gd name="T53" fmla="*/ 370 h 3893"/>
              <a:gd name="T54" fmla="*/ 1697 w 1830"/>
              <a:gd name="T55" fmla="*/ 443 h 3893"/>
              <a:gd name="T56" fmla="*/ 1739 w 1830"/>
              <a:gd name="T57" fmla="*/ 521 h 3893"/>
              <a:gd name="T58" fmla="*/ 1773 w 1830"/>
              <a:gd name="T59" fmla="*/ 603 h 3893"/>
              <a:gd name="T60" fmla="*/ 1800 w 1830"/>
              <a:gd name="T61" fmla="*/ 689 h 3893"/>
              <a:gd name="T62" fmla="*/ 1818 w 1830"/>
              <a:gd name="T63" fmla="*/ 779 h 3893"/>
              <a:gd name="T64" fmla="*/ 1829 w 1830"/>
              <a:gd name="T65" fmla="*/ 871 h 3893"/>
              <a:gd name="T66" fmla="*/ 1830 w 1830"/>
              <a:gd name="T67" fmla="*/ 3893 h 3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30" h="3893">
                <a:moveTo>
                  <a:pt x="1830" y="3893"/>
                </a:moveTo>
                <a:lnTo>
                  <a:pt x="0" y="3893"/>
                </a:lnTo>
                <a:lnTo>
                  <a:pt x="0" y="918"/>
                </a:lnTo>
                <a:lnTo>
                  <a:pt x="1" y="871"/>
                </a:lnTo>
                <a:lnTo>
                  <a:pt x="6" y="825"/>
                </a:lnTo>
                <a:lnTo>
                  <a:pt x="12" y="779"/>
                </a:lnTo>
                <a:lnTo>
                  <a:pt x="19" y="734"/>
                </a:lnTo>
                <a:lnTo>
                  <a:pt x="30" y="689"/>
                </a:lnTo>
                <a:lnTo>
                  <a:pt x="42" y="646"/>
                </a:lnTo>
                <a:lnTo>
                  <a:pt x="57" y="603"/>
                </a:lnTo>
                <a:lnTo>
                  <a:pt x="73" y="562"/>
                </a:lnTo>
                <a:lnTo>
                  <a:pt x="91" y="521"/>
                </a:lnTo>
                <a:lnTo>
                  <a:pt x="112" y="481"/>
                </a:lnTo>
                <a:lnTo>
                  <a:pt x="133" y="443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69" y="270"/>
                </a:lnTo>
                <a:lnTo>
                  <a:pt x="301" y="239"/>
                </a:lnTo>
                <a:lnTo>
                  <a:pt x="335" y="210"/>
                </a:lnTo>
                <a:lnTo>
                  <a:pt x="368" y="184"/>
                </a:lnTo>
                <a:lnTo>
                  <a:pt x="405" y="158"/>
                </a:lnTo>
                <a:lnTo>
                  <a:pt x="442" y="133"/>
                </a:lnTo>
                <a:lnTo>
                  <a:pt x="480" y="112"/>
                </a:lnTo>
                <a:lnTo>
                  <a:pt x="520" y="91"/>
                </a:lnTo>
                <a:lnTo>
                  <a:pt x="560" y="73"/>
                </a:lnTo>
                <a:lnTo>
                  <a:pt x="601" y="56"/>
                </a:lnTo>
                <a:lnTo>
                  <a:pt x="644" y="42"/>
                </a:lnTo>
                <a:lnTo>
                  <a:pt x="687" y="30"/>
                </a:lnTo>
                <a:lnTo>
                  <a:pt x="731" y="19"/>
                </a:lnTo>
                <a:lnTo>
                  <a:pt x="776" y="11"/>
                </a:lnTo>
                <a:lnTo>
                  <a:pt x="822" y="5"/>
                </a:lnTo>
                <a:lnTo>
                  <a:pt x="868" y="1"/>
                </a:lnTo>
                <a:lnTo>
                  <a:pt x="915" y="0"/>
                </a:lnTo>
                <a:lnTo>
                  <a:pt x="962" y="1"/>
                </a:lnTo>
                <a:lnTo>
                  <a:pt x="1008" y="5"/>
                </a:lnTo>
                <a:lnTo>
                  <a:pt x="1054" y="11"/>
                </a:lnTo>
                <a:lnTo>
                  <a:pt x="1099" y="19"/>
                </a:lnTo>
                <a:lnTo>
                  <a:pt x="1143" y="30"/>
                </a:lnTo>
                <a:lnTo>
                  <a:pt x="1186" y="42"/>
                </a:lnTo>
                <a:lnTo>
                  <a:pt x="1229" y="56"/>
                </a:lnTo>
                <a:lnTo>
                  <a:pt x="1270" y="73"/>
                </a:lnTo>
                <a:lnTo>
                  <a:pt x="1311" y="91"/>
                </a:lnTo>
                <a:lnTo>
                  <a:pt x="1350" y="112"/>
                </a:lnTo>
                <a:lnTo>
                  <a:pt x="1388" y="133"/>
                </a:lnTo>
                <a:lnTo>
                  <a:pt x="1425" y="158"/>
                </a:lnTo>
                <a:lnTo>
                  <a:pt x="1461" y="184"/>
                </a:lnTo>
                <a:lnTo>
                  <a:pt x="1495" y="210"/>
                </a:lnTo>
                <a:lnTo>
                  <a:pt x="1529" y="239"/>
                </a:lnTo>
                <a:lnTo>
                  <a:pt x="1561" y="270"/>
                </a:lnTo>
                <a:lnTo>
                  <a:pt x="1592" y="302"/>
                </a:lnTo>
                <a:lnTo>
                  <a:pt x="1620" y="335"/>
                </a:lnTo>
                <a:lnTo>
                  <a:pt x="1647" y="370"/>
                </a:lnTo>
                <a:lnTo>
                  <a:pt x="1672" y="406"/>
                </a:lnTo>
                <a:lnTo>
                  <a:pt x="1697" y="443"/>
                </a:lnTo>
                <a:lnTo>
                  <a:pt x="1718" y="481"/>
                </a:lnTo>
                <a:lnTo>
                  <a:pt x="1739" y="521"/>
                </a:lnTo>
                <a:lnTo>
                  <a:pt x="1757" y="562"/>
                </a:lnTo>
                <a:lnTo>
                  <a:pt x="1773" y="603"/>
                </a:lnTo>
                <a:lnTo>
                  <a:pt x="1788" y="646"/>
                </a:lnTo>
                <a:lnTo>
                  <a:pt x="1800" y="689"/>
                </a:lnTo>
                <a:lnTo>
                  <a:pt x="1810" y="734"/>
                </a:lnTo>
                <a:lnTo>
                  <a:pt x="1818" y="779"/>
                </a:lnTo>
                <a:lnTo>
                  <a:pt x="1825" y="825"/>
                </a:lnTo>
                <a:lnTo>
                  <a:pt x="1829" y="871"/>
                </a:lnTo>
                <a:lnTo>
                  <a:pt x="1830" y="918"/>
                </a:lnTo>
                <a:lnTo>
                  <a:pt x="1830" y="389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419626" y="1"/>
            <a:ext cx="5517397" cy="11726426"/>
          </a:xfrm>
          <a:custGeom>
            <a:avLst/>
            <a:gdLst>
              <a:gd name="T0" fmla="*/ 1828 w 1828"/>
              <a:gd name="T1" fmla="*/ 0 h 3893"/>
              <a:gd name="T2" fmla="*/ 1827 w 1828"/>
              <a:gd name="T3" fmla="*/ 3022 h 3893"/>
              <a:gd name="T4" fmla="*/ 1818 w 1828"/>
              <a:gd name="T5" fmla="*/ 3114 h 3893"/>
              <a:gd name="T6" fmla="*/ 1799 w 1828"/>
              <a:gd name="T7" fmla="*/ 3204 h 3893"/>
              <a:gd name="T8" fmla="*/ 1773 w 1828"/>
              <a:gd name="T9" fmla="*/ 3290 h 3893"/>
              <a:gd name="T10" fmla="*/ 1738 w 1828"/>
              <a:gd name="T11" fmla="*/ 3372 h 3893"/>
              <a:gd name="T12" fmla="*/ 1695 w 1828"/>
              <a:gd name="T13" fmla="*/ 3450 h 3893"/>
              <a:gd name="T14" fmla="*/ 1646 w 1828"/>
              <a:gd name="T15" fmla="*/ 3523 h 3893"/>
              <a:gd name="T16" fmla="*/ 1590 w 1828"/>
              <a:gd name="T17" fmla="*/ 3591 h 3893"/>
              <a:gd name="T18" fmla="*/ 1528 w 1828"/>
              <a:gd name="T19" fmla="*/ 3654 h 3893"/>
              <a:gd name="T20" fmla="*/ 1460 w 1828"/>
              <a:gd name="T21" fmla="*/ 3709 h 3893"/>
              <a:gd name="T22" fmla="*/ 1388 w 1828"/>
              <a:gd name="T23" fmla="*/ 3760 h 3893"/>
              <a:gd name="T24" fmla="*/ 1310 w 1828"/>
              <a:gd name="T25" fmla="*/ 3802 h 3893"/>
              <a:gd name="T26" fmla="*/ 1228 w 1828"/>
              <a:gd name="T27" fmla="*/ 3837 h 3893"/>
              <a:gd name="T28" fmla="*/ 1142 w 1828"/>
              <a:gd name="T29" fmla="*/ 3863 h 3893"/>
              <a:gd name="T30" fmla="*/ 1052 w 1828"/>
              <a:gd name="T31" fmla="*/ 3882 h 3893"/>
              <a:gd name="T32" fmla="*/ 961 w 1828"/>
              <a:gd name="T33" fmla="*/ 3892 h 3893"/>
              <a:gd name="T34" fmla="*/ 867 w 1828"/>
              <a:gd name="T35" fmla="*/ 3892 h 3893"/>
              <a:gd name="T36" fmla="*/ 775 w 1828"/>
              <a:gd name="T37" fmla="*/ 3882 h 3893"/>
              <a:gd name="T38" fmla="*/ 687 w 1828"/>
              <a:gd name="T39" fmla="*/ 3863 h 3893"/>
              <a:gd name="T40" fmla="*/ 601 w 1828"/>
              <a:gd name="T41" fmla="*/ 3837 h 3893"/>
              <a:gd name="T42" fmla="*/ 519 w 1828"/>
              <a:gd name="T43" fmla="*/ 3802 h 3893"/>
              <a:gd name="T44" fmla="*/ 441 w 1828"/>
              <a:gd name="T45" fmla="*/ 3760 h 3893"/>
              <a:gd name="T46" fmla="*/ 368 w 1828"/>
              <a:gd name="T47" fmla="*/ 3709 h 3893"/>
              <a:gd name="T48" fmla="*/ 300 w 1828"/>
              <a:gd name="T49" fmla="*/ 3654 h 3893"/>
              <a:gd name="T50" fmla="*/ 238 w 1828"/>
              <a:gd name="T51" fmla="*/ 3591 h 3893"/>
              <a:gd name="T52" fmla="*/ 182 w 1828"/>
              <a:gd name="T53" fmla="*/ 3523 h 3893"/>
              <a:gd name="T54" fmla="*/ 133 w 1828"/>
              <a:gd name="T55" fmla="*/ 3450 h 3893"/>
              <a:gd name="T56" fmla="*/ 91 w 1828"/>
              <a:gd name="T57" fmla="*/ 3372 h 3893"/>
              <a:gd name="T58" fmla="*/ 55 w 1828"/>
              <a:gd name="T59" fmla="*/ 3290 h 3893"/>
              <a:gd name="T60" fmla="*/ 28 w 1828"/>
              <a:gd name="T61" fmla="*/ 3204 h 3893"/>
              <a:gd name="T62" fmla="*/ 10 w 1828"/>
              <a:gd name="T63" fmla="*/ 3114 h 3893"/>
              <a:gd name="T64" fmla="*/ 1 w 1828"/>
              <a:gd name="T65" fmla="*/ 3022 h 3893"/>
              <a:gd name="T66" fmla="*/ 0 w 1828"/>
              <a:gd name="T67" fmla="*/ 0 h 3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28" h="3893">
                <a:moveTo>
                  <a:pt x="0" y="0"/>
                </a:moveTo>
                <a:lnTo>
                  <a:pt x="1828" y="0"/>
                </a:lnTo>
                <a:lnTo>
                  <a:pt x="1828" y="2975"/>
                </a:lnTo>
                <a:lnTo>
                  <a:pt x="1827" y="3022"/>
                </a:lnTo>
                <a:lnTo>
                  <a:pt x="1824" y="3068"/>
                </a:lnTo>
                <a:lnTo>
                  <a:pt x="1818" y="3114"/>
                </a:lnTo>
                <a:lnTo>
                  <a:pt x="1810" y="3159"/>
                </a:lnTo>
                <a:lnTo>
                  <a:pt x="1799" y="3204"/>
                </a:lnTo>
                <a:lnTo>
                  <a:pt x="1787" y="3247"/>
                </a:lnTo>
                <a:lnTo>
                  <a:pt x="1773" y="3290"/>
                </a:lnTo>
                <a:lnTo>
                  <a:pt x="1756" y="3331"/>
                </a:lnTo>
                <a:lnTo>
                  <a:pt x="1738" y="3372"/>
                </a:lnTo>
                <a:lnTo>
                  <a:pt x="1718" y="3412"/>
                </a:lnTo>
                <a:lnTo>
                  <a:pt x="1695" y="3450"/>
                </a:lnTo>
                <a:lnTo>
                  <a:pt x="1672" y="3487"/>
                </a:lnTo>
                <a:lnTo>
                  <a:pt x="1646" y="3523"/>
                </a:lnTo>
                <a:lnTo>
                  <a:pt x="1618" y="3558"/>
                </a:lnTo>
                <a:lnTo>
                  <a:pt x="1590" y="3591"/>
                </a:lnTo>
                <a:lnTo>
                  <a:pt x="1560" y="3623"/>
                </a:lnTo>
                <a:lnTo>
                  <a:pt x="1528" y="3654"/>
                </a:lnTo>
                <a:lnTo>
                  <a:pt x="1495" y="3683"/>
                </a:lnTo>
                <a:lnTo>
                  <a:pt x="1460" y="3709"/>
                </a:lnTo>
                <a:lnTo>
                  <a:pt x="1424" y="3735"/>
                </a:lnTo>
                <a:lnTo>
                  <a:pt x="1388" y="3760"/>
                </a:lnTo>
                <a:lnTo>
                  <a:pt x="1349" y="3781"/>
                </a:lnTo>
                <a:lnTo>
                  <a:pt x="1310" y="3802"/>
                </a:lnTo>
                <a:lnTo>
                  <a:pt x="1269" y="3820"/>
                </a:lnTo>
                <a:lnTo>
                  <a:pt x="1228" y="3837"/>
                </a:lnTo>
                <a:lnTo>
                  <a:pt x="1185" y="3851"/>
                </a:lnTo>
                <a:lnTo>
                  <a:pt x="1142" y="3863"/>
                </a:lnTo>
                <a:lnTo>
                  <a:pt x="1097" y="3874"/>
                </a:lnTo>
                <a:lnTo>
                  <a:pt x="1052" y="3882"/>
                </a:lnTo>
                <a:lnTo>
                  <a:pt x="1007" y="3888"/>
                </a:lnTo>
                <a:lnTo>
                  <a:pt x="961" y="3892"/>
                </a:lnTo>
                <a:lnTo>
                  <a:pt x="914" y="3893"/>
                </a:lnTo>
                <a:lnTo>
                  <a:pt x="867" y="3892"/>
                </a:lnTo>
                <a:lnTo>
                  <a:pt x="821" y="3888"/>
                </a:lnTo>
                <a:lnTo>
                  <a:pt x="775" y="3882"/>
                </a:lnTo>
                <a:lnTo>
                  <a:pt x="730" y="3874"/>
                </a:lnTo>
                <a:lnTo>
                  <a:pt x="687" y="3863"/>
                </a:lnTo>
                <a:lnTo>
                  <a:pt x="643" y="3851"/>
                </a:lnTo>
                <a:lnTo>
                  <a:pt x="601" y="3837"/>
                </a:lnTo>
                <a:lnTo>
                  <a:pt x="559" y="3820"/>
                </a:lnTo>
                <a:lnTo>
                  <a:pt x="519" y="3802"/>
                </a:lnTo>
                <a:lnTo>
                  <a:pt x="479" y="3781"/>
                </a:lnTo>
                <a:lnTo>
                  <a:pt x="441" y="3760"/>
                </a:lnTo>
                <a:lnTo>
                  <a:pt x="403" y="3735"/>
                </a:lnTo>
                <a:lnTo>
                  <a:pt x="368" y="3709"/>
                </a:lnTo>
                <a:lnTo>
                  <a:pt x="333" y="3683"/>
                </a:lnTo>
                <a:lnTo>
                  <a:pt x="300" y="3654"/>
                </a:lnTo>
                <a:lnTo>
                  <a:pt x="269" y="3623"/>
                </a:lnTo>
                <a:lnTo>
                  <a:pt x="238" y="3591"/>
                </a:lnTo>
                <a:lnTo>
                  <a:pt x="209" y="3558"/>
                </a:lnTo>
                <a:lnTo>
                  <a:pt x="182" y="3523"/>
                </a:lnTo>
                <a:lnTo>
                  <a:pt x="156" y="3487"/>
                </a:lnTo>
                <a:lnTo>
                  <a:pt x="133" y="3450"/>
                </a:lnTo>
                <a:lnTo>
                  <a:pt x="110" y="3412"/>
                </a:lnTo>
                <a:lnTo>
                  <a:pt x="91" y="3372"/>
                </a:lnTo>
                <a:lnTo>
                  <a:pt x="72" y="3331"/>
                </a:lnTo>
                <a:lnTo>
                  <a:pt x="55" y="3290"/>
                </a:lnTo>
                <a:lnTo>
                  <a:pt x="41" y="3247"/>
                </a:lnTo>
                <a:lnTo>
                  <a:pt x="28" y="3204"/>
                </a:lnTo>
                <a:lnTo>
                  <a:pt x="18" y="3159"/>
                </a:lnTo>
                <a:lnTo>
                  <a:pt x="10" y="3114"/>
                </a:lnTo>
                <a:lnTo>
                  <a:pt x="5" y="3068"/>
                </a:lnTo>
                <a:lnTo>
                  <a:pt x="1" y="3022"/>
                </a:lnTo>
                <a:lnTo>
                  <a:pt x="0" y="29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2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18037481" y="1416818"/>
            <a:ext cx="4612905" cy="10656282"/>
          </a:xfrm>
          <a:custGeom>
            <a:avLst/>
            <a:gdLst>
              <a:gd name="T0" fmla="*/ 842 w 1530"/>
              <a:gd name="T1" fmla="*/ 4 h 3535"/>
              <a:gd name="T2" fmla="*/ 955 w 1530"/>
              <a:gd name="T3" fmla="*/ 24 h 3535"/>
              <a:gd name="T4" fmla="*/ 1062 w 1530"/>
              <a:gd name="T5" fmla="*/ 61 h 3535"/>
              <a:gd name="T6" fmla="*/ 1160 w 1530"/>
              <a:gd name="T7" fmla="*/ 111 h 3535"/>
              <a:gd name="T8" fmla="*/ 1251 w 1530"/>
              <a:gd name="T9" fmla="*/ 176 h 3535"/>
              <a:gd name="T10" fmla="*/ 1330 w 1530"/>
              <a:gd name="T11" fmla="*/ 253 h 3535"/>
              <a:gd name="T12" fmla="*/ 1398 w 1530"/>
              <a:gd name="T13" fmla="*/ 339 h 3535"/>
              <a:gd name="T14" fmla="*/ 1453 w 1530"/>
              <a:gd name="T15" fmla="*/ 435 h 3535"/>
              <a:gd name="T16" fmla="*/ 1495 w 1530"/>
              <a:gd name="T17" fmla="*/ 540 h 3535"/>
              <a:gd name="T18" fmla="*/ 1521 w 1530"/>
              <a:gd name="T19" fmla="*/ 651 h 3535"/>
              <a:gd name="T20" fmla="*/ 1530 w 1530"/>
              <a:gd name="T21" fmla="*/ 768 h 3535"/>
              <a:gd name="T22" fmla="*/ 1526 w 1530"/>
              <a:gd name="T23" fmla="*/ 2845 h 3535"/>
              <a:gd name="T24" fmla="*/ 1505 w 1530"/>
              <a:gd name="T25" fmla="*/ 2958 h 3535"/>
              <a:gd name="T26" fmla="*/ 1469 w 1530"/>
              <a:gd name="T27" fmla="*/ 3066 h 3535"/>
              <a:gd name="T28" fmla="*/ 1418 w 1530"/>
              <a:gd name="T29" fmla="*/ 3165 h 3535"/>
              <a:gd name="T30" fmla="*/ 1354 w 1530"/>
              <a:gd name="T31" fmla="*/ 3255 h 3535"/>
              <a:gd name="T32" fmla="*/ 1278 w 1530"/>
              <a:gd name="T33" fmla="*/ 3335 h 3535"/>
              <a:gd name="T34" fmla="*/ 1191 w 1530"/>
              <a:gd name="T35" fmla="*/ 3404 h 3535"/>
              <a:gd name="T36" fmla="*/ 1095 w 1530"/>
              <a:gd name="T37" fmla="*/ 3459 h 3535"/>
              <a:gd name="T38" fmla="*/ 991 w 1530"/>
              <a:gd name="T39" fmla="*/ 3501 h 3535"/>
              <a:gd name="T40" fmla="*/ 881 w 1530"/>
              <a:gd name="T41" fmla="*/ 3527 h 3535"/>
              <a:gd name="T42" fmla="*/ 764 w 1530"/>
              <a:gd name="T43" fmla="*/ 3535 h 3535"/>
              <a:gd name="T44" fmla="*/ 649 w 1530"/>
              <a:gd name="T45" fmla="*/ 3527 h 3535"/>
              <a:gd name="T46" fmla="*/ 537 w 1530"/>
              <a:gd name="T47" fmla="*/ 3501 h 3535"/>
              <a:gd name="T48" fmla="*/ 433 w 1530"/>
              <a:gd name="T49" fmla="*/ 3459 h 3535"/>
              <a:gd name="T50" fmla="*/ 337 w 1530"/>
              <a:gd name="T51" fmla="*/ 3404 h 3535"/>
              <a:gd name="T52" fmla="*/ 251 w 1530"/>
              <a:gd name="T53" fmla="*/ 3335 h 3535"/>
              <a:gd name="T54" fmla="*/ 175 w 1530"/>
              <a:gd name="T55" fmla="*/ 3255 h 3535"/>
              <a:gd name="T56" fmla="*/ 111 w 1530"/>
              <a:gd name="T57" fmla="*/ 3165 h 3535"/>
              <a:gd name="T58" fmla="*/ 60 w 1530"/>
              <a:gd name="T59" fmla="*/ 3066 h 3535"/>
              <a:gd name="T60" fmla="*/ 23 w 1530"/>
              <a:gd name="T61" fmla="*/ 2958 h 3535"/>
              <a:gd name="T62" fmla="*/ 4 w 1530"/>
              <a:gd name="T63" fmla="*/ 2845 h 3535"/>
              <a:gd name="T64" fmla="*/ 0 w 1530"/>
              <a:gd name="T65" fmla="*/ 768 h 3535"/>
              <a:gd name="T66" fmla="*/ 8 w 1530"/>
              <a:gd name="T67" fmla="*/ 651 h 3535"/>
              <a:gd name="T68" fmla="*/ 35 w 1530"/>
              <a:gd name="T69" fmla="*/ 540 h 3535"/>
              <a:gd name="T70" fmla="*/ 76 w 1530"/>
              <a:gd name="T71" fmla="*/ 435 h 3535"/>
              <a:gd name="T72" fmla="*/ 131 w 1530"/>
              <a:gd name="T73" fmla="*/ 339 h 3535"/>
              <a:gd name="T74" fmla="*/ 199 w 1530"/>
              <a:gd name="T75" fmla="*/ 253 h 3535"/>
              <a:gd name="T76" fmla="*/ 279 w 1530"/>
              <a:gd name="T77" fmla="*/ 176 h 3535"/>
              <a:gd name="T78" fmla="*/ 369 w 1530"/>
              <a:gd name="T79" fmla="*/ 111 h 3535"/>
              <a:gd name="T80" fmla="*/ 468 w 1530"/>
              <a:gd name="T81" fmla="*/ 61 h 3535"/>
              <a:gd name="T82" fmla="*/ 574 w 1530"/>
              <a:gd name="T83" fmla="*/ 24 h 3535"/>
              <a:gd name="T84" fmla="*/ 687 w 1530"/>
              <a:gd name="T85" fmla="*/ 4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0" h="3535">
                <a:moveTo>
                  <a:pt x="764" y="0"/>
                </a:moveTo>
                <a:lnTo>
                  <a:pt x="804" y="1"/>
                </a:lnTo>
                <a:lnTo>
                  <a:pt x="842" y="4"/>
                </a:lnTo>
                <a:lnTo>
                  <a:pt x="881" y="8"/>
                </a:lnTo>
                <a:lnTo>
                  <a:pt x="919" y="16"/>
                </a:lnTo>
                <a:lnTo>
                  <a:pt x="955" y="24"/>
                </a:lnTo>
                <a:lnTo>
                  <a:pt x="991" y="34"/>
                </a:lnTo>
                <a:lnTo>
                  <a:pt x="1027" y="46"/>
                </a:lnTo>
                <a:lnTo>
                  <a:pt x="1062" y="61"/>
                </a:lnTo>
                <a:lnTo>
                  <a:pt x="1095" y="76"/>
                </a:lnTo>
                <a:lnTo>
                  <a:pt x="1128" y="92"/>
                </a:lnTo>
                <a:lnTo>
                  <a:pt x="1160" y="111"/>
                </a:lnTo>
                <a:lnTo>
                  <a:pt x="1191" y="131"/>
                </a:lnTo>
                <a:lnTo>
                  <a:pt x="1221" y="153"/>
                </a:lnTo>
                <a:lnTo>
                  <a:pt x="1251" y="176"/>
                </a:lnTo>
                <a:lnTo>
                  <a:pt x="1278" y="200"/>
                </a:lnTo>
                <a:lnTo>
                  <a:pt x="1305" y="225"/>
                </a:lnTo>
                <a:lnTo>
                  <a:pt x="1330" y="253"/>
                </a:lnTo>
                <a:lnTo>
                  <a:pt x="1354" y="280"/>
                </a:lnTo>
                <a:lnTo>
                  <a:pt x="1376" y="309"/>
                </a:lnTo>
                <a:lnTo>
                  <a:pt x="1398" y="339"/>
                </a:lnTo>
                <a:lnTo>
                  <a:pt x="1418" y="371"/>
                </a:lnTo>
                <a:lnTo>
                  <a:pt x="1437" y="402"/>
                </a:lnTo>
                <a:lnTo>
                  <a:pt x="1453" y="435"/>
                </a:lnTo>
                <a:lnTo>
                  <a:pt x="1469" y="469"/>
                </a:lnTo>
                <a:lnTo>
                  <a:pt x="1483" y="504"/>
                </a:lnTo>
                <a:lnTo>
                  <a:pt x="1495" y="540"/>
                </a:lnTo>
                <a:lnTo>
                  <a:pt x="1505" y="577"/>
                </a:lnTo>
                <a:lnTo>
                  <a:pt x="1513" y="614"/>
                </a:lnTo>
                <a:lnTo>
                  <a:pt x="1521" y="651"/>
                </a:lnTo>
                <a:lnTo>
                  <a:pt x="1526" y="690"/>
                </a:lnTo>
                <a:lnTo>
                  <a:pt x="1529" y="729"/>
                </a:lnTo>
                <a:lnTo>
                  <a:pt x="1530" y="768"/>
                </a:lnTo>
                <a:lnTo>
                  <a:pt x="1530" y="2768"/>
                </a:lnTo>
                <a:lnTo>
                  <a:pt x="1529" y="2807"/>
                </a:lnTo>
                <a:lnTo>
                  <a:pt x="1526" y="2845"/>
                </a:lnTo>
                <a:lnTo>
                  <a:pt x="1521" y="2884"/>
                </a:lnTo>
                <a:lnTo>
                  <a:pt x="1513" y="2921"/>
                </a:lnTo>
                <a:lnTo>
                  <a:pt x="1505" y="2958"/>
                </a:lnTo>
                <a:lnTo>
                  <a:pt x="1495" y="2995"/>
                </a:lnTo>
                <a:lnTo>
                  <a:pt x="1483" y="3031"/>
                </a:lnTo>
                <a:lnTo>
                  <a:pt x="1469" y="3066"/>
                </a:lnTo>
                <a:lnTo>
                  <a:pt x="1453" y="3100"/>
                </a:lnTo>
                <a:lnTo>
                  <a:pt x="1437" y="3133"/>
                </a:lnTo>
                <a:lnTo>
                  <a:pt x="1418" y="3165"/>
                </a:lnTo>
                <a:lnTo>
                  <a:pt x="1398" y="3196"/>
                </a:lnTo>
                <a:lnTo>
                  <a:pt x="1376" y="3226"/>
                </a:lnTo>
                <a:lnTo>
                  <a:pt x="1354" y="3255"/>
                </a:lnTo>
                <a:lnTo>
                  <a:pt x="1330" y="3284"/>
                </a:lnTo>
                <a:lnTo>
                  <a:pt x="1305" y="3310"/>
                </a:lnTo>
                <a:lnTo>
                  <a:pt x="1278" y="3335"/>
                </a:lnTo>
                <a:lnTo>
                  <a:pt x="1251" y="3360"/>
                </a:lnTo>
                <a:lnTo>
                  <a:pt x="1221" y="3382"/>
                </a:lnTo>
                <a:lnTo>
                  <a:pt x="1191" y="3404"/>
                </a:lnTo>
                <a:lnTo>
                  <a:pt x="1160" y="3424"/>
                </a:lnTo>
                <a:lnTo>
                  <a:pt x="1128" y="3443"/>
                </a:lnTo>
                <a:lnTo>
                  <a:pt x="1095" y="3459"/>
                </a:lnTo>
                <a:lnTo>
                  <a:pt x="1062" y="3474"/>
                </a:lnTo>
                <a:lnTo>
                  <a:pt x="1027" y="3489"/>
                </a:lnTo>
                <a:lnTo>
                  <a:pt x="991" y="3501"/>
                </a:lnTo>
                <a:lnTo>
                  <a:pt x="955" y="3511"/>
                </a:lnTo>
                <a:lnTo>
                  <a:pt x="919" y="3520"/>
                </a:lnTo>
                <a:lnTo>
                  <a:pt x="881" y="3527"/>
                </a:lnTo>
                <a:lnTo>
                  <a:pt x="842" y="3531"/>
                </a:lnTo>
                <a:lnTo>
                  <a:pt x="804" y="3534"/>
                </a:lnTo>
                <a:lnTo>
                  <a:pt x="764" y="3535"/>
                </a:lnTo>
                <a:lnTo>
                  <a:pt x="726" y="3534"/>
                </a:lnTo>
                <a:lnTo>
                  <a:pt x="687" y="3531"/>
                </a:lnTo>
                <a:lnTo>
                  <a:pt x="649" y="3527"/>
                </a:lnTo>
                <a:lnTo>
                  <a:pt x="611" y="3520"/>
                </a:lnTo>
                <a:lnTo>
                  <a:pt x="574" y="3511"/>
                </a:lnTo>
                <a:lnTo>
                  <a:pt x="537" y="3501"/>
                </a:lnTo>
                <a:lnTo>
                  <a:pt x="503" y="3489"/>
                </a:lnTo>
                <a:lnTo>
                  <a:pt x="468" y="3474"/>
                </a:lnTo>
                <a:lnTo>
                  <a:pt x="433" y="3459"/>
                </a:lnTo>
                <a:lnTo>
                  <a:pt x="401" y="3443"/>
                </a:lnTo>
                <a:lnTo>
                  <a:pt x="369" y="3424"/>
                </a:lnTo>
                <a:lnTo>
                  <a:pt x="337" y="3404"/>
                </a:lnTo>
                <a:lnTo>
                  <a:pt x="308" y="3382"/>
                </a:lnTo>
                <a:lnTo>
                  <a:pt x="279" y="3360"/>
                </a:lnTo>
                <a:lnTo>
                  <a:pt x="251" y="3335"/>
                </a:lnTo>
                <a:lnTo>
                  <a:pt x="225" y="3310"/>
                </a:lnTo>
                <a:lnTo>
                  <a:pt x="199" y="3284"/>
                </a:lnTo>
                <a:lnTo>
                  <a:pt x="175" y="3255"/>
                </a:lnTo>
                <a:lnTo>
                  <a:pt x="152" y="3226"/>
                </a:lnTo>
                <a:lnTo>
                  <a:pt x="131" y="3196"/>
                </a:lnTo>
                <a:lnTo>
                  <a:pt x="111" y="3165"/>
                </a:lnTo>
                <a:lnTo>
                  <a:pt x="92" y="3133"/>
                </a:lnTo>
                <a:lnTo>
                  <a:pt x="76" y="3100"/>
                </a:lnTo>
                <a:lnTo>
                  <a:pt x="60" y="3066"/>
                </a:lnTo>
                <a:lnTo>
                  <a:pt x="46" y="3031"/>
                </a:lnTo>
                <a:lnTo>
                  <a:pt x="35" y="2995"/>
                </a:lnTo>
                <a:lnTo>
                  <a:pt x="23" y="2958"/>
                </a:lnTo>
                <a:lnTo>
                  <a:pt x="15" y="2921"/>
                </a:lnTo>
                <a:lnTo>
                  <a:pt x="8" y="2884"/>
                </a:lnTo>
                <a:lnTo>
                  <a:pt x="4" y="2845"/>
                </a:lnTo>
                <a:lnTo>
                  <a:pt x="1" y="2807"/>
                </a:lnTo>
                <a:lnTo>
                  <a:pt x="0" y="2768"/>
                </a:lnTo>
                <a:lnTo>
                  <a:pt x="0" y="768"/>
                </a:lnTo>
                <a:lnTo>
                  <a:pt x="1" y="729"/>
                </a:lnTo>
                <a:lnTo>
                  <a:pt x="4" y="690"/>
                </a:lnTo>
                <a:lnTo>
                  <a:pt x="8" y="651"/>
                </a:lnTo>
                <a:lnTo>
                  <a:pt x="15" y="614"/>
                </a:lnTo>
                <a:lnTo>
                  <a:pt x="23" y="577"/>
                </a:lnTo>
                <a:lnTo>
                  <a:pt x="35" y="540"/>
                </a:lnTo>
                <a:lnTo>
                  <a:pt x="46" y="504"/>
                </a:lnTo>
                <a:lnTo>
                  <a:pt x="60" y="469"/>
                </a:lnTo>
                <a:lnTo>
                  <a:pt x="76" y="435"/>
                </a:lnTo>
                <a:lnTo>
                  <a:pt x="92" y="402"/>
                </a:lnTo>
                <a:lnTo>
                  <a:pt x="111" y="371"/>
                </a:lnTo>
                <a:lnTo>
                  <a:pt x="131" y="339"/>
                </a:lnTo>
                <a:lnTo>
                  <a:pt x="152" y="309"/>
                </a:lnTo>
                <a:lnTo>
                  <a:pt x="175" y="280"/>
                </a:lnTo>
                <a:lnTo>
                  <a:pt x="199" y="253"/>
                </a:lnTo>
                <a:lnTo>
                  <a:pt x="225" y="225"/>
                </a:lnTo>
                <a:lnTo>
                  <a:pt x="251" y="200"/>
                </a:lnTo>
                <a:lnTo>
                  <a:pt x="279" y="176"/>
                </a:lnTo>
                <a:lnTo>
                  <a:pt x="308" y="153"/>
                </a:lnTo>
                <a:lnTo>
                  <a:pt x="337" y="131"/>
                </a:lnTo>
                <a:lnTo>
                  <a:pt x="369" y="111"/>
                </a:lnTo>
                <a:lnTo>
                  <a:pt x="401" y="92"/>
                </a:lnTo>
                <a:lnTo>
                  <a:pt x="433" y="76"/>
                </a:lnTo>
                <a:lnTo>
                  <a:pt x="468" y="61"/>
                </a:lnTo>
                <a:lnTo>
                  <a:pt x="503" y="46"/>
                </a:lnTo>
                <a:lnTo>
                  <a:pt x="537" y="34"/>
                </a:lnTo>
                <a:lnTo>
                  <a:pt x="574" y="24"/>
                </a:lnTo>
                <a:lnTo>
                  <a:pt x="611" y="16"/>
                </a:lnTo>
                <a:lnTo>
                  <a:pt x="649" y="8"/>
                </a:lnTo>
                <a:lnTo>
                  <a:pt x="687" y="4"/>
                </a:lnTo>
                <a:lnTo>
                  <a:pt x="726" y="1"/>
                </a:lnTo>
                <a:lnTo>
                  <a:pt x="76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  <p:sp>
        <p:nvSpPr>
          <p:cNvPr id="3" name="Freeform 9"/>
          <p:cNvSpPr>
            <a:spLocks noGrp="1"/>
          </p:cNvSpPr>
          <p:nvPr>
            <p:ph type="pic" sz="quarter" idx="10"/>
          </p:nvPr>
        </p:nvSpPr>
        <p:spPr bwMode="auto">
          <a:xfrm>
            <a:off x="13273829" y="1416818"/>
            <a:ext cx="4612905" cy="10656282"/>
          </a:xfrm>
          <a:custGeom>
            <a:avLst/>
            <a:gdLst>
              <a:gd name="T0" fmla="*/ 842 w 1530"/>
              <a:gd name="T1" fmla="*/ 4 h 3535"/>
              <a:gd name="T2" fmla="*/ 955 w 1530"/>
              <a:gd name="T3" fmla="*/ 24 h 3535"/>
              <a:gd name="T4" fmla="*/ 1062 w 1530"/>
              <a:gd name="T5" fmla="*/ 61 h 3535"/>
              <a:gd name="T6" fmla="*/ 1160 w 1530"/>
              <a:gd name="T7" fmla="*/ 111 h 3535"/>
              <a:gd name="T8" fmla="*/ 1251 w 1530"/>
              <a:gd name="T9" fmla="*/ 176 h 3535"/>
              <a:gd name="T10" fmla="*/ 1330 w 1530"/>
              <a:gd name="T11" fmla="*/ 253 h 3535"/>
              <a:gd name="T12" fmla="*/ 1398 w 1530"/>
              <a:gd name="T13" fmla="*/ 339 h 3535"/>
              <a:gd name="T14" fmla="*/ 1453 w 1530"/>
              <a:gd name="T15" fmla="*/ 435 h 3535"/>
              <a:gd name="T16" fmla="*/ 1495 w 1530"/>
              <a:gd name="T17" fmla="*/ 540 h 3535"/>
              <a:gd name="T18" fmla="*/ 1521 w 1530"/>
              <a:gd name="T19" fmla="*/ 651 h 3535"/>
              <a:gd name="T20" fmla="*/ 1530 w 1530"/>
              <a:gd name="T21" fmla="*/ 768 h 3535"/>
              <a:gd name="T22" fmla="*/ 1526 w 1530"/>
              <a:gd name="T23" fmla="*/ 2845 h 3535"/>
              <a:gd name="T24" fmla="*/ 1505 w 1530"/>
              <a:gd name="T25" fmla="*/ 2958 h 3535"/>
              <a:gd name="T26" fmla="*/ 1469 w 1530"/>
              <a:gd name="T27" fmla="*/ 3066 h 3535"/>
              <a:gd name="T28" fmla="*/ 1418 w 1530"/>
              <a:gd name="T29" fmla="*/ 3165 h 3535"/>
              <a:gd name="T30" fmla="*/ 1354 w 1530"/>
              <a:gd name="T31" fmla="*/ 3255 h 3535"/>
              <a:gd name="T32" fmla="*/ 1278 w 1530"/>
              <a:gd name="T33" fmla="*/ 3335 h 3535"/>
              <a:gd name="T34" fmla="*/ 1191 w 1530"/>
              <a:gd name="T35" fmla="*/ 3404 h 3535"/>
              <a:gd name="T36" fmla="*/ 1095 w 1530"/>
              <a:gd name="T37" fmla="*/ 3459 h 3535"/>
              <a:gd name="T38" fmla="*/ 991 w 1530"/>
              <a:gd name="T39" fmla="*/ 3501 h 3535"/>
              <a:gd name="T40" fmla="*/ 881 w 1530"/>
              <a:gd name="T41" fmla="*/ 3527 h 3535"/>
              <a:gd name="T42" fmla="*/ 764 w 1530"/>
              <a:gd name="T43" fmla="*/ 3535 h 3535"/>
              <a:gd name="T44" fmla="*/ 649 w 1530"/>
              <a:gd name="T45" fmla="*/ 3527 h 3535"/>
              <a:gd name="T46" fmla="*/ 537 w 1530"/>
              <a:gd name="T47" fmla="*/ 3501 h 3535"/>
              <a:gd name="T48" fmla="*/ 433 w 1530"/>
              <a:gd name="T49" fmla="*/ 3459 h 3535"/>
              <a:gd name="T50" fmla="*/ 337 w 1530"/>
              <a:gd name="T51" fmla="*/ 3404 h 3535"/>
              <a:gd name="T52" fmla="*/ 251 w 1530"/>
              <a:gd name="T53" fmla="*/ 3335 h 3535"/>
              <a:gd name="T54" fmla="*/ 175 w 1530"/>
              <a:gd name="T55" fmla="*/ 3255 h 3535"/>
              <a:gd name="T56" fmla="*/ 111 w 1530"/>
              <a:gd name="T57" fmla="*/ 3165 h 3535"/>
              <a:gd name="T58" fmla="*/ 60 w 1530"/>
              <a:gd name="T59" fmla="*/ 3066 h 3535"/>
              <a:gd name="T60" fmla="*/ 23 w 1530"/>
              <a:gd name="T61" fmla="*/ 2958 h 3535"/>
              <a:gd name="T62" fmla="*/ 4 w 1530"/>
              <a:gd name="T63" fmla="*/ 2845 h 3535"/>
              <a:gd name="T64" fmla="*/ 0 w 1530"/>
              <a:gd name="T65" fmla="*/ 768 h 3535"/>
              <a:gd name="T66" fmla="*/ 8 w 1530"/>
              <a:gd name="T67" fmla="*/ 651 h 3535"/>
              <a:gd name="T68" fmla="*/ 35 w 1530"/>
              <a:gd name="T69" fmla="*/ 540 h 3535"/>
              <a:gd name="T70" fmla="*/ 76 w 1530"/>
              <a:gd name="T71" fmla="*/ 435 h 3535"/>
              <a:gd name="T72" fmla="*/ 131 w 1530"/>
              <a:gd name="T73" fmla="*/ 339 h 3535"/>
              <a:gd name="T74" fmla="*/ 199 w 1530"/>
              <a:gd name="T75" fmla="*/ 253 h 3535"/>
              <a:gd name="T76" fmla="*/ 279 w 1530"/>
              <a:gd name="T77" fmla="*/ 176 h 3535"/>
              <a:gd name="T78" fmla="*/ 369 w 1530"/>
              <a:gd name="T79" fmla="*/ 111 h 3535"/>
              <a:gd name="T80" fmla="*/ 468 w 1530"/>
              <a:gd name="T81" fmla="*/ 61 h 3535"/>
              <a:gd name="T82" fmla="*/ 574 w 1530"/>
              <a:gd name="T83" fmla="*/ 24 h 3535"/>
              <a:gd name="T84" fmla="*/ 687 w 1530"/>
              <a:gd name="T85" fmla="*/ 4 h 3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0" h="3535">
                <a:moveTo>
                  <a:pt x="764" y="0"/>
                </a:moveTo>
                <a:lnTo>
                  <a:pt x="804" y="1"/>
                </a:lnTo>
                <a:lnTo>
                  <a:pt x="842" y="4"/>
                </a:lnTo>
                <a:lnTo>
                  <a:pt x="881" y="8"/>
                </a:lnTo>
                <a:lnTo>
                  <a:pt x="919" y="16"/>
                </a:lnTo>
                <a:lnTo>
                  <a:pt x="955" y="24"/>
                </a:lnTo>
                <a:lnTo>
                  <a:pt x="991" y="34"/>
                </a:lnTo>
                <a:lnTo>
                  <a:pt x="1027" y="46"/>
                </a:lnTo>
                <a:lnTo>
                  <a:pt x="1062" y="61"/>
                </a:lnTo>
                <a:lnTo>
                  <a:pt x="1095" y="76"/>
                </a:lnTo>
                <a:lnTo>
                  <a:pt x="1128" y="92"/>
                </a:lnTo>
                <a:lnTo>
                  <a:pt x="1160" y="111"/>
                </a:lnTo>
                <a:lnTo>
                  <a:pt x="1191" y="131"/>
                </a:lnTo>
                <a:lnTo>
                  <a:pt x="1221" y="153"/>
                </a:lnTo>
                <a:lnTo>
                  <a:pt x="1251" y="176"/>
                </a:lnTo>
                <a:lnTo>
                  <a:pt x="1278" y="200"/>
                </a:lnTo>
                <a:lnTo>
                  <a:pt x="1305" y="225"/>
                </a:lnTo>
                <a:lnTo>
                  <a:pt x="1330" y="253"/>
                </a:lnTo>
                <a:lnTo>
                  <a:pt x="1354" y="280"/>
                </a:lnTo>
                <a:lnTo>
                  <a:pt x="1376" y="309"/>
                </a:lnTo>
                <a:lnTo>
                  <a:pt x="1398" y="339"/>
                </a:lnTo>
                <a:lnTo>
                  <a:pt x="1418" y="371"/>
                </a:lnTo>
                <a:lnTo>
                  <a:pt x="1437" y="402"/>
                </a:lnTo>
                <a:lnTo>
                  <a:pt x="1453" y="435"/>
                </a:lnTo>
                <a:lnTo>
                  <a:pt x="1469" y="469"/>
                </a:lnTo>
                <a:lnTo>
                  <a:pt x="1483" y="504"/>
                </a:lnTo>
                <a:lnTo>
                  <a:pt x="1495" y="540"/>
                </a:lnTo>
                <a:lnTo>
                  <a:pt x="1505" y="577"/>
                </a:lnTo>
                <a:lnTo>
                  <a:pt x="1513" y="614"/>
                </a:lnTo>
                <a:lnTo>
                  <a:pt x="1521" y="651"/>
                </a:lnTo>
                <a:lnTo>
                  <a:pt x="1526" y="690"/>
                </a:lnTo>
                <a:lnTo>
                  <a:pt x="1529" y="729"/>
                </a:lnTo>
                <a:lnTo>
                  <a:pt x="1530" y="768"/>
                </a:lnTo>
                <a:lnTo>
                  <a:pt x="1530" y="2768"/>
                </a:lnTo>
                <a:lnTo>
                  <a:pt x="1529" y="2807"/>
                </a:lnTo>
                <a:lnTo>
                  <a:pt x="1526" y="2845"/>
                </a:lnTo>
                <a:lnTo>
                  <a:pt x="1521" y="2884"/>
                </a:lnTo>
                <a:lnTo>
                  <a:pt x="1513" y="2921"/>
                </a:lnTo>
                <a:lnTo>
                  <a:pt x="1505" y="2958"/>
                </a:lnTo>
                <a:lnTo>
                  <a:pt x="1495" y="2995"/>
                </a:lnTo>
                <a:lnTo>
                  <a:pt x="1483" y="3031"/>
                </a:lnTo>
                <a:lnTo>
                  <a:pt x="1469" y="3066"/>
                </a:lnTo>
                <a:lnTo>
                  <a:pt x="1453" y="3100"/>
                </a:lnTo>
                <a:lnTo>
                  <a:pt x="1437" y="3133"/>
                </a:lnTo>
                <a:lnTo>
                  <a:pt x="1418" y="3165"/>
                </a:lnTo>
                <a:lnTo>
                  <a:pt x="1398" y="3196"/>
                </a:lnTo>
                <a:lnTo>
                  <a:pt x="1376" y="3226"/>
                </a:lnTo>
                <a:lnTo>
                  <a:pt x="1354" y="3255"/>
                </a:lnTo>
                <a:lnTo>
                  <a:pt x="1330" y="3284"/>
                </a:lnTo>
                <a:lnTo>
                  <a:pt x="1305" y="3310"/>
                </a:lnTo>
                <a:lnTo>
                  <a:pt x="1278" y="3335"/>
                </a:lnTo>
                <a:lnTo>
                  <a:pt x="1251" y="3360"/>
                </a:lnTo>
                <a:lnTo>
                  <a:pt x="1221" y="3382"/>
                </a:lnTo>
                <a:lnTo>
                  <a:pt x="1191" y="3404"/>
                </a:lnTo>
                <a:lnTo>
                  <a:pt x="1160" y="3424"/>
                </a:lnTo>
                <a:lnTo>
                  <a:pt x="1128" y="3443"/>
                </a:lnTo>
                <a:lnTo>
                  <a:pt x="1095" y="3459"/>
                </a:lnTo>
                <a:lnTo>
                  <a:pt x="1062" y="3474"/>
                </a:lnTo>
                <a:lnTo>
                  <a:pt x="1027" y="3489"/>
                </a:lnTo>
                <a:lnTo>
                  <a:pt x="991" y="3501"/>
                </a:lnTo>
                <a:lnTo>
                  <a:pt x="955" y="3511"/>
                </a:lnTo>
                <a:lnTo>
                  <a:pt x="919" y="3520"/>
                </a:lnTo>
                <a:lnTo>
                  <a:pt x="881" y="3527"/>
                </a:lnTo>
                <a:lnTo>
                  <a:pt x="842" y="3531"/>
                </a:lnTo>
                <a:lnTo>
                  <a:pt x="804" y="3534"/>
                </a:lnTo>
                <a:lnTo>
                  <a:pt x="764" y="3535"/>
                </a:lnTo>
                <a:lnTo>
                  <a:pt x="726" y="3534"/>
                </a:lnTo>
                <a:lnTo>
                  <a:pt x="687" y="3531"/>
                </a:lnTo>
                <a:lnTo>
                  <a:pt x="649" y="3527"/>
                </a:lnTo>
                <a:lnTo>
                  <a:pt x="611" y="3520"/>
                </a:lnTo>
                <a:lnTo>
                  <a:pt x="574" y="3511"/>
                </a:lnTo>
                <a:lnTo>
                  <a:pt x="537" y="3501"/>
                </a:lnTo>
                <a:lnTo>
                  <a:pt x="503" y="3489"/>
                </a:lnTo>
                <a:lnTo>
                  <a:pt x="468" y="3474"/>
                </a:lnTo>
                <a:lnTo>
                  <a:pt x="433" y="3459"/>
                </a:lnTo>
                <a:lnTo>
                  <a:pt x="401" y="3443"/>
                </a:lnTo>
                <a:lnTo>
                  <a:pt x="369" y="3424"/>
                </a:lnTo>
                <a:lnTo>
                  <a:pt x="337" y="3404"/>
                </a:lnTo>
                <a:lnTo>
                  <a:pt x="308" y="3382"/>
                </a:lnTo>
                <a:lnTo>
                  <a:pt x="279" y="3360"/>
                </a:lnTo>
                <a:lnTo>
                  <a:pt x="251" y="3335"/>
                </a:lnTo>
                <a:lnTo>
                  <a:pt x="225" y="3310"/>
                </a:lnTo>
                <a:lnTo>
                  <a:pt x="199" y="3284"/>
                </a:lnTo>
                <a:lnTo>
                  <a:pt x="175" y="3255"/>
                </a:lnTo>
                <a:lnTo>
                  <a:pt x="152" y="3226"/>
                </a:lnTo>
                <a:lnTo>
                  <a:pt x="131" y="3196"/>
                </a:lnTo>
                <a:lnTo>
                  <a:pt x="111" y="3165"/>
                </a:lnTo>
                <a:lnTo>
                  <a:pt x="92" y="3133"/>
                </a:lnTo>
                <a:lnTo>
                  <a:pt x="76" y="3100"/>
                </a:lnTo>
                <a:lnTo>
                  <a:pt x="60" y="3066"/>
                </a:lnTo>
                <a:lnTo>
                  <a:pt x="46" y="3031"/>
                </a:lnTo>
                <a:lnTo>
                  <a:pt x="35" y="2995"/>
                </a:lnTo>
                <a:lnTo>
                  <a:pt x="23" y="2958"/>
                </a:lnTo>
                <a:lnTo>
                  <a:pt x="15" y="2921"/>
                </a:lnTo>
                <a:lnTo>
                  <a:pt x="8" y="2884"/>
                </a:lnTo>
                <a:lnTo>
                  <a:pt x="4" y="2845"/>
                </a:lnTo>
                <a:lnTo>
                  <a:pt x="1" y="2807"/>
                </a:lnTo>
                <a:lnTo>
                  <a:pt x="0" y="2768"/>
                </a:lnTo>
                <a:lnTo>
                  <a:pt x="0" y="768"/>
                </a:lnTo>
                <a:lnTo>
                  <a:pt x="1" y="729"/>
                </a:lnTo>
                <a:lnTo>
                  <a:pt x="4" y="690"/>
                </a:lnTo>
                <a:lnTo>
                  <a:pt x="8" y="651"/>
                </a:lnTo>
                <a:lnTo>
                  <a:pt x="15" y="614"/>
                </a:lnTo>
                <a:lnTo>
                  <a:pt x="23" y="577"/>
                </a:lnTo>
                <a:lnTo>
                  <a:pt x="35" y="540"/>
                </a:lnTo>
                <a:lnTo>
                  <a:pt x="46" y="504"/>
                </a:lnTo>
                <a:lnTo>
                  <a:pt x="60" y="469"/>
                </a:lnTo>
                <a:lnTo>
                  <a:pt x="76" y="435"/>
                </a:lnTo>
                <a:lnTo>
                  <a:pt x="92" y="402"/>
                </a:lnTo>
                <a:lnTo>
                  <a:pt x="111" y="371"/>
                </a:lnTo>
                <a:lnTo>
                  <a:pt x="131" y="339"/>
                </a:lnTo>
                <a:lnTo>
                  <a:pt x="152" y="309"/>
                </a:lnTo>
                <a:lnTo>
                  <a:pt x="175" y="280"/>
                </a:lnTo>
                <a:lnTo>
                  <a:pt x="199" y="253"/>
                </a:lnTo>
                <a:lnTo>
                  <a:pt x="225" y="225"/>
                </a:lnTo>
                <a:lnTo>
                  <a:pt x="251" y="200"/>
                </a:lnTo>
                <a:lnTo>
                  <a:pt x="279" y="176"/>
                </a:lnTo>
                <a:lnTo>
                  <a:pt x="308" y="153"/>
                </a:lnTo>
                <a:lnTo>
                  <a:pt x="337" y="131"/>
                </a:lnTo>
                <a:lnTo>
                  <a:pt x="369" y="111"/>
                </a:lnTo>
                <a:lnTo>
                  <a:pt x="401" y="92"/>
                </a:lnTo>
                <a:lnTo>
                  <a:pt x="433" y="76"/>
                </a:lnTo>
                <a:lnTo>
                  <a:pt x="468" y="61"/>
                </a:lnTo>
                <a:lnTo>
                  <a:pt x="503" y="46"/>
                </a:lnTo>
                <a:lnTo>
                  <a:pt x="537" y="34"/>
                </a:lnTo>
                <a:lnTo>
                  <a:pt x="574" y="24"/>
                </a:lnTo>
                <a:lnTo>
                  <a:pt x="611" y="16"/>
                </a:lnTo>
                <a:lnTo>
                  <a:pt x="649" y="8"/>
                </a:lnTo>
                <a:lnTo>
                  <a:pt x="687" y="4"/>
                </a:lnTo>
                <a:lnTo>
                  <a:pt x="726" y="1"/>
                </a:lnTo>
                <a:lnTo>
                  <a:pt x="76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2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13315" y="804150"/>
            <a:ext cx="11294287" cy="59628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315" y="6949035"/>
            <a:ext cx="11294287" cy="59628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276398" y="804150"/>
            <a:ext cx="11294287" cy="59628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76398" y="6949035"/>
            <a:ext cx="11294287" cy="596282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50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239081" y="5641618"/>
            <a:ext cx="23144919" cy="8074382"/>
          </a:xfrm>
          <a:custGeom>
            <a:avLst/>
            <a:gdLst>
              <a:gd name="T0" fmla="*/ 7565 w 7565"/>
              <a:gd name="T1" fmla="*/ 1638 h 2704"/>
              <a:gd name="T2" fmla="*/ 7565 w 7565"/>
              <a:gd name="T3" fmla="*/ 2099 h 2704"/>
              <a:gd name="T4" fmla="*/ 5713 w 7565"/>
              <a:gd name="T5" fmla="*/ 1295 h 2704"/>
              <a:gd name="T6" fmla="*/ 5882 w 7565"/>
              <a:gd name="T7" fmla="*/ 908 h 2704"/>
              <a:gd name="T8" fmla="*/ 7565 w 7565"/>
              <a:gd name="T9" fmla="*/ 1638 h 2704"/>
              <a:gd name="T10" fmla="*/ 7565 w 7565"/>
              <a:gd name="T11" fmla="*/ 2160 h 2704"/>
              <a:gd name="T12" fmla="*/ 7565 w 7565"/>
              <a:gd name="T13" fmla="*/ 2621 h 2704"/>
              <a:gd name="T14" fmla="*/ 4700 w 7565"/>
              <a:gd name="T15" fmla="*/ 1379 h 2704"/>
              <a:gd name="T16" fmla="*/ 4869 w 7565"/>
              <a:gd name="T17" fmla="*/ 991 h 2704"/>
              <a:gd name="T18" fmla="*/ 7565 w 7565"/>
              <a:gd name="T19" fmla="*/ 2160 h 2704"/>
              <a:gd name="T20" fmla="*/ 7565 w 7565"/>
              <a:gd name="T21" fmla="*/ 2683 h 2704"/>
              <a:gd name="T22" fmla="*/ 7565 w 7565"/>
              <a:gd name="T23" fmla="*/ 2704 h 2704"/>
              <a:gd name="T24" fmla="*/ 6552 w 7565"/>
              <a:gd name="T25" fmla="*/ 2704 h 2704"/>
              <a:gd name="T26" fmla="*/ 1210 w 7565"/>
              <a:gd name="T27" fmla="*/ 388 h 2704"/>
              <a:gd name="T28" fmla="*/ 1379 w 7565"/>
              <a:gd name="T29" fmla="*/ 0 h 2704"/>
              <a:gd name="T30" fmla="*/ 7565 w 7565"/>
              <a:gd name="T31" fmla="*/ 2683 h 2704"/>
              <a:gd name="T32" fmla="*/ 6409 w 7565"/>
              <a:gd name="T33" fmla="*/ 2704 h 2704"/>
              <a:gd name="T34" fmla="*/ 5347 w 7565"/>
              <a:gd name="T35" fmla="*/ 2704 h 2704"/>
              <a:gd name="T36" fmla="*/ 71 w 7565"/>
              <a:gd name="T37" fmla="*/ 417 h 2704"/>
              <a:gd name="T38" fmla="*/ 240 w 7565"/>
              <a:gd name="T39" fmla="*/ 28 h 2704"/>
              <a:gd name="T40" fmla="*/ 6409 w 7565"/>
              <a:gd name="T41" fmla="*/ 2704 h 2704"/>
              <a:gd name="T42" fmla="*/ 5205 w 7565"/>
              <a:gd name="T43" fmla="*/ 2704 h 2704"/>
              <a:gd name="T44" fmla="*/ 4142 w 7565"/>
              <a:gd name="T45" fmla="*/ 2704 h 2704"/>
              <a:gd name="T46" fmla="*/ 954 w 7565"/>
              <a:gd name="T47" fmla="*/ 1321 h 2704"/>
              <a:gd name="T48" fmla="*/ 1122 w 7565"/>
              <a:gd name="T49" fmla="*/ 933 h 2704"/>
              <a:gd name="T50" fmla="*/ 5205 w 7565"/>
              <a:gd name="T51" fmla="*/ 2704 h 2704"/>
              <a:gd name="T52" fmla="*/ 4000 w 7565"/>
              <a:gd name="T53" fmla="*/ 2704 h 2704"/>
              <a:gd name="T54" fmla="*/ 2937 w 7565"/>
              <a:gd name="T55" fmla="*/ 2704 h 2704"/>
              <a:gd name="T56" fmla="*/ 227 w 7565"/>
              <a:gd name="T57" fmla="*/ 1529 h 2704"/>
              <a:gd name="T58" fmla="*/ 394 w 7565"/>
              <a:gd name="T59" fmla="*/ 1141 h 2704"/>
              <a:gd name="T60" fmla="*/ 4000 w 7565"/>
              <a:gd name="T61" fmla="*/ 2704 h 2704"/>
              <a:gd name="T62" fmla="*/ 2795 w 7565"/>
              <a:gd name="T63" fmla="*/ 2704 h 2704"/>
              <a:gd name="T64" fmla="*/ 1732 w 7565"/>
              <a:gd name="T65" fmla="*/ 2704 h 2704"/>
              <a:gd name="T66" fmla="*/ 602 w 7565"/>
              <a:gd name="T67" fmla="*/ 2213 h 2704"/>
              <a:gd name="T68" fmla="*/ 770 w 7565"/>
              <a:gd name="T69" fmla="*/ 1826 h 2704"/>
              <a:gd name="T70" fmla="*/ 2795 w 7565"/>
              <a:gd name="T71" fmla="*/ 2704 h 2704"/>
              <a:gd name="T72" fmla="*/ 1590 w 7565"/>
              <a:gd name="T73" fmla="*/ 2704 h 2704"/>
              <a:gd name="T74" fmla="*/ 527 w 7565"/>
              <a:gd name="T75" fmla="*/ 2704 h 2704"/>
              <a:gd name="T76" fmla="*/ 0 w 7565"/>
              <a:gd name="T77" fmla="*/ 2476 h 2704"/>
              <a:gd name="T78" fmla="*/ 169 w 7565"/>
              <a:gd name="T79" fmla="*/ 2087 h 2704"/>
              <a:gd name="T80" fmla="*/ 1590 w 7565"/>
              <a:gd name="T81" fmla="*/ 2704 h 2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565" h="2704">
                <a:moveTo>
                  <a:pt x="7565" y="1638"/>
                </a:moveTo>
                <a:lnTo>
                  <a:pt x="7565" y="2099"/>
                </a:lnTo>
                <a:lnTo>
                  <a:pt x="5713" y="1295"/>
                </a:lnTo>
                <a:lnTo>
                  <a:pt x="5882" y="908"/>
                </a:lnTo>
                <a:lnTo>
                  <a:pt x="7565" y="1638"/>
                </a:lnTo>
                <a:close/>
                <a:moveTo>
                  <a:pt x="7565" y="2160"/>
                </a:moveTo>
                <a:lnTo>
                  <a:pt x="7565" y="2621"/>
                </a:lnTo>
                <a:lnTo>
                  <a:pt x="4700" y="1379"/>
                </a:lnTo>
                <a:lnTo>
                  <a:pt x="4869" y="991"/>
                </a:lnTo>
                <a:lnTo>
                  <a:pt x="7565" y="2160"/>
                </a:lnTo>
                <a:close/>
                <a:moveTo>
                  <a:pt x="7565" y="2683"/>
                </a:moveTo>
                <a:lnTo>
                  <a:pt x="7565" y="2704"/>
                </a:lnTo>
                <a:lnTo>
                  <a:pt x="6552" y="2704"/>
                </a:lnTo>
                <a:lnTo>
                  <a:pt x="1210" y="388"/>
                </a:lnTo>
                <a:lnTo>
                  <a:pt x="1379" y="0"/>
                </a:lnTo>
                <a:lnTo>
                  <a:pt x="7565" y="2683"/>
                </a:lnTo>
                <a:close/>
                <a:moveTo>
                  <a:pt x="6409" y="2704"/>
                </a:moveTo>
                <a:lnTo>
                  <a:pt x="5347" y="2704"/>
                </a:lnTo>
                <a:lnTo>
                  <a:pt x="71" y="417"/>
                </a:lnTo>
                <a:lnTo>
                  <a:pt x="240" y="28"/>
                </a:lnTo>
                <a:lnTo>
                  <a:pt x="6409" y="2704"/>
                </a:lnTo>
                <a:close/>
                <a:moveTo>
                  <a:pt x="5205" y="2704"/>
                </a:moveTo>
                <a:lnTo>
                  <a:pt x="4142" y="2704"/>
                </a:lnTo>
                <a:lnTo>
                  <a:pt x="954" y="1321"/>
                </a:lnTo>
                <a:lnTo>
                  <a:pt x="1122" y="933"/>
                </a:lnTo>
                <a:lnTo>
                  <a:pt x="5205" y="2704"/>
                </a:lnTo>
                <a:close/>
                <a:moveTo>
                  <a:pt x="4000" y="2704"/>
                </a:moveTo>
                <a:lnTo>
                  <a:pt x="2937" y="2704"/>
                </a:lnTo>
                <a:lnTo>
                  <a:pt x="227" y="1529"/>
                </a:lnTo>
                <a:lnTo>
                  <a:pt x="394" y="1141"/>
                </a:lnTo>
                <a:lnTo>
                  <a:pt x="4000" y="2704"/>
                </a:lnTo>
                <a:close/>
                <a:moveTo>
                  <a:pt x="2795" y="2704"/>
                </a:moveTo>
                <a:lnTo>
                  <a:pt x="1732" y="2704"/>
                </a:lnTo>
                <a:lnTo>
                  <a:pt x="602" y="2213"/>
                </a:lnTo>
                <a:lnTo>
                  <a:pt x="770" y="1826"/>
                </a:lnTo>
                <a:lnTo>
                  <a:pt x="2795" y="2704"/>
                </a:lnTo>
                <a:close/>
                <a:moveTo>
                  <a:pt x="1590" y="2704"/>
                </a:moveTo>
                <a:lnTo>
                  <a:pt x="527" y="2704"/>
                </a:lnTo>
                <a:lnTo>
                  <a:pt x="0" y="2476"/>
                </a:lnTo>
                <a:lnTo>
                  <a:pt x="169" y="2087"/>
                </a:lnTo>
                <a:lnTo>
                  <a:pt x="1590" y="270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53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" y="0"/>
            <a:ext cx="23144919" cy="8074382"/>
          </a:xfrm>
          <a:custGeom>
            <a:avLst/>
            <a:gdLst>
              <a:gd name="T0" fmla="*/ 0 w 7566"/>
              <a:gd name="T1" fmla="*/ 1067 h 2704"/>
              <a:gd name="T2" fmla="*/ 0 w 7566"/>
              <a:gd name="T3" fmla="*/ 605 h 2704"/>
              <a:gd name="T4" fmla="*/ 1853 w 7566"/>
              <a:gd name="T5" fmla="*/ 1409 h 2704"/>
              <a:gd name="T6" fmla="*/ 1685 w 7566"/>
              <a:gd name="T7" fmla="*/ 1797 h 2704"/>
              <a:gd name="T8" fmla="*/ 0 w 7566"/>
              <a:gd name="T9" fmla="*/ 1067 h 2704"/>
              <a:gd name="T10" fmla="*/ 0 w 7566"/>
              <a:gd name="T11" fmla="*/ 544 h 2704"/>
              <a:gd name="T12" fmla="*/ 0 w 7566"/>
              <a:gd name="T13" fmla="*/ 83 h 2704"/>
              <a:gd name="T14" fmla="*/ 2865 w 7566"/>
              <a:gd name="T15" fmla="*/ 1325 h 2704"/>
              <a:gd name="T16" fmla="*/ 2698 w 7566"/>
              <a:gd name="T17" fmla="*/ 1713 h 2704"/>
              <a:gd name="T18" fmla="*/ 0 w 7566"/>
              <a:gd name="T19" fmla="*/ 544 h 2704"/>
              <a:gd name="T20" fmla="*/ 0 w 7566"/>
              <a:gd name="T21" fmla="*/ 21 h 2704"/>
              <a:gd name="T22" fmla="*/ 0 w 7566"/>
              <a:gd name="T23" fmla="*/ 0 h 2704"/>
              <a:gd name="T24" fmla="*/ 1014 w 7566"/>
              <a:gd name="T25" fmla="*/ 0 h 2704"/>
              <a:gd name="T26" fmla="*/ 6355 w 7566"/>
              <a:gd name="T27" fmla="*/ 2317 h 2704"/>
              <a:gd name="T28" fmla="*/ 6187 w 7566"/>
              <a:gd name="T29" fmla="*/ 2704 h 2704"/>
              <a:gd name="T30" fmla="*/ 0 w 7566"/>
              <a:gd name="T31" fmla="*/ 21 h 2704"/>
              <a:gd name="T32" fmla="*/ 1156 w 7566"/>
              <a:gd name="T33" fmla="*/ 0 h 2704"/>
              <a:gd name="T34" fmla="*/ 2219 w 7566"/>
              <a:gd name="T35" fmla="*/ 0 h 2704"/>
              <a:gd name="T36" fmla="*/ 7494 w 7566"/>
              <a:gd name="T37" fmla="*/ 2287 h 2704"/>
              <a:gd name="T38" fmla="*/ 7325 w 7566"/>
              <a:gd name="T39" fmla="*/ 2675 h 2704"/>
              <a:gd name="T40" fmla="*/ 1156 w 7566"/>
              <a:gd name="T41" fmla="*/ 0 h 2704"/>
              <a:gd name="T42" fmla="*/ 2361 w 7566"/>
              <a:gd name="T43" fmla="*/ 0 h 2704"/>
              <a:gd name="T44" fmla="*/ 3423 w 7566"/>
              <a:gd name="T45" fmla="*/ 0 h 2704"/>
              <a:gd name="T46" fmla="*/ 6612 w 7566"/>
              <a:gd name="T47" fmla="*/ 1382 h 2704"/>
              <a:gd name="T48" fmla="*/ 6443 w 7566"/>
              <a:gd name="T49" fmla="*/ 1770 h 2704"/>
              <a:gd name="T50" fmla="*/ 2361 w 7566"/>
              <a:gd name="T51" fmla="*/ 0 h 2704"/>
              <a:gd name="T52" fmla="*/ 3567 w 7566"/>
              <a:gd name="T53" fmla="*/ 0 h 2704"/>
              <a:gd name="T54" fmla="*/ 4629 w 7566"/>
              <a:gd name="T55" fmla="*/ 0 h 2704"/>
              <a:gd name="T56" fmla="*/ 7339 w 7566"/>
              <a:gd name="T57" fmla="*/ 1176 h 2704"/>
              <a:gd name="T58" fmla="*/ 7171 w 7566"/>
              <a:gd name="T59" fmla="*/ 1563 h 2704"/>
              <a:gd name="T60" fmla="*/ 3567 w 7566"/>
              <a:gd name="T61" fmla="*/ 0 h 2704"/>
              <a:gd name="T62" fmla="*/ 4771 w 7566"/>
              <a:gd name="T63" fmla="*/ 0 h 2704"/>
              <a:gd name="T64" fmla="*/ 5834 w 7566"/>
              <a:gd name="T65" fmla="*/ 0 h 2704"/>
              <a:gd name="T66" fmla="*/ 6964 w 7566"/>
              <a:gd name="T67" fmla="*/ 491 h 2704"/>
              <a:gd name="T68" fmla="*/ 6796 w 7566"/>
              <a:gd name="T69" fmla="*/ 878 h 2704"/>
              <a:gd name="T70" fmla="*/ 4771 w 7566"/>
              <a:gd name="T71" fmla="*/ 0 h 2704"/>
              <a:gd name="T72" fmla="*/ 5976 w 7566"/>
              <a:gd name="T73" fmla="*/ 0 h 2704"/>
              <a:gd name="T74" fmla="*/ 7039 w 7566"/>
              <a:gd name="T75" fmla="*/ 0 h 2704"/>
              <a:gd name="T76" fmla="*/ 7566 w 7566"/>
              <a:gd name="T77" fmla="*/ 229 h 2704"/>
              <a:gd name="T78" fmla="*/ 7398 w 7566"/>
              <a:gd name="T79" fmla="*/ 616 h 2704"/>
              <a:gd name="T80" fmla="*/ 5976 w 7566"/>
              <a:gd name="T81" fmla="*/ 0 h 2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566" h="2704">
                <a:moveTo>
                  <a:pt x="0" y="1067"/>
                </a:moveTo>
                <a:lnTo>
                  <a:pt x="0" y="605"/>
                </a:lnTo>
                <a:lnTo>
                  <a:pt x="1853" y="1409"/>
                </a:lnTo>
                <a:lnTo>
                  <a:pt x="1685" y="1797"/>
                </a:lnTo>
                <a:lnTo>
                  <a:pt x="0" y="1067"/>
                </a:lnTo>
                <a:close/>
                <a:moveTo>
                  <a:pt x="0" y="544"/>
                </a:moveTo>
                <a:lnTo>
                  <a:pt x="0" y="83"/>
                </a:lnTo>
                <a:lnTo>
                  <a:pt x="2865" y="1325"/>
                </a:lnTo>
                <a:lnTo>
                  <a:pt x="2698" y="1713"/>
                </a:lnTo>
                <a:lnTo>
                  <a:pt x="0" y="544"/>
                </a:lnTo>
                <a:close/>
                <a:moveTo>
                  <a:pt x="0" y="21"/>
                </a:moveTo>
                <a:lnTo>
                  <a:pt x="0" y="0"/>
                </a:lnTo>
                <a:lnTo>
                  <a:pt x="1014" y="0"/>
                </a:lnTo>
                <a:lnTo>
                  <a:pt x="6355" y="2317"/>
                </a:lnTo>
                <a:lnTo>
                  <a:pt x="6187" y="2704"/>
                </a:lnTo>
                <a:lnTo>
                  <a:pt x="0" y="21"/>
                </a:lnTo>
                <a:close/>
                <a:moveTo>
                  <a:pt x="1156" y="0"/>
                </a:moveTo>
                <a:lnTo>
                  <a:pt x="2219" y="0"/>
                </a:lnTo>
                <a:lnTo>
                  <a:pt x="7494" y="2287"/>
                </a:lnTo>
                <a:lnTo>
                  <a:pt x="7325" y="2675"/>
                </a:lnTo>
                <a:lnTo>
                  <a:pt x="1156" y="0"/>
                </a:lnTo>
                <a:close/>
                <a:moveTo>
                  <a:pt x="2361" y="0"/>
                </a:moveTo>
                <a:lnTo>
                  <a:pt x="3423" y="0"/>
                </a:lnTo>
                <a:lnTo>
                  <a:pt x="6612" y="1382"/>
                </a:lnTo>
                <a:lnTo>
                  <a:pt x="6443" y="1770"/>
                </a:lnTo>
                <a:lnTo>
                  <a:pt x="2361" y="0"/>
                </a:lnTo>
                <a:close/>
                <a:moveTo>
                  <a:pt x="3567" y="0"/>
                </a:moveTo>
                <a:lnTo>
                  <a:pt x="4629" y="0"/>
                </a:lnTo>
                <a:lnTo>
                  <a:pt x="7339" y="1176"/>
                </a:lnTo>
                <a:lnTo>
                  <a:pt x="7171" y="1563"/>
                </a:lnTo>
                <a:lnTo>
                  <a:pt x="3567" y="0"/>
                </a:lnTo>
                <a:close/>
                <a:moveTo>
                  <a:pt x="4771" y="0"/>
                </a:moveTo>
                <a:lnTo>
                  <a:pt x="5834" y="0"/>
                </a:lnTo>
                <a:lnTo>
                  <a:pt x="6964" y="491"/>
                </a:lnTo>
                <a:lnTo>
                  <a:pt x="6796" y="878"/>
                </a:lnTo>
                <a:lnTo>
                  <a:pt x="4771" y="0"/>
                </a:lnTo>
                <a:close/>
                <a:moveTo>
                  <a:pt x="5976" y="0"/>
                </a:moveTo>
                <a:lnTo>
                  <a:pt x="7039" y="0"/>
                </a:lnTo>
                <a:lnTo>
                  <a:pt x="7566" y="229"/>
                </a:lnTo>
                <a:lnTo>
                  <a:pt x="7398" y="616"/>
                </a:lnTo>
                <a:lnTo>
                  <a:pt x="59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8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4878876"/>
            <a:ext cx="24384000" cy="8837124"/>
          </a:xfrm>
          <a:custGeom>
            <a:avLst/>
            <a:gdLst>
              <a:gd name="T0" fmla="*/ 593 w 7933"/>
              <a:gd name="T1" fmla="*/ 1296 h 3153"/>
              <a:gd name="T2" fmla="*/ 758 w 7933"/>
              <a:gd name="T3" fmla="*/ 1501 h 3153"/>
              <a:gd name="T4" fmla="*/ 2666 w 7933"/>
              <a:gd name="T5" fmla="*/ 3077 h 3153"/>
              <a:gd name="T6" fmla="*/ 7673 w 7933"/>
              <a:gd name="T7" fmla="*/ 3021 h 3153"/>
              <a:gd name="T8" fmla="*/ 7139 w 7933"/>
              <a:gd name="T9" fmla="*/ 2892 h 3153"/>
              <a:gd name="T10" fmla="*/ 5649 w 7933"/>
              <a:gd name="T11" fmla="*/ 2565 h 3153"/>
              <a:gd name="T12" fmla="*/ 7093 w 7933"/>
              <a:gd name="T13" fmla="*/ 2444 h 3153"/>
              <a:gd name="T14" fmla="*/ 7547 w 7933"/>
              <a:gd name="T15" fmla="*/ 2574 h 3153"/>
              <a:gd name="T16" fmla="*/ 7645 w 7933"/>
              <a:gd name="T17" fmla="*/ 1797 h 3153"/>
              <a:gd name="T18" fmla="*/ 5993 w 7933"/>
              <a:gd name="T19" fmla="*/ 1541 h 3153"/>
              <a:gd name="T20" fmla="*/ 5698 w 7933"/>
              <a:gd name="T21" fmla="*/ 1439 h 3153"/>
              <a:gd name="T22" fmla="*/ 5383 w 7933"/>
              <a:gd name="T23" fmla="*/ 1294 h 3153"/>
              <a:gd name="T24" fmla="*/ 5281 w 7933"/>
              <a:gd name="T25" fmla="*/ 1550 h 3153"/>
              <a:gd name="T26" fmla="*/ 5156 w 7933"/>
              <a:gd name="T27" fmla="*/ 1432 h 3153"/>
              <a:gd name="T28" fmla="*/ 4985 w 7933"/>
              <a:gd name="T29" fmla="*/ 1126 h 3153"/>
              <a:gd name="T30" fmla="*/ 4837 w 7933"/>
              <a:gd name="T31" fmla="*/ 1252 h 3153"/>
              <a:gd name="T32" fmla="*/ 4458 w 7933"/>
              <a:gd name="T33" fmla="*/ 855 h 3153"/>
              <a:gd name="T34" fmla="*/ 4227 w 7933"/>
              <a:gd name="T35" fmla="*/ 864 h 3153"/>
              <a:gd name="T36" fmla="*/ 3543 w 7933"/>
              <a:gd name="T37" fmla="*/ 632 h 3153"/>
              <a:gd name="T38" fmla="*/ 2680 w 7933"/>
              <a:gd name="T39" fmla="*/ 370 h 3153"/>
              <a:gd name="T40" fmla="*/ 2322 w 7933"/>
              <a:gd name="T41" fmla="*/ 301 h 3153"/>
              <a:gd name="T42" fmla="*/ 2067 w 7933"/>
              <a:gd name="T43" fmla="*/ 235 h 3153"/>
              <a:gd name="T44" fmla="*/ 1818 w 7933"/>
              <a:gd name="T45" fmla="*/ 219 h 3153"/>
              <a:gd name="T46" fmla="*/ 1675 w 7933"/>
              <a:gd name="T47" fmla="*/ 231 h 3153"/>
              <a:gd name="T48" fmla="*/ 1544 w 7933"/>
              <a:gd name="T49" fmla="*/ 238 h 3153"/>
              <a:gd name="T50" fmla="*/ 1794 w 7933"/>
              <a:gd name="T51" fmla="*/ 433 h 3153"/>
              <a:gd name="T52" fmla="*/ 2074 w 7933"/>
              <a:gd name="T53" fmla="*/ 549 h 3153"/>
              <a:gd name="T54" fmla="*/ 2388 w 7933"/>
              <a:gd name="T55" fmla="*/ 718 h 3153"/>
              <a:gd name="T56" fmla="*/ 2772 w 7933"/>
              <a:gd name="T57" fmla="*/ 818 h 3153"/>
              <a:gd name="T58" fmla="*/ 3008 w 7933"/>
              <a:gd name="T59" fmla="*/ 1106 h 3153"/>
              <a:gd name="T60" fmla="*/ 3078 w 7933"/>
              <a:gd name="T61" fmla="*/ 969 h 3153"/>
              <a:gd name="T62" fmla="*/ 3274 w 7933"/>
              <a:gd name="T63" fmla="*/ 1155 h 3153"/>
              <a:gd name="T64" fmla="*/ 3728 w 7933"/>
              <a:gd name="T65" fmla="*/ 1356 h 3153"/>
              <a:gd name="T66" fmla="*/ 3976 w 7933"/>
              <a:gd name="T67" fmla="*/ 1706 h 3153"/>
              <a:gd name="T68" fmla="*/ 2907 w 7933"/>
              <a:gd name="T69" fmla="*/ 1522 h 3153"/>
              <a:gd name="T70" fmla="*/ 3864 w 7933"/>
              <a:gd name="T71" fmla="*/ 1820 h 3153"/>
              <a:gd name="T72" fmla="*/ 4701 w 7933"/>
              <a:gd name="T73" fmla="*/ 1891 h 3153"/>
              <a:gd name="T74" fmla="*/ 3588 w 7933"/>
              <a:gd name="T75" fmla="*/ 2028 h 3153"/>
              <a:gd name="T76" fmla="*/ 2684 w 7933"/>
              <a:gd name="T77" fmla="*/ 1732 h 3153"/>
              <a:gd name="T78" fmla="*/ 2215 w 7933"/>
              <a:gd name="T79" fmla="*/ 1493 h 3153"/>
              <a:gd name="T80" fmla="*/ 1813 w 7933"/>
              <a:gd name="T81" fmla="*/ 1415 h 3153"/>
              <a:gd name="T82" fmla="*/ 1376 w 7933"/>
              <a:gd name="T83" fmla="*/ 1140 h 3153"/>
              <a:gd name="T84" fmla="*/ 1052 w 7933"/>
              <a:gd name="T85" fmla="*/ 1023 h 3153"/>
              <a:gd name="T86" fmla="*/ 851 w 7933"/>
              <a:gd name="T87" fmla="*/ 908 h 3153"/>
              <a:gd name="T88" fmla="*/ 433 w 7933"/>
              <a:gd name="T89" fmla="*/ 798 h 3153"/>
              <a:gd name="T90" fmla="*/ 7726 w 7933"/>
              <a:gd name="T91" fmla="*/ 3014 h 3153"/>
              <a:gd name="T92" fmla="*/ 5298 w 7933"/>
              <a:gd name="T93" fmla="*/ 1184 h 3153"/>
              <a:gd name="T94" fmla="*/ 4885 w 7933"/>
              <a:gd name="T95" fmla="*/ 1028 h 3153"/>
              <a:gd name="T96" fmla="*/ 4652 w 7933"/>
              <a:gd name="T97" fmla="*/ 906 h 3153"/>
              <a:gd name="T98" fmla="*/ 2645 w 7933"/>
              <a:gd name="T99" fmla="*/ 370 h 3153"/>
              <a:gd name="T100" fmla="*/ 2121 w 7933"/>
              <a:gd name="T101" fmla="*/ 264 h 3153"/>
              <a:gd name="T102" fmla="*/ 1766 w 7933"/>
              <a:gd name="T103" fmla="*/ 433 h 3153"/>
              <a:gd name="T104" fmla="*/ 5257 w 7933"/>
              <a:gd name="T105" fmla="*/ 1476 h 3153"/>
              <a:gd name="T106" fmla="*/ 1449 w 7933"/>
              <a:gd name="T107" fmla="*/ 168 h 3153"/>
              <a:gd name="T108" fmla="*/ 7392 w 7933"/>
              <a:gd name="T109" fmla="*/ 2725 h 3153"/>
              <a:gd name="T110" fmla="*/ 5086 w 7933"/>
              <a:gd name="T111" fmla="*/ 2032 h 3153"/>
              <a:gd name="T112" fmla="*/ 2834 w 7933"/>
              <a:gd name="T113" fmla="*/ 1470 h 3153"/>
              <a:gd name="T114" fmla="*/ 7609 w 7933"/>
              <a:gd name="T115" fmla="*/ 3115 h 3153"/>
              <a:gd name="T116" fmla="*/ 6789 w 7933"/>
              <a:gd name="T117" fmla="*/ 1731 h 3153"/>
              <a:gd name="T118" fmla="*/ 5139 w 7933"/>
              <a:gd name="T119" fmla="*/ 2126 h 3153"/>
              <a:gd name="T120" fmla="*/ 4823 w 7933"/>
              <a:gd name="T121" fmla="*/ 1972 h 3153"/>
              <a:gd name="T122" fmla="*/ 5063 w 7933"/>
              <a:gd name="T123" fmla="*/ 2549 h 3153"/>
              <a:gd name="T124" fmla="*/ 7790 w 7933"/>
              <a:gd name="T125" fmla="*/ 2324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33" h="3153">
                <a:moveTo>
                  <a:pt x="7705" y="3102"/>
                </a:moveTo>
                <a:lnTo>
                  <a:pt x="7706" y="3109"/>
                </a:lnTo>
                <a:lnTo>
                  <a:pt x="7705" y="3102"/>
                </a:lnTo>
                <a:close/>
                <a:moveTo>
                  <a:pt x="4659" y="915"/>
                </a:moveTo>
                <a:lnTo>
                  <a:pt x="4658" y="913"/>
                </a:lnTo>
                <a:lnTo>
                  <a:pt x="4656" y="911"/>
                </a:lnTo>
                <a:lnTo>
                  <a:pt x="4659" y="915"/>
                </a:lnTo>
                <a:close/>
                <a:moveTo>
                  <a:pt x="2446" y="703"/>
                </a:moveTo>
                <a:lnTo>
                  <a:pt x="2447" y="702"/>
                </a:lnTo>
                <a:lnTo>
                  <a:pt x="2448" y="701"/>
                </a:lnTo>
                <a:lnTo>
                  <a:pt x="2446" y="703"/>
                </a:lnTo>
                <a:close/>
                <a:moveTo>
                  <a:pt x="0" y="439"/>
                </a:moveTo>
                <a:lnTo>
                  <a:pt x="0" y="1006"/>
                </a:lnTo>
                <a:lnTo>
                  <a:pt x="10" y="1014"/>
                </a:lnTo>
                <a:lnTo>
                  <a:pt x="19" y="1024"/>
                </a:lnTo>
                <a:lnTo>
                  <a:pt x="29" y="1036"/>
                </a:lnTo>
                <a:lnTo>
                  <a:pt x="39" y="1048"/>
                </a:lnTo>
                <a:lnTo>
                  <a:pt x="44" y="1042"/>
                </a:lnTo>
                <a:lnTo>
                  <a:pt x="48" y="1034"/>
                </a:lnTo>
                <a:lnTo>
                  <a:pt x="51" y="1027"/>
                </a:lnTo>
                <a:lnTo>
                  <a:pt x="53" y="1020"/>
                </a:lnTo>
                <a:lnTo>
                  <a:pt x="56" y="1003"/>
                </a:lnTo>
                <a:lnTo>
                  <a:pt x="57" y="986"/>
                </a:lnTo>
                <a:lnTo>
                  <a:pt x="57" y="979"/>
                </a:lnTo>
                <a:lnTo>
                  <a:pt x="58" y="972"/>
                </a:lnTo>
                <a:lnTo>
                  <a:pt x="60" y="965"/>
                </a:lnTo>
                <a:lnTo>
                  <a:pt x="62" y="960"/>
                </a:lnTo>
                <a:lnTo>
                  <a:pt x="64" y="956"/>
                </a:lnTo>
                <a:lnTo>
                  <a:pt x="68" y="953"/>
                </a:lnTo>
                <a:lnTo>
                  <a:pt x="73" y="951"/>
                </a:lnTo>
                <a:lnTo>
                  <a:pt x="80" y="951"/>
                </a:lnTo>
                <a:lnTo>
                  <a:pt x="74" y="960"/>
                </a:lnTo>
                <a:lnTo>
                  <a:pt x="71" y="968"/>
                </a:lnTo>
                <a:lnTo>
                  <a:pt x="68" y="976"/>
                </a:lnTo>
                <a:lnTo>
                  <a:pt x="66" y="984"/>
                </a:lnTo>
                <a:lnTo>
                  <a:pt x="65" y="992"/>
                </a:lnTo>
                <a:lnTo>
                  <a:pt x="66" y="999"/>
                </a:lnTo>
                <a:lnTo>
                  <a:pt x="67" y="1006"/>
                </a:lnTo>
                <a:lnTo>
                  <a:pt x="69" y="1012"/>
                </a:lnTo>
                <a:lnTo>
                  <a:pt x="71" y="1018"/>
                </a:lnTo>
                <a:lnTo>
                  <a:pt x="75" y="1024"/>
                </a:lnTo>
                <a:lnTo>
                  <a:pt x="78" y="1029"/>
                </a:lnTo>
                <a:lnTo>
                  <a:pt x="84" y="1036"/>
                </a:lnTo>
                <a:lnTo>
                  <a:pt x="93" y="1046"/>
                </a:lnTo>
                <a:lnTo>
                  <a:pt x="103" y="1056"/>
                </a:lnTo>
                <a:lnTo>
                  <a:pt x="114" y="1065"/>
                </a:lnTo>
                <a:lnTo>
                  <a:pt x="124" y="1074"/>
                </a:lnTo>
                <a:lnTo>
                  <a:pt x="134" y="1085"/>
                </a:lnTo>
                <a:lnTo>
                  <a:pt x="142" y="1094"/>
                </a:lnTo>
                <a:lnTo>
                  <a:pt x="145" y="1099"/>
                </a:lnTo>
                <a:lnTo>
                  <a:pt x="147" y="1104"/>
                </a:lnTo>
                <a:lnTo>
                  <a:pt x="149" y="1110"/>
                </a:lnTo>
                <a:lnTo>
                  <a:pt x="150" y="1115"/>
                </a:lnTo>
                <a:lnTo>
                  <a:pt x="150" y="1121"/>
                </a:lnTo>
                <a:lnTo>
                  <a:pt x="149" y="1127"/>
                </a:lnTo>
                <a:lnTo>
                  <a:pt x="147" y="1134"/>
                </a:lnTo>
                <a:lnTo>
                  <a:pt x="143" y="1140"/>
                </a:lnTo>
                <a:lnTo>
                  <a:pt x="148" y="1129"/>
                </a:lnTo>
                <a:lnTo>
                  <a:pt x="153" y="1121"/>
                </a:lnTo>
                <a:lnTo>
                  <a:pt x="158" y="1114"/>
                </a:lnTo>
                <a:lnTo>
                  <a:pt x="163" y="1109"/>
                </a:lnTo>
                <a:lnTo>
                  <a:pt x="169" y="1104"/>
                </a:lnTo>
                <a:lnTo>
                  <a:pt x="175" y="1100"/>
                </a:lnTo>
                <a:lnTo>
                  <a:pt x="181" y="1098"/>
                </a:lnTo>
                <a:lnTo>
                  <a:pt x="186" y="1096"/>
                </a:lnTo>
                <a:lnTo>
                  <a:pt x="197" y="1094"/>
                </a:lnTo>
                <a:lnTo>
                  <a:pt x="209" y="1094"/>
                </a:lnTo>
                <a:lnTo>
                  <a:pt x="221" y="1095"/>
                </a:lnTo>
                <a:lnTo>
                  <a:pt x="232" y="1095"/>
                </a:lnTo>
                <a:lnTo>
                  <a:pt x="242" y="1095"/>
                </a:lnTo>
                <a:lnTo>
                  <a:pt x="251" y="1093"/>
                </a:lnTo>
                <a:lnTo>
                  <a:pt x="256" y="1091"/>
                </a:lnTo>
                <a:lnTo>
                  <a:pt x="260" y="1088"/>
                </a:lnTo>
                <a:lnTo>
                  <a:pt x="264" y="1085"/>
                </a:lnTo>
                <a:lnTo>
                  <a:pt x="268" y="1079"/>
                </a:lnTo>
                <a:lnTo>
                  <a:pt x="272" y="1073"/>
                </a:lnTo>
                <a:lnTo>
                  <a:pt x="275" y="1066"/>
                </a:lnTo>
                <a:lnTo>
                  <a:pt x="277" y="1058"/>
                </a:lnTo>
                <a:lnTo>
                  <a:pt x="279" y="1048"/>
                </a:lnTo>
                <a:lnTo>
                  <a:pt x="281" y="1036"/>
                </a:lnTo>
                <a:lnTo>
                  <a:pt x="282" y="1022"/>
                </a:lnTo>
                <a:lnTo>
                  <a:pt x="283" y="1007"/>
                </a:lnTo>
                <a:lnTo>
                  <a:pt x="284" y="990"/>
                </a:lnTo>
                <a:lnTo>
                  <a:pt x="291" y="994"/>
                </a:lnTo>
                <a:lnTo>
                  <a:pt x="298" y="998"/>
                </a:lnTo>
                <a:lnTo>
                  <a:pt x="303" y="1004"/>
                </a:lnTo>
                <a:lnTo>
                  <a:pt x="307" y="1011"/>
                </a:lnTo>
                <a:lnTo>
                  <a:pt x="310" y="1019"/>
                </a:lnTo>
                <a:lnTo>
                  <a:pt x="313" y="1027"/>
                </a:lnTo>
                <a:lnTo>
                  <a:pt x="314" y="1037"/>
                </a:lnTo>
                <a:lnTo>
                  <a:pt x="314" y="1046"/>
                </a:lnTo>
                <a:lnTo>
                  <a:pt x="314" y="1055"/>
                </a:lnTo>
                <a:lnTo>
                  <a:pt x="313" y="1063"/>
                </a:lnTo>
                <a:lnTo>
                  <a:pt x="311" y="1071"/>
                </a:lnTo>
                <a:lnTo>
                  <a:pt x="309" y="1079"/>
                </a:lnTo>
                <a:lnTo>
                  <a:pt x="306" y="1086"/>
                </a:lnTo>
                <a:lnTo>
                  <a:pt x="304" y="1092"/>
                </a:lnTo>
                <a:lnTo>
                  <a:pt x="301" y="1096"/>
                </a:lnTo>
                <a:lnTo>
                  <a:pt x="299" y="1099"/>
                </a:lnTo>
                <a:lnTo>
                  <a:pt x="319" y="1107"/>
                </a:lnTo>
                <a:lnTo>
                  <a:pt x="337" y="1115"/>
                </a:lnTo>
                <a:lnTo>
                  <a:pt x="345" y="1120"/>
                </a:lnTo>
                <a:lnTo>
                  <a:pt x="354" y="1125"/>
                </a:lnTo>
                <a:lnTo>
                  <a:pt x="363" y="1132"/>
                </a:lnTo>
                <a:lnTo>
                  <a:pt x="371" y="1138"/>
                </a:lnTo>
                <a:lnTo>
                  <a:pt x="379" y="1145"/>
                </a:lnTo>
                <a:lnTo>
                  <a:pt x="387" y="1153"/>
                </a:lnTo>
                <a:lnTo>
                  <a:pt x="395" y="1162"/>
                </a:lnTo>
                <a:lnTo>
                  <a:pt x="402" y="1171"/>
                </a:lnTo>
                <a:lnTo>
                  <a:pt x="411" y="1183"/>
                </a:lnTo>
                <a:lnTo>
                  <a:pt x="418" y="1195"/>
                </a:lnTo>
                <a:lnTo>
                  <a:pt x="425" y="1208"/>
                </a:lnTo>
                <a:lnTo>
                  <a:pt x="432" y="1222"/>
                </a:lnTo>
                <a:lnTo>
                  <a:pt x="435" y="1220"/>
                </a:lnTo>
                <a:lnTo>
                  <a:pt x="440" y="1219"/>
                </a:lnTo>
                <a:lnTo>
                  <a:pt x="445" y="1220"/>
                </a:lnTo>
                <a:lnTo>
                  <a:pt x="452" y="1221"/>
                </a:lnTo>
                <a:lnTo>
                  <a:pt x="466" y="1228"/>
                </a:lnTo>
                <a:lnTo>
                  <a:pt x="483" y="1236"/>
                </a:lnTo>
                <a:lnTo>
                  <a:pt x="524" y="1259"/>
                </a:lnTo>
                <a:lnTo>
                  <a:pt x="569" y="1285"/>
                </a:lnTo>
                <a:lnTo>
                  <a:pt x="593" y="1296"/>
                </a:lnTo>
                <a:lnTo>
                  <a:pt x="616" y="1306"/>
                </a:lnTo>
                <a:lnTo>
                  <a:pt x="627" y="1310"/>
                </a:lnTo>
                <a:lnTo>
                  <a:pt x="639" y="1313"/>
                </a:lnTo>
                <a:lnTo>
                  <a:pt x="650" y="1316"/>
                </a:lnTo>
                <a:lnTo>
                  <a:pt x="661" y="1317"/>
                </a:lnTo>
                <a:lnTo>
                  <a:pt x="671" y="1317"/>
                </a:lnTo>
                <a:lnTo>
                  <a:pt x="680" y="1317"/>
                </a:lnTo>
                <a:lnTo>
                  <a:pt x="691" y="1315"/>
                </a:lnTo>
                <a:lnTo>
                  <a:pt x="699" y="1311"/>
                </a:lnTo>
                <a:lnTo>
                  <a:pt x="707" y="1306"/>
                </a:lnTo>
                <a:lnTo>
                  <a:pt x="715" y="1300"/>
                </a:lnTo>
                <a:lnTo>
                  <a:pt x="721" y="1292"/>
                </a:lnTo>
                <a:lnTo>
                  <a:pt x="728" y="1283"/>
                </a:lnTo>
                <a:lnTo>
                  <a:pt x="721" y="1295"/>
                </a:lnTo>
                <a:lnTo>
                  <a:pt x="716" y="1305"/>
                </a:lnTo>
                <a:lnTo>
                  <a:pt x="712" y="1314"/>
                </a:lnTo>
                <a:lnTo>
                  <a:pt x="711" y="1321"/>
                </a:lnTo>
                <a:lnTo>
                  <a:pt x="710" y="1328"/>
                </a:lnTo>
                <a:lnTo>
                  <a:pt x="711" y="1333"/>
                </a:lnTo>
                <a:lnTo>
                  <a:pt x="712" y="1337"/>
                </a:lnTo>
                <a:lnTo>
                  <a:pt x="715" y="1341"/>
                </a:lnTo>
                <a:lnTo>
                  <a:pt x="722" y="1348"/>
                </a:lnTo>
                <a:lnTo>
                  <a:pt x="732" y="1357"/>
                </a:lnTo>
                <a:lnTo>
                  <a:pt x="737" y="1362"/>
                </a:lnTo>
                <a:lnTo>
                  <a:pt x="742" y="1368"/>
                </a:lnTo>
                <a:lnTo>
                  <a:pt x="748" y="1377"/>
                </a:lnTo>
                <a:lnTo>
                  <a:pt x="753" y="1386"/>
                </a:lnTo>
                <a:lnTo>
                  <a:pt x="717" y="1451"/>
                </a:lnTo>
                <a:lnTo>
                  <a:pt x="787" y="1480"/>
                </a:lnTo>
                <a:lnTo>
                  <a:pt x="792" y="1485"/>
                </a:lnTo>
                <a:lnTo>
                  <a:pt x="796" y="1488"/>
                </a:lnTo>
                <a:lnTo>
                  <a:pt x="799" y="1490"/>
                </a:lnTo>
                <a:lnTo>
                  <a:pt x="801" y="1491"/>
                </a:lnTo>
                <a:lnTo>
                  <a:pt x="803" y="1491"/>
                </a:lnTo>
                <a:lnTo>
                  <a:pt x="804" y="1490"/>
                </a:lnTo>
                <a:lnTo>
                  <a:pt x="805" y="1489"/>
                </a:lnTo>
                <a:lnTo>
                  <a:pt x="805" y="1486"/>
                </a:lnTo>
                <a:lnTo>
                  <a:pt x="807" y="1486"/>
                </a:lnTo>
                <a:lnTo>
                  <a:pt x="809" y="1485"/>
                </a:lnTo>
                <a:lnTo>
                  <a:pt x="810" y="1483"/>
                </a:lnTo>
                <a:lnTo>
                  <a:pt x="811" y="1480"/>
                </a:lnTo>
                <a:lnTo>
                  <a:pt x="813" y="1473"/>
                </a:lnTo>
                <a:lnTo>
                  <a:pt x="815" y="1463"/>
                </a:lnTo>
                <a:lnTo>
                  <a:pt x="817" y="1453"/>
                </a:lnTo>
                <a:lnTo>
                  <a:pt x="823" y="1445"/>
                </a:lnTo>
                <a:lnTo>
                  <a:pt x="826" y="1441"/>
                </a:lnTo>
                <a:lnTo>
                  <a:pt x="829" y="1438"/>
                </a:lnTo>
                <a:lnTo>
                  <a:pt x="834" y="1436"/>
                </a:lnTo>
                <a:lnTo>
                  <a:pt x="839" y="1435"/>
                </a:lnTo>
                <a:lnTo>
                  <a:pt x="847" y="1439"/>
                </a:lnTo>
                <a:lnTo>
                  <a:pt x="854" y="1443"/>
                </a:lnTo>
                <a:lnTo>
                  <a:pt x="861" y="1448"/>
                </a:lnTo>
                <a:lnTo>
                  <a:pt x="867" y="1454"/>
                </a:lnTo>
                <a:lnTo>
                  <a:pt x="872" y="1460"/>
                </a:lnTo>
                <a:lnTo>
                  <a:pt x="876" y="1467"/>
                </a:lnTo>
                <a:lnTo>
                  <a:pt x="879" y="1474"/>
                </a:lnTo>
                <a:lnTo>
                  <a:pt x="883" y="1482"/>
                </a:lnTo>
                <a:lnTo>
                  <a:pt x="893" y="1516"/>
                </a:lnTo>
                <a:lnTo>
                  <a:pt x="906" y="1555"/>
                </a:lnTo>
                <a:lnTo>
                  <a:pt x="898" y="1563"/>
                </a:lnTo>
                <a:lnTo>
                  <a:pt x="930" y="1587"/>
                </a:lnTo>
                <a:lnTo>
                  <a:pt x="931" y="1588"/>
                </a:lnTo>
                <a:lnTo>
                  <a:pt x="933" y="1588"/>
                </a:lnTo>
                <a:lnTo>
                  <a:pt x="933" y="1587"/>
                </a:lnTo>
                <a:lnTo>
                  <a:pt x="933" y="1585"/>
                </a:lnTo>
                <a:lnTo>
                  <a:pt x="932" y="1580"/>
                </a:lnTo>
                <a:lnTo>
                  <a:pt x="929" y="1573"/>
                </a:lnTo>
                <a:lnTo>
                  <a:pt x="921" y="1552"/>
                </a:lnTo>
                <a:lnTo>
                  <a:pt x="910" y="1530"/>
                </a:lnTo>
                <a:lnTo>
                  <a:pt x="906" y="1518"/>
                </a:lnTo>
                <a:lnTo>
                  <a:pt x="903" y="1505"/>
                </a:lnTo>
                <a:lnTo>
                  <a:pt x="902" y="1494"/>
                </a:lnTo>
                <a:lnTo>
                  <a:pt x="903" y="1485"/>
                </a:lnTo>
                <a:lnTo>
                  <a:pt x="904" y="1480"/>
                </a:lnTo>
                <a:lnTo>
                  <a:pt x="906" y="1476"/>
                </a:lnTo>
                <a:lnTo>
                  <a:pt x="908" y="1473"/>
                </a:lnTo>
                <a:lnTo>
                  <a:pt x="913" y="1470"/>
                </a:lnTo>
                <a:lnTo>
                  <a:pt x="917" y="1468"/>
                </a:lnTo>
                <a:lnTo>
                  <a:pt x="922" y="1466"/>
                </a:lnTo>
                <a:lnTo>
                  <a:pt x="928" y="1464"/>
                </a:lnTo>
                <a:lnTo>
                  <a:pt x="935" y="1463"/>
                </a:lnTo>
                <a:lnTo>
                  <a:pt x="936" y="1477"/>
                </a:lnTo>
                <a:lnTo>
                  <a:pt x="940" y="1496"/>
                </a:lnTo>
                <a:lnTo>
                  <a:pt x="946" y="1520"/>
                </a:lnTo>
                <a:lnTo>
                  <a:pt x="954" y="1542"/>
                </a:lnTo>
                <a:lnTo>
                  <a:pt x="960" y="1553"/>
                </a:lnTo>
                <a:lnTo>
                  <a:pt x="964" y="1563"/>
                </a:lnTo>
                <a:lnTo>
                  <a:pt x="969" y="1570"/>
                </a:lnTo>
                <a:lnTo>
                  <a:pt x="974" y="1576"/>
                </a:lnTo>
                <a:lnTo>
                  <a:pt x="977" y="1578"/>
                </a:lnTo>
                <a:lnTo>
                  <a:pt x="979" y="1579"/>
                </a:lnTo>
                <a:lnTo>
                  <a:pt x="982" y="1579"/>
                </a:lnTo>
                <a:lnTo>
                  <a:pt x="984" y="1579"/>
                </a:lnTo>
                <a:lnTo>
                  <a:pt x="987" y="1578"/>
                </a:lnTo>
                <a:lnTo>
                  <a:pt x="990" y="1576"/>
                </a:lnTo>
                <a:lnTo>
                  <a:pt x="992" y="1574"/>
                </a:lnTo>
                <a:lnTo>
                  <a:pt x="994" y="1570"/>
                </a:lnTo>
                <a:lnTo>
                  <a:pt x="988" y="1566"/>
                </a:lnTo>
                <a:lnTo>
                  <a:pt x="982" y="1562"/>
                </a:lnTo>
                <a:lnTo>
                  <a:pt x="977" y="1556"/>
                </a:lnTo>
                <a:lnTo>
                  <a:pt x="974" y="1551"/>
                </a:lnTo>
                <a:lnTo>
                  <a:pt x="971" y="1545"/>
                </a:lnTo>
                <a:lnTo>
                  <a:pt x="969" y="1539"/>
                </a:lnTo>
                <a:lnTo>
                  <a:pt x="968" y="1533"/>
                </a:lnTo>
                <a:lnTo>
                  <a:pt x="968" y="1527"/>
                </a:lnTo>
                <a:lnTo>
                  <a:pt x="968" y="1520"/>
                </a:lnTo>
                <a:lnTo>
                  <a:pt x="969" y="1514"/>
                </a:lnTo>
                <a:lnTo>
                  <a:pt x="970" y="1507"/>
                </a:lnTo>
                <a:lnTo>
                  <a:pt x="972" y="1501"/>
                </a:lnTo>
                <a:lnTo>
                  <a:pt x="974" y="1496"/>
                </a:lnTo>
                <a:lnTo>
                  <a:pt x="976" y="1491"/>
                </a:lnTo>
                <a:lnTo>
                  <a:pt x="979" y="1487"/>
                </a:lnTo>
                <a:lnTo>
                  <a:pt x="982" y="1484"/>
                </a:lnTo>
                <a:lnTo>
                  <a:pt x="1037" y="1507"/>
                </a:lnTo>
                <a:lnTo>
                  <a:pt x="1010" y="1599"/>
                </a:lnTo>
                <a:lnTo>
                  <a:pt x="1022" y="1604"/>
                </a:lnTo>
                <a:lnTo>
                  <a:pt x="1034" y="1611"/>
                </a:lnTo>
                <a:lnTo>
                  <a:pt x="1047" y="1616"/>
                </a:lnTo>
                <a:lnTo>
                  <a:pt x="1060" y="1621"/>
                </a:lnTo>
                <a:lnTo>
                  <a:pt x="927" y="1596"/>
                </a:lnTo>
                <a:lnTo>
                  <a:pt x="793" y="1506"/>
                </a:lnTo>
                <a:lnTo>
                  <a:pt x="758" y="1501"/>
                </a:lnTo>
                <a:lnTo>
                  <a:pt x="721" y="1496"/>
                </a:lnTo>
                <a:lnTo>
                  <a:pt x="684" y="1490"/>
                </a:lnTo>
                <a:lnTo>
                  <a:pt x="645" y="1483"/>
                </a:lnTo>
                <a:lnTo>
                  <a:pt x="565" y="1468"/>
                </a:lnTo>
                <a:lnTo>
                  <a:pt x="480" y="1449"/>
                </a:lnTo>
                <a:lnTo>
                  <a:pt x="393" y="1428"/>
                </a:lnTo>
                <a:lnTo>
                  <a:pt x="302" y="1405"/>
                </a:lnTo>
                <a:lnTo>
                  <a:pt x="208" y="1381"/>
                </a:lnTo>
                <a:lnTo>
                  <a:pt x="111" y="1354"/>
                </a:lnTo>
                <a:lnTo>
                  <a:pt x="99" y="1364"/>
                </a:lnTo>
                <a:lnTo>
                  <a:pt x="85" y="1374"/>
                </a:lnTo>
                <a:lnTo>
                  <a:pt x="69" y="1383"/>
                </a:lnTo>
                <a:lnTo>
                  <a:pt x="54" y="1392"/>
                </a:lnTo>
                <a:lnTo>
                  <a:pt x="40" y="1401"/>
                </a:lnTo>
                <a:lnTo>
                  <a:pt x="26" y="1410"/>
                </a:lnTo>
                <a:lnTo>
                  <a:pt x="20" y="1415"/>
                </a:lnTo>
                <a:lnTo>
                  <a:pt x="15" y="1422"/>
                </a:lnTo>
                <a:lnTo>
                  <a:pt x="11" y="1428"/>
                </a:lnTo>
                <a:lnTo>
                  <a:pt x="7" y="1434"/>
                </a:lnTo>
                <a:lnTo>
                  <a:pt x="3" y="1442"/>
                </a:lnTo>
                <a:lnTo>
                  <a:pt x="0" y="1452"/>
                </a:lnTo>
                <a:lnTo>
                  <a:pt x="0" y="1477"/>
                </a:lnTo>
                <a:lnTo>
                  <a:pt x="3" y="1489"/>
                </a:lnTo>
                <a:lnTo>
                  <a:pt x="7" y="1502"/>
                </a:lnTo>
                <a:lnTo>
                  <a:pt x="12" y="1516"/>
                </a:lnTo>
                <a:lnTo>
                  <a:pt x="20" y="1531"/>
                </a:lnTo>
                <a:lnTo>
                  <a:pt x="28" y="1546"/>
                </a:lnTo>
                <a:lnTo>
                  <a:pt x="40" y="1563"/>
                </a:lnTo>
                <a:lnTo>
                  <a:pt x="52" y="1579"/>
                </a:lnTo>
                <a:lnTo>
                  <a:pt x="66" y="1597"/>
                </a:lnTo>
                <a:lnTo>
                  <a:pt x="75" y="1606"/>
                </a:lnTo>
                <a:lnTo>
                  <a:pt x="84" y="1615"/>
                </a:lnTo>
                <a:lnTo>
                  <a:pt x="91" y="1622"/>
                </a:lnTo>
                <a:lnTo>
                  <a:pt x="96" y="1629"/>
                </a:lnTo>
                <a:lnTo>
                  <a:pt x="100" y="1635"/>
                </a:lnTo>
                <a:lnTo>
                  <a:pt x="103" y="1640"/>
                </a:lnTo>
                <a:lnTo>
                  <a:pt x="104" y="1644"/>
                </a:lnTo>
                <a:lnTo>
                  <a:pt x="104" y="1648"/>
                </a:lnTo>
                <a:lnTo>
                  <a:pt x="103" y="1651"/>
                </a:lnTo>
                <a:lnTo>
                  <a:pt x="102" y="1654"/>
                </a:lnTo>
                <a:lnTo>
                  <a:pt x="99" y="1656"/>
                </a:lnTo>
                <a:lnTo>
                  <a:pt x="95" y="1659"/>
                </a:lnTo>
                <a:lnTo>
                  <a:pt x="85" y="1661"/>
                </a:lnTo>
                <a:lnTo>
                  <a:pt x="71" y="1662"/>
                </a:lnTo>
                <a:lnTo>
                  <a:pt x="56" y="1662"/>
                </a:lnTo>
                <a:lnTo>
                  <a:pt x="39" y="1661"/>
                </a:lnTo>
                <a:lnTo>
                  <a:pt x="20" y="1659"/>
                </a:lnTo>
                <a:lnTo>
                  <a:pt x="0" y="1655"/>
                </a:lnTo>
                <a:lnTo>
                  <a:pt x="0" y="1895"/>
                </a:lnTo>
                <a:lnTo>
                  <a:pt x="70" y="1924"/>
                </a:lnTo>
                <a:lnTo>
                  <a:pt x="60" y="1925"/>
                </a:lnTo>
                <a:lnTo>
                  <a:pt x="51" y="1927"/>
                </a:lnTo>
                <a:lnTo>
                  <a:pt x="0" y="1907"/>
                </a:lnTo>
                <a:lnTo>
                  <a:pt x="0" y="3153"/>
                </a:lnTo>
                <a:lnTo>
                  <a:pt x="2331" y="3153"/>
                </a:lnTo>
                <a:lnTo>
                  <a:pt x="2296" y="3145"/>
                </a:lnTo>
                <a:lnTo>
                  <a:pt x="2261" y="3136"/>
                </a:lnTo>
                <a:lnTo>
                  <a:pt x="2226" y="3128"/>
                </a:lnTo>
                <a:lnTo>
                  <a:pt x="2191" y="3121"/>
                </a:lnTo>
                <a:lnTo>
                  <a:pt x="2182" y="3119"/>
                </a:lnTo>
                <a:lnTo>
                  <a:pt x="2173" y="3118"/>
                </a:lnTo>
                <a:lnTo>
                  <a:pt x="2178" y="3118"/>
                </a:lnTo>
                <a:lnTo>
                  <a:pt x="2182" y="3119"/>
                </a:lnTo>
                <a:lnTo>
                  <a:pt x="2222" y="3125"/>
                </a:lnTo>
                <a:lnTo>
                  <a:pt x="2255" y="3129"/>
                </a:lnTo>
                <a:lnTo>
                  <a:pt x="2279" y="3131"/>
                </a:lnTo>
                <a:lnTo>
                  <a:pt x="2299" y="3130"/>
                </a:lnTo>
                <a:lnTo>
                  <a:pt x="2306" y="3130"/>
                </a:lnTo>
                <a:lnTo>
                  <a:pt x="2312" y="3128"/>
                </a:lnTo>
                <a:lnTo>
                  <a:pt x="2317" y="3127"/>
                </a:lnTo>
                <a:lnTo>
                  <a:pt x="2321" y="3125"/>
                </a:lnTo>
                <a:lnTo>
                  <a:pt x="2323" y="3122"/>
                </a:lnTo>
                <a:lnTo>
                  <a:pt x="2324" y="3119"/>
                </a:lnTo>
                <a:lnTo>
                  <a:pt x="2324" y="3116"/>
                </a:lnTo>
                <a:lnTo>
                  <a:pt x="2324" y="3113"/>
                </a:lnTo>
                <a:lnTo>
                  <a:pt x="2319" y="3106"/>
                </a:lnTo>
                <a:lnTo>
                  <a:pt x="2312" y="3098"/>
                </a:lnTo>
                <a:lnTo>
                  <a:pt x="2303" y="3089"/>
                </a:lnTo>
                <a:lnTo>
                  <a:pt x="2290" y="3080"/>
                </a:lnTo>
                <a:lnTo>
                  <a:pt x="2278" y="3072"/>
                </a:lnTo>
                <a:lnTo>
                  <a:pt x="2264" y="3063"/>
                </a:lnTo>
                <a:lnTo>
                  <a:pt x="2249" y="3055"/>
                </a:lnTo>
                <a:lnTo>
                  <a:pt x="2234" y="3047"/>
                </a:lnTo>
                <a:lnTo>
                  <a:pt x="2229" y="3045"/>
                </a:lnTo>
                <a:lnTo>
                  <a:pt x="2224" y="3042"/>
                </a:lnTo>
                <a:lnTo>
                  <a:pt x="2183" y="3013"/>
                </a:lnTo>
                <a:lnTo>
                  <a:pt x="2202" y="3012"/>
                </a:lnTo>
                <a:lnTo>
                  <a:pt x="2219" y="3011"/>
                </a:lnTo>
                <a:lnTo>
                  <a:pt x="2234" y="3011"/>
                </a:lnTo>
                <a:lnTo>
                  <a:pt x="2250" y="3012"/>
                </a:lnTo>
                <a:lnTo>
                  <a:pt x="2264" y="3013"/>
                </a:lnTo>
                <a:lnTo>
                  <a:pt x="2277" y="3014"/>
                </a:lnTo>
                <a:lnTo>
                  <a:pt x="2289" y="3016"/>
                </a:lnTo>
                <a:lnTo>
                  <a:pt x="2301" y="3019"/>
                </a:lnTo>
                <a:lnTo>
                  <a:pt x="2311" y="3022"/>
                </a:lnTo>
                <a:lnTo>
                  <a:pt x="2321" y="3025"/>
                </a:lnTo>
                <a:lnTo>
                  <a:pt x="2330" y="3029"/>
                </a:lnTo>
                <a:lnTo>
                  <a:pt x="2340" y="3033"/>
                </a:lnTo>
                <a:lnTo>
                  <a:pt x="2356" y="3042"/>
                </a:lnTo>
                <a:lnTo>
                  <a:pt x="2370" y="3053"/>
                </a:lnTo>
                <a:lnTo>
                  <a:pt x="2382" y="3063"/>
                </a:lnTo>
                <a:lnTo>
                  <a:pt x="2395" y="3074"/>
                </a:lnTo>
                <a:lnTo>
                  <a:pt x="2406" y="3084"/>
                </a:lnTo>
                <a:lnTo>
                  <a:pt x="2417" y="3096"/>
                </a:lnTo>
                <a:lnTo>
                  <a:pt x="2428" y="3107"/>
                </a:lnTo>
                <a:lnTo>
                  <a:pt x="2440" y="3117"/>
                </a:lnTo>
                <a:lnTo>
                  <a:pt x="2453" y="3127"/>
                </a:lnTo>
                <a:lnTo>
                  <a:pt x="2467" y="3136"/>
                </a:lnTo>
                <a:lnTo>
                  <a:pt x="2481" y="3134"/>
                </a:lnTo>
                <a:lnTo>
                  <a:pt x="2495" y="3131"/>
                </a:lnTo>
                <a:lnTo>
                  <a:pt x="2510" y="3127"/>
                </a:lnTo>
                <a:lnTo>
                  <a:pt x="2526" y="3122"/>
                </a:lnTo>
                <a:lnTo>
                  <a:pt x="2557" y="3109"/>
                </a:lnTo>
                <a:lnTo>
                  <a:pt x="2592" y="3096"/>
                </a:lnTo>
                <a:lnTo>
                  <a:pt x="2597" y="3100"/>
                </a:lnTo>
                <a:lnTo>
                  <a:pt x="2601" y="3104"/>
                </a:lnTo>
                <a:lnTo>
                  <a:pt x="2612" y="3099"/>
                </a:lnTo>
                <a:lnTo>
                  <a:pt x="2622" y="3094"/>
                </a:lnTo>
                <a:lnTo>
                  <a:pt x="2630" y="3088"/>
                </a:lnTo>
                <a:lnTo>
                  <a:pt x="2637" y="3082"/>
                </a:lnTo>
                <a:lnTo>
                  <a:pt x="2651" y="3079"/>
                </a:lnTo>
                <a:lnTo>
                  <a:pt x="2666" y="3077"/>
                </a:lnTo>
                <a:lnTo>
                  <a:pt x="2680" y="3075"/>
                </a:lnTo>
                <a:lnTo>
                  <a:pt x="2695" y="3074"/>
                </a:lnTo>
                <a:lnTo>
                  <a:pt x="2710" y="3075"/>
                </a:lnTo>
                <a:lnTo>
                  <a:pt x="2726" y="3076"/>
                </a:lnTo>
                <a:lnTo>
                  <a:pt x="2741" y="3078"/>
                </a:lnTo>
                <a:lnTo>
                  <a:pt x="2757" y="3082"/>
                </a:lnTo>
                <a:lnTo>
                  <a:pt x="2933" y="3153"/>
                </a:lnTo>
                <a:lnTo>
                  <a:pt x="2937" y="3153"/>
                </a:lnTo>
                <a:lnTo>
                  <a:pt x="2914" y="3144"/>
                </a:lnTo>
                <a:lnTo>
                  <a:pt x="2891" y="3134"/>
                </a:lnTo>
                <a:lnTo>
                  <a:pt x="2869" y="3125"/>
                </a:lnTo>
                <a:lnTo>
                  <a:pt x="2848" y="3116"/>
                </a:lnTo>
                <a:lnTo>
                  <a:pt x="2826" y="3108"/>
                </a:lnTo>
                <a:lnTo>
                  <a:pt x="2806" y="3099"/>
                </a:lnTo>
                <a:lnTo>
                  <a:pt x="2785" y="3090"/>
                </a:lnTo>
                <a:lnTo>
                  <a:pt x="2765" y="3082"/>
                </a:lnTo>
                <a:lnTo>
                  <a:pt x="2775" y="3080"/>
                </a:lnTo>
                <a:lnTo>
                  <a:pt x="2784" y="3078"/>
                </a:lnTo>
                <a:lnTo>
                  <a:pt x="2793" y="3077"/>
                </a:lnTo>
                <a:lnTo>
                  <a:pt x="2802" y="3075"/>
                </a:lnTo>
                <a:lnTo>
                  <a:pt x="2806" y="3079"/>
                </a:lnTo>
                <a:lnTo>
                  <a:pt x="2811" y="3083"/>
                </a:lnTo>
                <a:lnTo>
                  <a:pt x="2816" y="3086"/>
                </a:lnTo>
                <a:lnTo>
                  <a:pt x="2821" y="3088"/>
                </a:lnTo>
                <a:lnTo>
                  <a:pt x="2832" y="3093"/>
                </a:lnTo>
                <a:lnTo>
                  <a:pt x="2844" y="3096"/>
                </a:lnTo>
                <a:lnTo>
                  <a:pt x="2858" y="3097"/>
                </a:lnTo>
                <a:lnTo>
                  <a:pt x="2872" y="3098"/>
                </a:lnTo>
                <a:lnTo>
                  <a:pt x="2886" y="3098"/>
                </a:lnTo>
                <a:lnTo>
                  <a:pt x="2902" y="3097"/>
                </a:lnTo>
                <a:lnTo>
                  <a:pt x="2919" y="3111"/>
                </a:lnTo>
                <a:lnTo>
                  <a:pt x="2939" y="3126"/>
                </a:lnTo>
                <a:lnTo>
                  <a:pt x="2950" y="3133"/>
                </a:lnTo>
                <a:lnTo>
                  <a:pt x="2962" y="3141"/>
                </a:lnTo>
                <a:lnTo>
                  <a:pt x="2976" y="3147"/>
                </a:lnTo>
                <a:lnTo>
                  <a:pt x="2992" y="3153"/>
                </a:lnTo>
                <a:lnTo>
                  <a:pt x="3019" y="3153"/>
                </a:lnTo>
                <a:lnTo>
                  <a:pt x="3013" y="3143"/>
                </a:lnTo>
                <a:lnTo>
                  <a:pt x="3005" y="3133"/>
                </a:lnTo>
                <a:lnTo>
                  <a:pt x="2996" y="3125"/>
                </a:lnTo>
                <a:lnTo>
                  <a:pt x="2986" y="3117"/>
                </a:lnTo>
                <a:lnTo>
                  <a:pt x="2973" y="3110"/>
                </a:lnTo>
                <a:lnTo>
                  <a:pt x="2960" y="3104"/>
                </a:lnTo>
                <a:lnTo>
                  <a:pt x="2946" y="3098"/>
                </a:lnTo>
                <a:lnTo>
                  <a:pt x="2930" y="3093"/>
                </a:lnTo>
                <a:lnTo>
                  <a:pt x="2952" y="3089"/>
                </a:lnTo>
                <a:lnTo>
                  <a:pt x="2973" y="3087"/>
                </a:lnTo>
                <a:lnTo>
                  <a:pt x="2995" y="3085"/>
                </a:lnTo>
                <a:lnTo>
                  <a:pt x="3016" y="3084"/>
                </a:lnTo>
                <a:lnTo>
                  <a:pt x="3046" y="3098"/>
                </a:lnTo>
                <a:lnTo>
                  <a:pt x="3076" y="3111"/>
                </a:lnTo>
                <a:lnTo>
                  <a:pt x="3108" y="3123"/>
                </a:lnTo>
                <a:lnTo>
                  <a:pt x="3140" y="3137"/>
                </a:lnTo>
                <a:lnTo>
                  <a:pt x="3120" y="3130"/>
                </a:lnTo>
                <a:lnTo>
                  <a:pt x="3092" y="3120"/>
                </a:lnTo>
                <a:lnTo>
                  <a:pt x="3075" y="3112"/>
                </a:lnTo>
                <a:lnTo>
                  <a:pt x="3058" y="3102"/>
                </a:lnTo>
                <a:lnTo>
                  <a:pt x="3049" y="3096"/>
                </a:lnTo>
                <a:lnTo>
                  <a:pt x="3041" y="3088"/>
                </a:lnTo>
                <a:lnTo>
                  <a:pt x="3033" y="3081"/>
                </a:lnTo>
                <a:lnTo>
                  <a:pt x="3023" y="3073"/>
                </a:lnTo>
                <a:lnTo>
                  <a:pt x="3024" y="3073"/>
                </a:lnTo>
                <a:lnTo>
                  <a:pt x="3024" y="3073"/>
                </a:lnTo>
                <a:lnTo>
                  <a:pt x="3045" y="3088"/>
                </a:lnTo>
                <a:lnTo>
                  <a:pt x="3063" y="3101"/>
                </a:lnTo>
                <a:lnTo>
                  <a:pt x="3081" y="3111"/>
                </a:lnTo>
                <a:lnTo>
                  <a:pt x="3097" y="3118"/>
                </a:lnTo>
                <a:lnTo>
                  <a:pt x="3125" y="3128"/>
                </a:lnTo>
                <a:lnTo>
                  <a:pt x="3148" y="3137"/>
                </a:lnTo>
                <a:lnTo>
                  <a:pt x="3146" y="3143"/>
                </a:lnTo>
                <a:lnTo>
                  <a:pt x="3144" y="3148"/>
                </a:lnTo>
                <a:lnTo>
                  <a:pt x="3142" y="3147"/>
                </a:lnTo>
                <a:lnTo>
                  <a:pt x="3140" y="3146"/>
                </a:lnTo>
                <a:lnTo>
                  <a:pt x="3141" y="3147"/>
                </a:lnTo>
                <a:lnTo>
                  <a:pt x="3144" y="3148"/>
                </a:lnTo>
                <a:lnTo>
                  <a:pt x="3141" y="3151"/>
                </a:lnTo>
                <a:lnTo>
                  <a:pt x="3139" y="3153"/>
                </a:lnTo>
                <a:lnTo>
                  <a:pt x="3323" y="3153"/>
                </a:lnTo>
                <a:lnTo>
                  <a:pt x="3295" y="3137"/>
                </a:lnTo>
                <a:lnTo>
                  <a:pt x="3301" y="3133"/>
                </a:lnTo>
                <a:lnTo>
                  <a:pt x="3310" y="3138"/>
                </a:lnTo>
                <a:lnTo>
                  <a:pt x="3318" y="3143"/>
                </a:lnTo>
                <a:lnTo>
                  <a:pt x="3327" y="3148"/>
                </a:lnTo>
                <a:lnTo>
                  <a:pt x="3335" y="3153"/>
                </a:lnTo>
                <a:lnTo>
                  <a:pt x="7733" y="3153"/>
                </a:lnTo>
                <a:lnTo>
                  <a:pt x="7722" y="3149"/>
                </a:lnTo>
                <a:lnTo>
                  <a:pt x="7713" y="3145"/>
                </a:lnTo>
                <a:lnTo>
                  <a:pt x="7706" y="3109"/>
                </a:lnTo>
                <a:lnTo>
                  <a:pt x="7706" y="3114"/>
                </a:lnTo>
                <a:lnTo>
                  <a:pt x="7705" y="3118"/>
                </a:lnTo>
                <a:lnTo>
                  <a:pt x="7702" y="3123"/>
                </a:lnTo>
                <a:lnTo>
                  <a:pt x="7698" y="3128"/>
                </a:lnTo>
                <a:lnTo>
                  <a:pt x="7676" y="3127"/>
                </a:lnTo>
                <a:lnTo>
                  <a:pt x="7661" y="3118"/>
                </a:lnTo>
                <a:lnTo>
                  <a:pt x="7646" y="3107"/>
                </a:lnTo>
                <a:lnTo>
                  <a:pt x="7631" y="3095"/>
                </a:lnTo>
                <a:lnTo>
                  <a:pt x="7617" y="3081"/>
                </a:lnTo>
                <a:lnTo>
                  <a:pt x="7621" y="3060"/>
                </a:lnTo>
                <a:lnTo>
                  <a:pt x="7626" y="3040"/>
                </a:lnTo>
                <a:lnTo>
                  <a:pt x="7628" y="3032"/>
                </a:lnTo>
                <a:lnTo>
                  <a:pt x="7632" y="3026"/>
                </a:lnTo>
                <a:lnTo>
                  <a:pt x="7636" y="3020"/>
                </a:lnTo>
                <a:lnTo>
                  <a:pt x="7642" y="3017"/>
                </a:lnTo>
                <a:lnTo>
                  <a:pt x="7641" y="3024"/>
                </a:lnTo>
                <a:lnTo>
                  <a:pt x="7641" y="3031"/>
                </a:lnTo>
                <a:lnTo>
                  <a:pt x="7641" y="3036"/>
                </a:lnTo>
                <a:lnTo>
                  <a:pt x="7642" y="3041"/>
                </a:lnTo>
                <a:lnTo>
                  <a:pt x="7644" y="3046"/>
                </a:lnTo>
                <a:lnTo>
                  <a:pt x="7645" y="3049"/>
                </a:lnTo>
                <a:lnTo>
                  <a:pt x="7648" y="3052"/>
                </a:lnTo>
                <a:lnTo>
                  <a:pt x="7650" y="3053"/>
                </a:lnTo>
                <a:lnTo>
                  <a:pt x="7653" y="3055"/>
                </a:lnTo>
                <a:lnTo>
                  <a:pt x="7656" y="3055"/>
                </a:lnTo>
                <a:lnTo>
                  <a:pt x="7659" y="3055"/>
                </a:lnTo>
                <a:lnTo>
                  <a:pt x="7663" y="3055"/>
                </a:lnTo>
                <a:lnTo>
                  <a:pt x="7671" y="3053"/>
                </a:lnTo>
                <a:lnTo>
                  <a:pt x="7679" y="3049"/>
                </a:lnTo>
                <a:lnTo>
                  <a:pt x="7675" y="3042"/>
                </a:lnTo>
                <a:lnTo>
                  <a:pt x="7673" y="3036"/>
                </a:lnTo>
                <a:lnTo>
                  <a:pt x="7672" y="3031"/>
                </a:lnTo>
                <a:lnTo>
                  <a:pt x="7672" y="3026"/>
                </a:lnTo>
                <a:lnTo>
                  <a:pt x="7673" y="3021"/>
                </a:lnTo>
                <a:lnTo>
                  <a:pt x="7675" y="3017"/>
                </a:lnTo>
                <a:lnTo>
                  <a:pt x="7677" y="3012"/>
                </a:lnTo>
                <a:lnTo>
                  <a:pt x="7679" y="3008"/>
                </a:lnTo>
                <a:lnTo>
                  <a:pt x="7686" y="2999"/>
                </a:lnTo>
                <a:lnTo>
                  <a:pt x="7691" y="2989"/>
                </a:lnTo>
                <a:lnTo>
                  <a:pt x="7693" y="2984"/>
                </a:lnTo>
                <a:lnTo>
                  <a:pt x="7695" y="2978"/>
                </a:lnTo>
                <a:lnTo>
                  <a:pt x="7696" y="2972"/>
                </a:lnTo>
                <a:lnTo>
                  <a:pt x="7696" y="2966"/>
                </a:lnTo>
                <a:lnTo>
                  <a:pt x="7677" y="2973"/>
                </a:lnTo>
                <a:lnTo>
                  <a:pt x="7659" y="2980"/>
                </a:lnTo>
                <a:lnTo>
                  <a:pt x="7641" y="2985"/>
                </a:lnTo>
                <a:lnTo>
                  <a:pt x="7623" y="2990"/>
                </a:lnTo>
                <a:lnTo>
                  <a:pt x="7605" y="2993"/>
                </a:lnTo>
                <a:lnTo>
                  <a:pt x="7588" y="2995"/>
                </a:lnTo>
                <a:lnTo>
                  <a:pt x="7574" y="2997"/>
                </a:lnTo>
                <a:lnTo>
                  <a:pt x="7561" y="2995"/>
                </a:lnTo>
                <a:lnTo>
                  <a:pt x="7556" y="3062"/>
                </a:lnTo>
                <a:lnTo>
                  <a:pt x="7548" y="3068"/>
                </a:lnTo>
                <a:lnTo>
                  <a:pt x="7539" y="3073"/>
                </a:lnTo>
                <a:lnTo>
                  <a:pt x="7531" y="3076"/>
                </a:lnTo>
                <a:lnTo>
                  <a:pt x="7523" y="3080"/>
                </a:lnTo>
                <a:lnTo>
                  <a:pt x="7507" y="3084"/>
                </a:lnTo>
                <a:lnTo>
                  <a:pt x="7490" y="3087"/>
                </a:lnTo>
                <a:lnTo>
                  <a:pt x="7475" y="3091"/>
                </a:lnTo>
                <a:lnTo>
                  <a:pt x="7461" y="3096"/>
                </a:lnTo>
                <a:lnTo>
                  <a:pt x="7454" y="3099"/>
                </a:lnTo>
                <a:lnTo>
                  <a:pt x="7447" y="3102"/>
                </a:lnTo>
                <a:lnTo>
                  <a:pt x="7441" y="3106"/>
                </a:lnTo>
                <a:lnTo>
                  <a:pt x="7436" y="3111"/>
                </a:lnTo>
                <a:lnTo>
                  <a:pt x="7445" y="3134"/>
                </a:lnTo>
                <a:lnTo>
                  <a:pt x="7424" y="3127"/>
                </a:lnTo>
                <a:lnTo>
                  <a:pt x="7402" y="3120"/>
                </a:lnTo>
                <a:lnTo>
                  <a:pt x="7381" y="3114"/>
                </a:lnTo>
                <a:lnTo>
                  <a:pt x="7359" y="3107"/>
                </a:lnTo>
                <a:lnTo>
                  <a:pt x="7338" y="3100"/>
                </a:lnTo>
                <a:lnTo>
                  <a:pt x="7317" y="3093"/>
                </a:lnTo>
                <a:lnTo>
                  <a:pt x="7295" y="3086"/>
                </a:lnTo>
                <a:lnTo>
                  <a:pt x="7274" y="3079"/>
                </a:lnTo>
                <a:lnTo>
                  <a:pt x="7262" y="3075"/>
                </a:lnTo>
                <a:lnTo>
                  <a:pt x="7251" y="3071"/>
                </a:lnTo>
                <a:lnTo>
                  <a:pt x="7239" y="3068"/>
                </a:lnTo>
                <a:lnTo>
                  <a:pt x="7228" y="3064"/>
                </a:lnTo>
                <a:lnTo>
                  <a:pt x="7207" y="3053"/>
                </a:lnTo>
                <a:lnTo>
                  <a:pt x="7187" y="3040"/>
                </a:lnTo>
                <a:lnTo>
                  <a:pt x="7167" y="3028"/>
                </a:lnTo>
                <a:lnTo>
                  <a:pt x="7148" y="3015"/>
                </a:lnTo>
                <a:lnTo>
                  <a:pt x="7128" y="3002"/>
                </a:lnTo>
                <a:lnTo>
                  <a:pt x="7110" y="2988"/>
                </a:lnTo>
                <a:lnTo>
                  <a:pt x="7093" y="2974"/>
                </a:lnTo>
                <a:lnTo>
                  <a:pt x="7075" y="2961"/>
                </a:lnTo>
                <a:lnTo>
                  <a:pt x="7079" y="2960"/>
                </a:lnTo>
                <a:lnTo>
                  <a:pt x="7084" y="2958"/>
                </a:lnTo>
                <a:lnTo>
                  <a:pt x="7079" y="2959"/>
                </a:lnTo>
                <a:lnTo>
                  <a:pt x="7073" y="2959"/>
                </a:lnTo>
                <a:lnTo>
                  <a:pt x="7065" y="2951"/>
                </a:lnTo>
                <a:lnTo>
                  <a:pt x="7056" y="2943"/>
                </a:lnTo>
                <a:lnTo>
                  <a:pt x="7055" y="2936"/>
                </a:lnTo>
                <a:lnTo>
                  <a:pt x="7055" y="2928"/>
                </a:lnTo>
                <a:lnTo>
                  <a:pt x="7065" y="2926"/>
                </a:lnTo>
                <a:lnTo>
                  <a:pt x="7077" y="2923"/>
                </a:lnTo>
                <a:lnTo>
                  <a:pt x="7091" y="2920"/>
                </a:lnTo>
                <a:lnTo>
                  <a:pt x="7104" y="2917"/>
                </a:lnTo>
                <a:lnTo>
                  <a:pt x="7126" y="2913"/>
                </a:lnTo>
                <a:lnTo>
                  <a:pt x="7146" y="2909"/>
                </a:lnTo>
                <a:lnTo>
                  <a:pt x="7160" y="2907"/>
                </a:lnTo>
                <a:lnTo>
                  <a:pt x="7165" y="2906"/>
                </a:lnTo>
                <a:lnTo>
                  <a:pt x="7137" y="2908"/>
                </a:lnTo>
                <a:lnTo>
                  <a:pt x="7109" y="2909"/>
                </a:lnTo>
                <a:lnTo>
                  <a:pt x="7082" y="2907"/>
                </a:lnTo>
                <a:lnTo>
                  <a:pt x="7057" y="2905"/>
                </a:lnTo>
                <a:lnTo>
                  <a:pt x="7059" y="2888"/>
                </a:lnTo>
                <a:lnTo>
                  <a:pt x="7061" y="2875"/>
                </a:lnTo>
                <a:lnTo>
                  <a:pt x="7045" y="2890"/>
                </a:lnTo>
                <a:lnTo>
                  <a:pt x="7032" y="2900"/>
                </a:lnTo>
                <a:lnTo>
                  <a:pt x="7020" y="2897"/>
                </a:lnTo>
                <a:lnTo>
                  <a:pt x="7008" y="2894"/>
                </a:lnTo>
                <a:lnTo>
                  <a:pt x="6997" y="2891"/>
                </a:lnTo>
                <a:lnTo>
                  <a:pt x="6985" y="2888"/>
                </a:lnTo>
                <a:lnTo>
                  <a:pt x="6977" y="2875"/>
                </a:lnTo>
                <a:lnTo>
                  <a:pt x="6967" y="2862"/>
                </a:lnTo>
                <a:lnTo>
                  <a:pt x="6961" y="2857"/>
                </a:lnTo>
                <a:lnTo>
                  <a:pt x="6953" y="2852"/>
                </a:lnTo>
                <a:lnTo>
                  <a:pt x="6944" y="2849"/>
                </a:lnTo>
                <a:lnTo>
                  <a:pt x="6935" y="2848"/>
                </a:lnTo>
                <a:lnTo>
                  <a:pt x="6939" y="2837"/>
                </a:lnTo>
                <a:lnTo>
                  <a:pt x="6945" y="2826"/>
                </a:lnTo>
                <a:lnTo>
                  <a:pt x="6953" y="2815"/>
                </a:lnTo>
                <a:lnTo>
                  <a:pt x="6963" y="2804"/>
                </a:lnTo>
                <a:lnTo>
                  <a:pt x="6973" y="2795"/>
                </a:lnTo>
                <a:lnTo>
                  <a:pt x="6984" y="2786"/>
                </a:lnTo>
                <a:lnTo>
                  <a:pt x="6997" y="2779"/>
                </a:lnTo>
                <a:lnTo>
                  <a:pt x="7010" y="2773"/>
                </a:lnTo>
                <a:lnTo>
                  <a:pt x="7023" y="2768"/>
                </a:lnTo>
                <a:lnTo>
                  <a:pt x="7036" y="2765"/>
                </a:lnTo>
                <a:lnTo>
                  <a:pt x="7043" y="2765"/>
                </a:lnTo>
                <a:lnTo>
                  <a:pt x="7050" y="2764"/>
                </a:lnTo>
                <a:lnTo>
                  <a:pt x="7056" y="2765"/>
                </a:lnTo>
                <a:lnTo>
                  <a:pt x="7062" y="2765"/>
                </a:lnTo>
                <a:lnTo>
                  <a:pt x="7068" y="2767"/>
                </a:lnTo>
                <a:lnTo>
                  <a:pt x="7074" y="2769"/>
                </a:lnTo>
                <a:lnTo>
                  <a:pt x="7079" y="2771"/>
                </a:lnTo>
                <a:lnTo>
                  <a:pt x="7084" y="2775"/>
                </a:lnTo>
                <a:lnTo>
                  <a:pt x="7090" y="2778"/>
                </a:lnTo>
                <a:lnTo>
                  <a:pt x="7095" y="2783"/>
                </a:lnTo>
                <a:lnTo>
                  <a:pt x="7099" y="2788"/>
                </a:lnTo>
                <a:lnTo>
                  <a:pt x="7103" y="2794"/>
                </a:lnTo>
                <a:lnTo>
                  <a:pt x="7072" y="2834"/>
                </a:lnTo>
                <a:lnTo>
                  <a:pt x="7113" y="2905"/>
                </a:lnTo>
                <a:lnTo>
                  <a:pt x="7115" y="2900"/>
                </a:lnTo>
                <a:lnTo>
                  <a:pt x="7117" y="2895"/>
                </a:lnTo>
                <a:lnTo>
                  <a:pt x="7118" y="2890"/>
                </a:lnTo>
                <a:lnTo>
                  <a:pt x="7119" y="2885"/>
                </a:lnTo>
                <a:lnTo>
                  <a:pt x="7119" y="2875"/>
                </a:lnTo>
                <a:lnTo>
                  <a:pt x="7118" y="2865"/>
                </a:lnTo>
                <a:lnTo>
                  <a:pt x="7120" y="2871"/>
                </a:lnTo>
                <a:lnTo>
                  <a:pt x="7122" y="2876"/>
                </a:lnTo>
                <a:lnTo>
                  <a:pt x="7125" y="2881"/>
                </a:lnTo>
                <a:lnTo>
                  <a:pt x="7128" y="2885"/>
                </a:lnTo>
                <a:lnTo>
                  <a:pt x="7132" y="2888"/>
                </a:lnTo>
                <a:lnTo>
                  <a:pt x="7135" y="2890"/>
                </a:lnTo>
                <a:lnTo>
                  <a:pt x="7139" y="2892"/>
                </a:lnTo>
                <a:lnTo>
                  <a:pt x="7143" y="2893"/>
                </a:lnTo>
                <a:lnTo>
                  <a:pt x="7152" y="2894"/>
                </a:lnTo>
                <a:lnTo>
                  <a:pt x="7161" y="2892"/>
                </a:lnTo>
                <a:lnTo>
                  <a:pt x="7171" y="2889"/>
                </a:lnTo>
                <a:lnTo>
                  <a:pt x="7182" y="2885"/>
                </a:lnTo>
                <a:lnTo>
                  <a:pt x="7204" y="2873"/>
                </a:lnTo>
                <a:lnTo>
                  <a:pt x="7228" y="2859"/>
                </a:lnTo>
                <a:lnTo>
                  <a:pt x="7239" y="2851"/>
                </a:lnTo>
                <a:lnTo>
                  <a:pt x="7250" y="2845"/>
                </a:lnTo>
                <a:lnTo>
                  <a:pt x="7261" y="2839"/>
                </a:lnTo>
                <a:lnTo>
                  <a:pt x="7273" y="2834"/>
                </a:lnTo>
                <a:lnTo>
                  <a:pt x="7268" y="2829"/>
                </a:lnTo>
                <a:lnTo>
                  <a:pt x="7265" y="2823"/>
                </a:lnTo>
                <a:lnTo>
                  <a:pt x="7263" y="2817"/>
                </a:lnTo>
                <a:lnTo>
                  <a:pt x="7261" y="2812"/>
                </a:lnTo>
                <a:lnTo>
                  <a:pt x="7259" y="2799"/>
                </a:lnTo>
                <a:lnTo>
                  <a:pt x="7258" y="2787"/>
                </a:lnTo>
                <a:lnTo>
                  <a:pt x="7259" y="2774"/>
                </a:lnTo>
                <a:lnTo>
                  <a:pt x="7260" y="2762"/>
                </a:lnTo>
                <a:lnTo>
                  <a:pt x="7263" y="2749"/>
                </a:lnTo>
                <a:lnTo>
                  <a:pt x="7265" y="2738"/>
                </a:lnTo>
                <a:lnTo>
                  <a:pt x="7267" y="2727"/>
                </a:lnTo>
                <a:lnTo>
                  <a:pt x="7270" y="2716"/>
                </a:lnTo>
                <a:lnTo>
                  <a:pt x="7271" y="2705"/>
                </a:lnTo>
                <a:lnTo>
                  <a:pt x="7271" y="2696"/>
                </a:lnTo>
                <a:lnTo>
                  <a:pt x="7271" y="2692"/>
                </a:lnTo>
                <a:lnTo>
                  <a:pt x="7270" y="2688"/>
                </a:lnTo>
                <a:lnTo>
                  <a:pt x="7267" y="2685"/>
                </a:lnTo>
                <a:lnTo>
                  <a:pt x="7265" y="2682"/>
                </a:lnTo>
                <a:lnTo>
                  <a:pt x="7262" y="2679"/>
                </a:lnTo>
                <a:lnTo>
                  <a:pt x="7259" y="2676"/>
                </a:lnTo>
                <a:lnTo>
                  <a:pt x="7255" y="2674"/>
                </a:lnTo>
                <a:lnTo>
                  <a:pt x="7250" y="2672"/>
                </a:lnTo>
                <a:lnTo>
                  <a:pt x="6965" y="2752"/>
                </a:lnTo>
                <a:lnTo>
                  <a:pt x="6963" y="2747"/>
                </a:lnTo>
                <a:lnTo>
                  <a:pt x="6960" y="2743"/>
                </a:lnTo>
                <a:lnTo>
                  <a:pt x="6958" y="2742"/>
                </a:lnTo>
                <a:lnTo>
                  <a:pt x="6956" y="2741"/>
                </a:lnTo>
                <a:lnTo>
                  <a:pt x="6954" y="2741"/>
                </a:lnTo>
                <a:lnTo>
                  <a:pt x="6951" y="2741"/>
                </a:lnTo>
                <a:lnTo>
                  <a:pt x="6959" y="2753"/>
                </a:lnTo>
                <a:lnTo>
                  <a:pt x="6874" y="2778"/>
                </a:lnTo>
                <a:lnTo>
                  <a:pt x="6867" y="2791"/>
                </a:lnTo>
                <a:lnTo>
                  <a:pt x="6862" y="2803"/>
                </a:lnTo>
                <a:lnTo>
                  <a:pt x="6858" y="2815"/>
                </a:lnTo>
                <a:lnTo>
                  <a:pt x="6855" y="2825"/>
                </a:lnTo>
                <a:lnTo>
                  <a:pt x="6833" y="2814"/>
                </a:lnTo>
                <a:lnTo>
                  <a:pt x="6813" y="2801"/>
                </a:lnTo>
                <a:lnTo>
                  <a:pt x="6791" y="2790"/>
                </a:lnTo>
                <a:lnTo>
                  <a:pt x="6769" y="2780"/>
                </a:lnTo>
                <a:lnTo>
                  <a:pt x="6774" y="2778"/>
                </a:lnTo>
                <a:lnTo>
                  <a:pt x="6770" y="2778"/>
                </a:lnTo>
                <a:lnTo>
                  <a:pt x="6766" y="2778"/>
                </a:lnTo>
                <a:lnTo>
                  <a:pt x="6746" y="2770"/>
                </a:lnTo>
                <a:lnTo>
                  <a:pt x="6727" y="2762"/>
                </a:lnTo>
                <a:lnTo>
                  <a:pt x="6705" y="2753"/>
                </a:lnTo>
                <a:lnTo>
                  <a:pt x="6684" y="2747"/>
                </a:lnTo>
                <a:lnTo>
                  <a:pt x="6661" y="2741"/>
                </a:lnTo>
                <a:lnTo>
                  <a:pt x="6638" y="2736"/>
                </a:lnTo>
                <a:lnTo>
                  <a:pt x="6612" y="2733"/>
                </a:lnTo>
                <a:lnTo>
                  <a:pt x="6587" y="2731"/>
                </a:lnTo>
                <a:lnTo>
                  <a:pt x="6604" y="2755"/>
                </a:lnTo>
                <a:lnTo>
                  <a:pt x="6620" y="2780"/>
                </a:lnTo>
                <a:lnTo>
                  <a:pt x="6628" y="2791"/>
                </a:lnTo>
                <a:lnTo>
                  <a:pt x="6635" y="2803"/>
                </a:lnTo>
                <a:lnTo>
                  <a:pt x="6640" y="2815"/>
                </a:lnTo>
                <a:lnTo>
                  <a:pt x="6644" y="2825"/>
                </a:lnTo>
                <a:lnTo>
                  <a:pt x="6590" y="2844"/>
                </a:lnTo>
                <a:lnTo>
                  <a:pt x="6575" y="2832"/>
                </a:lnTo>
                <a:lnTo>
                  <a:pt x="6561" y="2819"/>
                </a:lnTo>
                <a:lnTo>
                  <a:pt x="6546" y="2807"/>
                </a:lnTo>
                <a:lnTo>
                  <a:pt x="6529" y="2795"/>
                </a:lnTo>
                <a:lnTo>
                  <a:pt x="6513" y="2784"/>
                </a:lnTo>
                <a:lnTo>
                  <a:pt x="6497" y="2773"/>
                </a:lnTo>
                <a:lnTo>
                  <a:pt x="6479" y="2763"/>
                </a:lnTo>
                <a:lnTo>
                  <a:pt x="6461" y="2752"/>
                </a:lnTo>
                <a:lnTo>
                  <a:pt x="6424" y="2733"/>
                </a:lnTo>
                <a:lnTo>
                  <a:pt x="6386" y="2715"/>
                </a:lnTo>
                <a:lnTo>
                  <a:pt x="6346" y="2698"/>
                </a:lnTo>
                <a:lnTo>
                  <a:pt x="6307" y="2682"/>
                </a:lnTo>
                <a:lnTo>
                  <a:pt x="6266" y="2668"/>
                </a:lnTo>
                <a:lnTo>
                  <a:pt x="6224" y="2653"/>
                </a:lnTo>
                <a:lnTo>
                  <a:pt x="6183" y="2640"/>
                </a:lnTo>
                <a:lnTo>
                  <a:pt x="6141" y="2628"/>
                </a:lnTo>
                <a:lnTo>
                  <a:pt x="6059" y="2604"/>
                </a:lnTo>
                <a:lnTo>
                  <a:pt x="5982" y="2583"/>
                </a:lnTo>
                <a:lnTo>
                  <a:pt x="5982" y="2593"/>
                </a:lnTo>
                <a:lnTo>
                  <a:pt x="5980" y="2603"/>
                </a:lnTo>
                <a:lnTo>
                  <a:pt x="5964" y="2604"/>
                </a:lnTo>
                <a:lnTo>
                  <a:pt x="5950" y="2606"/>
                </a:lnTo>
                <a:lnTo>
                  <a:pt x="5937" y="2608"/>
                </a:lnTo>
                <a:lnTo>
                  <a:pt x="5924" y="2611"/>
                </a:lnTo>
                <a:lnTo>
                  <a:pt x="5913" y="2616"/>
                </a:lnTo>
                <a:lnTo>
                  <a:pt x="5902" y="2620"/>
                </a:lnTo>
                <a:lnTo>
                  <a:pt x="5893" y="2625"/>
                </a:lnTo>
                <a:lnTo>
                  <a:pt x="5884" y="2631"/>
                </a:lnTo>
                <a:lnTo>
                  <a:pt x="5876" y="2637"/>
                </a:lnTo>
                <a:lnTo>
                  <a:pt x="5869" y="2644"/>
                </a:lnTo>
                <a:lnTo>
                  <a:pt x="5863" y="2651"/>
                </a:lnTo>
                <a:lnTo>
                  <a:pt x="5858" y="2660"/>
                </a:lnTo>
                <a:lnTo>
                  <a:pt x="5854" y="2669"/>
                </a:lnTo>
                <a:lnTo>
                  <a:pt x="5850" y="2679"/>
                </a:lnTo>
                <a:lnTo>
                  <a:pt x="5847" y="2689"/>
                </a:lnTo>
                <a:lnTo>
                  <a:pt x="5845" y="2700"/>
                </a:lnTo>
                <a:lnTo>
                  <a:pt x="5825" y="2696"/>
                </a:lnTo>
                <a:lnTo>
                  <a:pt x="5805" y="2692"/>
                </a:lnTo>
                <a:lnTo>
                  <a:pt x="5785" y="2688"/>
                </a:lnTo>
                <a:lnTo>
                  <a:pt x="5766" y="2683"/>
                </a:lnTo>
                <a:lnTo>
                  <a:pt x="5764" y="2671"/>
                </a:lnTo>
                <a:lnTo>
                  <a:pt x="5762" y="2657"/>
                </a:lnTo>
                <a:lnTo>
                  <a:pt x="5760" y="2646"/>
                </a:lnTo>
                <a:lnTo>
                  <a:pt x="5756" y="2634"/>
                </a:lnTo>
                <a:lnTo>
                  <a:pt x="5752" y="2624"/>
                </a:lnTo>
                <a:lnTo>
                  <a:pt x="5746" y="2613"/>
                </a:lnTo>
                <a:lnTo>
                  <a:pt x="5739" y="2603"/>
                </a:lnTo>
                <a:lnTo>
                  <a:pt x="5732" y="2595"/>
                </a:lnTo>
                <a:lnTo>
                  <a:pt x="5722" y="2587"/>
                </a:lnTo>
                <a:lnTo>
                  <a:pt x="5712" y="2581"/>
                </a:lnTo>
                <a:lnTo>
                  <a:pt x="5698" y="2575"/>
                </a:lnTo>
                <a:lnTo>
                  <a:pt x="5684" y="2571"/>
                </a:lnTo>
                <a:lnTo>
                  <a:pt x="5668" y="2568"/>
                </a:lnTo>
                <a:lnTo>
                  <a:pt x="5649" y="2565"/>
                </a:lnTo>
                <a:lnTo>
                  <a:pt x="5629" y="2565"/>
                </a:lnTo>
                <a:lnTo>
                  <a:pt x="5605" y="2567"/>
                </a:lnTo>
                <a:lnTo>
                  <a:pt x="5613" y="2573"/>
                </a:lnTo>
                <a:lnTo>
                  <a:pt x="5619" y="2579"/>
                </a:lnTo>
                <a:lnTo>
                  <a:pt x="5625" y="2585"/>
                </a:lnTo>
                <a:lnTo>
                  <a:pt x="5629" y="2591"/>
                </a:lnTo>
                <a:lnTo>
                  <a:pt x="5633" y="2596"/>
                </a:lnTo>
                <a:lnTo>
                  <a:pt x="5636" y="2602"/>
                </a:lnTo>
                <a:lnTo>
                  <a:pt x="5639" y="2608"/>
                </a:lnTo>
                <a:lnTo>
                  <a:pt x="5641" y="2615"/>
                </a:lnTo>
                <a:lnTo>
                  <a:pt x="5642" y="2620"/>
                </a:lnTo>
                <a:lnTo>
                  <a:pt x="5643" y="2626"/>
                </a:lnTo>
                <a:lnTo>
                  <a:pt x="5643" y="2631"/>
                </a:lnTo>
                <a:lnTo>
                  <a:pt x="5642" y="2636"/>
                </a:lnTo>
                <a:lnTo>
                  <a:pt x="5640" y="2646"/>
                </a:lnTo>
                <a:lnTo>
                  <a:pt x="5636" y="2656"/>
                </a:lnTo>
                <a:lnTo>
                  <a:pt x="5620" y="2652"/>
                </a:lnTo>
                <a:lnTo>
                  <a:pt x="5603" y="2649"/>
                </a:lnTo>
                <a:lnTo>
                  <a:pt x="5588" y="2645"/>
                </a:lnTo>
                <a:lnTo>
                  <a:pt x="5572" y="2642"/>
                </a:lnTo>
                <a:lnTo>
                  <a:pt x="5502" y="2531"/>
                </a:lnTo>
                <a:lnTo>
                  <a:pt x="5532" y="2527"/>
                </a:lnTo>
                <a:lnTo>
                  <a:pt x="5561" y="2522"/>
                </a:lnTo>
                <a:lnTo>
                  <a:pt x="5590" y="2517"/>
                </a:lnTo>
                <a:lnTo>
                  <a:pt x="5620" y="2513"/>
                </a:lnTo>
                <a:lnTo>
                  <a:pt x="5648" y="2509"/>
                </a:lnTo>
                <a:lnTo>
                  <a:pt x="5678" y="2505"/>
                </a:lnTo>
                <a:lnTo>
                  <a:pt x="5707" y="2501"/>
                </a:lnTo>
                <a:lnTo>
                  <a:pt x="5735" y="2498"/>
                </a:lnTo>
                <a:lnTo>
                  <a:pt x="5757" y="2509"/>
                </a:lnTo>
                <a:lnTo>
                  <a:pt x="5780" y="2520"/>
                </a:lnTo>
                <a:lnTo>
                  <a:pt x="5808" y="2530"/>
                </a:lnTo>
                <a:lnTo>
                  <a:pt x="5838" y="2541"/>
                </a:lnTo>
                <a:lnTo>
                  <a:pt x="5871" y="2551"/>
                </a:lnTo>
                <a:lnTo>
                  <a:pt x="5906" y="2561"/>
                </a:lnTo>
                <a:lnTo>
                  <a:pt x="5943" y="2573"/>
                </a:lnTo>
                <a:lnTo>
                  <a:pt x="5982" y="2583"/>
                </a:lnTo>
                <a:lnTo>
                  <a:pt x="5982" y="2574"/>
                </a:lnTo>
                <a:lnTo>
                  <a:pt x="5981" y="2564"/>
                </a:lnTo>
                <a:lnTo>
                  <a:pt x="5978" y="2555"/>
                </a:lnTo>
                <a:lnTo>
                  <a:pt x="5975" y="2547"/>
                </a:lnTo>
                <a:lnTo>
                  <a:pt x="5970" y="2539"/>
                </a:lnTo>
                <a:lnTo>
                  <a:pt x="5964" y="2532"/>
                </a:lnTo>
                <a:lnTo>
                  <a:pt x="5958" y="2525"/>
                </a:lnTo>
                <a:lnTo>
                  <a:pt x="5950" y="2519"/>
                </a:lnTo>
                <a:lnTo>
                  <a:pt x="5942" y="2512"/>
                </a:lnTo>
                <a:lnTo>
                  <a:pt x="5932" y="2506"/>
                </a:lnTo>
                <a:lnTo>
                  <a:pt x="5923" y="2501"/>
                </a:lnTo>
                <a:lnTo>
                  <a:pt x="5913" y="2497"/>
                </a:lnTo>
                <a:lnTo>
                  <a:pt x="5891" y="2489"/>
                </a:lnTo>
                <a:lnTo>
                  <a:pt x="5868" y="2483"/>
                </a:lnTo>
                <a:lnTo>
                  <a:pt x="5911" y="2478"/>
                </a:lnTo>
                <a:lnTo>
                  <a:pt x="5955" y="2474"/>
                </a:lnTo>
                <a:lnTo>
                  <a:pt x="5999" y="2469"/>
                </a:lnTo>
                <a:lnTo>
                  <a:pt x="6043" y="2465"/>
                </a:lnTo>
                <a:lnTo>
                  <a:pt x="6087" y="2461"/>
                </a:lnTo>
                <a:lnTo>
                  <a:pt x="6132" y="2457"/>
                </a:lnTo>
                <a:lnTo>
                  <a:pt x="6176" y="2453"/>
                </a:lnTo>
                <a:lnTo>
                  <a:pt x="6222" y="2449"/>
                </a:lnTo>
                <a:lnTo>
                  <a:pt x="6267" y="2445"/>
                </a:lnTo>
                <a:lnTo>
                  <a:pt x="6313" y="2441"/>
                </a:lnTo>
                <a:lnTo>
                  <a:pt x="6359" y="2437"/>
                </a:lnTo>
                <a:lnTo>
                  <a:pt x="6405" y="2433"/>
                </a:lnTo>
                <a:lnTo>
                  <a:pt x="6452" y="2429"/>
                </a:lnTo>
                <a:lnTo>
                  <a:pt x="6500" y="2425"/>
                </a:lnTo>
                <a:lnTo>
                  <a:pt x="6548" y="2419"/>
                </a:lnTo>
                <a:lnTo>
                  <a:pt x="6596" y="2414"/>
                </a:lnTo>
                <a:lnTo>
                  <a:pt x="6579" y="2412"/>
                </a:lnTo>
                <a:lnTo>
                  <a:pt x="6559" y="2411"/>
                </a:lnTo>
                <a:lnTo>
                  <a:pt x="6541" y="2410"/>
                </a:lnTo>
                <a:lnTo>
                  <a:pt x="6523" y="2409"/>
                </a:lnTo>
                <a:lnTo>
                  <a:pt x="6507" y="2408"/>
                </a:lnTo>
                <a:lnTo>
                  <a:pt x="6492" y="2406"/>
                </a:lnTo>
                <a:lnTo>
                  <a:pt x="6484" y="2404"/>
                </a:lnTo>
                <a:lnTo>
                  <a:pt x="6478" y="2402"/>
                </a:lnTo>
                <a:lnTo>
                  <a:pt x="6473" y="2399"/>
                </a:lnTo>
                <a:lnTo>
                  <a:pt x="6468" y="2395"/>
                </a:lnTo>
                <a:lnTo>
                  <a:pt x="6498" y="2396"/>
                </a:lnTo>
                <a:lnTo>
                  <a:pt x="6526" y="2399"/>
                </a:lnTo>
                <a:lnTo>
                  <a:pt x="6556" y="2404"/>
                </a:lnTo>
                <a:lnTo>
                  <a:pt x="6585" y="2410"/>
                </a:lnTo>
                <a:lnTo>
                  <a:pt x="6642" y="2426"/>
                </a:lnTo>
                <a:lnTo>
                  <a:pt x="6699" y="2442"/>
                </a:lnTo>
                <a:lnTo>
                  <a:pt x="6728" y="2450"/>
                </a:lnTo>
                <a:lnTo>
                  <a:pt x="6755" y="2457"/>
                </a:lnTo>
                <a:lnTo>
                  <a:pt x="6783" y="2463"/>
                </a:lnTo>
                <a:lnTo>
                  <a:pt x="6811" y="2468"/>
                </a:lnTo>
                <a:lnTo>
                  <a:pt x="6837" y="2472"/>
                </a:lnTo>
                <a:lnTo>
                  <a:pt x="6864" y="2473"/>
                </a:lnTo>
                <a:lnTo>
                  <a:pt x="6877" y="2473"/>
                </a:lnTo>
                <a:lnTo>
                  <a:pt x="6890" y="2472"/>
                </a:lnTo>
                <a:lnTo>
                  <a:pt x="6904" y="2471"/>
                </a:lnTo>
                <a:lnTo>
                  <a:pt x="6916" y="2468"/>
                </a:lnTo>
                <a:lnTo>
                  <a:pt x="6917" y="2469"/>
                </a:lnTo>
                <a:lnTo>
                  <a:pt x="6916" y="2451"/>
                </a:lnTo>
                <a:lnTo>
                  <a:pt x="6915" y="2438"/>
                </a:lnTo>
                <a:lnTo>
                  <a:pt x="6913" y="2425"/>
                </a:lnTo>
                <a:lnTo>
                  <a:pt x="6912" y="2411"/>
                </a:lnTo>
                <a:lnTo>
                  <a:pt x="6909" y="2401"/>
                </a:lnTo>
                <a:lnTo>
                  <a:pt x="6920" y="2407"/>
                </a:lnTo>
                <a:lnTo>
                  <a:pt x="6931" y="2415"/>
                </a:lnTo>
                <a:lnTo>
                  <a:pt x="6942" y="2425"/>
                </a:lnTo>
                <a:lnTo>
                  <a:pt x="6954" y="2435"/>
                </a:lnTo>
                <a:lnTo>
                  <a:pt x="6965" y="2446"/>
                </a:lnTo>
                <a:lnTo>
                  <a:pt x="6976" y="2458"/>
                </a:lnTo>
                <a:lnTo>
                  <a:pt x="6988" y="2473"/>
                </a:lnTo>
                <a:lnTo>
                  <a:pt x="7001" y="2489"/>
                </a:lnTo>
                <a:lnTo>
                  <a:pt x="7005" y="2482"/>
                </a:lnTo>
                <a:lnTo>
                  <a:pt x="7010" y="2475"/>
                </a:lnTo>
                <a:lnTo>
                  <a:pt x="7016" y="2467"/>
                </a:lnTo>
                <a:lnTo>
                  <a:pt x="7022" y="2461"/>
                </a:lnTo>
                <a:lnTo>
                  <a:pt x="7029" y="2455"/>
                </a:lnTo>
                <a:lnTo>
                  <a:pt x="7035" y="2450"/>
                </a:lnTo>
                <a:lnTo>
                  <a:pt x="7043" y="2446"/>
                </a:lnTo>
                <a:lnTo>
                  <a:pt x="7050" y="2442"/>
                </a:lnTo>
                <a:lnTo>
                  <a:pt x="7057" y="2439"/>
                </a:lnTo>
                <a:lnTo>
                  <a:pt x="7064" y="2438"/>
                </a:lnTo>
                <a:lnTo>
                  <a:pt x="7070" y="2437"/>
                </a:lnTo>
                <a:lnTo>
                  <a:pt x="7076" y="2437"/>
                </a:lnTo>
                <a:lnTo>
                  <a:pt x="7082" y="2438"/>
                </a:lnTo>
                <a:lnTo>
                  <a:pt x="7088" y="2441"/>
                </a:lnTo>
                <a:lnTo>
                  <a:pt x="7093" y="2444"/>
                </a:lnTo>
                <a:lnTo>
                  <a:pt x="7096" y="2450"/>
                </a:lnTo>
                <a:lnTo>
                  <a:pt x="7089" y="2462"/>
                </a:lnTo>
                <a:lnTo>
                  <a:pt x="7093" y="2468"/>
                </a:lnTo>
                <a:lnTo>
                  <a:pt x="7098" y="2472"/>
                </a:lnTo>
                <a:lnTo>
                  <a:pt x="7102" y="2473"/>
                </a:lnTo>
                <a:lnTo>
                  <a:pt x="7106" y="2473"/>
                </a:lnTo>
                <a:lnTo>
                  <a:pt x="7113" y="2467"/>
                </a:lnTo>
                <a:lnTo>
                  <a:pt x="7119" y="2460"/>
                </a:lnTo>
                <a:lnTo>
                  <a:pt x="7123" y="2456"/>
                </a:lnTo>
                <a:lnTo>
                  <a:pt x="7126" y="2454"/>
                </a:lnTo>
                <a:lnTo>
                  <a:pt x="7129" y="2452"/>
                </a:lnTo>
                <a:lnTo>
                  <a:pt x="7133" y="2452"/>
                </a:lnTo>
                <a:lnTo>
                  <a:pt x="7136" y="2453"/>
                </a:lnTo>
                <a:lnTo>
                  <a:pt x="7139" y="2457"/>
                </a:lnTo>
                <a:lnTo>
                  <a:pt x="7142" y="2464"/>
                </a:lnTo>
                <a:lnTo>
                  <a:pt x="7145" y="2474"/>
                </a:lnTo>
                <a:lnTo>
                  <a:pt x="7162" y="2545"/>
                </a:lnTo>
                <a:lnTo>
                  <a:pt x="7167" y="2541"/>
                </a:lnTo>
                <a:lnTo>
                  <a:pt x="7173" y="2539"/>
                </a:lnTo>
                <a:lnTo>
                  <a:pt x="7180" y="2536"/>
                </a:lnTo>
                <a:lnTo>
                  <a:pt x="7187" y="2534"/>
                </a:lnTo>
                <a:lnTo>
                  <a:pt x="7192" y="2531"/>
                </a:lnTo>
                <a:lnTo>
                  <a:pt x="7196" y="2526"/>
                </a:lnTo>
                <a:lnTo>
                  <a:pt x="7198" y="2523"/>
                </a:lnTo>
                <a:lnTo>
                  <a:pt x="7199" y="2519"/>
                </a:lnTo>
                <a:lnTo>
                  <a:pt x="7199" y="2514"/>
                </a:lnTo>
                <a:lnTo>
                  <a:pt x="7199" y="2509"/>
                </a:lnTo>
                <a:lnTo>
                  <a:pt x="7202" y="2515"/>
                </a:lnTo>
                <a:lnTo>
                  <a:pt x="7205" y="2520"/>
                </a:lnTo>
                <a:lnTo>
                  <a:pt x="7209" y="2523"/>
                </a:lnTo>
                <a:lnTo>
                  <a:pt x="7213" y="2526"/>
                </a:lnTo>
                <a:lnTo>
                  <a:pt x="7222" y="2529"/>
                </a:lnTo>
                <a:lnTo>
                  <a:pt x="7232" y="2532"/>
                </a:lnTo>
                <a:lnTo>
                  <a:pt x="7236" y="2534"/>
                </a:lnTo>
                <a:lnTo>
                  <a:pt x="7239" y="2538"/>
                </a:lnTo>
                <a:lnTo>
                  <a:pt x="7243" y="2542"/>
                </a:lnTo>
                <a:lnTo>
                  <a:pt x="7246" y="2548"/>
                </a:lnTo>
                <a:lnTo>
                  <a:pt x="7248" y="2555"/>
                </a:lnTo>
                <a:lnTo>
                  <a:pt x="7250" y="2565"/>
                </a:lnTo>
                <a:lnTo>
                  <a:pt x="7250" y="2578"/>
                </a:lnTo>
                <a:lnTo>
                  <a:pt x="7251" y="2592"/>
                </a:lnTo>
                <a:lnTo>
                  <a:pt x="7265" y="2593"/>
                </a:lnTo>
                <a:lnTo>
                  <a:pt x="7278" y="2592"/>
                </a:lnTo>
                <a:lnTo>
                  <a:pt x="7291" y="2591"/>
                </a:lnTo>
                <a:lnTo>
                  <a:pt x="7302" y="2590"/>
                </a:lnTo>
                <a:lnTo>
                  <a:pt x="7314" y="2589"/>
                </a:lnTo>
                <a:lnTo>
                  <a:pt x="7327" y="2590"/>
                </a:lnTo>
                <a:lnTo>
                  <a:pt x="7339" y="2593"/>
                </a:lnTo>
                <a:lnTo>
                  <a:pt x="7352" y="2598"/>
                </a:lnTo>
                <a:lnTo>
                  <a:pt x="7350" y="2589"/>
                </a:lnTo>
                <a:lnTo>
                  <a:pt x="7350" y="2583"/>
                </a:lnTo>
                <a:lnTo>
                  <a:pt x="7352" y="2580"/>
                </a:lnTo>
                <a:lnTo>
                  <a:pt x="7354" y="2578"/>
                </a:lnTo>
                <a:lnTo>
                  <a:pt x="7355" y="2578"/>
                </a:lnTo>
                <a:lnTo>
                  <a:pt x="7357" y="2580"/>
                </a:lnTo>
                <a:lnTo>
                  <a:pt x="7360" y="2587"/>
                </a:lnTo>
                <a:lnTo>
                  <a:pt x="7364" y="2596"/>
                </a:lnTo>
                <a:lnTo>
                  <a:pt x="7367" y="2604"/>
                </a:lnTo>
                <a:lnTo>
                  <a:pt x="7370" y="2609"/>
                </a:lnTo>
                <a:lnTo>
                  <a:pt x="7372" y="2609"/>
                </a:lnTo>
                <a:lnTo>
                  <a:pt x="7374" y="2608"/>
                </a:lnTo>
                <a:lnTo>
                  <a:pt x="7376" y="2604"/>
                </a:lnTo>
                <a:lnTo>
                  <a:pt x="7378" y="2598"/>
                </a:lnTo>
                <a:lnTo>
                  <a:pt x="7376" y="2591"/>
                </a:lnTo>
                <a:lnTo>
                  <a:pt x="7372" y="2585"/>
                </a:lnTo>
                <a:lnTo>
                  <a:pt x="7367" y="2579"/>
                </a:lnTo>
                <a:lnTo>
                  <a:pt x="7363" y="2573"/>
                </a:lnTo>
                <a:lnTo>
                  <a:pt x="7362" y="2571"/>
                </a:lnTo>
                <a:lnTo>
                  <a:pt x="7359" y="2568"/>
                </a:lnTo>
                <a:lnTo>
                  <a:pt x="7359" y="2564"/>
                </a:lnTo>
                <a:lnTo>
                  <a:pt x="7359" y="2561"/>
                </a:lnTo>
                <a:lnTo>
                  <a:pt x="7360" y="2558"/>
                </a:lnTo>
                <a:lnTo>
                  <a:pt x="7363" y="2555"/>
                </a:lnTo>
                <a:lnTo>
                  <a:pt x="7366" y="2552"/>
                </a:lnTo>
                <a:lnTo>
                  <a:pt x="7370" y="2548"/>
                </a:lnTo>
                <a:lnTo>
                  <a:pt x="7374" y="2559"/>
                </a:lnTo>
                <a:lnTo>
                  <a:pt x="7378" y="2568"/>
                </a:lnTo>
                <a:lnTo>
                  <a:pt x="7382" y="2574"/>
                </a:lnTo>
                <a:lnTo>
                  <a:pt x="7388" y="2578"/>
                </a:lnTo>
                <a:lnTo>
                  <a:pt x="7393" y="2580"/>
                </a:lnTo>
                <a:lnTo>
                  <a:pt x="7399" y="2581"/>
                </a:lnTo>
                <a:lnTo>
                  <a:pt x="7405" y="2580"/>
                </a:lnTo>
                <a:lnTo>
                  <a:pt x="7413" y="2577"/>
                </a:lnTo>
                <a:lnTo>
                  <a:pt x="7419" y="2574"/>
                </a:lnTo>
                <a:lnTo>
                  <a:pt x="7425" y="2569"/>
                </a:lnTo>
                <a:lnTo>
                  <a:pt x="7431" y="2563"/>
                </a:lnTo>
                <a:lnTo>
                  <a:pt x="7436" y="2558"/>
                </a:lnTo>
                <a:lnTo>
                  <a:pt x="7441" y="2552"/>
                </a:lnTo>
                <a:lnTo>
                  <a:pt x="7445" y="2547"/>
                </a:lnTo>
                <a:lnTo>
                  <a:pt x="7448" y="2541"/>
                </a:lnTo>
                <a:lnTo>
                  <a:pt x="7450" y="2536"/>
                </a:lnTo>
                <a:lnTo>
                  <a:pt x="7458" y="2545"/>
                </a:lnTo>
                <a:lnTo>
                  <a:pt x="7465" y="2555"/>
                </a:lnTo>
                <a:lnTo>
                  <a:pt x="7468" y="2560"/>
                </a:lnTo>
                <a:lnTo>
                  <a:pt x="7470" y="2568"/>
                </a:lnTo>
                <a:lnTo>
                  <a:pt x="7473" y="2576"/>
                </a:lnTo>
                <a:lnTo>
                  <a:pt x="7476" y="2584"/>
                </a:lnTo>
                <a:lnTo>
                  <a:pt x="7481" y="2580"/>
                </a:lnTo>
                <a:lnTo>
                  <a:pt x="7487" y="2573"/>
                </a:lnTo>
                <a:lnTo>
                  <a:pt x="7492" y="2562"/>
                </a:lnTo>
                <a:lnTo>
                  <a:pt x="7496" y="2552"/>
                </a:lnTo>
                <a:lnTo>
                  <a:pt x="7498" y="2546"/>
                </a:lnTo>
                <a:lnTo>
                  <a:pt x="7500" y="2540"/>
                </a:lnTo>
                <a:lnTo>
                  <a:pt x="7501" y="2535"/>
                </a:lnTo>
                <a:lnTo>
                  <a:pt x="7501" y="2529"/>
                </a:lnTo>
                <a:lnTo>
                  <a:pt x="7500" y="2524"/>
                </a:lnTo>
                <a:lnTo>
                  <a:pt x="7497" y="2519"/>
                </a:lnTo>
                <a:lnTo>
                  <a:pt x="7495" y="2514"/>
                </a:lnTo>
                <a:lnTo>
                  <a:pt x="7491" y="2510"/>
                </a:lnTo>
                <a:lnTo>
                  <a:pt x="7498" y="2515"/>
                </a:lnTo>
                <a:lnTo>
                  <a:pt x="7505" y="2519"/>
                </a:lnTo>
                <a:lnTo>
                  <a:pt x="7511" y="2520"/>
                </a:lnTo>
                <a:lnTo>
                  <a:pt x="7516" y="2520"/>
                </a:lnTo>
                <a:lnTo>
                  <a:pt x="7524" y="2517"/>
                </a:lnTo>
                <a:lnTo>
                  <a:pt x="7529" y="2515"/>
                </a:lnTo>
                <a:lnTo>
                  <a:pt x="7532" y="2514"/>
                </a:lnTo>
                <a:lnTo>
                  <a:pt x="7533" y="2515"/>
                </a:lnTo>
                <a:lnTo>
                  <a:pt x="7535" y="2517"/>
                </a:lnTo>
                <a:lnTo>
                  <a:pt x="7536" y="2522"/>
                </a:lnTo>
                <a:lnTo>
                  <a:pt x="7538" y="2537"/>
                </a:lnTo>
                <a:lnTo>
                  <a:pt x="7539" y="2563"/>
                </a:lnTo>
                <a:lnTo>
                  <a:pt x="7547" y="2574"/>
                </a:lnTo>
                <a:lnTo>
                  <a:pt x="7555" y="2582"/>
                </a:lnTo>
                <a:lnTo>
                  <a:pt x="7563" y="2587"/>
                </a:lnTo>
                <a:lnTo>
                  <a:pt x="7570" y="2590"/>
                </a:lnTo>
                <a:lnTo>
                  <a:pt x="7578" y="2591"/>
                </a:lnTo>
                <a:lnTo>
                  <a:pt x="7585" y="2591"/>
                </a:lnTo>
                <a:lnTo>
                  <a:pt x="7593" y="2590"/>
                </a:lnTo>
                <a:lnTo>
                  <a:pt x="7600" y="2588"/>
                </a:lnTo>
                <a:lnTo>
                  <a:pt x="7607" y="2587"/>
                </a:lnTo>
                <a:lnTo>
                  <a:pt x="7614" y="2587"/>
                </a:lnTo>
                <a:lnTo>
                  <a:pt x="7621" y="2587"/>
                </a:lnTo>
                <a:lnTo>
                  <a:pt x="7628" y="2589"/>
                </a:lnTo>
                <a:lnTo>
                  <a:pt x="7635" y="2594"/>
                </a:lnTo>
                <a:lnTo>
                  <a:pt x="7643" y="2600"/>
                </a:lnTo>
                <a:lnTo>
                  <a:pt x="7650" y="2610"/>
                </a:lnTo>
                <a:lnTo>
                  <a:pt x="7657" y="2624"/>
                </a:lnTo>
                <a:lnTo>
                  <a:pt x="7666" y="2706"/>
                </a:lnTo>
                <a:lnTo>
                  <a:pt x="7671" y="2710"/>
                </a:lnTo>
                <a:lnTo>
                  <a:pt x="7680" y="2712"/>
                </a:lnTo>
                <a:lnTo>
                  <a:pt x="7685" y="2713"/>
                </a:lnTo>
                <a:lnTo>
                  <a:pt x="7690" y="2714"/>
                </a:lnTo>
                <a:lnTo>
                  <a:pt x="7695" y="2714"/>
                </a:lnTo>
                <a:lnTo>
                  <a:pt x="7700" y="2713"/>
                </a:lnTo>
                <a:lnTo>
                  <a:pt x="7705" y="2712"/>
                </a:lnTo>
                <a:lnTo>
                  <a:pt x="7709" y="2708"/>
                </a:lnTo>
                <a:lnTo>
                  <a:pt x="7713" y="2705"/>
                </a:lnTo>
                <a:lnTo>
                  <a:pt x="7717" y="2701"/>
                </a:lnTo>
                <a:lnTo>
                  <a:pt x="7719" y="2695"/>
                </a:lnTo>
                <a:lnTo>
                  <a:pt x="7721" y="2688"/>
                </a:lnTo>
                <a:lnTo>
                  <a:pt x="7722" y="2679"/>
                </a:lnTo>
                <a:lnTo>
                  <a:pt x="7722" y="2669"/>
                </a:lnTo>
                <a:lnTo>
                  <a:pt x="7717" y="2656"/>
                </a:lnTo>
                <a:lnTo>
                  <a:pt x="7713" y="2649"/>
                </a:lnTo>
                <a:lnTo>
                  <a:pt x="7710" y="2644"/>
                </a:lnTo>
                <a:lnTo>
                  <a:pt x="7707" y="2643"/>
                </a:lnTo>
                <a:lnTo>
                  <a:pt x="7706" y="2644"/>
                </a:lnTo>
                <a:lnTo>
                  <a:pt x="7705" y="2648"/>
                </a:lnTo>
                <a:lnTo>
                  <a:pt x="7704" y="2653"/>
                </a:lnTo>
                <a:lnTo>
                  <a:pt x="7703" y="2659"/>
                </a:lnTo>
                <a:lnTo>
                  <a:pt x="7702" y="2666"/>
                </a:lnTo>
                <a:lnTo>
                  <a:pt x="7701" y="2673"/>
                </a:lnTo>
                <a:lnTo>
                  <a:pt x="7699" y="2679"/>
                </a:lnTo>
                <a:lnTo>
                  <a:pt x="7697" y="2685"/>
                </a:lnTo>
                <a:lnTo>
                  <a:pt x="7695" y="2687"/>
                </a:lnTo>
                <a:lnTo>
                  <a:pt x="7694" y="2689"/>
                </a:lnTo>
                <a:lnTo>
                  <a:pt x="7692" y="2691"/>
                </a:lnTo>
                <a:lnTo>
                  <a:pt x="7690" y="2692"/>
                </a:lnTo>
                <a:lnTo>
                  <a:pt x="7687" y="2692"/>
                </a:lnTo>
                <a:lnTo>
                  <a:pt x="7683" y="2692"/>
                </a:lnTo>
                <a:lnTo>
                  <a:pt x="7680" y="2691"/>
                </a:lnTo>
                <a:lnTo>
                  <a:pt x="7677" y="2689"/>
                </a:lnTo>
                <a:lnTo>
                  <a:pt x="7682" y="2675"/>
                </a:lnTo>
                <a:lnTo>
                  <a:pt x="7686" y="2658"/>
                </a:lnTo>
                <a:lnTo>
                  <a:pt x="7688" y="2642"/>
                </a:lnTo>
                <a:lnTo>
                  <a:pt x="7688" y="2625"/>
                </a:lnTo>
                <a:lnTo>
                  <a:pt x="7701" y="2623"/>
                </a:lnTo>
                <a:lnTo>
                  <a:pt x="7713" y="2621"/>
                </a:lnTo>
                <a:lnTo>
                  <a:pt x="7725" y="2619"/>
                </a:lnTo>
                <a:lnTo>
                  <a:pt x="7739" y="2617"/>
                </a:lnTo>
                <a:lnTo>
                  <a:pt x="7771" y="2660"/>
                </a:lnTo>
                <a:lnTo>
                  <a:pt x="7756" y="2618"/>
                </a:lnTo>
                <a:lnTo>
                  <a:pt x="7757" y="2615"/>
                </a:lnTo>
                <a:lnTo>
                  <a:pt x="7759" y="2612"/>
                </a:lnTo>
                <a:lnTo>
                  <a:pt x="7770" y="2608"/>
                </a:lnTo>
                <a:lnTo>
                  <a:pt x="7782" y="2604"/>
                </a:lnTo>
                <a:lnTo>
                  <a:pt x="7789" y="2608"/>
                </a:lnTo>
                <a:lnTo>
                  <a:pt x="7795" y="2613"/>
                </a:lnTo>
                <a:lnTo>
                  <a:pt x="7800" y="2620"/>
                </a:lnTo>
                <a:lnTo>
                  <a:pt x="7804" y="2625"/>
                </a:lnTo>
                <a:lnTo>
                  <a:pt x="7805" y="2634"/>
                </a:lnTo>
                <a:lnTo>
                  <a:pt x="7806" y="2632"/>
                </a:lnTo>
                <a:lnTo>
                  <a:pt x="7806" y="2630"/>
                </a:lnTo>
                <a:lnTo>
                  <a:pt x="7805" y="2628"/>
                </a:lnTo>
                <a:lnTo>
                  <a:pt x="7804" y="2625"/>
                </a:lnTo>
                <a:lnTo>
                  <a:pt x="7799" y="2597"/>
                </a:lnTo>
                <a:lnTo>
                  <a:pt x="7808" y="2592"/>
                </a:lnTo>
                <a:lnTo>
                  <a:pt x="7816" y="2587"/>
                </a:lnTo>
                <a:lnTo>
                  <a:pt x="7825" y="2581"/>
                </a:lnTo>
                <a:lnTo>
                  <a:pt x="7834" y="2574"/>
                </a:lnTo>
                <a:lnTo>
                  <a:pt x="7842" y="2565"/>
                </a:lnTo>
                <a:lnTo>
                  <a:pt x="7850" y="2557"/>
                </a:lnTo>
                <a:lnTo>
                  <a:pt x="7858" y="2547"/>
                </a:lnTo>
                <a:lnTo>
                  <a:pt x="7866" y="2536"/>
                </a:lnTo>
                <a:lnTo>
                  <a:pt x="7866" y="2536"/>
                </a:lnTo>
                <a:lnTo>
                  <a:pt x="7870" y="2563"/>
                </a:lnTo>
                <a:lnTo>
                  <a:pt x="7869" y="2548"/>
                </a:lnTo>
                <a:lnTo>
                  <a:pt x="7871" y="2535"/>
                </a:lnTo>
                <a:lnTo>
                  <a:pt x="7887" y="2532"/>
                </a:lnTo>
                <a:lnTo>
                  <a:pt x="7902" y="2528"/>
                </a:lnTo>
                <a:lnTo>
                  <a:pt x="7918" y="2524"/>
                </a:lnTo>
                <a:lnTo>
                  <a:pt x="7933" y="2520"/>
                </a:lnTo>
                <a:lnTo>
                  <a:pt x="7933" y="2516"/>
                </a:lnTo>
                <a:lnTo>
                  <a:pt x="7871" y="2533"/>
                </a:lnTo>
                <a:lnTo>
                  <a:pt x="7873" y="2524"/>
                </a:lnTo>
                <a:lnTo>
                  <a:pt x="7876" y="2515"/>
                </a:lnTo>
                <a:lnTo>
                  <a:pt x="7878" y="2507"/>
                </a:lnTo>
                <a:lnTo>
                  <a:pt x="7882" y="2500"/>
                </a:lnTo>
                <a:lnTo>
                  <a:pt x="7889" y="2485"/>
                </a:lnTo>
                <a:lnTo>
                  <a:pt x="7895" y="2471"/>
                </a:lnTo>
                <a:lnTo>
                  <a:pt x="7901" y="2457"/>
                </a:lnTo>
                <a:lnTo>
                  <a:pt x="7904" y="2443"/>
                </a:lnTo>
                <a:lnTo>
                  <a:pt x="7905" y="2436"/>
                </a:lnTo>
                <a:lnTo>
                  <a:pt x="7905" y="2429"/>
                </a:lnTo>
                <a:lnTo>
                  <a:pt x="7904" y="2421"/>
                </a:lnTo>
                <a:lnTo>
                  <a:pt x="7902" y="2413"/>
                </a:lnTo>
                <a:lnTo>
                  <a:pt x="7905" y="2421"/>
                </a:lnTo>
                <a:lnTo>
                  <a:pt x="7908" y="2428"/>
                </a:lnTo>
                <a:lnTo>
                  <a:pt x="7912" y="2433"/>
                </a:lnTo>
                <a:lnTo>
                  <a:pt x="7916" y="2437"/>
                </a:lnTo>
                <a:lnTo>
                  <a:pt x="7920" y="2440"/>
                </a:lnTo>
                <a:lnTo>
                  <a:pt x="7924" y="2442"/>
                </a:lnTo>
                <a:lnTo>
                  <a:pt x="7929" y="2443"/>
                </a:lnTo>
                <a:lnTo>
                  <a:pt x="7933" y="2443"/>
                </a:lnTo>
                <a:lnTo>
                  <a:pt x="7933" y="2375"/>
                </a:lnTo>
                <a:lnTo>
                  <a:pt x="7931" y="2373"/>
                </a:lnTo>
                <a:lnTo>
                  <a:pt x="7930" y="2373"/>
                </a:lnTo>
                <a:lnTo>
                  <a:pt x="7933" y="2372"/>
                </a:lnTo>
                <a:lnTo>
                  <a:pt x="7933" y="1838"/>
                </a:lnTo>
                <a:lnTo>
                  <a:pt x="7877" y="1829"/>
                </a:lnTo>
                <a:lnTo>
                  <a:pt x="7819" y="1820"/>
                </a:lnTo>
                <a:lnTo>
                  <a:pt x="7762" y="1812"/>
                </a:lnTo>
                <a:lnTo>
                  <a:pt x="7704" y="1805"/>
                </a:lnTo>
                <a:lnTo>
                  <a:pt x="7645" y="1797"/>
                </a:lnTo>
                <a:lnTo>
                  <a:pt x="7585" y="1790"/>
                </a:lnTo>
                <a:lnTo>
                  <a:pt x="7526" y="1783"/>
                </a:lnTo>
                <a:lnTo>
                  <a:pt x="7467" y="1776"/>
                </a:lnTo>
                <a:lnTo>
                  <a:pt x="7408" y="1769"/>
                </a:lnTo>
                <a:lnTo>
                  <a:pt x="7348" y="1761"/>
                </a:lnTo>
                <a:lnTo>
                  <a:pt x="7290" y="1753"/>
                </a:lnTo>
                <a:lnTo>
                  <a:pt x="7232" y="1743"/>
                </a:lnTo>
                <a:lnTo>
                  <a:pt x="7174" y="1734"/>
                </a:lnTo>
                <a:lnTo>
                  <a:pt x="7117" y="1724"/>
                </a:lnTo>
                <a:lnTo>
                  <a:pt x="7061" y="1712"/>
                </a:lnTo>
                <a:lnTo>
                  <a:pt x="7007" y="1699"/>
                </a:lnTo>
                <a:lnTo>
                  <a:pt x="6683" y="1692"/>
                </a:lnTo>
                <a:lnTo>
                  <a:pt x="6696" y="1698"/>
                </a:lnTo>
                <a:lnTo>
                  <a:pt x="6709" y="1703"/>
                </a:lnTo>
                <a:lnTo>
                  <a:pt x="6724" y="1709"/>
                </a:lnTo>
                <a:lnTo>
                  <a:pt x="6738" y="1713"/>
                </a:lnTo>
                <a:lnTo>
                  <a:pt x="6730" y="1714"/>
                </a:lnTo>
                <a:lnTo>
                  <a:pt x="6723" y="1714"/>
                </a:lnTo>
                <a:lnTo>
                  <a:pt x="6724" y="1725"/>
                </a:lnTo>
                <a:lnTo>
                  <a:pt x="6726" y="1739"/>
                </a:lnTo>
                <a:lnTo>
                  <a:pt x="6727" y="1753"/>
                </a:lnTo>
                <a:lnTo>
                  <a:pt x="6730" y="1764"/>
                </a:lnTo>
                <a:lnTo>
                  <a:pt x="6719" y="1756"/>
                </a:lnTo>
                <a:lnTo>
                  <a:pt x="6707" y="1746"/>
                </a:lnTo>
                <a:lnTo>
                  <a:pt x="6697" y="1737"/>
                </a:lnTo>
                <a:lnTo>
                  <a:pt x="6686" y="1727"/>
                </a:lnTo>
                <a:lnTo>
                  <a:pt x="6665" y="1708"/>
                </a:lnTo>
                <a:lnTo>
                  <a:pt x="6645" y="1689"/>
                </a:lnTo>
                <a:lnTo>
                  <a:pt x="6634" y="1681"/>
                </a:lnTo>
                <a:lnTo>
                  <a:pt x="6623" y="1674"/>
                </a:lnTo>
                <a:lnTo>
                  <a:pt x="6613" y="1669"/>
                </a:lnTo>
                <a:lnTo>
                  <a:pt x="6602" y="1665"/>
                </a:lnTo>
                <a:lnTo>
                  <a:pt x="6597" y="1664"/>
                </a:lnTo>
                <a:lnTo>
                  <a:pt x="6592" y="1663"/>
                </a:lnTo>
                <a:lnTo>
                  <a:pt x="6586" y="1663"/>
                </a:lnTo>
                <a:lnTo>
                  <a:pt x="6581" y="1664"/>
                </a:lnTo>
                <a:lnTo>
                  <a:pt x="6574" y="1665"/>
                </a:lnTo>
                <a:lnTo>
                  <a:pt x="6569" y="1666"/>
                </a:lnTo>
                <a:lnTo>
                  <a:pt x="6563" y="1669"/>
                </a:lnTo>
                <a:lnTo>
                  <a:pt x="6557" y="1672"/>
                </a:lnTo>
                <a:lnTo>
                  <a:pt x="6558" y="1678"/>
                </a:lnTo>
                <a:lnTo>
                  <a:pt x="6547" y="1674"/>
                </a:lnTo>
                <a:lnTo>
                  <a:pt x="6535" y="1670"/>
                </a:lnTo>
                <a:lnTo>
                  <a:pt x="6522" y="1666"/>
                </a:lnTo>
                <a:lnTo>
                  <a:pt x="6509" y="1662"/>
                </a:lnTo>
                <a:lnTo>
                  <a:pt x="6501" y="1659"/>
                </a:lnTo>
                <a:lnTo>
                  <a:pt x="6492" y="1656"/>
                </a:lnTo>
                <a:lnTo>
                  <a:pt x="6483" y="1654"/>
                </a:lnTo>
                <a:lnTo>
                  <a:pt x="6474" y="1652"/>
                </a:lnTo>
                <a:lnTo>
                  <a:pt x="6450" y="1646"/>
                </a:lnTo>
                <a:lnTo>
                  <a:pt x="6424" y="1640"/>
                </a:lnTo>
                <a:lnTo>
                  <a:pt x="6398" y="1634"/>
                </a:lnTo>
                <a:lnTo>
                  <a:pt x="6372" y="1629"/>
                </a:lnTo>
                <a:lnTo>
                  <a:pt x="6345" y="1624"/>
                </a:lnTo>
                <a:lnTo>
                  <a:pt x="6320" y="1620"/>
                </a:lnTo>
                <a:lnTo>
                  <a:pt x="6294" y="1616"/>
                </a:lnTo>
                <a:lnTo>
                  <a:pt x="6269" y="1612"/>
                </a:lnTo>
                <a:lnTo>
                  <a:pt x="6276" y="1619"/>
                </a:lnTo>
                <a:lnTo>
                  <a:pt x="6284" y="1626"/>
                </a:lnTo>
                <a:lnTo>
                  <a:pt x="6293" y="1632"/>
                </a:lnTo>
                <a:lnTo>
                  <a:pt x="6303" y="1637"/>
                </a:lnTo>
                <a:lnTo>
                  <a:pt x="6298" y="1641"/>
                </a:lnTo>
                <a:lnTo>
                  <a:pt x="6294" y="1644"/>
                </a:lnTo>
                <a:lnTo>
                  <a:pt x="6291" y="1646"/>
                </a:lnTo>
                <a:lnTo>
                  <a:pt x="6287" y="1647"/>
                </a:lnTo>
                <a:lnTo>
                  <a:pt x="6279" y="1650"/>
                </a:lnTo>
                <a:lnTo>
                  <a:pt x="6272" y="1653"/>
                </a:lnTo>
                <a:lnTo>
                  <a:pt x="6269" y="1655"/>
                </a:lnTo>
                <a:lnTo>
                  <a:pt x="6265" y="1658"/>
                </a:lnTo>
                <a:lnTo>
                  <a:pt x="6263" y="1662"/>
                </a:lnTo>
                <a:lnTo>
                  <a:pt x="6261" y="1667"/>
                </a:lnTo>
                <a:lnTo>
                  <a:pt x="6259" y="1673"/>
                </a:lnTo>
                <a:lnTo>
                  <a:pt x="6257" y="1681"/>
                </a:lnTo>
                <a:lnTo>
                  <a:pt x="6257" y="1691"/>
                </a:lnTo>
                <a:lnTo>
                  <a:pt x="6257" y="1703"/>
                </a:lnTo>
                <a:lnTo>
                  <a:pt x="6252" y="1701"/>
                </a:lnTo>
                <a:lnTo>
                  <a:pt x="6248" y="1699"/>
                </a:lnTo>
                <a:lnTo>
                  <a:pt x="6245" y="1697"/>
                </a:lnTo>
                <a:lnTo>
                  <a:pt x="6243" y="1695"/>
                </a:lnTo>
                <a:lnTo>
                  <a:pt x="6240" y="1690"/>
                </a:lnTo>
                <a:lnTo>
                  <a:pt x="6239" y="1684"/>
                </a:lnTo>
                <a:lnTo>
                  <a:pt x="6239" y="1678"/>
                </a:lnTo>
                <a:lnTo>
                  <a:pt x="6240" y="1671"/>
                </a:lnTo>
                <a:lnTo>
                  <a:pt x="6242" y="1664"/>
                </a:lnTo>
                <a:lnTo>
                  <a:pt x="6244" y="1656"/>
                </a:lnTo>
                <a:lnTo>
                  <a:pt x="6247" y="1650"/>
                </a:lnTo>
                <a:lnTo>
                  <a:pt x="6248" y="1643"/>
                </a:lnTo>
                <a:lnTo>
                  <a:pt x="6250" y="1637"/>
                </a:lnTo>
                <a:lnTo>
                  <a:pt x="6250" y="1632"/>
                </a:lnTo>
                <a:lnTo>
                  <a:pt x="6249" y="1627"/>
                </a:lnTo>
                <a:lnTo>
                  <a:pt x="6246" y="1623"/>
                </a:lnTo>
                <a:lnTo>
                  <a:pt x="6241" y="1620"/>
                </a:lnTo>
                <a:lnTo>
                  <a:pt x="6234" y="1618"/>
                </a:lnTo>
                <a:lnTo>
                  <a:pt x="6238" y="1616"/>
                </a:lnTo>
                <a:lnTo>
                  <a:pt x="6228" y="1605"/>
                </a:lnTo>
                <a:lnTo>
                  <a:pt x="6218" y="1596"/>
                </a:lnTo>
                <a:lnTo>
                  <a:pt x="6207" y="1590"/>
                </a:lnTo>
                <a:lnTo>
                  <a:pt x="6196" y="1585"/>
                </a:lnTo>
                <a:lnTo>
                  <a:pt x="6186" y="1582"/>
                </a:lnTo>
                <a:lnTo>
                  <a:pt x="6176" y="1580"/>
                </a:lnTo>
                <a:lnTo>
                  <a:pt x="6166" y="1578"/>
                </a:lnTo>
                <a:lnTo>
                  <a:pt x="6155" y="1577"/>
                </a:lnTo>
                <a:lnTo>
                  <a:pt x="6144" y="1576"/>
                </a:lnTo>
                <a:lnTo>
                  <a:pt x="6134" y="1575"/>
                </a:lnTo>
                <a:lnTo>
                  <a:pt x="6124" y="1573"/>
                </a:lnTo>
                <a:lnTo>
                  <a:pt x="6113" y="1570"/>
                </a:lnTo>
                <a:lnTo>
                  <a:pt x="6103" y="1566"/>
                </a:lnTo>
                <a:lnTo>
                  <a:pt x="6093" y="1559"/>
                </a:lnTo>
                <a:lnTo>
                  <a:pt x="6084" y="1551"/>
                </a:lnTo>
                <a:lnTo>
                  <a:pt x="6074" y="1541"/>
                </a:lnTo>
                <a:lnTo>
                  <a:pt x="6061" y="1558"/>
                </a:lnTo>
                <a:lnTo>
                  <a:pt x="6046" y="1576"/>
                </a:lnTo>
                <a:lnTo>
                  <a:pt x="6038" y="1583"/>
                </a:lnTo>
                <a:lnTo>
                  <a:pt x="6030" y="1589"/>
                </a:lnTo>
                <a:lnTo>
                  <a:pt x="6024" y="1591"/>
                </a:lnTo>
                <a:lnTo>
                  <a:pt x="6019" y="1592"/>
                </a:lnTo>
                <a:lnTo>
                  <a:pt x="6015" y="1593"/>
                </a:lnTo>
                <a:lnTo>
                  <a:pt x="6010" y="1592"/>
                </a:lnTo>
                <a:lnTo>
                  <a:pt x="6007" y="1578"/>
                </a:lnTo>
                <a:lnTo>
                  <a:pt x="6003" y="1565"/>
                </a:lnTo>
                <a:lnTo>
                  <a:pt x="5998" y="1552"/>
                </a:lnTo>
                <a:lnTo>
                  <a:pt x="5993" y="1541"/>
                </a:lnTo>
                <a:lnTo>
                  <a:pt x="5982" y="1521"/>
                </a:lnTo>
                <a:lnTo>
                  <a:pt x="5970" y="1499"/>
                </a:lnTo>
                <a:lnTo>
                  <a:pt x="5960" y="1504"/>
                </a:lnTo>
                <a:lnTo>
                  <a:pt x="5949" y="1507"/>
                </a:lnTo>
                <a:lnTo>
                  <a:pt x="5943" y="1508"/>
                </a:lnTo>
                <a:lnTo>
                  <a:pt x="5937" y="1509"/>
                </a:lnTo>
                <a:lnTo>
                  <a:pt x="5930" y="1509"/>
                </a:lnTo>
                <a:lnTo>
                  <a:pt x="5923" y="1509"/>
                </a:lnTo>
                <a:lnTo>
                  <a:pt x="5927" y="1503"/>
                </a:lnTo>
                <a:lnTo>
                  <a:pt x="5930" y="1497"/>
                </a:lnTo>
                <a:lnTo>
                  <a:pt x="5931" y="1493"/>
                </a:lnTo>
                <a:lnTo>
                  <a:pt x="5932" y="1489"/>
                </a:lnTo>
                <a:lnTo>
                  <a:pt x="5931" y="1485"/>
                </a:lnTo>
                <a:lnTo>
                  <a:pt x="5930" y="1482"/>
                </a:lnTo>
                <a:lnTo>
                  <a:pt x="5928" y="1479"/>
                </a:lnTo>
                <a:lnTo>
                  <a:pt x="5925" y="1477"/>
                </a:lnTo>
                <a:lnTo>
                  <a:pt x="5919" y="1473"/>
                </a:lnTo>
                <a:lnTo>
                  <a:pt x="5912" y="1469"/>
                </a:lnTo>
                <a:lnTo>
                  <a:pt x="5909" y="1467"/>
                </a:lnTo>
                <a:lnTo>
                  <a:pt x="5907" y="1463"/>
                </a:lnTo>
                <a:lnTo>
                  <a:pt x="5904" y="1461"/>
                </a:lnTo>
                <a:lnTo>
                  <a:pt x="5903" y="1458"/>
                </a:lnTo>
                <a:lnTo>
                  <a:pt x="5905" y="1474"/>
                </a:lnTo>
                <a:lnTo>
                  <a:pt x="5906" y="1486"/>
                </a:lnTo>
                <a:lnTo>
                  <a:pt x="5906" y="1497"/>
                </a:lnTo>
                <a:lnTo>
                  <a:pt x="5906" y="1507"/>
                </a:lnTo>
                <a:lnTo>
                  <a:pt x="5906" y="1517"/>
                </a:lnTo>
                <a:lnTo>
                  <a:pt x="5907" y="1527"/>
                </a:lnTo>
                <a:lnTo>
                  <a:pt x="5911" y="1538"/>
                </a:lnTo>
                <a:lnTo>
                  <a:pt x="5918" y="1551"/>
                </a:lnTo>
                <a:lnTo>
                  <a:pt x="5914" y="1553"/>
                </a:lnTo>
                <a:lnTo>
                  <a:pt x="5909" y="1555"/>
                </a:lnTo>
                <a:lnTo>
                  <a:pt x="5906" y="1555"/>
                </a:lnTo>
                <a:lnTo>
                  <a:pt x="5902" y="1554"/>
                </a:lnTo>
                <a:lnTo>
                  <a:pt x="5899" y="1553"/>
                </a:lnTo>
                <a:lnTo>
                  <a:pt x="5896" y="1551"/>
                </a:lnTo>
                <a:lnTo>
                  <a:pt x="5894" y="1548"/>
                </a:lnTo>
                <a:lnTo>
                  <a:pt x="5892" y="1544"/>
                </a:lnTo>
                <a:lnTo>
                  <a:pt x="5888" y="1535"/>
                </a:lnTo>
                <a:lnTo>
                  <a:pt x="5884" y="1524"/>
                </a:lnTo>
                <a:lnTo>
                  <a:pt x="5882" y="1511"/>
                </a:lnTo>
                <a:lnTo>
                  <a:pt x="5880" y="1499"/>
                </a:lnTo>
                <a:lnTo>
                  <a:pt x="5877" y="1486"/>
                </a:lnTo>
                <a:lnTo>
                  <a:pt x="5875" y="1474"/>
                </a:lnTo>
                <a:lnTo>
                  <a:pt x="5872" y="1462"/>
                </a:lnTo>
                <a:lnTo>
                  <a:pt x="5868" y="1452"/>
                </a:lnTo>
                <a:lnTo>
                  <a:pt x="5866" y="1448"/>
                </a:lnTo>
                <a:lnTo>
                  <a:pt x="5863" y="1444"/>
                </a:lnTo>
                <a:lnTo>
                  <a:pt x="5861" y="1441"/>
                </a:lnTo>
                <a:lnTo>
                  <a:pt x="5857" y="1439"/>
                </a:lnTo>
                <a:lnTo>
                  <a:pt x="5854" y="1438"/>
                </a:lnTo>
                <a:lnTo>
                  <a:pt x="5850" y="1438"/>
                </a:lnTo>
                <a:lnTo>
                  <a:pt x="5846" y="1438"/>
                </a:lnTo>
                <a:lnTo>
                  <a:pt x="5840" y="1440"/>
                </a:lnTo>
                <a:lnTo>
                  <a:pt x="5827" y="1495"/>
                </a:lnTo>
                <a:lnTo>
                  <a:pt x="5829" y="1493"/>
                </a:lnTo>
                <a:lnTo>
                  <a:pt x="5831" y="1493"/>
                </a:lnTo>
                <a:lnTo>
                  <a:pt x="5833" y="1493"/>
                </a:lnTo>
                <a:lnTo>
                  <a:pt x="5835" y="1493"/>
                </a:lnTo>
                <a:lnTo>
                  <a:pt x="5838" y="1496"/>
                </a:lnTo>
                <a:lnTo>
                  <a:pt x="5843" y="1500"/>
                </a:lnTo>
                <a:lnTo>
                  <a:pt x="5850" y="1510"/>
                </a:lnTo>
                <a:lnTo>
                  <a:pt x="5857" y="1518"/>
                </a:lnTo>
                <a:lnTo>
                  <a:pt x="5852" y="1522"/>
                </a:lnTo>
                <a:lnTo>
                  <a:pt x="5845" y="1525"/>
                </a:lnTo>
                <a:lnTo>
                  <a:pt x="5837" y="1529"/>
                </a:lnTo>
                <a:lnTo>
                  <a:pt x="5828" y="1530"/>
                </a:lnTo>
                <a:lnTo>
                  <a:pt x="5824" y="1530"/>
                </a:lnTo>
                <a:lnTo>
                  <a:pt x="5820" y="1529"/>
                </a:lnTo>
                <a:lnTo>
                  <a:pt x="5816" y="1527"/>
                </a:lnTo>
                <a:lnTo>
                  <a:pt x="5812" y="1525"/>
                </a:lnTo>
                <a:lnTo>
                  <a:pt x="5808" y="1521"/>
                </a:lnTo>
                <a:lnTo>
                  <a:pt x="5804" y="1517"/>
                </a:lnTo>
                <a:lnTo>
                  <a:pt x="5801" y="1510"/>
                </a:lnTo>
                <a:lnTo>
                  <a:pt x="5798" y="1502"/>
                </a:lnTo>
                <a:lnTo>
                  <a:pt x="5797" y="1497"/>
                </a:lnTo>
                <a:lnTo>
                  <a:pt x="5798" y="1492"/>
                </a:lnTo>
                <a:lnTo>
                  <a:pt x="5799" y="1487"/>
                </a:lnTo>
                <a:lnTo>
                  <a:pt x="5801" y="1483"/>
                </a:lnTo>
                <a:lnTo>
                  <a:pt x="5806" y="1475"/>
                </a:lnTo>
                <a:lnTo>
                  <a:pt x="5812" y="1467"/>
                </a:lnTo>
                <a:lnTo>
                  <a:pt x="5814" y="1462"/>
                </a:lnTo>
                <a:lnTo>
                  <a:pt x="5816" y="1458"/>
                </a:lnTo>
                <a:lnTo>
                  <a:pt x="5816" y="1454"/>
                </a:lnTo>
                <a:lnTo>
                  <a:pt x="5816" y="1450"/>
                </a:lnTo>
                <a:lnTo>
                  <a:pt x="5815" y="1445"/>
                </a:lnTo>
                <a:lnTo>
                  <a:pt x="5812" y="1440"/>
                </a:lnTo>
                <a:lnTo>
                  <a:pt x="5807" y="1434"/>
                </a:lnTo>
                <a:lnTo>
                  <a:pt x="5801" y="1427"/>
                </a:lnTo>
                <a:lnTo>
                  <a:pt x="5800" y="1441"/>
                </a:lnTo>
                <a:lnTo>
                  <a:pt x="5799" y="1450"/>
                </a:lnTo>
                <a:lnTo>
                  <a:pt x="5797" y="1457"/>
                </a:lnTo>
                <a:lnTo>
                  <a:pt x="5794" y="1460"/>
                </a:lnTo>
                <a:lnTo>
                  <a:pt x="5792" y="1461"/>
                </a:lnTo>
                <a:lnTo>
                  <a:pt x="5789" y="1461"/>
                </a:lnTo>
                <a:lnTo>
                  <a:pt x="5785" y="1459"/>
                </a:lnTo>
                <a:lnTo>
                  <a:pt x="5782" y="1457"/>
                </a:lnTo>
                <a:lnTo>
                  <a:pt x="5778" y="1455"/>
                </a:lnTo>
                <a:lnTo>
                  <a:pt x="5774" y="1453"/>
                </a:lnTo>
                <a:lnTo>
                  <a:pt x="5770" y="1452"/>
                </a:lnTo>
                <a:lnTo>
                  <a:pt x="5765" y="1453"/>
                </a:lnTo>
                <a:lnTo>
                  <a:pt x="5761" y="1456"/>
                </a:lnTo>
                <a:lnTo>
                  <a:pt x="5757" y="1462"/>
                </a:lnTo>
                <a:lnTo>
                  <a:pt x="5752" y="1471"/>
                </a:lnTo>
                <a:lnTo>
                  <a:pt x="5747" y="1484"/>
                </a:lnTo>
                <a:lnTo>
                  <a:pt x="5745" y="1471"/>
                </a:lnTo>
                <a:lnTo>
                  <a:pt x="5743" y="1458"/>
                </a:lnTo>
                <a:lnTo>
                  <a:pt x="5739" y="1446"/>
                </a:lnTo>
                <a:lnTo>
                  <a:pt x="5735" y="1436"/>
                </a:lnTo>
                <a:lnTo>
                  <a:pt x="5730" y="1428"/>
                </a:lnTo>
                <a:lnTo>
                  <a:pt x="5724" y="1422"/>
                </a:lnTo>
                <a:lnTo>
                  <a:pt x="5721" y="1420"/>
                </a:lnTo>
                <a:lnTo>
                  <a:pt x="5717" y="1419"/>
                </a:lnTo>
                <a:lnTo>
                  <a:pt x="5714" y="1419"/>
                </a:lnTo>
                <a:lnTo>
                  <a:pt x="5711" y="1420"/>
                </a:lnTo>
                <a:lnTo>
                  <a:pt x="5709" y="1427"/>
                </a:lnTo>
                <a:lnTo>
                  <a:pt x="5710" y="1433"/>
                </a:lnTo>
                <a:lnTo>
                  <a:pt x="5710" y="1438"/>
                </a:lnTo>
                <a:lnTo>
                  <a:pt x="5711" y="1444"/>
                </a:lnTo>
                <a:lnTo>
                  <a:pt x="5706" y="1444"/>
                </a:lnTo>
                <a:lnTo>
                  <a:pt x="5701" y="1442"/>
                </a:lnTo>
                <a:lnTo>
                  <a:pt x="5698" y="1439"/>
                </a:lnTo>
                <a:lnTo>
                  <a:pt x="5695" y="1434"/>
                </a:lnTo>
                <a:lnTo>
                  <a:pt x="5693" y="1423"/>
                </a:lnTo>
                <a:lnTo>
                  <a:pt x="5692" y="1408"/>
                </a:lnTo>
                <a:lnTo>
                  <a:pt x="5691" y="1394"/>
                </a:lnTo>
                <a:lnTo>
                  <a:pt x="5689" y="1381"/>
                </a:lnTo>
                <a:lnTo>
                  <a:pt x="5687" y="1376"/>
                </a:lnTo>
                <a:lnTo>
                  <a:pt x="5684" y="1371"/>
                </a:lnTo>
                <a:lnTo>
                  <a:pt x="5680" y="1366"/>
                </a:lnTo>
                <a:lnTo>
                  <a:pt x="5675" y="1364"/>
                </a:lnTo>
                <a:lnTo>
                  <a:pt x="5674" y="1375"/>
                </a:lnTo>
                <a:lnTo>
                  <a:pt x="5674" y="1386"/>
                </a:lnTo>
                <a:lnTo>
                  <a:pt x="5676" y="1399"/>
                </a:lnTo>
                <a:lnTo>
                  <a:pt x="5677" y="1412"/>
                </a:lnTo>
                <a:lnTo>
                  <a:pt x="5679" y="1426"/>
                </a:lnTo>
                <a:lnTo>
                  <a:pt x="5679" y="1438"/>
                </a:lnTo>
                <a:lnTo>
                  <a:pt x="5678" y="1443"/>
                </a:lnTo>
                <a:lnTo>
                  <a:pt x="5677" y="1448"/>
                </a:lnTo>
                <a:lnTo>
                  <a:pt x="5675" y="1452"/>
                </a:lnTo>
                <a:lnTo>
                  <a:pt x="5672" y="1455"/>
                </a:lnTo>
                <a:lnTo>
                  <a:pt x="5667" y="1461"/>
                </a:lnTo>
                <a:lnTo>
                  <a:pt x="5664" y="1464"/>
                </a:lnTo>
                <a:lnTo>
                  <a:pt x="5661" y="1467"/>
                </a:lnTo>
                <a:lnTo>
                  <a:pt x="5658" y="1466"/>
                </a:lnTo>
                <a:lnTo>
                  <a:pt x="5655" y="1464"/>
                </a:lnTo>
                <a:lnTo>
                  <a:pt x="5654" y="1461"/>
                </a:lnTo>
                <a:lnTo>
                  <a:pt x="5652" y="1458"/>
                </a:lnTo>
                <a:lnTo>
                  <a:pt x="5651" y="1454"/>
                </a:lnTo>
                <a:lnTo>
                  <a:pt x="5648" y="1446"/>
                </a:lnTo>
                <a:lnTo>
                  <a:pt x="5644" y="1439"/>
                </a:lnTo>
                <a:lnTo>
                  <a:pt x="5641" y="1437"/>
                </a:lnTo>
                <a:lnTo>
                  <a:pt x="5638" y="1436"/>
                </a:lnTo>
                <a:lnTo>
                  <a:pt x="5634" y="1437"/>
                </a:lnTo>
                <a:lnTo>
                  <a:pt x="5629" y="1439"/>
                </a:lnTo>
                <a:lnTo>
                  <a:pt x="5631" y="1435"/>
                </a:lnTo>
                <a:lnTo>
                  <a:pt x="5632" y="1430"/>
                </a:lnTo>
                <a:lnTo>
                  <a:pt x="5633" y="1424"/>
                </a:lnTo>
                <a:lnTo>
                  <a:pt x="5633" y="1416"/>
                </a:lnTo>
                <a:lnTo>
                  <a:pt x="5633" y="1401"/>
                </a:lnTo>
                <a:lnTo>
                  <a:pt x="5632" y="1385"/>
                </a:lnTo>
                <a:lnTo>
                  <a:pt x="5630" y="1368"/>
                </a:lnTo>
                <a:lnTo>
                  <a:pt x="5627" y="1354"/>
                </a:lnTo>
                <a:lnTo>
                  <a:pt x="5624" y="1347"/>
                </a:lnTo>
                <a:lnTo>
                  <a:pt x="5622" y="1342"/>
                </a:lnTo>
                <a:lnTo>
                  <a:pt x="5620" y="1338"/>
                </a:lnTo>
                <a:lnTo>
                  <a:pt x="5617" y="1335"/>
                </a:lnTo>
                <a:lnTo>
                  <a:pt x="5615" y="1351"/>
                </a:lnTo>
                <a:lnTo>
                  <a:pt x="5614" y="1369"/>
                </a:lnTo>
                <a:lnTo>
                  <a:pt x="5613" y="1388"/>
                </a:lnTo>
                <a:lnTo>
                  <a:pt x="5614" y="1406"/>
                </a:lnTo>
                <a:lnTo>
                  <a:pt x="5615" y="1415"/>
                </a:lnTo>
                <a:lnTo>
                  <a:pt x="5616" y="1424"/>
                </a:lnTo>
                <a:lnTo>
                  <a:pt x="5618" y="1432"/>
                </a:lnTo>
                <a:lnTo>
                  <a:pt x="5620" y="1440"/>
                </a:lnTo>
                <a:lnTo>
                  <a:pt x="5622" y="1446"/>
                </a:lnTo>
                <a:lnTo>
                  <a:pt x="5626" y="1452"/>
                </a:lnTo>
                <a:lnTo>
                  <a:pt x="5629" y="1457"/>
                </a:lnTo>
                <a:lnTo>
                  <a:pt x="5634" y="1461"/>
                </a:lnTo>
                <a:lnTo>
                  <a:pt x="5621" y="1481"/>
                </a:lnTo>
                <a:lnTo>
                  <a:pt x="5609" y="1501"/>
                </a:lnTo>
                <a:lnTo>
                  <a:pt x="5607" y="1507"/>
                </a:lnTo>
                <a:lnTo>
                  <a:pt x="5605" y="1514"/>
                </a:lnTo>
                <a:lnTo>
                  <a:pt x="5605" y="1520"/>
                </a:lnTo>
                <a:lnTo>
                  <a:pt x="5604" y="1527"/>
                </a:lnTo>
                <a:lnTo>
                  <a:pt x="5605" y="1534"/>
                </a:lnTo>
                <a:lnTo>
                  <a:pt x="5606" y="1542"/>
                </a:lnTo>
                <a:lnTo>
                  <a:pt x="5608" y="1551"/>
                </a:lnTo>
                <a:lnTo>
                  <a:pt x="5613" y="1560"/>
                </a:lnTo>
                <a:lnTo>
                  <a:pt x="5606" y="1547"/>
                </a:lnTo>
                <a:lnTo>
                  <a:pt x="5600" y="1536"/>
                </a:lnTo>
                <a:lnTo>
                  <a:pt x="5593" y="1525"/>
                </a:lnTo>
                <a:lnTo>
                  <a:pt x="5587" y="1516"/>
                </a:lnTo>
                <a:lnTo>
                  <a:pt x="5573" y="1497"/>
                </a:lnTo>
                <a:lnTo>
                  <a:pt x="5557" y="1481"/>
                </a:lnTo>
                <a:lnTo>
                  <a:pt x="5543" y="1463"/>
                </a:lnTo>
                <a:lnTo>
                  <a:pt x="5529" y="1445"/>
                </a:lnTo>
                <a:lnTo>
                  <a:pt x="5522" y="1435"/>
                </a:lnTo>
                <a:lnTo>
                  <a:pt x="5514" y="1424"/>
                </a:lnTo>
                <a:lnTo>
                  <a:pt x="5507" y="1411"/>
                </a:lnTo>
                <a:lnTo>
                  <a:pt x="5501" y="1398"/>
                </a:lnTo>
                <a:lnTo>
                  <a:pt x="5498" y="1405"/>
                </a:lnTo>
                <a:lnTo>
                  <a:pt x="5495" y="1410"/>
                </a:lnTo>
                <a:lnTo>
                  <a:pt x="5492" y="1414"/>
                </a:lnTo>
                <a:lnTo>
                  <a:pt x="5488" y="1417"/>
                </a:lnTo>
                <a:lnTo>
                  <a:pt x="5483" y="1419"/>
                </a:lnTo>
                <a:lnTo>
                  <a:pt x="5479" y="1419"/>
                </a:lnTo>
                <a:lnTo>
                  <a:pt x="5474" y="1417"/>
                </a:lnTo>
                <a:lnTo>
                  <a:pt x="5467" y="1416"/>
                </a:lnTo>
                <a:lnTo>
                  <a:pt x="5462" y="1400"/>
                </a:lnTo>
                <a:lnTo>
                  <a:pt x="5457" y="1379"/>
                </a:lnTo>
                <a:lnTo>
                  <a:pt x="5453" y="1355"/>
                </a:lnTo>
                <a:lnTo>
                  <a:pt x="5449" y="1332"/>
                </a:lnTo>
                <a:lnTo>
                  <a:pt x="5446" y="1311"/>
                </a:lnTo>
                <a:lnTo>
                  <a:pt x="5441" y="1296"/>
                </a:lnTo>
                <a:lnTo>
                  <a:pt x="5439" y="1291"/>
                </a:lnTo>
                <a:lnTo>
                  <a:pt x="5437" y="1287"/>
                </a:lnTo>
                <a:lnTo>
                  <a:pt x="5435" y="1287"/>
                </a:lnTo>
                <a:lnTo>
                  <a:pt x="5434" y="1287"/>
                </a:lnTo>
                <a:lnTo>
                  <a:pt x="5433" y="1287"/>
                </a:lnTo>
                <a:lnTo>
                  <a:pt x="5431" y="1288"/>
                </a:lnTo>
                <a:lnTo>
                  <a:pt x="5430" y="1278"/>
                </a:lnTo>
                <a:lnTo>
                  <a:pt x="5430" y="1268"/>
                </a:lnTo>
                <a:lnTo>
                  <a:pt x="5431" y="1261"/>
                </a:lnTo>
                <a:lnTo>
                  <a:pt x="5433" y="1254"/>
                </a:lnTo>
                <a:lnTo>
                  <a:pt x="5437" y="1243"/>
                </a:lnTo>
                <a:lnTo>
                  <a:pt x="5441" y="1230"/>
                </a:lnTo>
                <a:lnTo>
                  <a:pt x="5414" y="1196"/>
                </a:lnTo>
                <a:lnTo>
                  <a:pt x="5412" y="1200"/>
                </a:lnTo>
                <a:lnTo>
                  <a:pt x="5410" y="1205"/>
                </a:lnTo>
                <a:lnTo>
                  <a:pt x="5409" y="1211"/>
                </a:lnTo>
                <a:lnTo>
                  <a:pt x="5409" y="1217"/>
                </a:lnTo>
                <a:lnTo>
                  <a:pt x="5411" y="1232"/>
                </a:lnTo>
                <a:lnTo>
                  <a:pt x="5414" y="1247"/>
                </a:lnTo>
                <a:lnTo>
                  <a:pt x="5417" y="1262"/>
                </a:lnTo>
                <a:lnTo>
                  <a:pt x="5420" y="1277"/>
                </a:lnTo>
                <a:lnTo>
                  <a:pt x="5421" y="1284"/>
                </a:lnTo>
                <a:lnTo>
                  <a:pt x="5421" y="1291"/>
                </a:lnTo>
                <a:lnTo>
                  <a:pt x="5420" y="1297"/>
                </a:lnTo>
                <a:lnTo>
                  <a:pt x="5418" y="1303"/>
                </a:lnTo>
                <a:lnTo>
                  <a:pt x="5391" y="1314"/>
                </a:lnTo>
                <a:lnTo>
                  <a:pt x="5388" y="1308"/>
                </a:lnTo>
                <a:lnTo>
                  <a:pt x="5385" y="1301"/>
                </a:lnTo>
                <a:lnTo>
                  <a:pt x="5383" y="1294"/>
                </a:lnTo>
                <a:lnTo>
                  <a:pt x="5383" y="1286"/>
                </a:lnTo>
                <a:lnTo>
                  <a:pt x="5382" y="1279"/>
                </a:lnTo>
                <a:lnTo>
                  <a:pt x="5383" y="1270"/>
                </a:lnTo>
                <a:lnTo>
                  <a:pt x="5384" y="1263"/>
                </a:lnTo>
                <a:lnTo>
                  <a:pt x="5385" y="1255"/>
                </a:lnTo>
                <a:lnTo>
                  <a:pt x="5393" y="1225"/>
                </a:lnTo>
                <a:lnTo>
                  <a:pt x="5401" y="1201"/>
                </a:lnTo>
                <a:lnTo>
                  <a:pt x="5396" y="1206"/>
                </a:lnTo>
                <a:lnTo>
                  <a:pt x="5392" y="1209"/>
                </a:lnTo>
                <a:lnTo>
                  <a:pt x="5389" y="1210"/>
                </a:lnTo>
                <a:lnTo>
                  <a:pt x="5385" y="1208"/>
                </a:lnTo>
                <a:lnTo>
                  <a:pt x="5382" y="1206"/>
                </a:lnTo>
                <a:lnTo>
                  <a:pt x="5379" y="1202"/>
                </a:lnTo>
                <a:lnTo>
                  <a:pt x="5376" y="1197"/>
                </a:lnTo>
                <a:lnTo>
                  <a:pt x="5374" y="1191"/>
                </a:lnTo>
                <a:lnTo>
                  <a:pt x="5370" y="1181"/>
                </a:lnTo>
                <a:lnTo>
                  <a:pt x="5365" y="1171"/>
                </a:lnTo>
                <a:lnTo>
                  <a:pt x="5363" y="1168"/>
                </a:lnTo>
                <a:lnTo>
                  <a:pt x="5360" y="1167"/>
                </a:lnTo>
                <a:lnTo>
                  <a:pt x="5358" y="1168"/>
                </a:lnTo>
                <a:lnTo>
                  <a:pt x="5354" y="1171"/>
                </a:lnTo>
                <a:lnTo>
                  <a:pt x="5360" y="1177"/>
                </a:lnTo>
                <a:lnTo>
                  <a:pt x="5363" y="1184"/>
                </a:lnTo>
                <a:lnTo>
                  <a:pt x="5365" y="1191"/>
                </a:lnTo>
                <a:lnTo>
                  <a:pt x="5365" y="1199"/>
                </a:lnTo>
                <a:lnTo>
                  <a:pt x="5364" y="1215"/>
                </a:lnTo>
                <a:lnTo>
                  <a:pt x="5360" y="1233"/>
                </a:lnTo>
                <a:lnTo>
                  <a:pt x="5359" y="1241"/>
                </a:lnTo>
                <a:lnTo>
                  <a:pt x="5358" y="1249"/>
                </a:lnTo>
                <a:lnTo>
                  <a:pt x="5357" y="1256"/>
                </a:lnTo>
                <a:lnTo>
                  <a:pt x="5357" y="1264"/>
                </a:lnTo>
                <a:lnTo>
                  <a:pt x="5359" y="1270"/>
                </a:lnTo>
                <a:lnTo>
                  <a:pt x="5362" y="1277"/>
                </a:lnTo>
                <a:lnTo>
                  <a:pt x="5365" y="1280"/>
                </a:lnTo>
                <a:lnTo>
                  <a:pt x="5368" y="1282"/>
                </a:lnTo>
                <a:lnTo>
                  <a:pt x="5371" y="1285"/>
                </a:lnTo>
                <a:lnTo>
                  <a:pt x="5375" y="1287"/>
                </a:lnTo>
                <a:lnTo>
                  <a:pt x="5355" y="1300"/>
                </a:lnTo>
                <a:lnTo>
                  <a:pt x="5355" y="1307"/>
                </a:lnTo>
                <a:lnTo>
                  <a:pt x="5355" y="1314"/>
                </a:lnTo>
                <a:lnTo>
                  <a:pt x="5356" y="1320"/>
                </a:lnTo>
                <a:lnTo>
                  <a:pt x="5357" y="1327"/>
                </a:lnTo>
                <a:lnTo>
                  <a:pt x="5361" y="1337"/>
                </a:lnTo>
                <a:lnTo>
                  <a:pt x="5365" y="1347"/>
                </a:lnTo>
                <a:lnTo>
                  <a:pt x="5370" y="1356"/>
                </a:lnTo>
                <a:lnTo>
                  <a:pt x="5375" y="1366"/>
                </a:lnTo>
                <a:lnTo>
                  <a:pt x="5377" y="1372"/>
                </a:lnTo>
                <a:lnTo>
                  <a:pt x="5378" y="1377"/>
                </a:lnTo>
                <a:lnTo>
                  <a:pt x="5379" y="1383"/>
                </a:lnTo>
                <a:lnTo>
                  <a:pt x="5381" y="1389"/>
                </a:lnTo>
                <a:lnTo>
                  <a:pt x="5375" y="1390"/>
                </a:lnTo>
                <a:lnTo>
                  <a:pt x="5370" y="1389"/>
                </a:lnTo>
                <a:lnTo>
                  <a:pt x="5365" y="1388"/>
                </a:lnTo>
                <a:lnTo>
                  <a:pt x="5362" y="1385"/>
                </a:lnTo>
                <a:lnTo>
                  <a:pt x="5355" y="1378"/>
                </a:lnTo>
                <a:lnTo>
                  <a:pt x="5348" y="1369"/>
                </a:lnTo>
                <a:lnTo>
                  <a:pt x="5342" y="1360"/>
                </a:lnTo>
                <a:lnTo>
                  <a:pt x="5336" y="1352"/>
                </a:lnTo>
                <a:lnTo>
                  <a:pt x="5331" y="1349"/>
                </a:lnTo>
                <a:lnTo>
                  <a:pt x="5327" y="1347"/>
                </a:lnTo>
                <a:lnTo>
                  <a:pt x="5322" y="1346"/>
                </a:lnTo>
                <a:lnTo>
                  <a:pt x="5317" y="1346"/>
                </a:lnTo>
                <a:lnTo>
                  <a:pt x="5318" y="1357"/>
                </a:lnTo>
                <a:lnTo>
                  <a:pt x="5320" y="1365"/>
                </a:lnTo>
                <a:lnTo>
                  <a:pt x="5322" y="1372"/>
                </a:lnTo>
                <a:lnTo>
                  <a:pt x="5324" y="1377"/>
                </a:lnTo>
                <a:lnTo>
                  <a:pt x="5327" y="1380"/>
                </a:lnTo>
                <a:lnTo>
                  <a:pt x="5330" y="1381"/>
                </a:lnTo>
                <a:lnTo>
                  <a:pt x="5333" y="1383"/>
                </a:lnTo>
                <a:lnTo>
                  <a:pt x="5337" y="1384"/>
                </a:lnTo>
                <a:lnTo>
                  <a:pt x="5341" y="1385"/>
                </a:lnTo>
                <a:lnTo>
                  <a:pt x="5344" y="1386"/>
                </a:lnTo>
                <a:lnTo>
                  <a:pt x="5348" y="1388"/>
                </a:lnTo>
                <a:lnTo>
                  <a:pt x="5351" y="1392"/>
                </a:lnTo>
                <a:lnTo>
                  <a:pt x="5354" y="1397"/>
                </a:lnTo>
                <a:lnTo>
                  <a:pt x="5356" y="1404"/>
                </a:lnTo>
                <a:lnTo>
                  <a:pt x="5359" y="1414"/>
                </a:lnTo>
                <a:lnTo>
                  <a:pt x="5361" y="1427"/>
                </a:lnTo>
                <a:lnTo>
                  <a:pt x="5354" y="1432"/>
                </a:lnTo>
                <a:lnTo>
                  <a:pt x="5348" y="1434"/>
                </a:lnTo>
                <a:lnTo>
                  <a:pt x="5342" y="1435"/>
                </a:lnTo>
                <a:lnTo>
                  <a:pt x="5336" y="1435"/>
                </a:lnTo>
                <a:lnTo>
                  <a:pt x="5325" y="1432"/>
                </a:lnTo>
                <a:lnTo>
                  <a:pt x="5316" y="1428"/>
                </a:lnTo>
                <a:lnTo>
                  <a:pt x="5312" y="1426"/>
                </a:lnTo>
                <a:lnTo>
                  <a:pt x="5308" y="1425"/>
                </a:lnTo>
                <a:lnTo>
                  <a:pt x="5305" y="1425"/>
                </a:lnTo>
                <a:lnTo>
                  <a:pt x="5301" y="1427"/>
                </a:lnTo>
                <a:lnTo>
                  <a:pt x="5298" y="1430"/>
                </a:lnTo>
                <a:lnTo>
                  <a:pt x="5295" y="1435"/>
                </a:lnTo>
                <a:lnTo>
                  <a:pt x="5292" y="1442"/>
                </a:lnTo>
                <a:lnTo>
                  <a:pt x="5290" y="1451"/>
                </a:lnTo>
                <a:lnTo>
                  <a:pt x="5293" y="1456"/>
                </a:lnTo>
                <a:lnTo>
                  <a:pt x="5296" y="1458"/>
                </a:lnTo>
                <a:lnTo>
                  <a:pt x="5299" y="1460"/>
                </a:lnTo>
                <a:lnTo>
                  <a:pt x="5303" y="1460"/>
                </a:lnTo>
                <a:lnTo>
                  <a:pt x="5310" y="1458"/>
                </a:lnTo>
                <a:lnTo>
                  <a:pt x="5318" y="1456"/>
                </a:lnTo>
                <a:lnTo>
                  <a:pt x="5321" y="1456"/>
                </a:lnTo>
                <a:lnTo>
                  <a:pt x="5324" y="1456"/>
                </a:lnTo>
                <a:lnTo>
                  <a:pt x="5327" y="1457"/>
                </a:lnTo>
                <a:lnTo>
                  <a:pt x="5330" y="1460"/>
                </a:lnTo>
                <a:lnTo>
                  <a:pt x="5332" y="1464"/>
                </a:lnTo>
                <a:lnTo>
                  <a:pt x="5335" y="1472"/>
                </a:lnTo>
                <a:lnTo>
                  <a:pt x="5337" y="1480"/>
                </a:lnTo>
                <a:lnTo>
                  <a:pt x="5338" y="1491"/>
                </a:lnTo>
                <a:lnTo>
                  <a:pt x="5333" y="1505"/>
                </a:lnTo>
                <a:lnTo>
                  <a:pt x="5329" y="1523"/>
                </a:lnTo>
                <a:lnTo>
                  <a:pt x="5324" y="1540"/>
                </a:lnTo>
                <a:lnTo>
                  <a:pt x="5318" y="1555"/>
                </a:lnTo>
                <a:lnTo>
                  <a:pt x="5315" y="1563"/>
                </a:lnTo>
                <a:lnTo>
                  <a:pt x="5312" y="1568"/>
                </a:lnTo>
                <a:lnTo>
                  <a:pt x="5308" y="1572"/>
                </a:lnTo>
                <a:lnTo>
                  <a:pt x="5304" y="1575"/>
                </a:lnTo>
                <a:lnTo>
                  <a:pt x="5302" y="1575"/>
                </a:lnTo>
                <a:lnTo>
                  <a:pt x="5299" y="1575"/>
                </a:lnTo>
                <a:lnTo>
                  <a:pt x="5297" y="1575"/>
                </a:lnTo>
                <a:lnTo>
                  <a:pt x="5295" y="1574"/>
                </a:lnTo>
                <a:lnTo>
                  <a:pt x="5290" y="1570"/>
                </a:lnTo>
                <a:lnTo>
                  <a:pt x="5283" y="1564"/>
                </a:lnTo>
                <a:lnTo>
                  <a:pt x="5282" y="1556"/>
                </a:lnTo>
                <a:lnTo>
                  <a:pt x="5281" y="1550"/>
                </a:lnTo>
                <a:lnTo>
                  <a:pt x="5281" y="1545"/>
                </a:lnTo>
                <a:lnTo>
                  <a:pt x="5281" y="1540"/>
                </a:lnTo>
                <a:lnTo>
                  <a:pt x="5282" y="1535"/>
                </a:lnTo>
                <a:lnTo>
                  <a:pt x="5284" y="1531"/>
                </a:lnTo>
                <a:lnTo>
                  <a:pt x="5286" y="1527"/>
                </a:lnTo>
                <a:lnTo>
                  <a:pt x="5289" y="1523"/>
                </a:lnTo>
                <a:lnTo>
                  <a:pt x="5294" y="1518"/>
                </a:lnTo>
                <a:lnTo>
                  <a:pt x="5299" y="1514"/>
                </a:lnTo>
                <a:lnTo>
                  <a:pt x="5305" y="1511"/>
                </a:lnTo>
                <a:lnTo>
                  <a:pt x="5311" y="1512"/>
                </a:lnTo>
                <a:lnTo>
                  <a:pt x="5311" y="1537"/>
                </a:lnTo>
                <a:lnTo>
                  <a:pt x="5316" y="1495"/>
                </a:lnTo>
                <a:lnTo>
                  <a:pt x="5313" y="1496"/>
                </a:lnTo>
                <a:lnTo>
                  <a:pt x="5310" y="1497"/>
                </a:lnTo>
                <a:lnTo>
                  <a:pt x="5307" y="1496"/>
                </a:lnTo>
                <a:lnTo>
                  <a:pt x="5303" y="1495"/>
                </a:lnTo>
                <a:lnTo>
                  <a:pt x="5297" y="1490"/>
                </a:lnTo>
                <a:lnTo>
                  <a:pt x="5290" y="1485"/>
                </a:lnTo>
                <a:lnTo>
                  <a:pt x="5282" y="1478"/>
                </a:lnTo>
                <a:lnTo>
                  <a:pt x="5275" y="1472"/>
                </a:lnTo>
                <a:lnTo>
                  <a:pt x="5268" y="1467"/>
                </a:lnTo>
                <a:lnTo>
                  <a:pt x="5262" y="1463"/>
                </a:lnTo>
                <a:lnTo>
                  <a:pt x="5264" y="1458"/>
                </a:lnTo>
                <a:lnTo>
                  <a:pt x="5266" y="1451"/>
                </a:lnTo>
                <a:lnTo>
                  <a:pt x="5267" y="1449"/>
                </a:lnTo>
                <a:lnTo>
                  <a:pt x="5267" y="1448"/>
                </a:lnTo>
                <a:lnTo>
                  <a:pt x="5263" y="1451"/>
                </a:lnTo>
                <a:lnTo>
                  <a:pt x="5259" y="1455"/>
                </a:lnTo>
                <a:lnTo>
                  <a:pt x="5256" y="1460"/>
                </a:lnTo>
                <a:lnTo>
                  <a:pt x="5253" y="1468"/>
                </a:lnTo>
                <a:lnTo>
                  <a:pt x="5250" y="1473"/>
                </a:lnTo>
                <a:lnTo>
                  <a:pt x="5247" y="1480"/>
                </a:lnTo>
                <a:lnTo>
                  <a:pt x="5244" y="1479"/>
                </a:lnTo>
                <a:lnTo>
                  <a:pt x="5239" y="1476"/>
                </a:lnTo>
                <a:lnTo>
                  <a:pt x="5236" y="1472"/>
                </a:lnTo>
                <a:lnTo>
                  <a:pt x="5232" y="1468"/>
                </a:lnTo>
                <a:lnTo>
                  <a:pt x="5225" y="1456"/>
                </a:lnTo>
                <a:lnTo>
                  <a:pt x="5218" y="1445"/>
                </a:lnTo>
                <a:lnTo>
                  <a:pt x="5215" y="1440"/>
                </a:lnTo>
                <a:lnTo>
                  <a:pt x="5211" y="1436"/>
                </a:lnTo>
                <a:lnTo>
                  <a:pt x="5207" y="1433"/>
                </a:lnTo>
                <a:lnTo>
                  <a:pt x="5204" y="1431"/>
                </a:lnTo>
                <a:lnTo>
                  <a:pt x="5200" y="1430"/>
                </a:lnTo>
                <a:lnTo>
                  <a:pt x="5197" y="1431"/>
                </a:lnTo>
                <a:lnTo>
                  <a:pt x="5192" y="1434"/>
                </a:lnTo>
                <a:lnTo>
                  <a:pt x="5189" y="1438"/>
                </a:lnTo>
                <a:lnTo>
                  <a:pt x="5220" y="1471"/>
                </a:lnTo>
                <a:lnTo>
                  <a:pt x="5218" y="1479"/>
                </a:lnTo>
                <a:lnTo>
                  <a:pt x="5217" y="1486"/>
                </a:lnTo>
                <a:lnTo>
                  <a:pt x="5215" y="1493"/>
                </a:lnTo>
                <a:lnTo>
                  <a:pt x="5213" y="1498"/>
                </a:lnTo>
                <a:lnTo>
                  <a:pt x="5208" y="1508"/>
                </a:lnTo>
                <a:lnTo>
                  <a:pt x="5201" y="1516"/>
                </a:lnTo>
                <a:lnTo>
                  <a:pt x="5185" y="1529"/>
                </a:lnTo>
                <a:lnTo>
                  <a:pt x="5167" y="1543"/>
                </a:lnTo>
                <a:lnTo>
                  <a:pt x="5158" y="1542"/>
                </a:lnTo>
                <a:lnTo>
                  <a:pt x="5147" y="1539"/>
                </a:lnTo>
                <a:lnTo>
                  <a:pt x="5142" y="1537"/>
                </a:lnTo>
                <a:lnTo>
                  <a:pt x="5137" y="1535"/>
                </a:lnTo>
                <a:lnTo>
                  <a:pt x="5132" y="1532"/>
                </a:lnTo>
                <a:lnTo>
                  <a:pt x="5127" y="1529"/>
                </a:lnTo>
                <a:lnTo>
                  <a:pt x="5123" y="1525"/>
                </a:lnTo>
                <a:lnTo>
                  <a:pt x="5119" y="1520"/>
                </a:lnTo>
                <a:lnTo>
                  <a:pt x="5116" y="1514"/>
                </a:lnTo>
                <a:lnTo>
                  <a:pt x="5113" y="1506"/>
                </a:lnTo>
                <a:lnTo>
                  <a:pt x="5111" y="1499"/>
                </a:lnTo>
                <a:lnTo>
                  <a:pt x="5111" y="1490"/>
                </a:lnTo>
                <a:lnTo>
                  <a:pt x="5111" y="1480"/>
                </a:lnTo>
                <a:lnTo>
                  <a:pt x="5112" y="1469"/>
                </a:lnTo>
                <a:lnTo>
                  <a:pt x="5128" y="1482"/>
                </a:lnTo>
                <a:lnTo>
                  <a:pt x="5127" y="1468"/>
                </a:lnTo>
                <a:lnTo>
                  <a:pt x="5125" y="1458"/>
                </a:lnTo>
                <a:lnTo>
                  <a:pt x="5123" y="1452"/>
                </a:lnTo>
                <a:lnTo>
                  <a:pt x="5120" y="1449"/>
                </a:lnTo>
                <a:lnTo>
                  <a:pt x="5117" y="1448"/>
                </a:lnTo>
                <a:lnTo>
                  <a:pt x="5114" y="1449"/>
                </a:lnTo>
                <a:lnTo>
                  <a:pt x="5111" y="1452"/>
                </a:lnTo>
                <a:lnTo>
                  <a:pt x="5107" y="1455"/>
                </a:lnTo>
                <a:lnTo>
                  <a:pt x="5103" y="1457"/>
                </a:lnTo>
                <a:lnTo>
                  <a:pt x="5100" y="1459"/>
                </a:lnTo>
                <a:lnTo>
                  <a:pt x="5099" y="1460"/>
                </a:lnTo>
                <a:lnTo>
                  <a:pt x="5098" y="1460"/>
                </a:lnTo>
                <a:lnTo>
                  <a:pt x="5096" y="1459"/>
                </a:lnTo>
                <a:lnTo>
                  <a:pt x="5096" y="1458"/>
                </a:lnTo>
                <a:lnTo>
                  <a:pt x="5094" y="1454"/>
                </a:lnTo>
                <a:lnTo>
                  <a:pt x="5094" y="1447"/>
                </a:lnTo>
                <a:lnTo>
                  <a:pt x="5094" y="1436"/>
                </a:lnTo>
                <a:lnTo>
                  <a:pt x="5095" y="1420"/>
                </a:lnTo>
                <a:lnTo>
                  <a:pt x="5097" y="1416"/>
                </a:lnTo>
                <a:lnTo>
                  <a:pt x="5099" y="1415"/>
                </a:lnTo>
                <a:lnTo>
                  <a:pt x="5101" y="1415"/>
                </a:lnTo>
                <a:lnTo>
                  <a:pt x="5103" y="1416"/>
                </a:lnTo>
                <a:lnTo>
                  <a:pt x="5108" y="1422"/>
                </a:lnTo>
                <a:lnTo>
                  <a:pt x="5113" y="1426"/>
                </a:lnTo>
                <a:lnTo>
                  <a:pt x="5109" y="1413"/>
                </a:lnTo>
                <a:lnTo>
                  <a:pt x="5107" y="1399"/>
                </a:lnTo>
                <a:lnTo>
                  <a:pt x="5107" y="1384"/>
                </a:lnTo>
                <a:lnTo>
                  <a:pt x="5108" y="1369"/>
                </a:lnTo>
                <a:lnTo>
                  <a:pt x="5109" y="1362"/>
                </a:lnTo>
                <a:lnTo>
                  <a:pt x="5111" y="1355"/>
                </a:lnTo>
                <a:lnTo>
                  <a:pt x="5113" y="1349"/>
                </a:lnTo>
                <a:lnTo>
                  <a:pt x="5116" y="1343"/>
                </a:lnTo>
                <a:lnTo>
                  <a:pt x="5119" y="1338"/>
                </a:lnTo>
                <a:lnTo>
                  <a:pt x="5122" y="1333"/>
                </a:lnTo>
                <a:lnTo>
                  <a:pt x="5126" y="1329"/>
                </a:lnTo>
                <a:lnTo>
                  <a:pt x="5130" y="1325"/>
                </a:lnTo>
                <a:lnTo>
                  <a:pt x="5143" y="1398"/>
                </a:lnTo>
                <a:lnTo>
                  <a:pt x="5142" y="1399"/>
                </a:lnTo>
                <a:lnTo>
                  <a:pt x="5142" y="1399"/>
                </a:lnTo>
                <a:lnTo>
                  <a:pt x="5142" y="1410"/>
                </a:lnTo>
                <a:lnTo>
                  <a:pt x="5143" y="1420"/>
                </a:lnTo>
                <a:lnTo>
                  <a:pt x="5126" y="1430"/>
                </a:lnTo>
                <a:lnTo>
                  <a:pt x="5181" y="1445"/>
                </a:lnTo>
                <a:lnTo>
                  <a:pt x="5179" y="1439"/>
                </a:lnTo>
                <a:lnTo>
                  <a:pt x="5178" y="1434"/>
                </a:lnTo>
                <a:lnTo>
                  <a:pt x="5176" y="1431"/>
                </a:lnTo>
                <a:lnTo>
                  <a:pt x="5173" y="1429"/>
                </a:lnTo>
                <a:lnTo>
                  <a:pt x="5171" y="1428"/>
                </a:lnTo>
                <a:lnTo>
                  <a:pt x="5168" y="1428"/>
                </a:lnTo>
                <a:lnTo>
                  <a:pt x="5165" y="1429"/>
                </a:lnTo>
                <a:lnTo>
                  <a:pt x="5162" y="1430"/>
                </a:lnTo>
                <a:lnTo>
                  <a:pt x="5156" y="1432"/>
                </a:lnTo>
                <a:lnTo>
                  <a:pt x="5151" y="1433"/>
                </a:lnTo>
                <a:lnTo>
                  <a:pt x="5148" y="1432"/>
                </a:lnTo>
                <a:lnTo>
                  <a:pt x="5146" y="1429"/>
                </a:lnTo>
                <a:lnTo>
                  <a:pt x="5144" y="1425"/>
                </a:lnTo>
                <a:lnTo>
                  <a:pt x="5143" y="1420"/>
                </a:lnTo>
                <a:lnTo>
                  <a:pt x="5146" y="1417"/>
                </a:lnTo>
                <a:lnTo>
                  <a:pt x="5143" y="1398"/>
                </a:lnTo>
                <a:lnTo>
                  <a:pt x="5147" y="1390"/>
                </a:lnTo>
                <a:lnTo>
                  <a:pt x="5152" y="1384"/>
                </a:lnTo>
                <a:lnTo>
                  <a:pt x="5156" y="1381"/>
                </a:lnTo>
                <a:lnTo>
                  <a:pt x="5159" y="1380"/>
                </a:lnTo>
                <a:lnTo>
                  <a:pt x="5162" y="1381"/>
                </a:lnTo>
                <a:lnTo>
                  <a:pt x="5166" y="1384"/>
                </a:lnTo>
                <a:lnTo>
                  <a:pt x="5169" y="1387"/>
                </a:lnTo>
                <a:lnTo>
                  <a:pt x="5172" y="1391"/>
                </a:lnTo>
                <a:lnTo>
                  <a:pt x="5178" y="1399"/>
                </a:lnTo>
                <a:lnTo>
                  <a:pt x="5185" y="1406"/>
                </a:lnTo>
                <a:lnTo>
                  <a:pt x="5189" y="1407"/>
                </a:lnTo>
                <a:lnTo>
                  <a:pt x="5193" y="1407"/>
                </a:lnTo>
                <a:lnTo>
                  <a:pt x="5199" y="1404"/>
                </a:lnTo>
                <a:lnTo>
                  <a:pt x="5204" y="1399"/>
                </a:lnTo>
                <a:lnTo>
                  <a:pt x="5205" y="1385"/>
                </a:lnTo>
                <a:lnTo>
                  <a:pt x="5206" y="1374"/>
                </a:lnTo>
                <a:lnTo>
                  <a:pt x="5206" y="1369"/>
                </a:lnTo>
                <a:lnTo>
                  <a:pt x="5206" y="1364"/>
                </a:lnTo>
                <a:lnTo>
                  <a:pt x="5206" y="1360"/>
                </a:lnTo>
                <a:lnTo>
                  <a:pt x="5204" y="1356"/>
                </a:lnTo>
                <a:lnTo>
                  <a:pt x="5200" y="1357"/>
                </a:lnTo>
                <a:lnTo>
                  <a:pt x="5194" y="1358"/>
                </a:lnTo>
                <a:lnTo>
                  <a:pt x="5190" y="1359"/>
                </a:lnTo>
                <a:lnTo>
                  <a:pt x="5185" y="1358"/>
                </a:lnTo>
                <a:lnTo>
                  <a:pt x="5181" y="1357"/>
                </a:lnTo>
                <a:lnTo>
                  <a:pt x="5176" y="1356"/>
                </a:lnTo>
                <a:lnTo>
                  <a:pt x="5172" y="1354"/>
                </a:lnTo>
                <a:lnTo>
                  <a:pt x="5167" y="1351"/>
                </a:lnTo>
                <a:lnTo>
                  <a:pt x="5163" y="1348"/>
                </a:lnTo>
                <a:lnTo>
                  <a:pt x="5159" y="1345"/>
                </a:lnTo>
                <a:lnTo>
                  <a:pt x="5155" y="1340"/>
                </a:lnTo>
                <a:lnTo>
                  <a:pt x="5152" y="1336"/>
                </a:lnTo>
                <a:lnTo>
                  <a:pt x="5147" y="1330"/>
                </a:lnTo>
                <a:lnTo>
                  <a:pt x="5145" y="1325"/>
                </a:lnTo>
                <a:lnTo>
                  <a:pt x="5142" y="1317"/>
                </a:lnTo>
                <a:lnTo>
                  <a:pt x="5140" y="1311"/>
                </a:lnTo>
                <a:lnTo>
                  <a:pt x="5144" y="1311"/>
                </a:lnTo>
                <a:lnTo>
                  <a:pt x="5147" y="1310"/>
                </a:lnTo>
                <a:lnTo>
                  <a:pt x="5151" y="1308"/>
                </a:lnTo>
                <a:lnTo>
                  <a:pt x="5153" y="1305"/>
                </a:lnTo>
                <a:lnTo>
                  <a:pt x="5154" y="1297"/>
                </a:lnTo>
                <a:lnTo>
                  <a:pt x="5154" y="1286"/>
                </a:lnTo>
                <a:lnTo>
                  <a:pt x="5153" y="1275"/>
                </a:lnTo>
                <a:lnTo>
                  <a:pt x="5153" y="1264"/>
                </a:lnTo>
                <a:lnTo>
                  <a:pt x="5153" y="1259"/>
                </a:lnTo>
                <a:lnTo>
                  <a:pt x="5154" y="1256"/>
                </a:lnTo>
                <a:lnTo>
                  <a:pt x="5155" y="1254"/>
                </a:lnTo>
                <a:lnTo>
                  <a:pt x="5158" y="1253"/>
                </a:lnTo>
                <a:lnTo>
                  <a:pt x="5154" y="1251"/>
                </a:lnTo>
                <a:lnTo>
                  <a:pt x="5151" y="1250"/>
                </a:lnTo>
                <a:lnTo>
                  <a:pt x="5147" y="1248"/>
                </a:lnTo>
                <a:lnTo>
                  <a:pt x="5145" y="1245"/>
                </a:lnTo>
                <a:lnTo>
                  <a:pt x="5141" y="1239"/>
                </a:lnTo>
                <a:lnTo>
                  <a:pt x="5137" y="1233"/>
                </a:lnTo>
                <a:lnTo>
                  <a:pt x="5133" y="1216"/>
                </a:lnTo>
                <a:lnTo>
                  <a:pt x="5131" y="1198"/>
                </a:lnTo>
                <a:lnTo>
                  <a:pt x="5129" y="1189"/>
                </a:lnTo>
                <a:lnTo>
                  <a:pt x="5128" y="1181"/>
                </a:lnTo>
                <a:lnTo>
                  <a:pt x="5126" y="1171"/>
                </a:lnTo>
                <a:lnTo>
                  <a:pt x="5123" y="1163"/>
                </a:lnTo>
                <a:lnTo>
                  <a:pt x="5120" y="1156"/>
                </a:lnTo>
                <a:lnTo>
                  <a:pt x="5115" y="1150"/>
                </a:lnTo>
                <a:lnTo>
                  <a:pt x="5110" y="1145"/>
                </a:lnTo>
                <a:lnTo>
                  <a:pt x="5101" y="1142"/>
                </a:lnTo>
                <a:lnTo>
                  <a:pt x="5115" y="1210"/>
                </a:lnTo>
                <a:lnTo>
                  <a:pt x="5111" y="1210"/>
                </a:lnTo>
                <a:lnTo>
                  <a:pt x="5108" y="1210"/>
                </a:lnTo>
                <a:lnTo>
                  <a:pt x="5105" y="1209"/>
                </a:lnTo>
                <a:lnTo>
                  <a:pt x="5101" y="1207"/>
                </a:lnTo>
                <a:lnTo>
                  <a:pt x="5096" y="1203"/>
                </a:lnTo>
                <a:lnTo>
                  <a:pt x="5092" y="1198"/>
                </a:lnTo>
                <a:lnTo>
                  <a:pt x="5088" y="1191"/>
                </a:lnTo>
                <a:lnTo>
                  <a:pt x="5085" y="1182"/>
                </a:lnTo>
                <a:lnTo>
                  <a:pt x="5083" y="1172"/>
                </a:lnTo>
                <a:lnTo>
                  <a:pt x="5081" y="1162"/>
                </a:lnTo>
                <a:lnTo>
                  <a:pt x="5074" y="1118"/>
                </a:lnTo>
                <a:lnTo>
                  <a:pt x="5067" y="1076"/>
                </a:lnTo>
                <a:lnTo>
                  <a:pt x="5064" y="1077"/>
                </a:lnTo>
                <a:lnTo>
                  <a:pt x="5061" y="1080"/>
                </a:lnTo>
                <a:lnTo>
                  <a:pt x="5057" y="1085"/>
                </a:lnTo>
                <a:lnTo>
                  <a:pt x="5053" y="1090"/>
                </a:lnTo>
                <a:lnTo>
                  <a:pt x="5046" y="1102"/>
                </a:lnTo>
                <a:lnTo>
                  <a:pt x="5038" y="1114"/>
                </a:lnTo>
                <a:lnTo>
                  <a:pt x="5034" y="1119"/>
                </a:lnTo>
                <a:lnTo>
                  <a:pt x="5030" y="1124"/>
                </a:lnTo>
                <a:lnTo>
                  <a:pt x="5026" y="1128"/>
                </a:lnTo>
                <a:lnTo>
                  <a:pt x="5022" y="1130"/>
                </a:lnTo>
                <a:lnTo>
                  <a:pt x="5018" y="1130"/>
                </a:lnTo>
                <a:lnTo>
                  <a:pt x="5014" y="1129"/>
                </a:lnTo>
                <a:lnTo>
                  <a:pt x="5009" y="1126"/>
                </a:lnTo>
                <a:lnTo>
                  <a:pt x="5004" y="1120"/>
                </a:lnTo>
                <a:lnTo>
                  <a:pt x="4999" y="1125"/>
                </a:lnTo>
                <a:lnTo>
                  <a:pt x="4994" y="1127"/>
                </a:lnTo>
                <a:lnTo>
                  <a:pt x="4992" y="1128"/>
                </a:lnTo>
                <a:lnTo>
                  <a:pt x="4990" y="1127"/>
                </a:lnTo>
                <a:lnTo>
                  <a:pt x="4988" y="1126"/>
                </a:lnTo>
                <a:lnTo>
                  <a:pt x="4986" y="1125"/>
                </a:lnTo>
                <a:lnTo>
                  <a:pt x="4984" y="1121"/>
                </a:lnTo>
                <a:lnTo>
                  <a:pt x="4981" y="1115"/>
                </a:lnTo>
                <a:lnTo>
                  <a:pt x="4980" y="1108"/>
                </a:lnTo>
                <a:lnTo>
                  <a:pt x="4978" y="1101"/>
                </a:lnTo>
                <a:lnTo>
                  <a:pt x="4975" y="1082"/>
                </a:lnTo>
                <a:lnTo>
                  <a:pt x="4971" y="1065"/>
                </a:lnTo>
                <a:lnTo>
                  <a:pt x="4969" y="1057"/>
                </a:lnTo>
                <a:lnTo>
                  <a:pt x="4966" y="1049"/>
                </a:lnTo>
                <a:lnTo>
                  <a:pt x="4962" y="1043"/>
                </a:lnTo>
                <a:lnTo>
                  <a:pt x="4958" y="1039"/>
                </a:lnTo>
                <a:lnTo>
                  <a:pt x="4958" y="1049"/>
                </a:lnTo>
                <a:lnTo>
                  <a:pt x="4959" y="1059"/>
                </a:lnTo>
                <a:lnTo>
                  <a:pt x="4960" y="1068"/>
                </a:lnTo>
                <a:lnTo>
                  <a:pt x="4962" y="1076"/>
                </a:lnTo>
                <a:lnTo>
                  <a:pt x="4967" y="1092"/>
                </a:lnTo>
                <a:lnTo>
                  <a:pt x="4973" y="1105"/>
                </a:lnTo>
                <a:lnTo>
                  <a:pt x="4979" y="1116"/>
                </a:lnTo>
                <a:lnTo>
                  <a:pt x="4985" y="1126"/>
                </a:lnTo>
                <a:lnTo>
                  <a:pt x="4991" y="1135"/>
                </a:lnTo>
                <a:lnTo>
                  <a:pt x="4997" y="1143"/>
                </a:lnTo>
                <a:lnTo>
                  <a:pt x="4994" y="1144"/>
                </a:lnTo>
                <a:lnTo>
                  <a:pt x="4992" y="1144"/>
                </a:lnTo>
                <a:lnTo>
                  <a:pt x="4994" y="1148"/>
                </a:lnTo>
                <a:lnTo>
                  <a:pt x="4995" y="1155"/>
                </a:lnTo>
                <a:lnTo>
                  <a:pt x="4992" y="1158"/>
                </a:lnTo>
                <a:lnTo>
                  <a:pt x="4990" y="1159"/>
                </a:lnTo>
                <a:lnTo>
                  <a:pt x="4988" y="1160"/>
                </a:lnTo>
                <a:lnTo>
                  <a:pt x="4985" y="1160"/>
                </a:lnTo>
                <a:lnTo>
                  <a:pt x="4981" y="1158"/>
                </a:lnTo>
                <a:lnTo>
                  <a:pt x="4976" y="1153"/>
                </a:lnTo>
                <a:lnTo>
                  <a:pt x="4966" y="1141"/>
                </a:lnTo>
                <a:lnTo>
                  <a:pt x="4956" y="1127"/>
                </a:lnTo>
                <a:lnTo>
                  <a:pt x="4952" y="1121"/>
                </a:lnTo>
                <a:lnTo>
                  <a:pt x="4948" y="1117"/>
                </a:lnTo>
                <a:lnTo>
                  <a:pt x="4947" y="1116"/>
                </a:lnTo>
                <a:lnTo>
                  <a:pt x="4945" y="1115"/>
                </a:lnTo>
                <a:lnTo>
                  <a:pt x="4944" y="1116"/>
                </a:lnTo>
                <a:lnTo>
                  <a:pt x="4943" y="1117"/>
                </a:lnTo>
                <a:lnTo>
                  <a:pt x="4942" y="1121"/>
                </a:lnTo>
                <a:lnTo>
                  <a:pt x="4941" y="1130"/>
                </a:lnTo>
                <a:lnTo>
                  <a:pt x="4942" y="1145"/>
                </a:lnTo>
                <a:lnTo>
                  <a:pt x="4943" y="1163"/>
                </a:lnTo>
                <a:lnTo>
                  <a:pt x="4947" y="1163"/>
                </a:lnTo>
                <a:lnTo>
                  <a:pt x="4951" y="1163"/>
                </a:lnTo>
                <a:lnTo>
                  <a:pt x="4955" y="1164"/>
                </a:lnTo>
                <a:lnTo>
                  <a:pt x="4959" y="1166"/>
                </a:lnTo>
                <a:lnTo>
                  <a:pt x="4967" y="1171"/>
                </a:lnTo>
                <a:lnTo>
                  <a:pt x="4974" y="1177"/>
                </a:lnTo>
                <a:lnTo>
                  <a:pt x="4981" y="1186"/>
                </a:lnTo>
                <a:lnTo>
                  <a:pt x="4988" y="1196"/>
                </a:lnTo>
                <a:lnTo>
                  <a:pt x="4994" y="1207"/>
                </a:lnTo>
                <a:lnTo>
                  <a:pt x="5001" y="1219"/>
                </a:lnTo>
                <a:lnTo>
                  <a:pt x="5014" y="1245"/>
                </a:lnTo>
                <a:lnTo>
                  <a:pt x="5027" y="1272"/>
                </a:lnTo>
                <a:lnTo>
                  <a:pt x="5034" y="1286"/>
                </a:lnTo>
                <a:lnTo>
                  <a:pt x="5041" y="1298"/>
                </a:lnTo>
                <a:lnTo>
                  <a:pt x="5048" y="1310"/>
                </a:lnTo>
                <a:lnTo>
                  <a:pt x="5055" y="1321"/>
                </a:lnTo>
                <a:lnTo>
                  <a:pt x="5062" y="1319"/>
                </a:lnTo>
                <a:lnTo>
                  <a:pt x="5067" y="1318"/>
                </a:lnTo>
                <a:lnTo>
                  <a:pt x="5073" y="1319"/>
                </a:lnTo>
                <a:lnTo>
                  <a:pt x="5078" y="1320"/>
                </a:lnTo>
                <a:lnTo>
                  <a:pt x="5083" y="1321"/>
                </a:lnTo>
                <a:lnTo>
                  <a:pt x="5088" y="1320"/>
                </a:lnTo>
                <a:lnTo>
                  <a:pt x="5090" y="1319"/>
                </a:lnTo>
                <a:lnTo>
                  <a:pt x="5092" y="1317"/>
                </a:lnTo>
                <a:lnTo>
                  <a:pt x="5094" y="1314"/>
                </a:lnTo>
                <a:lnTo>
                  <a:pt x="5096" y="1311"/>
                </a:lnTo>
                <a:lnTo>
                  <a:pt x="5097" y="1331"/>
                </a:lnTo>
                <a:lnTo>
                  <a:pt x="5097" y="1350"/>
                </a:lnTo>
                <a:lnTo>
                  <a:pt x="5096" y="1368"/>
                </a:lnTo>
                <a:lnTo>
                  <a:pt x="5095" y="1386"/>
                </a:lnTo>
                <a:lnTo>
                  <a:pt x="5093" y="1403"/>
                </a:lnTo>
                <a:lnTo>
                  <a:pt x="5089" y="1420"/>
                </a:lnTo>
                <a:lnTo>
                  <a:pt x="5085" y="1435"/>
                </a:lnTo>
                <a:lnTo>
                  <a:pt x="5079" y="1449"/>
                </a:lnTo>
                <a:lnTo>
                  <a:pt x="5072" y="1428"/>
                </a:lnTo>
                <a:lnTo>
                  <a:pt x="5068" y="1408"/>
                </a:lnTo>
                <a:lnTo>
                  <a:pt x="5064" y="1391"/>
                </a:lnTo>
                <a:lnTo>
                  <a:pt x="5061" y="1375"/>
                </a:lnTo>
                <a:lnTo>
                  <a:pt x="5056" y="1360"/>
                </a:lnTo>
                <a:lnTo>
                  <a:pt x="5051" y="1347"/>
                </a:lnTo>
                <a:lnTo>
                  <a:pt x="5048" y="1341"/>
                </a:lnTo>
                <a:lnTo>
                  <a:pt x="5044" y="1336"/>
                </a:lnTo>
                <a:lnTo>
                  <a:pt x="5039" y="1330"/>
                </a:lnTo>
                <a:lnTo>
                  <a:pt x="5034" y="1325"/>
                </a:lnTo>
                <a:lnTo>
                  <a:pt x="5039" y="1324"/>
                </a:lnTo>
                <a:lnTo>
                  <a:pt x="5045" y="1319"/>
                </a:lnTo>
                <a:lnTo>
                  <a:pt x="5027" y="1319"/>
                </a:lnTo>
                <a:lnTo>
                  <a:pt x="5031" y="1323"/>
                </a:lnTo>
                <a:lnTo>
                  <a:pt x="5034" y="1325"/>
                </a:lnTo>
                <a:lnTo>
                  <a:pt x="5029" y="1325"/>
                </a:lnTo>
                <a:lnTo>
                  <a:pt x="5025" y="1325"/>
                </a:lnTo>
                <a:lnTo>
                  <a:pt x="5020" y="1323"/>
                </a:lnTo>
                <a:lnTo>
                  <a:pt x="5016" y="1320"/>
                </a:lnTo>
                <a:lnTo>
                  <a:pt x="5005" y="1313"/>
                </a:lnTo>
                <a:lnTo>
                  <a:pt x="4996" y="1305"/>
                </a:lnTo>
                <a:lnTo>
                  <a:pt x="4978" y="1285"/>
                </a:lnTo>
                <a:lnTo>
                  <a:pt x="4961" y="1265"/>
                </a:lnTo>
                <a:lnTo>
                  <a:pt x="4969" y="1221"/>
                </a:lnTo>
                <a:lnTo>
                  <a:pt x="4959" y="1209"/>
                </a:lnTo>
                <a:lnTo>
                  <a:pt x="4947" y="1199"/>
                </a:lnTo>
                <a:lnTo>
                  <a:pt x="4936" y="1189"/>
                </a:lnTo>
                <a:lnTo>
                  <a:pt x="4924" y="1179"/>
                </a:lnTo>
                <a:lnTo>
                  <a:pt x="4917" y="1173"/>
                </a:lnTo>
                <a:lnTo>
                  <a:pt x="4912" y="1168"/>
                </a:lnTo>
                <a:lnTo>
                  <a:pt x="4908" y="1162"/>
                </a:lnTo>
                <a:lnTo>
                  <a:pt x="4903" y="1156"/>
                </a:lnTo>
                <a:lnTo>
                  <a:pt x="4900" y="1150"/>
                </a:lnTo>
                <a:lnTo>
                  <a:pt x="4897" y="1143"/>
                </a:lnTo>
                <a:lnTo>
                  <a:pt x="4895" y="1136"/>
                </a:lnTo>
                <a:lnTo>
                  <a:pt x="4894" y="1127"/>
                </a:lnTo>
                <a:lnTo>
                  <a:pt x="4894" y="1122"/>
                </a:lnTo>
                <a:lnTo>
                  <a:pt x="4894" y="1116"/>
                </a:lnTo>
                <a:lnTo>
                  <a:pt x="4894" y="1122"/>
                </a:lnTo>
                <a:lnTo>
                  <a:pt x="4894" y="1127"/>
                </a:lnTo>
                <a:lnTo>
                  <a:pt x="4893" y="1135"/>
                </a:lnTo>
                <a:lnTo>
                  <a:pt x="4891" y="1141"/>
                </a:lnTo>
                <a:lnTo>
                  <a:pt x="4889" y="1145"/>
                </a:lnTo>
                <a:lnTo>
                  <a:pt x="4886" y="1148"/>
                </a:lnTo>
                <a:lnTo>
                  <a:pt x="4883" y="1149"/>
                </a:lnTo>
                <a:lnTo>
                  <a:pt x="4879" y="1148"/>
                </a:lnTo>
                <a:lnTo>
                  <a:pt x="4876" y="1146"/>
                </a:lnTo>
                <a:lnTo>
                  <a:pt x="4871" y="1141"/>
                </a:lnTo>
                <a:lnTo>
                  <a:pt x="4885" y="1188"/>
                </a:lnTo>
                <a:lnTo>
                  <a:pt x="4883" y="1194"/>
                </a:lnTo>
                <a:lnTo>
                  <a:pt x="4880" y="1199"/>
                </a:lnTo>
                <a:lnTo>
                  <a:pt x="4877" y="1204"/>
                </a:lnTo>
                <a:lnTo>
                  <a:pt x="4872" y="1207"/>
                </a:lnTo>
                <a:lnTo>
                  <a:pt x="4865" y="1213"/>
                </a:lnTo>
                <a:lnTo>
                  <a:pt x="4857" y="1218"/>
                </a:lnTo>
                <a:lnTo>
                  <a:pt x="4853" y="1221"/>
                </a:lnTo>
                <a:lnTo>
                  <a:pt x="4850" y="1224"/>
                </a:lnTo>
                <a:lnTo>
                  <a:pt x="4847" y="1228"/>
                </a:lnTo>
                <a:lnTo>
                  <a:pt x="4845" y="1232"/>
                </a:lnTo>
                <a:lnTo>
                  <a:pt x="4843" y="1237"/>
                </a:lnTo>
                <a:lnTo>
                  <a:pt x="4843" y="1242"/>
                </a:lnTo>
                <a:lnTo>
                  <a:pt x="4843" y="1248"/>
                </a:lnTo>
                <a:lnTo>
                  <a:pt x="4844" y="1256"/>
                </a:lnTo>
                <a:lnTo>
                  <a:pt x="4837" y="1252"/>
                </a:lnTo>
                <a:lnTo>
                  <a:pt x="4831" y="1248"/>
                </a:lnTo>
                <a:lnTo>
                  <a:pt x="4825" y="1243"/>
                </a:lnTo>
                <a:lnTo>
                  <a:pt x="4821" y="1238"/>
                </a:lnTo>
                <a:lnTo>
                  <a:pt x="4813" y="1225"/>
                </a:lnTo>
                <a:lnTo>
                  <a:pt x="4807" y="1214"/>
                </a:lnTo>
                <a:lnTo>
                  <a:pt x="4804" y="1209"/>
                </a:lnTo>
                <a:lnTo>
                  <a:pt x="4800" y="1205"/>
                </a:lnTo>
                <a:lnTo>
                  <a:pt x="4797" y="1201"/>
                </a:lnTo>
                <a:lnTo>
                  <a:pt x="4793" y="1197"/>
                </a:lnTo>
                <a:lnTo>
                  <a:pt x="4788" y="1195"/>
                </a:lnTo>
                <a:lnTo>
                  <a:pt x="4783" y="1193"/>
                </a:lnTo>
                <a:lnTo>
                  <a:pt x="4776" y="1193"/>
                </a:lnTo>
                <a:lnTo>
                  <a:pt x="4769" y="1194"/>
                </a:lnTo>
                <a:lnTo>
                  <a:pt x="4766" y="1193"/>
                </a:lnTo>
                <a:lnTo>
                  <a:pt x="4763" y="1192"/>
                </a:lnTo>
                <a:lnTo>
                  <a:pt x="4761" y="1189"/>
                </a:lnTo>
                <a:lnTo>
                  <a:pt x="4758" y="1185"/>
                </a:lnTo>
                <a:lnTo>
                  <a:pt x="4754" y="1175"/>
                </a:lnTo>
                <a:lnTo>
                  <a:pt x="4750" y="1163"/>
                </a:lnTo>
                <a:lnTo>
                  <a:pt x="4742" y="1134"/>
                </a:lnTo>
                <a:lnTo>
                  <a:pt x="4734" y="1101"/>
                </a:lnTo>
                <a:lnTo>
                  <a:pt x="4730" y="1084"/>
                </a:lnTo>
                <a:lnTo>
                  <a:pt x="4725" y="1067"/>
                </a:lnTo>
                <a:lnTo>
                  <a:pt x="4720" y="1053"/>
                </a:lnTo>
                <a:lnTo>
                  <a:pt x="4714" y="1040"/>
                </a:lnTo>
                <a:lnTo>
                  <a:pt x="4711" y="1033"/>
                </a:lnTo>
                <a:lnTo>
                  <a:pt x="4708" y="1028"/>
                </a:lnTo>
                <a:lnTo>
                  <a:pt x="4704" y="1024"/>
                </a:lnTo>
                <a:lnTo>
                  <a:pt x="4701" y="1020"/>
                </a:lnTo>
                <a:lnTo>
                  <a:pt x="4697" y="1017"/>
                </a:lnTo>
                <a:lnTo>
                  <a:pt x="4692" y="1015"/>
                </a:lnTo>
                <a:lnTo>
                  <a:pt x="4687" y="1014"/>
                </a:lnTo>
                <a:lnTo>
                  <a:pt x="4682" y="1014"/>
                </a:lnTo>
                <a:lnTo>
                  <a:pt x="4680" y="1024"/>
                </a:lnTo>
                <a:lnTo>
                  <a:pt x="4679" y="1032"/>
                </a:lnTo>
                <a:lnTo>
                  <a:pt x="4680" y="1041"/>
                </a:lnTo>
                <a:lnTo>
                  <a:pt x="4681" y="1048"/>
                </a:lnTo>
                <a:lnTo>
                  <a:pt x="4686" y="1061"/>
                </a:lnTo>
                <a:lnTo>
                  <a:pt x="4692" y="1073"/>
                </a:lnTo>
                <a:lnTo>
                  <a:pt x="4694" y="1079"/>
                </a:lnTo>
                <a:lnTo>
                  <a:pt x="4696" y="1086"/>
                </a:lnTo>
                <a:lnTo>
                  <a:pt x="4698" y="1092"/>
                </a:lnTo>
                <a:lnTo>
                  <a:pt x="4699" y="1098"/>
                </a:lnTo>
                <a:lnTo>
                  <a:pt x="4699" y="1105"/>
                </a:lnTo>
                <a:lnTo>
                  <a:pt x="4697" y="1112"/>
                </a:lnTo>
                <a:lnTo>
                  <a:pt x="4695" y="1120"/>
                </a:lnTo>
                <a:lnTo>
                  <a:pt x="4691" y="1129"/>
                </a:lnTo>
                <a:lnTo>
                  <a:pt x="4681" y="1126"/>
                </a:lnTo>
                <a:lnTo>
                  <a:pt x="4673" y="1122"/>
                </a:lnTo>
                <a:lnTo>
                  <a:pt x="4666" y="1117"/>
                </a:lnTo>
                <a:lnTo>
                  <a:pt x="4659" y="1112"/>
                </a:lnTo>
                <a:lnTo>
                  <a:pt x="4653" y="1105"/>
                </a:lnTo>
                <a:lnTo>
                  <a:pt x="4648" y="1098"/>
                </a:lnTo>
                <a:lnTo>
                  <a:pt x="4644" y="1090"/>
                </a:lnTo>
                <a:lnTo>
                  <a:pt x="4639" y="1080"/>
                </a:lnTo>
                <a:lnTo>
                  <a:pt x="4632" y="1061"/>
                </a:lnTo>
                <a:lnTo>
                  <a:pt x="4626" y="1039"/>
                </a:lnTo>
                <a:lnTo>
                  <a:pt x="4621" y="1014"/>
                </a:lnTo>
                <a:lnTo>
                  <a:pt x="4615" y="989"/>
                </a:lnTo>
                <a:lnTo>
                  <a:pt x="4618" y="985"/>
                </a:lnTo>
                <a:lnTo>
                  <a:pt x="4620" y="981"/>
                </a:lnTo>
                <a:lnTo>
                  <a:pt x="4622" y="978"/>
                </a:lnTo>
                <a:lnTo>
                  <a:pt x="4623" y="974"/>
                </a:lnTo>
                <a:lnTo>
                  <a:pt x="4624" y="965"/>
                </a:lnTo>
                <a:lnTo>
                  <a:pt x="4624" y="955"/>
                </a:lnTo>
                <a:lnTo>
                  <a:pt x="4622" y="932"/>
                </a:lnTo>
                <a:lnTo>
                  <a:pt x="4622" y="907"/>
                </a:lnTo>
                <a:lnTo>
                  <a:pt x="4599" y="917"/>
                </a:lnTo>
                <a:lnTo>
                  <a:pt x="4600" y="931"/>
                </a:lnTo>
                <a:lnTo>
                  <a:pt x="4602" y="937"/>
                </a:lnTo>
                <a:lnTo>
                  <a:pt x="4603" y="938"/>
                </a:lnTo>
                <a:lnTo>
                  <a:pt x="4604" y="940"/>
                </a:lnTo>
                <a:lnTo>
                  <a:pt x="4606" y="938"/>
                </a:lnTo>
                <a:lnTo>
                  <a:pt x="4607" y="937"/>
                </a:lnTo>
                <a:lnTo>
                  <a:pt x="4608" y="937"/>
                </a:lnTo>
                <a:lnTo>
                  <a:pt x="4610" y="936"/>
                </a:lnTo>
                <a:lnTo>
                  <a:pt x="4612" y="937"/>
                </a:lnTo>
                <a:lnTo>
                  <a:pt x="4613" y="938"/>
                </a:lnTo>
                <a:lnTo>
                  <a:pt x="4615" y="942"/>
                </a:lnTo>
                <a:lnTo>
                  <a:pt x="4616" y="947"/>
                </a:lnTo>
                <a:lnTo>
                  <a:pt x="4618" y="953"/>
                </a:lnTo>
                <a:lnTo>
                  <a:pt x="4619" y="963"/>
                </a:lnTo>
                <a:lnTo>
                  <a:pt x="4614" y="969"/>
                </a:lnTo>
                <a:lnTo>
                  <a:pt x="4610" y="974"/>
                </a:lnTo>
                <a:lnTo>
                  <a:pt x="4605" y="978"/>
                </a:lnTo>
                <a:lnTo>
                  <a:pt x="4601" y="980"/>
                </a:lnTo>
                <a:lnTo>
                  <a:pt x="4595" y="982"/>
                </a:lnTo>
                <a:lnTo>
                  <a:pt x="4590" y="982"/>
                </a:lnTo>
                <a:lnTo>
                  <a:pt x="4584" y="981"/>
                </a:lnTo>
                <a:lnTo>
                  <a:pt x="4577" y="978"/>
                </a:lnTo>
                <a:lnTo>
                  <a:pt x="4584" y="1020"/>
                </a:lnTo>
                <a:lnTo>
                  <a:pt x="4581" y="1021"/>
                </a:lnTo>
                <a:lnTo>
                  <a:pt x="4578" y="1021"/>
                </a:lnTo>
                <a:lnTo>
                  <a:pt x="4575" y="1020"/>
                </a:lnTo>
                <a:lnTo>
                  <a:pt x="4572" y="1018"/>
                </a:lnTo>
                <a:lnTo>
                  <a:pt x="4567" y="1013"/>
                </a:lnTo>
                <a:lnTo>
                  <a:pt x="4562" y="1008"/>
                </a:lnTo>
                <a:lnTo>
                  <a:pt x="4559" y="1006"/>
                </a:lnTo>
                <a:lnTo>
                  <a:pt x="4557" y="1005"/>
                </a:lnTo>
                <a:lnTo>
                  <a:pt x="4555" y="1005"/>
                </a:lnTo>
                <a:lnTo>
                  <a:pt x="4553" y="1007"/>
                </a:lnTo>
                <a:lnTo>
                  <a:pt x="4550" y="1010"/>
                </a:lnTo>
                <a:lnTo>
                  <a:pt x="4548" y="1015"/>
                </a:lnTo>
                <a:lnTo>
                  <a:pt x="4547" y="1023"/>
                </a:lnTo>
                <a:lnTo>
                  <a:pt x="4545" y="1032"/>
                </a:lnTo>
                <a:lnTo>
                  <a:pt x="4522" y="948"/>
                </a:lnTo>
                <a:lnTo>
                  <a:pt x="4516" y="953"/>
                </a:lnTo>
                <a:lnTo>
                  <a:pt x="4511" y="955"/>
                </a:lnTo>
                <a:lnTo>
                  <a:pt x="4507" y="957"/>
                </a:lnTo>
                <a:lnTo>
                  <a:pt x="4502" y="956"/>
                </a:lnTo>
                <a:lnTo>
                  <a:pt x="4499" y="954"/>
                </a:lnTo>
                <a:lnTo>
                  <a:pt x="4495" y="951"/>
                </a:lnTo>
                <a:lnTo>
                  <a:pt x="4493" y="947"/>
                </a:lnTo>
                <a:lnTo>
                  <a:pt x="4490" y="942"/>
                </a:lnTo>
                <a:lnTo>
                  <a:pt x="4480" y="915"/>
                </a:lnTo>
                <a:lnTo>
                  <a:pt x="4468" y="888"/>
                </a:lnTo>
                <a:lnTo>
                  <a:pt x="4488" y="870"/>
                </a:lnTo>
                <a:lnTo>
                  <a:pt x="4462" y="877"/>
                </a:lnTo>
                <a:lnTo>
                  <a:pt x="4460" y="871"/>
                </a:lnTo>
                <a:lnTo>
                  <a:pt x="4458" y="865"/>
                </a:lnTo>
                <a:lnTo>
                  <a:pt x="4457" y="860"/>
                </a:lnTo>
                <a:lnTo>
                  <a:pt x="4458" y="855"/>
                </a:lnTo>
                <a:lnTo>
                  <a:pt x="4460" y="845"/>
                </a:lnTo>
                <a:lnTo>
                  <a:pt x="4463" y="836"/>
                </a:lnTo>
                <a:lnTo>
                  <a:pt x="4465" y="828"/>
                </a:lnTo>
                <a:lnTo>
                  <a:pt x="4465" y="821"/>
                </a:lnTo>
                <a:lnTo>
                  <a:pt x="4464" y="817"/>
                </a:lnTo>
                <a:lnTo>
                  <a:pt x="4461" y="813"/>
                </a:lnTo>
                <a:lnTo>
                  <a:pt x="4457" y="809"/>
                </a:lnTo>
                <a:lnTo>
                  <a:pt x="4453" y="805"/>
                </a:lnTo>
                <a:lnTo>
                  <a:pt x="4455" y="818"/>
                </a:lnTo>
                <a:lnTo>
                  <a:pt x="4456" y="828"/>
                </a:lnTo>
                <a:lnTo>
                  <a:pt x="4455" y="836"/>
                </a:lnTo>
                <a:lnTo>
                  <a:pt x="4454" y="843"/>
                </a:lnTo>
                <a:lnTo>
                  <a:pt x="4452" y="849"/>
                </a:lnTo>
                <a:lnTo>
                  <a:pt x="4450" y="853"/>
                </a:lnTo>
                <a:lnTo>
                  <a:pt x="4446" y="857"/>
                </a:lnTo>
                <a:lnTo>
                  <a:pt x="4443" y="860"/>
                </a:lnTo>
                <a:lnTo>
                  <a:pt x="4439" y="863"/>
                </a:lnTo>
                <a:lnTo>
                  <a:pt x="4435" y="866"/>
                </a:lnTo>
                <a:lnTo>
                  <a:pt x="4432" y="870"/>
                </a:lnTo>
                <a:lnTo>
                  <a:pt x="4428" y="875"/>
                </a:lnTo>
                <a:lnTo>
                  <a:pt x="4425" y="882"/>
                </a:lnTo>
                <a:lnTo>
                  <a:pt x="4423" y="890"/>
                </a:lnTo>
                <a:lnTo>
                  <a:pt x="4421" y="902"/>
                </a:lnTo>
                <a:lnTo>
                  <a:pt x="4420" y="914"/>
                </a:lnTo>
                <a:lnTo>
                  <a:pt x="4425" y="916"/>
                </a:lnTo>
                <a:lnTo>
                  <a:pt x="4431" y="917"/>
                </a:lnTo>
                <a:lnTo>
                  <a:pt x="4437" y="919"/>
                </a:lnTo>
                <a:lnTo>
                  <a:pt x="4443" y="923"/>
                </a:lnTo>
                <a:lnTo>
                  <a:pt x="4445" y="925"/>
                </a:lnTo>
                <a:lnTo>
                  <a:pt x="4447" y="928"/>
                </a:lnTo>
                <a:lnTo>
                  <a:pt x="4449" y="931"/>
                </a:lnTo>
                <a:lnTo>
                  <a:pt x="4451" y="936"/>
                </a:lnTo>
                <a:lnTo>
                  <a:pt x="4451" y="942"/>
                </a:lnTo>
                <a:lnTo>
                  <a:pt x="4452" y="947"/>
                </a:lnTo>
                <a:lnTo>
                  <a:pt x="4451" y="954"/>
                </a:lnTo>
                <a:lnTo>
                  <a:pt x="4450" y="961"/>
                </a:lnTo>
                <a:lnTo>
                  <a:pt x="4448" y="961"/>
                </a:lnTo>
                <a:lnTo>
                  <a:pt x="4446" y="962"/>
                </a:lnTo>
                <a:lnTo>
                  <a:pt x="4444" y="963"/>
                </a:lnTo>
                <a:lnTo>
                  <a:pt x="4441" y="965"/>
                </a:lnTo>
                <a:lnTo>
                  <a:pt x="4436" y="971"/>
                </a:lnTo>
                <a:lnTo>
                  <a:pt x="4430" y="980"/>
                </a:lnTo>
                <a:lnTo>
                  <a:pt x="4417" y="1001"/>
                </a:lnTo>
                <a:lnTo>
                  <a:pt x="4404" y="1024"/>
                </a:lnTo>
                <a:lnTo>
                  <a:pt x="4404" y="1022"/>
                </a:lnTo>
                <a:lnTo>
                  <a:pt x="4404" y="1020"/>
                </a:lnTo>
                <a:lnTo>
                  <a:pt x="4403" y="1019"/>
                </a:lnTo>
                <a:lnTo>
                  <a:pt x="4402" y="1018"/>
                </a:lnTo>
                <a:lnTo>
                  <a:pt x="4399" y="1016"/>
                </a:lnTo>
                <a:lnTo>
                  <a:pt x="4395" y="1013"/>
                </a:lnTo>
                <a:lnTo>
                  <a:pt x="4391" y="1011"/>
                </a:lnTo>
                <a:lnTo>
                  <a:pt x="4387" y="1008"/>
                </a:lnTo>
                <a:lnTo>
                  <a:pt x="4386" y="1006"/>
                </a:lnTo>
                <a:lnTo>
                  <a:pt x="4385" y="1004"/>
                </a:lnTo>
                <a:lnTo>
                  <a:pt x="4384" y="1001"/>
                </a:lnTo>
                <a:lnTo>
                  <a:pt x="4384" y="998"/>
                </a:lnTo>
                <a:lnTo>
                  <a:pt x="4414" y="823"/>
                </a:lnTo>
                <a:lnTo>
                  <a:pt x="4412" y="819"/>
                </a:lnTo>
                <a:lnTo>
                  <a:pt x="4411" y="817"/>
                </a:lnTo>
                <a:lnTo>
                  <a:pt x="4410" y="816"/>
                </a:lnTo>
                <a:lnTo>
                  <a:pt x="4409" y="816"/>
                </a:lnTo>
                <a:lnTo>
                  <a:pt x="4406" y="819"/>
                </a:lnTo>
                <a:lnTo>
                  <a:pt x="4403" y="826"/>
                </a:lnTo>
                <a:lnTo>
                  <a:pt x="4395" y="848"/>
                </a:lnTo>
                <a:lnTo>
                  <a:pt x="4387" y="876"/>
                </a:lnTo>
                <a:lnTo>
                  <a:pt x="4379" y="906"/>
                </a:lnTo>
                <a:lnTo>
                  <a:pt x="4370" y="931"/>
                </a:lnTo>
                <a:lnTo>
                  <a:pt x="4366" y="942"/>
                </a:lnTo>
                <a:lnTo>
                  <a:pt x="4362" y="950"/>
                </a:lnTo>
                <a:lnTo>
                  <a:pt x="4360" y="952"/>
                </a:lnTo>
                <a:lnTo>
                  <a:pt x="4358" y="953"/>
                </a:lnTo>
                <a:lnTo>
                  <a:pt x="4357" y="954"/>
                </a:lnTo>
                <a:lnTo>
                  <a:pt x="4355" y="953"/>
                </a:lnTo>
                <a:lnTo>
                  <a:pt x="4362" y="964"/>
                </a:lnTo>
                <a:lnTo>
                  <a:pt x="4365" y="971"/>
                </a:lnTo>
                <a:lnTo>
                  <a:pt x="4365" y="974"/>
                </a:lnTo>
                <a:lnTo>
                  <a:pt x="4365" y="976"/>
                </a:lnTo>
                <a:lnTo>
                  <a:pt x="4364" y="978"/>
                </a:lnTo>
                <a:lnTo>
                  <a:pt x="4362" y="980"/>
                </a:lnTo>
                <a:lnTo>
                  <a:pt x="4358" y="984"/>
                </a:lnTo>
                <a:lnTo>
                  <a:pt x="4355" y="992"/>
                </a:lnTo>
                <a:lnTo>
                  <a:pt x="4353" y="996"/>
                </a:lnTo>
                <a:lnTo>
                  <a:pt x="4352" y="1001"/>
                </a:lnTo>
                <a:lnTo>
                  <a:pt x="4352" y="1007"/>
                </a:lnTo>
                <a:lnTo>
                  <a:pt x="4352" y="1015"/>
                </a:lnTo>
                <a:lnTo>
                  <a:pt x="4329" y="974"/>
                </a:lnTo>
                <a:lnTo>
                  <a:pt x="4304" y="930"/>
                </a:lnTo>
                <a:lnTo>
                  <a:pt x="4292" y="911"/>
                </a:lnTo>
                <a:lnTo>
                  <a:pt x="4280" y="895"/>
                </a:lnTo>
                <a:lnTo>
                  <a:pt x="4273" y="888"/>
                </a:lnTo>
                <a:lnTo>
                  <a:pt x="4267" y="883"/>
                </a:lnTo>
                <a:lnTo>
                  <a:pt x="4260" y="879"/>
                </a:lnTo>
                <a:lnTo>
                  <a:pt x="4254" y="877"/>
                </a:lnTo>
                <a:lnTo>
                  <a:pt x="4261" y="918"/>
                </a:lnTo>
                <a:lnTo>
                  <a:pt x="4257" y="911"/>
                </a:lnTo>
                <a:lnTo>
                  <a:pt x="4254" y="907"/>
                </a:lnTo>
                <a:lnTo>
                  <a:pt x="4252" y="904"/>
                </a:lnTo>
                <a:lnTo>
                  <a:pt x="4249" y="903"/>
                </a:lnTo>
                <a:lnTo>
                  <a:pt x="4247" y="903"/>
                </a:lnTo>
                <a:lnTo>
                  <a:pt x="4245" y="904"/>
                </a:lnTo>
                <a:lnTo>
                  <a:pt x="4243" y="906"/>
                </a:lnTo>
                <a:lnTo>
                  <a:pt x="4241" y="908"/>
                </a:lnTo>
                <a:lnTo>
                  <a:pt x="4239" y="910"/>
                </a:lnTo>
                <a:lnTo>
                  <a:pt x="4237" y="912"/>
                </a:lnTo>
                <a:lnTo>
                  <a:pt x="4234" y="912"/>
                </a:lnTo>
                <a:lnTo>
                  <a:pt x="4231" y="911"/>
                </a:lnTo>
                <a:lnTo>
                  <a:pt x="4227" y="909"/>
                </a:lnTo>
                <a:lnTo>
                  <a:pt x="4224" y="905"/>
                </a:lnTo>
                <a:lnTo>
                  <a:pt x="4220" y="899"/>
                </a:lnTo>
                <a:lnTo>
                  <a:pt x="4216" y="888"/>
                </a:lnTo>
                <a:lnTo>
                  <a:pt x="4215" y="884"/>
                </a:lnTo>
                <a:lnTo>
                  <a:pt x="4214" y="880"/>
                </a:lnTo>
                <a:lnTo>
                  <a:pt x="4214" y="878"/>
                </a:lnTo>
                <a:lnTo>
                  <a:pt x="4215" y="876"/>
                </a:lnTo>
                <a:lnTo>
                  <a:pt x="4218" y="875"/>
                </a:lnTo>
                <a:lnTo>
                  <a:pt x="4222" y="875"/>
                </a:lnTo>
                <a:lnTo>
                  <a:pt x="4224" y="875"/>
                </a:lnTo>
                <a:lnTo>
                  <a:pt x="4225" y="874"/>
                </a:lnTo>
                <a:lnTo>
                  <a:pt x="4227" y="873"/>
                </a:lnTo>
                <a:lnTo>
                  <a:pt x="4227" y="871"/>
                </a:lnTo>
                <a:lnTo>
                  <a:pt x="4227" y="868"/>
                </a:lnTo>
                <a:lnTo>
                  <a:pt x="4227" y="864"/>
                </a:lnTo>
                <a:lnTo>
                  <a:pt x="4225" y="858"/>
                </a:lnTo>
                <a:lnTo>
                  <a:pt x="4222" y="851"/>
                </a:lnTo>
                <a:lnTo>
                  <a:pt x="4178" y="834"/>
                </a:lnTo>
                <a:lnTo>
                  <a:pt x="4133" y="819"/>
                </a:lnTo>
                <a:lnTo>
                  <a:pt x="4088" y="804"/>
                </a:lnTo>
                <a:lnTo>
                  <a:pt x="4045" y="789"/>
                </a:lnTo>
                <a:lnTo>
                  <a:pt x="4000" y="774"/>
                </a:lnTo>
                <a:lnTo>
                  <a:pt x="3957" y="759"/>
                </a:lnTo>
                <a:lnTo>
                  <a:pt x="3935" y="750"/>
                </a:lnTo>
                <a:lnTo>
                  <a:pt x="3914" y="741"/>
                </a:lnTo>
                <a:lnTo>
                  <a:pt x="3892" y="732"/>
                </a:lnTo>
                <a:lnTo>
                  <a:pt x="3872" y="722"/>
                </a:lnTo>
                <a:lnTo>
                  <a:pt x="3871" y="734"/>
                </a:lnTo>
                <a:lnTo>
                  <a:pt x="3869" y="743"/>
                </a:lnTo>
                <a:lnTo>
                  <a:pt x="3867" y="752"/>
                </a:lnTo>
                <a:lnTo>
                  <a:pt x="3864" y="757"/>
                </a:lnTo>
                <a:lnTo>
                  <a:pt x="3859" y="762"/>
                </a:lnTo>
                <a:lnTo>
                  <a:pt x="3854" y="764"/>
                </a:lnTo>
                <a:lnTo>
                  <a:pt x="3849" y="766"/>
                </a:lnTo>
                <a:lnTo>
                  <a:pt x="3844" y="766"/>
                </a:lnTo>
                <a:lnTo>
                  <a:pt x="3833" y="766"/>
                </a:lnTo>
                <a:lnTo>
                  <a:pt x="3822" y="765"/>
                </a:lnTo>
                <a:lnTo>
                  <a:pt x="3817" y="764"/>
                </a:lnTo>
                <a:lnTo>
                  <a:pt x="3811" y="764"/>
                </a:lnTo>
                <a:lnTo>
                  <a:pt x="3806" y="765"/>
                </a:lnTo>
                <a:lnTo>
                  <a:pt x="3802" y="767"/>
                </a:lnTo>
                <a:lnTo>
                  <a:pt x="3800" y="756"/>
                </a:lnTo>
                <a:lnTo>
                  <a:pt x="3799" y="746"/>
                </a:lnTo>
                <a:lnTo>
                  <a:pt x="3800" y="737"/>
                </a:lnTo>
                <a:lnTo>
                  <a:pt x="3802" y="731"/>
                </a:lnTo>
                <a:lnTo>
                  <a:pt x="3803" y="728"/>
                </a:lnTo>
                <a:lnTo>
                  <a:pt x="3804" y="726"/>
                </a:lnTo>
                <a:lnTo>
                  <a:pt x="3806" y="725"/>
                </a:lnTo>
                <a:lnTo>
                  <a:pt x="3808" y="725"/>
                </a:lnTo>
                <a:lnTo>
                  <a:pt x="3809" y="726"/>
                </a:lnTo>
                <a:lnTo>
                  <a:pt x="3811" y="727"/>
                </a:lnTo>
                <a:lnTo>
                  <a:pt x="3813" y="730"/>
                </a:lnTo>
                <a:lnTo>
                  <a:pt x="3816" y="734"/>
                </a:lnTo>
                <a:lnTo>
                  <a:pt x="3808" y="719"/>
                </a:lnTo>
                <a:lnTo>
                  <a:pt x="3802" y="707"/>
                </a:lnTo>
                <a:lnTo>
                  <a:pt x="3796" y="698"/>
                </a:lnTo>
                <a:lnTo>
                  <a:pt x="3790" y="691"/>
                </a:lnTo>
                <a:lnTo>
                  <a:pt x="3784" y="686"/>
                </a:lnTo>
                <a:lnTo>
                  <a:pt x="3777" y="682"/>
                </a:lnTo>
                <a:lnTo>
                  <a:pt x="3770" y="679"/>
                </a:lnTo>
                <a:lnTo>
                  <a:pt x="3761" y="675"/>
                </a:lnTo>
                <a:lnTo>
                  <a:pt x="3759" y="684"/>
                </a:lnTo>
                <a:lnTo>
                  <a:pt x="3756" y="691"/>
                </a:lnTo>
                <a:lnTo>
                  <a:pt x="3754" y="697"/>
                </a:lnTo>
                <a:lnTo>
                  <a:pt x="3751" y="702"/>
                </a:lnTo>
                <a:lnTo>
                  <a:pt x="3748" y="705"/>
                </a:lnTo>
                <a:lnTo>
                  <a:pt x="3745" y="707"/>
                </a:lnTo>
                <a:lnTo>
                  <a:pt x="3742" y="708"/>
                </a:lnTo>
                <a:lnTo>
                  <a:pt x="3739" y="708"/>
                </a:lnTo>
                <a:lnTo>
                  <a:pt x="3736" y="706"/>
                </a:lnTo>
                <a:lnTo>
                  <a:pt x="3733" y="704"/>
                </a:lnTo>
                <a:lnTo>
                  <a:pt x="3730" y="701"/>
                </a:lnTo>
                <a:lnTo>
                  <a:pt x="3727" y="697"/>
                </a:lnTo>
                <a:lnTo>
                  <a:pt x="3720" y="689"/>
                </a:lnTo>
                <a:lnTo>
                  <a:pt x="3714" y="679"/>
                </a:lnTo>
                <a:lnTo>
                  <a:pt x="3713" y="672"/>
                </a:lnTo>
                <a:lnTo>
                  <a:pt x="3711" y="666"/>
                </a:lnTo>
                <a:lnTo>
                  <a:pt x="3708" y="661"/>
                </a:lnTo>
                <a:lnTo>
                  <a:pt x="3704" y="657"/>
                </a:lnTo>
                <a:lnTo>
                  <a:pt x="3709" y="668"/>
                </a:lnTo>
                <a:lnTo>
                  <a:pt x="3714" y="679"/>
                </a:lnTo>
                <a:lnTo>
                  <a:pt x="3716" y="702"/>
                </a:lnTo>
                <a:lnTo>
                  <a:pt x="3717" y="722"/>
                </a:lnTo>
                <a:lnTo>
                  <a:pt x="3718" y="726"/>
                </a:lnTo>
                <a:lnTo>
                  <a:pt x="3719" y="729"/>
                </a:lnTo>
                <a:lnTo>
                  <a:pt x="3721" y="732"/>
                </a:lnTo>
                <a:lnTo>
                  <a:pt x="3724" y="733"/>
                </a:lnTo>
                <a:lnTo>
                  <a:pt x="3727" y="734"/>
                </a:lnTo>
                <a:lnTo>
                  <a:pt x="3731" y="734"/>
                </a:lnTo>
                <a:lnTo>
                  <a:pt x="3735" y="733"/>
                </a:lnTo>
                <a:lnTo>
                  <a:pt x="3741" y="730"/>
                </a:lnTo>
                <a:lnTo>
                  <a:pt x="3740" y="733"/>
                </a:lnTo>
                <a:lnTo>
                  <a:pt x="3740" y="738"/>
                </a:lnTo>
                <a:lnTo>
                  <a:pt x="3740" y="745"/>
                </a:lnTo>
                <a:lnTo>
                  <a:pt x="3742" y="753"/>
                </a:lnTo>
                <a:lnTo>
                  <a:pt x="3745" y="770"/>
                </a:lnTo>
                <a:lnTo>
                  <a:pt x="3749" y="788"/>
                </a:lnTo>
                <a:lnTo>
                  <a:pt x="3750" y="798"/>
                </a:lnTo>
                <a:lnTo>
                  <a:pt x="3751" y="806"/>
                </a:lnTo>
                <a:lnTo>
                  <a:pt x="3751" y="814"/>
                </a:lnTo>
                <a:lnTo>
                  <a:pt x="3750" y="820"/>
                </a:lnTo>
                <a:lnTo>
                  <a:pt x="3749" y="823"/>
                </a:lnTo>
                <a:lnTo>
                  <a:pt x="3747" y="825"/>
                </a:lnTo>
                <a:lnTo>
                  <a:pt x="3746" y="827"/>
                </a:lnTo>
                <a:lnTo>
                  <a:pt x="3743" y="829"/>
                </a:lnTo>
                <a:lnTo>
                  <a:pt x="3741" y="830"/>
                </a:lnTo>
                <a:lnTo>
                  <a:pt x="3738" y="830"/>
                </a:lnTo>
                <a:lnTo>
                  <a:pt x="3735" y="830"/>
                </a:lnTo>
                <a:lnTo>
                  <a:pt x="3731" y="830"/>
                </a:lnTo>
                <a:lnTo>
                  <a:pt x="3716" y="793"/>
                </a:lnTo>
                <a:lnTo>
                  <a:pt x="3702" y="760"/>
                </a:lnTo>
                <a:lnTo>
                  <a:pt x="3694" y="744"/>
                </a:lnTo>
                <a:lnTo>
                  <a:pt x="3687" y="729"/>
                </a:lnTo>
                <a:lnTo>
                  <a:pt x="3679" y="715"/>
                </a:lnTo>
                <a:lnTo>
                  <a:pt x="3670" y="703"/>
                </a:lnTo>
                <a:lnTo>
                  <a:pt x="3662" y="690"/>
                </a:lnTo>
                <a:lnTo>
                  <a:pt x="3653" y="679"/>
                </a:lnTo>
                <a:lnTo>
                  <a:pt x="3645" y="669"/>
                </a:lnTo>
                <a:lnTo>
                  <a:pt x="3636" y="660"/>
                </a:lnTo>
                <a:lnTo>
                  <a:pt x="3627" y="653"/>
                </a:lnTo>
                <a:lnTo>
                  <a:pt x="3618" y="645"/>
                </a:lnTo>
                <a:lnTo>
                  <a:pt x="3609" y="640"/>
                </a:lnTo>
                <a:lnTo>
                  <a:pt x="3600" y="635"/>
                </a:lnTo>
                <a:lnTo>
                  <a:pt x="3594" y="636"/>
                </a:lnTo>
                <a:lnTo>
                  <a:pt x="3589" y="635"/>
                </a:lnTo>
                <a:lnTo>
                  <a:pt x="3585" y="634"/>
                </a:lnTo>
                <a:lnTo>
                  <a:pt x="3580" y="633"/>
                </a:lnTo>
                <a:lnTo>
                  <a:pt x="3572" y="629"/>
                </a:lnTo>
                <a:lnTo>
                  <a:pt x="3566" y="625"/>
                </a:lnTo>
                <a:lnTo>
                  <a:pt x="3563" y="623"/>
                </a:lnTo>
                <a:lnTo>
                  <a:pt x="3560" y="622"/>
                </a:lnTo>
                <a:lnTo>
                  <a:pt x="3557" y="621"/>
                </a:lnTo>
                <a:lnTo>
                  <a:pt x="3554" y="621"/>
                </a:lnTo>
                <a:lnTo>
                  <a:pt x="3551" y="622"/>
                </a:lnTo>
                <a:lnTo>
                  <a:pt x="3549" y="624"/>
                </a:lnTo>
                <a:lnTo>
                  <a:pt x="3546" y="628"/>
                </a:lnTo>
                <a:lnTo>
                  <a:pt x="3543" y="632"/>
                </a:lnTo>
                <a:lnTo>
                  <a:pt x="3549" y="660"/>
                </a:lnTo>
                <a:lnTo>
                  <a:pt x="3546" y="661"/>
                </a:lnTo>
                <a:lnTo>
                  <a:pt x="3544" y="661"/>
                </a:lnTo>
                <a:lnTo>
                  <a:pt x="3542" y="660"/>
                </a:lnTo>
                <a:lnTo>
                  <a:pt x="3540" y="659"/>
                </a:lnTo>
                <a:lnTo>
                  <a:pt x="3536" y="653"/>
                </a:lnTo>
                <a:lnTo>
                  <a:pt x="3533" y="645"/>
                </a:lnTo>
                <a:lnTo>
                  <a:pt x="3531" y="627"/>
                </a:lnTo>
                <a:lnTo>
                  <a:pt x="3529" y="607"/>
                </a:lnTo>
                <a:lnTo>
                  <a:pt x="3525" y="607"/>
                </a:lnTo>
                <a:lnTo>
                  <a:pt x="3521" y="609"/>
                </a:lnTo>
                <a:lnTo>
                  <a:pt x="3519" y="612"/>
                </a:lnTo>
                <a:lnTo>
                  <a:pt x="3516" y="616"/>
                </a:lnTo>
                <a:lnTo>
                  <a:pt x="3515" y="621"/>
                </a:lnTo>
                <a:lnTo>
                  <a:pt x="3514" y="627"/>
                </a:lnTo>
                <a:lnTo>
                  <a:pt x="3513" y="634"/>
                </a:lnTo>
                <a:lnTo>
                  <a:pt x="3513" y="641"/>
                </a:lnTo>
                <a:lnTo>
                  <a:pt x="3514" y="658"/>
                </a:lnTo>
                <a:lnTo>
                  <a:pt x="3515" y="674"/>
                </a:lnTo>
                <a:lnTo>
                  <a:pt x="3517" y="688"/>
                </a:lnTo>
                <a:lnTo>
                  <a:pt x="3519" y="701"/>
                </a:lnTo>
                <a:lnTo>
                  <a:pt x="3510" y="693"/>
                </a:lnTo>
                <a:lnTo>
                  <a:pt x="3501" y="684"/>
                </a:lnTo>
                <a:lnTo>
                  <a:pt x="3494" y="674"/>
                </a:lnTo>
                <a:lnTo>
                  <a:pt x="3485" y="664"/>
                </a:lnTo>
                <a:lnTo>
                  <a:pt x="3473" y="642"/>
                </a:lnTo>
                <a:lnTo>
                  <a:pt x="3460" y="619"/>
                </a:lnTo>
                <a:lnTo>
                  <a:pt x="3454" y="609"/>
                </a:lnTo>
                <a:lnTo>
                  <a:pt x="3448" y="597"/>
                </a:lnTo>
                <a:lnTo>
                  <a:pt x="3441" y="588"/>
                </a:lnTo>
                <a:lnTo>
                  <a:pt x="3434" y="579"/>
                </a:lnTo>
                <a:lnTo>
                  <a:pt x="3426" y="572"/>
                </a:lnTo>
                <a:lnTo>
                  <a:pt x="3418" y="565"/>
                </a:lnTo>
                <a:lnTo>
                  <a:pt x="3408" y="561"/>
                </a:lnTo>
                <a:lnTo>
                  <a:pt x="3397" y="557"/>
                </a:lnTo>
                <a:lnTo>
                  <a:pt x="3395" y="561"/>
                </a:lnTo>
                <a:lnTo>
                  <a:pt x="3393" y="566"/>
                </a:lnTo>
                <a:lnTo>
                  <a:pt x="3391" y="571"/>
                </a:lnTo>
                <a:lnTo>
                  <a:pt x="3390" y="577"/>
                </a:lnTo>
                <a:lnTo>
                  <a:pt x="3388" y="589"/>
                </a:lnTo>
                <a:lnTo>
                  <a:pt x="3385" y="602"/>
                </a:lnTo>
                <a:lnTo>
                  <a:pt x="3384" y="609"/>
                </a:lnTo>
                <a:lnTo>
                  <a:pt x="3383" y="614"/>
                </a:lnTo>
                <a:lnTo>
                  <a:pt x="3381" y="618"/>
                </a:lnTo>
                <a:lnTo>
                  <a:pt x="3379" y="622"/>
                </a:lnTo>
                <a:lnTo>
                  <a:pt x="3376" y="624"/>
                </a:lnTo>
                <a:lnTo>
                  <a:pt x="3373" y="626"/>
                </a:lnTo>
                <a:lnTo>
                  <a:pt x="3369" y="625"/>
                </a:lnTo>
                <a:lnTo>
                  <a:pt x="3364" y="624"/>
                </a:lnTo>
                <a:lnTo>
                  <a:pt x="3333" y="602"/>
                </a:lnTo>
                <a:lnTo>
                  <a:pt x="3304" y="581"/>
                </a:lnTo>
                <a:lnTo>
                  <a:pt x="3275" y="560"/>
                </a:lnTo>
                <a:lnTo>
                  <a:pt x="3246" y="540"/>
                </a:lnTo>
                <a:lnTo>
                  <a:pt x="3232" y="532"/>
                </a:lnTo>
                <a:lnTo>
                  <a:pt x="3218" y="525"/>
                </a:lnTo>
                <a:lnTo>
                  <a:pt x="3202" y="519"/>
                </a:lnTo>
                <a:lnTo>
                  <a:pt x="3187" y="514"/>
                </a:lnTo>
                <a:lnTo>
                  <a:pt x="3172" y="511"/>
                </a:lnTo>
                <a:lnTo>
                  <a:pt x="3155" y="508"/>
                </a:lnTo>
                <a:lnTo>
                  <a:pt x="3139" y="510"/>
                </a:lnTo>
                <a:lnTo>
                  <a:pt x="3121" y="512"/>
                </a:lnTo>
                <a:lnTo>
                  <a:pt x="3096" y="555"/>
                </a:lnTo>
                <a:lnTo>
                  <a:pt x="3079" y="469"/>
                </a:lnTo>
                <a:lnTo>
                  <a:pt x="3062" y="476"/>
                </a:lnTo>
                <a:lnTo>
                  <a:pt x="3046" y="482"/>
                </a:lnTo>
                <a:lnTo>
                  <a:pt x="3029" y="486"/>
                </a:lnTo>
                <a:lnTo>
                  <a:pt x="3014" y="489"/>
                </a:lnTo>
                <a:lnTo>
                  <a:pt x="2998" y="491"/>
                </a:lnTo>
                <a:lnTo>
                  <a:pt x="2982" y="492"/>
                </a:lnTo>
                <a:lnTo>
                  <a:pt x="2967" y="493"/>
                </a:lnTo>
                <a:lnTo>
                  <a:pt x="2951" y="492"/>
                </a:lnTo>
                <a:lnTo>
                  <a:pt x="2920" y="490"/>
                </a:lnTo>
                <a:lnTo>
                  <a:pt x="2888" y="487"/>
                </a:lnTo>
                <a:lnTo>
                  <a:pt x="2856" y="484"/>
                </a:lnTo>
                <a:lnTo>
                  <a:pt x="2821" y="482"/>
                </a:lnTo>
                <a:lnTo>
                  <a:pt x="2825" y="486"/>
                </a:lnTo>
                <a:lnTo>
                  <a:pt x="2828" y="489"/>
                </a:lnTo>
                <a:lnTo>
                  <a:pt x="2831" y="492"/>
                </a:lnTo>
                <a:lnTo>
                  <a:pt x="2835" y="494"/>
                </a:lnTo>
                <a:lnTo>
                  <a:pt x="2838" y="497"/>
                </a:lnTo>
                <a:lnTo>
                  <a:pt x="2840" y="501"/>
                </a:lnTo>
                <a:lnTo>
                  <a:pt x="2842" y="507"/>
                </a:lnTo>
                <a:lnTo>
                  <a:pt x="2844" y="515"/>
                </a:lnTo>
                <a:lnTo>
                  <a:pt x="2838" y="511"/>
                </a:lnTo>
                <a:lnTo>
                  <a:pt x="2833" y="504"/>
                </a:lnTo>
                <a:lnTo>
                  <a:pt x="2828" y="496"/>
                </a:lnTo>
                <a:lnTo>
                  <a:pt x="2823" y="487"/>
                </a:lnTo>
                <a:lnTo>
                  <a:pt x="2814" y="466"/>
                </a:lnTo>
                <a:lnTo>
                  <a:pt x="2804" y="443"/>
                </a:lnTo>
                <a:lnTo>
                  <a:pt x="2794" y="423"/>
                </a:lnTo>
                <a:lnTo>
                  <a:pt x="2784" y="405"/>
                </a:lnTo>
                <a:lnTo>
                  <a:pt x="2779" y="399"/>
                </a:lnTo>
                <a:lnTo>
                  <a:pt x="2774" y="395"/>
                </a:lnTo>
                <a:lnTo>
                  <a:pt x="2772" y="394"/>
                </a:lnTo>
                <a:lnTo>
                  <a:pt x="2770" y="394"/>
                </a:lnTo>
                <a:lnTo>
                  <a:pt x="2767" y="394"/>
                </a:lnTo>
                <a:lnTo>
                  <a:pt x="2765" y="395"/>
                </a:lnTo>
                <a:lnTo>
                  <a:pt x="2764" y="394"/>
                </a:lnTo>
                <a:lnTo>
                  <a:pt x="2763" y="416"/>
                </a:lnTo>
                <a:lnTo>
                  <a:pt x="2762" y="445"/>
                </a:lnTo>
                <a:lnTo>
                  <a:pt x="2761" y="468"/>
                </a:lnTo>
                <a:lnTo>
                  <a:pt x="2756" y="460"/>
                </a:lnTo>
                <a:lnTo>
                  <a:pt x="2749" y="452"/>
                </a:lnTo>
                <a:lnTo>
                  <a:pt x="2744" y="443"/>
                </a:lnTo>
                <a:lnTo>
                  <a:pt x="2739" y="433"/>
                </a:lnTo>
                <a:lnTo>
                  <a:pt x="2730" y="411"/>
                </a:lnTo>
                <a:lnTo>
                  <a:pt x="2721" y="389"/>
                </a:lnTo>
                <a:lnTo>
                  <a:pt x="2712" y="367"/>
                </a:lnTo>
                <a:lnTo>
                  <a:pt x="2702" y="345"/>
                </a:lnTo>
                <a:lnTo>
                  <a:pt x="2696" y="335"/>
                </a:lnTo>
                <a:lnTo>
                  <a:pt x="2691" y="326"/>
                </a:lnTo>
                <a:lnTo>
                  <a:pt x="2685" y="318"/>
                </a:lnTo>
                <a:lnTo>
                  <a:pt x="2679" y="309"/>
                </a:lnTo>
                <a:lnTo>
                  <a:pt x="2677" y="316"/>
                </a:lnTo>
                <a:lnTo>
                  <a:pt x="2678" y="324"/>
                </a:lnTo>
                <a:lnTo>
                  <a:pt x="2680" y="331"/>
                </a:lnTo>
                <a:lnTo>
                  <a:pt x="2682" y="339"/>
                </a:lnTo>
                <a:lnTo>
                  <a:pt x="2683" y="348"/>
                </a:lnTo>
                <a:lnTo>
                  <a:pt x="2683" y="356"/>
                </a:lnTo>
                <a:lnTo>
                  <a:pt x="2683" y="361"/>
                </a:lnTo>
                <a:lnTo>
                  <a:pt x="2682" y="366"/>
                </a:lnTo>
                <a:lnTo>
                  <a:pt x="2680" y="370"/>
                </a:lnTo>
                <a:lnTo>
                  <a:pt x="2678" y="375"/>
                </a:lnTo>
                <a:lnTo>
                  <a:pt x="2656" y="356"/>
                </a:lnTo>
                <a:lnTo>
                  <a:pt x="2658" y="362"/>
                </a:lnTo>
                <a:lnTo>
                  <a:pt x="2659" y="369"/>
                </a:lnTo>
                <a:lnTo>
                  <a:pt x="2660" y="374"/>
                </a:lnTo>
                <a:lnTo>
                  <a:pt x="2660" y="379"/>
                </a:lnTo>
                <a:lnTo>
                  <a:pt x="2658" y="387"/>
                </a:lnTo>
                <a:lnTo>
                  <a:pt x="2654" y="393"/>
                </a:lnTo>
                <a:lnTo>
                  <a:pt x="2651" y="399"/>
                </a:lnTo>
                <a:lnTo>
                  <a:pt x="2647" y="404"/>
                </a:lnTo>
                <a:lnTo>
                  <a:pt x="2646" y="406"/>
                </a:lnTo>
                <a:lnTo>
                  <a:pt x="2645" y="409"/>
                </a:lnTo>
                <a:lnTo>
                  <a:pt x="2645" y="411"/>
                </a:lnTo>
                <a:lnTo>
                  <a:pt x="2646" y="414"/>
                </a:lnTo>
                <a:lnTo>
                  <a:pt x="2649" y="409"/>
                </a:lnTo>
                <a:lnTo>
                  <a:pt x="2653" y="406"/>
                </a:lnTo>
                <a:lnTo>
                  <a:pt x="2654" y="405"/>
                </a:lnTo>
                <a:lnTo>
                  <a:pt x="2656" y="406"/>
                </a:lnTo>
                <a:lnTo>
                  <a:pt x="2658" y="407"/>
                </a:lnTo>
                <a:lnTo>
                  <a:pt x="2660" y="410"/>
                </a:lnTo>
                <a:lnTo>
                  <a:pt x="2660" y="417"/>
                </a:lnTo>
                <a:lnTo>
                  <a:pt x="2658" y="422"/>
                </a:lnTo>
                <a:lnTo>
                  <a:pt x="2657" y="427"/>
                </a:lnTo>
                <a:lnTo>
                  <a:pt x="2655" y="431"/>
                </a:lnTo>
                <a:lnTo>
                  <a:pt x="2651" y="437"/>
                </a:lnTo>
                <a:lnTo>
                  <a:pt x="2646" y="442"/>
                </a:lnTo>
                <a:lnTo>
                  <a:pt x="2635" y="449"/>
                </a:lnTo>
                <a:lnTo>
                  <a:pt x="2623" y="460"/>
                </a:lnTo>
                <a:lnTo>
                  <a:pt x="2620" y="456"/>
                </a:lnTo>
                <a:lnTo>
                  <a:pt x="2617" y="451"/>
                </a:lnTo>
                <a:lnTo>
                  <a:pt x="2614" y="445"/>
                </a:lnTo>
                <a:lnTo>
                  <a:pt x="2613" y="438"/>
                </a:lnTo>
                <a:lnTo>
                  <a:pt x="2612" y="431"/>
                </a:lnTo>
                <a:lnTo>
                  <a:pt x="2612" y="424"/>
                </a:lnTo>
                <a:lnTo>
                  <a:pt x="2614" y="418"/>
                </a:lnTo>
                <a:lnTo>
                  <a:pt x="2618" y="411"/>
                </a:lnTo>
                <a:lnTo>
                  <a:pt x="2611" y="419"/>
                </a:lnTo>
                <a:lnTo>
                  <a:pt x="2609" y="425"/>
                </a:lnTo>
                <a:lnTo>
                  <a:pt x="2607" y="431"/>
                </a:lnTo>
                <a:lnTo>
                  <a:pt x="2608" y="437"/>
                </a:lnTo>
                <a:lnTo>
                  <a:pt x="2610" y="450"/>
                </a:lnTo>
                <a:lnTo>
                  <a:pt x="2610" y="471"/>
                </a:lnTo>
                <a:lnTo>
                  <a:pt x="2606" y="473"/>
                </a:lnTo>
                <a:lnTo>
                  <a:pt x="2602" y="474"/>
                </a:lnTo>
                <a:lnTo>
                  <a:pt x="2599" y="474"/>
                </a:lnTo>
                <a:lnTo>
                  <a:pt x="2597" y="473"/>
                </a:lnTo>
                <a:lnTo>
                  <a:pt x="2594" y="472"/>
                </a:lnTo>
                <a:lnTo>
                  <a:pt x="2592" y="469"/>
                </a:lnTo>
                <a:lnTo>
                  <a:pt x="2591" y="467"/>
                </a:lnTo>
                <a:lnTo>
                  <a:pt x="2590" y="463"/>
                </a:lnTo>
                <a:lnTo>
                  <a:pt x="2588" y="453"/>
                </a:lnTo>
                <a:lnTo>
                  <a:pt x="2587" y="442"/>
                </a:lnTo>
                <a:lnTo>
                  <a:pt x="2586" y="428"/>
                </a:lnTo>
                <a:lnTo>
                  <a:pt x="2586" y="410"/>
                </a:lnTo>
                <a:lnTo>
                  <a:pt x="2589" y="389"/>
                </a:lnTo>
                <a:lnTo>
                  <a:pt x="2592" y="376"/>
                </a:lnTo>
                <a:lnTo>
                  <a:pt x="2597" y="364"/>
                </a:lnTo>
                <a:lnTo>
                  <a:pt x="2607" y="350"/>
                </a:lnTo>
                <a:lnTo>
                  <a:pt x="2597" y="359"/>
                </a:lnTo>
                <a:lnTo>
                  <a:pt x="2587" y="367"/>
                </a:lnTo>
                <a:lnTo>
                  <a:pt x="2578" y="373"/>
                </a:lnTo>
                <a:lnTo>
                  <a:pt x="2567" y="379"/>
                </a:lnTo>
                <a:lnTo>
                  <a:pt x="2558" y="385"/>
                </a:lnTo>
                <a:lnTo>
                  <a:pt x="2550" y="393"/>
                </a:lnTo>
                <a:lnTo>
                  <a:pt x="2546" y="397"/>
                </a:lnTo>
                <a:lnTo>
                  <a:pt x="2542" y="403"/>
                </a:lnTo>
                <a:lnTo>
                  <a:pt x="2538" y="409"/>
                </a:lnTo>
                <a:lnTo>
                  <a:pt x="2535" y="417"/>
                </a:lnTo>
                <a:lnTo>
                  <a:pt x="2523" y="375"/>
                </a:lnTo>
                <a:lnTo>
                  <a:pt x="2519" y="386"/>
                </a:lnTo>
                <a:lnTo>
                  <a:pt x="2520" y="374"/>
                </a:lnTo>
                <a:lnTo>
                  <a:pt x="2520" y="364"/>
                </a:lnTo>
                <a:lnTo>
                  <a:pt x="2519" y="357"/>
                </a:lnTo>
                <a:lnTo>
                  <a:pt x="2519" y="353"/>
                </a:lnTo>
                <a:lnTo>
                  <a:pt x="2520" y="354"/>
                </a:lnTo>
                <a:lnTo>
                  <a:pt x="2522" y="355"/>
                </a:lnTo>
                <a:lnTo>
                  <a:pt x="2516" y="344"/>
                </a:lnTo>
                <a:lnTo>
                  <a:pt x="2510" y="333"/>
                </a:lnTo>
                <a:lnTo>
                  <a:pt x="2504" y="323"/>
                </a:lnTo>
                <a:lnTo>
                  <a:pt x="2498" y="313"/>
                </a:lnTo>
                <a:lnTo>
                  <a:pt x="2491" y="305"/>
                </a:lnTo>
                <a:lnTo>
                  <a:pt x="2485" y="298"/>
                </a:lnTo>
                <a:lnTo>
                  <a:pt x="2477" y="291"/>
                </a:lnTo>
                <a:lnTo>
                  <a:pt x="2470" y="284"/>
                </a:lnTo>
                <a:lnTo>
                  <a:pt x="2456" y="273"/>
                </a:lnTo>
                <a:lnTo>
                  <a:pt x="2441" y="262"/>
                </a:lnTo>
                <a:lnTo>
                  <a:pt x="2425" y="254"/>
                </a:lnTo>
                <a:lnTo>
                  <a:pt x="2410" y="247"/>
                </a:lnTo>
                <a:lnTo>
                  <a:pt x="2377" y="233"/>
                </a:lnTo>
                <a:lnTo>
                  <a:pt x="2346" y="217"/>
                </a:lnTo>
                <a:lnTo>
                  <a:pt x="2330" y="208"/>
                </a:lnTo>
                <a:lnTo>
                  <a:pt x="2315" y="198"/>
                </a:lnTo>
                <a:lnTo>
                  <a:pt x="2308" y="192"/>
                </a:lnTo>
                <a:lnTo>
                  <a:pt x="2301" y="186"/>
                </a:lnTo>
                <a:lnTo>
                  <a:pt x="2294" y="179"/>
                </a:lnTo>
                <a:lnTo>
                  <a:pt x="2286" y="170"/>
                </a:lnTo>
                <a:lnTo>
                  <a:pt x="2222" y="176"/>
                </a:lnTo>
                <a:lnTo>
                  <a:pt x="2228" y="187"/>
                </a:lnTo>
                <a:lnTo>
                  <a:pt x="2233" y="197"/>
                </a:lnTo>
                <a:lnTo>
                  <a:pt x="2239" y="205"/>
                </a:lnTo>
                <a:lnTo>
                  <a:pt x="2246" y="212"/>
                </a:lnTo>
                <a:lnTo>
                  <a:pt x="2260" y="225"/>
                </a:lnTo>
                <a:lnTo>
                  <a:pt x="2273" y="235"/>
                </a:lnTo>
                <a:lnTo>
                  <a:pt x="2286" y="243"/>
                </a:lnTo>
                <a:lnTo>
                  <a:pt x="2298" y="252"/>
                </a:lnTo>
                <a:lnTo>
                  <a:pt x="2303" y="257"/>
                </a:lnTo>
                <a:lnTo>
                  <a:pt x="2307" y="262"/>
                </a:lnTo>
                <a:lnTo>
                  <a:pt x="2310" y="268"/>
                </a:lnTo>
                <a:lnTo>
                  <a:pt x="2313" y="276"/>
                </a:lnTo>
                <a:lnTo>
                  <a:pt x="2300" y="265"/>
                </a:lnTo>
                <a:lnTo>
                  <a:pt x="2299" y="267"/>
                </a:lnTo>
                <a:lnTo>
                  <a:pt x="2299" y="270"/>
                </a:lnTo>
                <a:lnTo>
                  <a:pt x="2300" y="272"/>
                </a:lnTo>
                <a:lnTo>
                  <a:pt x="2301" y="274"/>
                </a:lnTo>
                <a:lnTo>
                  <a:pt x="2305" y="276"/>
                </a:lnTo>
                <a:lnTo>
                  <a:pt x="2310" y="279"/>
                </a:lnTo>
                <a:lnTo>
                  <a:pt x="2312" y="281"/>
                </a:lnTo>
                <a:lnTo>
                  <a:pt x="2314" y="283"/>
                </a:lnTo>
                <a:lnTo>
                  <a:pt x="2317" y="286"/>
                </a:lnTo>
                <a:lnTo>
                  <a:pt x="2319" y="290"/>
                </a:lnTo>
                <a:lnTo>
                  <a:pt x="2321" y="295"/>
                </a:lnTo>
                <a:lnTo>
                  <a:pt x="2322" y="301"/>
                </a:lnTo>
                <a:lnTo>
                  <a:pt x="2323" y="308"/>
                </a:lnTo>
                <a:lnTo>
                  <a:pt x="2323" y="316"/>
                </a:lnTo>
                <a:lnTo>
                  <a:pt x="2302" y="343"/>
                </a:lnTo>
                <a:lnTo>
                  <a:pt x="2300" y="344"/>
                </a:lnTo>
                <a:lnTo>
                  <a:pt x="2297" y="345"/>
                </a:lnTo>
                <a:lnTo>
                  <a:pt x="2295" y="344"/>
                </a:lnTo>
                <a:lnTo>
                  <a:pt x="2292" y="343"/>
                </a:lnTo>
                <a:lnTo>
                  <a:pt x="2289" y="339"/>
                </a:lnTo>
                <a:lnTo>
                  <a:pt x="2286" y="334"/>
                </a:lnTo>
                <a:lnTo>
                  <a:pt x="2283" y="318"/>
                </a:lnTo>
                <a:lnTo>
                  <a:pt x="2281" y="299"/>
                </a:lnTo>
                <a:lnTo>
                  <a:pt x="2280" y="291"/>
                </a:lnTo>
                <a:lnTo>
                  <a:pt x="2279" y="284"/>
                </a:lnTo>
                <a:lnTo>
                  <a:pt x="2278" y="279"/>
                </a:lnTo>
                <a:lnTo>
                  <a:pt x="2276" y="276"/>
                </a:lnTo>
                <a:lnTo>
                  <a:pt x="2275" y="275"/>
                </a:lnTo>
                <a:lnTo>
                  <a:pt x="2273" y="275"/>
                </a:lnTo>
                <a:lnTo>
                  <a:pt x="2272" y="277"/>
                </a:lnTo>
                <a:lnTo>
                  <a:pt x="2270" y="278"/>
                </a:lnTo>
                <a:lnTo>
                  <a:pt x="2265" y="285"/>
                </a:lnTo>
                <a:lnTo>
                  <a:pt x="2260" y="296"/>
                </a:lnTo>
                <a:lnTo>
                  <a:pt x="2266" y="302"/>
                </a:lnTo>
                <a:lnTo>
                  <a:pt x="2270" y="307"/>
                </a:lnTo>
                <a:lnTo>
                  <a:pt x="2273" y="312"/>
                </a:lnTo>
                <a:lnTo>
                  <a:pt x="2274" y="318"/>
                </a:lnTo>
                <a:lnTo>
                  <a:pt x="2273" y="322"/>
                </a:lnTo>
                <a:lnTo>
                  <a:pt x="2272" y="327"/>
                </a:lnTo>
                <a:lnTo>
                  <a:pt x="2271" y="331"/>
                </a:lnTo>
                <a:lnTo>
                  <a:pt x="2268" y="335"/>
                </a:lnTo>
                <a:lnTo>
                  <a:pt x="2264" y="345"/>
                </a:lnTo>
                <a:lnTo>
                  <a:pt x="2260" y="356"/>
                </a:lnTo>
                <a:lnTo>
                  <a:pt x="2260" y="363"/>
                </a:lnTo>
                <a:lnTo>
                  <a:pt x="2260" y="371"/>
                </a:lnTo>
                <a:lnTo>
                  <a:pt x="2262" y="379"/>
                </a:lnTo>
                <a:lnTo>
                  <a:pt x="2266" y="388"/>
                </a:lnTo>
                <a:lnTo>
                  <a:pt x="2263" y="393"/>
                </a:lnTo>
                <a:lnTo>
                  <a:pt x="2261" y="396"/>
                </a:lnTo>
                <a:lnTo>
                  <a:pt x="2259" y="397"/>
                </a:lnTo>
                <a:lnTo>
                  <a:pt x="2257" y="397"/>
                </a:lnTo>
                <a:lnTo>
                  <a:pt x="2254" y="395"/>
                </a:lnTo>
                <a:lnTo>
                  <a:pt x="2252" y="392"/>
                </a:lnTo>
                <a:lnTo>
                  <a:pt x="2250" y="387"/>
                </a:lnTo>
                <a:lnTo>
                  <a:pt x="2248" y="382"/>
                </a:lnTo>
                <a:lnTo>
                  <a:pt x="2239" y="352"/>
                </a:lnTo>
                <a:lnTo>
                  <a:pt x="2231" y="315"/>
                </a:lnTo>
                <a:lnTo>
                  <a:pt x="2238" y="320"/>
                </a:lnTo>
                <a:lnTo>
                  <a:pt x="2246" y="322"/>
                </a:lnTo>
                <a:lnTo>
                  <a:pt x="2250" y="323"/>
                </a:lnTo>
                <a:lnTo>
                  <a:pt x="2253" y="323"/>
                </a:lnTo>
                <a:lnTo>
                  <a:pt x="2257" y="323"/>
                </a:lnTo>
                <a:lnTo>
                  <a:pt x="2260" y="322"/>
                </a:lnTo>
                <a:lnTo>
                  <a:pt x="2258" y="315"/>
                </a:lnTo>
                <a:lnTo>
                  <a:pt x="2256" y="311"/>
                </a:lnTo>
                <a:lnTo>
                  <a:pt x="2254" y="307"/>
                </a:lnTo>
                <a:lnTo>
                  <a:pt x="2251" y="304"/>
                </a:lnTo>
                <a:lnTo>
                  <a:pt x="2243" y="299"/>
                </a:lnTo>
                <a:lnTo>
                  <a:pt x="2236" y="294"/>
                </a:lnTo>
                <a:lnTo>
                  <a:pt x="2233" y="291"/>
                </a:lnTo>
                <a:lnTo>
                  <a:pt x="2229" y="288"/>
                </a:lnTo>
                <a:lnTo>
                  <a:pt x="2226" y="283"/>
                </a:lnTo>
                <a:lnTo>
                  <a:pt x="2223" y="278"/>
                </a:lnTo>
                <a:lnTo>
                  <a:pt x="2221" y="271"/>
                </a:lnTo>
                <a:lnTo>
                  <a:pt x="2219" y="262"/>
                </a:lnTo>
                <a:lnTo>
                  <a:pt x="2217" y="253"/>
                </a:lnTo>
                <a:lnTo>
                  <a:pt x="2217" y="241"/>
                </a:lnTo>
                <a:lnTo>
                  <a:pt x="2212" y="242"/>
                </a:lnTo>
                <a:lnTo>
                  <a:pt x="2209" y="245"/>
                </a:lnTo>
                <a:lnTo>
                  <a:pt x="2207" y="249"/>
                </a:lnTo>
                <a:lnTo>
                  <a:pt x="2205" y="254"/>
                </a:lnTo>
                <a:lnTo>
                  <a:pt x="2200" y="255"/>
                </a:lnTo>
                <a:lnTo>
                  <a:pt x="2198" y="257"/>
                </a:lnTo>
                <a:lnTo>
                  <a:pt x="2195" y="261"/>
                </a:lnTo>
                <a:lnTo>
                  <a:pt x="2193" y="267"/>
                </a:lnTo>
                <a:lnTo>
                  <a:pt x="2189" y="280"/>
                </a:lnTo>
                <a:lnTo>
                  <a:pt x="2185" y="294"/>
                </a:lnTo>
                <a:lnTo>
                  <a:pt x="2181" y="292"/>
                </a:lnTo>
                <a:lnTo>
                  <a:pt x="2176" y="288"/>
                </a:lnTo>
                <a:lnTo>
                  <a:pt x="2176" y="274"/>
                </a:lnTo>
                <a:lnTo>
                  <a:pt x="2175" y="259"/>
                </a:lnTo>
                <a:lnTo>
                  <a:pt x="2172" y="245"/>
                </a:lnTo>
                <a:lnTo>
                  <a:pt x="2169" y="233"/>
                </a:lnTo>
                <a:lnTo>
                  <a:pt x="2166" y="227"/>
                </a:lnTo>
                <a:lnTo>
                  <a:pt x="2164" y="221"/>
                </a:lnTo>
                <a:lnTo>
                  <a:pt x="2161" y="217"/>
                </a:lnTo>
                <a:lnTo>
                  <a:pt x="2158" y="213"/>
                </a:lnTo>
                <a:lnTo>
                  <a:pt x="2154" y="210"/>
                </a:lnTo>
                <a:lnTo>
                  <a:pt x="2151" y="209"/>
                </a:lnTo>
                <a:lnTo>
                  <a:pt x="2148" y="208"/>
                </a:lnTo>
                <a:lnTo>
                  <a:pt x="2144" y="208"/>
                </a:lnTo>
                <a:lnTo>
                  <a:pt x="2143" y="210"/>
                </a:lnTo>
                <a:lnTo>
                  <a:pt x="2144" y="215"/>
                </a:lnTo>
                <a:lnTo>
                  <a:pt x="2145" y="223"/>
                </a:lnTo>
                <a:lnTo>
                  <a:pt x="2146" y="231"/>
                </a:lnTo>
                <a:lnTo>
                  <a:pt x="2150" y="250"/>
                </a:lnTo>
                <a:lnTo>
                  <a:pt x="2152" y="270"/>
                </a:lnTo>
                <a:lnTo>
                  <a:pt x="2145" y="280"/>
                </a:lnTo>
                <a:lnTo>
                  <a:pt x="2138" y="287"/>
                </a:lnTo>
                <a:lnTo>
                  <a:pt x="2131" y="293"/>
                </a:lnTo>
                <a:lnTo>
                  <a:pt x="2124" y="298"/>
                </a:lnTo>
                <a:lnTo>
                  <a:pt x="2117" y="301"/>
                </a:lnTo>
                <a:lnTo>
                  <a:pt x="2111" y="304"/>
                </a:lnTo>
                <a:lnTo>
                  <a:pt x="2103" y="305"/>
                </a:lnTo>
                <a:lnTo>
                  <a:pt x="2096" y="306"/>
                </a:lnTo>
                <a:lnTo>
                  <a:pt x="2083" y="307"/>
                </a:lnTo>
                <a:lnTo>
                  <a:pt x="2069" y="307"/>
                </a:lnTo>
                <a:lnTo>
                  <a:pt x="2061" y="308"/>
                </a:lnTo>
                <a:lnTo>
                  <a:pt x="2053" y="309"/>
                </a:lnTo>
                <a:lnTo>
                  <a:pt x="2046" y="311"/>
                </a:lnTo>
                <a:lnTo>
                  <a:pt x="2038" y="314"/>
                </a:lnTo>
                <a:lnTo>
                  <a:pt x="2044" y="307"/>
                </a:lnTo>
                <a:lnTo>
                  <a:pt x="2049" y="297"/>
                </a:lnTo>
                <a:lnTo>
                  <a:pt x="2054" y="287"/>
                </a:lnTo>
                <a:lnTo>
                  <a:pt x="2058" y="276"/>
                </a:lnTo>
                <a:lnTo>
                  <a:pt x="2066" y="254"/>
                </a:lnTo>
                <a:lnTo>
                  <a:pt x="2070" y="239"/>
                </a:lnTo>
                <a:lnTo>
                  <a:pt x="2071" y="240"/>
                </a:lnTo>
                <a:lnTo>
                  <a:pt x="2071" y="241"/>
                </a:lnTo>
                <a:lnTo>
                  <a:pt x="2072" y="237"/>
                </a:lnTo>
                <a:lnTo>
                  <a:pt x="2071" y="235"/>
                </a:lnTo>
                <a:lnTo>
                  <a:pt x="2071" y="236"/>
                </a:lnTo>
                <a:lnTo>
                  <a:pt x="2070" y="239"/>
                </a:lnTo>
                <a:lnTo>
                  <a:pt x="2067" y="235"/>
                </a:lnTo>
                <a:lnTo>
                  <a:pt x="2064" y="231"/>
                </a:lnTo>
                <a:lnTo>
                  <a:pt x="2060" y="229"/>
                </a:lnTo>
                <a:lnTo>
                  <a:pt x="2056" y="227"/>
                </a:lnTo>
                <a:lnTo>
                  <a:pt x="2056" y="221"/>
                </a:lnTo>
                <a:lnTo>
                  <a:pt x="2055" y="215"/>
                </a:lnTo>
                <a:lnTo>
                  <a:pt x="2054" y="211"/>
                </a:lnTo>
                <a:lnTo>
                  <a:pt x="2052" y="206"/>
                </a:lnTo>
                <a:lnTo>
                  <a:pt x="2048" y="197"/>
                </a:lnTo>
                <a:lnTo>
                  <a:pt x="2043" y="190"/>
                </a:lnTo>
                <a:lnTo>
                  <a:pt x="2051" y="225"/>
                </a:lnTo>
                <a:lnTo>
                  <a:pt x="2043" y="223"/>
                </a:lnTo>
                <a:lnTo>
                  <a:pt x="2035" y="218"/>
                </a:lnTo>
                <a:lnTo>
                  <a:pt x="2031" y="214"/>
                </a:lnTo>
                <a:lnTo>
                  <a:pt x="2028" y="210"/>
                </a:lnTo>
                <a:lnTo>
                  <a:pt x="2025" y="204"/>
                </a:lnTo>
                <a:lnTo>
                  <a:pt x="2023" y="196"/>
                </a:lnTo>
                <a:lnTo>
                  <a:pt x="2022" y="187"/>
                </a:lnTo>
                <a:lnTo>
                  <a:pt x="2021" y="179"/>
                </a:lnTo>
                <a:lnTo>
                  <a:pt x="2019" y="172"/>
                </a:lnTo>
                <a:lnTo>
                  <a:pt x="2016" y="169"/>
                </a:lnTo>
                <a:lnTo>
                  <a:pt x="2015" y="168"/>
                </a:lnTo>
                <a:lnTo>
                  <a:pt x="2013" y="168"/>
                </a:lnTo>
                <a:lnTo>
                  <a:pt x="2012" y="170"/>
                </a:lnTo>
                <a:lnTo>
                  <a:pt x="2010" y="172"/>
                </a:lnTo>
                <a:lnTo>
                  <a:pt x="2006" y="180"/>
                </a:lnTo>
                <a:lnTo>
                  <a:pt x="2000" y="193"/>
                </a:lnTo>
                <a:lnTo>
                  <a:pt x="2004" y="199"/>
                </a:lnTo>
                <a:lnTo>
                  <a:pt x="2007" y="206"/>
                </a:lnTo>
                <a:lnTo>
                  <a:pt x="2009" y="215"/>
                </a:lnTo>
                <a:lnTo>
                  <a:pt x="2011" y="226"/>
                </a:lnTo>
                <a:lnTo>
                  <a:pt x="2003" y="225"/>
                </a:lnTo>
                <a:lnTo>
                  <a:pt x="1996" y="224"/>
                </a:lnTo>
                <a:lnTo>
                  <a:pt x="1989" y="220"/>
                </a:lnTo>
                <a:lnTo>
                  <a:pt x="1982" y="214"/>
                </a:lnTo>
                <a:lnTo>
                  <a:pt x="1979" y="231"/>
                </a:lnTo>
                <a:lnTo>
                  <a:pt x="1974" y="251"/>
                </a:lnTo>
                <a:lnTo>
                  <a:pt x="1969" y="261"/>
                </a:lnTo>
                <a:lnTo>
                  <a:pt x="1964" y="272"/>
                </a:lnTo>
                <a:lnTo>
                  <a:pt x="1961" y="276"/>
                </a:lnTo>
                <a:lnTo>
                  <a:pt x="1958" y="280"/>
                </a:lnTo>
                <a:lnTo>
                  <a:pt x="1955" y="283"/>
                </a:lnTo>
                <a:lnTo>
                  <a:pt x="1952" y="286"/>
                </a:lnTo>
                <a:lnTo>
                  <a:pt x="1963" y="204"/>
                </a:lnTo>
                <a:lnTo>
                  <a:pt x="1951" y="215"/>
                </a:lnTo>
                <a:lnTo>
                  <a:pt x="1942" y="223"/>
                </a:lnTo>
                <a:lnTo>
                  <a:pt x="1936" y="227"/>
                </a:lnTo>
                <a:lnTo>
                  <a:pt x="1931" y="229"/>
                </a:lnTo>
                <a:lnTo>
                  <a:pt x="1922" y="228"/>
                </a:lnTo>
                <a:lnTo>
                  <a:pt x="1912" y="225"/>
                </a:lnTo>
                <a:lnTo>
                  <a:pt x="1915" y="215"/>
                </a:lnTo>
                <a:lnTo>
                  <a:pt x="1917" y="203"/>
                </a:lnTo>
                <a:lnTo>
                  <a:pt x="1914" y="200"/>
                </a:lnTo>
                <a:lnTo>
                  <a:pt x="1910" y="194"/>
                </a:lnTo>
                <a:lnTo>
                  <a:pt x="1906" y="187"/>
                </a:lnTo>
                <a:lnTo>
                  <a:pt x="1902" y="180"/>
                </a:lnTo>
                <a:lnTo>
                  <a:pt x="1898" y="173"/>
                </a:lnTo>
                <a:lnTo>
                  <a:pt x="1894" y="170"/>
                </a:lnTo>
                <a:lnTo>
                  <a:pt x="1892" y="169"/>
                </a:lnTo>
                <a:lnTo>
                  <a:pt x="1891" y="169"/>
                </a:lnTo>
                <a:lnTo>
                  <a:pt x="1889" y="171"/>
                </a:lnTo>
                <a:lnTo>
                  <a:pt x="1887" y="173"/>
                </a:lnTo>
                <a:lnTo>
                  <a:pt x="1890" y="162"/>
                </a:lnTo>
                <a:lnTo>
                  <a:pt x="1889" y="146"/>
                </a:lnTo>
                <a:lnTo>
                  <a:pt x="1887" y="134"/>
                </a:lnTo>
                <a:lnTo>
                  <a:pt x="1885" y="125"/>
                </a:lnTo>
                <a:lnTo>
                  <a:pt x="1884" y="119"/>
                </a:lnTo>
                <a:lnTo>
                  <a:pt x="1882" y="116"/>
                </a:lnTo>
                <a:lnTo>
                  <a:pt x="1880" y="116"/>
                </a:lnTo>
                <a:lnTo>
                  <a:pt x="1878" y="117"/>
                </a:lnTo>
                <a:lnTo>
                  <a:pt x="1876" y="121"/>
                </a:lnTo>
                <a:lnTo>
                  <a:pt x="1872" y="132"/>
                </a:lnTo>
                <a:lnTo>
                  <a:pt x="1868" y="146"/>
                </a:lnTo>
                <a:lnTo>
                  <a:pt x="1864" y="159"/>
                </a:lnTo>
                <a:lnTo>
                  <a:pt x="1859" y="169"/>
                </a:lnTo>
                <a:lnTo>
                  <a:pt x="1856" y="163"/>
                </a:lnTo>
                <a:lnTo>
                  <a:pt x="1852" y="159"/>
                </a:lnTo>
                <a:lnTo>
                  <a:pt x="1850" y="157"/>
                </a:lnTo>
                <a:lnTo>
                  <a:pt x="1847" y="156"/>
                </a:lnTo>
                <a:lnTo>
                  <a:pt x="1845" y="157"/>
                </a:lnTo>
                <a:lnTo>
                  <a:pt x="1843" y="157"/>
                </a:lnTo>
                <a:lnTo>
                  <a:pt x="1845" y="164"/>
                </a:lnTo>
                <a:lnTo>
                  <a:pt x="1847" y="169"/>
                </a:lnTo>
                <a:lnTo>
                  <a:pt x="1849" y="172"/>
                </a:lnTo>
                <a:lnTo>
                  <a:pt x="1851" y="175"/>
                </a:lnTo>
                <a:lnTo>
                  <a:pt x="1853" y="175"/>
                </a:lnTo>
                <a:lnTo>
                  <a:pt x="1855" y="175"/>
                </a:lnTo>
                <a:lnTo>
                  <a:pt x="1857" y="172"/>
                </a:lnTo>
                <a:lnTo>
                  <a:pt x="1859" y="169"/>
                </a:lnTo>
                <a:lnTo>
                  <a:pt x="1866" y="191"/>
                </a:lnTo>
                <a:lnTo>
                  <a:pt x="1873" y="212"/>
                </a:lnTo>
                <a:lnTo>
                  <a:pt x="1876" y="221"/>
                </a:lnTo>
                <a:lnTo>
                  <a:pt x="1881" y="227"/>
                </a:lnTo>
                <a:lnTo>
                  <a:pt x="1883" y="229"/>
                </a:lnTo>
                <a:lnTo>
                  <a:pt x="1885" y="229"/>
                </a:lnTo>
                <a:lnTo>
                  <a:pt x="1887" y="228"/>
                </a:lnTo>
                <a:lnTo>
                  <a:pt x="1889" y="226"/>
                </a:lnTo>
                <a:lnTo>
                  <a:pt x="1903" y="225"/>
                </a:lnTo>
                <a:lnTo>
                  <a:pt x="1912" y="225"/>
                </a:lnTo>
                <a:lnTo>
                  <a:pt x="1910" y="233"/>
                </a:lnTo>
                <a:lnTo>
                  <a:pt x="1907" y="240"/>
                </a:lnTo>
                <a:lnTo>
                  <a:pt x="1904" y="245"/>
                </a:lnTo>
                <a:lnTo>
                  <a:pt x="1900" y="249"/>
                </a:lnTo>
                <a:lnTo>
                  <a:pt x="1897" y="252"/>
                </a:lnTo>
                <a:lnTo>
                  <a:pt x="1894" y="253"/>
                </a:lnTo>
                <a:lnTo>
                  <a:pt x="1890" y="254"/>
                </a:lnTo>
                <a:lnTo>
                  <a:pt x="1887" y="254"/>
                </a:lnTo>
                <a:lnTo>
                  <a:pt x="1883" y="253"/>
                </a:lnTo>
                <a:lnTo>
                  <a:pt x="1880" y="251"/>
                </a:lnTo>
                <a:lnTo>
                  <a:pt x="1875" y="249"/>
                </a:lnTo>
                <a:lnTo>
                  <a:pt x="1872" y="246"/>
                </a:lnTo>
                <a:lnTo>
                  <a:pt x="1865" y="239"/>
                </a:lnTo>
                <a:lnTo>
                  <a:pt x="1858" y="231"/>
                </a:lnTo>
                <a:lnTo>
                  <a:pt x="1851" y="224"/>
                </a:lnTo>
                <a:lnTo>
                  <a:pt x="1844" y="216"/>
                </a:lnTo>
                <a:lnTo>
                  <a:pt x="1838" y="210"/>
                </a:lnTo>
                <a:lnTo>
                  <a:pt x="1831" y="207"/>
                </a:lnTo>
                <a:lnTo>
                  <a:pt x="1829" y="207"/>
                </a:lnTo>
                <a:lnTo>
                  <a:pt x="1826" y="207"/>
                </a:lnTo>
                <a:lnTo>
                  <a:pt x="1824" y="209"/>
                </a:lnTo>
                <a:lnTo>
                  <a:pt x="1822" y="211"/>
                </a:lnTo>
                <a:lnTo>
                  <a:pt x="1820" y="215"/>
                </a:lnTo>
                <a:lnTo>
                  <a:pt x="1818" y="219"/>
                </a:lnTo>
                <a:lnTo>
                  <a:pt x="1817" y="227"/>
                </a:lnTo>
                <a:lnTo>
                  <a:pt x="1816" y="234"/>
                </a:lnTo>
                <a:lnTo>
                  <a:pt x="1850" y="244"/>
                </a:lnTo>
                <a:lnTo>
                  <a:pt x="1848" y="255"/>
                </a:lnTo>
                <a:lnTo>
                  <a:pt x="1847" y="266"/>
                </a:lnTo>
                <a:lnTo>
                  <a:pt x="1846" y="279"/>
                </a:lnTo>
                <a:lnTo>
                  <a:pt x="1847" y="291"/>
                </a:lnTo>
                <a:lnTo>
                  <a:pt x="1849" y="315"/>
                </a:lnTo>
                <a:lnTo>
                  <a:pt x="1853" y="340"/>
                </a:lnTo>
                <a:lnTo>
                  <a:pt x="1857" y="363"/>
                </a:lnTo>
                <a:lnTo>
                  <a:pt x="1860" y="385"/>
                </a:lnTo>
                <a:lnTo>
                  <a:pt x="1860" y="394"/>
                </a:lnTo>
                <a:lnTo>
                  <a:pt x="1860" y="403"/>
                </a:lnTo>
                <a:lnTo>
                  <a:pt x="1859" y="411"/>
                </a:lnTo>
                <a:lnTo>
                  <a:pt x="1857" y="419"/>
                </a:lnTo>
                <a:lnTo>
                  <a:pt x="1817" y="351"/>
                </a:lnTo>
                <a:lnTo>
                  <a:pt x="1821" y="347"/>
                </a:lnTo>
                <a:lnTo>
                  <a:pt x="1824" y="342"/>
                </a:lnTo>
                <a:lnTo>
                  <a:pt x="1826" y="337"/>
                </a:lnTo>
                <a:lnTo>
                  <a:pt x="1828" y="332"/>
                </a:lnTo>
                <a:lnTo>
                  <a:pt x="1830" y="322"/>
                </a:lnTo>
                <a:lnTo>
                  <a:pt x="1830" y="311"/>
                </a:lnTo>
                <a:lnTo>
                  <a:pt x="1828" y="301"/>
                </a:lnTo>
                <a:lnTo>
                  <a:pt x="1826" y="291"/>
                </a:lnTo>
                <a:lnTo>
                  <a:pt x="1822" y="280"/>
                </a:lnTo>
                <a:lnTo>
                  <a:pt x="1818" y="270"/>
                </a:lnTo>
                <a:lnTo>
                  <a:pt x="1809" y="247"/>
                </a:lnTo>
                <a:lnTo>
                  <a:pt x="1800" y="223"/>
                </a:lnTo>
                <a:lnTo>
                  <a:pt x="1797" y="210"/>
                </a:lnTo>
                <a:lnTo>
                  <a:pt x="1795" y="198"/>
                </a:lnTo>
                <a:lnTo>
                  <a:pt x="1795" y="185"/>
                </a:lnTo>
                <a:lnTo>
                  <a:pt x="1796" y="171"/>
                </a:lnTo>
                <a:lnTo>
                  <a:pt x="1793" y="170"/>
                </a:lnTo>
                <a:lnTo>
                  <a:pt x="1790" y="170"/>
                </a:lnTo>
                <a:lnTo>
                  <a:pt x="1786" y="172"/>
                </a:lnTo>
                <a:lnTo>
                  <a:pt x="1783" y="175"/>
                </a:lnTo>
                <a:lnTo>
                  <a:pt x="1776" y="180"/>
                </a:lnTo>
                <a:lnTo>
                  <a:pt x="1770" y="186"/>
                </a:lnTo>
                <a:lnTo>
                  <a:pt x="1767" y="187"/>
                </a:lnTo>
                <a:lnTo>
                  <a:pt x="1764" y="189"/>
                </a:lnTo>
                <a:lnTo>
                  <a:pt x="1761" y="189"/>
                </a:lnTo>
                <a:lnTo>
                  <a:pt x="1758" y="187"/>
                </a:lnTo>
                <a:lnTo>
                  <a:pt x="1755" y="184"/>
                </a:lnTo>
                <a:lnTo>
                  <a:pt x="1752" y="179"/>
                </a:lnTo>
                <a:lnTo>
                  <a:pt x="1749" y="171"/>
                </a:lnTo>
                <a:lnTo>
                  <a:pt x="1745" y="162"/>
                </a:lnTo>
                <a:lnTo>
                  <a:pt x="1743" y="164"/>
                </a:lnTo>
                <a:lnTo>
                  <a:pt x="1740" y="167"/>
                </a:lnTo>
                <a:lnTo>
                  <a:pt x="1739" y="171"/>
                </a:lnTo>
                <a:lnTo>
                  <a:pt x="1739" y="176"/>
                </a:lnTo>
                <a:lnTo>
                  <a:pt x="1739" y="186"/>
                </a:lnTo>
                <a:lnTo>
                  <a:pt x="1740" y="197"/>
                </a:lnTo>
                <a:lnTo>
                  <a:pt x="1742" y="208"/>
                </a:lnTo>
                <a:lnTo>
                  <a:pt x="1742" y="217"/>
                </a:lnTo>
                <a:lnTo>
                  <a:pt x="1742" y="221"/>
                </a:lnTo>
                <a:lnTo>
                  <a:pt x="1739" y="225"/>
                </a:lnTo>
                <a:lnTo>
                  <a:pt x="1737" y="228"/>
                </a:lnTo>
                <a:lnTo>
                  <a:pt x="1734" y="229"/>
                </a:lnTo>
                <a:lnTo>
                  <a:pt x="1731" y="221"/>
                </a:lnTo>
                <a:lnTo>
                  <a:pt x="1729" y="213"/>
                </a:lnTo>
                <a:lnTo>
                  <a:pt x="1727" y="204"/>
                </a:lnTo>
                <a:lnTo>
                  <a:pt x="1725" y="195"/>
                </a:lnTo>
                <a:lnTo>
                  <a:pt x="1723" y="187"/>
                </a:lnTo>
                <a:lnTo>
                  <a:pt x="1721" y="181"/>
                </a:lnTo>
                <a:lnTo>
                  <a:pt x="1719" y="179"/>
                </a:lnTo>
                <a:lnTo>
                  <a:pt x="1717" y="178"/>
                </a:lnTo>
                <a:lnTo>
                  <a:pt x="1714" y="177"/>
                </a:lnTo>
                <a:lnTo>
                  <a:pt x="1711" y="178"/>
                </a:lnTo>
                <a:lnTo>
                  <a:pt x="1712" y="187"/>
                </a:lnTo>
                <a:lnTo>
                  <a:pt x="1713" y="199"/>
                </a:lnTo>
                <a:lnTo>
                  <a:pt x="1714" y="205"/>
                </a:lnTo>
                <a:lnTo>
                  <a:pt x="1714" y="211"/>
                </a:lnTo>
                <a:lnTo>
                  <a:pt x="1714" y="216"/>
                </a:lnTo>
                <a:lnTo>
                  <a:pt x="1713" y="221"/>
                </a:lnTo>
                <a:lnTo>
                  <a:pt x="1709" y="223"/>
                </a:lnTo>
                <a:lnTo>
                  <a:pt x="1706" y="223"/>
                </a:lnTo>
                <a:lnTo>
                  <a:pt x="1704" y="221"/>
                </a:lnTo>
                <a:lnTo>
                  <a:pt x="1702" y="219"/>
                </a:lnTo>
                <a:lnTo>
                  <a:pt x="1699" y="211"/>
                </a:lnTo>
                <a:lnTo>
                  <a:pt x="1697" y="202"/>
                </a:lnTo>
                <a:lnTo>
                  <a:pt x="1695" y="191"/>
                </a:lnTo>
                <a:lnTo>
                  <a:pt x="1691" y="179"/>
                </a:lnTo>
                <a:lnTo>
                  <a:pt x="1689" y="172"/>
                </a:lnTo>
                <a:lnTo>
                  <a:pt x="1687" y="166"/>
                </a:lnTo>
                <a:lnTo>
                  <a:pt x="1684" y="161"/>
                </a:lnTo>
                <a:lnTo>
                  <a:pt x="1680" y="157"/>
                </a:lnTo>
                <a:lnTo>
                  <a:pt x="1685" y="155"/>
                </a:lnTo>
                <a:lnTo>
                  <a:pt x="1683" y="147"/>
                </a:lnTo>
                <a:lnTo>
                  <a:pt x="1681" y="141"/>
                </a:lnTo>
                <a:lnTo>
                  <a:pt x="1679" y="137"/>
                </a:lnTo>
                <a:lnTo>
                  <a:pt x="1677" y="136"/>
                </a:lnTo>
                <a:lnTo>
                  <a:pt x="1675" y="135"/>
                </a:lnTo>
                <a:lnTo>
                  <a:pt x="1673" y="137"/>
                </a:lnTo>
                <a:lnTo>
                  <a:pt x="1670" y="139"/>
                </a:lnTo>
                <a:lnTo>
                  <a:pt x="1668" y="142"/>
                </a:lnTo>
                <a:lnTo>
                  <a:pt x="1658" y="162"/>
                </a:lnTo>
                <a:lnTo>
                  <a:pt x="1652" y="181"/>
                </a:lnTo>
                <a:lnTo>
                  <a:pt x="1599" y="103"/>
                </a:lnTo>
                <a:lnTo>
                  <a:pt x="1606" y="130"/>
                </a:lnTo>
                <a:lnTo>
                  <a:pt x="1615" y="157"/>
                </a:lnTo>
                <a:lnTo>
                  <a:pt x="1617" y="170"/>
                </a:lnTo>
                <a:lnTo>
                  <a:pt x="1618" y="183"/>
                </a:lnTo>
                <a:lnTo>
                  <a:pt x="1618" y="189"/>
                </a:lnTo>
                <a:lnTo>
                  <a:pt x="1616" y="194"/>
                </a:lnTo>
                <a:lnTo>
                  <a:pt x="1614" y="198"/>
                </a:lnTo>
                <a:lnTo>
                  <a:pt x="1611" y="202"/>
                </a:lnTo>
                <a:lnTo>
                  <a:pt x="1613" y="209"/>
                </a:lnTo>
                <a:lnTo>
                  <a:pt x="1614" y="215"/>
                </a:lnTo>
                <a:lnTo>
                  <a:pt x="1616" y="219"/>
                </a:lnTo>
                <a:lnTo>
                  <a:pt x="1619" y="224"/>
                </a:lnTo>
                <a:lnTo>
                  <a:pt x="1621" y="227"/>
                </a:lnTo>
                <a:lnTo>
                  <a:pt x="1624" y="229"/>
                </a:lnTo>
                <a:lnTo>
                  <a:pt x="1627" y="231"/>
                </a:lnTo>
                <a:lnTo>
                  <a:pt x="1630" y="232"/>
                </a:lnTo>
                <a:lnTo>
                  <a:pt x="1636" y="233"/>
                </a:lnTo>
                <a:lnTo>
                  <a:pt x="1643" y="232"/>
                </a:lnTo>
                <a:lnTo>
                  <a:pt x="1651" y="230"/>
                </a:lnTo>
                <a:lnTo>
                  <a:pt x="1657" y="229"/>
                </a:lnTo>
                <a:lnTo>
                  <a:pt x="1664" y="228"/>
                </a:lnTo>
                <a:lnTo>
                  <a:pt x="1669" y="228"/>
                </a:lnTo>
                <a:lnTo>
                  <a:pt x="1672" y="229"/>
                </a:lnTo>
                <a:lnTo>
                  <a:pt x="1675" y="231"/>
                </a:lnTo>
                <a:lnTo>
                  <a:pt x="1677" y="233"/>
                </a:lnTo>
                <a:lnTo>
                  <a:pt x="1679" y="235"/>
                </a:lnTo>
                <a:lnTo>
                  <a:pt x="1681" y="239"/>
                </a:lnTo>
                <a:lnTo>
                  <a:pt x="1682" y="243"/>
                </a:lnTo>
                <a:lnTo>
                  <a:pt x="1683" y="249"/>
                </a:lnTo>
                <a:lnTo>
                  <a:pt x="1684" y="255"/>
                </a:lnTo>
                <a:lnTo>
                  <a:pt x="1684" y="272"/>
                </a:lnTo>
                <a:lnTo>
                  <a:pt x="1683" y="294"/>
                </a:lnTo>
                <a:lnTo>
                  <a:pt x="1680" y="298"/>
                </a:lnTo>
                <a:lnTo>
                  <a:pt x="1676" y="299"/>
                </a:lnTo>
                <a:lnTo>
                  <a:pt x="1673" y="299"/>
                </a:lnTo>
                <a:lnTo>
                  <a:pt x="1670" y="297"/>
                </a:lnTo>
                <a:lnTo>
                  <a:pt x="1663" y="290"/>
                </a:lnTo>
                <a:lnTo>
                  <a:pt x="1656" y="281"/>
                </a:lnTo>
                <a:lnTo>
                  <a:pt x="1653" y="276"/>
                </a:lnTo>
                <a:lnTo>
                  <a:pt x="1649" y="273"/>
                </a:lnTo>
                <a:lnTo>
                  <a:pt x="1645" y="270"/>
                </a:lnTo>
                <a:lnTo>
                  <a:pt x="1642" y="268"/>
                </a:lnTo>
                <a:lnTo>
                  <a:pt x="1638" y="268"/>
                </a:lnTo>
                <a:lnTo>
                  <a:pt x="1635" y="272"/>
                </a:lnTo>
                <a:lnTo>
                  <a:pt x="1631" y="277"/>
                </a:lnTo>
                <a:lnTo>
                  <a:pt x="1628" y="286"/>
                </a:lnTo>
                <a:lnTo>
                  <a:pt x="1628" y="276"/>
                </a:lnTo>
                <a:lnTo>
                  <a:pt x="1627" y="265"/>
                </a:lnTo>
                <a:lnTo>
                  <a:pt x="1625" y="257"/>
                </a:lnTo>
                <a:lnTo>
                  <a:pt x="1624" y="249"/>
                </a:lnTo>
                <a:lnTo>
                  <a:pt x="1619" y="236"/>
                </a:lnTo>
                <a:lnTo>
                  <a:pt x="1613" y="225"/>
                </a:lnTo>
                <a:lnTo>
                  <a:pt x="1600" y="205"/>
                </a:lnTo>
                <a:lnTo>
                  <a:pt x="1587" y="185"/>
                </a:lnTo>
                <a:lnTo>
                  <a:pt x="1582" y="201"/>
                </a:lnTo>
                <a:lnTo>
                  <a:pt x="1579" y="200"/>
                </a:lnTo>
                <a:lnTo>
                  <a:pt x="1577" y="198"/>
                </a:lnTo>
                <a:lnTo>
                  <a:pt x="1574" y="196"/>
                </a:lnTo>
                <a:lnTo>
                  <a:pt x="1573" y="194"/>
                </a:lnTo>
                <a:lnTo>
                  <a:pt x="1570" y="188"/>
                </a:lnTo>
                <a:lnTo>
                  <a:pt x="1568" y="181"/>
                </a:lnTo>
                <a:lnTo>
                  <a:pt x="1568" y="164"/>
                </a:lnTo>
                <a:lnTo>
                  <a:pt x="1568" y="145"/>
                </a:lnTo>
                <a:lnTo>
                  <a:pt x="1569" y="128"/>
                </a:lnTo>
                <a:lnTo>
                  <a:pt x="1567" y="112"/>
                </a:lnTo>
                <a:lnTo>
                  <a:pt x="1565" y="106"/>
                </a:lnTo>
                <a:lnTo>
                  <a:pt x="1562" y="101"/>
                </a:lnTo>
                <a:lnTo>
                  <a:pt x="1560" y="100"/>
                </a:lnTo>
                <a:lnTo>
                  <a:pt x="1558" y="98"/>
                </a:lnTo>
                <a:lnTo>
                  <a:pt x="1554" y="98"/>
                </a:lnTo>
                <a:lnTo>
                  <a:pt x="1551" y="98"/>
                </a:lnTo>
                <a:lnTo>
                  <a:pt x="1549" y="114"/>
                </a:lnTo>
                <a:lnTo>
                  <a:pt x="1548" y="134"/>
                </a:lnTo>
                <a:lnTo>
                  <a:pt x="1546" y="143"/>
                </a:lnTo>
                <a:lnTo>
                  <a:pt x="1544" y="150"/>
                </a:lnTo>
                <a:lnTo>
                  <a:pt x="1542" y="152"/>
                </a:lnTo>
                <a:lnTo>
                  <a:pt x="1539" y="153"/>
                </a:lnTo>
                <a:lnTo>
                  <a:pt x="1536" y="153"/>
                </a:lnTo>
                <a:lnTo>
                  <a:pt x="1532" y="152"/>
                </a:lnTo>
                <a:lnTo>
                  <a:pt x="1529" y="142"/>
                </a:lnTo>
                <a:lnTo>
                  <a:pt x="1525" y="132"/>
                </a:lnTo>
                <a:lnTo>
                  <a:pt x="1524" y="125"/>
                </a:lnTo>
                <a:lnTo>
                  <a:pt x="1522" y="118"/>
                </a:lnTo>
                <a:lnTo>
                  <a:pt x="1521" y="110"/>
                </a:lnTo>
                <a:lnTo>
                  <a:pt x="1521" y="102"/>
                </a:lnTo>
                <a:lnTo>
                  <a:pt x="1527" y="95"/>
                </a:lnTo>
                <a:lnTo>
                  <a:pt x="1528" y="89"/>
                </a:lnTo>
                <a:lnTo>
                  <a:pt x="1528" y="83"/>
                </a:lnTo>
                <a:lnTo>
                  <a:pt x="1528" y="79"/>
                </a:lnTo>
                <a:lnTo>
                  <a:pt x="1526" y="74"/>
                </a:lnTo>
                <a:lnTo>
                  <a:pt x="1524" y="71"/>
                </a:lnTo>
                <a:lnTo>
                  <a:pt x="1522" y="68"/>
                </a:lnTo>
                <a:lnTo>
                  <a:pt x="1519" y="67"/>
                </a:lnTo>
                <a:lnTo>
                  <a:pt x="1515" y="65"/>
                </a:lnTo>
                <a:lnTo>
                  <a:pt x="1507" y="64"/>
                </a:lnTo>
                <a:lnTo>
                  <a:pt x="1499" y="63"/>
                </a:lnTo>
                <a:lnTo>
                  <a:pt x="1491" y="63"/>
                </a:lnTo>
                <a:lnTo>
                  <a:pt x="1484" y="64"/>
                </a:lnTo>
                <a:lnTo>
                  <a:pt x="1486" y="74"/>
                </a:lnTo>
                <a:lnTo>
                  <a:pt x="1488" y="85"/>
                </a:lnTo>
                <a:lnTo>
                  <a:pt x="1489" y="96"/>
                </a:lnTo>
                <a:lnTo>
                  <a:pt x="1489" y="106"/>
                </a:lnTo>
                <a:lnTo>
                  <a:pt x="1487" y="115"/>
                </a:lnTo>
                <a:lnTo>
                  <a:pt x="1485" y="123"/>
                </a:lnTo>
                <a:lnTo>
                  <a:pt x="1483" y="127"/>
                </a:lnTo>
                <a:lnTo>
                  <a:pt x="1481" y="130"/>
                </a:lnTo>
                <a:lnTo>
                  <a:pt x="1479" y="133"/>
                </a:lnTo>
                <a:lnTo>
                  <a:pt x="1476" y="135"/>
                </a:lnTo>
                <a:lnTo>
                  <a:pt x="1479" y="136"/>
                </a:lnTo>
                <a:lnTo>
                  <a:pt x="1481" y="136"/>
                </a:lnTo>
                <a:lnTo>
                  <a:pt x="1483" y="138"/>
                </a:lnTo>
                <a:lnTo>
                  <a:pt x="1485" y="140"/>
                </a:lnTo>
                <a:lnTo>
                  <a:pt x="1488" y="145"/>
                </a:lnTo>
                <a:lnTo>
                  <a:pt x="1491" y="152"/>
                </a:lnTo>
                <a:lnTo>
                  <a:pt x="1495" y="169"/>
                </a:lnTo>
                <a:lnTo>
                  <a:pt x="1498" y="190"/>
                </a:lnTo>
                <a:lnTo>
                  <a:pt x="1501" y="209"/>
                </a:lnTo>
                <a:lnTo>
                  <a:pt x="1504" y="227"/>
                </a:lnTo>
                <a:lnTo>
                  <a:pt x="1507" y="234"/>
                </a:lnTo>
                <a:lnTo>
                  <a:pt x="1509" y="240"/>
                </a:lnTo>
                <a:lnTo>
                  <a:pt x="1512" y="242"/>
                </a:lnTo>
                <a:lnTo>
                  <a:pt x="1514" y="244"/>
                </a:lnTo>
                <a:lnTo>
                  <a:pt x="1515" y="245"/>
                </a:lnTo>
                <a:lnTo>
                  <a:pt x="1518" y="245"/>
                </a:lnTo>
                <a:lnTo>
                  <a:pt x="1509" y="223"/>
                </a:lnTo>
                <a:lnTo>
                  <a:pt x="1501" y="197"/>
                </a:lnTo>
                <a:lnTo>
                  <a:pt x="1498" y="185"/>
                </a:lnTo>
                <a:lnTo>
                  <a:pt x="1498" y="172"/>
                </a:lnTo>
                <a:lnTo>
                  <a:pt x="1498" y="166"/>
                </a:lnTo>
                <a:lnTo>
                  <a:pt x="1499" y="161"/>
                </a:lnTo>
                <a:lnTo>
                  <a:pt x="1501" y="156"/>
                </a:lnTo>
                <a:lnTo>
                  <a:pt x="1503" y="151"/>
                </a:lnTo>
                <a:lnTo>
                  <a:pt x="1507" y="147"/>
                </a:lnTo>
                <a:lnTo>
                  <a:pt x="1512" y="146"/>
                </a:lnTo>
                <a:lnTo>
                  <a:pt x="1515" y="146"/>
                </a:lnTo>
                <a:lnTo>
                  <a:pt x="1519" y="147"/>
                </a:lnTo>
                <a:lnTo>
                  <a:pt x="1522" y="150"/>
                </a:lnTo>
                <a:lnTo>
                  <a:pt x="1526" y="155"/>
                </a:lnTo>
                <a:lnTo>
                  <a:pt x="1529" y="160"/>
                </a:lnTo>
                <a:lnTo>
                  <a:pt x="1532" y="166"/>
                </a:lnTo>
                <a:lnTo>
                  <a:pt x="1539" y="181"/>
                </a:lnTo>
                <a:lnTo>
                  <a:pt x="1546" y="196"/>
                </a:lnTo>
                <a:lnTo>
                  <a:pt x="1554" y="210"/>
                </a:lnTo>
                <a:lnTo>
                  <a:pt x="1563" y="221"/>
                </a:lnTo>
                <a:lnTo>
                  <a:pt x="1546" y="221"/>
                </a:lnTo>
                <a:lnTo>
                  <a:pt x="1544" y="238"/>
                </a:lnTo>
                <a:lnTo>
                  <a:pt x="1544" y="252"/>
                </a:lnTo>
                <a:lnTo>
                  <a:pt x="1545" y="264"/>
                </a:lnTo>
                <a:lnTo>
                  <a:pt x="1547" y="275"/>
                </a:lnTo>
                <a:lnTo>
                  <a:pt x="1550" y="285"/>
                </a:lnTo>
                <a:lnTo>
                  <a:pt x="1553" y="293"/>
                </a:lnTo>
                <a:lnTo>
                  <a:pt x="1558" y="301"/>
                </a:lnTo>
                <a:lnTo>
                  <a:pt x="1562" y="308"/>
                </a:lnTo>
                <a:lnTo>
                  <a:pt x="1570" y="325"/>
                </a:lnTo>
                <a:lnTo>
                  <a:pt x="1578" y="343"/>
                </a:lnTo>
                <a:lnTo>
                  <a:pt x="1581" y="354"/>
                </a:lnTo>
                <a:lnTo>
                  <a:pt x="1583" y="367"/>
                </a:lnTo>
                <a:lnTo>
                  <a:pt x="1585" y="380"/>
                </a:lnTo>
                <a:lnTo>
                  <a:pt x="1586" y="396"/>
                </a:lnTo>
                <a:lnTo>
                  <a:pt x="1581" y="394"/>
                </a:lnTo>
                <a:lnTo>
                  <a:pt x="1577" y="392"/>
                </a:lnTo>
                <a:lnTo>
                  <a:pt x="1575" y="392"/>
                </a:lnTo>
                <a:lnTo>
                  <a:pt x="1574" y="393"/>
                </a:lnTo>
                <a:lnTo>
                  <a:pt x="1573" y="396"/>
                </a:lnTo>
                <a:lnTo>
                  <a:pt x="1572" y="401"/>
                </a:lnTo>
                <a:lnTo>
                  <a:pt x="1573" y="397"/>
                </a:lnTo>
                <a:lnTo>
                  <a:pt x="1574" y="395"/>
                </a:lnTo>
                <a:lnTo>
                  <a:pt x="1575" y="394"/>
                </a:lnTo>
                <a:lnTo>
                  <a:pt x="1577" y="394"/>
                </a:lnTo>
                <a:lnTo>
                  <a:pt x="1582" y="396"/>
                </a:lnTo>
                <a:lnTo>
                  <a:pt x="1587" y="399"/>
                </a:lnTo>
                <a:lnTo>
                  <a:pt x="1592" y="404"/>
                </a:lnTo>
                <a:lnTo>
                  <a:pt x="1598" y="408"/>
                </a:lnTo>
                <a:lnTo>
                  <a:pt x="1604" y="412"/>
                </a:lnTo>
                <a:lnTo>
                  <a:pt x="1609" y="415"/>
                </a:lnTo>
                <a:lnTo>
                  <a:pt x="1599" y="368"/>
                </a:lnTo>
                <a:lnTo>
                  <a:pt x="1607" y="359"/>
                </a:lnTo>
                <a:lnTo>
                  <a:pt x="1613" y="353"/>
                </a:lnTo>
                <a:lnTo>
                  <a:pt x="1615" y="352"/>
                </a:lnTo>
                <a:lnTo>
                  <a:pt x="1617" y="351"/>
                </a:lnTo>
                <a:lnTo>
                  <a:pt x="1620" y="351"/>
                </a:lnTo>
                <a:lnTo>
                  <a:pt x="1621" y="351"/>
                </a:lnTo>
                <a:lnTo>
                  <a:pt x="1625" y="353"/>
                </a:lnTo>
                <a:lnTo>
                  <a:pt x="1628" y="357"/>
                </a:lnTo>
                <a:lnTo>
                  <a:pt x="1630" y="361"/>
                </a:lnTo>
                <a:lnTo>
                  <a:pt x="1632" y="368"/>
                </a:lnTo>
                <a:lnTo>
                  <a:pt x="1637" y="381"/>
                </a:lnTo>
                <a:lnTo>
                  <a:pt x="1643" y="392"/>
                </a:lnTo>
                <a:lnTo>
                  <a:pt x="1647" y="396"/>
                </a:lnTo>
                <a:lnTo>
                  <a:pt x="1653" y="398"/>
                </a:lnTo>
                <a:lnTo>
                  <a:pt x="1655" y="399"/>
                </a:lnTo>
                <a:lnTo>
                  <a:pt x="1658" y="399"/>
                </a:lnTo>
                <a:lnTo>
                  <a:pt x="1661" y="399"/>
                </a:lnTo>
                <a:lnTo>
                  <a:pt x="1665" y="397"/>
                </a:lnTo>
                <a:lnTo>
                  <a:pt x="1664" y="391"/>
                </a:lnTo>
                <a:lnTo>
                  <a:pt x="1662" y="384"/>
                </a:lnTo>
                <a:lnTo>
                  <a:pt x="1660" y="378"/>
                </a:lnTo>
                <a:lnTo>
                  <a:pt x="1657" y="371"/>
                </a:lnTo>
                <a:lnTo>
                  <a:pt x="1650" y="357"/>
                </a:lnTo>
                <a:lnTo>
                  <a:pt x="1642" y="344"/>
                </a:lnTo>
                <a:lnTo>
                  <a:pt x="1638" y="337"/>
                </a:lnTo>
                <a:lnTo>
                  <a:pt x="1636" y="331"/>
                </a:lnTo>
                <a:lnTo>
                  <a:pt x="1634" y="325"/>
                </a:lnTo>
                <a:lnTo>
                  <a:pt x="1633" y="320"/>
                </a:lnTo>
                <a:lnTo>
                  <a:pt x="1634" y="313"/>
                </a:lnTo>
                <a:lnTo>
                  <a:pt x="1635" y="309"/>
                </a:lnTo>
                <a:lnTo>
                  <a:pt x="1638" y="304"/>
                </a:lnTo>
                <a:lnTo>
                  <a:pt x="1643" y="300"/>
                </a:lnTo>
                <a:lnTo>
                  <a:pt x="1643" y="308"/>
                </a:lnTo>
                <a:lnTo>
                  <a:pt x="1643" y="314"/>
                </a:lnTo>
                <a:lnTo>
                  <a:pt x="1644" y="320"/>
                </a:lnTo>
                <a:lnTo>
                  <a:pt x="1646" y="323"/>
                </a:lnTo>
                <a:lnTo>
                  <a:pt x="1647" y="326"/>
                </a:lnTo>
                <a:lnTo>
                  <a:pt x="1650" y="328"/>
                </a:lnTo>
                <a:lnTo>
                  <a:pt x="1652" y="330"/>
                </a:lnTo>
                <a:lnTo>
                  <a:pt x="1654" y="331"/>
                </a:lnTo>
                <a:lnTo>
                  <a:pt x="1659" y="333"/>
                </a:lnTo>
                <a:lnTo>
                  <a:pt x="1663" y="336"/>
                </a:lnTo>
                <a:lnTo>
                  <a:pt x="1665" y="339"/>
                </a:lnTo>
                <a:lnTo>
                  <a:pt x="1666" y="342"/>
                </a:lnTo>
                <a:lnTo>
                  <a:pt x="1667" y="346"/>
                </a:lnTo>
                <a:lnTo>
                  <a:pt x="1668" y="352"/>
                </a:lnTo>
                <a:lnTo>
                  <a:pt x="1696" y="295"/>
                </a:lnTo>
                <a:lnTo>
                  <a:pt x="1710" y="319"/>
                </a:lnTo>
                <a:lnTo>
                  <a:pt x="1725" y="344"/>
                </a:lnTo>
                <a:lnTo>
                  <a:pt x="1738" y="370"/>
                </a:lnTo>
                <a:lnTo>
                  <a:pt x="1750" y="391"/>
                </a:lnTo>
                <a:lnTo>
                  <a:pt x="1747" y="379"/>
                </a:lnTo>
                <a:lnTo>
                  <a:pt x="1744" y="370"/>
                </a:lnTo>
                <a:lnTo>
                  <a:pt x="1740" y="361"/>
                </a:lnTo>
                <a:lnTo>
                  <a:pt x="1737" y="354"/>
                </a:lnTo>
                <a:lnTo>
                  <a:pt x="1731" y="340"/>
                </a:lnTo>
                <a:lnTo>
                  <a:pt x="1724" y="321"/>
                </a:lnTo>
                <a:lnTo>
                  <a:pt x="1726" y="324"/>
                </a:lnTo>
                <a:lnTo>
                  <a:pt x="1729" y="325"/>
                </a:lnTo>
                <a:lnTo>
                  <a:pt x="1731" y="326"/>
                </a:lnTo>
                <a:lnTo>
                  <a:pt x="1733" y="327"/>
                </a:lnTo>
                <a:lnTo>
                  <a:pt x="1738" y="326"/>
                </a:lnTo>
                <a:lnTo>
                  <a:pt x="1743" y="323"/>
                </a:lnTo>
                <a:lnTo>
                  <a:pt x="1752" y="313"/>
                </a:lnTo>
                <a:lnTo>
                  <a:pt x="1760" y="302"/>
                </a:lnTo>
                <a:lnTo>
                  <a:pt x="1764" y="298"/>
                </a:lnTo>
                <a:lnTo>
                  <a:pt x="1767" y="294"/>
                </a:lnTo>
                <a:lnTo>
                  <a:pt x="1771" y="291"/>
                </a:lnTo>
                <a:lnTo>
                  <a:pt x="1774" y="290"/>
                </a:lnTo>
                <a:lnTo>
                  <a:pt x="1776" y="291"/>
                </a:lnTo>
                <a:lnTo>
                  <a:pt x="1778" y="292"/>
                </a:lnTo>
                <a:lnTo>
                  <a:pt x="1779" y="294"/>
                </a:lnTo>
                <a:lnTo>
                  <a:pt x="1781" y="297"/>
                </a:lnTo>
                <a:lnTo>
                  <a:pt x="1784" y="304"/>
                </a:lnTo>
                <a:lnTo>
                  <a:pt x="1788" y="316"/>
                </a:lnTo>
                <a:lnTo>
                  <a:pt x="1770" y="332"/>
                </a:lnTo>
                <a:lnTo>
                  <a:pt x="1778" y="333"/>
                </a:lnTo>
                <a:lnTo>
                  <a:pt x="1785" y="335"/>
                </a:lnTo>
                <a:lnTo>
                  <a:pt x="1792" y="339"/>
                </a:lnTo>
                <a:lnTo>
                  <a:pt x="1797" y="343"/>
                </a:lnTo>
                <a:lnTo>
                  <a:pt x="1801" y="348"/>
                </a:lnTo>
                <a:lnTo>
                  <a:pt x="1805" y="353"/>
                </a:lnTo>
                <a:lnTo>
                  <a:pt x="1808" y="360"/>
                </a:lnTo>
                <a:lnTo>
                  <a:pt x="1812" y="369"/>
                </a:lnTo>
                <a:lnTo>
                  <a:pt x="1812" y="376"/>
                </a:lnTo>
                <a:lnTo>
                  <a:pt x="1813" y="383"/>
                </a:lnTo>
                <a:lnTo>
                  <a:pt x="1812" y="390"/>
                </a:lnTo>
                <a:lnTo>
                  <a:pt x="1812" y="397"/>
                </a:lnTo>
                <a:lnTo>
                  <a:pt x="1809" y="408"/>
                </a:lnTo>
                <a:lnTo>
                  <a:pt x="1805" y="419"/>
                </a:lnTo>
                <a:lnTo>
                  <a:pt x="1800" y="427"/>
                </a:lnTo>
                <a:lnTo>
                  <a:pt x="1794" y="433"/>
                </a:lnTo>
                <a:lnTo>
                  <a:pt x="1789" y="438"/>
                </a:lnTo>
                <a:lnTo>
                  <a:pt x="1782" y="440"/>
                </a:lnTo>
                <a:lnTo>
                  <a:pt x="1794" y="438"/>
                </a:lnTo>
                <a:lnTo>
                  <a:pt x="1806" y="434"/>
                </a:lnTo>
                <a:lnTo>
                  <a:pt x="1809" y="434"/>
                </a:lnTo>
                <a:lnTo>
                  <a:pt x="1811" y="434"/>
                </a:lnTo>
                <a:lnTo>
                  <a:pt x="1813" y="435"/>
                </a:lnTo>
                <a:lnTo>
                  <a:pt x="1815" y="438"/>
                </a:lnTo>
                <a:lnTo>
                  <a:pt x="1816" y="441"/>
                </a:lnTo>
                <a:lnTo>
                  <a:pt x="1817" y="446"/>
                </a:lnTo>
                <a:lnTo>
                  <a:pt x="1818" y="452"/>
                </a:lnTo>
                <a:lnTo>
                  <a:pt x="1818" y="459"/>
                </a:lnTo>
                <a:lnTo>
                  <a:pt x="1820" y="454"/>
                </a:lnTo>
                <a:lnTo>
                  <a:pt x="1823" y="451"/>
                </a:lnTo>
                <a:lnTo>
                  <a:pt x="1825" y="449"/>
                </a:lnTo>
                <a:lnTo>
                  <a:pt x="1827" y="447"/>
                </a:lnTo>
                <a:lnTo>
                  <a:pt x="1830" y="447"/>
                </a:lnTo>
                <a:lnTo>
                  <a:pt x="1832" y="447"/>
                </a:lnTo>
                <a:lnTo>
                  <a:pt x="1835" y="449"/>
                </a:lnTo>
                <a:lnTo>
                  <a:pt x="1837" y="451"/>
                </a:lnTo>
                <a:lnTo>
                  <a:pt x="1840" y="457"/>
                </a:lnTo>
                <a:lnTo>
                  <a:pt x="1843" y="466"/>
                </a:lnTo>
                <a:lnTo>
                  <a:pt x="1845" y="475"/>
                </a:lnTo>
                <a:lnTo>
                  <a:pt x="1846" y="485"/>
                </a:lnTo>
                <a:lnTo>
                  <a:pt x="1853" y="479"/>
                </a:lnTo>
                <a:lnTo>
                  <a:pt x="1857" y="474"/>
                </a:lnTo>
                <a:lnTo>
                  <a:pt x="1859" y="468"/>
                </a:lnTo>
                <a:lnTo>
                  <a:pt x="1860" y="460"/>
                </a:lnTo>
                <a:lnTo>
                  <a:pt x="1859" y="445"/>
                </a:lnTo>
                <a:lnTo>
                  <a:pt x="1859" y="423"/>
                </a:lnTo>
                <a:lnTo>
                  <a:pt x="1863" y="427"/>
                </a:lnTo>
                <a:lnTo>
                  <a:pt x="1866" y="430"/>
                </a:lnTo>
                <a:lnTo>
                  <a:pt x="1870" y="432"/>
                </a:lnTo>
                <a:lnTo>
                  <a:pt x="1875" y="434"/>
                </a:lnTo>
                <a:lnTo>
                  <a:pt x="1885" y="437"/>
                </a:lnTo>
                <a:lnTo>
                  <a:pt x="1893" y="441"/>
                </a:lnTo>
                <a:lnTo>
                  <a:pt x="1897" y="444"/>
                </a:lnTo>
                <a:lnTo>
                  <a:pt x="1900" y="447"/>
                </a:lnTo>
                <a:lnTo>
                  <a:pt x="1903" y="451"/>
                </a:lnTo>
                <a:lnTo>
                  <a:pt x="1906" y="456"/>
                </a:lnTo>
                <a:lnTo>
                  <a:pt x="1907" y="463"/>
                </a:lnTo>
                <a:lnTo>
                  <a:pt x="1908" y="471"/>
                </a:lnTo>
                <a:lnTo>
                  <a:pt x="1908" y="480"/>
                </a:lnTo>
                <a:lnTo>
                  <a:pt x="1906" y="492"/>
                </a:lnTo>
                <a:lnTo>
                  <a:pt x="1905" y="493"/>
                </a:lnTo>
                <a:lnTo>
                  <a:pt x="1903" y="494"/>
                </a:lnTo>
                <a:lnTo>
                  <a:pt x="1900" y="495"/>
                </a:lnTo>
                <a:lnTo>
                  <a:pt x="1898" y="494"/>
                </a:lnTo>
                <a:lnTo>
                  <a:pt x="1894" y="493"/>
                </a:lnTo>
                <a:lnTo>
                  <a:pt x="1889" y="493"/>
                </a:lnTo>
                <a:lnTo>
                  <a:pt x="1887" y="493"/>
                </a:lnTo>
                <a:lnTo>
                  <a:pt x="1885" y="494"/>
                </a:lnTo>
                <a:lnTo>
                  <a:pt x="1884" y="495"/>
                </a:lnTo>
                <a:lnTo>
                  <a:pt x="1883" y="498"/>
                </a:lnTo>
                <a:lnTo>
                  <a:pt x="1882" y="502"/>
                </a:lnTo>
                <a:lnTo>
                  <a:pt x="1882" y="507"/>
                </a:lnTo>
                <a:lnTo>
                  <a:pt x="1882" y="515"/>
                </a:lnTo>
                <a:lnTo>
                  <a:pt x="1883" y="524"/>
                </a:lnTo>
                <a:lnTo>
                  <a:pt x="1885" y="515"/>
                </a:lnTo>
                <a:lnTo>
                  <a:pt x="1887" y="508"/>
                </a:lnTo>
                <a:lnTo>
                  <a:pt x="1889" y="505"/>
                </a:lnTo>
                <a:lnTo>
                  <a:pt x="1890" y="504"/>
                </a:lnTo>
                <a:lnTo>
                  <a:pt x="1892" y="507"/>
                </a:lnTo>
                <a:lnTo>
                  <a:pt x="1894" y="517"/>
                </a:lnTo>
                <a:lnTo>
                  <a:pt x="1897" y="528"/>
                </a:lnTo>
                <a:lnTo>
                  <a:pt x="1900" y="538"/>
                </a:lnTo>
                <a:lnTo>
                  <a:pt x="1902" y="542"/>
                </a:lnTo>
                <a:lnTo>
                  <a:pt x="1904" y="544"/>
                </a:lnTo>
                <a:lnTo>
                  <a:pt x="1906" y="546"/>
                </a:lnTo>
                <a:lnTo>
                  <a:pt x="1909" y="545"/>
                </a:lnTo>
                <a:lnTo>
                  <a:pt x="1905" y="534"/>
                </a:lnTo>
                <a:lnTo>
                  <a:pt x="1904" y="524"/>
                </a:lnTo>
                <a:lnTo>
                  <a:pt x="1904" y="516"/>
                </a:lnTo>
                <a:lnTo>
                  <a:pt x="1905" y="510"/>
                </a:lnTo>
                <a:lnTo>
                  <a:pt x="1906" y="503"/>
                </a:lnTo>
                <a:lnTo>
                  <a:pt x="1909" y="499"/>
                </a:lnTo>
                <a:lnTo>
                  <a:pt x="1912" y="495"/>
                </a:lnTo>
                <a:lnTo>
                  <a:pt x="1916" y="491"/>
                </a:lnTo>
                <a:lnTo>
                  <a:pt x="1923" y="485"/>
                </a:lnTo>
                <a:lnTo>
                  <a:pt x="1930" y="477"/>
                </a:lnTo>
                <a:lnTo>
                  <a:pt x="1931" y="472"/>
                </a:lnTo>
                <a:lnTo>
                  <a:pt x="1932" y="467"/>
                </a:lnTo>
                <a:lnTo>
                  <a:pt x="1931" y="459"/>
                </a:lnTo>
                <a:lnTo>
                  <a:pt x="1929" y="450"/>
                </a:lnTo>
                <a:lnTo>
                  <a:pt x="1934" y="449"/>
                </a:lnTo>
                <a:lnTo>
                  <a:pt x="1938" y="450"/>
                </a:lnTo>
                <a:lnTo>
                  <a:pt x="1942" y="451"/>
                </a:lnTo>
                <a:lnTo>
                  <a:pt x="1945" y="453"/>
                </a:lnTo>
                <a:lnTo>
                  <a:pt x="1951" y="459"/>
                </a:lnTo>
                <a:lnTo>
                  <a:pt x="1956" y="468"/>
                </a:lnTo>
                <a:lnTo>
                  <a:pt x="1960" y="478"/>
                </a:lnTo>
                <a:lnTo>
                  <a:pt x="1965" y="487"/>
                </a:lnTo>
                <a:lnTo>
                  <a:pt x="1970" y="497"/>
                </a:lnTo>
                <a:lnTo>
                  <a:pt x="1977" y="505"/>
                </a:lnTo>
                <a:lnTo>
                  <a:pt x="1980" y="459"/>
                </a:lnTo>
                <a:lnTo>
                  <a:pt x="2008" y="486"/>
                </a:lnTo>
                <a:lnTo>
                  <a:pt x="2010" y="466"/>
                </a:lnTo>
                <a:lnTo>
                  <a:pt x="2012" y="446"/>
                </a:lnTo>
                <a:lnTo>
                  <a:pt x="2012" y="427"/>
                </a:lnTo>
                <a:lnTo>
                  <a:pt x="2013" y="408"/>
                </a:lnTo>
                <a:lnTo>
                  <a:pt x="2014" y="400"/>
                </a:lnTo>
                <a:lnTo>
                  <a:pt x="2015" y="392"/>
                </a:lnTo>
                <a:lnTo>
                  <a:pt x="2018" y="385"/>
                </a:lnTo>
                <a:lnTo>
                  <a:pt x="2020" y="378"/>
                </a:lnTo>
                <a:lnTo>
                  <a:pt x="2022" y="373"/>
                </a:lnTo>
                <a:lnTo>
                  <a:pt x="2026" y="368"/>
                </a:lnTo>
                <a:lnTo>
                  <a:pt x="2030" y="363"/>
                </a:lnTo>
                <a:lnTo>
                  <a:pt x="2035" y="360"/>
                </a:lnTo>
                <a:lnTo>
                  <a:pt x="2038" y="373"/>
                </a:lnTo>
                <a:lnTo>
                  <a:pt x="2040" y="386"/>
                </a:lnTo>
                <a:lnTo>
                  <a:pt x="2042" y="400"/>
                </a:lnTo>
                <a:lnTo>
                  <a:pt x="2043" y="414"/>
                </a:lnTo>
                <a:lnTo>
                  <a:pt x="2046" y="441"/>
                </a:lnTo>
                <a:lnTo>
                  <a:pt x="2048" y="468"/>
                </a:lnTo>
                <a:lnTo>
                  <a:pt x="2049" y="481"/>
                </a:lnTo>
                <a:lnTo>
                  <a:pt x="2051" y="493"/>
                </a:lnTo>
                <a:lnTo>
                  <a:pt x="2053" y="504"/>
                </a:lnTo>
                <a:lnTo>
                  <a:pt x="2055" y="516"/>
                </a:lnTo>
                <a:lnTo>
                  <a:pt x="2058" y="526"/>
                </a:lnTo>
                <a:lnTo>
                  <a:pt x="2062" y="535"/>
                </a:lnTo>
                <a:lnTo>
                  <a:pt x="2068" y="543"/>
                </a:lnTo>
                <a:lnTo>
                  <a:pt x="2074" y="549"/>
                </a:lnTo>
                <a:lnTo>
                  <a:pt x="2070" y="487"/>
                </a:lnTo>
                <a:lnTo>
                  <a:pt x="2073" y="486"/>
                </a:lnTo>
                <a:lnTo>
                  <a:pt x="2075" y="485"/>
                </a:lnTo>
                <a:lnTo>
                  <a:pt x="2078" y="486"/>
                </a:lnTo>
                <a:lnTo>
                  <a:pt x="2082" y="486"/>
                </a:lnTo>
                <a:lnTo>
                  <a:pt x="2085" y="488"/>
                </a:lnTo>
                <a:lnTo>
                  <a:pt x="2089" y="490"/>
                </a:lnTo>
                <a:lnTo>
                  <a:pt x="2092" y="493"/>
                </a:lnTo>
                <a:lnTo>
                  <a:pt x="2095" y="497"/>
                </a:lnTo>
                <a:lnTo>
                  <a:pt x="2099" y="501"/>
                </a:lnTo>
                <a:lnTo>
                  <a:pt x="2101" y="505"/>
                </a:lnTo>
                <a:lnTo>
                  <a:pt x="2104" y="511"/>
                </a:lnTo>
                <a:lnTo>
                  <a:pt x="2106" y="517"/>
                </a:lnTo>
                <a:lnTo>
                  <a:pt x="2108" y="523"/>
                </a:lnTo>
                <a:lnTo>
                  <a:pt x="2108" y="530"/>
                </a:lnTo>
                <a:lnTo>
                  <a:pt x="2110" y="537"/>
                </a:lnTo>
                <a:lnTo>
                  <a:pt x="2108" y="544"/>
                </a:lnTo>
                <a:lnTo>
                  <a:pt x="2105" y="554"/>
                </a:lnTo>
                <a:lnTo>
                  <a:pt x="2101" y="564"/>
                </a:lnTo>
                <a:lnTo>
                  <a:pt x="2097" y="573"/>
                </a:lnTo>
                <a:lnTo>
                  <a:pt x="2092" y="580"/>
                </a:lnTo>
                <a:lnTo>
                  <a:pt x="2088" y="587"/>
                </a:lnTo>
                <a:lnTo>
                  <a:pt x="2083" y="592"/>
                </a:lnTo>
                <a:lnTo>
                  <a:pt x="2079" y="596"/>
                </a:lnTo>
                <a:lnTo>
                  <a:pt x="2074" y="599"/>
                </a:lnTo>
                <a:lnTo>
                  <a:pt x="2078" y="597"/>
                </a:lnTo>
                <a:lnTo>
                  <a:pt x="2080" y="603"/>
                </a:lnTo>
                <a:lnTo>
                  <a:pt x="2081" y="611"/>
                </a:lnTo>
                <a:lnTo>
                  <a:pt x="2081" y="617"/>
                </a:lnTo>
                <a:lnTo>
                  <a:pt x="2080" y="623"/>
                </a:lnTo>
                <a:lnTo>
                  <a:pt x="2076" y="635"/>
                </a:lnTo>
                <a:lnTo>
                  <a:pt x="2071" y="646"/>
                </a:lnTo>
                <a:lnTo>
                  <a:pt x="2069" y="651"/>
                </a:lnTo>
                <a:lnTo>
                  <a:pt x="2067" y="657"/>
                </a:lnTo>
                <a:lnTo>
                  <a:pt x="2066" y="661"/>
                </a:lnTo>
                <a:lnTo>
                  <a:pt x="2066" y="665"/>
                </a:lnTo>
                <a:lnTo>
                  <a:pt x="2067" y="668"/>
                </a:lnTo>
                <a:lnTo>
                  <a:pt x="2070" y="671"/>
                </a:lnTo>
                <a:lnTo>
                  <a:pt x="2074" y="674"/>
                </a:lnTo>
                <a:lnTo>
                  <a:pt x="2080" y="675"/>
                </a:lnTo>
                <a:lnTo>
                  <a:pt x="2080" y="661"/>
                </a:lnTo>
                <a:lnTo>
                  <a:pt x="2082" y="647"/>
                </a:lnTo>
                <a:lnTo>
                  <a:pt x="2084" y="635"/>
                </a:lnTo>
                <a:lnTo>
                  <a:pt x="2088" y="623"/>
                </a:lnTo>
                <a:lnTo>
                  <a:pt x="2093" y="613"/>
                </a:lnTo>
                <a:lnTo>
                  <a:pt x="2098" y="603"/>
                </a:lnTo>
                <a:lnTo>
                  <a:pt x="2105" y="594"/>
                </a:lnTo>
                <a:lnTo>
                  <a:pt x="2113" y="585"/>
                </a:lnTo>
                <a:lnTo>
                  <a:pt x="2127" y="570"/>
                </a:lnTo>
                <a:lnTo>
                  <a:pt x="2141" y="553"/>
                </a:lnTo>
                <a:lnTo>
                  <a:pt x="2148" y="546"/>
                </a:lnTo>
                <a:lnTo>
                  <a:pt x="2156" y="538"/>
                </a:lnTo>
                <a:lnTo>
                  <a:pt x="2161" y="530"/>
                </a:lnTo>
                <a:lnTo>
                  <a:pt x="2166" y="522"/>
                </a:lnTo>
                <a:lnTo>
                  <a:pt x="2177" y="543"/>
                </a:lnTo>
                <a:lnTo>
                  <a:pt x="2189" y="567"/>
                </a:lnTo>
                <a:lnTo>
                  <a:pt x="2195" y="580"/>
                </a:lnTo>
                <a:lnTo>
                  <a:pt x="2200" y="592"/>
                </a:lnTo>
                <a:lnTo>
                  <a:pt x="2206" y="605"/>
                </a:lnTo>
                <a:lnTo>
                  <a:pt x="2208" y="618"/>
                </a:lnTo>
                <a:lnTo>
                  <a:pt x="2207" y="625"/>
                </a:lnTo>
                <a:lnTo>
                  <a:pt x="2204" y="632"/>
                </a:lnTo>
                <a:lnTo>
                  <a:pt x="2199" y="638"/>
                </a:lnTo>
                <a:lnTo>
                  <a:pt x="2196" y="646"/>
                </a:lnTo>
                <a:lnTo>
                  <a:pt x="2193" y="655"/>
                </a:lnTo>
                <a:lnTo>
                  <a:pt x="2190" y="665"/>
                </a:lnTo>
                <a:lnTo>
                  <a:pt x="2190" y="677"/>
                </a:lnTo>
                <a:lnTo>
                  <a:pt x="2191" y="691"/>
                </a:lnTo>
                <a:lnTo>
                  <a:pt x="2195" y="686"/>
                </a:lnTo>
                <a:lnTo>
                  <a:pt x="2200" y="683"/>
                </a:lnTo>
                <a:lnTo>
                  <a:pt x="2205" y="681"/>
                </a:lnTo>
                <a:lnTo>
                  <a:pt x="2209" y="679"/>
                </a:lnTo>
                <a:lnTo>
                  <a:pt x="2213" y="678"/>
                </a:lnTo>
                <a:lnTo>
                  <a:pt x="2217" y="678"/>
                </a:lnTo>
                <a:lnTo>
                  <a:pt x="2220" y="678"/>
                </a:lnTo>
                <a:lnTo>
                  <a:pt x="2224" y="680"/>
                </a:lnTo>
                <a:lnTo>
                  <a:pt x="2231" y="683"/>
                </a:lnTo>
                <a:lnTo>
                  <a:pt x="2237" y="688"/>
                </a:lnTo>
                <a:lnTo>
                  <a:pt x="2243" y="695"/>
                </a:lnTo>
                <a:lnTo>
                  <a:pt x="2250" y="702"/>
                </a:lnTo>
                <a:lnTo>
                  <a:pt x="2256" y="709"/>
                </a:lnTo>
                <a:lnTo>
                  <a:pt x="2262" y="714"/>
                </a:lnTo>
                <a:lnTo>
                  <a:pt x="2268" y="719"/>
                </a:lnTo>
                <a:lnTo>
                  <a:pt x="2275" y="722"/>
                </a:lnTo>
                <a:lnTo>
                  <a:pt x="2278" y="722"/>
                </a:lnTo>
                <a:lnTo>
                  <a:pt x="2282" y="722"/>
                </a:lnTo>
                <a:lnTo>
                  <a:pt x="2285" y="721"/>
                </a:lnTo>
                <a:lnTo>
                  <a:pt x="2289" y="719"/>
                </a:lnTo>
                <a:lnTo>
                  <a:pt x="2294" y="717"/>
                </a:lnTo>
                <a:lnTo>
                  <a:pt x="2298" y="713"/>
                </a:lnTo>
                <a:lnTo>
                  <a:pt x="2302" y="709"/>
                </a:lnTo>
                <a:lnTo>
                  <a:pt x="2306" y="704"/>
                </a:lnTo>
                <a:lnTo>
                  <a:pt x="2307" y="706"/>
                </a:lnTo>
                <a:lnTo>
                  <a:pt x="2308" y="707"/>
                </a:lnTo>
                <a:lnTo>
                  <a:pt x="2308" y="706"/>
                </a:lnTo>
                <a:lnTo>
                  <a:pt x="2309" y="701"/>
                </a:lnTo>
                <a:lnTo>
                  <a:pt x="2308" y="702"/>
                </a:lnTo>
                <a:lnTo>
                  <a:pt x="2306" y="704"/>
                </a:lnTo>
                <a:lnTo>
                  <a:pt x="2306" y="697"/>
                </a:lnTo>
                <a:lnTo>
                  <a:pt x="2307" y="691"/>
                </a:lnTo>
                <a:lnTo>
                  <a:pt x="2309" y="689"/>
                </a:lnTo>
                <a:lnTo>
                  <a:pt x="2311" y="688"/>
                </a:lnTo>
                <a:lnTo>
                  <a:pt x="2314" y="688"/>
                </a:lnTo>
                <a:lnTo>
                  <a:pt x="2318" y="690"/>
                </a:lnTo>
                <a:lnTo>
                  <a:pt x="2325" y="669"/>
                </a:lnTo>
                <a:lnTo>
                  <a:pt x="2330" y="676"/>
                </a:lnTo>
                <a:lnTo>
                  <a:pt x="2336" y="682"/>
                </a:lnTo>
                <a:lnTo>
                  <a:pt x="2340" y="684"/>
                </a:lnTo>
                <a:lnTo>
                  <a:pt x="2342" y="685"/>
                </a:lnTo>
                <a:lnTo>
                  <a:pt x="2345" y="685"/>
                </a:lnTo>
                <a:lnTo>
                  <a:pt x="2348" y="683"/>
                </a:lnTo>
                <a:lnTo>
                  <a:pt x="2382" y="686"/>
                </a:lnTo>
                <a:lnTo>
                  <a:pt x="2382" y="683"/>
                </a:lnTo>
                <a:lnTo>
                  <a:pt x="2383" y="683"/>
                </a:lnTo>
                <a:lnTo>
                  <a:pt x="2384" y="685"/>
                </a:lnTo>
                <a:lnTo>
                  <a:pt x="2387" y="689"/>
                </a:lnTo>
                <a:lnTo>
                  <a:pt x="2390" y="701"/>
                </a:lnTo>
                <a:lnTo>
                  <a:pt x="2393" y="715"/>
                </a:lnTo>
                <a:lnTo>
                  <a:pt x="2393" y="715"/>
                </a:lnTo>
                <a:lnTo>
                  <a:pt x="2392" y="716"/>
                </a:lnTo>
                <a:lnTo>
                  <a:pt x="2382" y="720"/>
                </a:lnTo>
                <a:lnTo>
                  <a:pt x="2388" y="718"/>
                </a:lnTo>
                <a:lnTo>
                  <a:pt x="2392" y="716"/>
                </a:lnTo>
                <a:lnTo>
                  <a:pt x="2394" y="715"/>
                </a:lnTo>
                <a:lnTo>
                  <a:pt x="2396" y="725"/>
                </a:lnTo>
                <a:lnTo>
                  <a:pt x="2399" y="732"/>
                </a:lnTo>
                <a:lnTo>
                  <a:pt x="2401" y="734"/>
                </a:lnTo>
                <a:lnTo>
                  <a:pt x="2402" y="736"/>
                </a:lnTo>
                <a:lnTo>
                  <a:pt x="2403" y="736"/>
                </a:lnTo>
                <a:lnTo>
                  <a:pt x="2405" y="735"/>
                </a:lnTo>
                <a:lnTo>
                  <a:pt x="2405" y="743"/>
                </a:lnTo>
                <a:lnTo>
                  <a:pt x="2406" y="749"/>
                </a:lnTo>
                <a:lnTo>
                  <a:pt x="2408" y="752"/>
                </a:lnTo>
                <a:lnTo>
                  <a:pt x="2410" y="753"/>
                </a:lnTo>
                <a:lnTo>
                  <a:pt x="2412" y="753"/>
                </a:lnTo>
                <a:lnTo>
                  <a:pt x="2415" y="750"/>
                </a:lnTo>
                <a:lnTo>
                  <a:pt x="2417" y="746"/>
                </a:lnTo>
                <a:lnTo>
                  <a:pt x="2420" y="741"/>
                </a:lnTo>
                <a:lnTo>
                  <a:pt x="2426" y="731"/>
                </a:lnTo>
                <a:lnTo>
                  <a:pt x="2434" y="719"/>
                </a:lnTo>
                <a:lnTo>
                  <a:pt x="2440" y="709"/>
                </a:lnTo>
                <a:lnTo>
                  <a:pt x="2446" y="703"/>
                </a:lnTo>
                <a:lnTo>
                  <a:pt x="2442" y="699"/>
                </a:lnTo>
                <a:lnTo>
                  <a:pt x="2438" y="693"/>
                </a:lnTo>
                <a:lnTo>
                  <a:pt x="2440" y="693"/>
                </a:lnTo>
                <a:lnTo>
                  <a:pt x="2442" y="692"/>
                </a:lnTo>
                <a:lnTo>
                  <a:pt x="2444" y="693"/>
                </a:lnTo>
                <a:lnTo>
                  <a:pt x="2446" y="693"/>
                </a:lnTo>
                <a:lnTo>
                  <a:pt x="2450" y="696"/>
                </a:lnTo>
                <a:lnTo>
                  <a:pt x="2453" y="702"/>
                </a:lnTo>
                <a:lnTo>
                  <a:pt x="2459" y="713"/>
                </a:lnTo>
                <a:lnTo>
                  <a:pt x="2465" y="726"/>
                </a:lnTo>
                <a:lnTo>
                  <a:pt x="2468" y="731"/>
                </a:lnTo>
                <a:lnTo>
                  <a:pt x="2471" y="736"/>
                </a:lnTo>
                <a:lnTo>
                  <a:pt x="2474" y="740"/>
                </a:lnTo>
                <a:lnTo>
                  <a:pt x="2477" y="742"/>
                </a:lnTo>
                <a:lnTo>
                  <a:pt x="2480" y="743"/>
                </a:lnTo>
                <a:lnTo>
                  <a:pt x="2482" y="742"/>
                </a:lnTo>
                <a:lnTo>
                  <a:pt x="2484" y="742"/>
                </a:lnTo>
                <a:lnTo>
                  <a:pt x="2486" y="740"/>
                </a:lnTo>
                <a:lnTo>
                  <a:pt x="2490" y="736"/>
                </a:lnTo>
                <a:lnTo>
                  <a:pt x="2494" y="728"/>
                </a:lnTo>
                <a:lnTo>
                  <a:pt x="2499" y="710"/>
                </a:lnTo>
                <a:lnTo>
                  <a:pt x="2496" y="711"/>
                </a:lnTo>
                <a:lnTo>
                  <a:pt x="2493" y="710"/>
                </a:lnTo>
                <a:lnTo>
                  <a:pt x="2491" y="709"/>
                </a:lnTo>
                <a:lnTo>
                  <a:pt x="2490" y="705"/>
                </a:lnTo>
                <a:lnTo>
                  <a:pt x="2496" y="704"/>
                </a:lnTo>
                <a:lnTo>
                  <a:pt x="2500" y="705"/>
                </a:lnTo>
                <a:lnTo>
                  <a:pt x="2499" y="710"/>
                </a:lnTo>
                <a:lnTo>
                  <a:pt x="2503" y="709"/>
                </a:lnTo>
                <a:lnTo>
                  <a:pt x="2506" y="706"/>
                </a:lnTo>
                <a:lnTo>
                  <a:pt x="2504" y="705"/>
                </a:lnTo>
                <a:lnTo>
                  <a:pt x="2501" y="705"/>
                </a:lnTo>
                <a:lnTo>
                  <a:pt x="2506" y="702"/>
                </a:lnTo>
                <a:lnTo>
                  <a:pt x="2509" y="702"/>
                </a:lnTo>
                <a:lnTo>
                  <a:pt x="2509" y="704"/>
                </a:lnTo>
                <a:lnTo>
                  <a:pt x="2506" y="706"/>
                </a:lnTo>
                <a:lnTo>
                  <a:pt x="2509" y="708"/>
                </a:lnTo>
                <a:lnTo>
                  <a:pt x="2512" y="710"/>
                </a:lnTo>
                <a:lnTo>
                  <a:pt x="2514" y="712"/>
                </a:lnTo>
                <a:lnTo>
                  <a:pt x="2516" y="715"/>
                </a:lnTo>
                <a:lnTo>
                  <a:pt x="2520" y="721"/>
                </a:lnTo>
                <a:lnTo>
                  <a:pt x="2523" y="727"/>
                </a:lnTo>
                <a:lnTo>
                  <a:pt x="2527" y="734"/>
                </a:lnTo>
                <a:lnTo>
                  <a:pt x="2532" y="740"/>
                </a:lnTo>
                <a:lnTo>
                  <a:pt x="2535" y="742"/>
                </a:lnTo>
                <a:lnTo>
                  <a:pt x="2538" y="745"/>
                </a:lnTo>
                <a:lnTo>
                  <a:pt x="2543" y="747"/>
                </a:lnTo>
                <a:lnTo>
                  <a:pt x="2547" y="749"/>
                </a:lnTo>
                <a:lnTo>
                  <a:pt x="2531" y="766"/>
                </a:lnTo>
                <a:lnTo>
                  <a:pt x="2536" y="769"/>
                </a:lnTo>
                <a:lnTo>
                  <a:pt x="2540" y="771"/>
                </a:lnTo>
                <a:lnTo>
                  <a:pt x="2543" y="772"/>
                </a:lnTo>
                <a:lnTo>
                  <a:pt x="2545" y="772"/>
                </a:lnTo>
                <a:lnTo>
                  <a:pt x="2552" y="782"/>
                </a:lnTo>
                <a:lnTo>
                  <a:pt x="2561" y="793"/>
                </a:lnTo>
                <a:lnTo>
                  <a:pt x="2572" y="805"/>
                </a:lnTo>
                <a:lnTo>
                  <a:pt x="2584" y="814"/>
                </a:lnTo>
                <a:lnTo>
                  <a:pt x="2590" y="818"/>
                </a:lnTo>
                <a:lnTo>
                  <a:pt x="2596" y="821"/>
                </a:lnTo>
                <a:lnTo>
                  <a:pt x="2602" y="823"/>
                </a:lnTo>
                <a:lnTo>
                  <a:pt x="2608" y="824"/>
                </a:lnTo>
                <a:lnTo>
                  <a:pt x="2614" y="824"/>
                </a:lnTo>
                <a:lnTo>
                  <a:pt x="2620" y="824"/>
                </a:lnTo>
                <a:lnTo>
                  <a:pt x="2626" y="821"/>
                </a:lnTo>
                <a:lnTo>
                  <a:pt x="2631" y="817"/>
                </a:lnTo>
                <a:lnTo>
                  <a:pt x="2642" y="862"/>
                </a:lnTo>
                <a:lnTo>
                  <a:pt x="2650" y="896"/>
                </a:lnTo>
                <a:lnTo>
                  <a:pt x="2655" y="910"/>
                </a:lnTo>
                <a:lnTo>
                  <a:pt x="2660" y="922"/>
                </a:lnTo>
                <a:lnTo>
                  <a:pt x="2665" y="928"/>
                </a:lnTo>
                <a:lnTo>
                  <a:pt x="2669" y="934"/>
                </a:lnTo>
                <a:lnTo>
                  <a:pt x="2674" y="940"/>
                </a:lnTo>
                <a:lnTo>
                  <a:pt x="2680" y="945"/>
                </a:lnTo>
                <a:lnTo>
                  <a:pt x="2680" y="886"/>
                </a:lnTo>
                <a:lnTo>
                  <a:pt x="2720" y="883"/>
                </a:lnTo>
                <a:lnTo>
                  <a:pt x="2720" y="878"/>
                </a:lnTo>
                <a:lnTo>
                  <a:pt x="2720" y="874"/>
                </a:lnTo>
                <a:lnTo>
                  <a:pt x="2720" y="870"/>
                </a:lnTo>
                <a:lnTo>
                  <a:pt x="2722" y="866"/>
                </a:lnTo>
                <a:lnTo>
                  <a:pt x="2725" y="859"/>
                </a:lnTo>
                <a:lnTo>
                  <a:pt x="2730" y="854"/>
                </a:lnTo>
                <a:lnTo>
                  <a:pt x="2736" y="849"/>
                </a:lnTo>
                <a:lnTo>
                  <a:pt x="2744" y="846"/>
                </a:lnTo>
                <a:lnTo>
                  <a:pt x="2752" y="843"/>
                </a:lnTo>
                <a:lnTo>
                  <a:pt x="2762" y="843"/>
                </a:lnTo>
                <a:lnTo>
                  <a:pt x="2764" y="846"/>
                </a:lnTo>
                <a:lnTo>
                  <a:pt x="2767" y="847"/>
                </a:lnTo>
                <a:lnTo>
                  <a:pt x="2770" y="846"/>
                </a:lnTo>
                <a:lnTo>
                  <a:pt x="2773" y="845"/>
                </a:lnTo>
                <a:lnTo>
                  <a:pt x="2779" y="846"/>
                </a:lnTo>
                <a:lnTo>
                  <a:pt x="2784" y="848"/>
                </a:lnTo>
                <a:lnTo>
                  <a:pt x="2781" y="845"/>
                </a:lnTo>
                <a:lnTo>
                  <a:pt x="2779" y="842"/>
                </a:lnTo>
                <a:lnTo>
                  <a:pt x="2776" y="843"/>
                </a:lnTo>
                <a:lnTo>
                  <a:pt x="2773" y="845"/>
                </a:lnTo>
                <a:lnTo>
                  <a:pt x="2767" y="843"/>
                </a:lnTo>
                <a:lnTo>
                  <a:pt x="2762" y="843"/>
                </a:lnTo>
                <a:lnTo>
                  <a:pt x="2761" y="842"/>
                </a:lnTo>
                <a:lnTo>
                  <a:pt x="2760" y="842"/>
                </a:lnTo>
                <a:lnTo>
                  <a:pt x="2764" y="831"/>
                </a:lnTo>
                <a:lnTo>
                  <a:pt x="2768" y="824"/>
                </a:lnTo>
                <a:lnTo>
                  <a:pt x="2772" y="818"/>
                </a:lnTo>
                <a:lnTo>
                  <a:pt x="2776" y="815"/>
                </a:lnTo>
                <a:lnTo>
                  <a:pt x="2779" y="814"/>
                </a:lnTo>
                <a:lnTo>
                  <a:pt x="2783" y="814"/>
                </a:lnTo>
                <a:lnTo>
                  <a:pt x="2787" y="816"/>
                </a:lnTo>
                <a:lnTo>
                  <a:pt x="2790" y="819"/>
                </a:lnTo>
                <a:lnTo>
                  <a:pt x="2797" y="828"/>
                </a:lnTo>
                <a:lnTo>
                  <a:pt x="2804" y="839"/>
                </a:lnTo>
                <a:lnTo>
                  <a:pt x="2809" y="851"/>
                </a:lnTo>
                <a:lnTo>
                  <a:pt x="2813" y="860"/>
                </a:lnTo>
                <a:lnTo>
                  <a:pt x="2818" y="874"/>
                </a:lnTo>
                <a:lnTo>
                  <a:pt x="2825" y="887"/>
                </a:lnTo>
                <a:lnTo>
                  <a:pt x="2828" y="892"/>
                </a:lnTo>
                <a:lnTo>
                  <a:pt x="2831" y="894"/>
                </a:lnTo>
                <a:lnTo>
                  <a:pt x="2832" y="894"/>
                </a:lnTo>
                <a:lnTo>
                  <a:pt x="2833" y="893"/>
                </a:lnTo>
                <a:lnTo>
                  <a:pt x="2834" y="890"/>
                </a:lnTo>
                <a:lnTo>
                  <a:pt x="2835" y="887"/>
                </a:lnTo>
                <a:lnTo>
                  <a:pt x="2835" y="896"/>
                </a:lnTo>
                <a:lnTo>
                  <a:pt x="2836" y="903"/>
                </a:lnTo>
                <a:lnTo>
                  <a:pt x="2838" y="909"/>
                </a:lnTo>
                <a:lnTo>
                  <a:pt x="2840" y="915"/>
                </a:lnTo>
                <a:lnTo>
                  <a:pt x="2844" y="924"/>
                </a:lnTo>
                <a:lnTo>
                  <a:pt x="2851" y="931"/>
                </a:lnTo>
                <a:lnTo>
                  <a:pt x="2863" y="942"/>
                </a:lnTo>
                <a:lnTo>
                  <a:pt x="2877" y="952"/>
                </a:lnTo>
                <a:lnTo>
                  <a:pt x="2877" y="954"/>
                </a:lnTo>
                <a:lnTo>
                  <a:pt x="2877" y="956"/>
                </a:lnTo>
                <a:lnTo>
                  <a:pt x="2874" y="958"/>
                </a:lnTo>
                <a:lnTo>
                  <a:pt x="2872" y="960"/>
                </a:lnTo>
                <a:lnTo>
                  <a:pt x="2871" y="962"/>
                </a:lnTo>
                <a:lnTo>
                  <a:pt x="2872" y="963"/>
                </a:lnTo>
                <a:lnTo>
                  <a:pt x="2873" y="964"/>
                </a:lnTo>
                <a:lnTo>
                  <a:pt x="2874" y="963"/>
                </a:lnTo>
                <a:lnTo>
                  <a:pt x="2876" y="960"/>
                </a:lnTo>
                <a:lnTo>
                  <a:pt x="2877" y="956"/>
                </a:lnTo>
                <a:lnTo>
                  <a:pt x="2877" y="956"/>
                </a:lnTo>
                <a:lnTo>
                  <a:pt x="2880" y="955"/>
                </a:lnTo>
                <a:lnTo>
                  <a:pt x="2885" y="955"/>
                </a:lnTo>
                <a:lnTo>
                  <a:pt x="2883" y="961"/>
                </a:lnTo>
                <a:lnTo>
                  <a:pt x="2881" y="968"/>
                </a:lnTo>
                <a:lnTo>
                  <a:pt x="2879" y="970"/>
                </a:lnTo>
                <a:lnTo>
                  <a:pt x="2877" y="973"/>
                </a:lnTo>
                <a:lnTo>
                  <a:pt x="2878" y="976"/>
                </a:lnTo>
                <a:lnTo>
                  <a:pt x="2878" y="975"/>
                </a:lnTo>
                <a:lnTo>
                  <a:pt x="2880" y="972"/>
                </a:lnTo>
                <a:lnTo>
                  <a:pt x="2881" y="968"/>
                </a:lnTo>
                <a:lnTo>
                  <a:pt x="2884" y="965"/>
                </a:lnTo>
                <a:lnTo>
                  <a:pt x="2887" y="964"/>
                </a:lnTo>
                <a:lnTo>
                  <a:pt x="2889" y="965"/>
                </a:lnTo>
                <a:lnTo>
                  <a:pt x="2893" y="967"/>
                </a:lnTo>
                <a:lnTo>
                  <a:pt x="2897" y="974"/>
                </a:lnTo>
                <a:lnTo>
                  <a:pt x="2901" y="983"/>
                </a:lnTo>
                <a:lnTo>
                  <a:pt x="2904" y="988"/>
                </a:lnTo>
                <a:lnTo>
                  <a:pt x="2906" y="992"/>
                </a:lnTo>
                <a:lnTo>
                  <a:pt x="2908" y="994"/>
                </a:lnTo>
                <a:lnTo>
                  <a:pt x="2911" y="996"/>
                </a:lnTo>
                <a:lnTo>
                  <a:pt x="2914" y="996"/>
                </a:lnTo>
                <a:lnTo>
                  <a:pt x="2918" y="994"/>
                </a:lnTo>
                <a:lnTo>
                  <a:pt x="2921" y="991"/>
                </a:lnTo>
                <a:lnTo>
                  <a:pt x="2925" y="983"/>
                </a:lnTo>
                <a:lnTo>
                  <a:pt x="2931" y="980"/>
                </a:lnTo>
                <a:lnTo>
                  <a:pt x="2934" y="975"/>
                </a:lnTo>
                <a:lnTo>
                  <a:pt x="2937" y="969"/>
                </a:lnTo>
                <a:lnTo>
                  <a:pt x="2939" y="962"/>
                </a:lnTo>
                <a:lnTo>
                  <a:pt x="2940" y="947"/>
                </a:lnTo>
                <a:lnTo>
                  <a:pt x="2940" y="930"/>
                </a:lnTo>
                <a:lnTo>
                  <a:pt x="2940" y="922"/>
                </a:lnTo>
                <a:lnTo>
                  <a:pt x="2940" y="914"/>
                </a:lnTo>
                <a:lnTo>
                  <a:pt x="2941" y="906"/>
                </a:lnTo>
                <a:lnTo>
                  <a:pt x="2942" y="900"/>
                </a:lnTo>
                <a:lnTo>
                  <a:pt x="2944" y="893"/>
                </a:lnTo>
                <a:lnTo>
                  <a:pt x="2948" y="887"/>
                </a:lnTo>
                <a:lnTo>
                  <a:pt x="2952" y="883"/>
                </a:lnTo>
                <a:lnTo>
                  <a:pt x="2959" y="880"/>
                </a:lnTo>
                <a:lnTo>
                  <a:pt x="2974" y="915"/>
                </a:lnTo>
                <a:lnTo>
                  <a:pt x="2976" y="909"/>
                </a:lnTo>
                <a:lnTo>
                  <a:pt x="2976" y="904"/>
                </a:lnTo>
                <a:lnTo>
                  <a:pt x="2975" y="899"/>
                </a:lnTo>
                <a:lnTo>
                  <a:pt x="2974" y="894"/>
                </a:lnTo>
                <a:lnTo>
                  <a:pt x="2977" y="895"/>
                </a:lnTo>
                <a:lnTo>
                  <a:pt x="2980" y="896"/>
                </a:lnTo>
                <a:lnTo>
                  <a:pt x="2982" y="896"/>
                </a:lnTo>
                <a:lnTo>
                  <a:pt x="2986" y="895"/>
                </a:lnTo>
                <a:lnTo>
                  <a:pt x="2991" y="892"/>
                </a:lnTo>
                <a:lnTo>
                  <a:pt x="2996" y="889"/>
                </a:lnTo>
                <a:lnTo>
                  <a:pt x="2998" y="889"/>
                </a:lnTo>
                <a:lnTo>
                  <a:pt x="3000" y="889"/>
                </a:lnTo>
                <a:lnTo>
                  <a:pt x="3002" y="890"/>
                </a:lnTo>
                <a:lnTo>
                  <a:pt x="3004" y="894"/>
                </a:lnTo>
                <a:lnTo>
                  <a:pt x="3006" y="898"/>
                </a:lnTo>
                <a:lnTo>
                  <a:pt x="3007" y="904"/>
                </a:lnTo>
                <a:lnTo>
                  <a:pt x="3008" y="911"/>
                </a:lnTo>
                <a:lnTo>
                  <a:pt x="3009" y="921"/>
                </a:lnTo>
                <a:lnTo>
                  <a:pt x="2990" y="941"/>
                </a:lnTo>
                <a:lnTo>
                  <a:pt x="2975" y="957"/>
                </a:lnTo>
                <a:lnTo>
                  <a:pt x="2968" y="965"/>
                </a:lnTo>
                <a:lnTo>
                  <a:pt x="2960" y="971"/>
                </a:lnTo>
                <a:lnTo>
                  <a:pt x="2951" y="977"/>
                </a:lnTo>
                <a:lnTo>
                  <a:pt x="2941" y="981"/>
                </a:lnTo>
                <a:lnTo>
                  <a:pt x="2947" y="988"/>
                </a:lnTo>
                <a:lnTo>
                  <a:pt x="2952" y="994"/>
                </a:lnTo>
                <a:lnTo>
                  <a:pt x="2957" y="1000"/>
                </a:lnTo>
                <a:lnTo>
                  <a:pt x="2961" y="1007"/>
                </a:lnTo>
                <a:lnTo>
                  <a:pt x="2968" y="1022"/>
                </a:lnTo>
                <a:lnTo>
                  <a:pt x="2974" y="1038"/>
                </a:lnTo>
                <a:lnTo>
                  <a:pt x="2980" y="1053"/>
                </a:lnTo>
                <a:lnTo>
                  <a:pt x="2988" y="1066"/>
                </a:lnTo>
                <a:lnTo>
                  <a:pt x="2991" y="1071"/>
                </a:lnTo>
                <a:lnTo>
                  <a:pt x="2995" y="1077"/>
                </a:lnTo>
                <a:lnTo>
                  <a:pt x="3000" y="1081"/>
                </a:lnTo>
                <a:lnTo>
                  <a:pt x="3005" y="1086"/>
                </a:lnTo>
                <a:lnTo>
                  <a:pt x="3005" y="1090"/>
                </a:lnTo>
                <a:lnTo>
                  <a:pt x="3004" y="1094"/>
                </a:lnTo>
                <a:lnTo>
                  <a:pt x="3003" y="1096"/>
                </a:lnTo>
                <a:lnTo>
                  <a:pt x="3002" y="1097"/>
                </a:lnTo>
                <a:lnTo>
                  <a:pt x="2998" y="1100"/>
                </a:lnTo>
                <a:lnTo>
                  <a:pt x="2994" y="1105"/>
                </a:lnTo>
                <a:lnTo>
                  <a:pt x="2997" y="1107"/>
                </a:lnTo>
                <a:lnTo>
                  <a:pt x="3000" y="1108"/>
                </a:lnTo>
                <a:lnTo>
                  <a:pt x="3003" y="1108"/>
                </a:lnTo>
                <a:lnTo>
                  <a:pt x="3006" y="1108"/>
                </a:lnTo>
                <a:lnTo>
                  <a:pt x="3008" y="1106"/>
                </a:lnTo>
                <a:lnTo>
                  <a:pt x="3011" y="1104"/>
                </a:lnTo>
                <a:lnTo>
                  <a:pt x="3013" y="1101"/>
                </a:lnTo>
                <a:lnTo>
                  <a:pt x="3015" y="1098"/>
                </a:lnTo>
                <a:lnTo>
                  <a:pt x="3018" y="1091"/>
                </a:lnTo>
                <a:lnTo>
                  <a:pt x="3020" y="1081"/>
                </a:lnTo>
                <a:lnTo>
                  <a:pt x="3021" y="1071"/>
                </a:lnTo>
                <a:lnTo>
                  <a:pt x="3020" y="1061"/>
                </a:lnTo>
                <a:lnTo>
                  <a:pt x="3022" y="1061"/>
                </a:lnTo>
                <a:lnTo>
                  <a:pt x="3024" y="1063"/>
                </a:lnTo>
                <a:lnTo>
                  <a:pt x="3026" y="1066"/>
                </a:lnTo>
                <a:lnTo>
                  <a:pt x="3028" y="1069"/>
                </a:lnTo>
                <a:lnTo>
                  <a:pt x="3033" y="1078"/>
                </a:lnTo>
                <a:lnTo>
                  <a:pt x="3036" y="1090"/>
                </a:lnTo>
                <a:lnTo>
                  <a:pt x="3039" y="1101"/>
                </a:lnTo>
                <a:lnTo>
                  <a:pt x="3043" y="1112"/>
                </a:lnTo>
                <a:lnTo>
                  <a:pt x="3046" y="1116"/>
                </a:lnTo>
                <a:lnTo>
                  <a:pt x="3049" y="1120"/>
                </a:lnTo>
                <a:lnTo>
                  <a:pt x="3052" y="1124"/>
                </a:lnTo>
                <a:lnTo>
                  <a:pt x="3055" y="1126"/>
                </a:lnTo>
                <a:lnTo>
                  <a:pt x="3051" y="1210"/>
                </a:lnTo>
                <a:lnTo>
                  <a:pt x="3056" y="1217"/>
                </a:lnTo>
                <a:lnTo>
                  <a:pt x="3060" y="1222"/>
                </a:lnTo>
                <a:lnTo>
                  <a:pt x="3065" y="1227"/>
                </a:lnTo>
                <a:lnTo>
                  <a:pt x="3070" y="1229"/>
                </a:lnTo>
                <a:lnTo>
                  <a:pt x="3075" y="1230"/>
                </a:lnTo>
                <a:lnTo>
                  <a:pt x="3081" y="1231"/>
                </a:lnTo>
                <a:lnTo>
                  <a:pt x="3087" y="1230"/>
                </a:lnTo>
                <a:lnTo>
                  <a:pt x="3092" y="1228"/>
                </a:lnTo>
                <a:lnTo>
                  <a:pt x="3112" y="1216"/>
                </a:lnTo>
                <a:lnTo>
                  <a:pt x="3132" y="1204"/>
                </a:lnTo>
                <a:lnTo>
                  <a:pt x="3135" y="1205"/>
                </a:lnTo>
                <a:lnTo>
                  <a:pt x="3139" y="1204"/>
                </a:lnTo>
                <a:lnTo>
                  <a:pt x="3142" y="1203"/>
                </a:lnTo>
                <a:lnTo>
                  <a:pt x="3146" y="1201"/>
                </a:lnTo>
                <a:lnTo>
                  <a:pt x="3143" y="1201"/>
                </a:lnTo>
                <a:lnTo>
                  <a:pt x="3139" y="1201"/>
                </a:lnTo>
                <a:lnTo>
                  <a:pt x="3136" y="1202"/>
                </a:lnTo>
                <a:lnTo>
                  <a:pt x="3132" y="1204"/>
                </a:lnTo>
                <a:lnTo>
                  <a:pt x="3127" y="1202"/>
                </a:lnTo>
                <a:lnTo>
                  <a:pt x="3122" y="1199"/>
                </a:lnTo>
                <a:lnTo>
                  <a:pt x="3118" y="1196"/>
                </a:lnTo>
                <a:lnTo>
                  <a:pt x="3114" y="1191"/>
                </a:lnTo>
                <a:lnTo>
                  <a:pt x="3106" y="1179"/>
                </a:lnTo>
                <a:lnTo>
                  <a:pt x="3099" y="1166"/>
                </a:lnTo>
                <a:lnTo>
                  <a:pt x="3092" y="1153"/>
                </a:lnTo>
                <a:lnTo>
                  <a:pt x="3086" y="1141"/>
                </a:lnTo>
                <a:lnTo>
                  <a:pt x="3083" y="1136"/>
                </a:lnTo>
                <a:lnTo>
                  <a:pt x="3080" y="1132"/>
                </a:lnTo>
                <a:lnTo>
                  <a:pt x="3076" y="1128"/>
                </a:lnTo>
                <a:lnTo>
                  <a:pt x="3072" y="1126"/>
                </a:lnTo>
                <a:lnTo>
                  <a:pt x="3075" y="1102"/>
                </a:lnTo>
                <a:lnTo>
                  <a:pt x="3075" y="1082"/>
                </a:lnTo>
                <a:lnTo>
                  <a:pt x="3074" y="1073"/>
                </a:lnTo>
                <a:lnTo>
                  <a:pt x="3073" y="1066"/>
                </a:lnTo>
                <a:lnTo>
                  <a:pt x="3072" y="1060"/>
                </a:lnTo>
                <a:lnTo>
                  <a:pt x="3070" y="1054"/>
                </a:lnTo>
                <a:lnTo>
                  <a:pt x="3068" y="1049"/>
                </a:lnTo>
                <a:lnTo>
                  <a:pt x="3065" y="1045"/>
                </a:lnTo>
                <a:lnTo>
                  <a:pt x="3062" y="1042"/>
                </a:lnTo>
                <a:lnTo>
                  <a:pt x="3059" y="1039"/>
                </a:lnTo>
                <a:lnTo>
                  <a:pt x="3053" y="1034"/>
                </a:lnTo>
                <a:lnTo>
                  <a:pt x="3046" y="1031"/>
                </a:lnTo>
                <a:lnTo>
                  <a:pt x="3029" y="1028"/>
                </a:lnTo>
                <a:lnTo>
                  <a:pt x="3015" y="1026"/>
                </a:lnTo>
                <a:lnTo>
                  <a:pt x="3009" y="1024"/>
                </a:lnTo>
                <a:lnTo>
                  <a:pt x="3004" y="1020"/>
                </a:lnTo>
                <a:lnTo>
                  <a:pt x="3002" y="1018"/>
                </a:lnTo>
                <a:lnTo>
                  <a:pt x="3000" y="1015"/>
                </a:lnTo>
                <a:lnTo>
                  <a:pt x="2998" y="1011"/>
                </a:lnTo>
                <a:lnTo>
                  <a:pt x="2997" y="1007"/>
                </a:lnTo>
                <a:lnTo>
                  <a:pt x="3000" y="1002"/>
                </a:lnTo>
                <a:lnTo>
                  <a:pt x="3002" y="998"/>
                </a:lnTo>
                <a:lnTo>
                  <a:pt x="3003" y="993"/>
                </a:lnTo>
                <a:lnTo>
                  <a:pt x="3003" y="988"/>
                </a:lnTo>
                <a:lnTo>
                  <a:pt x="3002" y="976"/>
                </a:lnTo>
                <a:lnTo>
                  <a:pt x="3000" y="965"/>
                </a:lnTo>
                <a:lnTo>
                  <a:pt x="2999" y="960"/>
                </a:lnTo>
                <a:lnTo>
                  <a:pt x="2999" y="955"/>
                </a:lnTo>
                <a:lnTo>
                  <a:pt x="2999" y="950"/>
                </a:lnTo>
                <a:lnTo>
                  <a:pt x="3000" y="945"/>
                </a:lnTo>
                <a:lnTo>
                  <a:pt x="3001" y="942"/>
                </a:lnTo>
                <a:lnTo>
                  <a:pt x="3004" y="937"/>
                </a:lnTo>
                <a:lnTo>
                  <a:pt x="3008" y="935"/>
                </a:lnTo>
                <a:lnTo>
                  <a:pt x="3014" y="933"/>
                </a:lnTo>
                <a:lnTo>
                  <a:pt x="3016" y="943"/>
                </a:lnTo>
                <a:lnTo>
                  <a:pt x="3019" y="950"/>
                </a:lnTo>
                <a:lnTo>
                  <a:pt x="3022" y="956"/>
                </a:lnTo>
                <a:lnTo>
                  <a:pt x="3024" y="960"/>
                </a:lnTo>
                <a:lnTo>
                  <a:pt x="3027" y="963"/>
                </a:lnTo>
                <a:lnTo>
                  <a:pt x="3029" y="965"/>
                </a:lnTo>
                <a:lnTo>
                  <a:pt x="3032" y="966"/>
                </a:lnTo>
                <a:lnTo>
                  <a:pt x="3035" y="966"/>
                </a:lnTo>
                <a:lnTo>
                  <a:pt x="3040" y="964"/>
                </a:lnTo>
                <a:lnTo>
                  <a:pt x="3046" y="962"/>
                </a:lnTo>
                <a:lnTo>
                  <a:pt x="3049" y="962"/>
                </a:lnTo>
                <a:lnTo>
                  <a:pt x="3052" y="961"/>
                </a:lnTo>
                <a:lnTo>
                  <a:pt x="3055" y="962"/>
                </a:lnTo>
                <a:lnTo>
                  <a:pt x="3059" y="963"/>
                </a:lnTo>
                <a:lnTo>
                  <a:pt x="3061" y="956"/>
                </a:lnTo>
                <a:lnTo>
                  <a:pt x="3062" y="949"/>
                </a:lnTo>
                <a:lnTo>
                  <a:pt x="3063" y="942"/>
                </a:lnTo>
                <a:lnTo>
                  <a:pt x="3063" y="935"/>
                </a:lnTo>
                <a:lnTo>
                  <a:pt x="3063" y="923"/>
                </a:lnTo>
                <a:lnTo>
                  <a:pt x="3063" y="913"/>
                </a:lnTo>
                <a:lnTo>
                  <a:pt x="3063" y="909"/>
                </a:lnTo>
                <a:lnTo>
                  <a:pt x="3063" y="905"/>
                </a:lnTo>
                <a:lnTo>
                  <a:pt x="3064" y="903"/>
                </a:lnTo>
                <a:lnTo>
                  <a:pt x="3066" y="901"/>
                </a:lnTo>
                <a:lnTo>
                  <a:pt x="3069" y="900"/>
                </a:lnTo>
                <a:lnTo>
                  <a:pt x="3072" y="900"/>
                </a:lnTo>
                <a:lnTo>
                  <a:pt x="3078" y="902"/>
                </a:lnTo>
                <a:lnTo>
                  <a:pt x="3084" y="904"/>
                </a:lnTo>
                <a:lnTo>
                  <a:pt x="3081" y="907"/>
                </a:lnTo>
                <a:lnTo>
                  <a:pt x="3080" y="912"/>
                </a:lnTo>
                <a:lnTo>
                  <a:pt x="3079" y="917"/>
                </a:lnTo>
                <a:lnTo>
                  <a:pt x="3079" y="923"/>
                </a:lnTo>
                <a:lnTo>
                  <a:pt x="3080" y="935"/>
                </a:lnTo>
                <a:lnTo>
                  <a:pt x="3081" y="949"/>
                </a:lnTo>
                <a:lnTo>
                  <a:pt x="3082" y="959"/>
                </a:lnTo>
                <a:lnTo>
                  <a:pt x="3082" y="967"/>
                </a:lnTo>
                <a:lnTo>
                  <a:pt x="3080" y="968"/>
                </a:lnTo>
                <a:lnTo>
                  <a:pt x="3078" y="969"/>
                </a:lnTo>
                <a:lnTo>
                  <a:pt x="3074" y="967"/>
                </a:lnTo>
                <a:lnTo>
                  <a:pt x="3069" y="964"/>
                </a:lnTo>
                <a:lnTo>
                  <a:pt x="3078" y="977"/>
                </a:lnTo>
                <a:lnTo>
                  <a:pt x="3085" y="988"/>
                </a:lnTo>
                <a:lnTo>
                  <a:pt x="3092" y="996"/>
                </a:lnTo>
                <a:lnTo>
                  <a:pt x="3098" y="1003"/>
                </a:lnTo>
                <a:lnTo>
                  <a:pt x="3109" y="1014"/>
                </a:lnTo>
                <a:lnTo>
                  <a:pt x="3119" y="1021"/>
                </a:lnTo>
                <a:lnTo>
                  <a:pt x="3131" y="1027"/>
                </a:lnTo>
                <a:lnTo>
                  <a:pt x="3142" y="1036"/>
                </a:lnTo>
                <a:lnTo>
                  <a:pt x="3148" y="1041"/>
                </a:lnTo>
                <a:lnTo>
                  <a:pt x="3155" y="1046"/>
                </a:lnTo>
                <a:lnTo>
                  <a:pt x="3162" y="1053"/>
                </a:lnTo>
                <a:lnTo>
                  <a:pt x="3171" y="1062"/>
                </a:lnTo>
                <a:lnTo>
                  <a:pt x="3164" y="1059"/>
                </a:lnTo>
                <a:lnTo>
                  <a:pt x="3160" y="1058"/>
                </a:lnTo>
                <a:lnTo>
                  <a:pt x="3158" y="1059"/>
                </a:lnTo>
                <a:lnTo>
                  <a:pt x="3157" y="1060"/>
                </a:lnTo>
                <a:lnTo>
                  <a:pt x="3156" y="1061"/>
                </a:lnTo>
                <a:lnTo>
                  <a:pt x="3156" y="1064"/>
                </a:lnTo>
                <a:lnTo>
                  <a:pt x="3155" y="1069"/>
                </a:lnTo>
                <a:lnTo>
                  <a:pt x="3156" y="1076"/>
                </a:lnTo>
                <a:lnTo>
                  <a:pt x="3157" y="1085"/>
                </a:lnTo>
                <a:lnTo>
                  <a:pt x="3159" y="1093"/>
                </a:lnTo>
                <a:lnTo>
                  <a:pt x="3162" y="1112"/>
                </a:lnTo>
                <a:lnTo>
                  <a:pt x="3164" y="1132"/>
                </a:lnTo>
                <a:lnTo>
                  <a:pt x="3164" y="1140"/>
                </a:lnTo>
                <a:lnTo>
                  <a:pt x="3163" y="1148"/>
                </a:lnTo>
                <a:lnTo>
                  <a:pt x="3162" y="1151"/>
                </a:lnTo>
                <a:lnTo>
                  <a:pt x="3161" y="1154"/>
                </a:lnTo>
                <a:lnTo>
                  <a:pt x="3159" y="1157"/>
                </a:lnTo>
                <a:lnTo>
                  <a:pt x="3157" y="1159"/>
                </a:lnTo>
                <a:lnTo>
                  <a:pt x="3157" y="1148"/>
                </a:lnTo>
                <a:lnTo>
                  <a:pt x="3157" y="1138"/>
                </a:lnTo>
                <a:lnTo>
                  <a:pt x="3155" y="1128"/>
                </a:lnTo>
                <a:lnTo>
                  <a:pt x="3152" y="1120"/>
                </a:lnTo>
                <a:lnTo>
                  <a:pt x="3148" y="1114"/>
                </a:lnTo>
                <a:lnTo>
                  <a:pt x="3145" y="1108"/>
                </a:lnTo>
                <a:lnTo>
                  <a:pt x="3141" y="1103"/>
                </a:lnTo>
                <a:lnTo>
                  <a:pt x="3137" y="1099"/>
                </a:lnTo>
                <a:lnTo>
                  <a:pt x="3134" y="1095"/>
                </a:lnTo>
                <a:lnTo>
                  <a:pt x="3132" y="1092"/>
                </a:lnTo>
                <a:lnTo>
                  <a:pt x="3130" y="1090"/>
                </a:lnTo>
                <a:lnTo>
                  <a:pt x="3130" y="1088"/>
                </a:lnTo>
                <a:lnTo>
                  <a:pt x="3132" y="1086"/>
                </a:lnTo>
                <a:lnTo>
                  <a:pt x="3135" y="1084"/>
                </a:lnTo>
                <a:lnTo>
                  <a:pt x="3141" y="1082"/>
                </a:lnTo>
                <a:lnTo>
                  <a:pt x="3149" y="1080"/>
                </a:lnTo>
                <a:lnTo>
                  <a:pt x="3115" y="1053"/>
                </a:lnTo>
                <a:lnTo>
                  <a:pt x="3114" y="1058"/>
                </a:lnTo>
                <a:lnTo>
                  <a:pt x="3114" y="1064"/>
                </a:lnTo>
                <a:lnTo>
                  <a:pt x="3115" y="1069"/>
                </a:lnTo>
                <a:lnTo>
                  <a:pt x="3117" y="1075"/>
                </a:lnTo>
                <a:lnTo>
                  <a:pt x="3121" y="1086"/>
                </a:lnTo>
                <a:lnTo>
                  <a:pt x="3126" y="1096"/>
                </a:lnTo>
                <a:lnTo>
                  <a:pt x="3127" y="1101"/>
                </a:lnTo>
                <a:lnTo>
                  <a:pt x="3128" y="1106"/>
                </a:lnTo>
                <a:lnTo>
                  <a:pt x="3129" y="1112"/>
                </a:lnTo>
                <a:lnTo>
                  <a:pt x="3128" y="1117"/>
                </a:lnTo>
                <a:lnTo>
                  <a:pt x="3127" y="1122"/>
                </a:lnTo>
                <a:lnTo>
                  <a:pt x="3124" y="1127"/>
                </a:lnTo>
                <a:lnTo>
                  <a:pt x="3119" y="1133"/>
                </a:lnTo>
                <a:lnTo>
                  <a:pt x="3114" y="1139"/>
                </a:lnTo>
                <a:lnTo>
                  <a:pt x="3119" y="1146"/>
                </a:lnTo>
                <a:lnTo>
                  <a:pt x="3124" y="1152"/>
                </a:lnTo>
                <a:lnTo>
                  <a:pt x="3129" y="1157"/>
                </a:lnTo>
                <a:lnTo>
                  <a:pt x="3133" y="1161"/>
                </a:lnTo>
                <a:lnTo>
                  <a:pt x="3140" y="1167"/>
                </a:lnTo>
                <a:lnTo>
                  <a:pt x="3147" y="1172"/>
                </a:lnTo>
                <a:lnTo>
                  <a:pt x="3154" y="1179"/>
                </a:lnTo>
                <a:lnTo>
                  <a:pt x="3162" y="1188"/>
                </a:lnTo>
                <a:lnTo>
                  <a:pt x="3165" y="1194"/>
                </a:lnTo>
                <a:lnTo>
                  <a:pt x="3170" y="1201"/>
                </a:lnTo>
                <a:lnTo>
                  <a:pt x="3174" y="1210"/>
                </a:lnTo>
                <a:lnTo>
                  <a:pt x="3179" y="1220"/>
                </a:lnTo>
                <a:lnTo>
                  <a:pt x="3179" y="1213"/>
                </a:lnTo>
                <a:lnTo>
                  <a:pt x="3179" y="1206"/>
                </a:lnTo>
                <a:lnTo>
                  <a:pt x="3180" y="1200"/>
                </a:lnTo>
                <a:lnTo>
                  <a:pt x="3182" y="1195"/>
                </a:lnTo>
                <a:lnTo>
                  <a:pt x="3187" y="1186"/>
                </a:lnTo>
                <a:lnTo>
                  <a:pt x="3193" y="1179"/>
                </a:lnTo>
                <a:lnTo>
                  <a:pt x="3199" y="1171"/>
                </a:lnTo>
                <a:lnTo>
                  <a:pt x="3205" y="1163"/>
                </a:lnTo>
                <a:lnTo>
                  <a:pt x="3208" y="1159"/>
                </a:lnTo>
                <a:lnTo>
                  <a:pt x="3210" y="1154"/>
                </a:lnTo>
                <a:lnTo>
                  <a:pt x="3212" y="1148"/>
                </a:lnTo>
                <a:lnTo>
                  <a:pt x="3214" y="1141"/>
                </a:lnTo>
                <a:lnTo>
                  <a:pt x="3219" y="1147"/>
                </a:lnTo>
                <a:lnTo>
                  <a:pt x="3223" y="1155"/>
                </a:lnTo>
                <a:lnTo>
                  <a:pt x="3228" y="1163"/>
                </a:lnTo>
                <a:lnTo>
                  <a:pt x="3232" y="1172"/>
                </a:lnTo>
                <a:lnTo>
                  <a:pt x="3234" y="1175"/>
                </a:lnTo>
                <a:lnTo>
                  <a:pt x="3236" y="1179"/>
                </a:lnTo>
                <a:lnTo>
                  <a:pt x="3238" y="1181"/>
                </a:lnTo>
                <a:lnTo>
                  <a:pt x="3241" y="1182"/>
                </a:lnTo>
                <a:lnTo>
                  <a:pt x="3243" y="1182"/>
                </a:lnTo>
                <a:lnTo>
                  <a:pt x="3246" y="1180"/>
                </a:lnTo>
                <a:lnTo>
                  <a:pt x="3249" y="1176"/>
                </a:lnTo>
                <a:lnTo>
                  <a:pt x="3252" y="1172"/>
                </a:lnTo>
                <a:lnTo>
                  <a:pt x="3233" y="1136"/>
                </a:lnTo>
                <a:lnTo>
                  <a:pt x="3237" y="1136"/>
                </a:lnTo>
                <a:lnTo>
                  <a:pt x="3240" y="1135"/>
                </a:lnTo>
                <a:lnTo>
                  <a:pt x="3243" y="1133"/>
                </a:lnTo>
                <a:lnTo>
                  <a:pt x="3246" y="1129"/>
                </a:lnTo>
                <a:lnTo>
                  <a:pt x="3251" y="1122"/>
                </a:lnTo>
                <a:lnTo>
                  <a:pt x="3256" y="1113"/>
                </a:lnTo>
                <a:lnTo>
                  <a:pt x="3262" y="1104"/>
                </a:lnTo>
                <a:lnTo>
                  <a:pt x="3266" y="1096"/>
                </a:lnTo>
                <a:lnTo>
                  <a:pt x="3269" y="1093"/>
                </a:lnTo>
                <a:lnTo>
                  <a:pt x="3272" y="1090"/>
                </a:lnTo>
                <a:lnTo>
                  <a:pt x="3275" y="1087"/>
                </a:lnTo>
                <a:lnTo>
                  <a:pt x="3278" y="1086"/>
                </a:lnTo>
                <a:lnTo>
                  <a:pt x="3282" y="1092"/>
                </a:lnTo>
                <a:lnTo>
                  <a:pt x="3284" y="1099"/>
                </a:lnTo>
                <a:lnTo>
                  <a:pt x="3286" y="1107"/>
                </a:lnTo>
                <a:lnTo>
                  <a:pt x="3287" y="1116"/>
                </a:lnTo>
                <a:lnTo>
                  <a:pt x="3287" y="1126"/>
                </a:lnTo>
                <a:lnTo>
                  <a:pt x="3286" y="1136"/>
                </a:lnTo>
                <a:lnTo>
                  <a:pt x="3284" y="1145"/>
                </a:lnTo>
                <a:lnTo>
                  <a:pt x="3282" y="1153"/>
                </a:lnTo>
                <a:lnTo>
                  <a:pt x="3278" y="1154"/>
                </a:lnTo>
                <a:lnTo>
                  <a:pt x="3274" y="1155"/>
                </a:lnTo>
                <a:lnTo>
                  <a:pt x="3269" y="1158"/>
                </a:lnTo>
                <a:lnTo>
                  <a:pt x="3265" y="1161"/>
                </a:lnTo>
                <a:lnTo>
                  <a:pt x="3274" y="1168"/>
                </a:lnTo>
                <a:lnTo>
                  <a:pt x="3278" y="1162"/>
                </a:lnTo>
                <a:lnTo>
                  <a:pt x="3282" y="1153"/>
                </a:lnTo>
                <a:lnTo>
                  <a:pt x="3287" y="1153"/>
                </a:lnTo>
                <a:lnTo>
                  <a:pt x="3293" y="1154"/>
                </a:lnTo>
                <a:lnTo>
                  <a:pt x="3298" y="1156"/>
                </a:lnTo>
                <a:lnTo>
                  <a:pt x="3304" y="1158"/>
                </a:lnTo>
                <a:lnTo>
                  <a:pt x="3315" y="1165"/>
                </a:lnTo>
                <a:lnTo>
                  <a:pt x="3326" y="1172"/>
                </a:lnTo>
                <a:lnTo>
                  <a:pt x="3337" y="1180"/>
                </a:lnTo>
                <a:lnTo>
                  <a:pt x="3348" y="1185"/>
                </a:lnTo>
                <a:lnTo>
                  <a:pt x="3354" y="1187"/>
                </a:lnTo>
                <a:lnTo>
                  <a:pt x="3360" y="1187"/>
                </a:lnTo>
                <a:lnTo>
                  <a:pt x="3366" y="1186"/>
                </a:lnTo>
                <a:lnTo>
                  <a:pt x="3372" y="1184"/>
                </a:lnTo>
                <a:lnTo>
                  <a:pt x="3366" y="1182"/>
                </a:lnTo>
                <a:lnTo>
                  <a:pt x="3361" y="1179"/>
                </a:lnTo>
                <a:lnTo>
                  <a:pt x="3358" y="1174"/>
                </a:lnTo>
                <a:lnTo>
                  <a:pt x="3356" y="1169"/>
                </a:lnTo>
                <a:lnTo>
                  <a:pt x="3354" y="1164"/>
                </a:lnTo>
                <a:lnTo>
                  <a:pt x="3352" y="1158"/>
                </a:lnTo>
                <a:lnTo>
                  <a:pt x="3352" y="1152"/>
                </a:lnTo>
                <a:lnTo>
                  <a:pt x="3352" y="1146"/>
                </a:lnTo>
                <a:lnTo>
                  <a:pt x="3352" y="1133"/>
                </a:lnTo>
                <a:lnTo>
                  <a:pt x="3351" y="1121"/>
                </a:lnTo>
                <a:lnTo>
                  <a:pt x="3350" y="1116"/>
                </a:lnTo>
                <a:lnTo>
                  <a:pt x="3347" y="1112"/>
                </a:lnTo>
                <a:lnTo>
                  <a:pt x="3344" y="1109"/>
                </a:lnTo>
                <a:lnTo>
                  <a:pt x="3339" y="1106"/>
                </a:lnTo>
                <a:lnTo>
                  <a:pt x="3364" y="1090"/>
                </a:lnTo>
                <a:lnTo>
                  <a:pt x="3379" y="1122"/>
                </a:lnTo>
                <a:lnTo>
                  <a:pt x="3395" y="1155"/>
                </a:lnTo>
                <a:lnTo>
                  <a:pt x="3413" y="1190"/>
                </a:lnTo>
                <a:lnTo>
                  <a:pt x="3429" y="1225"/>
                </a:lnTo>
                <a:lnTo>
                  <a:pt x="3436" y="1243"/>
                </a:lnTo>
                <a:lnTo>
                  <a:pt x="3443" y="1261"/>
                </a:lnTo>
                <a:lnTo>
                  <a:pt x="3450" y="1280"/>
                </a:lnTo>
                <a:lnTo>
                  <a:pt x="3456" y="1298"/>
                </a:lnTo>
                <a:lnTo>
                  <a:pt x="3460" y="1316"/>
                </a:lnTo>
                <a:lnTo>
                  <a:pt x="3464" y="1335"/>
                </a:lnTo>
                <a:lnTo>
                  <a:pt x="3467" y="1353"/>
                </a:lnTo>
                <a:lnTo>
                  <a:pt x="3468" y="1372"/>
                </a:lnTo>
                <a:lnTo>
                  <a:pt x="3473" y="1377"/>
                </a:lnTo>
                <a:lnTo>
                  <a:pt x="3477" y="1381"/>
                </a:lnTo>
                <a:lnTo>
                  <a:pt x="3481" y="1384"/>
                </a:lnTo>
                <a:lnTo>
                  <a:pt x="3484" y="1386"/>
                </a:lnTo>
                <a:lnTo>
                  <a:pt x="3488" y="1387"/>
                </a:lnTo>
                <a:lnTo>
                  <a:pt x="3492" y="1387"/>
                </a:lnTo>
                <a:lnTo>
                  <a:pt x="3495" y="1386"/>
                </a:lnTo>
                <a:lnTo>
                  <a:pt x="3498" y="1385"/>
                </a:lnTo>
                <a:lnTo>
                  <a:pt x="3503" y="1381"/>
                </a:lnTo>
                <a:lnTo>
                  <a:pt x="3508" y="1375"/>
                </a:lnTo>
                <a:lnTo>
                  <a:pt x="3513" y="1368"/>
                </a:lnTo>
                <a:lnTo>
                  <a:pt x="3517" y="1362"/>
                </a:lnTo>
                <a:lnTo>
                  <a:pt x="3522" y="1356"/>
                </a:lnTo>
                <a:lnTo>
                  <a:pt x="3526" y="1352"/>
                </a:lnTo>
                <a:lnTo>
                  <a:pt x="3529" y="1351"/>
                </a:lnTo>
                <a:lnTo>
                  <a:pt x="3532" y="1351"/>
                </a:lnTo>
                <a:lnTo>
                  <a:pt x="3534" y="1351"/>
                </a:lnTo>
                <a:lnTo>
                  <a:pt x="3538" y="1352"/>
                </a:lnTo>
                <a:lnTo>
                  <a:pt x="3541" y="1354"/>
                </a:lnTo>
                <a:lnTo>
                  <a:pt x="3545" y="1358"/>
                </a:lnTo>
                <a:lnTo>
                  <a:pt x="3548" y="1362"/>
                </a:lnTo>
                <a:lnTo>
                  <a:pt x="3552" y="1367"/>
                </a:lnTo>
                <a:lnTo>
                  <a:pt x="3560" y="1383"/>
                </a:lnTo>
                <a:lnTo>
                  <a:pt x="3570" y="1405"/>
                </a:lnTo>
                <a:lnTo>
                  <a:pt x="3569" y="1402"/>
                </a:lnTo>
                <a:lnTo>
                  <a:pt x="3568" y="1398"/>
                </a:lnTo>
                <a:lnTo>
                  <a:pt x="3568" y="1394"/>
                </a:lnTo>
                <a:lnTo>
                  <a:pt x="3568" y="1390"/>
                </a:lnTo>
                <a:lnTo>
                  <a:pt x="3569" y="1380"/>
                </a:lnTo>
                <a:lnTo>
                  <a:pt x="3571" y="1368"/>
                </a:lnTo>
                <a:lnTo>
                  <a:pt x="3574" y="1356"/>
                </a:lnTo>
                <a:lnTo>
                  <a:pt x="3576" y="1345"/>
                </a:lnTo>
                <a:lnTo>
                  <a:pt x="3577" y="1334"/>
                </a:lnTo>
                <a:lnTo>
                  <a:pt x="3577" y="1324"/>
                </a:lnTo>
                <a:lnTo>
                  <a:pt x="3587" y="1324"/>
                </a:lnTo>
                <a:lnTo>
                  <a:pt x="3598" y="1325"/>
                </a:lnTo>
                <a:lnTo>
                  <a:pt x="3603" y="1327"/>
                </a:lnTo>
                <a:lnTo>
                  <a:pt x="3608" y="1330"/>
                </a:lnTo>
                <a:lnTo>
                  <a:pt x="3613" y="1335"/>
                </a:lnTo>
                <a:lnTo>
                  <a:pt x="3617" y="1342"/>
                </a:lnTo>
                <a:lnTo>
                  <a:pt x="3590" y="1378"/>
                </a:lnTo>
                <a:lnTo>
                  <a:pt x="3595" y="1386"/>
                </a:lnTo>
                <a:lnTo>
                  <a:pt x="3600" y="1394"/>
                </a:lnTo>
                <a:lnTo>
                  <a:pt x="3606" y="1399"/>
                </a:lnTo>
                <a:lnTo>
                  <a:pt x="3613" y="1404"/>
                </a:lnTo>
                <a:lnTo>
                  <a:pt x="3619" y="1407"/>
                </a:lnTo>
                <a:lnTo>
                  <a:pt x="3626" y="1410"/>
                </a:lnTo>
                <a:lnTo>
                  <a:pt x="3633" y="1412"/>
                </a:lnTo>
                <a:lnTo>
                  <a:pt x="3640" y="1413"/>
                </a:lnTo>
                <a:lnTo>
                  <a:pt x="3654" y="1414"/>
                </a:lnTo>
                <a:lnTo>
                  <a:pt x="3668" y="1415"/>
                </a:lnTo>
                <a:lnTo>
                  <a:pt x="3676" y="1416"/>
                </a:lnTo>
                <a:lnTo>
                  <a:pt x="3683" y="1417"/>
                </a:lnTo>
                <a:lnTo>
                  <a:pt x="3689" y="1419"/>
                </a:lnTo>
                <a:lnTo>
                  <a:pt x="3695" y="1422"/>
                </a:lnTo>
                <a:lnTo>
                  <a:pt x="3694" y="1414"/>
                </a:lnTo>
                <a:lnTo>
                  <a:pt x="3694" y="1407"/>
                </a:lnTo>
                <a:lnTo>
                  <a:pt x="3694" y="1400"/>
                </a:lnTo>
                <a:lnTo>
                  <a:pt x="3694" y="1391"/>
                </a:lnTo>
                <a:lnTo>
                  <a:pt x="3694" y="1382"/>
                </a:lnTo>
                <a:lnTo>
                  <a:pt x="3693" y="1373"/>
                </a:lnTo>
                <a:lnTo>
                  <a:pt x="3691" y="1367"/>
                </a:lnTo>
                <a:lnTo>
                  <a:pt x="3689" y="1363"/>
                </a:lnTo>
                <a:lnTo>
                  <a:pt x="3687" y="1358"/>
                </a:lnTo>
                <a:lnTo>
                  <a:pt x="3684" y="1353"/>
                </a:lnTo>
                <a:lnTo>
                  <a:pt x="3685" y="1347"/>
                </a:lnTo>
                <a:lnTo>
                  <a:pt x="3686" y="1342"/>
                </a:lnTo>
                <a:lnTo>
                  <a:pt x="3687" y="1338"/>
                </a:lnTo>
                <a:lnTo>
                  <a:pt x="3689" y="1335"/>
                </a:lnTo>
                <a:lnTo>
                  <a:pt x="3691" y="1333"/>
                </a:lnTo>
                <a:lnTo>
                  <a:pt x="3693" y="1331"/>
                </a:lnTo>
                <a:lnTo>
                  <a:pt x="3696" y="1330"/>
                </a:lnTo>
                <a:lnTo>
                  <a:pt x="3699" y="1330"/>
                </a:lnTo>
                <a:lnTo>
                  <a:pt x="3710" y="1330"/>
                </a:lnTo>
                <a:lnTo>
                  <a:pt x="3719" y="1332"/>
                </a:lnTo>
                <a:lnTo>
                  <a:pt x="3724" y="1340"/>
                </a:lnTo>
                <a:lnTo>
                  <a:pt x="3726" y="1347"/>
                </a:lnTo>
                <a:lnTo>
                  <a:pt x="3728" y="1356"/>
                </a:lnTo>
                <a:lnTo>
                  <a:pt x="3730" y="1364"/>
                </a:lnTo>
                <a:lnTo>
                  <a:pt x="3731" y="1382"/>
                </a:lnTo>
                <a:lnTo>
                  <a:pt x="3732" y="1399"/>
                </a:lnTo>
                <a:lnTo>
                  <a:pt x="3733" y="1416"/>
                </a:lnTo>
                <a:lnTo>
                  <a:pt x="3735" y="1433"/>
                </a:lnTo>
                <a:lnTo>
                  <a:pt x="3737" y="1441"/>
                </a:lnTo>
                <a:lnTo>
                  <a:pt x="3739" y="1449"/>
                </a:lnTo>
                <a:lnTo>
                  <a:pt x="3742" y="1456"/>
                </a:lnTo>
                <a:lnTo>
                  <a:pt x="3747" y="1462"/>
                </a:lnTo>
                <a:lnTo>
                  <a:pt x="3810" y="1482"/>
                </a:lnTo>
                <a:lnTo>
                  <a:pt x="3873" y="1503"/>
                </a:lnTo>
                <a:lnTo>
                  <a:pt x="3936" y="1527"/>
                </a:lnTo>
                <a:lnTo>
                  <a:pt x="3999" y="1550"/>
                </a:lnTo>
                <a:lnTo>
                  <a:pt x="4062" y="1575"/>
                </a:lnTo>
                <a:lnTo>
                  <a:pt x="4124" y="1600"/>
                </a:lnTo>
                <a:lnTo>
                  <a:pt x="4187" y="1626"/>
                </a:lnTo>
                <a:lnTo>
                  <a:pt x="4249" y="1650"/>
                </a:lnTo>
                <a:lnTo>
                  <a:pt x="4248" y="1652"/>
                </a:lnTo>
                <a:lnTo>
                  <a:pt x="4247" y="1654"/>
                </a:lnTo>
                <a:lnTo>
                  <a:pt x="4244" y="1655"/>
                </a:lnTo>
                <a:lnTo>
                  <a:pt x="4241" y="1658"/>
                </a:lnTo>
                <a:lnTo>
                  <a:pt x="4231" y="1660"/>
                </a:lnTo>
                <a:lnTo>
                  <a:pt x="4216" y="1661"/>
                </a:lnTo>
                <a:lnTo>
                  <a:pt x="4206" y="1656"/>
                </a:lnTo>
                <a:lnTo>
                  <a:pt x="4197" y="1652"/>
                </a:lnTo>
                <a:lnTo>
                  <a:pt x="4189" y="1648"/>
                </a:lnTo>
                <a:lnTo>
                  <a:pt x="4181" y="1643"/>
                </a:lnTo>
                <a:lnTo>
                  <a:pt x="4170" y="1633"/>
                </a:lnTo>
                <a:lnTo>
                  <a:pt x="4159" y="1624"/>
                </a:lnTo>
                <a:lnTo>
                  <a:pt x="4153" y="1620"/>
                </a:lnTo>
                <a:lnTo>
                  <a:pt x="4147" y="1616"/>
                </a:lnTo>
                <a:lnTo>
                  <a:pt x="4140" y="1612"/>
                </a:lnTo>
                <a:lnTo>
                  <a:pt x="4130" y="1608"/>
                </a:lnTo>
                <a:lnTo>
                  <a:pt x="4120" y="1605"/>
                </a:lnTo>
                <a:lnTo>
                  <a:pt x="4109" y="1604"/>
                </a:lnTo>
                <a:lnTo>
                  <a:pt x="4095" y="1603"/>
                </a:lnTo>
                <a:lnTo>
                  <a:pt x="4078" y="1603"/>
                </a:lnTo>
                <a:lnTo>
                  <a:pt x="4087" y="1613"/>
                </a:lnTo>
                <a:lnTo>
                  <a:pt x="4099" y="1626"/>
                </a:lnTo>
                <a:lnTo>
                  <a:pt x="4103" y="1632"/>
                </a:lnTo>
                <a:lnTo>
                  <a:pt x="4105" y="1638"/>
                </a:lnTo>
                <a:lnTo>
                  <a:pt x="4105" y="1641"/>
                </a:lnTo>
                <a:lnTo>
                  <a:pt x="4105" y="1643"/>
                </a:lnTo>
                <a:lnTo>
                  <a:pt x="4103" y="1646"/>
                </a:lnTo>
                <a:lnTo>
                  <a:pt x="4101" y="1648"/>
                </a:lnTo>
                <a:lnTo>
                  <a:pt x="4083" y="1649"/>
                </a:lnTo>
                <a:lnTo>
                  <a:pt x="4069" y="1648"/>
                </a:lnTo>
                <a:lnTo>
                  <a:pt x="4057" y="1647"/>
                </a:lnTo>
                <a:lnTo>
                  <a:pt x="4046" y="1644"/>
                </a:lnTo>
                <a:lnTo>
                  <a:pt x="4037" y="1640"/>
                </a:lnTo>
                <a:lnTo>
                  <a:pt x="4029" y="1636"/>
                </a:lnTo>
                <a:lnTo>
                  <a:pt x="4022" y="1631"/>
                </a:lnTo>
                <a:lnTo>
                  <a:pt x="4015" y="1626"/>
                </a:lnTo>
                <a:lnTo>
                  <a:pt x="4000" y="1614"/>
                </a:lnTo>
                <a:lnTo>
                  <a:pt x="3980" y="1600"/>
                </a:lnTo>
                <a:lnTo>
                  <a:pt x="3969" y="1594"/>
                </a:lnTo>
                <a:lnTo>
                  <a:pt x="3955" y="1588"/>
                </a:lnTo>
                <a:lnTo>
                  <a:pt x="3937" y="1582"/>
                </a:lnTo>
                <a:lnTo>
                  <a:pt x="3918" y="1577"/>
                </a:lnTo>
                <a:lnTo>
                  <a:pt x="3940" y="1577"/>
                </a:lnTo>
                <a:lnTo>
                  <a:pt x="3935" y="1572"/>
                </a:lnTo>
                <a:lnTo>
                  <a:pt x="3930" y="1568"/>
                </a:lnTo>
                <a:lnTo>
                  <a:pt x="3925" y="1564"/>
                </a:lnTo>
                <a:lnTo>
                  <a:pt x="3920" y="1560"/>
                </a:lnTo>
                <a:lnTo>
                  <a:pt x="3908" y="1556"/>
                </a:lnTo>
                <a:lnTo>
                  <a:pt x="3896" y="1554"/>
                </a:lnTo>
                <a:lnTo>
                  <a:pt x="3884" y="1553"/>
                </a:lnTo>
                <a:lnTo>
                  <a:pt x="3872" y="1554"/>
                </a:lnTo>
                <a:lnTo>
                  <a:pt x="3861" y="1556"/>
                </a:lnTo>
                <a:lnTo>
                  <a:pt x="3848" y="1559"/>
                </a:lnTo>
                <a:lnTo>
                  <a:pt x="3837" y="1564"/>
                </a:lnTo>
                <a:lnTo>
                  <a:pt x="3826" y="1569"/>
                </a:lnTo>
                <a:lnTo>
                  <a:pt x="3816" y="1573"/>
                </a:lnTo>
                <a:lnTo>
                  <a:pt x="3806" y="1578"/>
                </a:lnTo>
                <a:lnTo>
                  <a:pt x="3790" y="1588"/>
                </a:lnTo>
                <a:lnTo>
                  <a:pt x="3778" y="1595"/>
                </a:lnTo>
                <a:lnTo>
                  <a:pt x="3487" y="1507"/>
                </a:lnTo>
                <a:lnTo>
                  <a:pt x="3496" y="1514"/>
                </a:lnTo>
                <a:lnTo>
                  <a:pt x="3506" y="1521"/>
                </a:lnTo>
                <a:lnTo>
                  <a:pt x="3518" y="1528"/>
                </a:lnTo>
                <a:lnTo>
                  <a:pt x="3530" y="1535"/>
                </a:lnTo>
                <a:lnTo>
                  <a:pt x="3557" y="1550"/>
                </a:lnTo>
                <a:lnTo>
                  <a:pt x="3581" y="1566"/>
                </a:lnTo>
                <a:lnTo>
                  <a:pt x="3592" y="1573"/>
                </a:lnTo>
                <a:lnTo>
                  <a:pt x="3600" y="1580"/>
                </a:lnTo>
                <a:lnTo>
                  <a:pt x="3603" y="1583"/>
                </a:lnTo>
                <a:lnTo>
                  <a:pt x="3605" y="1586"/>
                </a:lnTo>
                <a:lnTo>
                  <a:pt x="3607" y="1589"/>
                </a:lnTo>
                <a:lnTo>
                  <a:pt x="3608" y="1592"/>
                </a:lnTo>
                <a:lnTo>
                  <a:pt x="3608" y="1595"/>
                </a:lnTo>
                <a:lnTo>
                  <a:pt x="3607" y="1598"/>
                </a:lnTo>
                <a:lnTo>
                  <a:pt x="3605" y="1600"/>
                </a:lnTo>
                <a:lnTo>
                  <a:pt x="3602" y="1603"/>
                </a:lnTo>
                <a:lnTo>
                  <a:pt x="3598" y="1605"/>
                </a:lnTo>
                <a:lnTo>
                  <a:pt x="3592" y="1607"/>
                </a:lnTo>
                <a:lnTo>
                  <a:pt x="3586" y="1610"/>
                </a:lnTo>
                <a:lnTo>
                  <a:pt x="3577" y="1611"/>
                </a:lnTo>
                <a:lnTo>
                  <a:pt x="3587" y="1619"/>
                </a:lnTo>
                <a:lnTo>
                  <a:pt x="3598" y="1625"/>
                </a:lnTo>
                <a:lnTo>
                  <a:pt x="3610" y="1630"/>
                </a:lnTo>
                <a:lnTo>
                  <a:pt x="3623" y="1634"/>
                </a:lnTo>
                <a:lnTo>
                  <a:pt x="3638" y="1638"/>
                </a:lnTo>
                <a:lnTo>
                  <a:pt x="3652" y="1640"/>
                </a:lnTo>
                <a:lnTo>
                  <a:pt x="3667" y="1643"/>
                </a:lnTo>
                <a:lnTo>
                  <a:pt x="3684" y="1644"/>
                </a:lnTo>
                <a:lnTo>
                  <a:pt x="3717" y="1646"/>
                </a:lnTo>
                <a:lnTo>
                  <a:pt x="3751" y="1646"/>
                </a:lnTo>
                <a:lnTo>
                  <a:pt x="3786" y="1646"/>
                </a:lnTo>
                <a:lnTo>
                  <a:pt x="3821" y="1646"/>
                </a:lnTo>
                <a:lnTo>
                  <a:pt x="3853" y="1646"/>
                </a:lnTo>
                <a:lnTo>
                  <a:pt x="3884" y="1647"/>
                </a:lnTo>
                <a:lnTo>
                  <a:pt x="3898" y="1649"/>
                </a:lnTo>
                <a:lnTo>
                  <a:pt x="3912" y="1650"/>
                </a:lnTo>
                <a:lnTo>
                  <a:pt x="3924" y="1653"/>
                </a:lnTo>
                <a:lnTo>
                  <a:pt x="3935" y="1656"/>
                </a:lnTo>
                <a:lnTo>
                  <a:pt x="3945" y="1661"/>
                </a:lnTo>
                <a:lnTo>
                  <a:pt x="3955" y="1666"/>
                </a:lnTo>
                <a:lnTo>
                  <a:pt x="3962" y="1671"/>
                </a:lnTo>
                <a:lnTo>
                  <a:pt x="3968" y="1678"/>
                </a:lnTo>
                <a:lnTo>
                  <a:pt x="3972" y="1686"/>
                </a:lnTo>
                <a:lnTo>
                  <a:pt x="3975" y="1695"/>
                </a:lnTo>
                <a:lnTo>
                  <a:pt x="3976" y="1706"/>
                </a:lnTo>
                <a:lnTo>
                  <a:pt x="3975" y="1717"/>
                </a:lnTo>
                <a:lnTo>
                  <a:pt x="3968" y="1720"/>
                </a:lnTo>
                <a:lnTo>
                  <a:pt x="3959" y="1721"/>
                </a:lnTo>
                <a:lnTo>
                  <a:pt x="3950" y="1722"/>
                </a:lnTo>
                <a:lnTo>
                  <a:pt x="3942" y="1722"/>
                </a:lnTo>
                <a:lnTo>
                  <a:pt x="3924" y="1721"/>
                </a:lnTo>
                <a:lnTo>
                  <a:pt x="3907" y="1719"/>
                </a:lnTo>
                <a:lnTo>
                  <a:pt x="3869" y="1710"/>
                </a:lnTo>
                <a:lnTo>
                  <a:pt x="3831" y="1698"/>
                </a:lnTo>
                <a:lnTo>
                  <a:pt x="3811" y="1693"/>
                </a:lnTo>
                <a:lnTo>
                  <a:pt x="3793" y="1689"/>
                </a:lnTo>
                <a:lnTo>
                  <a:pt x="3775" y="1685"/>
                </a:lnTo>
                <a:lnTo>
                  <a:pt x="3756" y="1684"/>
                </a:lnTo>
                <a:lnTo>
                  <a:pt x="3748" y="1683"/>
                </a:lnTo>
                <a:lnTo>
                  <a:pt x="3739" y="1684"/>
                </a:lnTo>
                <a:lnTo>
                  <a:pt x="3731" y="1684"/>
                </a:lnTo>
                <a:lnTo>
                  <a:pt x="3723" y="1686"/>
                </a:lnTo>
                <a:lnTo>
                  <a:pt x="3714" y="1688"/>
                </a:lnTo>
                <a:lnTo>
                  <a:pt x="3706" y="1691"/>
                </a:lnTo>
                <a:lnTo>
                  <a:pt x="3699" y="1695"/>
                </a:lnTo>
                <a:lnTo>
                  <a:pt x="3691" y="1699"/>
                </a:lnTo>
                <a:lnTo>
                  <a:pt x="3689" y="1694"/>
                </a:lnTo>
                <a:lnTo>
                  <a:pt x="3686" y="1688"/>
                </a:lnTo>
                <a:lnTo>
                  <a:pt x="3683" y="1683"/>
                </a:lnTo>
                <a:lnTo>
                  <a:pt x="3679" y="1679"/>
                </a:lnTo>
                <a:lnTo>
                  <a:pt x="3668" y="1670"/>
                </a:lnTo>
                <a:lnTo>
                  <a:pt x="3657" y="1662"/>
                </a:lnTo>
                <a:lnTo>
                  <a:pt x="3644" y="1653"/>
                </a:lnTo>
                <a:lnTo>
                  <a:pt x="3628" y="1646"/>
                </a:lnTo>
                <a:lnTo>
                  <a:pt x="3613" y="1640"/>
                </a:lnTo>
                <a:lnTo>
                  <a:pt x="3596" y="1634"/>
                </a:lnTo>
                <a:lnTo>
                  <a:pt x="3560" y="1623"/>
                </a:lnTo>
                <a:lnTo>
                  <a:pt x="3523" y="1612"/>
                </a:lnTo>
                <a:lnTo>
                  <a:pt x="3487" y="1600"/>
                </a:lnTo>
                <a:lnTo>
                  <a:pt x="3454" y="1589"/>
                </a:lnTo>
                <a:lnTo>
                  <a:pt x="3431" y="1604"/>
                </a:lnTo>
                <a:lnTo>
                  <a:pt x="3415" y="1602"/>
                </a:lnTo>
                <a:lnTo>
                  <a:pt x="3402" y="1600"/>
                </a:lnTo>
                <a:lnTo>
                  <a:pt x="3390" y="1598"/>
                </a:lnTo>
                <a:lnTo>
                  <a:pt x="3380" y="1595"/>
                </a:lnTo>
                <a:lnTo>
                  <a:pt x="3372" y="1592"/>
                </a:lnTo>
                <a:lnTo>
                  <a:pt x="3365" y="1589"/>
                </a:lnTo>
                <a:lnTo>
                  <a:pt x="3359" y="1585"/>
                </a:lnTo>
                <a:lnTo>
                  <a:pt x="3354" y="1581"/>
                </a:lnTo>
                <a:lnTo>
                  <a:pt x="3350" y="1577"/>
                </a:lnTo>
                <a:lnTo>
                  <a:pt x="3347" y="1573"/>
                </a:lnTo>
                <a:lnTo>
                  <a:pt x="3345" y="1569"/>
                </a:lnTo>
                <a:lnTo>
                  <a:pt x="3344" y="1564"/>
                </a:lnTo>
                <a:lnTo>
                  <a:pt x="3342" y="1554"/>
                </a:lnTo>
                <a:lnTo>
                  <a:pt x="3342" y="1545"/>
                </a:lnTo>
                <a:lnTo>
                  <a:pt x="3341" y="1536"/>
                </a:lnTo>
                <a:lnTo>
                  <a:pt x="3339" y="1527"/>
                </a:lnTo>
                <a:lnTo>
                  <a:pt x="3337" y="1523"/>
                </a:lnTo>
                <a:lnTo>
                  <a:pt x="3335" y="1519"/>
                </a:lnTo>
                <a:lnTo>
                  <a:pt x="3331" y="1515"/>
                </a:lnTo>
                <a:lnTo>
                  <a:pt x="3327" y="1510"/>
                </a:lnTo>
                <a:lnTo>
                  <a:pt x="3322" y="1507"/>
                </a:lnTo>
                <a:lnTo>
                  <a:pt x="3315" y="1504"/>
                </a:lnTo>
                <a:lnTo>
                  <a:pt x="3306" y="1501"/>
                </a:lnTo>
                <a:lnTo>
                  <a:pt x="3297" y="1499"/>
                </a:lnTo>
                <a:lnTo>
                  <a:pt x="3286" y="1497"/>
                </a:lnTo>
                <a:lnTo>
                  <a:pt x="3273" y="1495"/>
                </a:lnTo>
                <a:lnTo>
                  <a:pt x="3257" y="1494"/>
                </a:lnTo>
                <a:lnTo>
                  <a:pt x="3241" y="1493"/>
                </a:lnTo>
                <a:lnTo>
                  <a:pt x="3237" y="1496"/>
                </a:lnTo>
                <a:lnTo>
                  <a:pt x="3235" y="1500"/>
                </a:lnTo>
                <a:lnTo>
                  <a:pt x="3235" y="1505"/>
                </a:lnTo>
                <a:lnTo>
                  <a:pt x="3235" y="1509"/>
                </a:lnTo>
                <a:lnTo>
                  <a:pt x="3236" y="1520"/>
                </a:lnTo>
                <a:lnTo>
                  <a:pt x="3236" y="1530"/>
                </a:lnTo>
                <a:lnTo>
                  <a:pt x="3235" y="1535"/>
                </a:lnTo>
                <a:lnTo>
                  <a:pt x="3232" y="1539"/>
                </a:lnTo>
                <a:lnTo>
                  <a:pt x="3227" y="1542"/>
                </a:lnTo>
                <a:lnTo>
                  <a:pt x="3221" y="1545"/>
                </a:lnTo>
                <a:lnTo>
                  <a:pt x="3210" y="1547"/>
                </a:lnTo>
                <a:lnTo>
                  <a:pt x="3198" y="1547"/>
                </a:lnTo>
                <a:lnTo>
                  <a:pt x="3182" y="1547"/>
                </a:lnTo>
                <a:lnTo>
                  <a:pt x="3162" y="1546"/>
                </a:lnTo>
                <a:lnTo>
                  <a:pt x="3142" y="1535"/>
                </a:lnTo>
                <a:lnTo>
                  <a:pt x="3118" y="1523"/>
                </a:lnTo>
                <a:lnTo>
                  <a:pt x="3108" y="1517"/>
                </a:lnTo>
                <a:lnTo>
                  <a:pt x="3098" y="1509"/>
                </a:lnTo>
                <a:lnTo>
                  <a:pt x="3095" y="1505"/>
                </a:lnTo>
                <a:lnTo>
                  <a:pt x="3091" y="1501"/>
                </a:lnTo>
                <a:lnTo>
                  <a:pt x="3089" y="1497"/>
                </a:lnTo>
                <a:lnTo>
                  <a:pt x="3087" y="1492"/>
                </a:lnTo>
                <a:lnTo>
                  <a:pt x="3117" y="1486"/>
                </a:lnTo>
                <a:lnTo>
                  <a:pt x="3119" y="1483"/>
                </a:lnTo>
                <a:lnTo>
                  <a:pt x="3121" y="1480"/>
                </a:lnTo>
                <a:lnTo>
                  <a:pt x="3121" y="1477"/>
                </a:lnTo>
                <a:lnTo>
                  <a:pt x="3120" y="1475"/>
                </a:lnTo>
                <a:lnTo>
                  <a:pt x="3118" y="1472"/>
                </a:lnTo>
                <a:lnTo>
                  <a:pt x="3115" y="1470"/>
                </a:lnTo>
                <a:lnTo>
                  <a:pt x="3111" y="1468"/>
                </a:lnTo>
                <a:lnTo>
                  <a:pt x="3107" y="1466"/>
                </a:lnTo>
                <a:lnTo>
                  <a:pt x="3095" y="1461"/>
                </a:lnTo>
                <a:lnTo>
                  <a:pt x="3081" y="1458"/>
                </a:lnTo>
                <a:lnTo>
                  <a:pt x="3064" y="1456"/>
                </a:lnTo>
                <a:lnTo>
                  <a:pt x="3046" y="1454"/>
                </a:lnTo>
                <a:lnTo>
                  <a:pt x="3006" y="1451"/>
                </a:lnTo>
                <a:lnTo>
                  <a:pt x="2964" y="1449"/>
                </a:lnTo>
                <a:lnTo>
                  <a:pt x="2923" y="1447"/>
                </a:lnTo>
                <a:lnTo>
                  <a:pt x="2887" y="1446"/>
                </a:lnTo>
                <a:lnTo>
                  <a:pt x="2896" y="1452"/>
                </a:lnTo>
                <a:lnTo>
                  <a:pt x="2903" y="1457"/>
                </a:lnTo>
                <a:lnTo>
                  <a:pt x="2910" y="1463"/>
                </a:lnTo>
                <a:lnTo>
                  <a:pt x="2915" y="1469"/>
                </a:lnTo>
                <a:lnTo>
                  <a:pt x="2919" y="1475"/>
                </a:lnTo>
                <a:lnTo>
                  <a:pt x="2922" y="1480"/>
                </a:lnTo>
                <a:lnTo>
                  <a:pt x="2924" y="1485"/>
                </a:lnTo>
                <a:lnTo>
                  <a:pt x="2925" y="1490"/>
                </a:lnTo>
                <a:lnTo>
                  <a:pt x="2924" y="1495"/>
                </a:lnTo>
                <a:lnTo>
                  <a:pt x="2921" y="1500"/>
                </a:lnTo>
                <a:lnTo>
                  <a:pt x="2918" y="1504"/>
                </a:lnTo>
                <a:lnTo>
                  <a:pt x="2912" y="1507"/>
                </a:lnTo>
                <a:lnTo>
                  <a:pt x="2905" y="1511"/>
                </a:lnTo>
                <a:lnTo>
                  <a:pt x="2895" y="1514"/>
                </a:lnTo>
                <a:lnTo>
                  <a:pt x="2883" y="1517"/>
                </a:lnTo>
                <a:lnTo>
                  <a:pt x="2870" y="1518"/>
                </a:lnTo>
                <a:lnTo>
                  <a:pt x="2883" y="1519"/>
                </a:lnTo>
                <a:lnTo>
                  <a:pt x="2896" y="1520"/>
                </a:lnTo>
                <a:lnTo>
                  <a:pt x="2907" y="1522"/>
                </a:lnTo>
                <a:lnTo>
                  <a:pt x="2918" y="1525"/>
                </a:lnTo>
                <a:lnTo>
                  <a:pt x="2927" y="1528"/>
                </a:lnTo>
                <a:lnTo>
                  <a:pt x="2936" y="1531"/>
                </a:lnTo>
                <a:lnTo>
                  <a:pt x="2945" y="1534"/>
                </a:lnTo>
                <a:lnTo>
                  <a:pt x="2953" y="1538"/>
                </a:lnTo>
                <a:lnTo>
                  <a:pt x="2967" y="1547"/>
                </a:lnTo>
                <a:lnTo>
                  <a:pt x="2979" y="1556"/>
                </a:lnTo>
                <a:lnTo>
                  <a:pt x="2991" y="1567"/>
                </a:lnTo>
                <a:lnTo>
                  <a:pt x="3001" y="1578"/>
                </a:lnTo>
                <a:lnTo>
                  <a:pt x="3011" y="1588"/>
                </a:lnTo>
                <a:lnTo>
                  <a:pt x="3021" y="1598"/>
                </a:lnTo>
                <a:lnTo>
                  <a:pt x="3033" y="1608"/>
                </a:lnTo>
                <a:lnTo>
                  <a:pt x="3045" y="1618"/>
                </a:lnTo>
                <a:lnTo>
                  <a:pt x="3051" y="1621"/>
                </a:lnTo>
                <a:lnTo>
                  <a:pt x="3058" y="1625"/>
                </a:lnTo>
                <a:lnTo>
                  <a:pt x="3066" y="1628"/>
                </a:lnTo>
                <a:lnTo>
                  <a:pt x="3074" y="1631"/>
                </a:lnTo>
                <a:lnTo>
                  <a:pt x="3084" y="1634"/>
                </a:lnTo>
                <a:lnTo>
                  <a:pt x="3093" y="1636"/>
                </a:lnTo>
                <a:lnTo>
                  <a:pt x="3103" y="1637"/>
                </a:lnTo>
                <a:lnTo>
                  <a:pt x="3114" y="1638"/>
                </a:lnTo>
                <a:lnTo>
                  <a:pt x="3094" y="1626"/>
                </a:lnTo>
                <a:lnTo>
                  <a:pt x="3069" y="1614"/>
                </a:lnTo>
                <a:lnTo>
                  <a:pt x="3043" y="1599"/>
                </a:lnTo>
                <a:lnTo>
                  <a:pt x="3019" y="1586"/>
                </a:lnTo>
                <a:lnTo>
                  <a:pt x="3009" y="1579"/>
                </a:lnTo>
                <a:lnTo>
                  <a:pt x="3001" y="1573"/>
                </a:lnTo>
                <a:lnTo>
                  <a:pt x="2998" y="1570"/>
                </a:lnTo>
                <a:lnTo>
                  <a:pt x="2996" y="1567"/>
                </a:lnTo>
                <a:lnTo>
                  <a:pt x="2994" y="1563"/>
                </a:lnTo>
                <a:lnTo>
                  <a:pt x="2993" y="1559"/>
                </a:lnTo>
                <a:lnTo>
                  <a:pt x="2992" y="1557"/>
                </a:lnTo>
                <a:lnTo>
                  <a:pt x="2993" y="1554"/>
                </a:lnTo>
                <a:lnTo>
                  <a:pt x="2994" y="1551"/>
                </a:lnTo>
                <a:lnTo>
                  <a:pt x="2997" y="1548"/>
                </a:lnTo>
                <a:lnTo>
                  <a:pt x="3000" y="1546"/>
                </a:lnTo>
                <a:lnTo>
                  <a:pt x="3004" y="1544"/>
                </a:lnTo>
                <a:lnTo>
                  <a:pt x="3010" y="1541"/>
                </a:lnTo>
                <a:lnTo>
                  <a:pt x="3016" y="1539"/>
                </a:lnTo>
                <a:lnTo>
                  <a:pt x="3035" y="1536"/>
                </a:lnTo>
                <a:lnTo>
                  <a:pt x="3054" y="1535"/>
                </a:lnTo>
                <a:lnTo>
                  <a:pt x="3072" y="1536"/>
                </a:lnTo>
                <a:lnTo>
                  <a:pt x="3091" y="1538"/>
                </a:lnTo>
                <a:lnTo>
                  <a:pt x="3109" y="1542"/>
                </a:lnTo>
                <a:lnTo>
                  <a:pt x="3128" y="1547"/>
                </a:lnTo>
                <a:lnTo>
                  <a:pt x="3147" y="1553"/>
                </a:lnTo>
                <a:lnTo>
                  <a:pt x="3166" y="1560"/>
                </a:lnTo>
                <a:lnTo>
                  <a:pt x="3205" y="1576"/>
                </a:lnTo>
                <a:lnTo>
                  <a:pt x="3247" y="1592"/>
                </a:lnTo>
                <a:lnTo>
                  <a:pt x="3269" y="1600"/>
                </a:lnTo>
                <a:lnTo>
                  <a:pt x="3291" y="1608"/>
                </a:lnTo>
                <a:lnTo>
                  <a:pt x="3314" y="1616"/>
                </a:lnTo>
                <a:lnTo>
                  <a:pt x="3338" y="1622"/>
                </a:lnTo>
                <a:lnTo>
                  <a:pt x="3253" y="1620"/>
                </a:lnTo>
                <a:lnTo>
                  <a:pt x="3251" y="1628"/>
                </a:lnTo>
                <a:lnTo>
                  <a:pt x="3251" y="1636"/>
                </a:lnTo>
                <a:lnTo>
                  <a:pt x="3253" y="1643"/>
                </a:lnTo>
                <a:lnTo>
                  <a:pt x="3255" y="1649"/>
                </a:lnTo>
                <a:lnTo>
                  <a:pt x="3259" y="1656"/>
                </a:lnTo>
                <a:lnTo>
                  <a:pt x="3265" y="1663"/>
                </a:lnTo>
                <a:lnTo>
                  <a:pt x="3271" y="1669"/>
                </a:lnTo>
                <a:lnTo>
                  <a:pt x="3278" y="1674"/>
                </a:lnTo>
                <a:lnTo>
                  <a:pt x="3286" y="1679"/>
                </a:lnTo>
                <a:lnTo>
                  <a:pt x="3294" y="1684"/>
                </a:lnTo>
                <a:lnTo>
                  <a:pt x="3304" y="1689"/>
                </a:lnTo>
                <a:lnTo>
                  <a:pt x="3315" y="1693"/>
                </a:lnTo>
                <a:lnTo>
                  <a:pt x="3336" y="1702"/>
                </a:lnTo>
                <a:lnTo>
                  <a:pt x="3360" y="1711"/>
                </a:lnTo>
                <a:lnTo>
                  <a:pt x="3383" y="1720"/>
                </a:lnTo>
                <a:lnTo>
                  <a:pt x="3407" y="1729"/>
                </a:lnTo>
                <a:lnTo>
                  <a:pt x="3430" y="1738"/>
                </a:lnTo>
                <a:lnTo>
                  <a:pt x="3452" y="1748"/>
                </a:lnTo>
                <a:lnTo>
                  <a:pt x="3462" y="1755"/>
                </a:lnTo>
                <a:lnTo>
                  <a:pt x="3472" y="1761"/>
                </a:lnTo>
                <a:lnTo>
                  <a:pt x="3480" y="1767"/>
                </a:lnTo>
                <a:lnTo>
                  <a:pt x="3488" y="1773"/>
                </a:lnTo>
                <a:lnTo>
                  <a:pt x="3496" y="1780"/>
                </a:lnTo>
                <a:lnTo>
                  <a:pt x="3502" y="1788"/>
                </a:lnTo>
                <a:lnTo>
                  <a:pt x="3507" y="1796"/>
                </a:lnTo>
                <a:lnTo>
                  <a:pt x="3511" y="1805"/>
                </a:lnTo>
                <a:lnTo>
                  <a:pt x="3484" y="1802"/>
                </a:lnTo>
                <a:lnTo>
                  <a:pt x="3462" y="1798"/>
                </a:lnTo>
                <a:lnTo>
                  <a:pt x="3454" y="1798"/>
                </a:lnTo>
                <a:lnTo>
                  <a:pt x="3448" y="1799"/>
                </a:lnTo>
                <a:lnTo>
                  <a:pt x="3444" y="1801"/>
                </a:lnTo>
                <a:lnTo>
                  <a:pt x="3443" y="1803"/>
                </a:lnTo>
                <a:lnTo>
                  <a:pt x="3442" y="1805"/>
                </a:lnTo>
                <a:lnTo>
                  <a:pt x="3441" y="1807"/>
                </a:lnTo>
                <a:lnTo>
                  <a:pt x="3442" y="1805"/>
                </a:lnTo>
                <a:lnTo>
                  <a:pt x="3444" y="1804"/>
                </a:lnTo>
                <a:lnTo>
                  <a:pt x="3447" y="1803"/>
                </a:lnTo>
                <a:lnTo>
                  <a:pt x="3450" y="1802"/>
                </a:lnTo>
                <a:lnTo>
                  <a:pt x="3457" y="1801"/>
                </a:lnTo>
                <a:lnTo>
                  <a:pt x="3467" y="1801"/>
                </a:lnTo>
                <a:lnTo>
                  <a:pt x="3489" y="1804"/>
                </a:lnTo>
                <a:lnTo>
                  <a:pt x="3518" y="1808"/>
                </a:lnTo>
                <a:lnTo>
                  <a:pt x="3548" y="1814"/>
                </a:lnTo>
                <a:lnTo>
                  <a:pt x="3579" y="1820"/>
                </a:lnTo>
                <a:lnTo>
                  <a:pt x="3608" y="1824"/>
                </a:lnTo>
                <a:lnTo>
                  <a:pt x="3634" y="1827"/>
                </a:lnTo>
                <a:lnTo>
                  <a:pt x="3573" y="1778"/>
                </a:lnTo>
                <a:lnTo>
                  <a:pt x="3591" y="1774"/>
                </a:lnTo>
                <a:lnTo>
                  <a:pt x="3606" y="1770"/>
                </a:lnTo>
                <a:lnTo>
                  <a:pt x="3620" y="1768"/>
                </a:lnTo>
                <a:lnTo>
                  <a:pt x="3634" y="1766"/>
                </a:lnTo>
                <a:lnTo>
                  <a:pt x="3646" y="1765"/>
                </a:lnTo>
                <a:lnTo>
                  <a:pt x="3657" y="1764"/>
                </a:lnTo>
                <a:lnTo>
                  <a:pt x="3667" y="1764"/>
                </a:lnTo>
                <a:lnTo>
                  <a:pt x="3678" y="1765"/>
                </a:lnTo>
                <a:lnTo>
                  <a:pt x="3695" y="1768"/>
                </a:lnTo>
                <a:lnTo>
                  <a:pt x="3711" y="1772"/>
                </a:lnTo>
                <a:lnTo>
                  <a:pt x="3726" y="1777"/>
                </a:lnTo>
                <a:lnTo>
                  <a:pt x="3740" y="1784"/>
                </a:lnTo>
                <a:lnTo>
                  <a:pt x="3754" y="1791"/>
                </a:lnTo>
                <a:lnTo>
                  <a:pt x="3769" y="1797"/>
                </a:lnTo>
                <a:lnTo>
                  <a:pt x="3785" y="1805"/>
                </a:lnTo>
                <a:lnTo>
                  <a:pt x="3803" y="1811"/>
                </a:lnTo>
                <a:lnTo>
                  <a:pt x="3813" y="1813"/>
                </a:lnTo>
                <a:lnTo>
                  <a:pt x="3825" y="1816"/>
                </a:lnTo>
                <a:lnTo>
                  <a:pt x="3837" y="1818"/>
                </a:lnTo>
                <a:lnTo>
                  <a:pt x="3849" y="1819"/>
                </a:lnTo>
                <a:lnTo>
                  <a:pt x="3864" y="1820"/>
                </a:lnTo>
                <a:lnTo>
                  <a:pt x="3878" y="1821"/>
                </a:lnTo>
                <a:lnTo>
                  <a:pt x="3894" y="1821"/>
                </a:lnTo>
                <a:lnTo>
                  <a:pt x="3912" y="1820"/>
                </a:lnTo>
                <a:lnTo>
                  <a:pt x="3910" y="1817"/>
                </a:lnTo>
                <a:lnTo>
                  <a:pt x="3907" y="1813"/>
                </a:lnTo>
                <a:lnTo>
                  <a:pt x="3901" y="1810"/>
                </a:lnTo>
                <a:lnTo>
                  <a:pt x="3895" y="1807"/>
                </a:lnTo>
                <a:lnTo>
                  <a:pt x="3881" y="1798"/>
                </a:lnTo>
                <a:lnTo>
                  <a:pt x="3863" y="1791"/>
                </a:lnTo>
                <a:lnTo>
                  <a:pt x="3822" y="1776"/>
                </a:lnTo>
                <a:lnTo>
                  <a:pt x="3780" y="1761"/>
                </a:lnTo>
                <a:lnTo>
                  <a:pt x="3762" y="1754"/>
                </a:lnTo>
                <a:lnTo>
                  <a:pt x="3747" y="1746"/>
                </a:lnTo>
                <a:lnTo>
                  <a:pt x="3741" y="1743"/>
                </a:lnTo>
                <a:lnTo>
                  <a:pt x="3736" y="1740"/>
                </a:lnTo>
                <a:lnTo>
                  <a:pt x="3732" y="1737"/>
                </a:lnTo>
                <a:lnTo>
                  <a:pt x="3730" y="1734"/>
                </a:lnTo>
                <a:lnTo>
                  <a:pt x="3729" y="1732"/>
                </a:lnTo>
                <a:lnTo>
                  <a:pt x="3730" y="1729"/>
                </a:lnTo>
                <a:lnTo>
                  <a:pt x="3732" y="1727"/>
                </a:lnTo>
                <a:lnTo>
                  <a:pt x="3736" y="1724"/>
                </a:lnTo>
                <a:lnTo>
                  <a:pt x="3742" y="1722"/>
                </a:lnTo>
                <a:lnTo>
                  <a:pt x="3751" y="1720"/>
                </a:lnTo>
                <a:lnTo>
                  <a:pt x="3761" y="1719"/>
                </a:lnTo>
                <a:lnTo>
                  <a:pt x="3775" y="1717"/>
                </a:lnTo>
                <a:lnTo>
                  <a:pt x="3776" y="1721"/>
                </a:lnTo>
                <a:lnTo>
                  <a:pt x="3777" y="1725"/>
                </a:lnTo>
                <a:lnTo>
                  <a:pt x="3778" y="1728"/>
                </a:lnTo>
                <a:lnTo>
                  <a:pt x="3780" y="1731"/>
                </a:lnTo>
                <a:lnTo>
                  <a:pt x="3786" y="1736"/>
                </a:lnTo>
                <a:lnTo>
                  <a:pt x="3794" y="1740"/>
                </a:lnTo>
                <a:lnTo>
                  <a:pt x="3803" y="1743"/>
                </a:lnTo>
                <a:lnTo>
                  <a:pt x="3815" y="1746"/>
                </a:lnTo>
                <a:lnTo>
                  <a:pt x="3826" y="1748"/>
                </a:lnTo>
                <a:lnTo>
                  <a:pt x="3838" y="1749"/>
                </a:lnTo>
                <a:lnTo>
                  <a:pt x="3863" y="1753"/>
                </a:lnTo>
                <a:lnTo>
                  <a:pt x="3885" y="1757"/>
                </a:lnTo>
                <a:lnTo>
                  <a:pt x="3894" y="1760"/>
                </a:lnTo>
                <a:lnTo>
                  <a:pt x="3902" y="1764"/>
                </a:lnTo>
                <a:lnTo>
                  <a:pt x="3905" y="1766"/>
                </a:lnTo>
                <a:lnTo>
                  <a:pt x="3909" y="1769"/>
                </a:lnTo>
                <a:lnTo>
                  <a:pt x="3911" y="1771"/>
                </a:lnTo>
                <a:lnTo>
                  <a:pt x="3913" y="1774"/>
                </a:lnTo>
                <a:lnTo>
                  <a:pt x="4037" y="1721"/>
                </a:lnTo>
                <a:lnTo>
                  <a:pt x="4078" y="1733"/>
                </a:lnTo>
                <a:lnTo>
                  <a:pt x="4121" y="1747"/>
                </a:lnTo>
                <a:lnTo>
                  <a:pt x="4163" y="1762"/>
                </a:lnTo>
                <a:lnTo>
                  <a:pt x="4205" y="1776"/>
                </a:lnTo>
                <a:lnTo>
                  <a:pt x="4245" y="1791"/>
                </a:lnTo>
                <a:lnTo>
                  <a:pt x="4282" y="1805"/>
                </a:lnTo>
                <a:lnTo>
                  <a:pt x="4315" y="1818"/>
                </a:lnTo>
                <a:lnTo>
                  <a:pt x="4343" y="1829"/>
                </a:lnTo>
                <a:lnTo>
                  <a:pt x="4325" y="1816"/>
                </a:lnTo>
                <a:lnTo>
                  <a:pt x="4306" y="1806"/>
                </a:lnTo>
                <a:lnTo>
                  <a:pt x="4288" y="1796"/>
                </a:lnTo>
                <a:lnTo>
                  <a:pt x="4270" y="1788"/>
                </a:lnTo>
                <a:lnTo>
                  <a:pt x="4252" y="1781"/>
                </a:lnTo>
                <a:lnTo>
                  <a:pt x="4233" y="1773"/>
                </a:lnTo>
                <a:lnTo>
                  <a:pt x="4213" y="1764"/>
                </a:lnTo>
                <a:lnTo>
                  <a:pt x="4191" y="1753"/>
                </a:lnTo>
                <a:lnTo>
                  <a:pt x="4204" y="1756"/>
                </a:lnTo>
                <a:lnTo>
                  <a:pt x="4217" y="1758"/>
                </a:lnTo>
                <a:lnTo>
                  <a:pt x="4230" y="1759"/>
                </a:lnTo>
                <a:lnTo>
                  <a:pt x="4242" y="1760"/>
                </a:lnTo>
                <a:lnTo>
                  <a:pt x="4265" y="1760"/>
                </a:lnTo>
                <a:lnTo>
                  <a:pt x="4288" y="1758"/>
                </a:lnTo>
                <a:lnTo>
                  <a:pt x="4309" y="1755"/>
                </a:lnTo>
                <a:lnTo>
                  <a:pt x="4330" y="1749"/>
                </a:lnTo>
                <a:lnTo>
                  <a:pt x="4349" y="1745"/>
                </a:lnTo>
                <a:lnTo>
                  <a:pt x="4368" y="1740"/>
                </a:lnTo>
                <a:lnTo>
                  <a:pt x="4386" y="1735"/>
                </a:lnTo>
                <a:lnTo>
                  <a:pt x="4404" y="1732"/>
                </a:lnTo>
                <a:lnTo>
                  <a:pt x="4422" y="1730"/>
                </a:lnTo>
                <a:lnTo>
                  <a:pt x="4440" y="1730"/>
                </a:lnTo>
                <a:lnTo>
                  <a:pt x="4449" y="1731"/>
                </a:lnTo>
                <a:lnTo>
                  <a:pt x="4457" y="1732"/>
                </a:lnTo>
                <a:lnTo>
                  <a:pt x="4467" y="1735"/>
                </a:lnTo>
                <a:lnTo>
                  <a:pt x="4476" y="1738"/>
                </a:lnTo>
                <a:lnTo>
                  <a:pt x="4486" y="1741"/>
                </a:lnTo>
                <a:lnTo>
                  <a:pt x="4495" y="1746"/>
                </a:lnTo>
                <a:lnTo>
                  <a:pt x="4504" y="1753"/>
                </a:lnTo>
                <a:lnTo>
                  <a:pt x="4515" y="1759"/>
                </a:lnTo>
                <a:lnTo>
                  <a:pt x="4430" y="1772"/>
                </a:lnTo>
                <a:lnTo>
                  <a:pt x="4473" y="1774"/>
                </a:lnTo>
                <a:lnTo>
                  <a:pt x="4509" y="1778"/>
                </a:lnTo>
                <a:lnTo>
                  <a:pt x="4540" y="1782"/>
                </a:lnTo>
                <a:lnTo>
                  <a:pt x="4567" y="1787"/>
                </a:lnTo>
                <a:lnTo>
                  <a:pt x="4591" y="1793"/>
                </a:lnTo>
                <a:lnTo>
                  <a:pt x="4613" y="1801"/>
                </a:lnTo>
                <a:lnTo>
                  <a:pt x="4632" y="1808"/>
                </a:lnTo>
                <a:lnTo>
                  <a:pt x="4653" y="1816"/>
                </a:lnTo>
                <a:lnTo>
                  <a:pt x="4656" y="1820"/>
                </a:lnTo>
                <a:lnTo>
                  <a:pt x="4659" y="1824"/>
                </a:lnTo>
                <a:lnTo>
                  <a:pt x="4661" y="1828"/>
                </a:lnTo>
                <a:lnTo>
                  <a:pt x="4663" y="1832"/>
                </a:lnTo>
                <a:lnTo>
                  <a:pt x="4663" y="1835"/>
                </a:lnTo>
                <a:lnTo>
                  <a:pt x="4663" y="1839"/>
                </a:lnTo>
                <a:lnTo>
                  <a:pt x="4663" y="1842"/>
                </a:lnTo>
                <a:lnTo>
                  <a:pt x="4662" y="1845"/>
                </a:lnTo>
                <a:lnTo>
                  <a:pt x="4657" y="1852"/>
                </a:lnTo>
                <a:lnTo>
                  <a:pt x="4651" y="1857"/>
                </a:lnTo>
                <a:lnTo>
                  <a:pt x="4642" y="1862"/>
                </a:lnTo>
                <a:lnTo>
                  <a:pt x="4632" y="1867"/>
                </a:lnTo>
                <a:lnTo>
                  <a:pt x="4621" y="1870"/>
                </a:lnTo>
                <a:lnTo>
                  <a:pt x="4609" y="1874"/>
                </a:lnTo>
                <a:lnTo>
                  <a:pt x="4595" y="1877"/>
                </a:lnTo>
                <a:lnTo>
                  <a:pt x="4582" y="1879"/>
                </a:lnTo>
                <a:lnTo>
                  <a:pt x="4554" y="1883"/>
                </a:lnTo>
                <a:lnTo>
                  <a:pt x="4527" y="1884"/>
                </a:lnTo>
                <a:lnTo>
                  <a:pt x="4547" y="1885"/>
                </a:lnTo>
                <a:lnTo>
                  <a:pt x="4571" y="1884"/>
                </a:lnTo>
                <a:lnTo>
                  <a:pt x="4595" y="1883"/>
                </a:lnTo>
                <a:lnTo>
                  <a:pt x="4621" y="1882"/>
                </a:lnTo>
                <a:lnTo>
                  <a:pt x="4646" y="1882"/>
                </a:lnTo>
                <a:lnTo>
                  <a:pt x="4667" y="1883"/>
                </a:lnTo>
                <a:lnTo>
                  <a:pt x="4677" y="1884"/>
                </a:lnTo>
                <a:lnTo>
                  <a:pt x="4686" y="1886"/>
                </a:lnTo>
                <a:lnTo>
                  <a:pt x="4695" y="1888"/>
                </a:lnTo>
                <a:lnTo>
                  <a:pt x="4701" y="1891"/>
                </a:lnTo>
                <a:lnTo>
                  <a:pt x="4701" y="1891"/>
                </a:lnTo>
                <a:lnTo>
                  <a:pt x="4701" y="1891"/>
                </a:lnTo>
                <a:lnTo>
                  <a:pt x="4701" y="1891"/>
                </a:lnTo>
                <a:lnTo>
                  <a:pt x="4701" y="1891"/>
                </a:lnTo>
                <a:lnTo>
                  <a:pt x="4703" y="1892"/>
                </a:lnTo>
                <a:lnTo>
                  <a:pt x="4706" y="1893"/>
                </a:lnTo>
                <a:lnTo>
                  <a:pt x="4707" y="1895"/>
                </a:lnTo>
                <a:lnTo>
                  <a:pt x="4709" y="1898"/>
                </a:lnTo>
                <a:lnTo>
                  <a:pt x="4711" y="1904"/>
                </a:lnTo>
                <a:lnTo>
                  <a:pt x="4712" y="1911"/>
                </a:lnTo>
                <a:lnTo>
                  <a:pt x="4721" y="1907"/>
                </a:lnTo>
                <a:lnTo>
                  <a:pt x="4732" y="1904"/>
                </a:lnTo>
                <a:lnTo>
                  <a:pt x="4743" y="1902"/>
                </a:lnTo>
                <a:lnTo>
                  <a:pt x="4753" y="1901"/>
                </a:lnTo>
                <a:lnTo>
                  <a:pt x="4762" y="1900"/>
                </a:lnTo>
                <a:lnTo>
                  <a:pt x="4772" y="1900"/>
                </a:lnTo>
                <a:lnTo>
                  <a:pt x="4783" y="1901"/>
                </a:lnTo>
                <a:lnTo>
                  <a:pt x="4792" y="1903"/>
                </a:lnTo>
                <a:lnTo>
                  <a:pt x="4801" y="1905"/>
                </a:lnTo>
                <a:lnTo>
                  <a:pt x="4810" y="1907"/>
                </a:lnTo>
                <a:lnTo>
                  <a:pt x="4818" y="1910"/>
                </a:lnTo>
                <a:lnTo>
                  <a:pt x="4826" y="1914"/>
                </a:lnTo>
                <a:lnTo>
                  <a:pt x="4834" y="1918"/>
                </a:lnTo>
                <a:lnTo>
                  <a:pt x="4841" y="1922"/>
                </a:lnTo>
                <a:lnTo>
                  <a:pt x="4848" y="1926"/>
                </a:lnTo>
                <a:lnTo>
                  <a:pt x="4853" y="1930"/>
                </a:lnTo>
                <a:lnTo>
                  <a:pt x="4830" y="1927"/>
                </a:lnTo>
                <a:lnTo>
                  <a:pt x="4806" y="1925"/>
                </a:lnTo>
                <a:lnTo>
                  <a:pt x="4786" y="1924"/>
                </a:lnTo>
                <a:lnTo>
                  <a:pt x="4765" y="1923"/>
                </a:lnTo>
                <a:lnTo>
                  <a:pt x="4727" y="1922"/>
                </a:lnTo>
                <a:lnTo>
                  <a:pt x="4692" y="1921"/>
                </a:lnTo>
                <a:lnTo>
                  <a:pt x="4674" y="1920"/>
                </a:lnTo>
                <a:lnTo>
                  <a:pt x="4656" y="1919"/>
                </a:lnTo>
                <a:lnTo>
                  <a:pt x="4637" y="1917"/>
                </a:lnTo>
                <a:lnTo>
                  <a:pt x="4618" y="1914"/>
                </a:lnTo>
                <a:lnTo>
                  <a:pt x="4598" y="1910"/>
                </a:lnTo>
                <a:lnTo>
                  <a:pt x="4576" y="1905"/>
                </a:lnTo>
                <a:lnTo>
                  <a:pt x="4554" y="1899"/>
                </a:lnTo>
                <a:lnTo>
                  <a:pt x="4529" y="1891"/>
                </a:lnTo>
                <a:lnTo>
                  <a:pt x="4531" y="1895"/>
                </a:lnTo>
                <a:lnTo>
                  <a:pt x="4532" y="1899"/>
                </a:lnTo>
                <a:lnTo>
                  <a:pt x="4532" y="1903"/>
                </a:lnTo>
                <a:lnTo>
                  <a:pt x="4531" y="1906"/>
                </a:lnTo>
                <a:lnTo>
                  <a:pt x="4530" y="1910"/>
                </a:lnTo>
                <a:lnTo>
                  <a:pt x="4527" y="1913"/>
                </a:lnTo>
                <a:lnTo>
                  <a:pt x="4524" y="1916"/>
                </a:lnTo>
                <a:lnTo>
                  <a:pt x="4520" y="1919"/>
                </a:lnTo>
                <a:lnTo>
                  <a:pt x="4510" y="1925"/>
                </a:lnTo>
                <a:lnTo>
                  <a:pt x="4498" y="1930"/>
                </a:lnTo>
                <a:lnTo>
                  <a:pt x="4485" y="1935"/>
                </a:lnTo>
                <a:lnTo>
                  <a:pt x="4471" y="1940"/>
                </a:lnTo>
                <a:lnTo>
                  <a:pt x="4440" y="1952"/>
                </a:lnTo>
                <a:lnTo>
                  <a:pt x="4411" y="1962"/>
                </a:lnTo>
                <a:lnTo>
                  <a:pt x="4398" y="1968"/>
                </a:lnTo>
                <a:lnTo>
                  <a:pt x="4388" y="1974"/>
                </a:lnTo>
                <a:lnTo>
                  <a:pt x="4384" y="1978"/>
                </a:lnTo>
                <a:lnTo>
                  <a:pt x="4380" y="1981"/>
                </a:lnTo>
                <a:lnTo>
                  <a:pt x="4377" y="1984"/>
                </a:lnTo>
                <a:lnTo>
                  <a:pt x="4374" y="1988"/>
                </a:lnTo>
                <a:lnTo>
                  <a:pt x="4361" y="1987"/>
                </a:lnTo>
                <a:lnTo>
                  <a:pt x="4349" y="1985"/>
                </a:lnTo>
                <a:lnTo>
                  <a:pt x="4337" y="1983"/>
                </a:lnTo>
                <a:lnTo>
                  <a:pt x="4325" y="1980"/>
                </a:lnTo>
                <a:lnTo>
                  <a:pt x="4299" y="1974"/>
                </a:lnTo>
                <a:lnTo>
                  <a:pt x="4275" y="1968"/>
                </a:lnTo>
                <a:lnTo>
                  <a:pt x="4262" y="1966"/>
                </a:lnTo>
                <a:lnTo>
                  <a:pt x="4250" y="1964"/>
                </a:lnTo>
                <a:lnTo>
                  <a:pt x="4238" y="1964"/>
                </a:lnTo>
                <a:lnTo>
                  <a:pt x="4224" y="1964"/>
                </a:lnTo>
                <a:lnTo>
                  <a:pt x="4212" y="1966"/>
                </a:lnTo>
                <a:lnTo>
                  <a:pt x="4199" y="1968"/>
                </a:lnTo>
                <a:lnTo>
                  <a:pt x="4186" y="1973"/>
                </a:lnTo>
                <a:lnTo>
                  <a:pt x="4172" y="1979"/>
                </a:lnTo>
                <a:lnTo>
                  <a:pt x="4280" y="2005"/>
                </a:lnTo>
                <a:lnTo>
                  <a:pt x="4260" y="2007"/>
                </a:lnTo>
                <a:lnTo>
                  <a:pt x="4243" y="2010"/>
                </a:lnTo>
                <a:lnTo>
                  <a:pt x="4227" y="2014"/>
                </a:lnTo>
                <a:lnTo>
                  <a:pt x="4214" y="2018"/>
                </a:lnTo>
                <a:lnTo>
                  <a:pt x="4202" y="2023"/>
                </a:lnTo>
                <a:lnTo>
                  <a:pt x="4190" y="2028"/>
                </a:lnTo>
                <a:lnTo>
                  <a:pt x="4179" y="2033"/>
                </a:lnTo>
                <a:lnTo>
                  <a:pt x="4168" y="2038"/>
                </a:lnTo>
                <a:lnTo>
                  <a:pt x="4148" y="2051"/>
                </a:lnTo>
                <a:lnTo>
                  <a:pt x="4125" y="2061"/>
                </a:lnTo>
                <a:lnTo>
                  <a:pt x="4113" y="2066"/>
                </a:lnTo>
                <a:lnTo>
                  <a:pt x="4100" y="2071"/>
                </a:lnTo>
                <a:lnTo>
                  <a:pt x="4084" y="2075"/>
                </a:lnTo>
                <a:lnTo>
                  <a:pt x="4068" y="2078"/>
                </a:lnTo>
                <a:lnTo>
                  <a:pt x="4057" y="2077"/>
                </a:lnTo>
                <a:lnTo>
                  <a:pt x="4047" y="2074"/>
                </a:lnTo>
                <a:lnTo>
                  <a:pt x="4038" y="2072"/>
                </a:lnTo>
                <a:lnTo>
                  <a:pt x="4031" y="2069"/>
                </a:lnTo>
                <a:lnTo>
                  <a:pt x="4025" y="2065"/>
                </a:lnTo>
                <a:lnTo>
                  <a:pt x="4020" y="2061"/>
                </a:lnTo>
                <a:lnTo>
                  <a:pt x="4016" y="2057"/>
                </a:lnTo>
                <a:lnTo>
                  <a:pt x="4013" y="2053"/>
                </a:lnTo>
                <a:lnTo>
                  <a:pt x="4012" y="2049"/>
                </a:lnTo>
                <a:lnTo>
                  <a:pt x="4011" y="2044"/>
                </a:lnTo>
                <a:lnTo>
                  <a:pt x="4011" y="2038"/>
                </a:lnTo>
                <a:lnTo>
                  <a:pt x="4013" y="2033"/>
                </a:lnTo>
                <a:lnTo>
                  <a:pt x="4015" y="2029"/>
                </a:lnTo>
                <a:lnTo>
                  <a:pt x="4018" y="2024"/>
                </a:lnTo>
                <a:lnTo>
                  <a:pt x="4022" y="2019"/>
                </a:lnTo>
                <a:lnTo>
                  <a:pt x="4027" y="2014"/>
                </a:lnTo>
                <a:lnTo>
                  <a:pt x="4048" y="2011"/>
                </a:lnTo>
                <a:lnTo>
                  <a:pt x="4069" y="2008"/>
                </a:lnTo>
                <a:lnTo>
                  <a:pt x="4089" y="2003"/>
                </a:lnTo>
                <a:lnTo>
                  <a:pt x="4111" y="1998"/>
                </a:lnTo>
                <a:lnTo>
                  <a:pt x="4060" y="1995"/>
                </a:lnTo>
                <a:lnTo>
                  <a:pt x="4051" y="2000"/>
                </a:lnTo>
                <a:lnTo>
                  <a:pt x="4041" y="2004"/>
                </a:lnTo>
                <a:lnTo>
                  <a:pt x="4034" y="2009"/>
                </a:lnTo>
                <a:lnTo>
                  <a:pt x="4027" y="2014"/>
                </a:lnTo>
                <a:lnTo>
                  <a:pt x="3999" y="2018"/>
                </a:lnTo>
                <a:lnTo>
                  <a:pt x="3970" y="2020"/>
                </a:lnTo>
                <a:lnTo>
                  <a:pt x="3940" y="2021"/>
                </a:lnTo>
                <a:lnTo>
                  <a:pt x="3912" y="2022"/>
                </a:lnTo>
                <a:lnTo>
                  <a:pt x="3853" y="2021"/>
                </a:lnTo>
                <a:lnTo>
                  <a:pt x="3795" y="2020"/>
                </a:lnTo>
                <a:lnTo>
                  <a:pt x="3737" y="2019"/>
                </a:lnTo>
                <a:lnTo>
                  <a:pt x="3678" y="2020"/>
                </a:lnTo>
                <a:lnTo>
                  <a:pt x="3648" y="2022"/>
                </a:lnTo>
                <a:lnTo>
                  <a:pt x="3617" y="2024"/>
                </a:lnTo>
                <a:lnTo>
                  <a:pt x="3588" y="2028"/>
                </a:lnTo>
                <a:lnTo>
                  <a:pt x="3557" y="2034"/>
                </a:lnTo>
                <a:lnTo>
                  <a:pt x="3584" y="2033"/>
                </a:lnTo>
                <a:lnTo>
                  <a:pt x="3605" y="2033"/>
                </a:lnTo>
                <a:lnTo>
                  <a:pt x="3623" y="2034"/>
                </a:lnTo>
                <a:lnTo>
                  <a:pt x="3637" y="2036"/>
                </a:lnTo>
                <a:lnTo>
                  <a:pt x="3647" y="2038"/>
                </a:lnTo>
                <a:lnTo>
                  <a:pt x="3655" y="2043"/>
                </a:lnTo>
                <a:lnTo>
                  <a:pt x="3660" y="2047"/>
                </a:lnTo>
                <a:lnTo>
                  <a:pt x="3664" y="2051"/>
                </a:lnTo>
                <a:lnTo>
                  <a:pt x="3668" y="2061"/>
                </a:lnTo>
                <a:lnTo>
                  <a:pt x="3670" y="2070"/>
                </a:lnTo>
                <a:lnTo>
                  <a:pt x="3672" y="2075"/>
                </a:lnTo>
                <a:lnTo>
                  <a:pt x="3676" y="2079"/>
                </a:lnTo>
                <a:lnTo>
                  <a:pt x="3681" y="2083"/>
                </a:lnTo>
                <a:lnTo>
                  <a:pt x="3688" y="2086"/>
                </a:lnTo>
                <a:lnTo>
                  <a:pt x="3687" y="2086"/>
                </a:lnTo>
                <a:lnTo>
                  <a:pt x="3686" y="2086"/>
                </a:lnTo>
                <a:lnTo>
                  <a:pt x="3690" y="2092"/>
                </a:lnTo>
                <a:lnTo>
                  <a:pt x="3699" y="2105"/>
                </a:lnTo>
                <a:lnTo>
                  <a:pt x="3632" y="2121"/>
                </a:lnTo>
                <a:lnTo>
                  <a:pt x="3610" y="2115"/>
                </a:lnTo>
                <a:lnTo>
                  <a:pt x="3589" y="2110"/>
                </a:lnTo>
                <a:lnTo>
                  <a:pt x="3566" y="2105"/>
                </a:lnTo>
                <a:lnTo>
                  <a:pt x="3543" y="2099"/>
                </a:lnTo>
                <a:lnTo>
                  <a:pt x="3519" y="2093"/>
                </a:lnTo>
                <a:lnTo>
                  <a:pt x="3496" y="2088"/>
                </a:lnTo>
                <a:lnTo>
                  <a:pt x="3472" y="2081"/>
                </a:lnTo>
                <a:lnTo>
                  <a:pt x="3448" y="2075"/>
                </a:lnTo>
                <a:lnTo>
                  <a:pt x="3432" y="2056"/>
                </a:lnTo>
                <a:lnTo>
                  <a:pt x="3416" y="2034"/>
                </a:lnTo>
                <a:lnTo>
                  <a:pt x="3401" y="2014"/>
                </a:lnTo>
                <a:lnTo>
                  <a:pt x="3386" y="1993"/>
                </a:lnTo>
                <a:lnTo>
                  <a:pt x="3387" y="2012"/>
                </a:lnTo>
                <a:lnTo>
                  <a:pt x="3388" y="2029"/>
                </a:lnTo>
                <a:lnTo>
                  <a:pt x="3390" y="2046"/>
                </a:lnTo>
                <a:lnTo>
                  <a:pt x="3391" y="2062"/>
                </a:lnTo>
                <a:lnTo>
                  <a:pt x="3375" y="2058"/>
                </a:lnTo>
                <a:lnTo>
                  <a:pt x="3358" y="2054"/>
                </a:lnTo>
                <a:lnTo>
                  <a:pt x="3341" y="2049"/>
                </a:lnTo>
                <a:lnTo>
                  <a:pt x="3325" y="2045"/>
                </a:lnTo>
                <a:lnTo>
                  <a:pt x="3325" y="2044"/>
                </a:lnTo>
                <a:lnTo>
                  <a:pt x="3326" y="2042"/>
                </a:lnTo>
                <a:lnTo>
                  <a:pt x="3326" y="2018"/>
                </a:lnTo>
                <a:lnTo>
                  <a:pt x="3308" y="2041"/>
                </a:lnTo>
                <a:lnTo>
                  <a:pt x="3290" y="2035"/>
                </a:lnTo>
                <a:lnTo>
                  <a:pt x="3273" y="2030"/>
                </a:lnTo>
                <a:lnTo>
                  <a:pt x="3256" y="2026"/>
                </a:lnTo>
                <a:lnTo>
                  <a:pt x="3240" y="2021"/>
                </a:lnTo>
                <a:lnTo>
                  <a:pt x="3254" y="2002"/>
                </a:lnTo>
                <a:lnTo>
                  <a:pt x="3268" y="1985"/>
                </a:lnTo>
                <a:lnTo>
                  <a:pt x="3278" y="1971"/>
                </a:lnTo>
                <a:lnTo>
                  <a:pt x="3285" y="1961"/>
                </a:lnTo>
                <a:lnTo>
                  <a:pt x="3277" y="1966"/>
                </a:lnTo>
                <a:lnTo>
                  <a:pt x="3269" y="1970"/>
                </a:lnTo>
                <a:lnTo>
                  <a:pt x="3262" y="1973"/>
                </a:lnTo>
                <a:lnTo>
                  <a:pt x="3254" y="1975"/>
                </a:lnTo>
                <a:lnTo>
                  <a:pt x="3240" y="1977"/>
                </a:lnTo>
                <a:lnTo>
                  <a:pt x="3228" y="1978"/>
                </a:lnTo>
                <a:lnTo>
                  <a:pt x="3222" y="1979"/>
                </a:lnTo>
                <a:lnTo>
                  <a:pt x="3216" y="1980"/>
                </a:lnTo>
                <a:lnTo>
                  <a:pt x="3209" y="1981"/>
                </a:lnTo>
                <a:lnTo>
                  <a:pt x="3204" y="1983"/>
                </a:lnTo>
                <a:lnTo>
                  <a:pt x="3198" y="1986"/>
                </a:lnTo>
                <a:lnTo>
                  <a:pt x="3192" y="1990"/>
                </a:lnTo>
                <a:lnTo>
                  <a:pt x="3187" y="1996"/>
                </a:lnTo>
                <a:lnTo>
                  <a:pt x="3182" y="2003"/>
                </a:lnTo>
                <a:lnTo>
                  <a:pt x="3149" y="1991"/>
                </a:lnTo>
                <a:lnTo>
                  <a:pt x="3119" y="1980"/>
                </a:lnTo>
                <a:lnTo>
                  <a:pt x="3093" y="1968"/>
                </a:lnTo>
                <a:lnTo>
                  <a:pt x="3068" y="1956"/>
                </a:lnTo>
                <a:lnTo>
                  <a:pt x="3057" y="1950"/>
                </a:lnTo>
                <a:lnTo>
                  <a:pt x="3047" y="1943"/>
                </a:lnTo>
                <a:lnTo>
                  <a:pt x="3037" y="1937"/>
                </a:lnTo>
                <a:lnTo>
                  <a:pt x="3028" y="1931"/>
                </a:lnTo>
                <a:lnTo>
                  <a:pt x="3021" y="1924"/>
                </a:lnTo>
                <a:lnTo>
                  <a:pt x="3014" y="1918"/>
                </a:lnTo>
                <a:lnTo>
                  <a:pt x="3008" y="1911"/>
                </a:lnTo>
                <a:lnTo>
                  <a:pt x="3004" y="1904"/>
                </a:lnTo>
                <a:lnTo>
                  <a:pt x="2980" y="1902"/>
                </a:lnTo>
                <a:lnTo>
                  <a:pt x="2959" y="1900"/>
                </a:lnTo>
                <a:lnTo>
                  <a:pt x="2939" y="1900"/>
                </a:lnTo>
                <a:lnTo>
                  <a:pt x="2920" y="1900"/>
                </a:lnTo>
                <a:lnTo>
                  <a:pt x="2903" y="1901"/>
                </a:lnTo>
                <a:lnTo>
                  <a:pt x="2886" y="1902"/>
                </a:lnTo>
                <a:lnTo>
                  <a:pt x="2872" y="1904"/>
                </a:lnTo>
                <a:lnTo>
                  <a:pt x="2858" y="1906"/>
                </a:lnTo>
                <a:lnTo>
                  <a:pt x="2876" y="1846"/>
                </a:lnTo>
                <a:lnTo>
                  <a:pt x="2868" y="1844"/>
                </a:lnTo>
                <a:lnTo>
                  <a:pt x="2856" y="1907"/>
                </a:lnTo>
                <a:lnTo>
                  <a:pt x="2847" y="1909"/>
                </a:lnTo>
                <a:lnTo>
                  <a:pt x="2838" y="1911"/>
                </a:lnTo>
                <a:lnTo>
                  <a:pt x="2830" y="1913"/>
                </a:lnTo>
                <a:lnTo>
                  <a:pt x="2822" y="1916"/>
                </a:lnTo>
                <a:lnTo>
                  <a:pt x="2819" y="1894"/>
                </a:lnTo>
                <a:lnTo>
                  <a:pt x="2815" y="1875"/>
                </a:lnTo>
                <a:lnTo>
                  <a:pt x="2812" y="1858"/>
                </a:lnTo>
                <a:lnTo>
                  <a:pt x="2807" y="1842"/>
                </a:lnTo>
                <a:lnTo>
                  <a:pt x="2805" y="1837"/>
                </a:lnTo>
                <a:lnTo>
                  <a:pt x="2802" y="1832"/>
                </a:lnTo>
                <a:lnTo>
                  <a:pt x="2798" y="1829"/>
                </a:lnTo>
                <a:lnTo>
                  <a:pt x="2794" y="1828"/>
                </a:lnTo>
                <a:lnTo>
                  <a:pt x="2790" y="1828"/>
                </a:lnTo>
                <a:lnTo>
                  <a:pt x="2785" y="1829"/>
                </a:lnTo>
                <a:lnTo>
                  <a:pt x="2779" y="1833"/>
                </a:lnTo>
                <a:lnTo>
                  <a:pt x="2773" y="1838"/>
                </a:lnTo>
                <a:lnTo>
                  <a:pt x="2781" y="1846"/>
                </a:lnTo>
                <a:lnTo>
                  <a:pt x="2789" y="1855"/>
                </a:lnTo>
                <a:lnTo>
                  <a:pt x="2758" y="1880"/>
                </a:lnTo>
                <a:lnTo>
                  <a:pt x="2759" y="1863"/>
                </a:lnTo>
                <a:lnTo>
                  <a:pt x="2759" y="1847"/>
                </a:lnTo>
                <a:lnTo>
                  <a:pt x="2757" y="1833"/>
                </a:lnTo>
                <a:lnTo>
                  <a:pt x="2755" y="1820"/>
                </a:lnTo>
                <a:lnTo>
                  <a:pt x="2751" y="1809"/>
                </a:lnTo>
                <a:lnTo>
                  <a:pt x="2747" y="1797"/>
                </a:lnTo>
                <a:lnTo>
                  <a:pt x="2743" y="1788"/>
                </a:lnTo>
                <a:lnTo>
                  <a:pt x="2738" y="1780"/>
                </a:lnTo>
                <a:lnTo>
                  <a:pt x="2733" y="1772"/>
                </a:lnTo>
                <a:lnTo>
                  <a:pt x="2727" y="1765"/>
                </a:lnTo>
                <a:lnTo>
                  <a:pt x="2720" y="1759"/>
                </a:lnTo>
                <a:lnTo>
                  <a:pt x="2714" y="1753"/>
                </a:lnTo>
                <a:lnTo>
                  <a:pt x="2699" y="1741"/>
                </a:lnTo>
                <a:lnTo>
                  <a:pt x="2684" y="1732"/>
                </a:lnTo>
                <a:lnTo>
                  <a:pt x="2670" y="1722"/>
                </a:lnTo>
                <a:lnTo>
                  <a:pt x="2655" y="1711"/>
                </a:lnTo>
                <a:lnTo>
                  <a:pt x="2648" y="1704"/>
                </a:lnTo>
                <a:lnTo>
                  <a:pt x="2642" y="1698"/>
                </a:lnTo>
                <a:lnTo>
                  <a:pt x="2636" y="1691"/>
                </a:lnTo>
                <a:lnTo>
                  <a:pt x="2630" y="1683"/>
                </a:lnTo>
                <a:lnTo>
                  <a:pt x="2625" y="1675"/>
                </a:lnTo>
                <a:lnTo>
                  <a:pt x="2621" y="1666"/>
                </a:lnTo>
                <a:lnTo>
                  <a:pt x="2617" y="1654"/>
                </a:lnTo>
                <a:lnTo>
                  <a:pt x="2613" y="1643"/>
                </a:lnTo>
                <a:lnTo>
                  <a:pt x="2611" y="1630"/>
                </a:lnTo>
                <a:lnTo>
                  <a:pt x="2610" y="1616"/>
                </a:lnTo>
                <a:lnTo>
                  <a:pt x="2609" y="1600"/>
                </a:lnTo>
                <a:lnTo>
                  <a:pt x="2610" y="1583"/>
                </a:lnTo>
                <a:lnTo>
                  <a:pt x="2602" y="1593"/>
                </a:lnTo>
                <a:lnTo>
                  <a:pt x="2597" y="1601"/>
                </a:lnTo>
                <a:lnTo>
                  <a:pt x="2593" y="1608"/>
                </a:lnTo>
                <a:lnTo>
                  <a:pt x="2590" y="1616"/>
                </a:lnTo>
                <a:lnTo>
                  <a:pt x="2590" y="1622"/>
                </a:lnTo>
                <a:lnTo>
                  <a:pt x="2590" y="1628"/>
                </a:lnTo>
                <a:lnTo>
                  <a:pt x="2592" y="1634"/>
                </a:lnTo>
                <a:lnTo>
                  <a:pt x="2595" y="1640"/>
                </a:lnTo>
                <a:lnTo>
                  <a:pt x="2603" y="1655"/>
                </a:lnTo>
                <a:lnTo>
                  <a:pt x="2615" y="1677"/>
                </a:lnTo>
                <a:lnTo>
                  <a:pt x="2623" y="1690"/>
                </a:lnTo>
                <a:lnTo>
                  <a:pt x="2630" y="1704"/>
                </a:lnTo>
                <a:lnTo>
                  <a:pt x="2637" y="1722"/>
                </a:lnTo>
                <a:lnTo>
                  <a:pt x="2645" y="1742"/>
                </a:lnTo>
                <a:lnTo>
                  <a:pt x="2598" y="1774"/>
                </a:lnTo>
                <a:lnTo>
                  <a:pt x="2604" y="1779"/>
                </a:lnTo>
                <a:lnTo>
                  <a:pt x="2610" y="1783"/>
                </a:lnTo>
                <a:lnTo>
                  <a:pt x="2617" y="1786"/>
                </a:lnTo>
                <a:lnTo>
                  <a:pt x="2623" y="1788"/>
                </a:lnTo>
                <a:lnTo>
                  <a:pt x="2628" y="1792"/>
                </a:lnTo>
                <a:lnTo>
                  <a:pt x="2634" y="1796"/>
                </a:lnTo>
                <a:lnTo>
                  <a:pt x="2640" y="1803"/>
                </a:lnTo>
                <a:lnTo>
                  <a:pt x="2646" y="1812"/>
                </a:lnTo>
                <a:lnTo>
                  <a:pt x="2640" y="1816"/>
                </a:lnTo>
                <a:lnTo>
                  <a:pt x="2635" y="1819"/>
                </a:lnTo>
                <a:lnTo>
                  <a:pt x="2629" y="1821"/>
                </a:lnTo>
                <a:lnTo>
                  <a:pt x="2624" y="1823"/>
                </a:lnTo>
                <a:lnTo>
                  <a:pt x="2619" y="1823"/>
                </a:lnTo>
                <a:lnTo>
                  <a:pt x="2613" y="1823"/>
                </a:lnTo>
                <a:lnTo>
                  <a:pt x="2608" y="1822"/>
                </a:lnTo>
                <a:lnTo>
                  <a:pt x="2603" y="1820"/>
                </a:lnTo>
                <a:lnTo>
                  <a:pt x="2598" y="1817"/>
                </a:lnTo>
                <a:lnTo>
                  <a:pt x="2594" y="1814"/>
                </a:lnTo>
                <a:lnTo>
                  <a:pt x="2589" y="1810"/>
                </a:lnTo>
                <a:lnTo>
                  <a:pt x="2585" y="1806"/>
                </a:lnTo>
                <a:lnTo>
                  <a:pt x="2576" y="1795"/>
                </a:lnTo>
                <a:lnTo>
                  <a:pt x="2567" y="1784"/>
                </a:lnTo>
                <a:lnTo>
                  <a:pt x="2560" y="1771"/>
                </a:lnTo>
                <a:lnTo>
                  <a:pt x="2553" y="1757"/>
                </a:lnTo>
                <a:lnTo>
                  <a:pt x="2546" y="1741"/>
                </a:lnTo>
                <a:lnTo>
                  <a:pt x="2539" y="1726"/>
                </a:lnTo>
                <a:lnTo>
                  <a:pt x="2528" y="1696"/>
                </a:lnTo>
                <a:lnTo>
                  <a:pt x="2517" y="1670"/>
                </a:lnTo>
                <a:lnTo>
                  <a:pt x="2513" y="1674"/>
                </a:lnTo>
                <a:lnTo>
                  <a:pt x="2510" y="1681"/>
                </a:lnTo>
                <a:lnTo>
                  <a:pt x="2508" y="1689"/>
                </a:lnTo>
                <a:lnTo>
                  <a:pt x="2507" y="1698"/>
                </a:lnTo>
                <a:lnTo>
                  <a:pt x="2505" y="1721"/>
                </a:lnTo>
                <a:lnTo>
                  <a:pt x="2503" y="1742"/>
                </a:lnTo>
                <a:lnTo>
                  <a:pt x="2501" y="1753"/>
                </a:lnTo>
                <a:lnTo>
                  <a:pt x="2499" y="1761"/>
                </a:lnTo>
                <a:lnTo>
                  <a:pt x="2497" y="1768"/>
                </a:lnTo>
                <a:lnTo>
                  <a:pt x="2493" y="1772"/>
                </a:lnTo>
                <a:lnTo>
                  <a:pt x="2491" y="1773"/>
                </a:lnTo>
                <a:lnTo>
                  <a:pt x="2488" y="1773"/>
                </a:lnTo>
                <a:lnTo>
                  <a:pt x="2485" y="1773"/>
                </a:lnTo>
                <a:lnTo>
                  <a:pt x="2482" y="1772"/>
                </a:lnTo>
                <a:lnTo>
                  <a:pt x="2473" y="1766"/>
                </a:lnTo>
                <a:lnTo>
                  <a:pt x="2464" y="1757"/>
                </a:lnTo>
                <a:lnTo>
                  <a:pt x="2457" y="1749"/>
                </a:lnTo>
                <a:lnTo>
                  <a:pt x="2451" y="1741"/>
                </a:lnTo>
                <a:lnTo>
                  <a:pt x="2446" y="1734"/>
                </a:lnTo>
                <a:lnTo>
                  <a:pt x="2442" y="1728"/>
                </a:lnTo>
                <a:lnTo>
                  <a:pt x="2439" y="1721"/>
                </a:lnTo>
                <a:lnTo>
                  <a:pt x="2437" y="1714"/>
                </a:lnTo>
                <a:lnTo>
                  <a:pt x="2435" y="1708"/>
                </a:lnTo>
                <a:lnTo>
                  <a:pt x="2434" y="1701"/>
                </a:lnTo>
                <a:lnTo>
                  <a:pt x="2434" y="1689"/>
                </a:lnTo>
                <a:lnTo>
                  <a:pt x="2435" y="1678"/>
                </a:lnTo>
                <a:lnTo>
                  <a:pt x="2438" y="1667"/>
                </a:lnTo>
                <a:lnTo>
                  <a:pt x="2442" y="1655"/>
                </a:lnTo>
                <a:lnTo>
                  <a:pt x="2451" y="1635"/>
                </a:lnTo>
                <a:lnTo>
                  <a:pt x="2457" y="1616"/>
                </a:lnTo>
                <a:lnTo>
                  <a:pt x="2457" y="1612"/>
                </a:lnTo>
                <a:lnTo>
                  <a:pt x="2457" y="1606"/>
                </a:lnTo>
                <a:lnTo>
                  <a:pt x="2457" y="1602"/>
                </a:lnTo>
                <a:lnTo>
                  <a:pt x="2456" y="1597"/>
                </a:lnTo>
                <a:lnTo>
                  <a:pt x="2454" y="1593"/>
                </a:lnTo>
                <a:lnTo>
                  <a:pt x="2452" y="1588"/>
                </a:lnTo>
                <a:lnTo>
                  <a:pt x="2449" y="1584"/>
                </a:lnTo>
                <a:lnTo>
                  <a:pt x="2445" y="1579"/>
                </a:lnTo>
                <a:lnTo>
                  <a:pt x="2399" y="1656"/>
                </a:lnTo>
                <a:lnTo>
                  <a:pt x="2388" y="1638"/>
                </a:lnTo>
                <a:lnTo>
                  <a:pt x="2377" y="1623"/>
                </a:lnTo>
                <a:lnTo>
                  <a:pt x="2367" y="1610"/>
                </a:lnTo>
                <a:lnTo>
                  <a:pt x="2356" y="1600"/>
                </a:lnTo>
                <a:lnTo>
                  <a:pt x="2346" y="1592"/>
                </a:lnTo>
                <a:lnTo>
                  <a:pt x="2335" y="1587"/>
                </a:lnTo>
                <a:lnTo>
                  <a:pt x="2325" y="1583"/>
                </a:lnTo>
                <a:lnTo>
                  <a:pt x="2314" y="1580"/>
                </a:lnTo>
                <a:lnTo>
                  <a:pt x="2294" y="1578"/>
                </a:lnTo>
                <a:lnTo>
                  <a:pt x="2273" y="1577"/>
                </a:lnTo>
                <a:lnTo>
                  <a:pt x="2263" y="1577"/>
                </a:lnTo>
                <a:lnTo>
                  <a:pt x="2253" y="1576"/>
                </a:lnTo>
                <a:lnTo>
                  <a:pt x="2241" y="1575"/>
                </a:lnTo>
                <a:lnTo>
                  <a:pt x="2231" y="1572"/>
                </a:lnTo>
                <a:lnTo>
                  <a:pt x="2224" y="1562"/>
                </a:lnTo>
                <a:lnTo>
                  <a:pt x="2219" y="1551"/>
                </a:lnTo>
                <a:lnTo>
                  <a:pt x="2215" y="1542"/>
                </a:lnTo>
                <a:lnTo>
                  <a:pt x="2213" y="1532"/>
                </a:lnTo>
                <a:lnTo>
                  <a:pt x="2214" y="1533"/>
                </a:lnTo>
                <a:lnTo>
                  <a:pt x="2215" y="1533"/>
                </a:lnTo>
                <a:lnTo>
                  <a:pt x="2212" y="1520"/>
                </a:lnTo>
                <a:lnTo>
                  <a:pt x="2212" y="1517"/>
                </a:lnTo>
                <a:lnTo>
                  <a:pt x="2213" y="1514"/>
                </a:lnTo>
                <a:lnTo>
                  <a:pt x="2361" y="1546"/>
                </a:lnTo>
                <a:lnTo>
                  <a:pt x="2214" y="1501"/>
                </a:lnTo>
                <a:lnTo>
                  <a:pt x="2215" y="1493"/>
                </a:lnTo>
                <a:lnTo>
                  <a:pt x="2217" y="1485"/>
                </a:lnTo>
                <a:lnTo>
                  <a:pt x="2217" y="1478"/>
                </a:lnTo>
                <a:lnTo>
                  <a:pt x="2217" y="1471"/>
                </a:lnTo>
                <a:lnTo>
                  <a:pt x="2215" y="1464"/>
                </a:lnTo>
                <a:lnTo>
                  <a:pt x="2212" y="1458"/>
                </a:lnTo>
                <a:lnTo>
                  <a:pt x="2206" y="1452"/>
                </a:lnTo>
                <a:lnTo>
                  <a:pt x="2197" y="1447"/>
                </a:lnTo>
                <a:lnTo>
                  <a:pt x="2208" y="1499"/>
                </a:lnTo>
                <a:lnTo>
                  <a:pt x="2192" y="1495"/>
                </a:lnTo>
                <a:lnTo>
                  <a:pt x="2177" y="1505"/>
                </a:lnTo>
                <a:lnTo>
                  <a:pt x="2211" y="1512"/>
                </a:lnTo>
                <a:lnTo>
                  <a:pt x="2212" y="1520"/>
                </a:lnTo>
                <a:lnTo>
                  <a:pt x="2212" y="1526"/>
                </a:lnTo>
                <a:lnTo>
                  <a:pt x="2213" y="1532"/>
                </a:lnTo>
                <a:lnTo>
                  <a:pt x="2207" y="1533"/>
                </a:lnTo>
                <a:lnTo>
                  <a:pt x="2202" y="1533"/>
                </a:lnTo>
                <a:lnTo>
                  <a:pt x="2195" y="1531"/>
                </a:lnTo>
                <a:lnTo>
                  <a:pt x="2190" y="1529"/>
                </a:lnTo>
                <a:lnTo>
                  <a:pt x="2185" y="1526"/>
                </a:lnTo>
                <a:lnTo>
                  <a:pt x="2179" y="1522"/>
                </a:lnTo>
                <a:lnTo>
                  <a:pt x="2174" y="1518"/>
                </a:lnTo>
                <a:lnTo>
                  <a:pt x="2169" y="1512"/>
                </a:lnTo>
                <a:lnTo>
                  <a:pt x="2158" y="1500"/>
                </a:lnTo>
                <a:lnTo>
                  <a:pt x="2147" y="1487"/>
                </a:lnTo>
                <a:lnTo>
                  <a:pt x="2138" y="1473"/>
                </a:lnTo>
                <a:lnTo>
                  <a:pt x="2128" y="1457"/>
                </a:lnTo>
                <a:lnTo>
                  <a:pt x="2108" y="1429"/>
                </a:lnTo>
                <a:lnTo>
                  <a:pt x="2090" y="1403"/>
                </a:lnTo>
                <a:lnTo>
                  <a:pt x="2081" y="1393"/>
                </a:lnTo>
                <a:lnTo>
                  <a:pt x="2072" y="1386"/>
                </a:lnTo>
                <a:lnTo>
                  <a:pt x="2068" y="1383"/>
                </a:lnTo>
                <a:lnTo>
                  <a:pt x="2064" y="1382"/>
                </a:lnTo>
                <a:lnTo>
                  <a:pt x="2058" y="1381"/>
                </a:lnTo>
                <a:lnTo>
                  <a:pt x="2054" y="1381"/>
                </a:lnTo>
                <a:lnTo>
                  <a:pt x="2055" y="1386"/>
                </a:lnTo>
                <a:lnTo>
                  <a:pt x="2055" y="1391"/>
                </a:lnTo>
                <a:lnTo>
                  <a:pt x="2054" y="1395"/>
                </a:lnTo>
                <a:lnTo>
                  <a:pt x="2053" y="1400"/>
                </a:lnTo>
                <a:lnTo>
                  <a:pt x="2048" y="1408"/>
                </a:lnTo>
                <a:lnTo>
                  <a:pt x="2041" y="1417"/>
                </a:lnTo>
                <a:lnTo>
                  <a:pt x="2034" y="1426"/>
                </a:lnTo>
                <a:lnTo>
                  <a:pt x="2027" y="1434"/>
                </a:lnTo>
                <a:lnTo>
                  <a:pt x="2021" y="1442"/>
                </a:lnTo>
                <a:lnTo>
                  <a:pt x="2015" y="1450"/>
                </a:lnTo>
                <a:lnTo>
                  <a:pt x="1943" y="1348"/>
                </a:lnTo>
                <a:lnTo>
                  <a:pt x="1949" y="1356"/>
                </a:lnTo>
                <a:lnTo>
                  <a:pt x="1953" y="1364"/>
                </a:lnTo>
                <a:lnTo>
                  <a:pt x="1957" y="1374"/>
                </a:lnTo>
                <a:lnTo>
                  <a:pt x="1960" y="1383"/>
                </a:lnTo>
                <a:lnTo>
                  <a:pt x="1963" y="1392"/>
                </a:lnTo>
                <a:lnTo>
                  <a:pt x="1965" y="1401"/>
                </a:lnTo>
                <a:lnTo>
                  <a:pt x="1967" y="1411"/>
                </a:lnTo>
                <a:lnTo>
                  <a:pt x="1968" y="1421"/>
                </a:lnTo>
                <a:lnTo>
                  <a:pt x="1969" y="1441"/>
                </a:lnTo>
                <a:lnTo>
                  <a:pt x="1969" y="1461"/>
                </a:lnTo>
                <a:lnTo>
                  <a:pt x="1969" y="1483"/>
                </a:lnTo>
                <a:lnTo>
                  <a:pt x="1969" y="1504"/>
                </a:lnTo>
                <a:lnTo>
                  <a:pt x="1963" y="1498"/>
                </a:lnTo>
                <a:lnTo>
                  <a:pt x="1957" y="1491"/>
                </a:lnTo>
                <a:lnTo>
                  <a:pt x="1951" y="1484"/>
                </a:lnTo>
                <a:lnTo>
                  <a:pt x="1947" y="1476"/>
                </a:lnTo>
                <a:lnTo>
                  <a:pt x="1938" y="1459"/>
                </a:lnTo>
                <a:lnTo>
                  <a:pt x="1930" y="1444"/>
                </a:lnTo>
                <a:lnTo>
                  <a:pt x="1939" y="1444"/>
                </a:lnTo>
                <a:lnTo>
                  <a:pt x="1947" y="1444"/>
                </a:lnTo>
                <a:lnTo>
                  <a:pt x="1955" y="1442"/>
                </a:lnTo>
                <a:lnTo>
                  <a:pt x="1962" y="1440"/>
                </a:lnTo>
                <a:lnTo>
                  <a:pt x="1928" y="1441"/>
                </a:lnTo>
                <a:lnTo>
                  <a:pt x="1924" y="1437"/>
                </a:lnTo>
                <a:lnTo>
                  <a:pt x="1921" y="1433"/>
                </a:lnTo>
                <a:lnTo>
                  <a:pt x="1922" y="1437"/>
                </a:lnTo>
                <a:lnTo>
                  <a:pt x="1923" y="1441"/>
                </a:lnTo>
                <a:lnTo>
                  <a:pt x="1905" y="1441"/>
                </a:lnTo>
                <a:lnTo>
                  <a:pt x="1915" y="1443"/>
                </a:lnTo>
                <a:lnTo>
                  <a:pt x="1924" y="1444"/>
                </a:lnTo>
                <a:lnTo>
                  <a:pt x="1927" y="1452"/>
                </a:lnTo>
                <a:lnTo>
                  <a:pt x="1929" y="1460"/>
                </a:lnTo>
                <a:lnTo>
                  <a:pt x="1931" y="1468"/>
                </a:lnTo>
                <a:lnTo>
                  <a:pt x="1931" y="1475"/>
                </a:lnTo>
                <a:lnTo>
                  <a:pt x="1931" y="1482"/>
                </a:lnTo>
                <a:lnTo>
                  <a:pt x="1929" y="1489"/>
                </a:lnTo>
                <a:lnTo>
                  <a:pt x="1927" y="1495"/>
                </a:lnTo>
                <a:lnTo>
                  <a:pt x="1922" y="1501"/>
                </a:lnTo>
                <a:lnTo>
                  <a:pt x="1890" y="1442"/>
                </a:lnTo>
                <a:lnTo>
                  <a:pt x="1905" y="1441"/>
                </a:lnTo>
                <a:lnTo>
                  <a:pt x="1896" y="1440"/>
                </a:lnTo>
                <a:lnTo>
                  <a:pt x="1888" y="1438"/>
                </a:lnTo>
                <a:lnTo>
                  <a:pt x="1849" y="1365"/>
                </a:lnTo>
                <a:lnTo>
                  <a:pt x="1851" y="1362"/>
                </a:lnTo>
                <a:lnTo>
                  <a:pt x="1854" y="1361"/>
                </a:lnTo>
                <a:lnTo>
                  <a:pt x="1857" y="1360"/>
                </a:lnTo>
                <a:lnTo>
                  <a:pt x="1860" y="1360"/>
                </a:lnTo>
                <a:lnTo>
                  <a:pt x="1866" y="1360"/>
                </a:lnTo>
                <a:lnTo>
                  <a:pt x="1872" y="1361"/>
                </a:lnTo>
                <a:lnTo>
                  <a:pt x="1854" y="1346"/>
                </a:lnTo>
                <a:lnTo>
                  <a:pt x="1829" y="1326"/>
                </a:lnTo>
                <a:lnTo>
                  <a:pt x="1823" y="1320"/>
                </a:lnTo>
                <a:lnTo>
                  <a:pt x="1816" y="1317"/>
                </a:lnTo>
                <a:lnTo>
                  <a:pt x="1810" y="1314"/>
                </a:lnTo>
                <a:lnTo>
                  <a:pt x="1803" y="1312"/>
                </a:lnTo>
                <a:lnTo>
                  <a:pt x="1797" y="1312"/>
                </a:lnTo>
                <a:lnTo>
                  <a:pt x="1790" y="1313"/>
                </a:lnTo>
                <a:lnTo>
                  <a:pt x="1783" y="1315"/>
                </a:lnTo>
                <a:lnTo>
                  <a:pt x="1776" y="1320"/>
                </a:lnTo>
                <a:lnTo>
                  <a:pt x="1778" y="1338"/>
                </a:lnTo>
                <a:lnTo>
                  <a:pt x="1781" y="1356"/>
                </a:lnTo>
                <a:lnTo>
                  <a:pt x="1784" y="1375"/>
                </a:lnTo>
                <a:lnTo>
                  <a:pt x="1785" y="1392"/>
                </a:lnTo>
                <a:lnTo>
                  <a:pt x="1791" y="1386"/>
                </a:lnTo>
                <a:lnTo>
                  <a:pt x="1795" y="1381"/>
                </a:lnTo>
                <a:lnTo>
                  <a:pt x="1798" y="1378"/>
                </a:lnTo>
                <a:lnTo>
                  <a:pt x="1802" y="1376"/>
                </a:lnTo>
                <a:lnTo>
                  <a:pt x="1805" y="1375"/>
                </a:lnTo>
                <a:lnTo>
                  <a:pt x="1808" y="1375"/>
                </a:lnTo>
                <a:lnTo>
                  <a:pt x="1810" y="1376"/>
                </a:lnTo>
                <a:lnTo>
                  <a:pt x="1813" y="1378"/>
                </a:lnTo>
                <a:lnTo>
                  <a:pt x="1817" y="1385"/>
                </a:lnTo>
                <a:lnTo>
                  <a:pt x="1821" y="1394"/>
                </a:lnTo>
                <a:lnTo>
                  <a:pt x="1825" y="1405"/>
                </a:lnTo>
                <a:lnTo>
                  <a:pt x="1828" y="1419"/>
                </a:lnTo>
                <a:lnTo>
                  <a:pt x="1820" y="1416"/>
                </a:lnTo>
                <a:lnTo>
                  <a:pt x="1813" y="1415"/>
                </a:lnTo>
                <a:lnTo>
                  <a:pt x="1808" y="1415"/>
                </a:lnTo>
                <a:lnTo>
                  <a:pt x="1806" y="1416"/>
                </a:lnTo>
                <a:lnTo>
                  <a:pt x="1806" y="1421"/>
                </a:lnTo>
                <a:lnTo>
                  <a:pt x="1809" y="1426"/>
                </a:lnTo>
                <a:lnTo>
                  <a:pt x="1814" y="1433"/>
                </a:lnTo>
                <a:lnTo>
                  <a:pt x="1823" y="1443"/>
                </a:lnTo>
                <a:lnTo>
                  <a:pt x="1832" y="1443"/>
                </a:lnTo>
                <a:lnTo>
                  <a:pt x="1834" y="1448"/>
                </a:lnTo>
                <a:lnTo>
                  <a:pt x="1835" y="1452"/>
                </a:lnTo>
                <a:lnTo>
                  <a:pt x="1825" y="1446"/>
                </a:lnTo>
                <a:lnTo>
                  <a:pt x="1818" y="1441"/>
                </a:lnTo>
                <a:lnTo>
                  <a:pt x="1812" y="1438"/>
                </a:lnTo>
                <a:lnTo>
                  <a:pt x="1808" y="1437"/>
                </a:lnTo>
                <a:lnTo>
                  <a:pt x="1805" y="1437"/>
                </a:lnTo>
                <a:lnTo>
                  <a:pt x="1803" y="1438"/>
                </a:lnTo>
                <a:lnTo>
                  <a:pt x="1802" y="1440"/>
                </a:lnTo>
                <a:lnTo>
                  <a:pt x="1802" y="1444"/>
                </a:lnTo>
                <a:lnTo>
                  <a:pt x="1802" y="1452"/>
                </a:lnTo>
                <a:lnTo>
                  <a:pt x="1801" y="1462"/>
                </a:lnTo>
                <a:lnTo>
                  <a:pt x="1799" y="1469"/>
                </a:lnTo>
                <a:lnTo>
                  <a:pt x="1797" y="1474"/>
                </a:lnTo>
                <a:lnTo>
                  <a:pt x="1793" y="1479"/>
                </a:lnTo>
                <a:lnTo>
                  <a:pt x="1788" y="1484"/>
                </a:lnTo>
                <a:lnTo>
                  <a:pt x="1780" y="1479"/>
                </a:lnTo>
                <a:lnTo>
                  <a:pt x="1774" y="1473"/>
                </a:lnTo>
                <a:lnTo>
                  <a:pt x="1768" y="1466"/>
                </a:lnTo>
                <a:lnTo>
                  <a:pt x="1763" y="1456"/>
                </a:lnTo>
                <a:lnTo>
                  <a:pt x="1759" y="1447"/>
                </a:lnTo>
                <a:lnTo>
                  <a:pt x="1756" y="1438"/>
                </a:lnTo>
                <a:lnTo>
                  <a:pt x="1753" y="1428"/>
                </a:lnTo>
                <a:lnTo>
                  <a:pt x="1750" y="1416"/>
                </a:lnTo>
                <a:lnTo>
                  <a:pt x="1749" y="1406"/>
                </a:lnTo>
                <a:lnTo>
                  <a:pt x="1748" y="1395"/>
                </a:lnTo>
                <a:lnTo>
                  <a:pt x="1747" y="1384"/>
                </a:lnTo>
                <a:lnTo>
                  <a:pt x="1747" y="1374"/>
                </a:lnTo>
                <a:lnTo>
                  <a:pt x="1748" y="1363"/>
                </a:lnTo>
                <a:lnTo>
                  <a:pt x="1749" y="1353"/>
                </a:lnTo>
                <a:lnTo>
                  <a:pt x="1751" y="1344"/>
                </a:lnTo>
                <a:lnTo>
                  <a:pt x="1754" y="1336"/>
                </a:lnTo>
                <a:lnTo>
                  <a:pt x="1737" y="1336"/>
                </a:lnTo>
                <a:lnTo>
                  <a:pt x="1723" y="1335"/>
                </a:lnTo>
                <a:lnTo>
                  <a:pt x="1717" y="1334"/>
                </a:lnTo>
                <a:lnTo>
                  <a:pt x="1711" y="1332"/>
                </a:lnTo>
                <a:lnTo>
                  <a:pt x="1705" y="1330"/>
                </a:lnTo>
                <a:lnTo>
                  <a:pt x="1699" y="1327"/>
                </a:lnTo>
                <a:lnTo>
                  <a:pt x="1693" y="1324"/>
                </a:lnTo>
                <a:lnTo>
                  <a:pt x="1687" y="1318"/>
                </a:lnTo>
                <a:lnTo>
                  <a:pt x="1682" y="1312"/>
                </a:lnTo>
                <a:lnTo>
                  <a:pt x="1676" y="1305"/>
                </a:lnTo>
                <a:lnTo>
                  <a:pt x="1670" y="1296"/>
                </a:lnTo>
                <a:lnTo>
                  <a:pt x="1664" y="1286"/>
                </a:lnTo>
                <a:lnTo>
                  <a:pt x="1657" y="1273"/>
                </a:lnTo>
                <a:lnTo>
                  <a:pt x="1650" y="1259"/>
                </a:lnTo>
                <a:lnTo>
                  <a:pt x="1651" y="1340"/>
                </a:lnTo>
                <a:lnTo>
                  <a:pt x="1611" y="1293"/>
                </a:lnTo>
                <a:lnTo>
                  <a:pt x="1636" y="1404"/>
                </a:lnTo>
                <a:lnTo>
                  <a:pt x="1628" y="1404"/>
                </a:lnTo>
                <a:lnTo>
                  <a:pt x="1622" y="1403"/>
                </a:lnTo>
                <a:lnTo>
                  <a:pt x="1616" y="1402"/>
                </a:lnTo>
                <a:lnTo>
                  <a:pt x="1611" y="1400"/>
                </a:lnTo>
                <a:lnTo>
                  <a:pt x="1607" y="1397"/>
                </a:lnTo>
                <a:lnTo>
                  <a:pt x="1604" y="1394"/>
                </a:lnTo>
                <a:lnTo>
                  <a:pt x="1600" y="1390"/>
                </a:lnTo>
                <a:lnTo>
                  <a:pt x="1597" y="1386"/>
                </a:lnTo>
                <a:lnTo>
                  <a:pt x="1594" y="1376"/>
                </a:lnTo>
                <a:lnTo>
                  <a:pt x="1592" y="1363"/>
                </a:lnTo>
                <a:lnTo>
                  <a:pt x="1591" y="1350"/>
                </a:lnTo>
                <a:lnTo>
                  <a:pt x="1590" y="1337"/>
                </a:lnTo>
                <a:lnTo>
                  <a:pt x="1590" y="1324"/>
                </a:lnTo>
                <a:lnTo>
                  <a:pt x="1588" y="1310"/>
                </a:lnTo>
                <a:lnTo>
                  <a:pt x="1586" y="1298"/>
                </a:lnTo>
                <a:lnTo>
                  <a:pt x="1582" y="1286"/>
                </a:lnTo>
                <a:lnTo>
                  <a:pt x="1579" y="1281"/>
                </a:lnTo>
                <a:lnTo>
                  <a:pt x="1576" y="1277"/>
                </a:lnTo>
                <a:lnTo>
                  <a:pt x="1572" y="1271"/>
                </a:lnTo>
                <a:lnTo>
                  <a:pt x="1567" y="1268"/>
                </a:lnTo>
                <a:lnTo>
                  <a:pt x="1562" y="1265"/>
                </a:lnTo>
                <a:lnTo>
                  <a:pt x="1554" y="1262"/>
                </a:lnTo>
                <a:lnTo>
                  <a:pt x="1547" y="1261"/>
                </a:lnTo>
                <a:lnTo>
                  <a:pt x="1539" y="1260"/>
                </a:lnTo>
                <a:lnTo>
                  <a:pt x="1532" y="1327"/>
                </a:lnTo>
                <a:lnTo>
                  <a:pt x="1527" y="1317"/>
                </a:lnTo>
                <a:lnTo>
                  <a:pt x="1522" y="1307"/>
                </a:lnTo>
                <a:lnTo>
                  <a:pt x="1517" y="1296"/>
                </a:lnTo>
                <a:lnTo>
                  <a:pt x="1513" y="1284"/>
                </a:lnTo>
                <a:lnTo>
                  <a:pt x="1505" y="1259"/>
                </a:lnTo>
                <a:lnTo>
                  <a:pt x="1499" y="1237"/>
                </a:lnTo>
                <a:lnTo>
                  <a:pt x="1496" y="1228"/>
                </a:lnTo>
                <a:lnTo>
                  <a:pt x="1492" y="1219"/>
                </a:lnTo>
                <a:lnTo>
                  <a:pt x="1489" y="1214"/>
                </a:lnTo>
                <a:lnTo>
                  <a:pt x="1485" y="1210"/>
                </a:lnTo>
                <a:lnTo>
                  <a:pt x="1483" y="1210"/>
                </a:lnTo>
                <a:lnTo>
                  <a:pt x="1480" y="1210"/>
                </a:lnTo>
                <a:lnTo>
                  <a:pt x="1478" y="1211"/>
                </a:lnTo>
                <a:lnTo>
                  <a:pt x="1476" y="1212"/>
                </a:lnTo>
                <a:lnTo>
                  <a:pt x="1470" y="1219"/>
                </a:lnTo>
                <a:lnTo>
                  <a:pt x="1463" y="1230"/>
                </a:lnTo>
                <a:lnTo>
                  <a:pt x="1461" y="1223"/>
                </a:lnTo>
                <a:lnTo>
                  <a:pt x="1459" y="1218"/>
                </a:lnTo>
                <a:lnTo>
                  <a:pt x="1458" y="1214"/>
                </a:lnTo>
                <a:lnTo>
                  <a:pt x="1458" y="1209"/>
                </a:lnTo>
                <a:lnTo>
                  <a:pt x="1458" y="1201"/>
                </a:lnTo>
                <a:lnTo>
                  <a:pt x="1460" y="1194"/>
                </a:lnTo>
                <a:lnTo>
                  <a:pt x="1468" y="1181"/>
                </a:lnTo>
                <a:lnTo>
                  <a:pt x="1477" y="1168"/>
                </a:lnTo>
                <a:lnTo>
                  <a:pt x="1480" y="1163"/>
                </a:lnTo>
                <a:lnTo>
                  <a:pt x="1483" y="1157"/>
                </a:lnTo>
                <a:lnTo>
                  <a:pt x="1484" y="1151"/>
                </a:lnTo>
                <a:lnTo>
                  <a:pt x="1483" y="1144"/>
                </a:lnTo>
                <a:lnTo>
                  <a:pt x="1480" y="1137"/>
                </a:lnTo>
                <a:lnTo>
                  <a:pt x="1475" y="1128"/>
                </a:lnTo>
                <a:lnTo>
                  <a:pt x="1466" y="1119"/>
                </a:lnTo>
                <a:lnTo>
                  <a:pt x="1452" y="1110"/>
                </a:lnTo>
                <a:lnTo>
                  <a:pt x="1445" y="1119"/>
                </a:lnTo>
                <a:lnTo>
                  <a:pt x="1437" y="1126"/>
                </a:lnTo>
                <a:lnTo>
                  <a:pt x="1428" y="1133"/>
                </a:lnTo>
                <a:lnTo>
                  <a:pt x="1419" y="1138"/>
                </a:lnTo>
                <a:lnTo>
                  <a:pt x="1408" y="1142"/>
                </a:lnTo>
                <a:lnTo>
                  <a:pt x="1398" y="1145"/>
                </a:lnTo>
                <a:lnTo>
                  <a:pt x="1388" y="1146"/>
                </a:lnTo>
                <a:lnTo>
                  <a:pt x="1379" y="1147"/>
                </a:lnTo>
                <a:lnTo>
                  <a:pt x="1376" y="1140"/>
                </a:lnTo>
                <a:lnTo>
                  <a:pt x="1374" y="1134"/>
                </a:lnTo>
                <a:lnTo>
                  <a:pt x="1373" y="1127"/>
                </a:lnTo>
                <a:lnTo>
                  <a:pt x="1373" y="1121"/>
                </a:lnTo>
                <a:lnTo>
                  <a:pt x="1374" y="1115"/>
                </a:lnTo>
                <a:lnTo>
                  <a:pt x="1376" y="1111"/>
                </a:lnTo>
                <a:lnTo>
                  <a:pt x="1379" y="1106"/>
                </a:lnTo>
                <a:lnTo>
                  <a:pt x="1382" y="1102"/>
                </a:lnTo>
                <a:lnTo>
                  <a:pt x="1385" y="1099"/>
                </a:lnTo>
                <a:lnTo>
                  <a:pt x="1389" y="1096"/>
                </a:lnTo>
                <a:lnTo>
                  <a:pt x="1393" y="1094"/>
                </a:lnTo>
                <a:lnTo>
                  <a:pt x="1397" y="1092"/>
                </a:lnTo>
                <a:lnTo>
                  <a:pt x="1402" y="1091"/>
                </a:lnTo>
                <a:lnTo>
                  <a:pt x="1406" y="1091"/>
                </a:lnTo>
                <a:lnTo>
                  <a:pt x="1410" y="1091"/>
                </a:lnTo>
                <a:lnTo>
                  <a:pt x="1413" y="1092"/>
                </a:lnTo>
                <a:lnTo>
                  <a:pt x="1417" y="1094"/>
                </a:lnTo>
                <a:lnTo>
                  <a:pt x="1421" y="1096"/>
                </a:lnTo>
                <a:lnTo>
                  <a:pt x="1417" y="1094"/>
                </a:lnTo>
                <a:lnTo>
                  <a:pt x="1413" y="1092"/>
                </a:lnTo>
                <a:lnTo>
                  <a:pt x="1413" y="1092"/>
                </a:lnTo>
                <a:lnTo>
                  <a:pt x="1404" y="1086"/>
                </a:lnTo>
                <a:lnTo>
                  <a:pt x="1395" y="1080"/>
                </a:lnTo>
                <a:lnTo>
                  <a:pt x="1387" y="1078"/>
                </a:lnTo>
                <a:lnTo>
                  <a:pt x="1379" y="1077"/>
                </a:lnTo>
                <a:lnTo>
                  <a:pt x="1371" y="1077"/>
                </a:lnTo>
                <a:lnTo>
                  <a:pt x="1364" y="1079"/>
                </a:lnTo>
                <a:lnTo>
                  <a:pt x="1358" y="1082"/>
                </a:lnTo>
                <a:lnTo>
                  <a:pt x="1352" y="1086"/>
                </a:lnTo>
                <a:lnTo>
                  <a:pt x="1347" y="1091"/>
                </a:lnTo>
                <a:lnTo>
                  <a:pt x="1342" y="1097"/>
                </a:lnTo>
                <a:lnTo>
                  <a:pt x="1337" y="1103"/>
                </a:lnTo>
                <a:lnTo>
                  <a:pt x="1332" y="1110"/>
                </a:lnTo>
                <a:lnTo>
                  <a:pt x="1323" y="1124"/>
                </a:lnTo>
                <a:lnTo>
                  <a:pt x="1315" y="1140"/>
                </a:lnTo>
                <a:lnTo>
                  <a:pt x="1307" y="1154"/>
                </a:lnTo>
                <a:lnTo>
                  <a:pt x="1299" y="1166"/>
                </a:lnTo>
                <a:lnTo>
                  <a:pt x="1295" y="1171"/>
                </a:lnTo>
                <a:lnTo>
                  <a:pt x="1290" y="1175"/>
                </a:lnTo>
                <a:lnTo>
                  <a:pt x="1286" y="1179"/>
                </a:lnTo>
                <a:lnTo>
                  <a:pt x="1281" y="1181"/>
                </a:lnTo>
                <a:lnTo>
                  <a:pt x="1275" y="1182"/>
                </a:lnTo>
                <a:lnTo>
                  <a:pt x="1269" y="1181"/>
                </a:lnTo>
                <a:lnTo>
                  <a:pt x="1263" y="1179"/>
                </a:lnTo>
                <a:lnTo>
                  <a:pt x="1257" y="1174"/>
                </a:lnTo>
                <a:lnTo>
                  <a:pt x="1250" y="1169"/>
                </a:lnTo>
                <a:lnTo>
                  <a:pt x="1243" y="1161"/>
                </a:lnTo>
                <a:lnTo>
                  <a:pt x="1235" y="1151"/>
                </a:lnTo>
                <a:lnTo>
                  <a:pt x="1225" y="1139"/>
                </a:lnTo>
                <a:lnTo>
                  <a:pt x="1229" y="1137"/>
                </a:lnTo>
                <a:lnTo>
                  <a:pt x="1232" y="1133"/>
                </a:lnTo>
                <a:lnTo>
                  <a:pt x="1235" y="1129"/>
                </a:lnTo>
                <a:lnTo>
                  <a:pt x="1237" y="1125"/>
                </a:lnTo>
                <a:lnTo>
                  <a:pt x="1240" y="1115"/>
                </a:lnTo>
                <a:lnTo>
                  <a:pt x="1242" y="1105"/>
                </a:lnTo>
                <a:lnTo>
                  <a:pt x="1243" y="1084"/>
                </a:lnTo>
                <a:lnTo>
                  <a:pt x="1243" y="1062"/>
                </a:lnTo>
                <a:lnTo>
                  <a:pt x="1244" y="1053"/>
                </a:lnTo>
                <a:lnTo>
                  <a:pt x="1245" y="1045"/>
                </a:lnTo>
                <a:lnTo>
                  <a:pt x="1247" y="1041"/>
                </a:lnTo>
                <a:lnTo>
                  <a:pt x="1248" y="1038"/>
                </a:lnTo>
                <a:lnTo>
                  <a:pt x="1250" y="1036"/>
                </a:lnTo>
                <a:lnTo>
                  <a:pt x="1253" y="1033"/>
                </a:lnTo>
                <a:lnTo>
                  <a:pt x="1256" y="1031"/>
                </a:lnTo>
                <a:lnTo>
                  <a:pt x="1259" y="1030"/>
                </a:lnTo>
                <a:lnTo>
                  <a:pt x="1263" y="1030"/>
                </a:lnTo>
                <a:lnTo>
                  <a:pt x="1268" y="1031"/>
                </a:lnTo>
                <a:lnTo>
                  <a:pt x="1273" y="1032"/>
                </a:lnTo>
                <a:lnTo>
                  <a:pt x="1279" y="1036"/>
                </a:lnTo>
                <a:lnTo>
                  <a:pt x="1287" y="1039"/>
                </a:lnTo>
                <a:lnTo>
                  <a:pt x="1294" y="1043"/>
                </a:lnTo>
                <a:lnTo>
                  <a:pt x="1291" y="1038"/>
                </a:lnTo>
                <a:lnTo>
                  <a:pt x="1287" y="1032"/>
                </a:lnTo>
                <a:lnTo>
                  <a:pt x="1284" y="1029"/>
                </a:lnTo>
                <a:lnTo>
                  <a:pt x="1279" y="1026"/>
                </a:lnTo>
                <a:lnTo>
                  <a:pt x="1275" y="1025"/>
                </a:lnTo>
                <a:lnTo>
                  <a:pt x="1271" y="1023"/>
                </a:lnTo>
                <a:lnTo>
                  <a:pt x="1267" y="1023"/>
                </a:lnTo>
                <a:lnTo>
                  <a:pt x="1263" y="1023"/>
                </a:lnTo>
                <a:lnTo>
                  <a:pt x="1255" y="1024"/>
                </a:lnTo>
                <a:lnTo>
                  <a:pt x="1247" y="1027"/>
                </a:lnTo>
                <a:lnTo>
                  <a:pt x="1239" y="1030"/>
                </a:lnTo>
                <a:lnTo>
                  <a:pt x="1229" y="1033"/>
                </a:lnTo>
                <a:lnTo>
                  <a:pt x="1221" y="1037"/>
                </a:lnTo>
                <a:lnTo>
                  <a:pt x="1213" y="1039"/>
                </a:lnTo>
                <a:lnTo>
                  <a:pt x="1209" y="1040"/>
                </a:lnTo>
                <a:lnTo>
                  <a:pt x="1205" y="1040"/>
                </a:lnTo>
                <a:lnTo>
                  <a:pt x="1201" y="1039"/>
                </a:lnTo>
                <a:lnTo>
                  <a:pt x="1197" y="1038"/>
                </a:lnTo>
                <a:lnTo>
                  <a:pt x="1193" y="1037"/>
                </a:lnTo>
                <a:lnTo>
                  <a:pt x="1189" y="1033"/>
                </a:lnTo>
                <a:lnTo>
                  <a:pt x="1184" y="1030"/>
                </a:lnTo>
                <a:lnTo>
                  <a:pt x="1181" y="1026"/>
                </a:lnTo>
                <a:lnTo>
                  <a:pt x="1177" y="1021"/>
                </a:lnTo>
                <a:lnTo>
                  <a:pt x="1174" y="1015"/>
                </a:lnTo>
                <a:lnTo>
                  <a:pt x="1170" y="1008"/>
                </a:lnTo>
                <a:lnTo>
                  <a:pt x="1167" y="1000"/>
                </a:lnTo>
                <a:lnTo>
                  <a:pt x="1186" y="1100"/>
                </a:lnTo>
                <a:lnTo>
                  <a:pt x="1181" y="1096"/>
                </a:lnTo>
                <a:lnTo>
                  <a:pt x="1175" y="1090"/>
                </a:lnTo>
                <a:lnTo>
                  <a:pt x="1170" y="1081"/>
                </a:lnTo>
                <a:lnTo>
                  <a:pt x="1165" y="1071"/>
                </a:lnTo>
                <a:lnTo>
                  <a:pt x="1156" y="1053"/>
                </a:lnTo>
                <a:lnTo>
                  <a:pt x="1149" y="1038"/>
                </a:lnTo>
                <a:lnTo>
                  <a:pt x="1147" y="1105"/>
                </a:lnTo>
                <a:lnTo>
                  <a:pt x="1143" y="1093"/>
                </a:lnTo>
                <a:lnTo>
                  <a:pt x="1138" y="1081"/>
                </a:lnTo>
                <a:lnTo>
                  <a:pt x="1133" y="1072"/>
                </a:lnTo>
                <a:lnTo>
                  <a:pt x="1129" y="1064"/>
                </a:lnTo>
                <a:lnTo>
                  <a:pt x="1125" y="1057"/>
                </a:lnTo>
                <a:lnTo>
                  <a:pt x="1121" y="1051"/>
                </a:lnTo>
                <a:lnTo>
                  <a:pt x="1116" y="1046"/>
                </a:lnTo>
                <a:lnTo>
                  <a:pt x="1112" y="1043"/>
                </a:lnTo>
                <a:lnTo>
                  <a:pt x="1107" y="1040"/>
                </a:lnTo>
                <a:lnTo>
                  <a:pt x="1103" y="1037"/>
                </a:lnTo>
                <a:lnTo>
                  <a:pt x="1098" y="1034"/>
                </a:lnTo>
                <a:lnTo>
                  <a:pt x="1093" y="1033"/>
                </a:lnTo>
                <a:lnTo>
                  <a:pt x="1084" y="1032"/>
                </a:lnTo>
                <a:lnTo>
                  <a:pt x="1076" y="1031"/>
                </a:lnTo>
                <a:lnTo>
                  <a:pt x="1067" y="1029"/>
                </a:lnTo>
                <a:lnTo>
                  <a:pt x="1059" y="1027"/>
                </a:lnTo>
                <a:lnTo>
                  <a:pt x="1056" y="1025"/>
                </a:lnTo>
                <a:lnTo>
                  <a:pt x="1052" y="1023"/>
                </a:lnTo>
                <a:lnTo>
                  <a:pt x="1048" y="1019"/>
                </a:lnTo>
                <a:lnTo>
                  <a:pt x="1044" y="1015"/>
                </a:lnTo>
                <a:lnTo>
                  <a:pt x="1041" y="1010"/>
                </a:lnTo>
                <a:lnTo>
                  <a:pt x="1038" y="1004"/>
                </a:lnTo>
                <a:lnTo>
                  <a:pt x="1035" y="997"/>
                </a:lnTo>
                <a:lnTo>
                  <a:pt x="1032" y="989"/>
                </a:lnTo>
                <a:lnTo>
                  <a:pt x="1030" y="978"/>
                </a:lnTo>
                <a:lnTo>
                  <a:pt x="1028" y="967"/>
                </a:lnTo>
                <a:lnTo>
                  <a:pt x="1026" y="954"/>
                </a:lnTo>
                <a:lnTo>
                  <a:pt x="1024" y="938"/>
                </a:lnTo>
                <a:lnTo>
                  <a:pt x="1025" y="960"/>
                </a:lnTo>
                <a:lnTo>
                  <a:pt x="1026" y="975"/>
                </a:lnTo>
                <a:lnTo>
                  <a:pt x="1024" y="985"/>
                </a:lnTo>
                <a:lnTo>
                  <a:pt x="1022" y="991"/>
                </a:lnTo>
                <a:lnTo>
                  <a:pt x="1021" y="992"/>
                </a:lnTo>
                <a:lnTo>
                  <a:pt x="1019" y="992"/>
                </a:lnTo>
                <a:lnTo>
                  <a:pt x="1017" y="991"/>
                </a:lnTo>
                <a:lnTo>
                  <a:pt x="1015" y="990"/>
                </a:lnTo>
                <a:lnTo>
                  <a:pt x="1011" y="984"/>
                </a:lnTo>
                <a:lnTo>
                  <a:pt x="1006" y="978"/>
                </a:lnTo>
                <a:lnTo>
                  <a:pt x="994" y="963"/>
                </a:lnTo>
                <a:lnTo>
                  <a:pt x="982" y="948"/>
                </a:lnTo>
                <a:lnTo>
                  <a:pt x="976" y="944"/>
                </a:lnTo>
                <a:lnTo>
                  <a:pt x="970" y="941"/>
                </a:lnTo>
                <a:lnTo>
                  <a:pt x="967" y="941"/>
                </a:lnTo>
                <a:lnTo>
                  <a:pt x="965" y="942"/>
                </a:lnTo>
                <a:lnTo>
                  <a:pt x="962" y="943"/>
                </a:lnTo>
                <a:lnTo>
                  <a:pt x="960" y="946"/>
                </a:lnTo>
                <a:lnTo>
                  <a:pt x="963" y="955"/>
                </a:lnTo>
                <a:lnTo>
                  <a:pt x="967" y="964"/>
                </a:lnTo>
                <a:lnTo>
                  <a:pt x="971" y="972"/>
                </a:lnTo>
                <a:lnTo>
                  <a:pt x="975" y="979"/>
                </a:lnTo>
                <a:lnTo>
                  <a:pt x="984" y="992"/>
                </a:lnTo>
                <a:lnTo>
                  <a:pt x="994" y="1003"/>
                </a:lnTo>
                <a:lnTo>
                  <a:pt x="1005" y="1012"/>
                </a:lnTo>
                <a:lnTo>
                  <a:pt x="1015" y="1019"/>
                </a:lnTo>
                <a:lnTo>
                  <a:pt x="1025" y="1026"/>
                </a:lnTo>
                <a:lnTo>
                  <a:pt x="1035" y="1032"/>
                </a:lnTo>
                <a:lnTo>
                  <a:pt x="1045" y="1039"/>
                </a:lnTo>
                <a:lnTo>
                  <a:pt x="1054" y="1046"/>
                </a:lnTo>
                <a:lnTo>
                  <a:pt x="1062" y="1054"/>
                </a:lnTo>
                <a:lnTo>
                  <a:pt x="1069" y="1063"/>
                </a:lnTo>
                <a:lnTo>
                  <a:pt x="1072" y="1068"/>
                </a:lnTo>
                <a:lnTo>
                  <a:pt x="1075" y="1074"/>
                </a:lnTo>
                <a:lnTo>
                  <a:pt x="1077" y="1080"/>
                </a:lnTo>
                <a:lnTo>
                  <a:pt x="1078" y="1088"/>
                </a:lnTo>
                <a:lnTo>
                  <a:pt x="1080" y="1096"/>
                </a:lnTo>
                <a:lnTo>
                  <a:pt x="1081" y="1104"/>
                </a:lnTo>
                <a:lnTo>
                  <a:pt x="1081" y="1113"/>
                </a:lnTo>
                <a:lnTo>
                  <a:pt x="1081" y="1123"/>
                </a:lnTo>
                <a:lnTo>
                  <a:pt x="1077" y="1126"/>
                </a:lnTo>
                <a:lnTo>
                  <a:pt x="1073" y="1128"/>
                </a:lnTo>
                <a:lnTo>
                  <a:pt x="1069" y="1128"/>
                </a:lnTo>
                <a:lnTo>
                  <a:pt x="1065" y="1126"/>
                </a:lnTo>
                <a:lnTo>
                  <a:pt x="1058" y="1121"/>
                </a:lnTo>
                <a:lnTo>
                  <a:pt x="1051" y="1114"/>
                </a:lnTo>
                <a:lnTo>
                  <a:pt x="1044" y="1106"/>
                </a:lnTo>
                <a:lnTo>
                  <a:pt x="1037" y="1101"/>
                </a:lnTo>
                <a:lnTo>
                  <a:pt x="1033" y="1100"/>
                </a:lnTo>
                <a:lnTo>
                  <a:pt x="1029" y="1100"/>
                </a:lnTo>
                <a:lnTo>
                  <a:pt x="1025" y="1101"/>
                </a:lnTo>
                <a:lnTo>
                  <a:pt x="1021" y="1104"/>
                </a:lnTo>
                <a:lnTo>
                  <a:pt x="1031" y="1124"/>
                </a:lnTo>
                <a:lnTo>
                  <a:pt x="1041" y="1148"/>
                </a:lnTo>
                <a:lnTo>
                  <a:pt x="1045" y="1159"/>
                </a:lnTo>
                <a:lnTo>
                  <a:pt x="1050" y="1171"/>
                </a:lnTo>
                <a:lnTo>
                  <a:pt x="1053" y="1183"/>
                </a:lnTo>
                <a:lnTo>
                  <a:pt x="1054" y="1192"/>
                </a:lnTo>
                <a:lnTo>
                  <a:pt x="1047" y="1194"/>
                </a:lnTo>
                <a:lnTo>
                  <a:pt x="1040" y="1195"/>
                </a:lnTo>
                <a:lnTo>
                  <a:pt x="1034" y="1195"/>
                </a:lnTo>
                <a:lnTo>
                  <a:pt x="1028" y="1194"/>
                </a:lnTo>
                <a:lnTo>
                  <a:pt x="1023" y="1193"/>
                </a:lnTo>
                <a:lnTo>
                  <a:pt x="1017" y="1190"/>
                </a:lnTo>
                <a:lnTo>
                  <a:pt x="1012" y="1187"/>
                </a:lnTo>
                <a:lnTo>
                  <a:pt x="1007" y="1184"/>
                </a:lnTo>
                <a:lnTo>
                  <a:pt x="997" y="1173"/>
                </a:lnTo>
                <a:lnTo>
                  <a:pt x="988" y="1162"/>
                </a:lnTo>
                <a:lnTo>
                  <a:pt x="980" y="1149"/>
                </a:lnTo>
                <a:lnTo>
                  <a:pt x="972" y="1135"/>
                </a:lnTo>
                <a:lnTo>
                  <a:pt x="956" y="1103"/>
                </a:lnTo>
                <a:lnTo>
                  <a:pt x="943" y="1071"/>
                </a:lnTo>
                <a:lnTo>
                  <a:pt x="936" y="1056"/>
                </a:lnTo>
                <a:lnTo>
                  <a:pt x="930" y="1042"/>
                </a:lnTo>
                <a:lnTo>
                  <a:pt x="923" y="1029"/>
                </a:lnTo>
                <a:lnTo>
                  <a:pt x="916" y="1019"/>
                </a:lnTo>
                <a:lnTo>
                  <a:pt x="986" y="1082"/>
                </a:lnTo>
                <a:lnTo>
                  <a:pt x="986" y="1064"/>
                </a:lnTo>
                <a:lnTo>
                  <a:pt x="986" y="1049"/>
                </a:lnTo>
                <a:lnTo>
                  <a:pt x="985" y="1038"/>
                </a:lnTo>
                <a:lnTo>
                  <a:pt x="983" y="1028"/>
                </a:lnTo>
                <a:lnTo>
                  <a:pt x="980" y="1022"/>
                </a:lnTo>
                <a:lnTo>
                  <a:pt x="978" y="1017"/>
                </a:lnTo>
                <a:lnTo>
                  <a:pt x="974" y="1013"/>
                </a:lnTo>
                <a:lnTo>
                  <a:pt x="971" y="1011"/>
                </a:lnTo>
                <a:lnTo>
                  <a:pt x="967" y="1008"/>
                </a:lnTo>
                <a:lnTo>
                  <a:pt x="963" y="1005"/>
                </a:lnTo>
                <a:lnTo>
                  <a:pt x="960" y="1001"/>
                </a:lnTo>
                <a:lnTo>
                  <a:pt x="955" y="996"/>
                </a:lnTo>
                <a:lnTo>
                  <a:pt x="951" y="989"/>
                </a:lnTo>
                <a:lnTo>
                  <a:pt x="948" y="979"/>
                </a:lnTo>
                <a:lnTo>
                  <a:pt x="945" y="966"/>
                </a:lnTo>
                <a:lnTo>
                  <a:pt x="943" y="950"/>
                </a:lnTo>
                <a:lnTo>
                  <a:pt x="939" y="954"/>
                </a:lnTo>
                <a:lnTo>
                  <a:pt x="935" y="956"/>
                </a:lnTo>
                <a:lnTo>
                  <a:pt x="932" y="958"/>
                </a:lnTo>
                <a:lnTo>
                  <a:pt x="928" y="959"/>
                </a:lnTo>
                <a:lnTo>
                  <a:pt x="925" y="959"/>
                </a:lnTo>
                <a:lnTo>
                  <a:pt x="922" y="959"/>
                </a:lnTo>
                <a:lnTo>
                  <a:pt x="919" y="959"/>
                </a:lnTo>
                <a:lnTo>
                  <a:pt x="916" y="958"/>
                </a:lnTo>
                <a:lnTo>
                  <a:pt x="909" y="954"/>
                </a:lnTo>
                <a:lnTo>
                  <a:pt x="903" y="950"/>
                </a:lnTo>
                <a:lnTo>
                  <a:pt x="897" y="944"/>
                </a:lnTo>
                <a:lnTo>
                  <a:pt x="892" y="937"/>
                </a:lnTo>
                <a:lnTo>
                  <a:pt x="882" y="924"/>
                </a:lnTo>
                <a:lnTo>
                  <a:pt x="871" y="913"/>
                </a:lnTo>
                <a:lnTo>
                  <a:pt x="866" y="909"/>
                </a:lnTo>
                <a:lnTo>
                  <a:pt x="859" y="907"/>
                </a:lnTo>
                <a:lnTo>
                  <a:pt x="857" y="907"/>
                </a:lnTo>
                <a:lnTo>
                  <a:pt x="854" y="907"/>
                </a:lnTo>
                <a:lnTo>
                  <a:pt x="851" y="908"/>
                </a:lnTo>
                <a:lnTo>
                  <a:pt x="848" y="910"/>
                </a:lnTo>
                <a:lnTo>
                  <a:pt x="855" y="919"/>
                </a:lnTo>
                <a:lnTo>
                  <a:pt x="863" y="927"/>
                </a:lnTo>
                <a:lnTo>
                  <a:pt x="856" y="924"/>
                </a:lnTo>
                <a:lnTo>
                  <a:pt x="849" y="922"/>
                </a:lnTo>
                <a:lnTo>
                  <a:pt x="842" y="920"/>
                </a:lnTo>
                <a:lnTo>
                  <a:pt x="836" y="920"/>
                </a:lnTo>
                <a:lnTo>
                  <a:pt x="829" y="921"/>
                </a:lnTo>
                <a:lnTo>
                  <a:pt x="823" y="922"/>
                </a:lnTo>
                <a:lnTo>
                  <a:pt x="816" y="924"/>
                </a:lnTo>
                <a:lnTo>
                  <a:pt x="811" y="927"/>
                </a:lnTo>
                <a:lnTo>
                  <a:pt x="805" y="931"/>
                </a:lnTo>
                <a:lnTo>
                  <a:pt x="800" y="935"/>
                </a:lnTo>
                <a:lnTo>
                  <a:pt x="795" y="941"/>
                </a:lnTo>
                <a:lnTo>
                  <a:pt x="790" y="946"/>
                </a:lnTo>
                <a:lnTo>
                  <a:pt x="780" y="958"/>
                </a:lnTo>
                <a:lnTo>
                  <a:pt x="770" y="970"/>
                </a:lnTo>
                <a:lnTo>
                  <a:pt x="754" y="996"/>
                </a:lnTo>
                <a:lnTo>
                  <a:pt x="739" y="1018"/>
                </a:lnTo>
                <a:lnTo>
                  <a:pt x="733" y="1027"/>
                </a:lnTo>
                <a:lnTo>
                  <a:pt x="725" y="1033"/>
                </a:lnTo>
                <a:lnTo>
                  <a:pt x="722" y="1036"/>
                </a:lnTo>
                <a:lnTo>
                  <a:pt x="719" y="1037"/>
                </a:lnTo>
                <a:lnTo>
                  <a:pt x="716" y="1037"/>
                </a:lnTo>
                <a:lnTo>
                  <a:pt x="713" y="1036"/>
                </a:lnTo>
                <a:lnTo>
                  <a:pt x="707" y="1034"/>
                </a:lnTo>
                <a:lnTo>
                  <a:pt x="701" y="1031"/>
                </a:lnTo>
                <a:lnTo>
                  <a:pt x="694" y="1026"/>
                </a:lnTo>
                <a:lnTo>
                  <a:pt x="687" y="1020"/>
                </a:lnTo>
                <a:lnTo>
                  <a:pt x="680" y="1012"/>
                </a:lnTo>
                <a:lnTo>
                  <a:pt x="674" y="1004"/>
                </a:lnTo>
                <a:lnTo>
                  <a:pt x="668" y="994"/>
                </a:lnTo>
                <a:lnTo>
                  <a:pt x="662" y="984"/>
                </a:lnTo>
                <a:lnTo>
                  <a:pt x="657" y="973"/>
                </a:lnTo>
                <a:lnTo>
                  <a:pt x="653" y="963"/>
                </a:lnTo>
                <a:lnTo>
                  <a:pt x="650" y="953"/>
                </a:lnTo>
                <a:lnTo>
                  <a:pt x="648" y="943"/>
                </a:lnTo>
                <a:lnTo>
                  <a:pt x="648" y="932"/>
                </a:lnTo>
                <a:lnTo>
                  <a:pt x="648" y="923"/>
                </a:lnTo>
                <a:lnTo>
                  <a:pt x="651" y="915"/>
                </a:lnTo>
                <a:lnTo>
                  <a:pt x="654" y="908"/>
                </a:lnTo>
                <a:lnTo>
                  <a:pt x="653" y="904"/>
                </a:lnTo>
                <a:lnTo>
                  <a:pt x="652" y="902"/>
                </a:lnTo>
                <a:lnTo>
                  <a:pt x="652" y="900"/>
                </a:lnTo>
                <a:lnTo>
                  <a:pt x="652" y="899"/>
                </a:lnTo>
                <a:lnTo>
                  <a:pt x="655" y="899"/>
                </a:lnTo>
                <a:lnTo>
                  <a:pt x="660" y="901"/>
                </a:lnTo>
                <a:lnTo>
                  <a:pt x="675" y="908"/>
                </a:lnTo>
                <a:lnTo>
                  <a:pt x="693" y="915"/>
                </a:lnTo>
                <a:lnTo>
                  <a:pt x="698" y="916"/>
                </a:lnTo>
                <a:lnTo>
                  <a:pt x="702" y="917"/>
                </a:lnTo>
                <a:lnTo>
                  <a:pt x="706" y="917"/>
                </a:lnTo>
                <a:lnTo>
                  <a:pt x="710" y="916"/>
                </a:lnTo>
                <a:lnTo>
                  <a:pt x="714" y="915"/>
                </a:lnTo>
                <a:lnTo>
                  <a:pt x="717" y="913"/>
                </a:lnTo>
                <a:lnTo>
                  <a:pt x="721" y="910"/>
                </a:lnTo>
                <a:lnTo>
                  <a:pt x="723" y="907"/>
                </a:lnTo>
                <a:lnTo>
                  <a:pt x="726" y="902"/>
                </a:lnTo>
                <a:lnTo>
                  <a:pt x="728" y="896"/>
                </a:lnTo>
                <a:lnTo>
                  <a:pt x="730" y="888"/>
                </a:lnTo>
                <a:lnTo>
                  <a:pt x="730" y="879"/>
                </a:lnTo>
                <a:lnTo>
                  <a:pt x="730" y="870"/>
                </a:lnTo>
                <a:lnTo>
                  <a:pt x="729" y="858"/>
                </a:lnTo>
                <a:lnTo>
                  <a:pt x="728" y="846"/>
                </a:lnTo>
                <a:lnTo>
                  <a:pt x="724" y="830"/>
                </a:lnTo>
                <a:lnTo>
                  <a:pt x="719" y="842"/>
                </a:lnTo>
                <a:lnTo>
                  <a:pt x="713" y="853"/>
                </a:lnTo>
                <a:lnTo>
                  <a:pt x="708" y="860"/>
                </a:lnTo>
                <a:lnTo>
                  <a:pt x="703" y="866"/>
                </a:lnTo>
                <a:lnTo>
                  <a:pt x="698" y="870"/>
                </a:lnTo>
                <a:lnTo>
                  <a:pt x="693" y="872"/>
                </a:lnTo>
                <a:lnTo>
                  <a:pt x="689" y="873"/>
                </a:lnTo>
                <a:lnTo>
                  <a:pt x="684" y="873"/>
                </a:lnTo>
                <a:lnTo>
                  <a:pt x="678" y="871"/>
                </a:lnTo>
                <a:lnTo>
                  <a:pt x="674" y="868"/>
                </a:lnTo>
                <a:lnTo>
                  <a:pt x="669" y="865"/>
                </a:lnTo>
                <a:lnTo>
                  <a:pt x="664" y="860"/>
                </a:lnTo>
                <a:lnTo>
                  <a:pt x="655" y="849"/>
                </a:lnTo>
                <a:lnTo>
                  <a:pt x="645" y="834"/>
                </a:lnTo>
                <a:lnTo>
                  <a:pt x="634" y="820"/>
                </a:lnTo>
                <a:lnTo>
                  <a:pt x="622" y="806"/>
                </a:lnTo>
                <a:lnTo>
                  <a:pt x="616" y="800"/>
                </a:lnTo>
                <a:lnTo>
                  <a:pt x="610" y="792"/>
                </a:lnTo>
                <a:lnTo>
                  <a:pt x="604" y="787"/>
                </a:lnTo>
                <a:lnTo>
                  <a:pt x="597" y="781"/>
                </a:lnTo>
                <a:lnTo>
                  <a:pt x="590" y="777"/>
                </a:lnTo>
                <a:lnTo>
                  <a:pt x="582" y="774"/>
                </a:lnTo>
                <a:lnTo>
                  <a:pt x="574" y="771"/>
                </a:lnTo>
                <a:lnTo>
                  <a:pt x="566" y="770"/>
                </a:lnTo>
                <a:lnTo>
                  <a:pt x="557" y="770"/>
                </a:lnTo>
                <a:lnTo>
                  <a:pt x="549" y="771"/>
                </a:lnTo>
                <a:lnTo>
                  <a:pt x="538" y="774"/>
                </a:lnTo>
                <a:lnTo>
                  <a:pt x="528" y="779"/>
                </a:lnTo>
                <a:lnTo>
                  <a:pt x="534" y="793"/>
                </a:lnTo>
                <a:lnTo>
                  <a:pt x="538" y="806"/>
                </a:lnTo>
                <a:lnTo>
                  <a:pt x="539" y="817"/>
                </a:lnTo>
                <a:lnTo>
                  <a:pt x="539" y="826"/>
                </a:lnTo>
                <a:lnTo>
                  <a:pt x="538" y="835"/>
                </a:lnTo>
                <a:lnTo>
                  <a:pt x="536" y="843"/>
                </a:lnTo>
                <a:lnTo>
                  <a:pt x="533" y="851"/>
                </a:lnTo>
                <a:lnTo>
                  <a:pt x="530" y="857"/>
                </a:lnTo>
                <a:lnTo>
                  <a:pt x="526" y="864"/>
                </a:lnTo>
                <a:lnTo>
                  <a:pt x="523" y="870"/>
                </a:lnTo>
                <a:lnTo>
                  <a:pt x="521" y="877"/>
                </a:lnTo>
                <a:lnTo>
                  <a:pt x="520" y="884"/>
                </a:lnTo>
                <a:lnTo>
                  <a:pt x="519" y="893"/>
                </a:lnTo>
                <a:lnTo>
                  <a:pt x="520" y="901"/>
                </a:lnTo>
                <a:lnTo>
                  <a:pt x="523" y="911"/>
                </a:lnTo>
                <a:lnTo>
                  <a:pt x="528" y="922"/>
                </a:lnTo>
                <a:lnTo>
                  <a:pt x="521" y="915"/>
                </a:lnTo>
                <a:lnTo>
                  <a:pt x="514" y="909"/>
                </a:lnTo>
                <a:lnTo>
                  <a:pt x="508" y="902"/>
                </a:lnTo>
                <a:lnTo>
                  <a:pt x="503" y="896"/>
                </a:lnTo>
                <a:lnTo>
                  <a:pt x="498" y="888"/>
                </a:lnTo>
                <a:lnTo>
                  <a:pt x="493" y="882"/>
                </a:lnTo>
                <a:lnTo>
                  <a:pt x="490" y="876"/>
                </a:lnTo>
                <a:lnTo>
                  <a:pt x="487" y="869"/>
                </a:lnTo>
                <a:lnTo>
                  <a:pt x="477" y="839"/>
                </a:lnTo>
                <a:lnTo>
                  <a:pt x="468" y="801"/>
                </a:lnTo>
                <a:lnTo>
                  <a:pt x="448" y="845"/>
                </a:lnTo>
                <a:lnTo>
                  <a:pt x="440" y="819"/>
                </a:lnTo>
                <a:lnTo>
                  <a:pt x="433" y="798"/>
                </a:lnTo>
                <a:lnTo>
                  <a:pt x="429" y="779"/>
                </a:lnTo>
                <a:lnTo>
                  <a:pt x="425" y="764"/>
                </a:lnTo>
                <a:lnTo>
                  <a:pt x="420" y="739"/>
                </a:lnTo>
                <a:lnTo>
                  <a:pt x="417" y="721"/>
                </a:lnTo>
                <a:lnTo>
                  <a:pt x="414" y="713"/>
                </a:lnTo>
                <a:lnTo>
                  <a:pt x="411" y="705"/>
                </a:lnTo>
                <a:lnTo>
                  <a:pt x="407" y="695"/>
                </a:lnTo>
                <a:lnTo>
                  <a:pt x="400" y="685"/>
                </a:lnTo>
                <a:lnTo>
                  <a:pt x="384" y="660"/>
                </a:lnTo>
                <a:lnTo>
                  <a:pt x="357" y="625"/>
                </a:lnTo>
                <a:lnTo>
                  <a:pt x="361" y="634"/>
                </a:lnTo>
                <a:lnTo>
                  <a:pt x="363" y="643"/>
                </a:lnTo>
                <a:lnTo>
                  <a:pt x="364" y="651"/>
                </a:lnTo>
                <a:lnTo>
                  <a:pt x="362" y="658"/>
                </a:lnTo>
                <a:lnTo>
                  <a:pt x="360" y="664"/>
                </a:lnTo>
                <a:lnTo>
                  <a:pt x="356" y="669"/>
                </a:lnTo>
                <a:lnTo>
                  <a:pt x="352" y="674"/>
                </a:lnTo>
                <a:lnTo>
                  <a:pt x="347" y="679"/>
                </a:lnTo>
                <a:lnTo>
                  <a:pt x="343" y="684"/>
                </a:lnTo>
                <a:lnTo>
                  <a:pt x="339" y="688"/>
                </a:lnTo>
                <a:lnTo>
                  <a:pt x="335" y="693"/>
                </a:lnTo>
                <a:lnTo>
                  <a:pt x="332" y="699"/>
                </a:lnTo>
                <a:lnTo>
                  <a:pt x="330" y="705"/>
                </a:lnTo>
                <a:lnTo>
                  <a:pt x="329" y="712"/>
                </a:lnTo>
                <a:lnTo>
                  <a:pt x="330" y="719"/>
                </a:lnTo>
                <a:lnTo>
                  <a:pt x="333" y="728"/>
                </a:lnTo>
                <a:lnTo>
                  <a:pt x="324" y="723"/>
                </a:lnTo>
                <a:lnTo>
                  <a:pt x="314" y="717"/>
                </a:lnTo>
                <a:lnTo>
                  <a:pt x="305" y="709"/>
                </a:lnTo>
                <a:lnTo>
                  <a:pt x="296" y="699"/>
                </a:lnTo>
                <a:lnTo>
                  <a:pt x="288" y="688"/>
                </a:lnTo>
                <a:lnTo>
                  <a:pt x="281" y="676"/>
                </a:lnTo>
                <a:lnTo>
                  <a:pt x="274" y="663"/>
                </a:lnTo>
                <a:lnTo>
                  <a:pt x="268" y="647"/>
                </a:lnTo>
                <a:lnTo>
                  <a:pt x="271" y="657"/>
                </a:lnTo>
                <a:lnTo>
                  <a:pt x="254" y="644"/>
                </a:lnTo>
                <a:lnTo>
                  <a:pt x="240" y="636"/>
                </a:lnTo>
                <a:lnTo>
                  <a:pt x="228" y="630"/>
                </a:lnTo>
                <a:lnTo>
                  <a:pt x="217" y="627"/>
                </a:lnTo>
                <a:lnTo>
                  <a:pt x="208" y="626"/>
                </a:lnTo>
                <a:lnTo>
                  <a:pt x="200" y="625"/>
                </a:lnTo>
                <a:lnTo>
                  <a:pt x="192" y="626"/>
                </a:lnTo>
                <a:lnTo>
                  <a:pt x="185" y="627"/>
                </a:lnTo>
                <a:lnTo>
                  <a:pt x="178" y="628"/>
                </a:lnTo>
                <a:lnTo>
                  <a:pt x="169" y="628"/>
                </a:lnTo>
                <a:lnTo>
                  <a:pt x="162" y="626"/>
                </a:lnTo>
                <a:lnTo>
                  <a:pt x="154" y="623"/>
                </a:lnTo>
                <a:lnTo>
                  <a:pt x="144" y="617"/>
                </a:lnTo>
                <a:lnTo>
                  <a:pt x="134" y="608"/>
                </a:lnTo>
                <a:lnTo>
                  <a:pt x="121" y="594"/>
                </a:lnTo>
                <a:lnTo>
                  <a:pt x="107" y="578"/>
                </a:lnTo>
                <a:lnTo>
                  <a:pt x="118" y="551"/>
                </a:lnTo>
                <a:lnTo>
                  <a:pt x="105" y="534"/>
                </a:lnTo>
                <a:lnTo>
                  <a:pt x="91" y="518"/>
                </a:lnTo>
                <a:lnTo>
                  <a:pt x="76" y="502"/>
                </a:lnTo>
                <a:lnTo>
                  <a:pt x="62" y="488"/>
                </a:lnTo>
                <a:lnTo>
                  <a:pt x="47" y="474"/>
                </a:lnTo>
                <a:lnTo>
                  <a:pt x="31" y="462"/>
                </a:lnTo>
                <a:lnTo>
                  <a:pt x="16" y="450"/>
                </a:lnTo>
                <a:lnTo>
                  <a:pt x="0" y="439"/>
                </a:lnTo>
                <a:close/>
                <a:moveTo>
                  <a:pt x="2651" y="3153"/>
                </a:moveTo>
                <a:lnTo>
                  <a:pt x="2669" y="3153"/>
                </a:lnTo>
                <a:lnTo>
                  <a:pt x="2668" y="3150"/>
                </a:lnTo>
                <a:lnTo>
                  <a:pt x="2668" y="3147"/>
                </a:lnTo>
                <a:lnTo>
                  <a:pt x="2669" y="3145"/>
                </a:lnTo>
                <a:lnTo>
                  <a:pt x="2670" y="3142"/>
                </a:lnTo>
                <a:lnTo>
                  <a:pt x="2675" y="3135"/>
                </a:lnTo>
                <a:lnTo>
                  <a:pt x="2681" y="3129"/>
                </a:lnTo>
                <a:lnTo>
                  <a:pt x="2687" y="3124"/>
                </a:lnTo>
                <a:lnTo>
                  <a:pt x="2692" y="3119"/>
                </a:lnTo>
                <a:lnTo>
                  <a:pt x="2694" y="3116"/>
                </a:lnTo>
                <a:lnTo>
                  <a:pt x="2695" y="3114"/>
                </a:lnTo>
                <a:lnTo>
                  <a:pt x="2695" y="3112"/>
                </a:lnTo>
                <a:lnTo>
                  <a:pt x="2694" y="3110"/>
                </a:lnTo>
                <a:lnTo>
                  <a:pt x="2731" y="3108"/>
                </a:lnTo>
                <a:lnTo>
                  <a:pt x="2712" y="3105"/>
                </a:lnTo>
                <a:lnTo>
                  <a:pt x="2695" y="3103"/>
                </a:lnTo>
                <a:lnTo>
                  <a:pt x="2680" y="3103"/>
                </a:lnTo>
                <a:lnTo>
                  <a:pt x="2668" y="3103"/>
                </a:lnTo>
                <a:lnTo>
                  <a:pt x="2657" y="3105"/>
                </a:lnTo>
                <a:lnTo>
                  <a:pt x="2648" y="3107"/>
                </a:lnTo>
                <a:lnTo>
                  <a:pt x="2642" y="3110"/>
                </a:lnTo>
                <a:lnTo>
                  <a:pt x="2637" y="3114"/>
                </a:lnTo>
                <a:lnTo>
                  <a:pt x="2634" y="3118"/>
                </a:lnTo>
                <a:lnTo>
                  <a:pt x="2633" y="3123"/>
                </a:lnTo>
                <a:lnTo>
                  <a:pt x="2633" y="3127"/>
                </a:lnTo>
                <a:lnTo>
                  <a:pt x="2634" y="3132"/>
                </a:lnTo>
                <a:lnTo>
                  <a:pt x="2637" y="3137"/>
                </a:lnTo>
                <a:lnTo>
                  <a:pt x="2640" y="3143"/>
                </a:lnTo>
                <a:lnTo>
                  <a:pt x="2645" y="3148"/>
                </a:lnTo>
                <a:lnTo>
                  <a:pt x="2651" y="3153"/>
                </a:lnTo>
                <a:close/>
                <a:moveTo>
                  <a:pt x="7740" y="3153"/>
                </a:moveTo>
                <a:lnTo>
                  <a:pt x="7797" y="3153"/>
                </a:lnTo>
                <a:lnTo>
                  <a:pt x="7785" y="3142"/>
                </a:lnTo>
                <a:lnTo>
                  <a:pt x="7771" y="3130"/>
                </a:lnTo>
                <a:lnTo>
                  <a:pt x="7764" y="3126"/>
                </a:lnTo>
                <a:lnTo>
                  <a:pt x="7756" y="3122"/>
                </a:lnTo>
                <a:lnTo>
                  <a:pt x="7749" y="3119"/>
                </a:lnTo>
                <a:lnTo>
                  <a:pt x="7741" y="3118"/>
                </a:lnTo>
                <a:lnTo>
                  <a:pt x="7742" y="3127"/>
                </a:lnTo>
                <a:lnTo>
                  <a:pt x="7743" y="3136"/>
                </a:lnTo>
                <a:lnTo>
                  <a:pt x="7742" y="3145"/>
                </a:lnTo>
                <a:lnTo>
                  <a:pt x="7740" y="3153"/>
                </a:lnTo>
                <a:close/>
                <a:moveTo>
                  <a:pt x="7861" y="3153"/>
                </a:moveTo>
                <a:lnTo>
                  <a:pt x="7933" y="3153"/>
                </a:lnTo>
                <a:lnTo>
                  <a:pt x="7933" y="3043"/>
                </a:lnTo>
                <a:lnTo>
                  <a:pt x="7921" y="3035"/>
                </a:lnTo>
                <a:lnTo>
                  <a:pt x="7908" y="3028"/>
                </a:lnTo>
                <a:lnTo>
                  <a:pt x="7895" y="3021"/>
                </a:lnTo>
                <a:lnTo>
                  <a:pt x="7882" y="3015"/>
                </a:lnTo>
                <a:lnTo>
                  <a:pt x="7854" y="3004"/>
                </a:lnTo>
                <a:lnTo>
                  <a:pt x="7827" y="2994"/>
                </a:lnTo>
                <a:lnTo>
                  <a:pt x="7798" y="2986"/>
                </a:lnTo>
                <a:lnTo>
                  <a:pt x="7771" y="2980"/>
                </a:lnTo>
                <a:lnTo>
                  <a:pt x="7745" y="2974"/>
                </a:lnTo>
                <a:lnTo>
                  <a:pt x="7721" y="2968"/>
                </a:lnTo>
                <a:lnTo>
                  <a:pt x="7720" y="2978"/>
                </a:lnTo>
                <a:lnTo>
                  <a:pt x="7720" y="2987"/>
                </a:lnTo>
                <a:lnTo>
                  <a:pt x="7721" y="2995"/>
                </a:lnTo>
                <a:lnTo>
                  <a:pt x="7722" y="3003"/>
                </a:lnTo>
                <a:lnTo>
                  <a:pt x="7724" y="3009"/>
                </a:lnTo>
                <a:lnTo>
                  <a:pt x="7726" y="3014"/>
                </a:lnTo>
                <a:lnTo>
                  <a:pt x="7728" y="3019"/>
                </a:lnTo>
                <a:lnTo>
                  <a:pt x="7732" y="3024"/>
                </a:lnTo>
                <a:lnTo>
                  <a:pt x="7736" y="3027"/>
                </a:lnTo>
                <a:lnTo>
                  <a:pt x="7739" y="3030"/>
                </a:lnTo>
                <a:lnTo>
                  <a:pt x="7743" y="3033"/>
                </a:lnTo>
                <a:lnTo>
                  <a:pt x="7748" y="3035"/>
                </a:lnTo>
                <a:lnTo>
                  <a:pt x="7757" y="3039"/>
                </a:lnTo>
                <a:lnTo>
                  <a:pt x="7767" y="3041"/>
                </a:lnTo>
                <a:lnTo>
                  <a:pt x="7790" y="3046"/>
                </a:lnTo>
                <a:lnTo>
                  <a:pt x="7811" y="3050"/>
                </a:lnTo>
                <a:lnTo>
                  <a:pt x="7821" y="3053"/>
                </a:lnTo>
                <a:lnTo>
                  <a:pt x="7831" y="3057"/>
                </a:lnTo>
                <a:lnTo>
                  <a:pt x="7835" y="3060"/>
                </a:lnTo>
                <a:lnTo>
                  <a:pt x="7839" y="3064"/>
                </a:lnTo>
                <a:lnTo>
                  <a:pt x="7843" y="3067"/>
                </a:lnTo>
                <a:lnTo>
                  <a:pt x="7846" y="3072"/>
                </a:lnTo>
                <a:lnTo>
                  <a:pt x="7786" y="3097"/>
                </a:lnTo>
                <a:lnTo>
                  <a:pt x="7792" y="3095"/>
                </a:lnTo>
                <a:lnTo>
                  <a:pt x="7798" y="3094"/>
                </a:lnTo>
                <a:lnTo>
                  <a:pt x="7804" y="3094"/>
                </a:lnTo>
                <a:lnTo>
                  <a:pt x="7809" y="3095"/>
                </a:lnTo>
                <a:lnTo>
                  <a:pt x="7814" y="3096"/>
                </a:lnTo>
                <a:lnTo>
                  <a:pt x="7818" y="3098"/>
                </a:lnTo>
                <a:lnTo>
                  <a:pt x="7824" y="3101"/>
                </a:lnTo>
                <a:lnTo>
                  <a:pt x="7828" y="3104"/>
                </a:lnTo>
                <a:lnTo>
                  <a:pt x="7836" y="3113"/>
                </a:lnTo>
                <a:lnTo>
                  <a:pt x="7844" y="3124"/>
                </a:lnTo>
                <a:lnTo>
                  <a:pt x="7852" y="3137"/>
                </a:lnTo>
                <a:lnTo>
                  <a:pt x="7861" y="3153"/>
                </a:lnTo>
                <a:close/>
                <a:moveTo>
                  <a:pt x="5572" y="1324"/>
                </a:moveTo>
                <a:lnTo>
                  <a:pt x="5575" y="1330"/>
                </a:lnTo>
                <a:lnTo>
                  <a:pt x="5579" y="1334"/>
                </a:lnTo>
                <a:lnTo>
                  <a:pt x="5583" y="1336"/>
                </a:lnTo>
                <a:lnTo>
                  <a:pt x="5588" y="1337"/>
                </a:lnTo>
                <a:lnTo>
                  <a:pt x="5593" y="1336"/>
                </a:lnTo>
                <a:lnTo>
                  <a:pt x="5598" y="1332"/>
                </a:lnTo>
                <a:lnTo>
                  <a:pt x="5601" y="1327"/>
                </a:lnTo>
                <a:lnTo>
                  <a:pt x="5605" y="1319"/>
                </a:lnTo>
                <a:lnTo>
                  <a:pt x="5596" y="1348"/>
                </a:lnTo>
                <a:lnTo>
                  <a:pt x="5594" y="1346"/>
                </a:lnTo>
                <a:lnTo>
                  <a:pt x="5592" y="1346"/>
                </a:lnTo>
                <a:lnTo>
                  <a:pt x="5590" y="1345"/>
                </a:lnTo>
                <a:lnTo>
                  <a:pt x="5588" y="1345"/>
                </a:lnTo>
                <a:lnTo>
                  <a:pt x="5584" y="1346"/>
                </a:lnTo>
                <a:lnTo>
                  <a:pt x="5579" y="1347"/>
                </a:lnTo>
                <a:lnTo>
                  <a:pt x="5577" y="1347"/>
                </a:lnTo>
                <a:lnTo>
                  <a:pt x="5575" y="1347"/>
                </a:lnTo>
                <a:lnTo>
                  <a:pt x="5574" y="1345"/>
                </a:lnTo>
                <a:lnTo>
                  <a:pt x="5573" y="1343"/>
                </a:lnTo>
                <a:lnTo>
                  <a:pt x="5572" y="1340"/>
                </a:lnTo>
                <a:lnTo>
                  <a:pt x="5571" y="1336"/>
                </a:lnTo>
                <a:lnTo>
                  <a:pt x="5571" y="1331"/>
                </a:lnTo>
                <a:lnTo>
                  <a:pt x="5572" y="1324"/>
                </a:lnTo>
                <a:close/>
                <a:moveTo>
                  <a:pt x="5504" y="1283"/>
                </a:moveTo>
                <a:lnTo>
                  <a:pt x="5529" y="1307"/>
                </a:lnTo>
                <a:lnTo>
                  <a:pt x="5525" y="1308"/>
                </a:lnTo>
                <a:lnTo>
                  <a:pt x="5504" y="1283"/>
                </a:lnTo>
                <a:close/>
                <a:moveTo>
                  <a:pt x="5490" y="1318"/>
                </a:moveTo>
                <a:lnTo>
                  <a:pt x="5492" y="1297"/>
                </a:lnTo>
                <a:lnTo>
                  <a:pt x="5516" y="1346"/>
                </a:lnTo>
                <a:lnTo>
                  <a:pt x="5490" y="1318"/>
                </a:lnTo>
                <a:close/>
                <a:moveTo>
                  <a:pt x="5488" y="1363"/>
                </a:moveTo>
                <a:lnTo>
                  <a:pt x="5464" y="1334"/>
                </a:lnTo>
                <a:lnTo>
                  <a:pt x="5500" y="1363"/>
                </a:lnTo>
                <a:lnTo>
                  <a:pt x="5488" y="1363"/>
                </a:lnTo>
                <a:close/>
                <a:moveTo>
                  <a:pt x="5215" y="1394"/>
                </a:moveTo>
                <a:lnTo>
                  <a:pt x="5234" y="1366"/>
                </a:lnTo>
                <a:lnTo>
                  <a:pt x="5233" y="1378"/>
                </a:lnTo>
                <a:lnTo>
                  <a:pt x="5233" y="1387"/>
                </a:lnTo>
                <a:lnTo>
                  <a:pt x="5234" y="1395"/>
                </a:lnTo>
                <a:lnTo>
                  <a:pt x="5236" y="1401"/>
                </a:lnTo>
                <a:lnTo>
                  <a:pt x="5243" y="1412"/>
                </a:lnTo>
                <a:lnTo>
                  <a:pt x="5250" y="1423"/>
                </a:lnTo>
                <a:lnTo>
                  <a:pt x="5248" y="1434"/>
                </a:lnTo>
                <a:lnTo>
                  <a:pt x="5246" y="1442"/>
                </a:lnTo>
                <a:lnTo>
                  <a:pt x="5244" y="1447"/>
                </a:lnTo>
                <a:lnTo>
                  <a:pt x="5241" y="1450"/>
                </a:lnTo>
                <a:lnTo>
                  <a:pt x="5239" y="1450"/>
                </a:lnTo>
                <a:lnTo>
                  <a:pt x="5237" y="1447"/>
                </a:lnTo>
                <a:lnTo>
                  <a:pt x="5234" y="1444"/>
                </a:lnTo>
                <a:lnTo>
                  <a:pt x="5232" y="1439"/>
                </a:lnTo>
                <a:lnTo>
                  <a:pt x="5228" y="1426"/>
                </a:lnTo>
                <a:lnTo>
                  <a:pt x="5223" y="1412"/>
                </a:lnTo>
                <a:lnTo>
                  <a:pt x="5219" y="1401"/>
                </a:lnTo>
                <a:lnTo>
                  <a:pt x="5215" y="1394"/>
                </a:lnTo>
                <a:close/>
                <a:moveTo>
                  <a:pt x="5340" y="1327"/>
                </a:moveTo>
                <a:lnTo>
                  <a:pt x="5333" y="1319"/>
                </a:lnTo>
                <a:lnTo>
                  <a:pt x="5328" y="1311"/>
                </a:lnTo>
                <a:lnTo>
                  <a:pt x="5324" y="1302"/>
                </a:lnTo>
                <a:lnTo>
                  <a:pt x="5320" y="1292"/>
                </a:lnTo>
                <a:lnTo>
                  <a:pt x="5312" y="1270"/>
                </a:lnTo>
                <a:lnTo>
                  <a:pt x="5306" y="1251"/>
                </a:lnTo>
                <a:lnTo>
                  <a:pt x="5302" y="1244"/>
                </a:lnTo>
                <a:lnTo>
                  <a:pt x="5299" y="1238"/>
                </a:lnTo>
                <a:lnTo>
                  <a:pt x="5296" y="1234"/>
                </a:lnTo>
                <a:lnTo>
                  <a:pt x="5293" y="1232"/>
                </a:lnTo>
                <a:lnTo>
                  <a:pt x="5292" y="1232"/>
                </a:lnTo>
                <a:lnTo>
                  <a:pt x="5290" y="1233"/>
                </a:lnTo>
                <a:lnTo>
                  <a:pt x="5287" y="1235"/>
                </a:lnTo>
                <a:lnTo>
                  <a:pt x="5286" y="1238"/>
                </a:lnTo>
                <a:lnTo>
                  <a:pt x="5282" y="1246"/>
                </a:lnTo>
                <a:lnTo>
                  <a:pt x="5278" y="1258"/>
                </a:lnTo>
                <a:lnTo>
                  <a:pt x="5259" y="1148"/>
                </a:lnTo>
                <a:lnTo>
                  <a:pt x="5263" y="1147"/>
                </a:lnTo>
                <a:lnTo>
                  <a:pt x="5267" y="1149"/>
                </a:lnTo>
                <a:lnTo>
                  <a:pt x="5270" y="1152"/>
                </a:lnTo>
                <a:lnTo>
                  <a:pt x="5272" y="1157"/>
                </a:lnTo>
                <a:lnTo>
                  <a:pt x="5276" y="1169"/>
                </a:lnTo>
                <a:lnTo>
                  <a:pt x="5278" y="1184"/>
                </a:lnTo>
                <a:lnTo>
                  <a:pt x="5280" y="1199"/>
                </a:lnTo>
                <a:lnTo>
                  <a:pt x="5282" y="1212"/>
                </a:lnTo>
                <a:lnTo>
                  <a:pt x="5284" y="1217"/>
                </a:lnTo>
                <a:lnTo>
                  <a:pt x="5286" y="1221"/>
                </a:lnTo>
                <a:lnTo>
                  <a:pt x="5289" y="1224"/>
                </a:lnTo>
                <a:lnTo>
                  <a:pt x="5292" y="1225"/>
                </a:lnTo>
                <a:lnTo>
                  <a:pt x="5295" y="1218"/>
                </a:lnTo>
                <a:lnTo>
                  <a:pt x="5297" y="1211"/>
                </a:lnTo>
                <a:lnTo>
                  <a:pt x="5297" y="1205"/>
                </a:lnTo>
                <a:lnTo>
                  <a:pt x="5297" y="1200"/>
                </a:lnTo>
                <a:lnTo>
                  <a:pt x="5297" y="1194"/>
                </a:lnTo>
                <a:lnTo>
                  <a:pt x="5297" y="1189"/>
                </a:lnTo>
                <a:lnTo>
                  <a:pt x="5298" y="1184"/>
                </a:lnTo>
                <a:lnTo>
                  <a:pt x="5300" y="1179"/>
                </a:lnTo>
                <a:lnTo>
                  <a:pt x="5304" y="1175"/>
                </a:lnTo>
                <a:lnTo>
                  <a:pt x="5308" y="1173"/>
                </a:lnTo>
                <a:lnTo>
                  <a:pt x="5312" y="1171"/>
                </a:lnTo>
                <a:lnTo>
                  <a:pt x="5316" y="1170"/>
                </a:lnTo>
                <a:lnTo>
                  <a:pt x="5319" y="1169"/>
                </a:lnTo>
                <a:lnTo>
                  <a:pt x="5323" y="1170"/>
                </a:lnTo>
                <a:lnTo>
                  <a:pt x="5326" y="1170"/>
                </a:lnTo>
                <a:lnTo>
                  <a:pt x="5330" y="1172"/>
                </a:lnTo>
                <a:lnTo>
                  <a:pt x="5333" y="1174"/>
                </a:lnTo>
                <a:lnTo>
                  <a:pt x="5337" y="1177"/>
                </a:lnTo>
                <a:lnTo>
                  <a:pt x="5340" y="1181"/>
                </a:lnTo>
                <a:lnTo>
                  <a:pt x="5343" y="1185"/>
                </a:lnTo>
                <a:lnTo>
                  <a:pt x="5348" y="1195"/>
                </a:lnTo>
                <a:lnTo>
                  <a:pt x="5351" y="1207"/>
                </a:lnTo>
                <a:lnTo>
                  <a:pt x="5349" y="1217"/>
                </a:lnTo>
                <a:lnTo>
                  <a:pt x="5346" y="1231"/>
                </a:lnTo>
                <a:lnTo>
                  <a:pt x="5343" y="1246"/>
                </a:lnTo>
                <a:lnTo>
                  <a:pt x="5341" y="1263"/>
                </a:lnTo>
                <a:lnTo>
                  <a:pt x="5339" y="1281"/>
                </a:lnTo>
                <a:lnTo>
                  <a:pt x="5338" y="1297"/>
                </a:lnTo>
                <a:lnTo>
                  <a:pt x="5338" y="1313"/>
                </a:lnTo>
                <a:lnTo>
                  <a:pt x="5340" y="1327"/>
                </a:lnTo>
                <a:close/>
                <a:moveTo>
                  <a:pt x="5221" y="1175"/>
                </a:moveTo>
                <a:lnTo>
                  <a:pt x="5223" y="1169"/>
                </a:lnTo>
                <a:lnTo>
                  <a:pt x="5224" y="1165"/>
                </a:lnTo>
                <a:lnTo>
                  <a:pt x="5226" y="1162"/>
                </a:lnTo>
                <a:lnTo>
                  <a:pt x="5228" y="1160"/>
                </a:lnTo>
                <a:lnTo>
                  <a:pt x="5230" y="1158"/>
                </a:lnTo>
                <a:lnTo>
                  <a:pt x="5232" y="1158"/>
                </a:lnTo>
                <a:lnTo>
                  <a:pt x="5234" y="1158"/>
                </a:lnTo>
                <a:lnTo>
                  <a:pt x="5236" y="1159"/>
                </a:lnTo>
                <a:lnTo>
                  <a:pt x="5240" y="1163"/>
                </a:lnTo>
                <a:lnTo>
                  <a:pt x="5244" y="1169"/>
                </a:lnTo>
                <a:lnTo>
                  <a:pt x="5247" y="1179"/>
                </a:lnTo>
                <a:lnTo>
                  <a:pt x="5248" y="1190"/>
                </a:lnTo>
                <a:lnTo>
                  <a:pt x="5246" y="1181"/>
                </a:lnTo>
                <a:lnTo>
                  <a:pt x="5243" y="1175"/>
                </a:lnTo>
                <a:lnTo>
                  <a:pt x="5238" y="1172"/>
                </a:lnTo>
                <a:lnTo>
                  <a:pt x="5235" y="1171"/>
                </a:lnTo>
                <a:lnTo>
                  <a:pt x="5228" y="1173"/>
                </a:lnTo>
                <a:lnTo>
                  <a:pt x="5221" y="1175"/>
                </a:lnTo>
                <a:close/>
                <a:moveTo>
                  <a:pt x="5151" y="1487"/>
                </a:moveTo>
                <a:lnTo>
                  <a:pt x="5161" y="1484"/>
                </a:lnTo>
                <a:lnTo>
                  <a:pt x="5168" y="1483"/>
                </a:lnTo>
                <a:lnTo>
                  <a:pt x="5172" y="1483"/>
                </a:lnTo>
                <a:lnTo>
                  <a:pt x="5177" y="1484"/>
                </a:lnTo>
                <a:lnTo>
                  <a:pt x="5183" y="1486"/>
                </a:lnTo>
                <a:lnTo>
                  <a:pt x="5190" y="1490"/>
                </a:lnTo>
                <a:lnTo>
                  <a:pt x="5188" y="1498"/>
                </a:lnTo>
                <a:lnTo>
                  <a:pt x="5186" y="1504"/>
                </a:lnTo>
                <a:lnTo>
                  <a:pt x="5184" y="1508"/>
                </a:lnTo>
                <a:lnTo>
                  <a:pt x="5182" y="1510"/>
                </a:lnTo>
                <a:lnTo>
                  <a:pt x="5179" y="1511"/>
                </a:lnTo>
                <a:lnTo>
                  <a:pt x="5177" y="1511"/>
                </a:lnTo>
                <a:lnTo>
                  <a:pt x="5175" y="1509"/>
                </a:lnTo>
                <a:lnTo>
                  <a:pt x="5173" y="1507"/>
                </a:lnTo>
                <a:lnTo>
                  <a:pt x="5168" y="1502"/>
                </a:lnTo>
                <a:lnTo>
                  <a:pt x="5162" y="1495"/>
                </a:lnTo>
                <a:lnTo>
                  <a:pt x="5160" y="1492"/>
                </a:lnTo>
                <a:lnTo>
                  <a:pt x="5157" y="1490"/>
                </a:lnTo>
                <a:lnTo>
                  <a:pt x="5154" y="1488"/>
                </a:lnTo>
                <a:lnTo>
                  <a:pt x="5151" y="1487"/>
                </a:lnTo>
                <a:lnTo>
                  <a:pt x="5147" y="1488"/>
                </a:lnTo>
                <a:lnTo>
                  <a:pt x="5144" y="1488"/>
                </a:lnTo>
                <a:lnTo>
                  <a:pt x="5147" y="1487"/>
                </a:lnTo>
                <a:lnTo>
                  <a:pt x="5151" y="1487"/>
                </a:lnTo>
                <a:close/>
                <a:moveTo>
                  <a:pt x="5191" y="1222"/>
                </a:moveTo>
                <a:lnTo>
                  <a:pt x="5219" y="1252"/>
                </a:lnTo>
                <a:lnTo>
                  <a:pt x="5210" y="1260"/>
                </a:lnTo>
                <a:lnTo>
                  <a:pt x="5206" y="1258"/>
                </a:lnTo>
                <a:lnTo>
                  <a:pt x="5203" y="1256"/>
                </a:lnTo>
                <a:lnTo>
                  <a:pt x="5199" y="1252"/>
                </a:lnTo>
                <a:lnTo>
                  <a:pt x="5195" y="1248"/>
                </a:lnTo>
                <a:lnTo>
                  <a:pt x="5193" y="1243"/>
                </a:lnTo>
                <a:lnTo>
                  <a:pt x="5191" y="1237"/>
                </a:lnTo>
                <a:lnTo>
                  <a:pt x="5191" y="1230"/>
                </a:lnTo>
                <a:lnTo>
                  <a:pt x="5191" y="1222"/>
                </a:lnTo>
                <a:close/>
                <a:moveTo>
                  <a:pt x="5013" y="1097"/>
                </a:moveTo>
                <a:lnTo>
                  <a:pt x="5020" y="1096"/>
                </a:lnTo>
                <a:lnTo>
                  <a:pt x="5022" y="1082"/>
                </a:lnTo>
                <a:lnTo>
                  <a:pt x="5027" y="1067"/>
                </a:lnTo>
                <a:lnTo>
                  <a:pt x="5028" y="1059"/>
                </a:lnTo>
                <a:lnTo>
                  <a:pt x="5027" y="1051"/>
                </a:lnTo>
                <a:lnTo>
                  <a:pt x="5027" y="1048"/>
                </a:lnTo>
                <a:lnTo>
                  <a:pt x="5025" y="1044"/>
                </a:lnTo>
                <a:lnTo>
                  <a:pt x="5023" y="1041"/>
                </a:lnTo>
                <a:lnTo>
                  <a:pt x="5020" y="1038"/>
                </a:lnTo>
                <a:lnTo>
                  <a:pt x="5021" y="1038"/>
                </a:lnTo>
                <a:lnTo>
                  <a:pt x="5023" y="1038"/>
                </a:lnTo>
                <a:lnTo>
                  <a:pt x="5024" y="1039"/>
                </a:lnTo>
                <a:lnTo>
                  <a:pt x="5025" y="1040"/>
                </a:lnTo>
                <a:lnTo>
                  <a:pt x="5027" y="1043"/>
                </a:lnTo>
                <a:lnTo>
                  <a:pt x="5029" y="1048"/>
                </a:lnTo>
                <a:lnTo>
                  <a:pt x="5032" y="1061"/>
                </a:lnTo>
                <a:lnTo>
                  <a:pt x="5033" y="1076"/>
                </a:lnTo>
                <a:lnTo>
                  <a:pt x="5033" y="1084"/>
                </a:lnTo>
                <a:lnTo>
                  <a:pt x="5032" y="1091"/>
                </a:lnTo>
                <a:lnTo>
                  <a:pt x="5031" y="1096"/>
                </a:lnTo>
                <a:lnTo>
                  <a:pt x="5029" y="1101"/>
                </a:lnTo>
                <a:lnTo>
                  <a:pt x="5027" y="1102"/>
                </a:lnTo>
                <a:lnTo>
                  <a:pt x="5026" y="1103"/>
                </a:lnTo>
                <a:lnTo>
                  <a:pt x="5024" y="1104"/>
                </a:lnTo>
                <a:lnTo>
                  <a:pt x="5022" y="1104"/>
                </a:lnTo>
                <a:lnTo>
                  <a:pt x="5018" y="1102"/>
                </a:lnTo>
                <a:lnTo>
                  <a:pt x="5013" y="1097"/>
                </a:lnTo>
                <a:close/>
                <a:moveTo>
                  <a:pt x="4930" y="1058"/>
                </a:moveTo>
                <a:lnTo>
                  <a:pt x="4916" y="1011"/>
                </a:lnTo>
                <a:lnTo>
                  <a:pt x="4918" y="1017"/>
                </a:lnTo>
                <a:lnTo>
                  <a:pt x="4923" y="1022"/>
                </a:lnTo>
                <a:lnTo>
                  <a:pt x="4927" y="1027"/>
                </a:lnTo>
                <a:lnTo>
                  <a:pt x="4930" y="1032"/>
                </a:lnTo>
                <a:lnTo>
                  <a:pt x="4933" y="1038"/>
                </a:lnTo>
                <a:lnTo>
                  <a:pt x="4935" y="1044"/>
                </a:lnTo>
                <a:lnTo>
                  <a:pt x="4934" y="1047"/>
                </a:lnTo>
                <a:lnTo>
                  <a:pt x="4934" y="1050"/>
                </a:lnTo>
                <a:lnTo>
                  <a:pt x="4932" y="1054"/>
                </a:lnTo>
                <a:lnTo>
                  <a:pt x="4930" y="1058"/>
                </a:lnTo>
                <a:close/>
                <a:moveTo>
                  <a:pt x="4885" y="1028"/>
                </a:moveTo>
                <a:lnTo>
                  <a:pt x="4888" y="1053"/>
                </a:lnTo>
                <a:lnTo>
                  <a:pt x="4866" y="1050"/>
                </a:lnTo>
                <a:lnTo>
                  <a:pt x="4885" y="1028"/>
                </a:lnTo>
                <a:close/>
                <a:moveTo>
                  <a:pt x="4776" y="1092"/>
                </a:moveTo>
                <a:lnTo>
                  <a:pt x="4769" y="1099"/>
                </a:lnTo>
                <a:lnTo>
                  <a:pt x="4761" y="1110"/>
                </a:lnTo>
                <a:lnTo>
                  <a:pt x="4759" y="1112"/>
                </a:lnTo>
                <a:lnTo>
                  <a:pt x="4757" y="1113"/>
                </a:lnTo>
                <a:lnTo>
                  <a:pt x="4755" y="1114"/>
                </a:lnTo>
                <a:lnTo>
                  <a:pt x="4753" y="1113"/>
                </a:lnTo>
                <a:lnTo>
                  <a:pt x="4751" y="1111"/>
                </a:lnTo>
                <a:lnTo>
                  <a:pt x="4750" y="1108"/>
                </a:lnTo>
                <a:lnTo>
                  <a:pt x="4748" y="1103"/>
                </a:lnTo>
                <a:lnTo>
                  <a:pt x="4747" y="1096"/>
                </a:lnTo>
                <a:lnTo>
                  <a:pt x="4747" y="1090"/>
                </a:lnTo>
                <a:lnTo>
                  <a:pt x="4748" y="1085"/>
                </a:lnTo>
                <a:lnTo>
                  <a:pt x="4749" y="1079"/>
                </a:lnTo>
                <a:lnTo>
                  <a:pt x="4750" y="1076"/>
                </a:lnTo>
                <a:lnTo>
                  <a:pt x="4752" y="1073"/>
                </a:lnTo>
                <a:lnTo>
                  <a:pt x="4754" y="1071"/>
                </a:lnTo>
                <a:lnTo>
                  <a:pt x="4756" y="1070"/>
                </a:lnTo>
                <a:lnTo>
                  <a:pt x="4759" y="1070"/>
                </a:lnTo>
                <a:lnTo>
                  <a:pt x="4761" y="1070"/>
                </a:lnTo>
                <a:lnTo>
                  <a:pt x="4764" y="1071"/>
                </a:lnTo>
                <a:lnTo>
                  <a:pt x="4766" y="1073"/>
                </a:lnTo>
                <a:lnTo>
                  <a:pt x="4769" y="1075"/>
                </a:lnTo>
                <a:lnTo>
                  <a:pt x="4773" y="1082"/>
                </a:lnTo>
                <a:lnTo>
                  <a:pt x="4776" y="1092"/>
                </a:lnTo>
                <a:close/>
                <a:moveTo>
                  <a:pt x="4860" y="1167"/>
                </a:moveTo>
                <a:lnTo>
                  <a:pt x="4854" y="1168"/>
                </a:lnTo>
                <a:lnTo>
                  <a:pt x="4850" y="1168"/>
                </a:lnTo>
                <a:lnTo>
                  <a:pt x="4845" y="1167"/>
                </a:lnTo>
                <a:lnTo>
                  <a:pt x="4842" y="1166"/>
                </a:lnTo>
                <a:lnTo>
                  <a:pt x="4838" y="1163"/>
                </a:lnTo>
                <a:lnTo>
                  <a:pt x="4835" y="1160"/>
                </a:lnTo>
                <a:lnTo>
                  <a:pt x="4833" y="1156"/>
                </a:lnTo>
                <a:lnTo>
                  <a:pt x="4831" y="1152"/>
                </a:lnTo>
                <a:lnTo>
                  <a:pt x="4826" y="1141"/>
                </a:lnTo>
                <a:lnTo>
                  <a:pt x="4823" y="1129"/>
                </a:lnTo>
                <a:lnTo>
                  <a:pt x="4821" y="1116"/>
                </a:lnTo>
                <a:lnTo>
                  <a:pt x="4820" y="1102"/>
                </a:lnTo>
                <a:lnTo>
                  <a:pt x="4818" y="1089"/>
                </a:lnTo>
                <a:lnTo>
                  <a:pt x="4816" y="1076"/>
                </a:lnTo>
                <a:lnTo>
                  <a:pt x="4814" y="1064"/>
                </a:lnTo>
                <a:lnTo>
                  <a:pt x="4811" y="1054"/>
                </a:lnTo>
                <a:lnTo>
                  <a:pt x="4809" y="1050"/>
                </a:lnTo>
                <a:lnTo>
                  <a:pt x="4807" y="1047"/>
                </a:lnTo>
                <a:lnTo>
                  <a:pt x="4804" y="1044"/>
                </a:lnTo>
                <a:lnTo>
                  <a:pt x="4802" y="1041"/>
                </a:lnTo>
                <a:lnTo>
                  <a:pt x="4798" y="1040"/>
                </a:lnTo>
                <a:lnTo>
                  <a:pt x="4794" y="1040"/>
                </a:lnTo>
                <a:lnTo>
                  <a:pt x="4790" y="1040"/>
                </a:lnTo>
                <a:lnTo>
                  <a:pt x="4786" y="1041"/>
                </a:lnTo>
                <a:lnTo>
                  <a:pt x="4790" y="1034"/>
                </a:lnTo>
                <a:lnTo>
                  <a:pt x="4793" y="1029"/>
                </a:lnTo>
                <a:lnTo>
                  <a:pt x="4794" y="1024"/>
                </a:lnTo>
                <a:lnTo>
                  <a:pt x="4795" y="1019"/>
                </a:lnTo>
                <a:lnTo>
                  <a:pt x="4794" y="1015"/>
                </a:lnTo>
                <a:lnTo>
                  <a:pt x="4793" y="1012"/>
                </a:lnTo>
                <a:lnTo>
                  <a:pt x="4791" y="1008"/>
                </a:lnTo>
                <a:lnTo>
                  <a:pt x="4788" y="1005"/>
                </a:lnTo>
                <a:lnTo>
                  <a:pt x="4780" y="999"/>
                </a:lnTo>
                <a:lnTo>
                  <a:pt x="4774" y="993"/>
                </a:lnTo>
                <a:lnTo>
                  <a:pt x="4770" y="990"/>
                </a:lnTo>
                <a:lnTo>
                  <a:pt x="4768" y="986"/>
                </a:lnTo>
                <a:lnTo>
                  <a:pt x="4765" y="983"/>
                </a:lnTo>
                <a:lnTo>
                  <a:pt x="4764" y="980"/>
                </a:lnTo>
                <a:lnTo>
                  <a:pt x="4765" y="979"/>
                </a:lnTo>
                <a:lnTo>
                  <a:pt x="4767" y="979"/>
                </a:lnTo>
                <a:lnTo>
                  <a:pt x="4769" y="979"/>
                </a:lnTo>
                <a:lnTo>
                  <a:pt x="4771" y="980"/>
                </a:lnTo>
                <a:lnTo>
                  <a:pt x="4775" y="983"/>
                </a:lnTo>
                <a:lnTo>
                  <a:pt x="4778" y="988"/>
                </a:lnTo>
                <a:lnTo>
                  <a:pt x="4787" y="1000"/>
                </a:lnTo>
                <a:lnTo>
                  <a:pt x="4794" y="1013"/>
                </a:lnTo>
                <a:lnTo>
                  <a:pt x="4798" y="1018"/>
                </a:lnTo>
                <a:lnTo>
                  <a:pt x="4801" y="1023"/>
                </a:lnTo>
                <a:lnTo>
                  <a:pt x="4804" y="1026"/>
                </a:lnTo>
                <a:lnTo>
                  <a:pt x="4808" y="1027"/>
                </a:lnTo>
                <a:lnTo>
                  <a:pt x="4809" y="1027"/>
                </a:lnTo>
                <a:lnTo>
                  <a:pt x="4811" y="1026"/>
                </a:lnTo>
                <a:lnTo>
                  <a:pt x="4813" y="1024"/>
                </a:lnTo>
                <a:lnTo>
                  <a:pt x="4814" y="1022"/>
                </a:lnTo>
                <a:lnTo>
                  <a:pt x="4817" y="1015"/>
                </a:lnTo>
                <a:lnTo>
                  <a:pt x="4820" y="1005"/>
                </a:lnTo>
                <a:lnTo>
                  <a:pt x="4824" y="1010"/>
                </a:lnTo>
                <a:lnTo>
                  <a:pt x="4829" y="1015"/>
                </a:lnTo>
                <a:lnTo>
                  <a:pt x="4832" y="1020"/>
                </a:lnTo>
                <a:lnTo>
                  <a:pt x="4835" y="1026"/>
                </a:lnTo>
                <a:lnTo>
                  <a:pt x="4838" y="1037"/>
                </a:lnTo>
                <a:lnTo>
                  <a:pt x="4840" y="1047"/>
                </a:lnTo>
                <a:lnTo>
                  <a:pt x="4840" y="1058"/>
                </a:lnTo>
                <a:lnTo>
                  <a:pt x="4840" y="1068"/>
                </a:lnTo>
                <a:lnTo>
                  <a:pt x="4839" y="1078"/>
                </a:lnTo>
                <a:lnTo>
                  <a:pt x="4837" y="1089"/>
                </a:lnTo>
                <a:lnTo>
                  <a:pt x="4836" y="1099"/>
                </a:lnTo>
                <a:lnTo>
                  <a:pt x="4835" y="1109"/>
                </a:lnTo>
                <a:lnTo>
                  <a:pt x="4835" y="1119"/>
                </a:lnTo>
                <a:lnTo>
                  <a:pt x="4836" y="1129"/>
                </a:lnTo>
                <a:lnTo>
                  <a:pt x="4839" y="1140"/>
                </a:lnTo>
                <a:lnTo>
                  <a:pt x="4843" y="1149"/>
                </a:lnTo>
                <a:lnTo>
                  <a:pt x="4846" y="1154"/>
                </a:lnTo>
                <a:lnTo>
                  <a:pt x="4850" y="1158"/>
                </a:lnTo>
                <a:lnTo>
                  <a:pt x="4855" y="1163"/>
                </a:lnTo>
                <a:lnTo>
                  <a:pt x="4860" y="1167"/>
                </a:lnTo>
                <a:close/>
                <a:moveTo>
                  <a:pt x="4681" y="898"/>
                </a:moveTo>
                <a:lnTo>
                  <a:pt x="4696" y="938"/>
                </a:lnTo>
                <a:lnTo>
                  <a:pt x="4672" y="992"/>
                </a:lnTo>
                <a:lnTo>
                  <a:pt x="4669" y="984"/>
                </a:lnTo>
                <a:lnTo>
                  <a:pt x="4667" y="979"/>
                </a:lnTo>
                <a:lnTo>
                  <a:pt x="4667" y="975"/>
                </a:lnTo>
                <a:lnTo>
                  <a:pt x="4668" y="971"/>
                </a:lnTo>
                <a:lnTo>
                  <a:pt x="4671" y="964"/>
                </a:lnTo>
                <a:lnTo>
                  <a:pt x="4675" y="957"/>
                </a:lnTo>
                <a:lnTo>
                  <a:pt x="4678" y="954"/>
                </a:lnTo>
                <a:lnTo>
                  <a:pt x="4680" y="949"/>
                </a:lnTo>
                <a:lnTo>
                  <a:pt x="4682" y="944"/>
                </a:lnTo>
                <a:lnTo>
                  <a:pt x="4683" y="937"/>
                </a:lnTo>
                <a:lnTo>
                  <a:pt x="4684" y="929"/>
                </a:lnTo>
                <a:lnTo>
                  <a:pt x="4684" y="920"/>
                </a:lnTo>
                <a:lnTo>
                  <a:pt x="4683" y="910"/>
                </a:lnTo>
                <a:lnTo>
                  <a:pt x="4681" y="898"/>
                </a:lnTo>
                <a:close/>
                <a:moveTo>
                  <a:pt x="4649" y="921"/>
                </a:moveTo>
                <a:lnTo>
                  <a:pt x="4649" y="900"/>
                </a:lnTo>
                <a:lnTo>
                  <a:pt x="4652" y="906"/>
                </a:lnTo>
                <a:lnTo>
                  <a:pt x="4656" y="911"/>
                </a:lnTo>
                <a:lnTo>
                  <a:pt x="4654" y="910"/>
                </a:lnTo>
                <a:lnTo>
                  <a:pt x="4652" y="911"/>
                </a:lnTo>
                <a:lnTo>
                  <a:pt x="4650" y="915"/>
                </a:lnTo>
                <a:lnTo>
                  <a:pt x="4649" y="921"/>
                </a:lnTo>
                <a:close/>
                <a:moveTo>
                  <a:pt x="4659" y="915"/>
                </a:moveTo>
                <a:lnTo>
                  <a:pt x="4663" y="920"/>
                </a:lnTo>
                <a:lnTo>
                  <a:pt x="4665" y="925"/>
                </a:lnTo>
                <a:lnTo>
                  <a:pt x="4666" y="928"/>
                </a:lnTo>
                <a:lnTo>
                  <a:pt x="4666" y="930"/>
                </a:lnTo>
                <a:lnTo>
                  <a:pt x="4665" y="932"/>
                </a:lnTo>
                <a:lnTo>
                  <a:pt x="4664" y="934"/>
                </a:lnTo>
                <a:lnTo>
                  <a:pt x="4662" y="924"/>
                </a:lnTo>
                <a:lnTo>
                  <a:pt x="4659" y="915"/>
                </a:lnTo>
                <a:close/>
                <a:moveTo>
                  <a:pt x="4560" y="935"/>
                </a:moveTo>
                <a:lnTo>
                  <a:pt x="4571" y="909"/>
                </a:lnTo>
                <a:lnTo>
                  <a:pt x="4557" y="954"/>
                </a:lnTo>
                <a:lnTo>
                  <a:pt x="4560" y="935"/>
                </a:lnTo>
                <a:close/>
                <a:moveTo>
                  <a:pt x="4520" y="896"/>
                </a:moveTo>
                <a:lnTo>
                  <a:pt x="4525" y="894"/>
                </a:lnTo>
                <a:lnTo>
                  <a:pt x="4530" y="894"/>
                </a:lnTo>
                <a:lnTo>
                  <a:pt x="4532" y="895"/>
                </a:lnTo>
                <a:lnTo>
                  <a:pt x="4534" y="896"/>
                </a:lnTo>
                <a:lnTo>
                  <a:pt x="4536" y="898"/>
                </a:lnTo>
                <a:lnTo>
                  <a:pt x="4537" y="900"/>
                </a:lnTo>
                <a:lnTo>
                  <a:pt x="4539" y="906"/>
                </a:lnTo>
                <a:lnTo>
                  <a:pt x="4539" y="915"/>
                </a:lnTo>
                <a:lnTo>
                  <a:pt x="4539" y="926"/>
                </a:lnTo>
                <a:lnTo>
                  <a:pt x="4537" y="938"/>
                </a:lnTo>
                <a:lnTo>
                  <a:pt x="4534" y="937"/>
                </a:lnTo>
                <a:lnTo>
                  <a:pt x="4532" y="935"/>
                </a:lnTo>
                <a:lnTo>
                  <a:pt x="4530" y="933"/>
                </a:lnTo>
                <a:lnTo>
                  <a:pt x="4529" y="931"/>
                </a:lnTo>
                <a:lnTo>
                  <a:pt x="4527" y="926"/>
                </a:lnTo>
                <a:lnTo>
                  <a:pt x="4527" y="921"/>
                </a:lnTo>
                <a:lnTo>
                  <a:pt x="4526" y="915"/>
                </a:lnTo>
                <a:lnTo>
                  <a:pt x="4525" y="908"/>
                </a:lnTo>
                <a:lnTo>
                  <a:pt x="4523" y="902"/>
                </a:lnTo>
                <a:lnTo>
                  <a:pt x="4520" y="896"/>
                </a:lnTo>
                <a:close/>
                <a:moveTo>
                  <a:pt x="3412" y="1303"/>
                </a:moveTo>
                <a:lnTo>
                  <a:pt x="3406" y="1292"/>
                </a:lnTo>
                <a:lnTo>
                  <a:pt x="3401" y="1285"/>
                </a:lnTo>
                <a:lnTo>
                  <a:pt x="3398" y="1282"/>
                </a:lnTo>
                <a:lnTo>
                  <a:pt x="3396" y="1278"/>
                </a:lnTo>
                <a:lnTo>
                  <a:pt x="3396" y="1271"/>
                </a:lnTo>
                <a:lnTo>
                  <a:pt x="3397" y="1263"/>
                </a:lnTo>
                <a:lnTo>
                  <a:pt x="3398" y="1261"/>
                </a:lnTo>
                <a:lnTo>
                  <a:pt x="3400" y="1261"/>
                </a:lnTo>
                <a:lnTo>
                  <a:pt x="3402" y="1261"/>
                </a:lnTo>
                <a:lnTo>
                  <a:pt x="3403" y="1262"/>
                </a:lnTo>
                <a:lnTo>
                  <a:pt x="3406" y="1267"/>
                </a:lnTo>
                <a:lnTo>
                  <a:pt x="3409" y="1273"/>
                </a:lnTo>
                <a:lnTo>
                  <a:pt x="3412" y="1281"/>
                </a:lnTo>
                <a:lnTo>
                  <a:pt x="3413" y="1289"/>
                </a:lnTo>
                <a:lnTo>
                  <a:pt x="3413" y="1297"/>
                </a:lnTo>
                <a:lnTo>
                  <a:pt x="3412" y="1303"/>
                </a:lnTo>
                <a:close/>
                <a:moveTo>
                  <a:pt x="3220" y="1211"/>
                </a:moveTo>
                <a:lnTo>
                  <a:pt x="3232" y="1225"/>
                </a:lnTo>
                <a:lnTo>
                  <a:pt x="3244" y="1240"/>
                </a:lnTo>
                <a:lnTo>
                  <a:pt x="3250" y="1249"/>
                </a:lnTo>
                <a:lnTo>
                  <a:pt x="3256" y="1258"/>
                </a:lnTo>
                <a:lnTo>
                  <a:pt x="3263" y="1269"/>
                </a:lnTo>
                <a:lnTo>
                  <a:pt x="3270" y="1283"/>
                </a:lnTo>
                <a:lnTo>
                  <a:pt x="3272" y="1286"/>
                </a:lnTo>
                <a:lnTo>
                  <a:pt x="3274" y="1292"/>
                </a:lnTo>
                <a:lnTo>
                  <a:pt x="3272" y="1287"/>
                </a:lnTo>
                <a:lnTo>
                  <a:pt x="3270" y="1283"/>
                </a:lnTo>
                <a:lnTo>
                  <a:pt x="3264" y="1282"/>
                </a:lnTo>
                <a:lnTo>
                  <a:pt x="3257" y="1282"/>
                </a:lnTo>
                <a:lnTo>
                  <a:pt x="3255" y="1281"/>
                </a:lnTo>
                <a:lnTo>
                  <a:pt x="3254" y="1278"/>
                </a:lnTo>
                <a:lnTo>
                  <a:pt x="3253" y="1271"/>
                </a:lnTo>
                <a:lnTo>
                  <a:pt x="3254" y="1261"/>
                </a:lnTo>
                <a:lnTo>
                  <a:pt x="3251" y="1261"/>
                </a:lnTo>
                <a:lnTo>
                  <a:pt x="3249" y="1261"/>
                </a:lnTo>
                <a:lnTo>
                  <a:pt x="3246" y="1261"/>
                </a:lnTo>
                <a:lnTo>
                  <a:pt x="3244" y="1259"/>
                </a:lnTo>
                <a:lnTo>
                  <a:pt x="3238" y="1255"/>
                </a:lnTo>
                <a:lnTo>
                  <a:pt x="3233" y="1249"/>
                </a:lnTo>
                <a:lnTo>
                  <a:pt x="3228" y="1242"/>
                </a:lnTo>
                <a:lnTo>
                  <a:pt x="3225" y="1233"/>
                </a:lnTo>
                <a:lnTo>
                  <a:pt x="3222" y="1222"/>
                </a:lnTo>
                <a:lnTo>
                  <a:pt x="3220" y="1211"/>
                </a:lnTo>
                <a:close/>
                <a:moveTo>
                  <a:pt x="2589" y="887"/>
                </a:moveTo>
                <a:lnTo>
                  <a:pt x="2593" y="892"/>
                </a:lnTo>
                <a:lnTo>
                  <a:pt x="2595" y="897"/>
                </a:lnTo>
                <a:lnTo>
                  <a:pt x="2593" y="893"/>
                </a:lnTo>
                <a:lnTo>
                  <a:pt x="2589" y="887"/>
                </a:lnTo>
                <a:lnTo>
                  <a:pt x="2589" y="887"/>
                </a:lnTo>
                <a:lnTo>
                  <a:pt x="2581" y="880"/>
                </a:lnTo>
                <a:lnTo>
                  <a:pt x="2571" y="874"/>
                </a:lnTo>
                <a:lnTo>
                  <a:pt x="2560" y="869"/>
                </a:lnTo>
                <a:lnTo>
                  <a:pt x="2549" y="863"/>
                </a:lnTo>
                <a:lnTo>
                  <a:pt x="2544" y="860"/>
                </a:lnTo>
                <a:lnTo>
                  <a:pt x="2540" y="857"/>
                </a:lnTo>
                <a:lnTo>
                  <a:pt x="2536" y="853"/>
                </a:lnTo>
                <a:lnTo>
                  <a:pt x="2532" y="849"/>
                </a:lnTo>
                <a:lnTo>
                  <a:pt x="2530" y="843"/>
                </a:lnTo>
                <a:lnTo>
                  <a:pt x="2528" y="839"/>
                </a:lnTo>
                <a:lnTo>
                  <a:pt x="2527" y="833"/>
                </a:lnTo>
                <a:lnTo>
                  <a:pt x="2527" y="827"/>
                </a:lnTo>
                <a:lnTo>
                  <a:pt x="2530" y="825"/>
                </a:lnTo>
                <a:lnTo>
                  <a:pt x="2533" y="824"/>
                </a:lnTo>
                <a:lnTo>
                  <a:pt x="2536" y="824"/>
                </a:lnTo>
                <a:lnTo>
                  <a:pt x="2540" y="826"/>
                </a:lnTo>
                <a:lnTo>
                  <a:pt x="2548" y="832"/>
                </a:lnTo>
                <a:lnTo>
                  <a:pt x="2557" y="841"/>
                </a:lnTo>
                <a:lnTo>
                  <a:pt x="2575" y="865"/>
                </a:lnTo>
                <a:lnTo>
                  <a:pt x="2589" y="887"/>
                </a:lnTo>
                <a:lnTo>
                  <a:pt x="2589" y="887"/>
                </a:lnTo>
                <a:close/>
                <a:moveTo>
                  <a:pt x="2655" y="355"/>
                </a:moveTo>
                <a:lnTo>
                  <a:pt x="2654" y="366"/>
                </a:lnTo>
                <a:lnTo>
                  <a:pt x="2652" y="376"/>
                </a:lnTo>
                <a:lnTo>
                  <a:pt x="2649" y="384"/>
                </a:lnTo>
                <a:lnTo>
                  <a:pt x="2646" y="390"/>
                </a:lnTo>
                <a:lnTo>
                  <a:pt x="2643" y="393"/>
                </a:lnTo>
                <a:lnTo>
                  <a:pt x="2641" y="394"/>
                </a:lnTo>
                <a:lnTo>
                  <a:pt x="2641" y="390"/>
                </a:lnTo>
                <a:lnTo>
                  <a:pt x="2644" y="383"/>
                </a:lnTo>
                <a:lnTo>
                  <a:pt x="2644" y="378"/>
                </a:lnTo>
                <a:lnTo>
                  <a:pt x="2644" y="374"/>
                </a:lnTo>
                <a:lnTo>
                  <a:pt x="2645" y="370"/>
                </a:lnTo>
                <a:lnTo>
                  <a:pt x="2647" y="366"/>
                </a:lnTo>
                <a:lnTo>
                  <a:pt x="2651" y="358"/>
                </a:lnTo>
                <a:lnTo>
                  <a:pt x="2655" y="352"/>
                </a:lnTo>
                <a:lnTo>
                  <a:pt x="2659" y="349"/>
                </a:lnTo>
                <a:lnTo>
                  <a:pt x="2661" y="347"/>
                </a:lnTo>
                <a:lnTo>
                  <a:pt x="2659" y="350"/>
                </a:lnTo>
                <a:lnTo>
                  <a:pt x="2655" y="355"/>
                </a:lnTo>
                <a:close/>
                <a:moveTo>
                  <a:pt x="2146" y="591"/>
                </a:moveTo>
                <a:lnTo>
                  <a:pt x="2150" y="581"/>
                </a:lnTo>
                <a:lnTo>
                  <a:pt x="2184" y="688"/>
                </a:lnTo>
                <a:lnTo>
                  <a:pt x="2171" y="661"/>
                </a:lnTo>
                <a:lnTo>
                  <a:pt x="2163" y="642"/>
                </a:lnTo>
                <a:lnTo>
                  <a:pt x="2156" y="623"/>
                </a:lnTo>
                <a:lnTo>
                  <a:pt x="2146" y="591"/>
                </a:lnTo>
                <a:close/>
                <a:moveTo>
                  <a:pt x="2111" y="622"/>
                </a:moveTo>
                <a:lnTo>
                  <a:pt x="2136" y="659"/>
                </a:lnTo>
                <a:lnTo>
                  <a:pt x="2111" y="720"/>
                </a:lnTo>
                <a:lnTo>
                  <a:pt x="2105" y="714"/>
                </a:lnTo>
                <a:lnTo>
                  <a:pt x="2102" y="709"/>
                </a:lnTo>
                <a:lnTo>
                  <a:pt x="2099" y="704"/>
                </a:lnTo>
                <a:lnTo>
                  <a:pt x="2098" y="698"/>
                </a:lnTo>
                <a:lnTo>
                  <a:pt x="2097" y="693"/>
                </a:lnTo>
                <a:lnTo>
                  <a:pt x="2098" y="689"/>
                </a:lnTo>
                <a:lnTo>
                  <a:pt x="2098" y="684"/>
                </a:lnTo>
                <a:lnTo>
                  <a:pt x="2100" y="680"/>
                </a:lnTo>
                <a:lnTo>
                  <a:pt x="2103" y="670"/>
                </a:lnTo>
                <a:lnTo>
                  <a:pt x="2107" y="658"/>
                </a:lnTo>
                <a:lnTo>
                  <a:pt x="2108" y="649"/>
                </a:lnTo>
                <a:lnTo>
                  <a:pt x="2110" y="641"/>
                </a:lnTo>
                <a:lnTo>
                  <a:pt x="2111" y="632"/>
                </a:lnTo>
                <a:lnTo>
                  <a:pt x="2111" y="622"/>
                </a:lnTo>
                <a:close/>
                <a:moveTo>
                  <a:pt x="2024" y="550"/>
                </a:moveTo>
                <a:lnTo>
                  <a:pt x="2028" y="552"/>
                </a:lnTo>
                <a:lnTo>
                  <a:pt x="2031" y="552"/>
                </a:lnTo>
                <a:lnTo>
                  <a:pt x="2033" y="552"/>
                </a:lnTo>
                <a:lnTo>
                  <a:pt x="2034" y="550"/>
                </a:lnTo>
                <a:lnTo>
                  <a:pt x="2036" y="543"/>
                </a:lnTo>
                <a:lnTo>
                  <a:pt x="2037" y="535"/>
                </a:lnTo>
                <a:lnTo>
                  <a:pt x="2038" y="527"/>
                </a:lnTo>
                <a:lnTo>
                  <a:pt x="2039" y="522"/>
                </a:lnTo>
                <a:lnTo>
                  <a:pt x="2040" y="521"/>
                </a:lnTo>
                <a:lnTo>
                  <a:pt x="2042" y="522"/>
                </a:lnTo>
                <a:lnTo>
                  <a:pt x="2044" y="524"/>
                </a:lnTo>
                <a:lnTo>
                  <a:pt x="2048" y="528"/>
                </a:lnTo>
                <a:lnTo>
                  <a:pt x="2046" y="592"/>
                </a:lnTo>
                <a:lnTo>
                  <a:pt x="2043" y="592"/>
                </a:lnTo>
                <a:lnTo>
                  <a:pt x="2040" y="591"/>
                </a:lnTo>
                <a:lnTo>
                  <a:pt x="2039" y="590"/>
                </a:lnTo>
                <a:lnTo>
                  <a:pt x="2038" y="589"/>
                </a:lnTo>
                <a:lnTo>
                  <a:pt x="2038" y="585"/>
                </a:lnTo>
                <a:lnTo>
                  <a:pt x="2039" y="580"/>
                </a:lnTo>
                <a:lnTo>
                  <a:pt x="2041" y="574"/>
                </a:lnTo>
                <a:lnTo>
                  <a:pt x="2043" y="568"/>
                </a:lnTo>
                <a:lnTo>
                  <a:pt x="2044" y="561"/>
                </a:lnTo>
                <a:lnTo>
                  <a:pt x="2043" y="553"/>
                </a:lnTo>
                <a:lnTo>
                  <a:pt x="2040" y="557"/>
                </a:lnTo>
                <a:lnTo>
                  <a:pt x="2038" y="559"/>
                </a:lnTo>
                <a:lnTo>
                  <a:pt x="2035" y="560"/>
                </a:lnTo>
                <a:lnTo>
                  <a:pt x="2032" y="560"/>
                </a:lnTo>
                <a:lnTo>
                  <a:pt x="2030" y="559"/>
                </a:lnTo>
                <a:lnTo>
                  <a:pt x="2027" y="558"/>
                </a:lnTo>
                <a:lnTo>
                  <a:pt x="2025" y="554"/>
                </a:lnTo>
                <a:lnTo>
                  <a:pt x="2024" y="550"/>
                </a:lnTo>
                <a:close/>
                <a:moveTo>
                  <a:pt x="2145" y="110"/>
                </a:moveTo>
                <a:lnTo>
                  <a:pt x="2154" y="115"/>
                </a:lnTo>
                <a:lnTo>
                  <a:pt x="2164" y="123"/>
                </a:lnTo>
                <a:lnTo>
                  <a:pt x="2174" y="132"/>
                </a:lnTo>
                <a:lnTo>
                  <a:pt x="2183" y="142"/>
                </a:lnTo>
                <a:lnTo>
                  <a:pt x="2191" y="153"/>
                </a:lnTo>
                <a:lnTo>
                  <a:pt x="2198" y="165"/>
                </a:lnTo>
                <a:lnTo>
                  <a:pt x="2205" y="178"/>
                </a:lnTo>
                <a:lnTo>
                  <a:pt x="2210" y="189"/>
                </a:lnTo>
                <a:lnTo>
                  <a:pt x="2199" y="206"/>
                </a:lnTo>
                <a:lnTo>
                  <a:pt x="2195" y="199"/>
                </a:lnTo>
                <a:lnTo>
                  <a:pt x="2191" y="193"/>
                </a:lnTo>
                <a:lnTo>
                  <a:pt x="2188" y="187"/>
                </a:lnTo>
                <a:lnTo>
                  <a:pt x="2184" y="182"/>
                </a:lnTo>
                <a:lnTo>
                  <a:pt x="2176" y="173"/>
                </a:lnTo>
                <a:lnTo>
                  <a:pt x="2168" y="165"/>
                </a:lnTo>
                <a:lnTo>
                  <a:pt x="2161" y="156"/>
                </a:lnTo>
                <a:lnTo>
                  <a:pt x="2154" y="145"/>
                </a:lnTo>
                <a:lnTo>
                  <a:pt x="2151" y="138"/>
                </a:lnTo>
                <a:lnTo>
                  <a:pt x="2148" y="130"/>
                </a:lnTo>
                <a:lnTo>
                  <a:pt x="2146" y="120"/>
                </a:lnTo>
                <a:lnTo>
                  <a:pt x="2145" y="110"/>
                </a:lnTo>
                <a:close/>
                <a:moveTo>
                  <a:pt x="1969" y="586"/>
                </a:moveTo>
                <a:lnTo>
                  <a:pt x="1964" y="590"/>
                </a:lnTo>
                <a:lnTo>
                  <a:pt x="1958" y="596"/>
                </a:lnTo>
                <a:lnTo>
                  <a:pt x="1953" y="603"/>
                </a:lnTo>
                <a:lnTo>
                  <a:pt x="1948" y="610"/>
                </a:lnTo>
                <a:lnTo>
                  <a:pt x="1943" y="615"/>
                </a:lnTo>
                <a:lnTo>
                  <a:pt x="1937" y="619"/>
                </a:lnTo>
                <a:lnTo>
                  <a:pt x="1935" y="620"/>
                </a:lnTo>
                <a:lnTo>
                  <a:pt x="1932" y="621"/>
                </a:lnTo>
                <a:lnTo>
                  <a:pt x="1929" y="620"/>
                </a:lnTo>
                <a:lnTo>
                  <a:pt x="1926" y="619"/>
                </a:lnTo>
                <a:lnTo>
                  <a:pt x="1928" y="609"/>
                </a:lnTo>
                <a:lnTo>
                  <a:pt x="1930" y="598"/>
                </a:lnTo>
                <a:lnTo>
                  <a:pt x="1933" y="588"/>
                </a:lnTo>
                <a:lnTo>
                  <a:pt x="1936" y="579"/>
                </a:lnTo>
                <a:lnTo>
                  <a:pt x="1938" y="576"/>
                </a:lnTo>
                <a:lnTo>
                  <a:pt x="1941" y="572"/>
                </a:lnTo>
                <a:lnTo>
                  <a:pt x="1943" y="570"/>
                </a:lnTo>
                <a:lnTo>
                  <a:pt x="1946" y="568"/>
                </a:lnTo>
                <a:lnTo>
                  <a:pt x="1948" y="567"/>
                </a:lnTo>
                <a:lnTo>
                  <a:pt x="1952" y="567"/>
                </a:lnTo>
                <a:lnTo>
                  <a:pt x="1955" y="568"/>
                </a:lnTo>
                <a:lnTo>
                  <a:pt x="1958" y="570"/>
                </a:lnTo>
                <a:lnTo>
                  <a:pt x="1954" y="522"/>
                </a:lnTo>
                <a:lnTo>
                  <a:pt x="1957" y="518"/>
                </a:lnTo>
                <a:lnTo>
                  <a:pt x="1960" y="517"/>
                </a:lnTo>
                <a:lnTo>
                  <a:pt x="1961" y="518"/>
                </a:lnTo>
                <a:lnTo>
                  <a:pt x="1962" y="520"/>
                </a:lnTo>
                <a:lnTo>
                  <a:pt x="1961" y="529"/>
                </a:lnTo>
                <a:lnTo>
                  <a:pt x="1960" y="541"/>
                </a:lnTo>
                <a:lnTo>
                  <a:pt x="1958" y="555"/>
                </a:lnTo>
                <a:lnTo>
                  <a:pt x="1959" y="569"/>
                </a:lnTo>
                <a:lnTo>
                  <a:pt x="1960" y="575"/>
                </a:lnTo>
                <a:lnTo>
                  <a:pt x="1962" y="580"/>
                </a:lnTo>
                <a:lnTo>
                  <a:pt x="1965" y="584"/>
                </a:lnTo>
                <a:lnTo>
                  <a:pt x="1969" y="586"/>
                </a:lnTo>
                <a:close/>
                <a:moveTo>
                  <a:pt x="2121" y="264"/>
                </a:moveTo>
                <a:lnTo>
                  <a:pt x="2121" y="251"/>
                </a:lnTo>
                <a:lnTo>
                  <a:pt x="2120" y="242"/>
                </a:lnTo>
                <a:lnTo>
                  <a:pt x="2118" y="235"/>
                </a:lnTo>
                <a:lnTo>
                  <a:pt x="2115" y="230"/>
                </a:lnTo>
                <a:lnTo>
                  <a:pt x="2111" y="228"/>
                </a:lnTo>
                <a:lnTo>
                  <a:pt x="2106" y="227"/>
                </a:lnTo>
                <a:lnTo>
                  <a:pt x="2101" y="227"/>
                </a:lnTo>
                <a:lnTo>
                  <a:pt x="2096" y="228"/>
                </a:lnTo>
                <a:lnTo>
                  <a:pt x="2098" y="239"/>
                </a:lnTo>
                <a:lnTo>
                  <a:pt x="2101" y="250"/>
                </a:lnTo>
                <a:lnTo>
                  <a:pt x="2103" y="260"/>
                </a:lnTo>
                <a:lnTo>
                  <a:pt x="2107" y="268"/>
                </a:lnTo>
                <a:lnTo>
                  <a:pt x="2095" y="247"/>
                </a:lnTo>
                <a:lnTo>
                  <a:pt x="2087" y="235"/>
                </a:lnTo>
                <a:lnTo>
                  <a:pt x="2079" y="226"/>
                </a:lnTo>
                <a:lnTo>
                  <a:pt x="2069" y="211"/>
                </a:lnTo>
                <a:lnTo>
                  <a:pt x="2084" y="198"/>
                </a:lnTo>
                <a:lnTo>
                  <a:pt x="2099" y="184"/>
                </a:lnTo>
                <a:lnTo>
                  <a:pt x="2103" y="179"/>
                </a:lnTo>
                <a:lnTo>
                  <a:pt x="2106" y="175"/>
                </a:lnTo>
                <a:lnTo>
                  <a:pt x="2108" y="169"/>
                </a:lnTo>
                <a:lnTo>
                  <a:pt x="2112" y="163"/>
                </a:lnTo>
                <a:lnTo>
                  <a:pt x="2114" y="157"/>
                </a:lnTo>
                <a:lnTo>
                  <a:pt x="2115" y="150"/>
                </a:lnTo>
                <a:lnTo>
                  <a:pt x="2116" y="142"/>
                </a:lnTo>
                <a:lnTo>
                  <a:pt x="2117" y="134"/>
                </a:lnTo>
                <a:lnTo>
                  <a:pt x="2120" y="150"/>
                </a:lnTo>
                <a:lnTo>
                  <a:pt x="2124" y="167"/>
                </a:lnTo>
                <a:lnTo>
                  <a:pt x="2127" y="185"/>
                </a:lnTo>
                <a:lnTo>
                  <a:pt x="2130" y="203"/>
                </a:lnTo>
                <a:lnTo>
                  <a:pt x="2131" y="220"/>
                </a:lnTo>
                <a:lnTo>
                  <a:pt x="2130" y="237"/>
                </a:lnTo>
                <a:lnTo>
                  <a:pt x="2129" y="245"/>
                </a:lnTo>
                <a:lnTo>
                  <a:pt x="2127" y="252"/>
                </a:lnTo>
                <a:lnTo>
                  <a:pt x="2124" y="258"/>
                </a:lnTo>
                <a:lnTo>
                  <a:pt x="2121" y="264"/>
                </a:lnTo>
                <a:close/>
                <a:moveTo>
                  <a:pt x="1885" y="567"/>
                </a:moveTo>
                <a:lnTo>
                  <a:pt x="1888" y="568"/>
                </a:lnTo>
                <a:lnTo>
                  <a:pt x="1891" y="567"/>
                </a:lnTo>
                <a:lnTo>
                  <a:pt x="1894" y="566"/>
                </a:lnTo>
                <a:lnTo>
                  <a:pt x="1897" y="564"/>
                </a:lnTo>
                <a:lnTo>
                  <a:pt x="1904" y="559"/>
                </a:lnTo>
                <a:lnTo>
                  <a:pt x="1910" y="553"/>
                </a:lnTo>
                <a:lnTo>
                  <a:pt x="1913" y="551"/>
                </a:lnTo>
                <a:lnTo>
                  <a:pt x="1916" y="549"/>
                </a:lnTo>
                <a:lnTo>
                  <a:pt x="1918" y="549"/>
                </a:lnTo>
                <a:lnTo>
                  <a:pt x="1921" y="549"/>
                </a:lnTo>
                <a:lnTo>
                  <a:pt x="1923" y="550"/>
                </a:lnTo>
                <a:lnTo>
                  <a:pt x="1926" y="553"/>
                </a:lnTo>
                <a:lnTo>
                  <a:pt x="1927" y="558"/>
                </a:lnTo>
                <a:lnTo>
                  <a:pt x="1928" y="564"/>
                </a:lnTo>
                <a:lnTo>
                  <a:pt x="1926" y="572"/>
                </a:lnTo>
                <a:lnTo>
                  <a:pt x="1922" y="578"/>
                </a:lnTo>
                <a:lnTo>
                  <a:pt x="1920" y="582"/>
                </a:lnTo>
                <a:lnTo>
                  <a:pt x="1918" y="584"/>
                </a:lnTo>
                <a:lnTo>
                  <a:pt x="1915" y="585"/>
                </a:lnTo>
                <a:lnTo>
                  <a:pt x="1913" y="585"/>
                </a:lnTo>
                <a:lnTo>
                  <a:pt x="1911" y="583"/>
                </a:lnTo>
                <a:lnTo>
                  <a:pt x="1908" y="582"/>
                </a:lnTo>
                <a:lnTo>
                  <a:pt x="1903" y="576"/>
                </a:lnTo>
                <a:lnTo>
                  <a:pt x="1898" y="571"/>
                </a:lnTo>
                <a:lnTo>
                  <a:pt x="1895" y="569"/>
                </a:lnTo>
                <a:lnTo>
                  <a:pt x="1892" y="568"/>
                </a:lnTo>
                <a:lnTo>
                  <a:pt x="1888" y="567"/>
                </a:lnTo>
                <a:lnTo>
                  <a:pt x="1885" y="567"/>
                </a:lnTo>
                <a:close/>
                <a:moveTo>
                  <a:pt x="1981" y="56"/>
                </a:moveTo>
                <a:lnTo>
                  <a:pt x="1982" y="65"/>
                </a:lnTo>
                <a:lnTo>
                  <a:pt x="1984" y="72"/>
                </a:lnTo>
                <a:lnTo>
                  <a:pt x="1985" y="76"/>
                </a:lnTo>
                <a:lnTo>
                  <a:pt x="1988" y="80"/>
                </a:lnTo>
                <a:lnTo>
                  <a:pt x="1990" y="81"/>
                </a:lnTo>
                <a:lnTo>
                  <a:pt x="1992" y="80"/>
                </a:lnTo>
                <a:lnTo>
                  <a:pt x="1995" y="79"/>
                </a:lnTo>
                <a:lnTo>
                  <a:pt x="1998" y="77"/>
                </a:lnTo>
                <a:lnTo>
                  <a:pt x="2000" y="76"/>
                </a:lnTo>
                <a:lnTo>
                  <a:pt x="2003" y="74"/>
                </a:lnTo>
                <a:lnTo>
                  <a:pt x="2005" y="74"/>
                </a:lnTo>
                <a:lnTo>
                  <a:pt x="2007" y="75"/>
                </a:lnTo>
                <a:lnTo>
                  <a:pt x="2009" y="77"/>
                </a:lnTo>
                <a:lnTo>
                  <a:pt x="2010" y="81"/>
                </a:lnTo>
                <a:lnTo>
                  <a:pt x="2012" y="87"/>
                </a:lnTo>
                <a:lnTo>
                  <a:pt x="2012" y="96"/>
                </a:lnTo>
                <a:lnTo>
                  <a:pt x="2011" y="93"/>
                </a:lnTo>
                <a:lnTo>
                  <a:pt x="2009" y="91"/>
                </a:lnTo>
                <a:lnTo>
                  <a:pt x="2007" y="90"/>
                </a:lnTo>
                <a:lnTo>
                  <a:pt x="2004" y="90"/>
                </a:lnTo>
                <a:lnTo>
                  <a:pt x="1999" y="90"/>
                </a:lnTo>
                <a:lnTo>
                  <a:pt x="1993" y="90"/>
                </a:lnTo>
                <a:lnTo>
                  <a:pt x="1991" y="90"/>
                </a:lnTo>
                <a:lnTo>
                  <a:pt x="1988" y="88"/>
                </a:lnTo>
                <a:lnTo>
                  <a:pt x="1986" y="86"/>
                </a:lnTo>
                <a:lnTo>
                  <a:pt x="1984" y="83"/>
                </a:lnTo>
                <a:lnTo>
                  <a:pt x="1982" y="79"/>
                </a:lnTo>
                <a:lnTo>
                  <a:pt x="1981" y="73"/>
                </a:lnTo>
                <a:lnTo>
                  <a:pt x="1981" y="65"/>
                </a:lnTo>
                <a:lnTo>
                  <a:pt x="1981" y="56"/>
                </a:lnTo>
                <a:close/>
                <a:moveTo>
                  <a:pt x="1769" y="454"/>
                </a:moveTo>
                <a:lnTo>
                  <a:pt x="1767" y="450"/>
                </a:lnTo>
                <a:lnTo>
                  <a:pt x="1765" y="448"/>
                </a:lnTo>
                <a:lnTo>
                  <a:pt x="1763" y="446"/>
                </a:lnTo>
                <a:lnTo>
                  <a:pt x="1762" y="446"/>
                </a:lnTo>
                <a:lnTo>
                  <a:pt x="1760" y="448"/>
                </a:lnTo>
                <a:lnTo>
                  <a:pt x="1759" y="452"/>
                </a:lnTo>
                <a:lnTo>
                  <a:pt x="1758" y="457"/>
                </a:lnTo>
                <a:lnTo>
                  <a:pt x="1756" y="463"/>
                </a:lnTo>
                <a:lnTo>
                  <a:pt x="1755" y="465"/>
                </a:lnTo>
                <a:lnTo>
                  <a:pt x="1754" y="466"/>
                </a:lnTo>
                <a:lnTo>
                  <a:pt x="1752" y="466"/>
                </a:lnTo>
                <a:lnTo>
                  <a:pt x="1750" y="466"/>
                </a:lnTo>
                <a:lnTo>
                  <a:pt x="1736" y="430"/>
                </a:lnTo>
                <a:lnTo>
                  <a:pt x="1739" y="427"/>
                </a:lnTo>
                <a:lnTo>
                  <a:pt x="1743" y="424"/>
                </a:lnTo>
                <a:lnTo>
                  <a:pt x="1745" y="422"/>
                </a:lnTo>
                <a:lnTo>
                  <a:pt x="1748" y="421"/>
                </a:lnTo>
                <a:lnTo>
                  <a:pt x="1751" y="420"/>
                </a:lnTo>
                <a:lnTo>
                  <a:pt x="1753" y="420"/>
                </a:lnTo>
                <a:lnTo>
                  <a:pt x="1756" y="421"/>
                </a:lnTo>
                <a:lnTo>
                  <a:pt x="1758" y="422"/>
                </a:lnTo>
                <a:lnTo>
                  <a:pt x="1761" y="424"/>
                </a:lnTo>
                <a:lnTo>
                  <a:pt x="1763" y="427"/>
                </a:lnTo>
                <a:lnTo>
                  <a:pt x="1765" y="430"/>
                </a:lnTo>
                <a:lnTo>
                  <a:pt x="1766" y="433"/>
                </a:lnTo>
                <a:lnTo>
                  <a:pt x="1768" y="442"/>
                </a:lnTo>
                <a:lnTo>
                  <a:pt x="1769" y="454"/>
                </a:lnTo>
                <a:close/>
                <a:moveTo>
                  <a:pt x="1905" y="35"/>
                </a:moveTo>
                <a:lnTo>
                  <a:pt x="1875" y="49"/>
                </a:lnTo>
                <a:lnTo>
                  <a:pt x="1874" y="44"/>
                </a:lnTo>
                <a:lnTo>
                  <a:pt x="1874" y="39"/>
                </a:lnTo>
                <a:lnTo>
                  <a:pt x="1875" y="34"/>
                </a:lnTo>
                <a:lnTo>
                  <a:pt x="1876" y="28"/>
                </a:lnTo>
                <a:lnTo>
                  <a:pt x="1878" y="24"/>
                </a:lnTo>
                <a:lnTo>
                  <a:pt x="1881" y="21"/>
                </a:lnTo>
                <a:lnTo>
                  <a:pt x="1884" y="17"/>
                </a:lnTo>
                <a:lnTo>
                  <a:pt x="1887" y="15"/>
                </a:lnTo>
                <a:lnTo>
                  <a:pt x="1890" y="13"/>
                </a:lnTo>
                <a:lnTo>
                  <a:pt x="1893" y="13"/>
                </a:lnTo>
                <a:lnTo>
                  <a:pt x="1896" y="13"/>
                </a:lnTo>
                <a:lnTo>
                  <a:pt x="1899" y="14"/>
                </a:lnTo>
                <a:lnTo>
                  <a:pt x="1901" y="17"/>
                </a:lnTo>
                <a:lnTo>
                  <a:pt x="1903" y="21"/>
                </a:lnTo>
                <a:lnTo>
                  <a:pt x="1904" y="27"/>
                </a:lnTo>
                <a:lnTo>
                  <a:pt x="1905" y="35"/>
                </a:lnTo>
                <a:close/>
                <a:moveTo>
                  <a:pt x="1564" y="0"/>
                </a:moveTo>
                <a:lnTo>
                  <a:pt x="1567" y="29"/>
                </a:lnTo>
                <a:lnTo>
                  <a:pt x="1546" y="40"/>
                </a:lnTo>
                <a:lnTo>
                  <a:pt x="1549" y="29"/>
                </a:lnTo>
                <a:lnTo>
                  <a:pt x="1554" y="16"/>
                </a:lnTo>
                <a:lnTo>
                  <a:pt x="1557" y="11"/>
                </a:lnTo>
                <a:lnTo>
                  <a:pt x="1560" y="6"/>
                </a:lnTo>
                <a:lnTo>
                  <a:pt x="1562" y="2"/>
                </a:lnTo>
                <a:lnTo>
                  <a:pt x="1564" y="0"/>
                </a:lnTo>
                <a:close/>
                <a:moveTo>
                  <a:pt x="1500" y="369"/>
                </a:moveTo>
                <a:lnTo>
                  <a:pt x="1495" y="360"/>
                </a:lnTo>
                <a:lnTo>
                  <a:pt x="1491" y="353"/>
                </a:lnTo>
                <a:lnTo>
                  <a:pt x="1487" y="345"/>
                </a:lnTo>
                <a:lnTo>
                  <a:pt x="1484" y="338"/>
                </a:lnTo>
                <a:lnTo>
                  <a:pt x="1479" y="323"/>
                </a:lnTo>
                <a:lnTo>
                  <a:pt x="1476" y="307"/>
                </a:lnTo>
                <a:lnTo>
                  <a:pt x="1472" y="275"/>
                </a:lnTo>
                <a:lnTo>
                  <a:pt x="1470" y="240"/>
                </a:lnTo>
                <a:lnTo>
                  <a:pt x="1474" y="249"/>
                </a:lnTo>
                <a:lnTo>
                  <a:pt x="1478" y="256"/>
                </a:lnTo>
                <a:lnTo>
                  <a:pt x="1482" y="263"/>
                </a:lnTo>
                <a:lnTo>
                  <a:pt x="1486" y="268"/>
                </a:lnTo>
                <a:lnTo>
                  <a:pt x="1490" y="273"/>
                </a:lnTo>
                <a:lnTo>
                  <a:pt x="1494" y="276"/>
                </a:lnTo>
                <a:lnTo>
                  <a:pt x="1498" y="279"/>
                </a:lnTo>
                <a:lnTo>
                  <a:pt x="1503" y="281"/>
                </a:lnTo>
                <a:lnTo>
                  <a:pt x="1512" y="285"/>
                </a:lnTo>
                <a:lnTo>
                  <a:pt x="1522" y="289"/>
                </a:lnTo>
                <a:lnTo>
                  <a:pt x="1532" y="294"/>
                </a:lnTo>
                <a:lnTo>
                  <a:pt x="1544" y="301"/>
                </a:lnTo>
                <a:lnTo>
                  <a:pt x="1512" y="336"/>
                </a:lnTo>
                <a:lnTo>
                  <a:pt x="1520" y="348"/>
                </a:lnTo>
                <a:lnTo>
                  <a:pt x="1500" y="369"/>
                </a:lnTo>
                <a:close/>
                <a:moveTo>
                  <a:pt x="4992" y="1144"/>
                </a:moveTo>
                <a:lnTo>
                  <a:pt x="4988" y="1142"/>
                </a:lnTo>
                <a:lnTo>
                  <a:pt x="4984" y="1139"/>
                </a:lnTo>
                <a:lnTo>
                  <a:pt x="4988" y="1142"/>
                </a:lnTo>
                <a:lnTo>
                  <a:pt x="4992" y="1144"/>
                </a:lnTo>
                <a:close/>
                <a:moveTo>
                  <a:pt x="7040" y="1783"/>
                </a:moveTo>
                <a:lnTo>
                  <a:pt x="7040" y="1786"/>
                </a:lnTo>
                <a:lnTo>
                  <a:pt x="7038" y="1789"/>
                </a:lnTo>
                <a:lnTo>
                  <a:pt x="7047" y="1805"/>
                </a:lnTo>
                <a:lnTo>
                  <a:pt x="7055" y="1817"/>
                </a:lnTo>
                <a:lnTo>
                  <a:pt x="7058" y="1820"/>
                </a:lnTo>
                <a:lnTo>
                  <a:pt x="7060" y="1821"/>
                </a:lnTo>
                <a:lnTo>
                  <a:pt x="7062" y="1822"/>
                </a:lnTo>
                <a:lnTo>
                  <a:pt x="7065" y="1823"/>
                </a:lnTo>
                <a:lnTo>
                  <a:pt x="7067" y="1822"/>
                </a:lnTo>
                <a:lnTo>
                  <a:pt x="7070" y="1821"/>
                </a:lnTo>
                <a:lnTo>
                  <a:pt x="7073" y="1820"/>
                </a:lnTo>
                <a:lnTo>
                  <a:pt x="7077" y="1817"/>
                </a:lnTo>
                <a:lnTo>
                  <a:pt x="7074" y="1802"/>
                </a:lnTo>
                <a:lnTo>
                  <a:pt x="7073" y="1792"/>
                </a:lnTo>
                <a:lnTo>
                  <a:pt x="7073" y="1786"/>
                </a:lnTo>
                <a:lnTo>
                  <a:pt x="7073" y="1781"/>
                </a:lnTo>
                <a:lnTo>
                  <a:pt x="7063" y="1779"/>
                </a:lnTo>
                <a:lnTo>
                  <a:pt x="7052" y="1777"/>
                </a:lnTo>
                <a:lnTo>
                  <a:pt x="7042" y="1775"/>
                </a:lnTo>
                <a:lnTo>
                  <a:pt x="7029" y="1773"/>
                </a:lnTo>
                <a:lnTo>
                  <a:pt x="7034" y="1780"/>
                </a:lnTo>
                <a:lnTo>
                  <a:pt x="7037" y="1787"/>
                </a:lnTo>
                <a:lnTo>
                  <a:pt x="7040" y="1783"/>
                </a:lnTo>
                <a:close/>
                <a:moveTo>
                  <a:pt x="7038" y="1789"/>
                </a:moveTo>
                <a:lnTo>
                  <a:pt x="7038" y="1788"/>
                </a:lnTo>
                <a:lnTo>
                  <a:pt x="7037" y="1787"/>
                </a:lnTo>
                <a:lnTo>
                  <a:pt x="7024" y="1831"/>
                </a:lnTo>
                <a:lnTo>
                  <a:pt x="7033" y="1841"/>
                </a:lnTo>
                <a:lnTo>
                  <a:pt x="7044" y="1853"/>
                </a:lnTo>
                <a:lnTo>
                  <a:pt x="7050" y="1858"/>
                </a:lnTo>
                <a:lnTo>
                  <a:pt x="7056" y="1863"/>
                </a:lnTo>
                <a:lnTo>
                  <a:pt x="7063" y="1867"/>
                </a:lnTo>
                <a:lnTo>
                  <a:pt x="7071" y="1871"/>
                </a:lnTo>
                <a:lnTo>
                  <a:pt x="7070" y="1863"/>
                </a:lnTo>
                <a:lnTo>
                  <a:pt x="7069" y="1856"/>
                </a:lnTo>
                <a:lnTo>
                  <a:pt x="7067" y="1851"/>
                </a:lnTo>
                <a:lnTo>
                  <a:pt x="7064" y="1846"/>
                </a:lnTo>
                <a:lnTo>
                  <a:pt x="7059" y="1841"/>
                </a:lnTo>
                <a:lnTo>
                  <a:pt x="7053" y="1836"/>
                </a:lnTo>
                <a:lnTo>
                  <a:pt x="7050" y="1834"/>
                </a:lnTo>
                <a:lnTo>
                  <a:pt x="7047" y="1831"/>
                </a:lnTo>
                <a:lnTo>
                  <a:pt x="7045" y="1827"/>
                </a:lnTo>
                <a:lnTo>
                  <a:pt x="7043" y="1823"/>
                </a:lnTo>
                <a:lnTo>
                  <a:pt x="7041" y="1817"/>
                </a:lnTo>
                <a:lnTo>
                  <a:pt x="7040" y="1810"/>
                </a:lnTo>
                <a:lnTo>
                  <a:pt x="7038" y="1801"/>
                </a:lnTo>
                <a:lnTo>
                  <a:pt x="7038" y="1789"/>
                </a:lnTo>
                <a:close/>
                <a:moveTo>
                  <a:pt x="6723" y="1714"/>
                </a:moveTo>
                <a:lnTo>
                  <a:pt x="6717" y="1715"/>
                </a:lnTo>
                <a:lnTo>
                  <a:pt x="6711" y="1716"/>
                </a:lnTo>
                <a:lnTo>
                  <a:pt x="6715" y="1711"/>
                </a:lnTo>
                <a:lnTo>
                  <a:pt x="6719" y="1710"/>
                </a:lnTo>
                <a:lnTo>
                  <a:pt x="6721" y="1711"/>
                </a:lnTo>
                <a:lnTo>
                  <a:pt x="6723" y="1714"/>
                </a:lnTo>
                <a:close/>
                <a:moveTo>
                  <a:pt x="5262" y="1463"/>
                </a:moveTo>
                <a:lnTo>
                  <a:pt x="5260" y="1463"/>
                </a:lnTo>
                <a:lnTo>
                  <a:pt x="5257" y="1464"/>
                </a:lnTo>
                <a:lnTo>
                  <a:pt x="5255" y="1466"/>
                </a:lnTo>
                <a:lnTo>
                  <a:pt x="5253" y="1468"/>
                </a:lnTo>
                <a:lnTo>
                  <a:pt x="5252" y="1473"/>
                </a:lnTo>
                <a:lnTo>
                  <a:pt x="5251" y="1480"/>
                </a:lnTo>
                <a:lnTo>
                  <a:pt x="5254" y="1479"/>
                </a:lnTo>
                <a:lnTo>
                  <a:pt x="5257" y="1476"/>
                </a:lnTo>
                <a:lnTo>
                  <a:pt x="5259" y="1471"/>
                </a:lnTo>
                <a:lnTo>
                  <a:pt x="5262" y="1463"/>
                </a:lnTo>
                <a:close/>
                <a:moveTo>
                  <a:pt x="5264" y="1341"/>
                </a:moveTo>
                <a:lnTo>
                  <a:pt x="5260" y="1344"/>
                </a:lnTo>
                <a:lnTo>
                  <a:pt x="5262" y="1328"/>
                </a:lnTo>
                <a:lnTo>
                  <a:pt x="5265" y="1316"/>
                </a:lnTo>
                <a:lnTo>
                  <a:pt x="5267" y="1312"/>
                </a:lnTo>
                <a:lnTo>
                  <a:pt x="5269" y="1308"/>
                </a:lnTo>
                <a:lnTo>
                  <a:pt x="5273" y="1304"/>
                </a:lnTo>
                <a:lnTo>
                  <a:pt x="5278" y="1301"/>
                </a:lnTo>
                <a:lnTo>
                  <a:pt x="5279" y="1310"/>
                </a:lnTo>
                <a:lnTo>
                  <a:pt x="5280" y="1318"/>
                </a:lnTo>
                <a:lnTo>
                  <a:pt x="5281" y="1328"/>
                </a:lnTo>
                <a:lnTo>
                  <a:pt x="5280" y="1336"/>
                </a:lnTo>
                <a:lnTo>
                  <a:pt x="5279" y="1354"/>
                </a:lnTo>
                <a:lnTo>
                  <a:pt x="5277" y="1374"/>
                </a:lnTo>
                <a:lnTo>
                  <a:pt x="5276" y="1393"/>
                </a:lnTo>
                <a:lnTo>
                  <a:pt x="5276" y="1412"/>
                </a:lnTo>
                <a:lnTo>
                  <a:pt x="5277" y="1422"/>
                </a:lnTo>
                <a:lnTo>
                  <a:pt x="5278" y="1432"/>
                </a:lnTo>
                <a:lnTo>
                  <a:pt x="5281" y="1441"/>
                </a:lnTo>
                <a:lnTo>
                  <a:pt x="5284" y="1451"/>
                </a:lnTo>
                <a:lnTo>
                  <a:pt x="5280" y="1447"/>
                </a:lnTo>
                <a:lnTo>
                  <a:pt x="5276" y="1446"/>
                </a:lnTo>
                <a:lnTo>
                  <a:pt x="5272" y="1446"/>
                </a:lnTo>
                <a:lnTo>
                  <a:pt x="5267" y="1448"/>
                </a:lnTo>
                <a:lnTo>
                  <a:pt x="5270" y="1436"/>
                </a:lnTo>
                <a:lnTo>
                  <a:pt x="5272" y="1423"/>
                </a:lnTo>
                <a:lnTo>
                  <a:pt x="5273" y="1408"/>
                </a:lnTo>
                <a:lnTo>
                  <a:pt x="5273" y="1395"/>
                </a:lnTo>
                <a:lnTo>
                  <a:pt x="5271" y="1381"/>
                </a:lnTo>
                <a:lnTo>
                  <a:pt x="5269" y="1367"/>
                </a:lnTo>
                <a:lnTo>
                  <a:pt x="5267" y="1354"/>
                </a:lnTo>
                <a:lnTo>
                  <a:pt x="5264" y="1341"/>
                </a:lnTo>
                <a:close/>
                <a:moveTo>
                  <a:pt x="1982" y="214"/>
                </a:moveTo>
                <a:lnTo>
                  <a:pt x="1981" y="214"/>
                </a:lnTo>
                <a:lnTo>
                  <a:pt x="1981" y="214"/>
                </a:lnTo>
                <a:lnTo>
                  <a:pt x="1982" y="210"/>
                </a:lnTo>
                <a:lnTo>
                  <a:pt x="1982" y="209"/>
                </a:lnTo>
                <a:lnTo>
                  <a:pt x="1982" y="211"/>
                </a:lnTo>
                <a:lnTo>
                  <a:pt x="1982" y="214"/>
                </a:lnTo>
                <a:close/>
                <a:moveTo>
                  <a:pt x="3695" y="1422"/>
                </a:moveTo>
                <a:lnTo>
                  <a:pt x="3700" y="1424"/>
                </a:lnTo>
                <a:lnTo>
                  <a:pt x="3704" y="1427"/>
                </a:lnTo>
                <a:lnTo>
                  <a:pt x="3708" y="1430"/>
                </a:lnTo>
                <a:lnTo>
                  <a:pt x="3712" y="1435"/>
                </a:lnTo>
                <a:lnTo>
                  <a:pt x="3705" y="1432"/>
                </a:lnTo>
                <a:lnTo>
                  <a:pt x="3701" y="1430"/>
                </a:lnTo>
                <a:lnTo>
                  <a:pt x="3697" y="1426"/>
                </a:lnTo>
                <a:lnTo>
                  <a:pt x="3695" y="1422"/>
                </a:lnTo>
                <a:close/>
                <a:moveTo>
                  <a:pt x="2641" y="761"/>
                </a:moveTo>
                <a:lnTo>
                  <a:pt x="2633" y="767"/>
                </a:lnTo>
                <a:lnTo>
                  <a:pt x="2625" y="771"/>
                </a:lnTo>
                <a:lnTo>
                  <a:pt x="2622" y="781"/>
                </a:lnTo>
                <a:lnTo>
                  <a:pt x="2619" y="791"/>
                </a:lnTo>
                <a:lnTo>
                  <a:pt x="2617" y="803"/>
                </a:lnTo>
                <a:lnTo>
                  <a:pt x="2615" y="812"/>
                </a:lnTo>
                <a:lnTo>
                  <a:pt x="2620" y="811"/>
                </a:lnTo>
                <a:lnTo>
                  <a:pt x="2624" y="810"/>
                </a:lnTo>
                <a:lnTo>
                  <a:pt x="2628" y="807"/>
                </a:lnTo>
                <a:lnTo>
                  <a:pt x="2631" y="803"/>
                </a:lnTo>
                <a:lnTo>
                  <a:pt x="2635" y="797"/>
                </a:lnTo>
                <a:lnTo>
                  <a:pt x="2638" y="789"/>
                </a:lnTo>
                <a:lnTo>
                  <a:pt x="2641" y="779"/>
                </a:lnTo>
                <a:lnTo>
                  <a:pt x="2643" y="768"/>
                </a:lnTo>
                <a:lnTo>
                  <a:pt x="2642" y="762"/>
                </a:lnTo>
                <a:lnTo>
                  <a:pt x="2641" y="757"/>
                </a:lnTo>
                <a:lnTo>
                  <a:pt x="2639" y="752"/>
                </a:lnTo>
                <a:lnTo>
                  <a:pt x="2637" y="747"/>
                </a:lnTo>
                <a:lnTo>
                  <a:pt x="2635" y="744"/>
                </a:lnTo>
                <a:lnTo>
                  <a:pt x="2633" y="742"/>
                </a:lnTo>
                <a:lnTo>
                  <a:pt x="2630" y="740"/>
                </a:lnTo>
                <a:lnTo>
                  <a:pt x="2627" y="739"/>
                </a:lnTo>
                <a:lnTo>
                  <a:pt x="2621" y="738"/>
                </a:lnTo>
                <a:lnTo>
                  <a:pt x="2613" y="739"/>
                </a:lnTo>
                <a:lnTo>
                  <a:pt x="2606" y="741"/>
                </a:lnTo>
                <a:lnTo>
                  <a:pt x="2600" y="743"/>
                </a:lnTo>
                <a:lnTo>
                  <a:pt x="2587" y="751"/>
                </a:lnTo>
                <a:lnTo>
                  <a:pt x="2578" y="756"/>
                </a:lnTo>
                <a:lnTo>
                  <a:pt x="2575" y="757"/>
                </a:lnTo>
                <a:lnTo>
                  <a:pt x="2573" y="756"/>
                </a:lnTo>
                <a:lnTo>
                  <a:pt x="2573" y="753"/>
                </a:lnTo>
                <a:lnTo>
                  <a:pt x="2575" y="747"/>
                </a:lnTo>
                <a:lnTo>
                  <a:pt x="2565" y="737"/>
                </a:lnTo>
                <a:lnTo>
                  <a:pt x="2559" y="732"/>
                </a:lnTo>
                <a:lnTo>
                  <a:pt x="2557" y="731"/>
                </a:lnTo>
                <a:lnTo>
                  <a:pt x="2555" y="731"/>
                </a:lnTo>
                <a:lnTo>
                  <a:pt x="2553" y="733"/>
                </a:lnTo>
                <a:lnTo>
                  <a:pt x="2553" y="735"/>
                </a:lnTo>
                <a:lnTo>
                  <a:pt x="2551" y="749"/>
                </a:lnTo>
                <a:lnTo>
                  <a:pt x="2550" y="764"/>
                </a:lnTo>
                <a:lnTo>
                  <a:pt x="2555" y="763"/>
                </a:lnTo>
                <a:lnTo>
                  <a:pt x="2561" y="762"/>
                </a:lnTo>
                <a:lnTo>
                  <a:pt x="2566" y="763"/>
                </a:lnTo>
                <a:lnTo>
                  <a:pt x="2571" y="763"/>
                </a:lnTo>
                <a:lnTo>
                  <a:pt x="2580" y="766"/>
                </a:lnTo>
                <a:lnTo>
                  <a:pt x="2588" y="769"/>
                </a:lnTo>
                <a:lnTo>
                  <a:pt x="2597" y="772"/>
                </a:lnTo>
                <a:lnTo>
                  <a:pt x="2605" y="774"/>
                </a:lnTo>
                <a:lnTo>
                  <a:pt x="2610" y="774"/>
                </a:lnTo>
                <a:lnTo>
                  <a:pt x="2614" y="774"/>
                </a:lnTo>
                <a:lnTo>
                  <a:pt x="2620" y="773"/>
                </a:lnTo>
                <a:lnTo>
                  <a:pt x="2625" y="771"/>
                </a:lnTo>
                <a:lnTo>
                  <a:pt x="2628" y="766"/>
                </a:lnTo>
                <a:lnTo>
                  <a:pt x="2631" y="762"/>
                </a:lnTo>
                <a:lnTo>
                  <a:pt x="2633" y="761"/>
                </a:lnTo>
                <a:lnTo>
                  <a:pt x="2636" y="760"/>
                </a:lnTo>
                <a:lnTo>
                  <a:pt x="2638" y="760"/>
                </a:lnTo>
                <a:lnTo>
                  <a:pt x="2641" y="761"/>
                </a:lnTo>
                <a:close/>
                <a:moveTo>
                  <a:pt x="1476" y="101"/>
                </a:moveTo>
                <a:lnTo>
                  <a:pt x="1452" y="83"/>
                </a:lnTo>
                <a:lnTo>
                  <a:pt x="1448" y="90"/>
                </a:lnTo>
                <a:lnTo>
                  <a:pt x="1445" y="97"/>
                </a:lnTo>
                <a:lnTo>
                  <a:pt x="1444" y="103"/>
                </a:lnTo>
                <a:lnTo>
                  <a:pt x="1443" y="109"/>
                </a:lnTo>
                <a:lnTo>
                  <a:pt x="1444" y="121"/>
                </a:lnTo>
                <a:lnTo>
                  <a:pt x="1446" y="133"/>
                </a:lnTo>
                <a:lnTo>
                  <a:pt x="1449" y="144"/>
                </a:lnTo>
                <a:lnTo>
                  <a:pt x="1451" y="154"/>
                </a:lnTo>
                <a:lnTo>
                  <a:pt x="1451" y="159"/>
                </a:lnTo>
                <a:lnTo>
                  <a:pt x="1450" y="164"/>
                </a:lnTo>
                <a:lnTo>
                  <a:pt x="1449" y="168"/>
                </a:lnTo>
                <a:lnTo>
                  <a:pt x="1446" y="173"/>
                </a:lnTo>
                <a:lnTo>
                  <a:pt x="1441" y="170"/>
                </a:lnTo>
                <a:lnTo>
                  <a:pt x="1438" y="166"/>
                </a:lnTo>
                <a:lnTo>
                  <a:pt x="1435" y="160"/>
                </a:lnTo>
                <a:lnTo>
                  <a:pt x="1433" y="154"/>
                </a:lnTo>
                <a:lnTo>
                  <a:pt x="1430" y="138"/>
                </a:lnTo>
                <a:lnTo>
                  <a:pt x="1429" y="121"/>
                </a:lnTo>
                <a:lnTo>
                  <a:pt x="1428" y="112"/>
                </a:lnTo>
                <a:lnTo>
                  <a:pt x="1427" y="104"/>
                </a:lnTo>
                <a:lnTo>
                  <a:pt x="1425" y="97"/>
                </a:lnTo>
                <a:lnTo>
                  <a:pt x="1423" y="91"/>
                </a:lnTo>
                <a:lnTo>
                  <a:pt x="1420" y="85"/>
                </a:lnTo>
                <a:lnTo>
                  <a:pt x="1415" y="81"/>
                </a:lnTo>
                <a:lnTo>
                  <a:pt x="1413" y="80"/>
                </a:lnTo>
                <a:lnTo>
                  <a:pt x="1410" y="79"/>
                </a:lnTo>
                <a:lnTo>
                  <a:pt x="1407" y="77"/>
                </a:lnTo>
                <a:lnTo>
                  <a:pt x="1404" y="77"/>
                </a:lnTo>
                <a:lnTo>
                  <a:pt x="1406" y="71"/>
                </a:lnTo>
                <a:lnTo>
                  <a:pt x="1408" y="67"/>
                </a:lnTo>
                <a:lnTo>
                  <a:pt x="1411" y="64"/>
                </a:lnTo>
                <a:lnTo>
                  <a:pt x="1415" y="63"/>
                </a:lnTo>
                <a:lnTo>
                  <a:pt x="1426" y="63"/>
                </a:lnTo>
                <a:lnTo>
                  <a:pt x="1436" y="64"/>
                </a:lnTo>
                <a:lnTo>
                  <a:pt x="1441" y="65"/>
                </a:lnTo>
                <a:lnTo>
                  <a:pt x="1446" y="65"/>
                </a:lnTo>
                <a:lnTo>
                  <a:pt x="1450" y="64"/>
                </a:lnTo>
                <a:lnTo>
                  <a:pt x="1454" y="61"/>
                </a:lnTo>
                <a:lnTo>
                  <a:pt x="1457" y="57"/>
                </a:lnTo>
                <a:lnTo>
                  <a:pt x="1460" y="51"/>
                </a:lnTo>
                <a:lnTo>
                  <a:pt x="1461" y="43"/>
                </a:lnTo>
                <a:lnTo>
                  <a:pt x="1461" y="32"/>
                </a:lnTo>
                <a:lnTo>
                  <a:pt x="1467" y="29"/>
                </a:lnTo>
                <a:lnTo>
                  <a:pt x="1471" y="31"/>
                </a:lnTo>
                <a:lnTo>
                  <a:pt x="1474" y="32"/>
                </a:lnTo>
                <a:lnTo>
                  <a:pt x="1476" y="34"/>
                </a:lnTo>
                <a:lnTo>
                  <a:pt x="1477" y="37"/>
                </a:lnTo>
                <a:lnTo>
                  <a:pt x="1477" y="41"/>
                </a:lnTo>
                <a:lnTo>
                  <a:pt x="1476" y="46"/>
                </a:lnTo>
                <a:lnTo>
                  <a:pt x="1475" y="51"/>
                </a:lnTo>
                <a:lnTo>
                  <a:pt x="1473" y="63"/>
                </a:lnTo>
                <a:lnTo>
                  <a:pt x="1472" y="75"/>
                </a:lnTo>
                <a:lnTo>
                  <a:pt x="1472" y="83"/>
                </a:lnTo>
                <a:lnTo>
                  <a:pt x="1472" y="89"/>
                </a:lnTo>
                <a:lnTo>
                  <a:pt x="1473" y="95"/>
                </a:lnTo>
                <a:lnTo>
                  <a:pt x="1476" y="101"/>
                </a:lnTo>
                <a:close/>
                <a:moveTo>
                  <a:pt x="1339" y="146"/>
                </a:moveTo>
                <a:lnTo>
                  <a:pt x="1343" y="136"/>
                </a:lnTo>
                <a:lnTo>
                  <a:pt x="1374" y="181"/>
                </a:lnTo>
                <a:lnTo>
                  <a:pt x="1339" y="146"/>
                </a:lnTo>
                <a:close/>
                <a:moveTo>
                  <a:pt x="1373" y="146"/>
                </a:moveTo>
                <a:lnTo>
                  <a:pt x="1356" y="121"/>
                </a:lnTo>
                <a:lnTo>
                  <a:pt x="1355" y="88"/>
                </a:lnTo>
                <a:lnTo>
                  <a:pt x="1373" y="146"/>
                </a:lnTo>
                <a:close/>
                <a:moveTo>
                  <a:pt x="1331" y="26"/>
                </a:moveTo>
                <a:lnTo>
                  <a:pt x="1336" y="21"/>
                </a:lnTo>
                <a:lnTo>
                  <a:pt x="1341" y="18"/>
                </a:lnTo>
                <a:lnTo>
                  <a:pt x="1346" y="16"/>
                </a:lnTo>
                <a:lnTo>
                  <a:pt x="1351" y="16"/>
                </a:lnTo>
                <a:lnTo>
                  <a:pt x="1356" y="16"/>
                </a:lnTo>
                <a:lnTo>
                  <a:pt x="1361" y="18"/>
                </a:lnTo>
                <a:lnTo>
                  <a:pt x="1366" y="21"/>
                </a:lnTo>
                <a:lnTo>
                  <a:pt x="1371" y="25"/>
                </a:lnTo>
                <a:lnTo>
                  <a:pt x="1376" y="31"/>
                </a:lnTo>
                <a:lnTo>
                  <a:pt x="1380" y="37"/>
                </a:lnTo>
                <a:lnTo>
                  <a:pt x="1384" y="44"/>
                </a:lnTo>
                <a:lnTo>
                  <a:pt x="1387" y="52"/>
                </a:lnTo>
                <a:lnTo>
                  <a:pt x="1390" y="61"/>
                </a:lnTo>
                <a:lnTo>
                  <a:pt x="1392" y="71"/>
                </a:lnTo>
                <a:lnTo>
                  <a:pt x="1393" y="84"/>
                </a:lnTo>
                <a:lnTo>
                  <a:pt x="1394" y="96"/>
                </a:lnTo>
                <a:lnTo>
                  <a:pt x="1390" y="88"/>
                </a:lnTo>
                <a:lnTo>
                  <a:pt x="1386" y="82"/>
                </a:lnTo>
                <a:lnTo>
                  <a:pt x="1382" y="77"/>
                </a:lnTo>
                <a:lnTo>
                  <a:pt x="1377" y="73"/>
                </a:lnTo>
                <a:lnTo>
                  <a:pt x="1367" y="70"/>
                </a:lnTo>
                <a:lnTo>
                  <a:pt x="1358" y="67"/>
                </a:lnTo>
                <a:lnTo>
                  <a:pt x="1354" y="66"/>
                </a:lnTo>
                <a:lnTo>
                  <a:pt x="1350" y="64"/>
                </a:lnTo>
                <a:lnTo>
                  <a:pt x="1346" y="62"/>
                </a:lnTo>
                <a:lnTo>
                  <a:pt x="1342" y="58"/>
                </a:lnTo>
                <a:lnTo>
                  <a:pt x="1339" y="53"/>
                </a:lnTo>
                <a:lnTo>
                  <a:pt x="1336" y="46"/>
                </a:lnTo>
                <a:lnTo>
                  <a:pt x="1333" y="38"/>
                </a:lnTo>
                <a:lnTo>
                  <a:pt x="1331" y="26"/>
                </a:lnTo>
                <a:close/>
                <a:moveTo>
                  <a:pt x="1289" y="93"/>
                </a:moveTo>
                <a:lnTo>
                  <a:pt x="1301" y="90"/>
                </a:lnTo>
                <a:lnTo>
                  <a:pt x="1298" y="93"/>
                </a:lnTo>
                <a:lnTo>
                  <a:pt x="1295" y="95"/>
                </a:lnTo>
                <a:lnTo>
                  <a:pt x="1292" y="95"/>
                </a:lnTo>
                <a:lnTo>
                  <a:pt x="1289" y="93"/>
                </a:lnTo>
                <a:lnTo>
                  <a:pt x="1272" y="98"/>
                </a:lnTo>
                <a:lnTo>
                  <a:pt x="1271" y="82"/>
                </a:lnTo>
                <a:lnTo>
                  <a:pt x="1271" y="73"/>
                </a:lnTo>
                <a:lnTo>
                  <a:pt x="1271" y="70"/>
                </a:lnTo>
                <a:lnTo>
                  <a:pt x="1272" y="70"/>
                </a:lnTo>
                <a:lnTo>
                  <a:pt x="1272" y="70"/>
                </a:lnTo>
                <a:lnTo>
                  <a:pt x="1274" y="71"/>
                </a:lnTo>
                <a:lnTo>
                  <a:pt x="1281" y="82"/>
                </a:lnTo>
                <a:lnTo>
                  <a:pt x="1289" y="93"/>
                </a:lnTo>
                <a:close/>
                <a:moveTo>
                  <a:pt x="7435" y="2601"/>
                </a:moveTo>
                <a:lnTo>
                  <a:pt x="7434" y="2693"/>
                </a:lnTo>
                <a:lnTo>
                  <a:pt x="7465" y="2670"/>
                </a:lnTo>
                <a:lnTo>
                  <a:pt x="7473" y="2662"/>
                </a:lnTo>
                <a:lnTo>
                  <a:pt x="7483" y="2654"/>
                </a:lnTo>
                <a:lnTo>
                  <a:pt x="7493" y="2647"/>
                </a:lnTo>
                <a:lnTo>
                  <a:pt x="7505" y="2640"/>
                </a:lnTo>
                <a:lnTo>
                  <a:pt x="7465" y="2670"/>
                </a:lnTo>
                <a:lnTo>
                  <a:pt x="7457" y="2679"/>
                </a:lnTo>
                <a:lnTo>
                  <a:pt x="7448" y="2687"/>
                </a:lnTo>
                <a:lnTo>
                  <a:pt x="7441" y="2695"/>
                </a:lnTo>
                <a:lnTo>
                  <a:pt x="7434" y="2704"/>
                </a:lnTo>
                <a:lnTo>
                  <a:pt x="7434" y="2693"/>
                </a:lnTo>
                <a:lnTo>
                  <a:pt x="7392" y="2725"/>
                </a:lnTo>
                <a:lnTo>
                  <a:pt x="7392" y="2744"/>
                </a:lnTo>
                <a:lnTo>
                  <a:pt x="7392" y="2763"/>
                </a:lnTo>
                <a:lnTo>
                  <a:pt x="7391" y="2780"/>
                </a:lnTo>
                <a:lnTo>
                  <a:pt x="7389" y="2795"/>
                </a:lnTo>
                <a:lnTo>
                  <a:pt x="7366" y="2745"/>
                </a:lnTo>
                <a:lnTo>
                  <a:pt x="7338" y="2767"/>
                </a:lnTo>
                <a:lnTo>
                  <a:pt x="7351" y="2717"/>
                </a:lnTo>
                <a:lnTo>
                  <a:pt x="7366" y="2745"/>
                </a:lnTo>
                <a:lnTo>
                  <a:pt x="7392" y="2725"/>
                </a:lnTo>
                <a:lnTo>
                  <a:pt x="7393" y="2702"/>
                </a:lnTo>
                <a:lnTo>
                  <a:pt x="7393" y="2680"/>
                </a:lnTo>
                <a:lnTo>
                  <a:pt x="7395" y="2659"/>
                </a:lnTo>
                <a:lnTo>
                  <a:pt x="7398" y="2641"/>
                </a:lnTo>
                <a:lnTo>
                  <a:pt x="7400" y="2633"/>
                </a:lnTo>
                <a:lnTo>
                  <a:pt x="7403" y="2625"/>
                </a:lnTo>
                <a:lnTo>
                  <a:pt x="7408" y="2619"/>
                </a:lnTo>
                <a:lnTo>
                  <a:pt x="7412" y="2612"/>
                </a:lnTo>
                <a:lnTo>
                  <a:pt x="7416" y="2608"/>
                </a:lnTo>
                <a:lnTo>
                  <a:pt x="7422" y="2604"/>
                </a:lnTo>
                <a:lnTo>
                  <a:pt x="7428" y="2602"/>
                </a:lnTo>
                <a:lnTo>
                  <a:pt x="7435" y="2601"/>
                </a:lnTo>
                <a:close/>
                <a:moveTo>
                  <a:pt x="7700" y="3072"/>
                </a:moveTo>
                <a:lnTo>
                  <a:pt x="7705" y="3102"/>
                </a:lnTo>
                <a:lnTo>
                  <a:pt x="7700" y="3093"/>
                </a:lnTo>
                <a:lnTo>
                  <a:pt x="7695" y="3084"/>
                </a:lnTo>
                <a:lnTo>
                  <a:pt x="7694" y="3081"/>
                </a:lnTo>
                <a:lnTo>
                  <a:pt x="7694" y="3078"/>
                </a:lnTo>
                <a:lnTo>
                  <a:pt x="7696" y="3075"/>
                </a:lnTo>
                <a:lnTo>
                  <a:pt x="7700" y="3072"/>
                </a:lnTo>
                <a:close/>
                <a:moveTo>
                  <a:pt x="2499" y="1538"/>
                </a:moveTo>
                <a:lnTo>
                  <a:pt x="2504" y="1540"/>
                </a:lnTo>
                <a:lnTo>
                  <a:pt x="2508" y="1543"/>
                </a:lnTo>
                <a:lnTo>
                  <a:pt x="2513" y="1547"/>
                </a:lnTo>
                <a:lnTo>
                  <a:pt x="2517" y="1551"/>
                </a:lnTo>
                <a:lnTo>
                  <a:pt x="2527" y="1560"/>
                </a:lnTo>
                <a:lnTo>
                  <a:pt x="2537" y="1570"/>
                </a:lnTo>
                <a:lnTo>
                  <a:pt x="2542" y="1572"/>
                </a:lnTo>
                <a:lnTo>
                  <a:pt x="2547" y="1576"/>
                </a:lnTo>
                <a:lnTo>
                  <a:pt x="2542" y="1574"/>
                </a:lnTo>
                <a:lnTo>
                  <a:pt x="2537" y="1570"/>
                </a:lnTo>
                <a:lnTo>
                  <a:pt x="2531" y="1569"/>
                </a:lnTo>
                <a:lnTo>
                  <a:pt x="2527" y="1570"/>
                </a:lnTo>
                <a:lnTo>
                  <a:pt x="2521" y="1572"/>
                </a:lnTo>
                <a:lnTo>
                  <a:pt x="2517" y="1574"/>
                </a:lnTo>
                <a:lnTo>
                  <a:pt x="2509" y="1580"/>
                </a:lnTo>
                <a:lnTo>
                  <a:pt x="2503" y="1584"/>
                </a:lnTo>
                <a:lnTo>
                  <a:pt x="2500" y="1585"/>
                </a:lnTo>
                <a:lnTo>
                  <a:pt x="2498" y="1585"/>
                </a:lnTo>
                <a:lnTo>
                  <a:pt x="2497" y="1583"/>
                </a:lnTo>
                <a:lnTo>
                  <a:pt x="2496" y="1579"/>
                </a:lnTo>
                <a:lnTo>
                  <a:pt x="2496" y="1565"/>
                </a:lnTo>
                <a:lnTo>
                  <a:pt x="2499" y="1538"/>
                </a:lnTo>
                <a:close/>
                <a:moveTo>
                  <a:pt x="1021" y="1104"/>
                </a:moveTo>
                <a:lnTo>
                  <a:pt x="1019" y="1106"/>
                </a:lnTo>
                <a:lnTo>
                  <a:pt x="1017" y="1108"/>
                </a:lnTo>
                <a:lnTo>
                  <a:pt x="1011" y="1090"/>
                </a:lnTo>
                <a:lnTo>
                  <a:pt x="1010" y="1085"/>
                </a:lnTo>
                <a:lnTo>
                  <a:pt x="1014" y="1091"/>
                </a:lnTo>
                <a:lnTo>
                  <a:pt x="1021" y="1104"/>
                </a:lnTo>
                <a:close/>
                <a:moveTo>
                  <a:pt x="3401" y="1971"/>
                </a:moveTo>
                <a:lnTo>
                  <a:pt x="3395" y="1973"/>
                </a:lnTo>
                <a:lnTo>
                  <a:pt x="3388" y="1974"/>
                </a:lnTo>
                <a:lnTo>
                  <a:pt x="3381" y="1975"/>
                </a:lnTo>
                <a:lnTo>
                  <a:pt x="3373" y="1974"/>
                </a:lnTo>
                <a:lnTo>
                  <a:pt x="3364" y="1973"/>
                </a:lnTo>
                <a:lnTo>
                  <a:pt x="3355" y="1972"/>
                </a:lnTo>
                <a:lnTo>
                  <a:pt x="3346" y="1970"/>
                </a:lnTo>
                <a:lnTo>
                  <a:pt x="3337" y="1968"/>
                </a:lnTo>
                <a:lnTo>
                  <a:pt x="3330" y="1965"/>
                </a:lnTo>
                <a:lnTo>
                  <a:pt x="3323" y="1962"/>
                </a:lnTo>
                <a:lnTo>
                  <a:pt x="3317" y="1958"/>
                </a:lnTo>
                <a:lnTo>
                  <a:pt x="3313" y="1955"/>
                </a:lnTo>
                <a:lnTo>
                  <a:pt x="3310" y="1951"/>
                </a:lnTo>
                <a:lnTo>
                  <a:pt x="3309" y="1947"/>
                </a:lnTo>
                <a:lnTo>
                  <a:pt x="3309" y="1946"/>
                </a:lnTo>
                <a:lnTo>
                  <a:pt x="3310" y="1943"/>
                </a:lnTo>
                <a:lnTo>
                  <a:pt x="3312" y="1941"/>
                </a:lnTo>
                <a:lnTo>
                  <a:pt x="3314" y="1939"/>
                </a:lnTo>
                <a:lnTo>
                  <a:pt x="3330" y="1945"/>
                </a:lnTo>
                <a:lnTo>
                  <a:pt x="3347" y="1948"/>
                </a:lnTo>
                <a:lnTo>
                  <a:pt x="3364" y="1950"/>
                </a:lnTo>
                <a:lnTo>
                  <a:pt x="3378" y="1951"/>
                </a:lnTo>
                <a:lnTo>
                  <a:pt x="3385" y="1952"/>
                </a:lnTo>
                <a:lnTo>
                  <a:pt x="3390" y="1954"/>
                </a:lnTo>
                <a:lnTo>
                  <a:pt x="3395" y="1955"/>
                </a:lnTo>
                <a:lnTo>
                  <a:pt x="3398" y="1957"/>
                </a:lnTo>
                <a:lnTo>
                  <a:pt x="3402" y="1960"/>
                </a:lnTo>
                <a:lnTo>
                  <a:pt x="3403" y="1963"/>
                </a:lnTo>
                <a:lnTo>
                  <a:pt x="3403" y="1967"/>
                </a:lnTo>
                <a:lnTo>
                  <a:pt x="3401" y="1971"/>
                </a:lnTo>
                <a:close/>
                <a:moveTo>
                  <a:pt x="4131" y="1893"/>
                </a:moveTo>
                <a:lnTo>
                  <a:pt x="4143" y="1892"/>
                </a:lnTo>
                <a:lnTo>
                  <a:pt x="4155" y="1890"/>
                </a:lnTo>
                <a:lnTo>
                  <a:pt x="4168" y="1889"/>
                </a:lnTo>
                <a:lnTo>
                  <a:pt x="4183" y="1889"/>
                </a:lnTo>
                <a:lnTo>
                  <a:pt x="4211" y="1890"/>
                </a:lnTo>
                <a:lnTo>
                  <a:pt x="4241" y="1893"/>
                </a:lnTo>
                <a:lnTo>
                  <a:pt x="4255" y="1895"/>
                </a:lnTo>
                <a:lnTo>
                  <a:pt x="4268" y="1899"/>
                </a:lnTo>
                <a:lnTo>
                  <a:pt x="4281" y="1902"/>
                </a:lnTo>
                <a:lnTo>
                  <a:pt x="4292" y="1905"/>
                </a:lnTo>
                <a:lnTo>
                  <a:pt x="4302" y="1909"/>
                </a:lnTo>
                <a:lnTo>
                  <a:pt x="4311" y="1914"/>
                </a:lnTo>
                <a:lnTo>
                  <a:pt x="4317" y="1918"/>
                </a:lnTo>
                <a:lnTo>
                  <a:pt x="4323" y="1923"/>
                </a:lnTo>
                <a:lnTo>
                  <a:pt x="4289" y="1920"/>
                </a:lnTo>
                <a:lnTo>
                  <a:pt x="4256" y="1916"/>
                </a:lnTo>
                <a:lnTo>
                  <a:pt x="4223" y="1913"/>
                </a:lnTo>
                <a:lnTo>
                  <a:pt x="4190" y="1909"/>
                </a:lnTo>
                <a:lnTo>
                  <a:pt x="4156" y="1904"/>
                </a:lnTo>
                <a:lnTo>
                  <a:pt x="4121" y="1898"/>
                </a:lnTo>
                <a:lnTo>
                  <a:pt x="4084" y="1890"/>
                </a:lnTo>
                <a:lnTo>
                  <a:pt x="4047" y="1881"/>
                </a:lnTo>
                <a:lnTo>
                  <a:pt x="4076" y="1879"/>
                </a:lnTo>
                <a:lnTo>
                  <a:pt x="4105" y="1875"/>
                </a:lnTo>
                <a:lnTo>
                  <a:pt x="4111" y="1875"/>
                </a:lnTo>
                <a:lnTo>
                  <a:pt x="4116" y="1875"/>
                </a:lnTo>
                <a:lnTo>
                  <a:pt x="4121" y="1876"/>
                </a:lnTo>
                <a:lnTo>
                  <a:pt x="4125" y="1878"/>
                </a:lnTo>
                <a:lnTo>
                  <a:pt x="4128" y="1880"/>
                </a:lnTo>
                <a:lnTo>
                  <a:pt x="4130" y="1883"/>
                </a:lnTo>
                <a:lnTo>
                  <a:pt x="4131" y="1888"/>
                </a:lnTo>
                <a:lnTo>
                  <a:pt x="4131" y="1893"/>
                </a:lnTo>
                <a:close/>
                <a:moveTo>
                  <a:pt x="4047" y="1881"/>
                </a:moveTo>
                <a:lnTo>
                  <a:pt x="4039" y="1880"/>
                </a:lnTo>
                <a:lnTo>
                  <a:pt x="4032" y="1879"/>
                </a:lnTo>
                <a:lnTo>
                  <a:pt x="4026" y="1877"/>
                </a:lnTo>
                <a:lnTo>
                  <a:pt x="4020" y="1875"/>
                </a:lnTo>
                <a:lnTo>
                  <a:pt x="4033" y="1878"/>
                </a:lnTo>
                <a:lnTo>
                  <a:pt x="4047" y="1881"/>
                </a:lnTo>
                <a:close/>
                <a:moveTo>
                  <a:pt x="5086" y="2032"/>
                </a:moveTo>
                <a:lnTo>
                  <a:pt x="5097" y="2033"/>
                </a:lnTo>
                <a:lnTo>
                  <a:pt x="5109" y="2033"/>
                </a:lnTo>
                <a:lnTo>
                  <a:pt x="5137" y="2032"/>
                </a:lnTo>
                <a:lnTo>
                  <a:pt x="5167" y="2029"/>
                </a:lnTo>
                <a:lnTo>
                  <a:pt x="5195" y="2025"/>
                </a:lnTo>
                <a:lnTo>
                  <a:pt x="5223" y="2022"/>
                </a:lnTo>
                <a:lnTo>
                  <a:pt x="5236" y="2021"/>
                </a:lnTo>
                <a:lnTo>
                  <a:pt x="5249" y="2020"/>
                </a:lnTo>
                <a:lnTo>
                  <a:pt x="5260" y="2020"/>
                </a:lnTo>
                <a:lnTo>
                  <a:pt x="5271" y="2021"/>
                </a:lnTo>
                <a:lnTo>
                  <a:pt x="5280" y="2023"/>
                </a:lnTo>
                <a:lnTo>
                  <a:pt x="5290" y="2027"/>
                </a:lnTo>
                <a:lnTo>
                  <a:pt x="5297" y="2031"/>
                </a:lnTo>
                <a:lnTo>
                  <a:pt x="5303" y="2037"/>
                </a:lnTo>
                <a:lnTo>
                  <a:pt x="5294" y="2045"/>
                </a:lnTo>
                <a:lnTo>
                  <a:pt x="5284" y="2050"/>
                </a:lnTo>
                <a:lnTo>
                  <a:pt x="5275" y="2054"/>
                </a:lnTo>
                <a:lnTo>
                  <a:pt x="5265" y="2056"/>
                </a:lnTo>
                <a:lnTo>
                  <a:pt x="5255" y="2057"/>
                </a:lnTo>
                <a:lnTo>
                  <a:pt x="5244" y="2057"/>
                </a:lnTo>
                <a:lnTo>
                  <a:pt x="5232" y="2056"/>
                </a:lnTo>
                <a:lnTo>
                  <a:pt x="5220" y="2054"/>
                </a:lnTo>
                <a:lnTo>
                  <a:pt x="5194" y="2049"/>
                </a:lnTo>
                <a:lnTo>
                  <a:pt x="5168" y="2043"/>
                </a:lnTo>
                <a:lnTo>
                  <a:pt x="5154" y="2039"/>
                </a:lnTo>
                <a:lnTo>
                  <a:pt x="5139" y="2037"/>
                </a:lnTo>
                <a:lnTo>
                  <a:pt x="5124" y="2035"/>
                </a:lnTo>
                <a:lnTo>
                  <a:pt x="5109" y="2033"/>
                </a:lnTo>
                <a:lnTo>
                  <a:pt x="5097" y="2033"/>
                </a:lnTo>
                <a:lnTo>
                  <a:pt x="5086" y="2032"/>
                </a:lnTo>
                <a:close/>
                <a:moveTo>
                  <a:pt x="4465" y="1897"/>
                </a:moveTo>
                <a:lnTo>
                  <a:pt x="4449" y="1892"/>
                </a:lnTo>
                <a:lnTo>
                  <a:pt x="4437" y="1889"/>
                </a:lnTo>
                <a:lnTo>
                  <a:pt x="4428" y="1887"/>
                </a:lnTo>
                <a:lnTo>
                  <a:pt x="4421" y="1887"/>
                </a:lnTo>
                <a:lnTo>
                  <a:pt x="4417" y="1887"/>
                </a:lnTo>
                <a:lnTo>
                  <a:pt x="4412" y="1889"/>
                </a:lnTo>
                <a:lnTo>
                  <a:pt x="4410" y="1891"/>
                </a:lnTo>
                <a:lnTo>
                  <a:pt x="4409" y="1893"/>
                </a:lnTo>
                <a:lnTo>
                  <a:pt x="4407" y="1895"/>
                </a:lnTo>
                <a:lnTo>
                  <a:pt x="4405" y="1899"/>
                </a:lnTo>
                <a:lnTo>
                  <a:pt x="4403" y="1901"/>
                </a:lnTo>
                <a:lnTo>
                  <a:pt x="4400" y="1903"/>
                </a:lnTo>
                <a:lnTo>
                  <a:pt x="4394" y="1905"/>
                </a:lnTo>
                <a:lnTo>
                  <a:pt x="4387" y="1906"/>
                </a:lnTo>
                <a:lnTo>
                  <a:pt x="4378" y="1906"/>
                </a:lnTo>
                <a:lnTo>
                  <a:pt x="4364" y="1905"/>
                </a:lnTo>
                <a:lnTo>
                  <a:pt x="4288" y="1866"/>
                </a:lnTo>
                <a:lnTo>
                  <a:pt x="4301" y="1863"/>
                </a:lnTo>
                <a:lnTo>
                  <a:pt x="4315" y="1861"/>
                </a:lnTo>
                <a:lnTo>
                  <a:pt x="4329" y="1860"/>
                </a:lnTo>
                <a:lnTo>
                  <a:pt x="4343" y="1859"/>
                </a:lnTo>
                <a:lnTo>
                  <a:pt x="4357" y="1859"/>
                </a:lnTo>
                <a:lnTo>
                  <a:pt x="4371" y="1859"/>
                </a:lnTo>
                <a:lnTo>
                  <a:pt x="4384" y="1860"/>
                </a:lnTo>
                <a:lnTo>
                  <a:pt x="4397" y="1862"/>
                </a:lnTo>
                <a:lnTo>
                  <a:pt x="4409" y="1864"/>
                </a:lnTo>
                <a:lnTo>
                  <a:pt x="4421" y="1867"/>
                </a:lnTo>
                <a:lnTo>
                  <a:pt x="4432" y="1871"/>
                </a:lnTo>
                <a:lnTo>
                  <a:pt x="4441" y="1875"/>
                </a:lnTo>
                <a:lnTo>
                  <a:pt x="4449" y="1879"/>
                </a:lnTo>
                <a:lnTo>
                  <a:pt x="4455" y="1884"/>
                </a:lnTo>
                <a:lnTo>
                  <a:pt x="4462" y="1890"/>
                </a:lnTo>
                <a:lnTo>
                  <a:pt x="4465" y="1897"/>
                </a:lnTo>
                <a:close/>
                <a:moveTo>
                  <a:pt x="3296" y="1426"/>
                </a:moveTo>
                <a:lnTo>
                  <a:pt x="3196" y="1434"/>
                </a:lnTo>
                <a:lnTo>
                  <a:pt x="3211" y="1424"/>
                </a:lnTo>
                <a:lnTo>
                  <a:pt x="3233" y="1411"/>
                </a:lnTo>
                <a:lnTo>
                  <a:pt x="3243" y="1405"/>
                </a:lnTo>
                <a:lnTo>
                  <a:pt x="3254" y="1400"/>
                </a:lnTo>
                <a:lnTo>
                  <a:pt x="3265" y="1397"/>
                </a:lnTo>
                <a:lnTo>
                  <a:pt x="3275" y="1396"/>
                </a:lnTo>
                <a:lnTo>
                  <a:pt x="3296" y="1426"/>
                </a:lnTo>
                <a:close/>
                <a:moveTo>
                  <a:pt x="3065" y="1761"/>
                </a:moveTo>
                <a:lnTo>
                  <a:pt x="3039" y="1753"/>
                </a:lnTo>
                <a:lnTo>
                  <a:pt x="3014" y="1743"/>
                </a:lnTo>
                <a:lnTo>
                  <a:pt x="2994" y="1735"/>
                </a:lnTo>
                <a:lnTo>
                  <a:pt x="2975" y="1727"/>
                </a:lnTo>
                <a:lnTo>
                  <a:pt x="2959" y="1719"/>
                </a:lnTo>
                <a:lnTo>
                  <a:pt x="2946" y="1711"/>
                </a:lnTo>
                <a:lnTo>
                  <a:pt x="2933" y="1702"/>
                </a:lnTo>
                <a:lnTo>
                  <a:pt x="2923" y="1693"/>
                </a:lnTo>
                <a:lnTo>
                  <a:pt x="2914" y="1685"/>
                </a:lnTo>
                <a:lnTo>
                  <a:pt x="2907" y="1677"/>
                </a:lnTo>
                <a:lnTo>
                  <a:pt x="2900" y="1669"/>
                </a:lnTo>
                <a:lnTo>
                  <a:pt x="2893" y="1660"/>
                </a:lnTo>
                <a:lnTo>
                  <a:pt x="2881" y="1642"/>
                </a:lnTo>
                <a:lnTo>
                  <a:pt x="2868" y="1624"/>
                </a:lnTo>
                <a:lnTo>
                  <a:pt x="2894" y="1634"/>
                </a:lnTo>
                <a:lnTo>
                  <a:pt x="2917" y="1642"/>
                </a:lnTo>
                <a:lnTo>
                  <a:pt x="2941" y="1649"/>
                </a:lnTo>
                <a:lnTo>
                  <a:pt x="2963" y="1655"/>
                </a:lnTo>
                <a:lnTo>
                  <a:pt x="2986" y="1661"/>
                </a:lnTo>
                <a:lnTo>
                  <a:pt x="3008" y="1665"/>
                </a:lnTo>
                <a:lnTo>
                  <a:pt x="3031" y="1669"/>
                </a:lnTo>
                <a:lnTo>
                  <a:pt x="3053" y="1672"/>
                </a:lnTo>
                <a:lnTo>
                  <a:pt x="3099" y="1678"/>
                </a:lnTo>
                <a:lnTo>
                  <a:pt x="3149" y="1683"/>
                </a:lnTo>
                <a:lnTo>
                  <a:pt x="3204" y="1690"/>
                </a:lnTo>
                <a:lnTo>
                  <a:pt x="3267" y="1700"/>
                </a:lnTo>
                <a:lnTo>
                  <a:pt x="3112" y="1729"/>
                </a:lnTo>
                <a:lnTo>
                  <a:pt x="3158" y="1743"/>
                </a:lnTo>
                <a:lnTo>
                  <a:pt x="3065" y="1761"/>
                </a:lnTo>
                <a:close/>
                <a:moveTo>
                  <a:pt x="2765" y="1409"/>
                </a:moveTo>
                <a:lnTo>
                  <a:pt x="2791" y="1409"/>
                </a:lnTo>
                <a:lnTo>
                  <a:pt x="2812" y="1409"/>
                </a:lnTo>
                <a:lnTo>
                  <a:pt x="2826" y="1411"/>
                </a:lnTo>
                <a:lnTo>
                  <a:pt x="2835" y="1414"/>
                </a:lnTo>
                <a:lnTo>
                  <a:pt x="2838" y="1415"/>
                </a:lnTo>
                <a:lnTo>
                  <a:pt x="2840" y="1417"/>
                </a:lnTo>
                <a:lnTo>
                  <a:pt x="2842" y="1420"/>
                </a:lnTo>
                <a:lnTo>
                  <a:pt x="2842" y="1422"/>
                </a:lnTo>
                <a:lnTo>
                  <a:pt x="2842" y="1427"/>
                </a:lnTo>
                <a:lnTo>
                  <a:pt x="2839" y="1432"/>
                </a:lnTo>
                <a:lnTo>
                  <a:pt x="2836" y="1438"/>
                </a:lnTo>
                <a:lnTo>
                  <a:pt x="2833" y="1444"/>
                </a:lnTo>
                <a:lnTo>
                  <a:pt x="2830" y="1450"/>
                </a:lnTo>
                <a:lnTo>
                  <a:pt x="2829" y="1456"/>
                </a:lnTo>
                <a:lnTo>
                  <a:pt x="2829" y="1460"/>
                </a:lnTo>
                <a:lnTo>
                  <a:pt x="2830" y="1463"/>
                </a:lnTo>
                <a:lnTo>
                  <a:pt x="2832" y="1467"/>
                </a:lnTo>
                <a:lnTo>
                  <a:pt x="2834" y="1470"/>
                </a:lnTo>
                <a:lnTo>
                  <a:pt x="2838" y="1474"/>
                </a:lnTo>
                <a:lnTo>
                  <a:pt x="2843" y="1477"/>
                </a:lnTo>
                <a:lnTo>
                  <a:pt x="2849" y="1480"/>
                </a:lnTo>
                <a:lnTo>
                  <a:pt x="2856" y="1483"/>
                </a:lnTo>
                <a:lnTo>
                  <a:pt x="2733" y="1460"/>
                </a:lnTo>
                <a:lnTo>
                  <a:pt x="2723" y="1463"/>
                </a:lnTo>
                <a:lnTo>
                  <a:pt x="2715" y="1467"/>
                </a:lnTo>
                <a:lnTo>
                  <a:pt x="2709" y="1470"/>
                </a:lnTo>
                <a:lnTo>
                  <a:pt x="2702" y="1474"/>
                </a:lnTo>
                <a:lnTo>
                  <a:pt x="2699" y="1477"/>
                </a:lnTo>
                <a:lnTo>
                  <a:pt x="2696" y="1480"/>
                </a:lnTo>
                <a:lnTo>
                  <a:pt x="2695" y="1483"/>
                </a:lnTo>
                <a:lnTo>
                  <a:pt x="2694" y="1486"/>
                </a:lnTo>
                <a:lnTo>
                  <a:pt x="2695" y="1489"/>
                </a:lnTo>
                <a:lnTo>
                  <a:pt x="2696" y="1492"/>
                </a:lnTo>
                <a:lnTo>
                  <a:pt x="2699" y="1495"/>
                </a:lnTo>
                <a:lnTo>
                  <a:pt x="2701" y="1498"/>
                </a:lnTo>
                <a:lnTo>
                  <a:pt x="2709" y="1504"/>
                </a:lnTo>
                <a:lnTo>
                  <a:pt x="2718" y="1510"/>
                </a:lnTo>
                <a:lnTo>
                  <a:pt x="2726" y="1517"/>
                </a:lnTo>
                <a:lnTo>
                  <a:pt x="2735" y="1522"/>
                </a:lnTo>
                <a:lnTo>
                  <a:pt x="2742" y="1528"/>
                </a:lnTo>
                <a:lnTo>
                  <a:pt x="2747" y="1533"/>
                </a:lnTo>
                <a:lnTo>
                  <a:pt x="2749" y="1536"/>
                </a:lnTo>
                <a:lnTo>
                  <a:pt x="2749" y="1538"/>
                </a:lnTo>
                <a:lnTo>
                  <a:pt x="2749" y="1540"/>
                </a:lnTo>
                <a:lnTo>
                  <a:pt x="2748" y="1543"/>
                </a:lnTo>
                <a:lnTo>
                  <a:pt x="2745" y="1545"/>
                </a:lnTo>
                <a:lnTo>
                  <a:pt x="2742" y="1547"/>
                </a:lnTo>
                <a:lnTo>
                  <a:pt x="2737" y="1550"/>
                </a:lnTo>
                <a:lnTo>
                  <a:pt x="2731" y="1552"/>
                </a:lnTo>
                <a:lnTo>
                  <a:pt x="2717" y="1550"/>
                </a:lnTo>
                <a:lnTo>
                  <a:pt x="2704" y="1548"/>
                </a:lnTo>
                <a:lnTo>
                  <a:pt x="2693" y="1545"/>
                </a:lnTo>
                <a:lnTo>
                  <a:pt x="2684" y="1543"/>
                </a:lnTo>
                <a:lnTo>
                  <a:pt x="2675" y="1540"/>
                </a:lnTo>
                <a:lnTo>
                  <a:pt x="2668" y="1537"/>
                </a:lnTo>
                <a:lnTo>
                  <a:pt x="2660" y="1533"/>
                </a:lnTo>
                <a:lnTo>
                  <a:pt x="2654" y="1529"/>
                </a:lnTo>
                <a:lnTo>
                  <a:pt x="2644" y="1522"/>
                </a:lnTo>
                <a:lnTo>
                  <a:pt x="2637" y="1512"/>
                </a:lnTo>
                <a:lnTo>
                  <a:pt x="2630" y="1504"/>
                </a:lnTo>
                <a:lnTo>
                  <a:pt x="2623" y="1495"/>
                </a:lnTo>
                <a:lnTo>
                  <a:pt x="2617" y="1486"/>
                </a:lnTo>
                <a:lnTo>
                  <a:pt x="2608" y="1478"/>
                </a:lnTo>
                <a:lnTo>
                  <a:pt x="2603" y="1474"/>
                </a:lnTo>
                <a:lnTo>
                  <a:pt x="2597" y="1471"/>
                </a:lnTo>
                <a:lnTo>
                  <a:pt x="2591" y="1467"/>
                </a:lnTo>
                <a:lnTo>
                  <a:pt x="2585" y="1463"/>
                </a:lnTo>
                <a:lnTo>
                  <a:pt x="2577" y="1459"/>
                </a:lnTo>
                <a:lnTo>
                  <a:pt x="2567" y="1457"/>
                </a:lnTo>
                <a:lnTo>
                  <a:pt x="2557" y="1454"/>
                </a:lnTo>
                <a:lnTo>
                  <a:pt x="2546" y="1452"/>
                </a:lnTo>
                <a:lnTo>
                  <a:pt x="2534" y="1450"/>
                </a:lnTo>
                <a:lnTo>
                  <a:pt x="2519" y="1448"/>
                </a:lnTo>
                <a:lnTo>
                  <a:pt x="2504" y="1447"/>
                </a:lnTo>
                <a:lnTo>
                  <a:pt x="2487" y="1447"/>
                </a:lnTo>
                <a:lnTo>
                  <a:pt x="2489" y="1443"/>
                </a:lnTo>
                <a:lnTo>
                  <a:pt x="2493" y="1440"/>
                </a:lnTo>
                <a:lnTo>
                  <a:pt x="2498" y="1438"/>
                </a:lnTo>
                <a:lnTo>
                  <a:pt x="2504" y="1436"/>
                </a:lnTo>
                <a:lnTo>
                  <a:pt x="2520" y="1434"/>
                </a:lnTo>
                <a:lnTo>
                  <a:pt x="2541" y="1434"/>
                </a:lnTo>
                <a:lnTo>
                  <a:pt x="2590" y="1435"/>
                </a:lnTo>
                <a:lnTo>
                  <a:pt x="2643" y="1439"/>
                </a:lnTo>
                <a:lnTo>
                  <a:pt x="2670" y="1440"/>
                </a:lnTo>
                <a:lnTo>
                  <a:pt x="2694" y="1441"/>
                </a:lnTo>
                <a:lnTo>
                  <a:pt x="2717" y="1441"/>
                </a:lnTo>
                <a:lnTo>
                  <a:pt x="2736" y="1439"/>
                </a:lnTo>
                <a:lnTo>
                  <a:pt x="2744" y="1437"/>
                </a:lnTo>
                <a:lnTo>
                  <a:pt x="2751" y="1435"/>
                </a:lnTo>
                <a:lnTo>
                  <a:pt x="2758" y="1433"/>
                </a:lnTo>
                <a:lnTo>
                  <a:pt x="2762" y="1430"/>
                </a:lnTo>
                <a:lnTo>
                  <a:pt x="2765" y="1426"/>
                </a:lnTo>
                <a:lnTo>
                  <a:pt x="2767" y="1421"/>
                </a:lnTo>
                <a:lnTo>
                  <a:pt x="2767" y="1415"/>
                </a:lnTo>
                <a:lnTo>
                  <a:pt x="2765" y="1409"/>
                </a:lnTo>
                <a:close/>
                <a:moveTo>
                  <a:pt x="2239" y="1448"/>
                </a:moveTo>
                <a:lnTo>
                  <a:pt x="2347" y="1511"/>
                </a:lnTo>
                <a:lnTo>
                  <a:pt x="2255" y="1483"/>
                </a:lnTo>
                <a:lnTo>
                  <a:pt x="2239" y="1448"/>
                </a:lnTo>
                <a:close/>
                <a:moveTo>
                  <a:pt x="2440" y="1463"/>
                </a:moveTo>
                <a:lnTo>
                  <a:pt x="2417" y="1454"/>
                </a:lnTo>
                <a:lnTo>
                  <a:pt x="2393" y="1447"/>
                </a:lnTo>
                <a:lnTo>
                  <a:pt x="2369" y="1442"/>
                </a:lnTo>
                <a:lnTo>
                  <a:pt x="2345" y="1438"/>
                </a:lnTo>
                <a:lnTo>
                  <a:pt x="2297" y="1432"/>
                </a:lnTo>
                <a:lnTo>
                  <a:pt x="2250" y="1428"/>
                </a:lnTo>
                <a:lnTo>
                  <a:pt x="2227" y="1426"/>
                </a:lnTo>
                <a:lnTo>
                  <a:pt x="2205" y="1424"/>
                </a:lnTo>
                <a:lnTo>
                  <a:pt x="2183" y="1420"/>
                </a:lnTo>
                <a:lnTo>
                  <a:pt x="2164" y="1415"/>
                </a:lnTo>
                <a:lnTo>
                  <a:pt x="2144" y="1409"/>
                </a:lnTo>
                <a:lnTo>
                  <a:pt x="2126" y="1402"/>
                </a:lnTo>
                <a:lnTo>
                  <a:pt x="2118" y="1397"/>
                </a:lnTo>
                <a:lnTo>
                  <a:pt x="2110" y="1392"/>
                </a:lnTo>
                <a:lnTo>
                  <a:pt x="2101" y="1387"/>
                </a:lnTo>
                <a:lnTo>
                  <a:pt x="2094" y="1381"/>
                </a:lnTo>
                <a:lnTo>
                  <a:pt x="2119" y="1377"/>
                </a:lnTo>
                <a:lnTo>
                  <a:pt x="2144" y="1375"/>
                </a:lnTo>
                <a:lnTo>
                  <a:pt x="2170" y="1374"/>
                </a:lnTo>
                <a:lnTo>
                  <a:pt x="2197" y="1374"/>
                </a:lnTo>
                <a:lnTo>
                  <a:pt x="2224" y="1376"/>
                </a:lnTo>
                <a:lnTo>
                  <a:pt x="2251" y="1378"/>
                </a:lnTo>
                <a:lnTo>
                  <a:pt x="2277" y="1382"/>
                </a:lnTo>
                <a:lnTo>
                  <a:pt x="2303" y="1387"/>
                </a:lnTo>
                <a:lnTo>
                  <a:pt x="2327" y="1393"/>
                </a:lnTo>
                <a:lnTo>
                  <a:pt x="2351" y="1400"/>
                </a:lnTo>
                <a:lnTo>
                  <a:pt x="2372" y="1408"/>
                </a:lnTo>
                <a:lnTo>
                  <a:pt x="2391" y="1417"/>
                </a:lnTo>
                <a:lnTo>
                  <a:pt x="2400" y="1423"/>
                </a:lnTo>
                <a:lnTo>
                  <a:pt x="2408" y="1428"/>
                </a:lnTo>
                <a:lnTo>
                  <a:pt x="2415" y="1433"/>
                </a:lnTo>
                <a:lnTo>
                  <a:pt x="2421" y="1438"/>
                </a:lnTo>
                <a:lnTo>
                  <a:pt x="2427" y="1444"/>
                </a:lnTo>
                <a:lnTo>
                  <a:pt x="2433" y="1450"/>
                </a:lnTo>
                <a:lnTo>
                  <a:pt x="2437" y="1456"/>
                </a:lnTo>
                <a:lnTo>
                  <a:pt x="2440" y="1463"/>
                </a:lnTo>
                <a:close/>
                <a:moveTo>
                  <a:pt x="7617" y="3083"/>
                </a:moveTo>
                <a:lnTo>
                  <a:pt x="7615" y="3094"/>
                </a:lnTo>
                <a:lnTo>
                  <a:pt x="7612" y="3105"/>
                </a:lnTo>
                <a:lnTo>
                  <a:pt x="7609" y="3115"/>
                </a:lnTo>
                <a:lnTo>
                  <a:pt x="7606" y="3124"/>
                </a:lnTo>
                <a:lnTo>
                  <a:pt x="7648" y="3126"/>
                </a:lnTo>
                <a:lnTo>
                  <a:pt x="7617" y="3083"/>
                </a:lnTo>
                <a:close/>
                <a:moveTo>
                  <a:pt x="5501" y="2531"/>
                </a:moveTo>
                <a:lnTo>
                  <a:pt x="5476" y="2536"/>
                </a:lnTo>
                <a:lnTo>
                  <a:pt x="5450" y="2540"/>
                </a:lnTo>
                <a:lnTo>
                  <a:pt x="5424" y="2544"/>
                </a:lnTo>
                <a:lnTo>
                  <a:pt x="5398" y="2549"/>
                </a:lnTo>
                <a:lnTo>
                  <a:pt x="5392" y="2562"/>
                </a:lnTo>
                <a:lnTo>
                  <a:pt x="5385" y="2577"/>
                </a:lnTo>
                <a:lnTo>
                  <a:pt x="5375" y="2590"/>
                </a:lnTo>
                <a:lnTo>
                  <a:pt x="5367" y="2603"/>
                </a:lnTo>
                <a:lnTo>
                  <a:pt x="5387" y="2606"/>
                </a:lnTo>
                <a:lnTo>
                  <a:pt x="5407" y="2610"/>
                </a:lnTo>
                <a:lnTo>
                  <a:pt x="5428" y="2615"/>
                </a:lnTo>
                <a:lnTo>
                  <a:pt x="5448" y="2619"/>
                </a:lnTo>
                <a:lnTo>
                  <a:pt x="5468" y="2622"/>
                </a:lnTo>
                <a:lnTo>
                  <a:pt x="5488" y="2626"/>
                </a:lnTo>
                <a:lnTo>
                  <a:pt x="5508" y="2630"/>
                </a:lnTo>
                <a:lnTo>
                  <a:pt x="5529" y="2634"/>
                </a:lnTo>
                <a:lnTo>
                  <a:pt x="5501" y="2531"/>
                </a:lnTo>
                <a:close/>
                <a:moveTo>
                  <a:pt x="7921" y="2394"/>
                </a:moveTo>
                <a:lnTo>
                  <a:pt x="7921" y="2387"/>
                </a:lnTo>
                <a:lnTo>
                  <a:pt x="7921" y="2382"/>
                </a:lnTo>
                <a:lnTo>
                  <a:pt x="7919" y="2379"/>
                </a:lnTo>
                <a:lnTo>
                  <a:pt x="7917" y="2377"/>
                </a:lnTo>
                <a:lnTo>
                  <a:pt x="7903" y="2380"/>
                </a:lnTo>
                <a:lnTo>
                  <a:pt x="7890" y="2383"/>
                </a:lnTo>
                <a:lnTo>
                  <a:pt x="7898" y="2385"/>
                </a:lnTo>
                <a:lnTo>
                  <a:pt x="7906" y="2388"/>
                </a:lnTo>
                <a:lnTo>
                  <a:pt x="7913" y="2391"/>
                </a:lnTo>
                <a:lnTo>
                  <a:pt x="7921" y="2394"/>
                </a:lnTo>
                <a:close/>
                <a:moveTo>
                  <a:pt x="7105" y="1798"/>
                </a:moveTo>
                <a:lnTo>
                  <a:pt x="7173" y="1812"/>
                </a:lnTo>
                <a:lnTo>
                  <a:pt x="7167" y="1808"/>
                </a:lnTo>
                <a:lnTo>
                  <a:pt x="7159" y="1804"/>
                </a:lnTo>
                <a:lnTo>
                  <a:pt x="7150" y="1801"/>
                </a:lnTo>
                <a:lnTo>
                  <a:pt x="7141" y="1797"/>
                </a:lnTo>
                <a:lnTo>
                  <a:pt x="7118" y="1790"/>
                </a:lnTo>
                <a:lnTo>
                  <a:pt x="7093" y="1785"/>
                </a:lnTo>
                <a:lnTo>
                  <a:pt x="7102" y="1813"/>
                </a:lnTo>
                <a:lnTo>
                  <a:pt x="7109" y="1840"/>
                </a:lnTo>
                <a:lnTo>
                  <a:pt x="7114" y="1860"/>
                </a:lnTo>
                <a:lnTo>
                  <a:pt x="7116" y="1865"/>
                </a:lnTo>
                <a:lnTo>
                  <a:pt x="7116" y="1873"/>
                </a:lnTo>
                <a:lnTo>
                  <a:pt x="7114" y="1879"/>
                </a:lnTo>
                <a:lnTo>
                  <a:pt x="7127" y="1879"/>
                </a:lnTo>
                <a:lnTo>
                  <a:pt x="7142" y="1878"/>
                </a:lnTo>
                <a:lnTo>
                  <a:pt x="7242" y="1856"/>
                </a:lnTo>
                <a:lnTo>
                  <a:pt x="7241" y="1851"/>
                </a:lnTo>
                <a:lnTo>
                  <a:pt x="7238" y="1846"/>
                </a:lnTo>
                <a:lnTo>
                  <a:pt x="7235" y="1842"/>
                </a:lnTo>
                <a:lnTo>
                  <a:pt x="7231" y="1839"/>
                </a:lnTo>
                <a:lnTo>
                  <a:pt x="7222" y="1832"/>
                </a:lnTo>
                <a:lnTo>
                  <a:pt x="7211" y="1827"/>
                </a:lnTo>
                <a:lnTo>
                  <a:pt x="7199" y="1823"/>
                </a:lnTo>
                <a:lnTo>
                  <a:pt x="7186" y="1819"/>
                </a:lnTo>
                <a:lnTo>
                  <a:pt x="7172" y="1816"/>
                </a:lnTo>
                <a:lnTo>
                  <a:pt x="7159" y="1814"/>
                </a:lnTo>
                <a:lnTo>
                  <a:pt x="7134" y="1810"/>
                </a:lnTo>
                <a:lnTo>
                  <a:pt x="7114" y="1807"/>
                </a:lnTo>
                <a:lnTo>
                  <a:pt x="7107" y="1805"/>
                </a:lnTo>
                <a:lnTo>
                  <a:pt x="7103" y="1803"/>
                </a:lnTo>
                <a:lnTo>
                  <a:pt x="7102" y="1802"/>
                </a:lnTo>
                <a:lnTo>
                  <a:pt x="7102" y="1801"/>
                </a:lnTo>
                <a:lnTo>
                  <a:pt x="7103" y="1799"/>
                </a:lnTo>
                <a:lnTo>
                  <a:pt x="7105" y="1798"/>
                </a:lnTo>
                <a:close/>
                <a:moveTo>
                  <a:pt x="6963" y="1763"/>
                </a:moveTo>
                <a:lnTo>
                  <a:pt x="6969" y="1773"/>
                </a:lnTo>
                <a:lnTo>
                  <a:pt x="6974" y="1783"/>
                </a:lnTo>
                <a:lnTo>
                  <a:pt x="6979" y="1793"/>
                </a:lnTo>
                <a:lnTo>
                  <a:pt x="6984" y="1804"/>
                </a:lnTo>
                <a:lnTo>
                  <a:pt x="6994" y="1806"/>
                </a:lnTo>
                <a:lnTo>
                  <a:pt x="7002" y="1809"/>
                </a:lnTo>
                <a:lnTo>
                  <a:pt x="7000" y="1799"/>
                </a:lnTo>
                <a:lnTo>
                  <a:pt x="7000" y="1793"/>
                </a:lnTo>
                <a:lnTo>
                  <a:pt x="7000" y="1788"/>
                </a:lnTo>
                <a:lnTo>
                  <a:pt x="7002" y="1786"/>
                </a:lnTo>
                <a:lnTo>
                  <a:pt x="7004" y="1784"/>
                </a:lnTo>
                <a:lnTo>
                  <a:pt x="7007" y="1784"/>
                </a:lnTo>
                <a:lnTo>
                  <a:pt x="7009" y="1785"/>
                </a:lnTo>
                <a:lnTo>
                  <a:pt x="7012" y="1786"/>
                </a:lnTo>
                <a:lnTo>
                  <a:pt x="7018" y="1788"/>
                </a:lnTo>
                <a:lnTo>
                  <a:pt x="7022" y="1788"/>
                </a:lnTo>
                <a:lnTo>
                  <a:pt x="7023" y="1787"/>
                </a:lnTo>
                <a:lnTo>
                  <a:pt x="7024" y="1784"/>
                </a:lnTo>
                <a:lnTo>
                  <a:pt x="7023" y="1779"/>
                </a:lnTo>
                <a:lnTo>
                  <a:pt x="7021" y="1772"/>
                </a:lnTo>
                <a:lnTo>
                  <a:pt x="7007" y="1770"/>
                </a:lnTo>
                <a:lnTo>
                  <a:pt x="6992" y="1767"/>
                </a:lnTo>
                <a:lnTo>
                  <a:pt x="6977" y="1765"/>
                </a:lnTo>
                <a:lnTo>
                  <a:pt x="6963" y="1763"/>
                </a:lnTo>
                <a:close/>
                <a:moveTo>
                  <a:pt x="6822" y="1789"/>
                </a:moveTo>
                <a:lnTo>
                  <a:pt x="6828" y="1780"/>
                </a:lnTo>
                <a:lnTo>
                  <a:pt x="6834" y="1774"/>
                </a:lnTo>
                <a:lnTo>
                  <a:pt x="6839" y="1771"/>
                </a:lnTo>
                <a:lnTo>
                  <a:pt x="6843" y="1769"/>
                </a:lnTo>
                <a:lnTo>
                  <a:pt x="6846" y="1770"/>
                </a:lnTo>
                <a:lnTo>
                  <a:pt x="6849" y="1771"/>
                </a:lnTo>
                <a:lnTo>
                  <a:pt x="6852" y="1774"/>
                </a:lnTo>
                <a:lnTo>
                  <a:pt x="6855" y="1777"/>
                </a:lnTo>
                <a:lnTo>
                  <a:pt x="6858" y="1780"/>
                </a:lnTo>
                <a:lnTo>
                  <a:pt x="6861" y="1782"/>
                </a:lnTo>
                <a:lnTo>
                  <a:pt x="6864" y="1784"/>
                </a:lnTo>
                <a:lnTo>
                  <a:pt x="6868" y="1785"/>
                </a:lnTo>
                <a:lnTo>
                  <a:pt x="6873" y="1784"/>
                </a:lnTo>
                <a:lnTo>
                  <a:pt x="6879" y="1782"/>
                </a:lnTo>
                <a:lnTo>
                  <a:pt x="6887" y="1777"/>
                </a:lnTo>
                <a:lnTo>
                  <a:pt x="6895" y="1769"/>
                </a:lnTo>
                <a:lnTo>
                  <a:pt x="6896" y="1765"/>
                </a:lnTo>
                <a:lnTo>
                  <a:pt x="6896" y="1762"/>
                </a:lnTo>
                <a:lnTo>
                  <a:pt x="6895" y="1759"/>
                </a:lnTo>
                <a:lnTo>
                  <a:pt x="6894" y="1757"/>
                </a:lnTo>
                <a:lnTo>
                  <a:pt x="6891" y="1754"/>
                </a:lnTo>
                <a:lnTo>
                  <a:pt x="6889" y="1751"/>
                </a:lnTo>
                <a:lnTo>
                  <a:pt x="6890" y="1750"/>
                </a:lnTo>
                <a:lnTo>
                  <a:pt x="6891" y="1750"/>
                </a:lnTo>
                <a:lnTo>
                  <a:pt x="6864" y="1745"/>
                </a:lnTo>
                <a:lnTo>
                  <a:pt x="6836" y="1739"/>
                </a:lnTo>
                <a:lnTo>
                  <a:pt x="6810" y="1733"/>
                </a:lnTo>
                <a:lnTo>
                  <a:pt x="6783" y="1726"/>
                </a:lnTo>
                <a:lnTo>
                  <a:pt x="6789" y="1731"/>
                </a:lnTo>
                <a:lnTo>
                  <a:pt x="6794" y="1736"/>
                </a:lnTo>
                <a:lnTo>
                  <a:pt x="6800" y="1742"/>
                </a:lnTo>
                <a:lnTo>
                  <a:pt x="6805" y="1749"/>
                </a:lnTo>
                <a:lnTo>
                  <a:pt x="6810" y="1758"/>
                </a:lnTo>
                <a:lnTo>
                  <a:pt x="6815" y="1767"/>
                </a:lnTo>
                <a:lnTo>
                  <a:pt x="6818" y="1778"/>
                </a:lnTo>
                <a:lnTo>
                  <a:pt x="6822" y="1789"/>
                </a:lnTo>
                <a:close/>
                <a:moveTo>
                  <a:pt x="6459" y="1692"/>
                </a:moveTo>
                <a:lnTo>
                  <a:pt x="6459" y="1689"/>
                </a:lnTo>
                <a:lnTo>
                  <a:pt x="6459" y="1685"/>
                </a:lnTo>
                <a:lnTo>
                  <a:pt x="6439" y="1680"/>
                </a:lnTo>
                <a:lnTo>
                  <a:pt x="6420" y="1676"/>
                </a:lnTo>
                <a:lnTo>
                  <a:pt x="6402" y="1672"/>
                </a:lnTo>
                <a:lnTo>
                  <a:pt x="6383" y="1668"/>
                </a:lnTo>
                <a:lnTo>
                  <a:pt x="6392" y="1675"/>
                </a:lnTo>
                <a:lnTo>
                  <a:pt x="6402" y="1682"/>
                </a:lnTo>
                <a:lnTo>
                  <a:pt x="6410" y="1688"/>
                </a:lnTo>
                <a:lnTo>
                  <a:pt x="6419" y="1693"/>
                </a:lnTo>
                <a:lnTo>
                  <a:pt x="6424" y="1695"/>
                </a:lnTo>
                <a:lnTo>
                  <a:pt x="6429" y="1696"/>
                </a:lnTo>
                <a:lnTo>
                  <a:pt x="6433" y="1697"/>
                </a:lnTo>
                <a:lnTo>
                  <a:pt x="6438" y="1697"/>
                </a:lnTo>
                <a:lnTo>
                  <a:pt x="6444" y="1697"/>
                </a:lnTo>
                <a:lnTo>
                  <a:pt x="6449" y="1696"/>
                </a:lnTo>
                <a:lnTo>
                  <a:pt x="6454" y="1695"/>
                </a:lnTo>
                <a:lnTo>
                  <a:pt x="6459" y="1692"/>
                </a:lnTo>
                <a:close/>
                <a:moveTo>
                  <a:pt x="4856" y="1862"/>
                </a:moveTo>
                <a:lnTo>
                  <a:pt x="4867" y="1859"/>
                </a:lnTo>
                <a:lnTo>
                  <a:pt x="4878" y="1857"/>
                </a:lnTo>
                <a:lnTo>
                  <a:pt x="4856" y="1851"/>
                </a:lnTo>
                <a:lnTo>
                  <a:pt x="4835" y="1843"/>
                </a:lnTo>
                <a:lnTo>
                  <a:pt x="4813" y="1836"/>
                </a:lnTo>
                <a:lnTo>
                  <a:pt x="4792" y="1829"/>
                </a:lnTo>
                <a:lnTo>
                  <a:pt x="4771" y="1820"/>
                </a:lnTo>
                <a:lnTo>
                  <a:pt x="4750" y="1811"/>
                </a:lnTo>
                <a:lnTo>
                  <a:pt x="4729" y="1802"/>
                </a:lnTo>
                <a:lnTo>
                  <a:pt x="4709" y="1790"/>
                </a:lnTo>
                <a:lnTo>
                  <a:pt x="4702" y="1793"/>
                </a:lnTo>
                <a:lnTo>
                  <a:pt x="4695" y="1795"/>
                </a:lnTo>
                <a:lnTo>
                  <a:pt x="4685" y="1798"/>
                </a:lnTo>
                <a:lnTo>
                  <a:pt x="4676" y="1801"/>
                </a:lnTo>
                <a:lnTo>
                  <a:pt x="4856" y="1862"/>
                </a:lnTo>
                <a:close/>
                <a:moveTo>
                  <a:pt x="4909" y="2020"/>
                </a:moveTo>
                <a:lnTo>
                  <a:pt x="4724" y="2012"/>
                </a:lnTo>
                <a:lnTo>
                  <a:pt x="4766" y="2006"/>
                </a:lnTo>
                <a:lnTo>
                  <a:pt x="4796" y="2001"/>
                </a:lnTo>
                <a:lnTo>
                  <a:pt x="4813" y="1998"/>
                </a:lnTo>
                <a:lnTo>
                  <a:pt x="4821" y="1995"/>
                </a:lnTo>
                <a:lnTo>
                  <a:pt x="4822" y="1994"/>
                </a:lnTo>
                <a:lnTo>
                  <a:pt x="4820" y="1993"/>
                </a:lnTo>
                <a:lnTo>
                  <a:pt x="4817" y="1991"/>
                </a:lnTo>
                <a:lnTo>
                  <a:pt x="4813" y="1990"/>
                </a:lnTo>
                <a:lnTo>
                  <a:pt x="4800" y="1989"/>
                </a:lnTo>
                <a:lnTo>
                  <a:pt x="4783" y="1987"/>
                </a:lnTo>
                <a:lnTo>
                  <a:pt x="4762" y="1985"/>
                </a:lnTo>
                <a:lnTo>
                  <a:pt x="4740" y="1982"/>
                </a:lnTo>
                <a:lnTo>
                  <a:pt x="4718" y="1979"/>
                </a:lnTo>
                <a:lnTo>
                  <a:pt x="4698" y="1974"/>
                </a:lnTo>
                <a:lnTo>
                  <a:pt x="4688" y="1971"/>
                </a:lnTo>
                <a:lnTo>
                  <a:pt x="4680" y="1968"/>
                </a:lnTo>
                <a:lnTo>
                  <a:pt x="4673" y="1965"/>
                </a:lnTo>
                <a:lnTo>
                  <a:pt x="4667" y="1961"/>
                </a:lnTo>
                <a:lnTo>
                  <a:pt x="4662" y="1956"/>
                </a:lnTo>
                <a:lnTo>
                  <a:pt x="4659" y="1951"/>
                </a:lnTo>
                <a:lnTo>
                  <a:pt x="4658" y="1946"/>
                </a:lnTo>
                <a:lnTo>
                  <a:pt x="4659" y="1939"/>
                </a:lnTo>
                <a:lnTo>
                  <a:pt x="4649" y="1942"/>
                </a:lnTo>
                <a:lnTo>
                  <a:pt x="4640" y="1947"/>
                </a:lnTo>
                <a:lnTo>
                  <a:pt x="4634" y="1950"/>
                </a:lnTo>
                <a:lnTo>
                  <a:pt x="4630" y="1954"/>
                </a:lnTo>
                <a:lnTo>
                  <a:pt x="4628" y="1958"/>
                </a:lnTo>
                <a:lnTo>
                  <a:pt x="4627" y="1962"/>
                </a:lnTo>
                <a:lnTo>
                  <a:pt x="4628" y="1967"/>
                </a:lnTo>
                <a:lnTo>
                  <a:pt x="4630" y="1971"/>
                </a:lnTo>
                <a:lnTo>
                  <a:pt x="4633" y="1975"/>
                </a:lnTo>
                <a:lnTo>
                  <a:pt x="4637" y="1979"/>
                </a:lnTo>
                <a:lnTo>
                  <a:pt x="4642" y="1984"/>
                </a:lnTo>
                <a:lnTo>
                  <a:pt x="4648" y="1988"/>
                </a:lnTo>
                <a:lnTo>
                  <a:pt x="4660" y="1997"/>
                </a:lnTo>
                <a:lnTo>
                  <a:pt x="4672" y="2005"/>
                </a:lnTo>
                <a:lnTo>
                  <a:pt x="4683" y="2013"/>
                </a:lnTo>
                <a:lnTo>
                  <a:pt x="4692" y="2020"/>
                </a:lnTo>
                <a:lnTo>
                  <a:pt x="4695" y="2023"/>
                </a:lnTo>
                <a:lnTo>
                  <a:pt x="4697" y="2026"/>
                </a:lnTo>
                <a:lnTo>
                  <a:pt x="4698" y="2029"/>
                </a:lnTo>
                <a:lnTo>
                  <a:pt x="4698" y="2032"/>
                </a:lnTo>
                <a:lnTo>
                  <a:pt x="4696" y="2034"/>
                </a:lnTo>
                <a:lnTo>
                  <a:pt x="4692" y="2036"/>
                </a:lnTo>
                <a:lnTo>
                  <a:pt x="4685" y="2038"/>
                </a:lnTo>
                <a:lnTo>
                  <a:pt x="4678" y="2039"/>
                </a:lnTo>
                <a:lnTo>
                  <a:pt x="4656" y="2042"/>
                </a:lnTo>
                <a:lnTo>
                  <a:pt x="4622" y="2042"/>
                </a:lnTo>
                <a:lnTo>
                  <a:pt x="4666" y="2046"/>
                </a:lnTo>
                <a:lnTo>
                  <a:pt x="4706" y="2049"/>
                </a:lnTo>
                <a:lnTo>
                  <a:pt x="4743" y="2051"/>
                </a:lnTo>
                <a:lnTo>
                  <a:pt x="4776" y="2052"/>
                </a:lnTo>
                <a:lnTo>
                  <a:pt x="4838" y="2053"/>
                </a:lnTo>
                <a:lnTo>
                  <a:pt x="4894" y="2054"/>
                </a:lnTo>
                <a:lnTo>
                  <a:pt x="4923" y="2054"/>
                </a:lnTo>
                <a:lnTo>
                  <a:pt x="4951" y="2055"/>
                </a:lnTo>
                <a:lnTo>
                  <a:pt x="4982" y="2057"/>
                </a:lnTo>
                <a:lnTo>
                  <a:pt x="5014" y="2059"/>
                </a:lnTo>
                <a:lnTo>
                  <a:pt x="5047" y="2062"/>
                </a:lnTo>
                <a:lnTo>
                  <a:pt x="5085" y="2067"/>
                </a:lnTo>
                <a:lnTo>
                  <a:pt x="5126" y="2073"/>
                </a:lnTo>
                <a:lnTo>
                  <a:pt x="5170" y="2081"/>
                </a:lnTo>
                <a:lnTo>
                  <a:pt x="5145" y="2080"/>
                </a:lnTo>
                <a:lnTo>
                  <a:pt x="5128" y="2081"/>
                </a:lnTo>
                <a:lnTo>
                  <a:pt x="5122" y="2081"/>
                </a:lnTo>
                <a:lnTo>
                  <a:pt x="5116" y="2082"/>
                </a:lnTo>
                <a:lnTo>
                  <a:pt x="5113" y="2084"/>
                </a:lnTo>
                <a:lnTo>
                  <a:pt x="5110" y="2085"/>
                </a:lnTo>
                <a:lnTo>
                  <a:pt x="5109" y="2088"/>
                </a:lnTo>
                <a:lnTo>
                  <a:pt x="5108" y="2089"/>
                </a:lnTo>
                <a:lnTo>
                  <a:pt x="5108" y="2091"/>
                </a:lnTo>
                <a:lnTo>
                  <a:pt x="5109" y="2093"/>
                </a:lnTo>
                <a:lnTo>
                  <a:pt x="5113" y="2098"/>
                </a:lnTo>
                <a:lnTo>
                  <a:pt x="5118" y="2103"/>
                </a:lnTo>
                <a:lnTo>
                  <a:pt x="5124" y="2109"/>
                </a:lnTo>
                <a:lnTo>
                  <a:pt x="5130" y="2115"/>
                </a:lnTo>
                <a:lnTo>
                  <a:pt x="5136" y="2120"/>
                </a:lnTo>
                <a:lnTo>
                  <a:pt x="5139" y="2126"/>
                </a:lnTo>
                <a:lnTo>
                  <a:pt x="5140" y="2129"/>
                </a:lnTo>
                <a:lnTo>
                  <a:pt x="5140" y="2132"/>
                </a:lnTo>
                <a:lnTo>
                  <a:pt x="5139" y="2136"/>
                </a:lnTo>
                <a:lnTo>
                  <a:pt x="5137" y="2139"/>
                </a:lnTo>
                <a:lnTo>
                  <a:pt x="5135" y="2141"/>
                </a:lnTo>
                <a:lnTo>
                  <a:pt x="5131" y="2144"/>
                </a:lnTo>
                <a:lnTo>
                  <a:pt x="5125" y="2146"/>
                </a:lnTo>
                <a:lnTo>
                  <a:pt x="5119" y="2148"/>
                </a:lnTo>
                <a:lnTo>
                  <a:pt x="5151" y="2147"/>
                </a:lnTo>
                <a:lnTo>
                  <a:pt x="5176" y="2146"/>
                </a:lnTo>
                <a:lnTo>
                  <a:pt x="5194" y="2144"/>
                </a:lnTo>
                <a:lnTo>
                  <a:pt x="5208" y="2142"/>
                </a:lnTo>
                <a:lnTo>
                  <a:pt x="5216" y="2139"/>
                </a:lnTo>
                <a:lnTo>
                  <a:pt x="5221" y="2136"/>
                </a:lnTo>
                <a:lnTo>
                  <a:pt x="5222" y="2133"/>
                </a:lnTo>
                <a:lnTo>
                  <a:pt x="5222" y="2131"/>
                </a:lnTo>
                <a:lnTo>
                  <a:pt x="5222" y="2130"/>
                </a:lnTo>
                <a:lnTo>
                  <a:pt x="5221" y="2127"/>
                </a:lnTo>
                <a:lnTo>
                  <a:pt x="5216" y="2118"/>
                </a:lnTo>
                <a:lnTo>
                  <a:pt x="5211" y="2107"/>
                </a:lnTo>
                <a:lnTo>
                  <a:pt x="5210" y="2103"/>
                </a:lnTo>
                <a:lnTo>
                  <a:pt x="5210" y="2100"/>
                </a:lnTo>
                <a:lnTo>
                  <a:pt x="5210" y="2097"/>
                </a:lnTo>
                <a:lnTo>
                  <a:pt x="5211" y="2093"/>
                </a:lnTo>
                <a:lnTo>
                  <a:pt x="5213" y="2089"/>
                </a:lnTo>
                <a:lnTo>
                  <a:pt x="5216" y="2085"/>
                </a:lnTo>
                <a:lnTo>
                  <a:pt x="5220" y="2080"/>
                </a:lnTo>
                <a:lnTo>
                  <a:pt x="5225" y="2076"/>
                </a:lnTo>
                <a:lnTo>
                  <a:pt x="5243" y="2076"/>
                </a:lnTo>
                <a:lnTo>
                  <a:pt x="5258" y="2074"/>
                </a:lnTo>
                <a:lnTo>
                  <a:pt x="5273" y="2073"/>
                </a:lnTo>
                <a:lnTo>
                  <a:pt x="5287" y="2071"/>
                </a:lnTo>
                <a:lnTo>
                  <a:pt x="5313" y="2066"/>
                </a:lnTo>
                <a:lnTo>
                  <a:pt x="5338" y="2062"/>
                </a:lnTo>
                <a:lnTo>
                  <a:pt x="5344" y="2059"/>
                </a:lnTo>
                <a:lnTo>
                  <a:pt x="5350" y="2056"/>
                </a:lnTo>
                <a:lnTo>
                  <a:pt x="5357" y="2053"/>
                </a:lnTo>
                <a:lnTo>
                  <a:pt x="5364" y="2050"/>
                </a:lnTo>
                <a:lnTo>
                  <a:pt x="5360" y="2046"/>
                </a:lnTo>
                <a:lnTo>
                  <a:pt x="5356" y="2042"/>
                </a:lnTo>
                <a:lnTo>
                  <a:pt x="5353" y="2036"/>
                </a:lnTo>
                <a:lnTo>
                  <a:pt x="5349" y="2030"/>
                </a:lnTo>
                <a:lnTo>
                  <a:pt x="5342" y="2016"/>
                </a:lnTo>
                <a:lnTo>
                  <a:pt x="5336" y="1998"/>
                </a:lnTo>
                <a:lnTo>
                  <a:pt x="5329" y="1999"/>
                </a:lnTo>
                <a:lnTo>
                  <a:pt x="5322" y="1999"/>
                </a:lnTo>
                <a:lnTo>
                  <a:pt x="5315" y="2007"/>
                </a:lnTo>
                <a:lnTo>
                  <a:pt x="5309" y="2012"/>
                </a:lnTo>
                <a:lnTo>
                  <a:pt x="5304" y="2015"/>
                </a:lnTo>
                <a:lnTo>
                  <a:pt x="5299" y="2016"/>
                </a:lnTo>
                <a:lnTo>
                  <a:pt x="5295" y="2015"/>
                </a:lnTo>
                <a:lnTo>
                  <a:pt x="5292" y="2012"/>
                </a:lnTo>
                <a:lnTo>
                  <a:pt x="5289" y="2007"/>
                </a:lnTo>
                <a:lnTo>
                  <a:pt x="5285" y="2002"/>
                </a:lnTo>
                <a:lnTo>
                  <a:pt x="5258" y="2003"/>
                </a:lnTo>
                <a:lnTo>
                  <a:pt x="5231" y="2004"/>
                </a:lnTo>
                <a:lnTo>
                  <a:pt x="5206" y="2004"/>
                </a:lnTo>
                <a:lnTo>
                  <a:pt x="5182" y="2002"/>
                </a:lnTo>
                <a:lnTo>
                  <a:pt x="5190" y="2008"/>
                </a:lnTo>
                <a:lnTo>
                  <a:pt x="5203" y="2015"/>
                </a:lnTo>
                <a:lnTo>
                  <a:pt x="5191" y="2015"/>
                </a:lnTo>
                <a:lnTo>
                  <a:pt x="5181" y="2014"/>
                </a:lnTo>
                <a:lnTo>
                  <a:pt x="5172" y="2012"/>
                </a:lnTo>
                <a:lnTo>
                  <a:pt x="5163" y="2009"/>
                </a:lnTo>
                <a:lnTo>
                  <a:pt x="5155" y="2006"/>
                </a:lnTo>
                <a:lnTo>
                  <a:pt x="5147" y="2002"/>
                </a:lnTo>
                <a:lnTo>
                  <a:pt x="5140" y="1998"/>
                </a:lnTo>
                <a:lnTo>
                  <a:pt x="5133" y="1993"/>
                </a:lnTo>
                <a:lnTo>
                  <a:pt x="5124" y="1988"/>
                </a:lnTo>
                <a:lnTo>
                  <a:pt x="5116" y="1984"/>
                </a:lnTo>
                <a:lnTo>
                  <a:pt x="5109" y="1978"/>
                </a:lnTo>
                <a:lnTo>
                  <a:pt x="5102" y="1972"/>
                </a:lnTo>
                <a:lnTo>
                  <a:pt x="5098" y="1970"/>
                </a:lnTo>
                <a:lnTo>
                  <a:pt x="5093" y="1969"/>
                </a:lnTo>
                <a:lnTo>
                  <a:pt x="5089" y="1969"/>
                </a:lnTo>
                <a:lnTo>
                  <a:pt x="5084" y="1970"/>
                </a:lnTo>
                <a:lnTo>
                  <a:pt x="5079" y="1972"/>
                </a:lnTo>
                <a:lnTo>
                  <a:pt x="5075" y="1976"/>
                </a:lnTo>
                <a:lnTo>
                  <a:pt x="5070" y="1981"/>
                </a:lnTo>
                <a:lnTo>
                  <a:pt x="5065" y="1987"/>
                </a:lnTo>
                <a:lnTo>
                  <a:pt x="5060" y="1982"/>
                </a:lnTo>
                <a:lnTo>
                  <a:pt x="5055" y="1977"/>
                </a:lnTo>
                <a:lnTo>
                  <a:pt x="5053" y="1973"/>
                </a:lnTo>
                <a:lnTo>
                  <a:pt x="5051" y="1970"/>
                </a:lnTo>
                <a:lnTo>
                  <a:pt x="5051" y="1967"/>
                </a:lnTo>
                <a:lnTo>
                  <a:pt x="5052" y="1964"/>
                </a:lnTo>
                <a:lnTo>
                  <a:pt x="5053" y="1962"/>
                </a:lnTo>
                <a:lnTo>
                  <a:pt x="5055" y="1961"/>
                </a:lnTo>
                <a:lnTo>
                  <a:pt x="5063" y="1959"/>
                </a:lnTo>
                <a:lnTo>
                  <a:pt x="5072" y="1958"/>
                </a:lnTo>
                <a:lnTo>
                  <a:pt x="5083" y="1958"/>
                </a:lnTo>
                <a:lnTo>
                  <a:pt x="5096" y="1958"/>
                </a:lnTo>
                <a:lnTo>
                  <a:pt x="5095" y="1951"/>
                </a:lnTo>
                <a:lnTo>
                  <a:pt x="5094" y="1942"/>
                </a:lnTo>
                <a:lnTo>
                  <a:pt x="5095" y="1934"/>
                </a:lnTo>
                <a:lnTo>
                  <a:pt x="5098" y="1925"/>
                </a:lnTo>
                <a:lnTo>
                  <a:pt x="5077" y="1924"/>
                </a:lnTo>
                <a:lnTo>
                  <a:pt x="5055" y="1922"/>
                </a:lnTo>
                <a:lnTo>
                  <a:pt x="5034" y="1919"/>
                </a:lnTo>
                <a:lnTo>
                  <a:pt x="5010" y="1914"/>
                </a:lnTo>
                <a:lnTo>
                  <a:pt x="4987" y="1909"/>
                </a:lnTo>
                <a:lnTo>
                  <a:pt x="4963" y="1904"/>
                </a:lnTo>
                <a:lnTo>
                  <a:pt x="4938" y="1899"/>
                </a:lnTo>
                <a:lnTo>
                  <a:pt x="4912" y="1892"/>
                </a:lnTo>
                <a:lnTo>
                  <a:pt x="4922" y="1910"/>
                </a:lnTo>
                <a:lnTo>
                  <a:pt x="4927" y="1923"/>
                </a:lnTo>
                <a:lnTo>
                  <a:pt x="4926" y="1926"/>
                </a:lnTo>
                <a:lnTo>
                  <a:pt x="4923" y="1928"/>
                </a:lnTo>
                <a:lnTo>
                  <a:pt x="4918" y="1931"/>
                </a:lnTo>
                <a:lnTo>
                  <a:pt x="4913" y="1933"/>
                </a:lnTo>
                <a:lnTo>
                  <a:pt x="4905" y="1935"/>
                </a:lnTo>
                <a:lnTo>
                  <a:pt x="4894" y="1938"/>
                </a:lnTo>
                <a:lnTo>
                  <a:pt x="4881" y="1940"/>
                </a:lnTo>
                <a:lnTo>
                  <a:pt x="4864" y="1942"/>
                </a:lnTo>
                <a:lnTo>
                  <a:pt x="4845" y="1950"/>
                </a:lnTo>
                <a:lnTo>
                  <a:pt x="4832" y="1957"/>
                </a:lnTo>
                <a:lnTo>
                  <a:pt x="4828" y="1960"/>
                </a:lnTo>
                <a:lnTo>
                  <a:pt x="4824" y="1962"/>
                </a:lnTo>
                <a:lnTo>
                  <a:pt x="4822" y="1965"/>
                </a:lnTo>
                <a:lnTo>
                  <a:pt x="4821" y="1968"/>
                </a:lnTo>
                <a:lnTo>
                  <a:pt x="4822" y="1970"/>
                </a:lnTo>
                <a:lnTo>
                  <a:pt x="4823" y="1972"/>
                </a:lnTo>
                <a:lnTo>
                  <a:pt x="4825" y="1975"/>
                </a:lnTo>
                <a:lnTo>
                  <a:pt x="4829" y="1977"/>
                </a:lnTo>
                <a:lnTo>
                  <a:pt x="4837" y="1981"/>
                </a:lnTo>
                <a:lnTo>
                  <a:pt x="4847" y="1985"/>
                </a:lnTo>
                <a:lnTo>
                  <a:pt x="4870" y="1993"/>
                </a:lnTo>
                <a:lnTo>
                  <a:pt x="4892" y="2001"/>
                </a:lnTo>
                <a:lnTo>
                  <a:pt x="4901" y="2005"/>
                </a:lnTo>
                <a:lnTo>
                  <a:pt x="4907" y="2009"/>
                </a:lnTo>
                <a:lnTo>
                  <a:pt x="4909" y="2012"/>
                </a:lnTo>
                <a:lnTo>
                  <a:pt x="4910" y="2015"/>
                </a:lnTo>
                <a:lnTo>
                  <a:pt x="4910" y="2017"/>
                </a:lnTo>
                <a:lnTo>
                  <a:pt x="4909" y="2020"/>
                </a:lnTo>
                <a:close/>
                <a:moveTo>
                  <a:pt x="3749" y="2092"/>
                </a:moveTo>
                <a:lnTo>
                  <a:pt x="3749" y="2092"/>
                </a:lnTo>
                <a:lnTo>
                  <a:pt x="3750" y="2092"/>
                </a:lnTo>
                <a:lnTo>
                  <a:pt x="3750" y="2092"/>
                </a:lnTo>
                <a:lnTo>
                  <a:pt x="3750" y="2092"/>
                </a:lnTo>
                <a:lnTo>
                  <a:pt x="3749" y="2092"/>
                </a:lnTo>
                <a:close/>
                <a:moveTo>
                  <a:pt x="1669" y="1655"/>
                </a:moveTo>
                <a:lnTo>
                  <a:pt x="1663" y="1650"/>
                </a:lnTo>
                <a:lnTo>
                  <a:pt x="1656" y="1647"/>
                </a:lnTo>
                <a:lnTo>
                  <a:pt x="1649" y="1646"/>
                </a:lnTo>
                <a:lnTo>
                  <a:pt x="1641" y="1647"/>
                </a:lnTo>
                <a:lnTo>
                  <a:pt x="1634" y="1649"/>
                </a:lnTo>
                <a:lnTo>
                  <a:pt x="1627" y="1652"/>
                </a:lnTo>
                <a:lnTo>
                  <a:pt x="1621" y="1656"/>
                </a:lnTo>
                <a:lnTo>
                  <a:pt x="1615" y="1662"/>
                </a:lnTo>
                <a:lnTo>
                  <a:pt x="1611" y="1669"/>
                </a:lnTo>
                <a:lnTo>
                  <a:pt x="1607" y="1675"/>
                </a:lnTo>
                <a:lnTo>
                  <a:pt x="1604" y="1682"/>
                </a:lnTo>
                <a:lnTo>
                  <a:pt x="1603" y="1690"/>
                </a:lnTo>
                <a:lnTo>
                  <a:pt x="1603" y="1697"/>
                </a:lnTo>
                <a:lnTo>
                  <a:pt x="1605" y="1706"/>
                </a:lnTo>
                <a:lnTo>
                  <a:pt x="1609" y="1713"/>
                </a:lnTo>
                <a:lnTo>
                  <a:pt x="1615" y="1719"/>
                </a:lnTo>
                <a:lnTo>
                  <a:pt x="1623" y="1711"/>
                </a:lnTo>
                <a:lnTo>
                  <a:pt x="1622" y="1730"/>
                </a:lnTo>
                <a:lnTo>
                  <a:pt x="1620" y="1744"/>
                </a:lnTo>
                <a:lnTo>
                  <a:pt x="1619" y="1750"/>
                </a:lnTo>
                <a:lnTo>
                  <a:pt x="1617" y="1756"/>
                </a:lnTo>
                <a:lnTo>
                  <a:pt x="1614" y="1761"/>
                </a:lnTo>
                <a:lnTo>
                  <a:pt x="1612" y="1764"/>
                </a:lnTo>
                <a:lnTo>
                  <a:pt x="1609" y="1767"/>
                </a:lnTo>
                <a:lnTo>
                  <a:pt x="1606" y="1769"/>
                </a:lnTo>
                <a:lnTo>
                  <a:pt x="1601" y="1771"/>
                </a:lnTo>
                <a:lnTo>
                  <a:pt x="1598" y="1772"/>
                </a:lnTo>
                <a:lnTo>
                  <a:pt x="1590" y="1772"/>
                </a:lnTo>
                <a:lnTo>
                  <a:pt x="1582" y="1771"/>
                </a:lnTo>
                <a:lnTo>
                  <a:pt x="1594" y="1778"/>
                </a:lnTo>
                <a:lnTo>
                  <a:pt x="1608" y="1784"/>
                </a:lnTo>
                <a:lnTo>
                  <a:pt x="1621" y="1789"/>
                </a:lnTo>
                <a:lnTo>
                  <a:pt x="1634" y="1795"/>
                </a:lnTo>
                <a:lnTo>
                  <a:pt x="1632" y="1793"/>
                </a:lnTo>
                <a:lnTo>
                  <a:pt x="1640" y="1795"/>
                </a:lnTo>
                <a:lnTo>
                  <a:pt x="1646" y="1796"/>
                </a:lnTo>
                <a:lnTo>
                  <a:pt x="1653" y="1796"/>
                </a:lnTo>
                <a:lnTo>
                  <a:pt x="1658" y="1795"/>
                </a:lnTo>
                <a:lnTo>
                  <a:pt x="1662" y="1794"/>
                </a:lnTo>
                <a:lnTo>
                  <a:pt x="1665" y="1792"/>
                </a:lnTo>
                <a:lnTo>
                  <a:pt x="1668" y="1789"/>
                </a:lnTo>
                <a:lnTo>
                  <a:pt x="1670" y="1786"/>
                </a:lnTo>
                <a:lnTo>
                  <a:pt x="1671" y="1782"/>
                </a:lnTo>
                <a:lnTo>
                  <a:pt x="1672" y="1777"/>
                </a:lnTo>
                <a:lnTo>
                  <a:pt x="1672" y="1773"/>
                </a:lnTo>
                <a:lnTo>
                  <a:pt x="1672" y="1767"/>
                </a:lnTo>
                <a:lnTo>
                  <a:pt x="1671" y="1756"/>
                </a:lnTo>
                <a:lnTo>
                  <a:pt x="1669" y="1742"/>
                </a:lnTo>
                <a:lnTo>
                  <a:pt x="1664" y="1716"/>
                </a:lnTo>
                <a:lnTo>
                  <a:pt x="1660" y="1690"/>
                </a:lnTo>
                <a:lnTo>
                  <a:pt x="1659" y="1679"/>
                </a:lnTo>
                <a:lnTo>
                  <a:pt x="1660" y="1669"/>
                </a:lnTo>
                <a:lnTo>
                  <a:pt x="1662" y="1665"/>
                </a:lnTo>
                <a:lnTo>
                  <a:pt x="1664" y="1662"/>
                </a:lnTo>
                <a:lnTo>
                  <a:pt x="1666" y="1659"/>
                </a:lnTo>
                <a:lnTo>
                  <a:pt x="1669" y="1655"/>
                </a:lnTo>
                <a:close/>
                <a:moveTo>
                  <a:pt x="455" y="2016"/>
                </a:moveTo>
                <a:lnTo>
                  <a:pt x="457" y="2016"/>
                </a:lnTo>
                <a:lnTo>
                  <a:pt x="459" y="2016"/>
                </a:lnTo>
                <a:lnTo>
                  <a:pt x="452" y="2014"/>
                </a:lnTo>
                <a:lnTo>
                  <a:pt x="445" y="2012"/>
                </a:lnTo>
                <a:lnTo>
                  <a:pt x="450" y="2014"/>
                </a:lnTo>
                <a:lnTo>
                  <a:pt x="455" y="2016"/>
                </a:lnTo>
                <a:close/>
                <a:moveTo>
                  <a:pt x="262" y="2013"/>
                </a:moveTo>
                <a:lnTo>
                  <a:pt x="264" y="2008"/>
                </a:lnTo>
                <a:lnTo>
                  <a:pt x="267" y="2003"/>
                </a:lnTo>
                <a:lnTo>
                  <a:pt x="246" y="1994"/>
                </a:lnTo>
                <a:lnTo>
                  <a:pt x="225" y="1985"/>
                </a:lnTo>
                <a:lnTo>
                  <a:pt x="204" y="1977"/>
                </a:lnTo>
                <a:lnTo>
                  <a:pt x="184" y="1969"/>
                </a:lnTo>
                <a:lnTo>
                  <a:pt x="163" y="1961"/>
                </a:lnTo>
                <a:lnTo>
                  <a:pt x="143" y="1953"/>
                </a:lnTo>
                <a:lnTo>
                  <a:pt x="122" y="1945"/>
                </a:lnTo>
                <a:lnTo>
                  <a:pt x="103" y="1936"/>
                </a:lnTo>
                <a:lnTo>
                  <a:pt x="91" y="1943"/>
                </a:lnTo>
                <a:lnTo>
                  <a:pt x="112" y="1952"/>
                </a:lnTo>
                <a:lnTo>
                  <a:pt x="134" y="1961"/>
                </a:lnTo>
                <a:lnTo>
                  <a:pt x="155" y="1969"/>
                </a:lnTo>
                <a:lnTo>
                  <a:pt x="177" y="1978"/>
                </a:lnTo>
                <a:lnTo>
                  <a:pt x="198" y="1986"/>
                </a:lnTo>
                <a:lnTo>
                  <a:pt x="219" y="1996"/>
                </a:lnTo>
                <a:lnTo>
                  <a:pt x="241" y="2004"/>
                </a:lnTo>
                <a:lnTo>
                  <a:pt x="262" y="2013"/>
                </a:lnTo>
                <a:close/>
                <a:moveTo>
                  <a:pt x="2771" y="2983"/>
                </a:moveTo>
                <a:lnTo>
                  <a:pt x="2766" y="2984"/>
                </a:lnTo>
                <a:lnTo>
                  <a:pt x="2760" y="2986"/>
                </a:lnTo>
                <a:lnTo>
                  <a:pt x="2766" y="2988"/>
                </a:lnTo>
                <a:lnTo>
                  <a:pt x="2772" y="2989"/>
                </a:lnTo>
                <a:lnTo>
                  <a:pt x="2772" y="2986"/>
                </a:lnTo>
                <a:lnTo>
                  <a:pt x="2771" y="2983"/>
                </a:lnTo>
                <a:close/>
                <a:moveTo>
                  <a:pt x="3373" y="3142"/>
                </a:moveTo>
                <a:lnTo>
                  <a:pt x="3378" y="3146"/>
                </a:lnTo>
                <a:lnTo>
                  <a:pt x="3384" y="3149"/>
                </a:lnTo>
                <a:lnTo>
                  <a:pt x="3412" y="3150"/>
                </a:lnTo>
                <a:lnTo>
                  <a:pt x="3343" y="3107"/>
                </a:lnTo>
                <a:lnTo>
                  <a:pt x="3333" y="3114"/>
                </a:lnTo>
                <a:lnTo>
                  <a:pt x="3341" y="3120"/>
                </a:lnTo>
                <a:lnTo>
                  <a:pt x="3351" y="3126"/>
                </a:lnTo>
                <a:lnTo>
                  <a:pt x="3362" y="3133"/>
                </a:lnTo>
                <a:lnTo>
                  <a:pt x="3373" y="3142"/>
                </a:lnTo>
                <a:close/>
                <a:moveTo>
                  <a:pt x="5291" y="2570"/>
                </a:moveTo>
                <a:lnTo>
                  <a:pt x="5174" y="2495"/>
                </a:lnTo>
                <a:lnTo>
                  <a:pt x="5063" y="2549"/>
                </a:lnTo>
                <a:lnTo>
                  <a:pt x="5100" y="2555"/>
                </a:lnTo>
                <a:lnTo>
                  <a:pt x="5137" y="2562"/>
                </a:lnTo>
                <a:lnTo>
                  <a:pt x="5175" y="2569"/>
                </a:lnTo>
                <a:lnTo>
                  <a:pt x="5213" y="2575"/>
                </a:lnTo>
                <a:lnTo>
                  <a:pt x="5250" y="2582"/>
                </a:lnTo>
                <a:lnTo>
                  <a:pt x="5287" y="2588"/>
                </a:lnTo>
                <a:lnTo>
                  <a:pt x="5324" y="2595"/>
                </a:lnTo>
                <a:lnTo>
                  <a:pt x="5362" y="2602"/>
                </a:lnTo>
                <a:lnTo>
                  <a:pt x="5387" y="2551"/>
                </a:lnTo>
                <a:lnTo>
                  <a:pt x="5363" y="2555"/>
                </a:lnTo>
                <a:lnTo>
                  <a:pt x="5339" y="2560"/>
                </a:lnTo>
                <a:lnTo>
                  <a:pt x="5314" y="2564"/>
                </a:lnTo>
                <a:lnTo>
                  <a:pt x="5291" y="2570"/>
                </a:lnTo>
                <a:close/>
                <a:moveTo>
                  <a:pt x="5559" y="2115"/>
                </a:moveTo>
                <a:lnTo>
                  <a:pt x="5572" y="2113"/>
                </a:lnTo>
                <a:lnTo>
                  <a:pt x="5584" y="2111"/>
                </a:lnTo>
                <a:lnTo>
                  <a:pt x="5596" y="2108"/>
                </a:lnTo>
                <a:lnTo>
                  <a:pt x="5611" y="2105"/>
                </a:lnTo>
                <a:lnTo>
                  <a:pt x="5604" y="2101"/>
                </a:lnTo>
                <a:lnTo>
                  <a:pt x="5598" y="2100"/>
                </a:lnTo>
                <a:lnTo>
                  <a:pt x="5591" y="2100"/>
                </a:lnTo>
                <a:lnTo>
                  <a:pt x="5585" y="2101"/>
                </a:lnTo>
                <a:lnTo>
                  <a:pt x="5573" y="2107"/>
                </a:lnTo>
                <a:lnTo>
                  <a:pt x="5559" y="2115"/>
                </a:lnTo>
                <a:close/>
                <a:moveTo>
                  <a:pt x="5668" y="2079"/>
                </a:moveTo>
                <a:lnTo>
                  <a:pt x="5664" y="2076"/>
                </a:lnTo>
                <a:lnTo>
                  <a:pt x="5660" y="2075"/>
                </a:lnTo>
                <a:lnTo>
                  <a:pt x="5655" y="2076"/>
                </a:lnTo>
                <a:lnTo>
                  <a:pt x="5651" y="2078"/>
                </a:lnTo>
                <a:lnTo>
                  <a:pt x="5647" y="2082"/>
                </a:lnTo>
                <a:lnTo>
                  <a:pt x="5644" y="2088"/>
                </a:lnTo>
                <a:lnTo>
                  <a:pt x="5641" y="2094"/>
                </a:lnTo>
                <a:lnTo>
                  <a:pt x="5638" y="2101"/>
                </a:lnTo>
                <a:lnTo>
                  <a:pt x="5647" y="2099"/>
                </a:lnTo>
                <a:lnTo>
                  <a:pt x="5658" y="2098"/>
                </a:lnTo>
                <a:lnTo>
                  <a:pt x="5669" y="2098"/>
                </a:lnTo>
                <a:lnTo>
                  <a:pt x="5679" y="2098"/>
                </a:lnTo>
                <a:lnTo>
                  <a:pt x="5670" y="2094"/>
                </a:lnTo>
                <a:lnTo>
                  <a:pt x="5664" y="2090"/>
                </a:lnTo>
                <a:lnTo>
                  <a:pt x="5662" y="2088"/>
                </a:lnTo>
                <a:lnTo>
                  <a:pt x="5662" y="2085"/>
                </a:lnTo>
                <a:lnTo>
                  <a:pt x="5664" y="2083"/>
                </a:lnTo>
                <a:lnTo>
                  <a:pt x="5668" y="2079"/>
                </a:lnTo>
                <a:close/>
                <a:moveTo>
                  <a:pt x="5745" y="2097"/>
                </a:moveTo>
                <a:lnTo>
                  <a:pt x="5738" y="2083"/>
                </a:lnTo>
                <a:lnTo>
                  <a:pt x="5731" y="2073"/>
                </a:lnTo>
                <a:lnTo>
                  <a:pt x="5727" y="2069"/>
                </a:lnTo>
                <a:lnTo>
                  <a:pt x="5723" y="2065"/>
                </a:lnTo>
                <a:lnTo>
                  <a:pt x="5719" y="2062"/>
                </a:lnTo>
                <a:lnTo>
                  <a:pt x="5714" y="2060"/>
                </a:lnTo>
                <a:lnTo>
                  <a:pt x="5710" y="2058"/>
                </a:lnTo>
                <a:lnTo>
                  <a:pt x="5706" y="2057"/>
                </a:lnTo>
                <a:lnTo>
                  <a:pt x="5700" y="2056"/>
                </a:lnTo>
                <a:lnTo>
                  <a:pt x="5696" y="2055"/>
                </a:lnTo>
                <a:lnTo>
                  <a:pt x="5687" y="2056"/>
                </a:lnTo>
                <a:lnTo>
                  <a:pt x="5677" y="2059"/>
                </a:lnTo>
                <a:lnTo>
                  <a:pt x="5681" y="2078"/>
                </a:lnTo>
                <a:lnTo>
                  <a:pt x="5745" y="2097"/>
                </a:lnTo>
                <a:close/>
                <a:moveTo>
                  <a:pt x="7696" y="2304"/>
                </a:moveTo>
                <a:lnTo>
                  <a:pt x="7685" y="2306"/>
                </a:lnTo>
                <a:lnTo>
                  <a:pt x="7672" y="2308"/>
                </a:lnTo>
                <a:lnTo>
                  <a:pt x="7673" y="2314"/>
                </a:lnTo>
                <a:lnTo>
                  <a:pt x="7674" y="2319"/>
                </a:lnTo>
                <a:lnTo>
                  <a:pt x="7677" y="2323"/>
                </a:lnTo>
                <a:lnTo>
                  <a:pt x="7680" y="2326"/>
                </a:lnTo>
                <a:lnTo>
                  <a:pt x="7688" y="2334"/>
                </a:lnTo>
                <a:lnTo>
                  <a:pt x="7695" y="2339"/>
                </a:lnTo>
                <a:lnTo>
                  <a:pt x="7696" y="2335"/>
                </a:lnTo>
                <a:lnTo>
                  <a:pt x="7698" y="2330"/>
                </a:lnTo>
                <a:lnTo>
                  <a:pt x="7698" y="2325"/>
                </a:lnTo>
                <a:lnTo>
                  <a:pt x="7699" y="2321"/>
                </a:lnTo>
                <a:lnTo>
                  <a:pt x="7698" y="2312"/>
                </a:lnTo>
                <a:lnTo>
                  <a:pt x="7696" y="2304"/>
                </a:lnTo>
                <a:close/>
                <a:moveTo>
                  <a:pt x="7753" y="2370"/>
                </a:moveTo>
                <a:lnTo>
                  <a:pt x="7754" y="2355"/>
                </a:lnTo>
                <a:lnTo>
                  <a:pt x="7755" y="2343"/>
                </a:lnTo>
                <a:lnTo>
                  <a:pt x="7754" y="2333"/>
                </a:lnTo>
                <a:lnTo>
                  <a:pt x="7753" y="2323"/>
                </a:lnTo>
                <a:lnTo>
                  <a:pt x="7750" y="2310"/>
                </a:lnTo>
                <a:lnTo>
                  <a:pt x="7748" y="2300"/>
                </a:lnTo>
                <a:lnTo>
                  <a:pt x="7740" y="2300"/>
                </a:lnTo>
                <a:lnTo>
                  <a:pt x="7731" y="2300"/>
                </a:lnTo>
                <a:lnTo>
                  <a:pt x="7734" y="2325"/>
                </a:lnTo>
                <a:lnTo>
                  <a:pt x="7738" y="2347"/>
                </a:lnTo>
                <a:lnTo>
                  <a:pt x="7741" y="2356"/>
                </a:lnTo>
                <a:lnTo>
                  <a:pt x="7744" y="2363"/>
                </a:lnTo>
                <a:lnTo>
                  <a:pt x="7746" y="2365"/>
                </a:lnTo>
                <a:lnTo>
                  <a:pt x="7748" y="2368"/>
                </a:lnTo>
                <a:lnTo>
                  <a:pt x="7750" y="2369"/>
                </a:lnTo>
                <a:lnTo>
                  <a:pt x="7753" y="2370"/>
                </a:lnTo>
                <a:close/>
                <a:moveTo>
                  <a:pt x="7018" y="1823"/>
                </a:moveTo>
                <a:lnTo>
                  <a:pt x="7021" y="1819"/>
                </a:lnTo>
                <a:lnTo>
                  <a:pt x="7025" y="1815"/>
                </a:lnTo>
                <a:lnTo>
                  <a:pt x="7027" y="1812"/>
                </a:lnTo>
                <a:lnTo>
                  <a:pt x="7028" y="1809"/>
                </a:lnTo>
                <a:lnTo>
                  <a:pt x="7028" y="1805"/>
                </a:lnTo>
                <a:lnTo>
                  <a:pt x="7026" y="1798"/>
                </a:lnTo>
                <a:lnTo>
                  <a:pt x="7024" y="1795"/>
                </a:lnTo>
                <a:lnTo>
                  <a:pt x="7021" y="1795"/>
                </a:lnTo>
                <a:lnTo>
                  <a:pt x="7018" y="1796"/>
                </a:lnTo>
                <a:lnTo>
                  <a:pt x="7016" y="1798"/>
                </a:lnTo>
                <a:lnTo>
                  <a:pt x="7011" y="1805"/>
                </a:lnTo>
                <a:lnTo>
                  <a:pt x="7005" y="1812"/>
                </a:lnTo>
                <a:lnTo>
                  <a:pt x="7012" y="1817"/>
                </a:lnTo>
                <a:lnTo>
                  <a:pt x="7018" y="1823"/>
                </a:lnTo>
                <a:close/>
                <a:moveTo>
                  <a:pt x="5834" y="2026"/>
                </a:moveTo>
                <a:lnTo>
                  <a:pt x="5832" y="2033"/>
                </a:lnTo>
                <a:lnTo>
                  <a:pt x="5832" y="2044"/>
                </a:lnTo>
                <a:lnTo>
                  <a:pt x="5837" y="2044"/>
                </a:lnTo>
                <a:lnTo>
                  <a:pt x="5842" y="2043"/>
                </a:lnTo>
                <a:lnTo>
                  <a:pt x="5837" y="2034"/>
                </a:lnTo>
                <a:lnTo>
                  <a:pt x="5834" y="2026"/>
                </a:lnTo>
                <a:close/>
                <a:moveTo>
                  <a:pt x="7809" y="2379"/>
                </a:moveTo>
                <a:lnTo>
                  <a:pt x="7813" y="2368"/>
                </a:lnTo>
                <a:lnTo>
                  <a:pt x="7816" y="2354"/>
                </a:lnTo>
                <a:lnTo>
                  <a:pt x="7810" y="2338"/>
                </a:lnTo>
                <a:lnTo>
                  <a:pt x="7803" y="2324"/>
                </a:lnTo>
                <a:lnTo>
                  <a:pt x="7799" y="2318"/>
                </a:lnTo>
                <a:lnTo>
                  <a:pt x="7795" y="2313"/>
                </a:lnTo>
                <a:lnTo>
                  <a:pt x="7789" y="2309"/>
                </a:lnTo>
                <a:lnTo>
                  <a:pt x="7783" y="2305"/>
                </a:lnTo>
                <a:lnTo>
                  <a:pt x="7790" y="2324"/>
                </a:lnTo>
                <a:lnTo>
                  <a:pt x="7796" y="2345"/>
                </a:lnTo>
                <a:lnTo>
                  <a:pt x="7802" y="2363"/>
                </a:lnTo>
                <a:lnTo>
                  <a:pt x="7809" y="2379"/>
                </a:lnTo>
                <a:close/>
                <a:moveTo>
                  <a:pt x="7689" y="2277"/>
                </a:moveTo>
                <a:lnTo>
                  <a:pt x="7689" y="2277"/>
                </a:lnTo>
                <a:lnTo>
                  <a:pt x="7689" y="2276"/>
                </a:lnTo>
                <a:lnTo>
                  <a:pt x="7671" y="2277"/>
                </a:lnTo>
                <a:lnTo>
                  <a:pt x="7680" y="2277"/>
                </a:lnTo>
                <a:lnTo>
                  <a:pt x="7689" y="2277"/>
                </a:lnTo>
                <a:close/>
                <a:moveTo>
                  <a:pt x="5834" y="2080"/>
                </a:moveTo>
                <a:lnTo>
                  <a:pt x="5839" y="2076"/>
                </a:lnTo>
                <a:lnTo>
                  <a:pt x="5843" y="2073"/>
                </a:lnTo>
                <a:lnTo>
                  <a:pt x="5845" y="2070"/>
                </a:lnTo>
                <a:lnTo>
                  <a:pt x="5847" y="2066"/>
                </a:lnTo>
                <a:lnTo>
                  <a:pt x="5848" y="2063"/>
                </a:lnTo>
                <a:lnTo>
                  <a:pt x="5848" y="2059"/>
                </a:lnTo>
                <a:lnTo>
                  <a:pt x="5847" y="2055"/>
                </a:lnTo>
                <a:lnTo>
                  <a:pt x="5846" y="2052"/>
                </a:lnTo>
                <a:lnTo>
                  <a:pt x="5838" y="2052"/>
                </a:lnTo>
                <a:lnTo>
                  <a:pt x="5832" y="2051"/>
                </a:lnTo>
                <a:lnTo>
                  <a:pt x="5832" y="2065"/>
                </a:lnTo>
                <a:lnTo>
                  <a:pt x="5834" y="2080"/>
                </a:lnTo>
                <a:close/>
                <a:moveTo>
                  <a:pt x="7836" y="2395"/>
                </a:moveTo>
                <a:lnTo>
                  <a:pt x="7831" y="2397"/>
                </a:lnTo>
                <a:lnTo>
                  <a:pt x="7825" y="2398"/>
                </a:lnTo>
                <a:lnTo>
                  <a:pt x="7828" y="2400"/>
                </a:lnTo>
                <a:lnTo>
                  <a:pt x="7831" y="2400"/>
                </a:lnTo>
                <a:lnTo>
                  <a:pt x="7834" y="2400"/>
                </a:lnTo>
                <a:lnTo>
                  <a:pt x="7837" y="2399"/>
                </a:lnTo>
                <a:lnTo>
                  <a:pt x="7836" y="2395"/>
                </a:lnTo>
                <a:close/>
                <a:moveTo>
                  <a:pt x="5826" y="2084"/>
                </a:moveTo>
                <a:lnTo>
                  <a:pt x="5823" y="2081"/>
                </a:lnTo>
                <a:lnTo>
                  <a:pt x="5820" y="2079"/>
                </a:lnTo>
                <a:lnTo>
                  <a:pt x="5817" y="2077"/>
                </a:lnTo>
                <a:lnTo>
                  <a:pt x="5814" y="2076"/>
                </a:lnTo>
                <a:lnTo>
                  <a:pt x="5808" y="2076"/>
                </a:lnTo>
                <a:lnTo>
                  <a:pt x="5802" y="2077"/>
                </a:lnTo>
                <a:lnTo>
                  <a:pt x="5787" y="2080"/>
                </a:lnTo>
                <a:lnTo>
                  <a:pt x="5774" y="2083"/>
                </a:lnTo>
                <a:lnTo>
                  <a:pt x="5778" y="2099"/>
                </a:lnTo>
                <a:lnTo>
                  <a:pt x="5793" y="2096"/>
                </a:lnTo>
                <a:lnTo>
                  <a:pt x="5807" y="2092"/>
                </a:lnTo>
                <a:lnTo>
                  <a:pt x="5818" y="2089"/>
                </a:lnTo>
                <a:lnTo>
                  <a:pt x="5826" y="2084"/>
                </a:lnTo>
                <a:close/>
                <a:moveTo>
                  <a:pt x="2319" y="675"/>
                </a:moveTo>
                <a:lnTo>
                  <a:pt x="2324" y="667"/>
                </a:lnTo>
                <a:lnTo>
                  <a:pt x="2318" y="657"/>
                </a:lnTo>
                <a:lnTo>
                  <a:pt x="2315" y="651"/>
                </a:lnTo>
                <a:lnTo>
                  <a:pt x="2315" y="657"/>
                </a:lnTo>
                <a:lnTo>
                  <a:pt x="2319" y="675"/>
                </a:lnTo>
                <a:close/>
                <a:moveTo>
                  <a:pt x="2024" y="208"/>
                </a:moveTo>
                <a:lnTo>
                  <a:pt x="2026" y="216"/>
                </a:lnTo>
                <a:lnTo>
                  <a:pt x="2027" y="225"/>
                </a:lnTo>
                <a:lnTo>
                  <a:pt x="2027" y="225"/>
                </a:lnTo>
                <a:lnTo>
                  <a:pt x="2027" y="225"/>
                </a:lnTo>
                <a:lnTo>
                  <a:pt x="2024" y="208"/>
                </a:lnTo>
                <a:close/>
                <a:moveTo>
                  <a:pt x="802" y="1458"/>
                </a:moveTo>
                <a:lnTo>
                  <a:pt x="814" y="1447"/>
                </a:lnTo>
                <a:lnTo>
                  <a:pt x="807" y="1437"/>
                </a:lnTo>
                <a:lnTo>
                  <a:pt x="802" y="1432"/>
                </a:lnTo>
                <a:lnTo>
                  <a:pt x="800" y="1431"/>
                </a:lnTo>
                <a:lnTo>
                  <a:pt x="799" y="1431"/>
                </a:lnTo>
                <a:lnTo>
                  <a:pt x="798" y="1431"/>
                </a:lnTo>
                <a:lnTo>
                  <a:pt x="798" y="1432"/>
                </a:lnTo>
                <a:lnTo>
                  <a:pt x="798" y="1443"/>
                </a:lnTo>
                <a:lnTo>
                  <a:pt x="802" y="1458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90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1"/>
            <a:ext cx="24384000" cy="8947196"/>
          </a:xfrm>
          <a:custGeom>
            <a:avLst/>
            <a:gdLst>
              <a:gd name="T0" fmla="*/ 4073 w 7933"/>
              <a:gd name="T1" fmla="*/ 344 h 2955"/>
              <a:gd name="T2" fmla="*/ 4152 w 7933"/>
              <a:gd name="T3" fmla="*/ 118 h 2955"/>
              <a:gd name="T4" fmla="*/ 4351 w 7933"/>
              <a:gd name="T5" fmla="*/ 503 h 2955"/>
              <a:gd name="T6" fmla="*/ 3277 w 7933"/>
              <a:gd name="T7" fmla="*/ 264 h 2955"/>
              <a:gd name="T8" fmla="*/ 2585 w 7933"/>
              <a:gd name="T9" fmla="*/ 46 h 2955"/>
              <a:gd name="T10" fmla="*/ 1208 w 7933"/>
              <a:gd name="T11" fmla="*/ 924 h 2955"/>
              <a:gd name="T12" fmla="*/ 1961 w 7933"/>
              <a:gd name="T13" fmla="*/ 1053 h 2955"/>
              <a:gd name="T14" fmla="*/ 2412 w 7933"/>
              <a:gd name="T15" fmla="*/ 1238 h 2955"/>
              <a:gd name="T16" fmla="*/ 1989 w 7933"/>
              <a:gd name="T17" fmla="*/ 1239 h 2955"/>
              <a:gd name="T18" fmla="*/ 1414 w 7933"/>
              <a:gd name="T19" fmla="*/ 1356 h 2955"/>
              <a:gd name="T20" fmla="*/ 966 w 7933"/>
              <a:gd name="T21" fmla="*/ 1482 h 2955"/>
              <a:gd name="T22" fmla="*/ 149 w 7933"/>
              <a:gd name="T23" fmla="*/ 1514 h 2955"/>
              <a:gd name="T24" fmla="*/ 1362 w 7933"/>
              <a:gd name="T25" fmla="*/ 2406 h 2955"/>
              <a:gd name="T26" fmla="*/ 1150 w 7933"/>
              <a:gd name="T27" fmla="*/ 2480 h 2955"/>
              <a:gd name="T28" fmla="*/ 867 w 7933"/>
              <a:gd name="T29" fmla="*/ 2518 h 2955"/>
              <a:gd name="T30" fmla="*/ 1052 w 7933"/>
              <a:gd name="T31" fmla="*/ 2705 h 2955"/>
              <a:gd name="T32" fmla="*/ 1222 w 7933"/>
              <a:gd name="T33" fmla="*/ 2749 h 2955"/>
              <a:gd name="T34" fmla="*/ 1619 w 7933"/>
              <a:gd name="T35" fmla="*/ 2808 h 2955"/>
              <a:gd name="T36" fmla="*/ 1977 w 7933"/>
              <a:gd name="T37" fmla="*/ 2807 h 2955"/>
              <a:gd name="T38" fmla="*/ 2491 w 7933"/>
              <a:gd name="T39" fmla="*/ 2634 h 2955"/>
              <a:gd name="T40" fmla="*/ 3107 w 7933"/>
              <a:gd name="T41" fmla="*/ 2498 h 2955"/>
              <a:gd name="T42" fmla="*/ 4727 w 7933"/>
              <a:gd name="T43" fmla="*/ 2726 h 2955"/>
              <a:gd name="T44" fmla="*/ 4999 w 7933"/>
              <a:gd name="T45" fmla="*/ 2429 h 2955"/>
              <a:gd name="T46" fmla="*/ 6099 w 7933"/>
              <a:gd name="T47" fmla="*/ 2650 h 2955"/>
              <a:gd name="T48" fmla="*/ 5776 w 7933"/>
              <a:gd name="T49" fmla="*/ 2287 h 2955"/>
              <a:gd name="T50" fmla="*/ 6045 w 7933"/>
              <a:gd name="T51" fmla="*/ 2040 h 2955"/>
              <a:gd name="T52" fmla="*/ 6521 w 7933"/>
              <a:gd name="T53" fmla="*/ 2017 h 2955"/>
              <a:gd name="T54" fmla="*/ 7452 w 7933"/>
              <a:gd name="T55" fmla="*/ 2127 h 2955"/>
              <a:gd name="T56" fmla="*/ 7566 w 7933"/>
              <a:gd name="T57" fmla="*/ 2047 h 2955"/>
              <a:gd name="T58" fmla="*/ 7867 w 7933"/>
              <a:gd name="T59" fmla="*/ 2091 h 2955"/>
              <a:gd name="T60" fmla="*/ 3480 w 7933"/>
              <a:gd name="T61" fmla="*/ 42 h 2955"/>
              <a:gd name="T62" fmla="*/ 2981 w 7933"/>
              <a:gd name="T63" fmla="*/ 0 h 2955"/>
              <a:gd name="T64" fmla="*/ 707 w 7933"/>
              <a:gd name="T65" fmla="*/ 2586 h 2955"/>
              <a:gd name="T66" fmla="*/ 509 w 7933"/>
              <a:gd name="T67" fmla="*/ 2124 h 2955"/>
              <a:gd name="T68" fmla="*/ 3264 w 7933"/>
              <a:gd name="T69" fmla="*/ 1955 h 2955"/>
              <a:gd name="T70" fmla="*/ 3057 w 7933"/>
              <a:gd name="T71" fmla="*/ 1899 h 2955"/>
              <a:gd name="T72" fmla="*/ 2966 w 7933"/>
              <a:gd name="T73" fmla="*/ 1998 h 2955"/>
              <a:gd name="T74" fmla="*/ 3370 w 7933"/>
              <a:gd name="T75" fmla="*/ 2139 h 2955"/>
              <a:gd name="T76" fmla="*/ 2171 w 7933"/>
              <a:gd name="T77" fmla="*/ 2026 h 2955"/>
              <a:gd name="T78" fmla="*/ 3314 w 7933"/>
              <a:gd name="T79" fmla="*/ 1736 h 2955"/>
              <a:gd name="T80" fmla="*/ 3742 w 7933"/>
              <a:gd name="T81" fmla="*/ 2093 h 2955"/>
              <a:gd name="T82" fmla="*/ 3829 w 7933"/>
              <a:gd name="T83" fmla="*/ 1992 h 2955"/>
              <a:gd name="T84" fmla="*/ 3765 w 7933"/>
              <a:gd name="T85" fmla="*/ 1928 h 2955"/>
              <a:gd name="T86" fmla="*/ 4686 w 7933"/>
              <a:gd name="T87" fmla="*/ 1973 h 2955"/>
              <a:gd name="T88" fmla="*/ 4521 w 7933"/>
              <a:gd name="T89" fmla="*/ 2181 h 2955"/>
              <a:gd name="T90" fmla="*/ 4152 w 7933"/>
              <a:gd name="T91" fmla="*/ 2192 h 2955"/>
              <a:gd name="T92" fmla="*/ 4874 w 7933"/>
              <a:gd name="T93" fmla="*/ 2232 h 2955"/>
              <a:gd name="T94" fmla="*/ 6298 w 7933"/>
              <a:gd name="T95" fmla="*/ 2542 h 2955"/>
              <a:gd name="T96" fmla="*/ 4604 w 7933"/>
              <a:gd name="T97" fmla="*/ 593 h 2955"/>
              <a:gd name="T98" fmla="*/ 975 w 7933"/>
              <a:gd name="T99" fmla="*/ 1426 h 2955"/>
              <a:gd name="T100" fmla="*/ 3156 w 7933"/>
              <a:gd name="T101" fmla="*/ 1760 h 2955"/>
              <a:gd name="T102" fmla="*/ 3033 w 7933"/>
              <a:gd name="T103" fmla="*/ 1836 h 2955"/>
              <a:gd name="T104" fmla="*/ 2549 w 7933"/>
              <a:gd name="T105" fmla="*/ 1265 h 2955"/>
              <a:gd name="T106" fmla="*/ 2483 w 7933"/>
              <a:gd name="T107" fmla="*/ 2393 h 2955"/>
              <a:gd name="T108" fmla="*/ 4953 w 7933"/>
              <a:gd name="T109" fmla="*/ 2061 h 2955"/>
              <a:gd name="T110" fmla="*/ 2899 w 7933"/>
              <a:gd name="T111" fmla="*/ 2031 h 2955"/>
              <a:gd name="T112" fmla="*/ 5063 w 7933"/>
              <a:gd name="T113" fmla="*/ 454 h 2955"/>
              <a:gd name="T114" fmla="*/ 4780 w 7933"/>
              <a:gd name="T115" fmla="*/ 578 h 2955"/>
              <a:gd name="T116" fmla="*/ 3632 w 7933"/>
              <a:gd name="T117" fmla="*/ 2075 h 2955"/>
              <a:gd name="T118" fmla="*/ 2860 w 7933"/>
              <a:gd name="T119" fmla="*/ 2129 h 2955"/>
              <a:gd name="T120" fmla="*/ 3635 w 7933"/>
              <a:gd name="T121" fmla="*/ 2192 h 2955"/>
              <a:gd name="T122" fmla="*/ 1831 w 7933"/>
              <a:gd name="T123" fmla="*/ 2053 h 2955"/>
              <a:gd name="T124" fmla="*/ 1994 w 7933"/>
              <a:gd name="T125" fmla="*/ 2149 h 2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33" h="2955">
                <a:moveTo>
                  <a:pt x="2559" y="1123"/>
                </a:moveTo>
                <a:lnTo>
                  <a:pt x="2551" y="1104"/>
                </a:lnTo>
                <a:lnTo>
                  <a:pt x="2559" y="1123"/>
                </a:lnTo>
                <a:close/>
                <a:moveTo>
                  <a:pt x="1854" y="2161"/>
                </a:moveTo>
                <a:lnTo>
                  <a:pt x="1854" y="2160"/>
                </a:lnTo>
                <a:lnTo>
                  <a:pt x="1853" y="2160"/>
                </a:lnTo>
                <a:lnTo>
                  <a:pt x="1854" y="2161"/>
                </a:lnTo>
                <a:close/>
                <a:moveTo>
                  <a:pt x="4573" y="2143"/>
                </a:moveTo>
                <a:lnTo>
                  <a:pt x="4573" y="2146"/>
                </a:lnTo>
                <a:lnTo>
                  <a:pt x="4574" y="2150"/>
                </a:lnTo>
                <a:lnTo>
                  <a:pt x="4573" y="2143"/>
                </a:lnTo>
                <a:close/>
                <a:moveTo>
                  <a:pt x="4574" y="2150"/>
                </a:moveTo>
                <a:lnTo>
                  <a:pt x="4574" y="2153"/>
                </a:lnTo>
                <a:lnTo>
                  <a:pt x="4575" y="2156"/>
                </a:lnTo>
                <a:lnTo>
                  <a:pt x="4574" y="2150"/>
                </a:lnTo>
                <a:close/>
                <a:moveTo>
                  <a:pt x="874" y="2218"/>
                </a:moveTo>
                <a:lnTo>
                  <a:pt x="874" y="2218"/>
                </a:lnTo>
                <a:lnTo>
                  <a:pt x="874" y="2218"/>
                </a:lnTo>
                <a:lnTo>
                  <a:pt x="874" y="2218"/>
                </a:lnTo>
                <a:lnTo>
                  <a:pt x="874" y="2218"/>
                </a:lnTo>
                <a:close/>
                <a:moveTo>
                  <a:pt x="7933" y="0"/>
                </a:moveTo>
                <a:lnTo>
                  <a:pt x="7859" y="0"/>
                </a:lnTo>
                <a:lnTo>
                  <a:pt x="7854" y="3"/>
                </a:lnTo>
                <a:lnTo>
                  <a:pt x="7848" y="5"/>
                </a:lnTo>
                <a:lnTo>
                  <a:pt x="7844" y="6"/>
                </a:lnTo>
                <a:lnTo>
                  <a:pt x="7839" y="6"/>
                </a:lnTo>
                <a:lnTo>
                  <a:pt x="7834" y="5"/>
                </a:lnTo>
                <a:lnTo>
                  <a:pt x="7829" y="4"/>
                </a:lnTo>
                <a:lnTo>
                  <a:pt x="7825" y="3"/>
                </a:lnTo>
                <a:lnTo>
                  <a:pt x="7820" y="0"/>
                </a:lnTo>
                <a:lnTo>
                  <a:pt x="3443" y="0"/>
                </a:lnTo>
                <a:lnTo>
                  <a:pt x="3907" y="293"/>
                </a:lnTo>
                <a:lnTo>
                  <a:pt x="3904" y="289"/>
                </a:lnTo>
                <a:lnTo>
                  <a:pt x="3903" y="286"/>
                </a:lnTo>
                <a:lnTo>
                  <a:pt x="3904" y="283"/>
                </a:lnTo>
                <a:lnTo>
                  <a:pt x="3905" y="282"/>
                </a:lnTo>
                <a:lnTo>
                  <a:pt x="3911" y="281"/>
                </a:lnTo>
                <a:lnTo>
                  <a:pt x="3917" y="282"/>
                </a:lnTo>
                <a:lnTo>
                  <a:pt x="3923" y="283"/>
                </a:lnTo>
                <a:lnTo>
                  <a:pt x="3931" y="283"/>
                </a:lnTo>
                <a:lnTo>
                  <a:pt x="3939" y="282"/>
                </a:lnTo>
                <a:lnTo>
                  <a:pt x="3949" y="279"/>
                </a:lnTo>
                <a:lnTo>
                  <a:pt x="3893" y="241"/>
                </a:lnTo>
                <a:lnTo>
                  <a:pt x="3852" y="213"/>
                </a:lnTo>
                <a:lnTo>
                  <a:pt x="3824" y="191"/>
                </a:lnTo>
                <a:lnTo>
                  <a:pt x="3802" y="173"/>
                </a:lnTo>
                <a:lnTo>
                  <a:pt x="3783" y="156"/>
                </a:lnTo>
                <a:lnTo>
                  <a:pt x="3760" y="138"/>
                </a:lnTo>
                <a:lnTo>
                  <a:pt x="3730" y="114"/>
                </a:lnTo>
                <a:lnTo>
                  <a:pt x="3683" y="80"/>
                </a:lnTo>
                <a:lnTo>
                  <a:pt x="3723" y="103"/>
                </a:lnTo>
                <a:lnTo>
                  <a:pt x="3756" y="124"/>
                </a:lnTo>
                <a:lnTo>
                  <a:pt x="3786" y="142"/>
                </a:lnTo>
                <a:lnTo>
                  <a:pt x="3810" y="159"/>
                </a:lnTo>
                <a:lnTo>
                  <a:pt x="3833" y="175"/>
                </a:lnTo>
                <a:lnTo>
                  <a:pt x="3853" y="189"/>
                </a:lnTo>
                <a:lnTo>
                  <a:pt x="3873" y="204"/>
                </a:lnTo>
                <a:lnTo>
                  <a:pt x="3892" y="219"/>
                </a:lnTo>
                <a:lnTo>
                  <a:pt x="3900" y="225"/>
                </a:lnTo>
                <a:lnTo>
                  <a:pt x="3911" y="232"/>
                </a:lnTo>
                <a:lnTo>
                  <a:pt x="3924" y="242"/>
                </a:lnTo>
                <a:lnTo>
                  <a:pt x="3942" y="257"/>
                </a:lnTo>
                <a:lnTo>
                  <a:pt x="3967" y="275"/>
                </a:lnTo>
                <a:lnTo>
                  <a:pt x="4001" y="301"/>
                </a:lnTo>
                <a:lnTo>
                  <a:pt x="4043" y="334"/>
                </a:lnTo>
                <a:lnTo>
                  <a:pt x="4100" y="376"/>
                </a:lnTo>
                <a:lnTo>
                  <a:pt x="4096" y="372"/>
                </a:lnTo>
                <a:lnTo>
                  <a:pt x="4083" y="363"/>
                </a:lnTo>
                <a:lnTo>
                  <a:pt x="4065" y="346"/>
                </a:lnTo>
                <a:lnTo>
                  <a:pt x="4041" y="327"/>
                </a:lnTo>
                <a:lnTo>
                  <a:pt x="4013" y="303"/>
                </a:lnTo>
                <a:lnTo>
                  <a:pt x="3981" y="276"/>
                </a:lnTo>
                <a:lnTo>
                  <a:pt x="3946" y="247"/>
                </a:lnTo>
                <a:lnTo>
                  <a:pt x="3910" y="217"/>
                </a:lnTo>
                <a:lnTo>
                  <a:pt x="3889" y="200"/>
                </a:lnTo>
                <a:lnTo>
                  <a:pt x="3868" y="183"/>
                </a:lnTo>
                <a:lnTo>
                  <a:pt x="3847" y="167"/>
                </a:lnTo>
                <a:lnTo>
                  <a:pt x="3827" y="150"/>
                </a:lnTo>
                <a:lnTo>
                  <a:pt x="3807" y="135"/>
                </a:lnTo>
                <a:lnTo>
                  <a:pt x="3789" y="121"/>
                </a:lnTo>
                <a:lnTo>
                  <a:pt x="3772" y="106"/>
                </a:lnTo>
                <a:lnTo>
                  <a:pt x="3756" y="94"/>
                </a:lnTo>
                <a:lnTo>
                  <a:pt x="3754" y="88"/>
                </a:lnTo>
                <a:lnTo>
                  <a:pt x="3753" y="82"/>
                </a:lnTo>
                <a:lnTo>
                  <a:pt x="3786" y="104"/>
                </a:lnTo>
                <a:lnTo>
                  <a:pt x="3819" y="128"/>
                </a:lnTo>
                <a:lnTo>
                  <a:pt x="3853" y="155"/>
                </a:lnTo>
                <a:lnTo>
                  <a:pt x="3888" y="183"/>
                </a:lnTo>
                <a:lnTo>
                  <a:pt x="3923" y="213"/>
                </a:lnTo>
                <a:lnTo>
                  <a:pt x="3958" y="242"/>
                </a:lnTo>
                <a:lnTo>
                  <a:pt x="3991" y="272"/>
                </a:lnTo>
                <a:lnTo>
                  <a:pt x="4025" y="302"/>
                </a:lnTo>
                <a:lnTo>
                  <a:pt x="4047" y="321"/>
                </a:lnTo>
                <a:lnTo>
                  <a:pt x="4073" y="344"/>
                </a:lnTo>
                <a:lnTo>
                  <a:pt x="4107" y="374"/>
                </a:lnTo>
                <a:lnTo>
                  <a:pt x="4150" y="413"/>
                </a:lnTo>
                <a:lnTo>
                  <a:pt x="4168" y="427"/>
                </a:lnTo>
                <a:lnTo>
                  <a:pt x="4177" y="435"/>
                </a:lnTo>
                <a:lnTo>
                  <a:pt x="4179" y="436"/>
                </a:lnTo>
                <a:lnTo>
                  <a:pt x="4180" y="436"/>
                </a:lnTo>
                <a:lnTo>
                  <a:pt x="4180" y="435"/>
                </a:lnTo>
                <a:lnTo>
                  <a:pt x="4180" y="435"/>
                </a:lnTo>
                <a:lnTo>
                  <a:pt x="4178" y="431"/>
                </a:lnTo>
                <a:lnTo>
                  <a:pt x="4175" y="425"/>
                </a:lnTo>
                <a:lnTo>
                  <a:pt x="4148" y="398"/>
                </a:lnTo>
                <a:lnTo>
                  <a:pt x="4117" y="366"/>
                </a:lnTo>
                <a:lnTo>
                  <a:pt x="4084" y="332"/>
                </a:lnTo>
                <a:lnTo>
                  <a:pt x="4052" y="296"/>
                </a:lnTo>
                <a:lnTo>
                  <a:pt x="4018" y="261"/>
                </a:lnTo>
                <a:lnTo>
                  <a:pt x="3984" y="224"/>
                </a:lnTo>
                <a:lnTo>
                  <a:pt x="3951" y="187"/>
                </a:lnTo>
                <a:lnTo>
                  <a:pt x="3921" y="151"/>
                </a:lnTo>
                <a:lnTo>
                  <a:pt x="3894" y="121"/>
                </a:lnTo>
                <a:lnTo>
                  <a:pt x="3870" y="91"/>
                </a:lnTo>
                <a:lnTo>
                  <a:pt x="3846" y="64"/>
                </a:lnTo>
                <a:lnTo>
                  <a:pt x="3823" y="38"/>
                </a:lnTo>
                <a:lnTo>
                  <a:pt x="3832" y="37"/>
                </a:lnTo>
                <a:lnTo>
                  <a:pt x="3842" y="36"/>
                </a:lnTo>
                <a:lnTo>
                  <a:pt x="3852" y="35"/>
                </a:lnTo>
                <a:lnTo>
                  <a:pt x="3863" y="34"/>
                </a:lnTo>
                <a:lnTo>
                  <a:pt x="3900" y="48"/>
                </a:lnTo>
                <a:lnTo>
                  <a:pt x="3939" y="60"/>
                </a:lnTo>
                <a:lnTo>
                  <a:pt x="3959" y="66"/>
                </a:lnTo>
                <a:lnTo>
                  <a:pt x="3977" y="70"/>
                </a:lnTo>
                <a:lnTo>
                  <a:pt x="3986" y="71"/>
                </a:lnTo>
                <a:lnTo>
                  <a:pt x="3995" y="72"/>
                </a:lnTo>
                <a:lnTo>
                  <a:pt x="4004" y="72"/>
                </a:lnTo>
                <a:lnTo>
                  <a:pt x="4013" y="71"/>
                </a:lnTo>
                <a:lnTo>
                  <a:pt x="4001" y="67"/>
                </a:lnTo>
                <a:lnTo>
                  <a:pt x="3984" y="62"/>
                </a:lnTo>
                <a:lnTo>
                  <a:pt x="3965" y="57"/>
                </a:lnTo>
                <a:lnTo>
                  <a:pt x="3943" y="52"/>
                </a:lnTo>
                <a:lnTo>
                  <a:pt x="3900" y="43"/>
                </a:lnTo>
                <a:lnTo>
                  <a:pt x="3865" y="34"/>
                </a:lnTo>
                <a:lnTo>
                  <a:pt x="3898" y="34"/>
                </a:lnTo>
                <a:lnTo>
                  <a:pt x="3933" y="35"/>
                </a:lnTo>
                <a:lnTo>
                  <a:pt x="3950" y="37"/>
                </a:lnTo>
                <a:lnTo>
                  <a:pt x="3967" y="39"/>
                </a:lnTo>
                <a:lnTo>
                  <a:pt x="3984" y="41"/>
                </a:lnTo>
                <a:lnTo>
                  <a:pt x="4001" y="44"/>
                </a:lnTo>
                <a:lnTo>
                  <a:pt x="3997" y="46"/>
                </a:lnTo>
                <a:lnTo>
                  <a:pt x="3994" y="47"/>
                </a:lnTo>
                <a:lnTo>
                  <a:pt x="3993" y="49"/>
                </a:lnTo>
                <a:lnTo>
                  <a:pt x="3993" y="50"/>
                </a:lnTo>
                <a:lnTo>
                  <a:pt x="3995" y="52"/>
                </a:lnTo>
                <a:lnTo>
                  <a:pt x="3997" y="54"/>
                </a:lnTo>
                <a:lnTo>
                  <a:pt x="4002" y="55"/>
                </a:lnTo>
                <a:lnTo>
                  <a:pt x="4006" y="57"/>
                </a:lnTo>
                <a:lnTo>
                  <a:pt x="4033" y="66"/>
                </a:lnTo>
                <a:lnTo>
                  <a:pt x="4073" y="75"/>
                </a:lnTo>
                <a:lnTo>
                  <a:pt x="4075" y="95"/>
                </a:lnTo>
                <a:lnTo>
                  <a:pt x="4078" y="115"/>
                </a:lnTo>
                <a:lnTo>
                  <a:pt x="4083" y="133"/>
                </a:lnTo>
                <a:lnTo>
                  <a:pt x="4089" y="149"/>
                </a:lnTo>
                <a:lnTo>
                  <a:pt x="4093" y="158"/>
                </a:lnTo>
                <a:lnTo>
                  <a:pt x="4097" y="165"/>
                </a:lnTo>
                <a:lnTo>
                  <a:pt x="4101" y="172"/>
                </a:lnTo>
                <a:lnTo>
                  <a:pt x="4106" y="178"/>
                </a:lnTo>
                <a:lnTo>
                  <a:pt x="4111" y="184"/>
                </a:lnTo>
                <a:lnTo>
                  <a:pt x="4116" y="190"/>
                </a:lnTo>
                <a:lnTo>
                  <a:pt x="4122" y="195"/>
                </a:lnTo>
                <a:lnTo>
                  <a:pt x="4129" y="199"/>
                </a:lnTo>
                <a:lnTo>
                  <a:pt x="4121" y="184"/>
                </a:lnTo>
                <a:lnTo>
                  <a:pt x="4115" y="169"/>
                </a:lnTo>
                <a:lnTo>
                  <a:pt x="4112" y="162"/>
                </a:lnTo>
                <a:lnTo>
                  <a:pt x="4111" y="154"/>
                </a:lnTo>
                <a:lnTo>
                  <a:pt x="4111" y="147"/>
                </a:lnTo>
                <a:lnTo>
                  <a:pt x="4114" y="140"/>
                </a:lnTo>
                <a:lnTo>
                  <a:pt x="4115" y="137"/>
                </a:lnTo>
                <a:lnTo>
                  <a:pt x="4117" y="135"/>
                </a:lnTo>
                <a:lnTo>
                  <a:pt x="4119" y="135"/>
                </a:lnTo>
                <a:lnTo>
                  <a:pt x="4121" y="135"/>
                </a:lnTo>
                <a:lnTo>
                  <a:pt x="4125" y="137"/>
                </a:lnTo>
                <a:lnTo>
                  <a:pt x="4128" y="141"/>
                </a:lnTo>
                <a:lnTo>
                  <a:pt x="4135" y="154"/>
                </a:lnTo>
                <a:lnTo>
                  <a:pt x="4141" y="166"/>
                </a:lnTo>
                <a:lnTo>
                  <a:pt x="4143" y="159"/>
                </a:lnTo>
                <a:lnTo>
                  <a:pt x="4143" y="150"/>
                </a:lnTo>
                <a:lnTo>
                  <a:pt x="4142" y="142"/>
                </a:lnTo>
                <a:lnTo>
                  <a:pt x="4140" y="133"/>
                </a:lnTo>
                <a:lnTo>
                  <a:pt x="4139" y="123"/>
                </a:lnTo>
                <a:lnTo>
                  <a:pt x="4138" y="113"/>
                </a:lnTo>
                <a:lnTo>
                  <a:pt x="4138" y="102"/>
                </a:lnTo>
                <a:lnTo>
                  <a:pt x="4139" y="90"/>
                </a:lnTo>
                <a:lnTo>
                  <a:pt x="4141" y="91"/>
                </a:lnTo>
                <a:lnTo>
                  <a:pt x="4143" y="92"/>
                </a:lnTo>
                <a:lnTo>
                  <a:pt x="4148" y="105"/>
                </a:lnTo>
                <a:lnTo>
                  <a:pt x="4152" y="118"/>
                </a:lnTo>
                <a:lnTo>
                  <a:pt x="4156" y="127"/>
                </a:lnTo>
                <a:lnTo>
                  <a:pt x="4161" y="136"/>
                </a:lnTo>
                <a:lnTo>
                  <a:pt x="4166" y="143"/>
                </a:lnTo>
                <a:lnTo>
                  <a:pt x="4170" y="149"/>
                </a:lnTo>
                <a:lnTo>
                  <a:pt x="4175" y="153"/>
                </a:lnTo>
                <a:lnTo>
                  <a:pt x="4180" y="158"/>
                </a:lnTo>
                <a:lnTo>
                  <a:pt x="4186" y="161"/>
                </a:lnTo>
                <a:lnTo>
                  <a:pt x="4191" y="163"/>
                </a:lnTo>
                <a:lnTo>
                  <a:pt x="4197" y="165"/>
                </a:lnTo>
                <a:lnTo>
                  <a:pt x="4202" y="166"/>
                </a:lnTo>
                <a:lnTo>
                  <a:pt x="4213" y="168"/>
                </a:lnTo>
                <a:lnTo>
                  <a:pt x="4225" y="170"/>
                </a:lnTo>
                <a:lnTo>
                  <a:pt x="4244" y="207"/>
                </a:lnTo>
                <a:lnTo>
                  <a:pt x="4259" y="239"/>
                </a:lnTo>
                <a:lnTo>
                  <a:pt x="4272" y="268"/>
                </a:lnTo>
                <a:lnTo>
                  <a:pt x="4285" y="290"/>
                </a:lnTo>
                <a:lnTo>
                  <a:pt x="4293" y="296"/>
                </a:lnTo>
                <a:lnTo>
                  <a:pt x="4302" y="303"/>
                </a:lnTo>
                <a:lnTo>
                  <a:pt x="4311" y="308"/>
                </a:lnTo>
                <a:lnTo>
                  <a:pt x="4321" y="313"/>
                </a:lnTo>
                <a:lnTo>
                  <a:pt x="4330" y="317"/>
                </a:lnTo>
                <a:lnTo>
                  <a:pt x="4340" y="321"/>
                </a:lnTo>
                <a:lnTo>
                  <a:pt x="4350" y="324"/>
                </a:lnTo>
                <a:lnTo>
                  <a:pt x="4360" y="327"/>
                </a:lnTo>
                <a:lnTo>
                  <a:pt x="4372" y="329"/>
                </a:lnTo>
                <a:lnTo>
                  <a:pt x="4383" y="331"/>
                </a:lnTo>
                <a:lnTo>
                  <a:pt x="4394" y="332"/>
                </a:lnTo>
                <a:lnTo>
                  <a:pt x="4406" y="333"/>
                </a:lnTo>
                <a:lnTo>
                  <a:pt x="4419" y="332"/>
                </a:lnTo>
                <a:lnTo>
                  <a:pt x="4432" y="331"/>
                </a:lnTo>
                <a:lnTo>
                  <a:pt x="4445" y="330"/>
                </a:lnTo>
                <a:lnTo>
                  <a:pt x="4460" y="327"/>
                </a:lnTo>
                <a:lnTo>
                  <a:pt x="4552" y="256"/>
                </a:lnTo>
                <a:lnTo>
                  <a:pt x="4559" y="276"/>
                </a:lnTo>
                <a:lnTo>
                  <a:pt x="4566" y="294"/>
                </a:lnTo>
                <a:lnTo>
                  <a:pt x="4575" y="313"/>
                </a:lnTo>
                <a:lnTo>
                  <a:pt x="4584" y="329"/>
                </a:lnTo>
                <a:lnTo>
                  <a:pt x="4579" y="336"/>
                </a:lnTo>
                <a:lnTo>
                  <a:pt x="4574" y="345"/>
                </a:lnTo>
                <a:lnTo>
                  <a:pt x="4571" y="355"/>
                </a:lnTo>
                <a:lnTo>
                  <a:pt x="4569" y="365"/>
                </a:lnTo>
                <a:lnTo>
                  <a:pt x="4565" y="386"/>
                </a:lnTo>
                <a:lnTo>
                  <a:pt x="4561" y="407"/>
                </a:lnTo>
                <a:lnTo>
                  <a:pt x="4559" y="416"/>
                </a:lnTo>
                <a:lnTo>
                  <a:pt x="4555" y="423"/>
                </a:lnTo>
                <a:lnTo>
                  <a:pt x="4553" y="426"/>
                </a:lnTo>
                <a:lnTo>
                  <a:pt x="4550" y="429"/>
                </a:lnTo>
                <a:lnTo>
                  <a:pt x="4547" y="431"/>
                </a:lnTo>
                <a:lnTo>
                  <a:pt x="4544" y="433"/>
                </a:lnTo>
                <a:lnTo>
                  <a:pt x="4540" y="434"/>
                </a:lnTo>
                <a:lnTo>
                  <a:pt x="4536" y="434"/>
                </a:lnTo>
                <a:lnTo>
                  <a:pt x="4532" y="434"/>
                </a:lnTo>
                <a:lnTo>
                  <a:pt x="4527" y="433"/>
                </a:lnTo>
                <a:lnTo>
                  <a:pt x="4521" y="432"/>
                </a:lnTo>
                <a:lnTo>
                  <a:pt x="4515" y="429"/>
                </a:lnTo>
                <a:lnTo>
                  <a:pt x="4508" y="426"/>
                </a:lnTo>
                <a:lnTo>
                  <a:pt x="4500" y="422"/>
                </a:lnTo>
                <a:lnTo>
                  <a:pt x="4493" y="408"/>
                </a:lnTo>
                <a:lnTo>
                  <a:pt x="4487" y="394"/>
                </a:lnTo>
                <a:lnTo>
                  <a:pt x="4480" y="383"/>
                </a:lnTo>
                <a:lnTo>
                  <a:pt x="4473" y="374"/>
                </a:lnTo>
                <a:lnTo>
                  <a:pt x="4466" y="367"/>
                </a:lnTo>
                <a:lnTo>
                  <a:pt x="4458" y="361"/>
                </a:lnTo>
                <a:lnTo>
                  <a:pt x="4451" y="357"/>
                </a:lnTo>
                <a:lnTo>
                  <a:pt x="4444" y="354"/>
                </a:lnTo>
                <a:lnTo>
                  <a:pt x="4436" y="353"/>
                </a:lnTo>
                <a:lnTo>
                  <a:pt x="4428" y="353"/>
                </a:lnTo>
                <a:lnTo>
                  <a:pt x="4419" y="354"/>
                </a:lnTo>
                <a:lnTo>
                  <a:pt x="4410" y="357"/>
                </a:lnTo>
                <a:lnTo>
                  <a:pt x="4400" y="361"/>
                </a:lnTo>
                <a:lnTo>
                  <a:pt x="4391" y="365"/>
                </a:lnTo>
                <a:lnTo>
                  <a:pt x="4381" y="371"/>
                </a:lnTo>
                <a:lnTo>
                  <a:pt x="4370" y="378"/>
                </a:lnTo>
                <a:lnTo>
                  <a:pt x="4377" y="380"/>
                </a:lnTo>
                <a:lnTo>
                  <a:pt x="4383" y="383"/>
                </a:lnTo>
                <a:lnTo>
                  <a:pt x="4387" y="387"/>
                </a:lnTo>
                <a:lnTo>
                  <a:pt x="4390" y="392"/>
                </a:lnTo>
                <a:lnTo>
                  <a:pt x="4392" y="399"/>
                </a:lnTo>
                <a:lnTo>
                  <a:pt x="4393" y="405"/>
                </a:lnTo>
                <a:lnTo>
                  <a:pt x="4393" y="412"/>
                </a:lnTo>
                <a:lnTo>
                  <a:pt x="4393" y="420"/>
                </a:lnTo>
                <a:lnTo>
                  <a:pt x="4392" y="436"/>
                </a:lnTo>
                <a:lnTo>
                  <a:pt x="4391" y="455"/>
                </a:lnTo>
                <a:lnTo>
                  <a:pt x="4391" y="464"/>
                </a:lnTo>
                <a:lnTo>
                  <a:pt x="4392" y="473"/>
                </a:lnTo>
                <a:lnTo>
                  <a:pt x="4394" y="482"/>
                </a:lnTo>
                <a:lnTo>
                  <a:pt x="4397" y="491"/>
                </a:lnTo>
                <a:lnTo>
                  <a:pt x="4389" y="500"/>
                </a:lnTo>
                <a:lnTo>
                  <a:pt x="4382" y="506"/>
                </a:lnTo>
                <a:lnTo>
                  <a:pt x="4375" y="509"/>
                </a:lnTo>
                <a:lnTo>
                  <a:pt x="4369" y="510"/>
                </a:lnTo>
                <a:lnTo>
                  <a:pt x="4362" y="509"/>
                </a:lnTo>
                <a:lnTo>
                  <a:pt x="4356" y="506"/>
                </a:lnTo>
                <a:lnTo>
                  <a:pt x="4351" y="503"/>
                </a:lnTo>
                <a:lnTo>
                  <a:pt x="4346" y="497"/>
                </a:lnTo>
                <a:lnTo>
                  <a:pt x="4337" y="484"/>
                </a:lnTo>
                <a:lnTo>
                  <a:pt x="4328" y="469"/>
                </a:lnTo>
                <a:lnTo>
                  <a:pt x="4318" y="455"/>
                </a:lnTo>
                <a:lnTo>
                  <a:pt x="4308" y="441"/>
                </a:lnTo>
                <a:lnTo>
                  <a:pt x="4305" y="461"/>
                </a:lnTo>
                <a:lnTo>
                  <a:pt x="4303" y="478"/>
                </a:lnTo>
                <a:lnTo>
                  <a:pt x="4302" y="494"/>
                </a:lnTo>
                <a:lnTo>
                  <a:pt x="4303" y="507"/>
                </a:lnTo>
                <a:lnTo>
                  <a:pt x="4304" y="512"/>
                </a:lnTo>
                <a:lnTo>
                  <a:pt x="4306" y="516"/>
                </a:lnTo>
                <a:lnTo>
                  <a:pt x="4308" y="519"/>
                </a:lnTo>
                <a:lnTo>
                  <a:pt x="4311" y="521"/>
                </a:lnTo>
                <a:lnTo>
                  <a:pt x="4315" y="522"/>
                </a:lnTo>
                <a:lnTo>
                  <a:pt x="4321" y="522"/>
                </a:lnTo>
                <a:lnTo>
                  <a:pt x="4327" y="521"/>
                </a:lnTo>
                <a:lnTo>
                  <a:pt x="4334" y="518"/>
                </a:lnTo>
                <a:lnTo>
                  <a:pt x="4335" y="529"/>
                </a:lnTo>
                <a:lnTo>
                  <a:pt x="4335" y="538"/>
                </a:lnTo>
                <a:lnTo>
                  <a:pt x="4311" y="530"/>
                </a:lnTo>
                <a:lnTo>
                  <a:pt x="4288" y="523"/>
                </a:lnTo>
                <a:lnTo>
                  <a:pt x="4264" y="516"/>
                </a:lnTo>
                <a:lnTo>
                  <a:pt x="4240" y="509"/>
                </a:lnTo>
                <a:lnTo>
                  <a:pt x="4215" y="503"/>
                </a:lnTo>
                <a:lnTo>
                  <a:pt x="4190" y="497"/>
                </a:lnTo>
                <a:lnTo>
                  <a:pt x="4164" y="490"/>
                </a:lnTo>
                <a:lnTo>
                  <a:pt x="4139" y="485"/>
                </a:lnTo>
                <a:lnTo>
                  <a:pt x="4128" y="470"/>
                </a:lnTo>
                <a:lnTo>
                  <a:pt x="4118" y="457"/>
                </a:lnTo>
                <a:lnTo>
                  <a:pt x="4112" y="452"/>
                </a:lnTo>
                <a:lnTo>
                  <a:pt x="4106" y="448"/>
                </a:lnTo>
                <a:lnTo>
                  <a:pt x="4100" y="443"/>
                </a:lnTo>
                <a:lnTo>
                  <a:pt x="4094" y="440"/>
                </a:lnTo>
                <a:lnTo>
                  <a:pt x="4087" y="439"/>
                </a:lnTo>
                <a:lnTo>
                  <a:pt x="4080" y="438"/>
                </a:lnTo>
                <a:lnTo>
                  <a:pt x="4072" y="439"/>
                </a:lnTo>
                <a:lnTo>
                  <a:pt x="4065" y="441"/>
                </a:lnTo>
                <a:lnTo>
                  <a:pt x="4057" y="446"/>
                </a:lnTo>
                <a:lnTo>
                  <a:pt x="4049" y="450"/>
                </a:lnTo>
                <a:lnTo>
                  <a:pt x="4039" y="457"/>
                </a:lnTo>
                <a:lnTo>
                  <a:pt x="4029" y="464"/>
                </a:lnTo>
                <a:lnTo>
                  <a:pt x="3988" y="458"/>
                </a:lnTo>
                <a:lnTo>
                  <a:pt x="3947" y="452"/>
                </a:lnTo>
                <a:lnTo>
                  <a:pt x="3905" y="446"/>
                </a:lnTo>
                <a:lnTo>
                  <a:pt x="3864" y="440"/>
                </a:lnTo>
                <a:lnTo>
                  <a:pt x="3821" y="435"/>
                </a:lnTo>
                <a:lnTo>
                  <a:pt x="3778" y="430"/>
                </a:lnTo>
                <a:lnTo>
                  <a:pt x="3736" y="425"/>
                </a:lnTo>
                <a:lnTo>
                  <a:pt x="3693" y="420"/>
                </a:lnTo>
                <a:lnTo>
                  <a:pt x="3697" y="417"/>
                </a:lnTo>
                <a:lnTo>
                  <a:pt x="3699" y="412"/>
                </a:lnTo>
                <a:lnTo>
                  <a:pt x="3560" y="350"/>
                </a:lnTo>
                <a:lnTo>
                  <a:pt x="3552" y="351"/>
                </a:lnTo>
                <a:lnTo>
                  <a:pt x="3546" y="352"/>
                </a:lnTo>
                <a:lnTo>
                  <a:pt x="3542" y="354"/>
                </a:lnTo>
                <a:lnTo>
                  <a:pt x="3539" y="356"/>
                </a:lnTo>
                <a:lnTo>
                  <a:pt x="3536" y="359"/>
                </a:lnTo>
                <a:lnTo>
                  <a:pt x="3535" y="361"/>
                </a:lnTo>
                <a:lnTo>
                  <a:pt x="3536" y="365"/>
                </a:lnTo>
                <a:lnTo>
                  <a:pt x="3538" y="369"/>
                </a:lnTo>
                <a:lnTo>
                  <a:pt x="3544" y="377"/>
                </a:lnTo>
                <a:lnTo>
                  <a:pt x="3553" y="386"/>
                </a:lnTo>
                <a:lnTo>
                  <a:pt x="3563" y="395"/>
                </a:lnTo>
                <a:lnTo>
                  <a:pt x="3574" y="407"/>
                </a:lnTo>
                <a:lnTo>
                  <a:pt x="3553" y="404"/>
                </a:lnTo>
                <a:lnTo>
                  <a:pt x="3530" y="401"/>
                </a:lnTo>
                <a:lnTo>
                  <a:pt x="3509" y="399"/>
                </a:lnTo>
                <a:lnTo>
                  <a:pt x="3487" y="395"/>
                </a:lnTo>
                <a:lnTo>
                  <a:pt x="3477" y="393"/>
                </a:lnTo>
                <a:lnTo>
                  <a:pt x="3466" y="390"/>
                </a:lnTo>
                <a:lnTo>
                  <a:pt x="3456" y="388"/>
                </a:lnTo>
                <a:lnTo>
                  <a:pt x="3446" y="386"/>
                </a:lnTo>
                <a:lnTo>
                  <a:pt x="3435" y="383"/>
                </a:lnTo>
                <a:lnTo>
                  <a:pt x="3426" y="381"/>
                </a:lnTo>
                <a:lnTo>
                  <a:pt x="3432" y="375"/>
                </a:lnTo>
                <a:lnTo>
                  <a:pt x="3440" y="369"/>
                </a:lnTo>
                <a:lnTo>
                  <a:pt x="3449" y="364"/>
                </a:lnTo>
                <a:lnTo>
                  <a:pt x="3458" y="359"/>
                </a:lnTo>
                <a:lnTo>
                  <a:pt x="3476" y="350"/>
                </a:lnTo>
                <a:lnTo>
                  <a:pt x="3493" y="341"/>
                </a:lnTo>
                <a:lnTo>
                  <a:pt x="3480" y="342"/>
                </a:lnTo>
                <a:lnTo>
                  <a:pt x="3469" y="342"/>
                </a:lnTo>
                <a:lnTo>
                  <a:pt x="3459" y="342"/>
                </a:lnTo>
                <a:lnTo>
                  <a:pt x="3449" y="341"/>
                </a:lnTo>
                <a:lnTo>
                  <a:pt x="3430" y="338"/>
                </a:lnTo>
                <a:lnTo>
                  <a:pt x="3413" y="333"/>
                </a:lnTo>
                <a:lnTo>
                  <a:pt x="3396" y="327"/>
                </a:lnTo>
                <a:lnTo>
                  <a:pt x="3382" y="320"/>
                </a:lnTo>
                <a:lnTo>
                  <a:pt x="3368" y="312"/>
                </a:lnTo>
                <a:lnTo>
                  <a:pt x="3355" y="304"/>
                </a:lnTo>
                <a:lnTo>
                  <a:pt x="3329" y="287"/>
                </a:lnTo>
                <a:lnTo>
                  <a:pt x="3304" y="273"/>
                </a:lnTo>
                <a:lnTo>
                  <a:pt x="3291" y="268"/>
                </a:lnTo>
                <a:lnTo>
                  <a:pt x="3277" y="264"/>
                </a:lnTo>
                <a:lnTo>
                  <a:pt x="3270" y="262"/>
                </a:lnTo>
                <a:lnTo>
                  <a:pt x="3262" y="262"/>
                </a:lnTo>
                <a:lnTo>
                  <a:pt x="3254" y="261"/>
                </a:lnTo>
                <a:lnTo>
                  <a:pt x="3246" y="261"/>
                </a:lnTo>
                <a:lnTo>
                  <a:pt x="3265" y="269"/>
                </a:lnTo>
                <a:lnTo>
                  <a:pt x="3280" y="275"/>
                </a:lnTo>
                <a:lnTo>
                  <a:pt x="3291" y="282"/>
                </a:lnTo>
                <a:lnTo>
                  <a:pt x="3300" y="288"/>
                </a:lnTo>
                <a:lnTo>
                  <a:pt x="3306" y="293"/>
                </a:lnTo>
                <a:lnTo>
                  <a:pt x="3311" y="298"/>
                </a:lnTo>
                <a:lnTo>
                  <a:pt x="3313" y="304"/>
                </a:lnTo>
                <a:lnTo>
                  <a:pt x="3313" y="309"/>
                </a:lnTo>
                <a:lnTo>
                  <a:pt x="3312" y="314"/>
                </a:lnTo>
                <a:lnTo>
                  <a:pt x="3309" y="318"/>
                </a:lnTo>
                <a:lnTo>
                  <a:pt x="3305" y="322"/>
                </a:lnTo>
                <a:lnTo>
                  <a:pt x="3301" y="327"/>
                </a:lnTo>
                <a:lnTo>
                  <a:pt x="3293" y="335"/>
                </a:lnTo>
                <a:lnTo>
                  <a:pt x="3287" y="343"/>
                </a:lnTo>
                <a:lnTo>
                  <a:pt x="3269" y="338"/>
                </a:lnTo>
                <a:lnTo>
                  <a:pt x="3250" y="333"/>
                </a:lnTo>
                <a:lnTo>
                  <a:pt x="3233" y="328"/>
                </a:lnTo>
                <a:lnTo>
                  <a:pt x="3214" y="323"/>
                </a:lnTo>
                <a:lnTo>
                  <a:pt x="3221" y="315"/>
                </a:lnTo>
                <a:lnTo>
                  <a:pt x="3228" y="308"/>
                </a:lnTo>
                <a:lnTo>
                  <a:pt x="3235" y="302"/>
                </a:lnTo>
                <a:lnTo>
                  <a:pt x="3241" y="296"/>
                </a:lnTo>
                <a:lnTo>
                  <a:pt x="3240" y="295"/>
                </a:lnTo>
                <a:lnTo>
                  <a:pt x="3239" y="294"/>
                </a:lnTo>
                <a:lnTo>
                  <a:pt x="3247" y="291"/>
                </a:lnTo>
                <a:lnTo>
                  <a:pt x="3253" y="287"/>
                </a:lnTo>
                <a:lnTo>
                  <a:pt x="3218" y="279"/>
                </a:lnTo>
                <a:lnTo>
                  <a:pt x="3206" y="272"/>
                </a:lnTo>
                <a:lnTo>
                  <a:pt x="3193" y="266"/>
                </a:lnTo>
                <a:lnTo>
                  <a:pt x="3181" y="259"/>
                </a:lnTo>
                <a:lnTo>
                  <a:pt x="3166" y="253"/>
                </a:lnTo>
                <a:lnTo>
                  <a:pt x="3152" y="247"/>
                </a:lnTo>
                <a:lnTo>
                  <a:pt x="3138" y="242"/>
                </a:lnTo>
                <a:lnTo>
                  <a:pt x="3122" y="237"/>
                </a:lnTo>
                <a:lnTo>
                  <a:pt x="3106" y="232"/>
                </a:lnTo>
                <a:lnTo>
                  <a:pt x="3074" y="225"/>
                </a:lnTo>
                <a:lnTo>
                  <a:pt x="3041" y="219"/>
                </a:lnTo>
                <a:lnTo>
                  <a:pt x="3023" y="217"/>
                </a:lnTo>
                <a:lnTo>
                  <a:pt x="3007" y="216"/>
                </a:lnTo>
                <a:lnTo>
                  <a:pt x="2990" y="214"/>
                </a:lnTo>
                <a:lnTo>
                  <a:pt x="2972" y="214"/>
                </a:lnTo>
                <a:lnTo>
                  <a:pt x="2968" y="215"/>
                </a:lnTo>
                <a:lnTo>
                  <a:pt x="2964" y="216"/>
                </a:lnTo>
                <a:lnTo>
                  <a:pt x="2962" y="217"/>
                </a:lnTo>
                <a:lnTo>
                  <a:pt x="2960" y="219"/>
                </a:lnTo>
                <a:lnTo>
                  <a:pt x="2960" y="219"/>
                </a:lnTo>
                <a:lnTo>
                  <a:pt x="2941" y="210"/>
                </a:lnTo>
                <a:lnTo>
                  <a:pt x="2927" y="202"/>
                </a:lnTo>
                <a:lnTo>
                  <a:pt x="2917" y="196"/>
                </a:lnTo>
                <a:lnTo>
                  <a:pt x="2912" y="191"/>
                </a:lnTo>
                <a:lnTo>
                  <a:pt x="2911" y="188"/>
                </a:lnTo>
                <a:lnTo>
                  <a:pt x="2910" y="186"/>
                </a:lnTo>
                <a:lnTo>
                  <a:pt x="2910" y="185"/>
                </a:lnTo>
                <a:lnTo>
                  <a:pt x="2912" y="183"/>
                </a:lnTo>
                <a:lnTo>
                  <a:pt x="2916" y="181"/>
                </a:lnTo>
                <a:lnTo>
                  <a:pt x="2923" y="179"/>
                </a:lnTo>
                <a:lnTo>
                  <a:pt x="2933" y="178"/>
                </a:lnTo>
                <a:lnTo>
                  <a:pt x="2946" y="178"/>
                </a:lnTo>
                <a:lnTo>
                  <a:pt x="2959" y="179"/>
                </a:lnTo>
                <a:lnTo>
                  <a:pt x="2973" y="179"/>
                </a:lnTo>
                <a:lnTo>
                  <a:pt x="3004" y="182"/>
                </a:lnTo>
                <a:lnTo>
                  <a:pt x="3034" y="185"/>
                </a:lnTo>
                <a:lnTo>
                  <a:pt x="3059" y="187"/>
                </a:lnTo>
                <a:lnTo>
                  <a:pt x="3075" y="187"/>
                </a:lnTo>
                <a:lnTo>
                  <a:pt x="3078" y="187"/>
                </a:lnTo>
                <a:lnTo>
                  <a:pt x="3079" y="186"/>
                </a:lnTo>
                <a:lnTo>
                  <a:pt x="3079" y="185"/>
                </a:lnTo>
                <a:lnTo>
                  <a:pt x="3079" y="184"/>
                </a:lnTo>
                <a:lnTo>
                  <a:pt x="3072" y="181"/>
                </a:lnTo>
                <a:lnTo>
                  <a:pt x="3061" y="176"/>
                </a:lnTo>
                <a:lnTo>
                  <a:pt x="3045" y="169"/>
                </a:lnTo>
                <a:lnTo>
                  <a:pt x="3021" y="161"/>
                </a:lnTo>
                <a:lnTo>
                  <a:pt x="2991" y="149"/>
                </a:lnTo>
                <a:lnTo>
                  <a:pt x="2953" y="136"/>
                </a:lnTo>
                <a:lnTo>
                  <a:pt x="2906" y="121"/>
                </a:lnTo>
                <a:lnTo>
                  <a:pt x="2850" y="102"/>
                </a:lnTo>
                <a:lnTo>
                  <a:pt x="2784" y="81"/>
                </a:lnTo>
                <a:lnTo>
                  <a:pt x="2709" y="56"/>
                </a:lnTo>
                <a:lnTo>
                  <a:pt x="2714" y="62"/>
                </a:lnTo>
                <a:lnTo>
                  <a:pt x="2718" y="65"/>
                </a:lnTo>
                <a:lnTo>
                  <a:pt x="2720" y="68"/>
                </a:lnTo>
                <a:lnTo>
                  <a:pt x="2720" y="70"/>
                </a:lnTo>
                <a:lnTo>
                  <a:pt x="2718" y="71"/>
                </a:lnTo>
                <a:lnTo>
                  <a:pt x="2714" y="72"/>
                </a:lnTo>
                <a:lnTo>
                  <a:pt x="2707" y="72"/>
                </a:lnTo>
                <a:lnTo>
                  <a:pt x="2699" y="71"/>
                </a:lnTo>
                <a:lnTo>
                  <a:pt x="2679" y="68"/>
                </a:lnTo>
                <a:lnTo>
                  <a:pt x="2653" y="63"/>
                </a:lnTo>
                <a:lnTo>
                  <a:pt x="2622" y="55"/>
                </a:lnTo>
                <a:lnTo>
                  <a:pt x="2585" y="46"/>
                </a:lnTo>
                <a:lnTo>
                  <a:pt x="2564" y="41"/>
                </a:lnTo>
                <a:lnTo>
                  <a:pt x="2544" y="36"/>
                </a:lnTo>
                <a:lnTo>
                  <a:pt x="2522" y="31"/>
                </a:lnTo>
                <a:lnTo>
                  <a:pt x="2500" y="25"/>
                </a:lnTo>
                <a:lnTo>
                  <a:pt x="2476" y="19"/>
                </a:lnTo>
                <a:lnTo>
                  <a:pt x="2453" y="12"/>
                </a:lnTo>
                <a:lnTo>
                  <a:pt x="2428" y="6"/>
                </a:lnTo>
                <a:lnTo>
                  <a:pt x="2404" y="0"/>
                </a:lnTo>
                <a:lnTo>
                  <a:pt x="0" y="0"/>
                </a:lnTo>
                <a:lnTo>
                  <a:pt x="0" y="571"/>
                </a:lnTo>
                <a:lnTo>
                  <a:pt x="21" y="580"/>
                </a:lnTo>
                <a:lnTo>
                  <a:pt x="41" y="591"/>
                </a:lnTo>
                <a:lnTo>
                  <a:pt x="60" y="601"/>
                </a:lnTo>
                <a:lnTo>
                  <a:pt x="78" y="611"/>
                </a:lnTo>
                <a:lnTo>
                  <a:pt x="115" y="633"/>
                </a:lnTo>
                <a:lnTo>
                  <a:pt x="150" y="656"/>
                </a:lnTo>
                <a:lnTo>
                  <a:pt x="140" y="629"/>
                </a:lnTo>
                <a:lnTo>
                  <a:pt x="180" y="637"/>
                </a:lnTo>
                <a:lnTo>
                  <a:pt x="218" y="645"/>
                </a:lnTo>
                <a:lnTo>
                  <a:pt x="255" y="653"/>
                </a:lnTo>
                <a:lnTo>
                  <a:pt x="290" y="663"/>
                </a:lnTo>
                <a:lnTo>
                  <a:pt x="357" y="682"/>
                </a:lnTo>
                <a:lnTo>
                  <a:pt x="420" y="700"/>
                </a:lnTo>
                <a:lnTo>
                  <a:pt x="449" y="708"/>
                </a:lnTo>
                <a:lnTo>
                  <a:pt x="479" y="714"/>
                </a:lnTo>
                <a:lnTo>
                  <a:pt x="509" y="719"/>
                </a:lnTo>
                <a:lnTo>
                  <a:pt x="537" y="722"/>
                </a:lnTo>
                <a:lnTo>
                  <a:pt x="551" y="723"/>
                </a:lnTo>
                <a:lnTo>
                  <a:pt x="565" y="724"/>
                </a:lnTo>
                <a:lnTo>
                  <a:pt x="579" y="723"/>
                </a:lnTo>
                <a:lnTo>
                  <a:pt x="594" y="723"/>
                </a:lnTo>
                <a:lnTo>
                  <a:pt x="608" y="721"/>
                </a:lnTo>
                <a:lnTo>
                  <a:pt x="621" y="719"/>
                </a:lnTo>
                <a:lnTo>
                  <a:pt x="636" y="716"/>
                </a:lnTo>
                <a:lnTo>
                  <a:pt x="650" y="713"/>
                </a:lnTo>
                <a:lnTo>
                  <a:pt x="766" y="773"/>
                </a:lnTo>
                <a:lnTo>
                  <a:pt x="756" y="763"/>
                </a:lnTo>
                <a:lnTo>
                  <a:pt x="751" y="755"/>
                </a:lnTo>
                <a:lnTo>
                  <a:pt x="750" y="752"/>
                </a:lnTo>
                <a:lnTo>
                  <a:pt x="749" y="749"/>
                </a:lnTo>
                <a:lnTo>
                  <a:pt x="750" y="746"/>
                </a:lnTo>
                <a:lnTo>
                  <a:pt x="751" y="744"/>
                </a:lnTo>
                <a:lnTo>
                  <a:pt x="754" y="742"/>
                </a:lnTo>
                <a:lnTo>
                  <a:pt x="757" y="740"/>
                </a:lnTo>
                <a:lnTo>
                  <a:pt x="761" y="739"/>
                </a:lnTo>
                <a:lnTo>
                  <a:pt x="766" y="738"/>
                </a:lnTo>
                <a:lnTo>
                  <a:pt x="780" y="737"/>
                </a:lnTo>
                <a:lnTo>
                  <a:pt x="797" y="736"/>
                </a:lnTo>
                <a:lnTo>
                  <a:pt x="803" y="745"/>
                </a:lnTo>
                <a:lnTo>
                  <a:pt x="811" y="753"/>
                </a:lnTo>
                <a:lnTo>
                  <a:pt x="815" y="757"/>
                </a:lnTo>
                <a:lnTo>
                  <a:pt x="821" y="760"/>
                </a:lnTo>
                <a:lnTo>
                  <a:pt x="826" y="762"/>
                </a:lnTo>
                <a:lnTo>
                  <a:pt x="831" y="764"/>
                </a:lnTo>
                <a:lnTo>
                  <a:pt x="830" y="849"/>
                </a:lnTo>
                <a:lnTo>
                  <a:pt x="838" y="855"/>
                </a:lnTo>
                <a:lnTo>
                  <a:pt x="845" y="861"/>
                </a:lnTo>
                <a:lnTo>
                  <a:pt x="853" y="865"/>
                </a:lnTo>
                <a:lnTo>
                  <a:pt x="861" y="868"/>
                </a:lnTo>
                <a:lnTo>
                  <a:pt x="870" y="871"/>
                </a:lnTo>
                <a:lnTo>
                  <a:pt x="879" y="872"/>
                </a:lnTo>
                <a:lnTo>
                  <a:pt x="887" y="873"/>
                </a:lnTo>
                <a:lnTo>
                  <a:pt x="895" y="873"/>
                </a:lnTo>
                <a:lnTo>
                  <a:pt x="912" y="872"/>
                </a:lnTo>
                <a:lnTo>
                  <a:pt x="928" y="870"/>
                </a:lnTo>
                <a:lnTo>
                  <a:pt x="944" y="866"/>
                </a:lnTo>
                <a:lnTo>
                  <a:pt x="960" y="862"/>
                </a:lnTo>
                <a:lnTo>
                  <a:pt x="971" y="862"/>
                </a:lnTo>
                <a:lnTo>
                  <a:pt x="979" y="860"/>
                </a:lnTo>
                <a:lnTo>
                  <a:pt x="972" y="860"/>
                </a:lnTo>
                <a:lnTo>
                  <a:pt x="966" y="860"/>
                </a:lnTo>
                <a:lnTo>
                  <a:pt x="977" y="857"/>
                </a:lnTo>
                <a:lnTo>
                  <a:pt x="987" y="855"/>
                </a:lnTo>
                <a:lnTo>
                  <a:pt x="984" y="858"/>
                </a:lnTo>
                <a:lnTo>
                  <a:pt x="979" y="860"/>
                </a:lnTo>
                <a:lnTo>
                  <a:pt x="1004" y="860"/>
                </a:lnTo>
                <a:lnTo>
                  <a:pt x="1027" y="861"/>
                </a:lnTo>
                <a:lnTo>
                  <a:pt x="1050" y="862"/>
                </a:lnTo>
                <a:lnTo>
                  <a:pt x="1072" y="864"/>
                </a:lnTo>
                <a:lnTo>
                  <a:pt x="1078" y="871"/>
                </a:lnTo>
                <a:lnTo>
                  <a:pt x="1084" y="879"/>
                </a:lnTo>
                <a:lnTo>
                  <a:pt x="1083" y="871"/>
                </a:lnTo>
                <a:lnTo>
                  <a:pt x="1083" y="865"/>
                </a:lnTo>
                <a:lnTo>
                  <a:pt x="1106" y="868"/>
                </a:lnTo>
                <a:lnTo>
                  <a:pt x="1126" y="871"/>
                </a:lnTo>
                <a:lnTo>
                  <a:pt x="1147" y="876"/>
                </a:lnTo>
                <a:lnTo>
                  <a:pt x="1167" y="880"/>
                </a:lnTo>
                <a:lnTo>
                  <a:pt x="1169" y="885"/>
                </a:lnTo>
                <a:lnTo>
                  <a:pt x="1172" y="890"/>
                </a:lnTo>
                <a:lnTo>
                  <a:pt x="1175" y="895"/>
                </a:lnTo>
                <a:lnTo>
                  <a:pt x="1179" y="900"/>
                </a:lnTo>
                <a:lnTo>
                  <a:pt x="1187" y="909"/>
                </a:lnTo>
                <a:lnTo>
                  <a:pt x="1198" y="917"/>
                </a:lnTo>
                <a:lnTo>
                  <a:pt x="1208" y="924"/>
                </a:lnTo>
                <a:lnTo>
                  <a:pt x="1219" y="928"/>
                </a:lnTo>
                <a:lnTo>
                  <a:pt x="1224" y="930"/>
                </a:lnTo>
                <a:lnTo>
                  <a:pt x="1228" y="930"/>
                </a:lnTo>
                <a:lnTo>
                  <a:pt x="1233" y="931"/>
                </a:lnTo>
                <a:lnTo>
                  <a:pt x="1238" y="930"/>
                </a:lnTo>
                <a:lnTo>
                  <a:pt x="1238" y="936"/>
                </a:lnTo>
                <a:lnTo>
                  <a:pt x="1238" y="940"/>
                </a:lnTo>
                <a:lnTo>
                  <a:pt x="1239" y="944"/>
                </a:lnTo>
                <a:lnTo>
                  <a:pt x="1240" y="947"/>
                </a:lnTo>
                <a:lnTo>
                  <a:pt x="1241" y="949"/>
                </a:lnTo>
                <a:lnTo>
                  <a:pt x="1243" y="950"/>
                </a:lnTo>
                <a:lnTo>
                  <a:pt x="1245" y="951"/>
                </a:lnTo>
                <a:lnTo>
                  <a:pt x="1247" y="952"/>
                </a:lnTo>
                <a:lnTo>
                  <a:pt x="1258" y="952"/>
                </a:lnTo>
                <a:lnTo>
                  <a:pt x="1269" y="954"/>
                </a:lnTo>
                <a:lnTo>
                  <a:pt x="1279" y="964"/>
                </a:lnTo>
                <a:lnTo>
                  <a:pt x="1277" y="960"/>
                </a:lnTo>
                <a:lnTo>
                  <a:pt x="1274" y="958"/>
                </a:lnTo>
                <a:lnTo>
                  <a:pt x="1272" y="956"/>
                </a:lnTo>
                <a:lnTo>
                  <a:pt x="1269" y="954"/>
                </a:lnTo>
                <a:lnTo>
                  <a:pt x="1257" y="942"/>
                </a:lnTo>
                <a:lnTo>
                  <a:pt x="1245" y="931"/>
                </a:lnTo>
                <a:lnTo>
                  <a:pt x="1232" y="920"/>
                </a:lnTo>
                <a:lnTo>
                  <a:pt x="1221" y="911"/>
                </a:lnTo>
                <a:lnTo>
                  <a:pt x="1199" y="896"/>
                </a:lnTo>
                <a:lnTo>
                  <a:pt x="1176" y="882"/>
                </a:lnTo>
                <a:lnTo>
                  <a:pt x="1205" y="889"/>
                </a:lnTo>
                <a:lnTo>
                  <a:pt x="1232" y="897"/>
                </a:lnTo>
                <a:lnTo>
                  <a:pt x="1259" y="905"/>
                </a:lnTo>
                <a:lnTo>
                  <a:pt x="1286" y="914"/>
                </a:lnTo>
                <a:lnTo>
                  <a:pt x="1338" y="935"/>
                </a:lnTo>
                <a:lnTo>
                  <a:pt x="1392" y="955"/>
                </a:lnTo>
                <a:lnTo>
                  <a:pt x="1421" y="965"/>
                </a:lnTo>
                <a:lnTo>
                  <a:pt x="1449" y="976"/>
                </a:lnTo>
                <a:lnTo>
                  <a:pt x="1480" y="986"/>
                </a:lnTo>
                <a:lnTo>
                  <a:pt x="1513" y="996"/>
                </a:lnTo>
                <a:lnTo>
                  <a:pt x="1546" y="1005"/>
                </a:lnTo>
                <a:lnTo>
                  <a:pt x="1582" y="1014"/>
                </a:lnTo>
                <a:lnTo>
                  <a:pt x="1620" y="1023"/>
                </a:lnTo>
                <a:lnTo>
                  <a:pt x="1661" y="1031"/>
                </a:lnTo>
                <a:lnTo>
                  <a:pt x="1665" y="1041"/>
                </a:lnTo>
                <a:lnTo>
                  <a:pt x="1668" y="1050"/>
                </a:lnTo>
                <a:lnTo>
                  <a:pt x="1671" y="1060"/>
                </a:lnTo>
                <a:lnTo>
                  <a:pt x="1673" y="1071"/>
                </a:lnTo>
                <a:lnTo>
                  <a:pt x="1682" y="1076"/>
                </a:lnTo>
                <a:lnTo>
                  <a:pt x="1691" y="1081"/>
                </a:lnTo>
                <a:lnTo>
                  <a:pt x="1700" y="1084"/>
                </a:lnTo>
                <a:lnTo>
                  <a:pt x="1707" y="1086"/>
                </a:lnTo>
                <a:lnTo>
                  <a:pt x="1714" y="1088"/>
                </a:lnTo>
                <a:lnTo>
                  <a:pt x="1720" y="1088"/>
                </a:lnTo>
                <a:lnTo>
                  <a:pt x="1726" y="1088"/>
                </a:lnTo>
                <a:lnTo>
                  <a:pt x="1732" y="1087"/>
                </a:lnTo>
                <a:lnTo>
                  <a:pt x="1743" y="1083"/>
                </a:lnTo>
                <a:lnTo>
                  <a:pt x="1752" y="1078"/>
                </a:lnTo>
                <a:lnTo>
                  <a:pt x="1761" y="1072"/>
                </a:lnTo>
                <a:lnTo>
                  <a:pt x="1769" y="1067"/>
                </a:lnTo>
                <a:lnTo>
                  <a:pt x="1778" y="1061"/>
                </a:lnTo>
                <a:lnTo>
                  <a:pt x="1788" y="1057"/>
                </a:lnTo>
                <a:lnTo>
                  <a:pt x="1793" y="1056"/>
                </a:lnTo>
                <a:lnTo>
                  <a:pt x="1798" y="1056"/>
                </a:lnTo>
                <a:lnTo>
                  <a:pt x="1804" y="1057"/>
                </a:lnTo>
                <a:lnTo>
                  <a:pt x="1810" y="1058"/>
                </a:lnTo>
                <a:lnTo>
                  <a:pt x="1816" y="1061"/>
                </a:lnTo>
                <a:lnTo>
                  <a:pt x="1823" y="1065"/>
                </a:lnTo>
                <a:lnTo>
                  <a:pt x="1830" y="1070"/>
                </a:lnTo>
                <a:lnTo>
                  <a:pt x="1839" y="1076"/>
                </a:lnTo>
                <a:lnTo>
                  <a:pt x="1848" y="1084"/>
                </a:lnTo>
                <a:lnTo>
                  <a:pt x="1857" y="1093"/>
                </a:lnTo>
                <a:lnTo>
                  <a:pt x="1867" y="1103"/>
                </a:lnTo>
                <a:lnTo>
                  <a:pt x="1878" y="1116"/>
                </a:lnTo>
                <a:lnTo>
                  <a:pt x="1875" y="1112"/>
                </a:lnTo>
                <a:lnTo>
                  <a:pt x="1874" y="1109"/>
                </a:lnTo>
                <a:lnTo>
                  <a:pt x="1873" y="1105"/>
                </a:lnTo>
                <a:lnTo>
                  <a:pt x="1873" y="1100"/>
                </a:lnTo>
                <a:lnTo>
                  <a:pt x="1875" y="1090"/>
                </a:lnTo>
                <a:lnTo>
                  <a:pt x="1878" y="1079"/>
                </a:lnTo>
                <a:lnTo>
                  <a:pt x="1882" y="1068"/>
                </a:lnTo>
                <a:lnTo>
                  <a:pt x="1886" y="1055"/>
                </a:lnTo>
                <a:lnTo>
                  <a:pt x="1887" y="1050"/>
                </a:lnTo>
                <a:lnTo>
                  <a:pt x="1887" y="1044"/>
                </a:lnTo>
                <a:lnTo>
                  <a:pt x="1887" y="1039"/>
                </a:lnTo>
                <a:lnTo>
                  <a:pt x="1886" y="1034"/>
                </a:lnTo>
                <a:lnTo>
                  <a:pt x="1898" y="1036"/>
                </a:lnTo>
                <a:lnTo>
                  <a:pt x="1912" y="1037"/>
                </a:lnTo>
                <a:lnTo>
                  <a:pt x="1920" y="1037"/>
                </a:lnTo>
                <a:lnTo>
                  <a:pt x="1929" y="1039"/>
                </a:lnTo>
                <a:lnTo>
                  <a:pt x="1936" y="1040"/>
                </a:lnTo>
                <a:lnTo>
                  <a:pt x="1944" y="1043"/>
                </a:lnTo>
                <a:lnTo>
                  <a:pt x="1945" y="1045"/>
                </a:lnTo>
                <a:lnTo>
                  <a:pt x="1947" y="1047"/>
                </a:lnTo>
                <a:lnTo>
                  <a:pt x="1944" y="1043"/>
                </a:lnTo>
                <a:lnTo>
                  <a:pt x="1950" y="1046"/>
                </a:lnTo>
                <a:lnTo>
                  <a:pt x="1956" y="1049"/>
                </a:lnTo>
                <a:lnTo>
                  <a:pt x="1961" y="1053"/>
                </a:lnTo>
                <a:lnTo>
                  <a:pt x="1966" y="1057"/>
                </a:lnTo>
                <a:lnTo>
                  <a:pt x="1914" y="1090"/>
                </a:lnTo>
                <a:lnTo>
                  <a:pt x="1926" y="1100"/>
                </a:lnTo>
                <a:lnTo>
                  <a:pt x="1938" y="1108"/>
                </a:lnTo>
                <a:lnTo>
                  <a:pt x="1950" y="1115"/>
                </a:lnTo>
                <a:lnTo>
                  <a:pt x="1962" y="1121"/>
                </a:lnTo>
                <a:lnTo>
                  <a:pt x="1977" y="1125"/>
                </a:lnTo>
                <a:lnTo>
                  <a:pt x="1990" y="1128"/>
                </a:lnTo>
                <a:lnTo>
                  <a:pt x="2004" y="1131"/>
                </a:lnTo>
                <a:lnTo>
                  <a:pt x="2018" y="1133"/>
                </a:lnTo>
                <a:lnTo>
                  <a:pt x="2046" y="1136"/>
                </a:lnTo>
                <a:lnTo>
                  <a:pt x="2075" y="1138"/>
                </a:lnTo>
                <a:lnTo>
                  <a:pt x="2088" y="1140"/>
                </a:lnTo>
                <a:lnTo>
                  <a:pt x="2102" y="1142"/>
                </a:lnTo>
                <a:lnTo>
                  <a:pt x="2116" y="1144"/>
                </a:lnTo>
                <a:lnTo>
                  <a:pt x="2128" y="1147"/>
                </a:lnTo>
                <a:lnTo>
                  <a:pt x="2125" y="1142"/>
                </a:lnTo>
                <a:lnTo>
                  <a:pt x="2124" y="1137"/>
                </a:lnTo>
                <a:lnTo>
                  <a:pt x="2124" y="1131"/>
                </a:lnTo>
                <a:lnTo>
                  <a:pt x="2124" y="1125"/>
                </a:lnTo>
                <a:lnTo>
                  <a:pt x="2124" y="1119"/>
                </a:lnTo>
                <a:lnTo>
                  <a:pt x="2123" y="1111"/>
                </a:lnTo>
                <a:lnTo>
                  <a:pt x="2122" y="1104"/>
                </a:lnTo>
                <a:lnTo>
                  <a:pt x="2118" y="1096"/>
                </a:lnTo>
                <a:lnTo>
                  <a:pt x="2187" y="1083"/>
                </a:lnTo>
                <a:lnTo>
                  <a:pt x="2190" y="1090"/>
                </a:lnTo>
                <a:lnTo>
                  <a:pt x="2192" y="1097"/>
                </a:lnTo>
                <a:lnTo>
                  <a:pt x="2194" y="1105"/>
                </a:lnTo>
                <a:lnTo>
                  <a:pt x="2196" y="1112"/>
                </a:lnTo>
                <a:lnTo>
                  <a:pt x="2198" y="1127"/>
                </a:lnTo>
                <a:lnTo>
                  <a:pt x="2200" y="1141"/>
                </a:lnTo>
                <a:lnTo>
                  <a:pt x="2203" y="1149"/>
                </a:lnTo>
                <a:lnTo>
                  <a:pt x="2205" y="1156"/>
                </a:lnTo>
                <a:lnTo>
                  <a:pt x="2208" y="1163"/>
                </a:lnTo>
                <a:lnTo>
                  <a:pt x="2211" y="1170"/>
                </a:lnTo>
                <a:lnTo>
                  <a:pt x="2215" y="1177"/>
                </a:lnTo>
                <a:lnTo>
                  <a:pt x="2220" y="1183"/>
                </a:lnTo>
                <a:lnTo>
                  <a:pt x="2227" y="1190"/>
                </a:lnTo>
                <a:lnTo>
                  <a:pt x="2234" y="1196"/>
                </a:lnTo>
                <a:lnTo>
                  <a:pt x="2241" y="1197"/>
                </a:lnTo>
                <a:lnTo>
                  <a:pt x="2249" y="1199"/>
                </a:lnTo>
                <a:lnTo>
                  <a:pt x="2244" y="1223"/>
                </a:lnTo>
                <a:lnTo>
                  <a:pt x="2252" y="1221"/>
                </a:lnTo>
                <a:lnTo>
                  <a:pt x="2257" y="1221"/>
                </a:lnTo>
                <a:lnTo>
                  <a:pt x="2262" y="1222"/>
                </a:lnTo>
                <a:lnTo>
                  <a:pt x="2265" y="1225"/>
                </a:lnTo>
                <a:lnTo>
                  <a:pt x="2268" y="1228"/>
                </a:lnTo>
                <a:lnTo>
                  <a:pt x="2271" y="1233"/>
                </a:lnTo>
                <a:lnTo>
                  <a:pt x="2273" y="1238"/>
                </a:lnTo>
                <a:lnTo>
                  <a:pt x="2275" y="1243"/>
                </a:lnTo>
                <a:lnTo>
                  <a:pt x="2279" y="1256"/>
                </a:lnTo>
                <a:lnTo>
                  <a:pt x="2285" y="1268"/>
                </a:lnTo>
                <a:lnTo>
                  <a:pt x="2289" y="1274"/>
                </a:lnTo>
                <a:lnTo>
                  <a:pt x="2295" y="1278"/>
                </a:lnTo>
                <a:lnTo>
                  <a:pt x="2301" y="1282"/>
                </a:lnTo>
                <a:lnTo>
                  <a:pt x="2309" y="1285"/>
                </a:lnTo>
                <a:lnTo>
                  <a:pt x="2310" y="1272"/>
                </a:lnTo>
                <a:lnTo>
                  <a:pt x="2308" y="1260"/>
                </a:lnTo>
                <a:lnTo>
                  <a:pt x="2305" y="1249"/>
                </a:lnTo>
                <a:lnTo>
                  <a:pt x="2301" y="1240"/>
                </a:lnTo>
                <a:lnTo>
                  <a:pt x="2289" y="1223"/>
                </a:lnTo>
                <a:lnTo>
                  <a:pt x="2277" y="1204"/>
                </a:lnTo>
                <a:lnTo>
                  <a:pt x="2294" y="1207"/>
                </a:lnTo>
                <a:lnTo>
                  <a:pt x="2309" y="1212"/>
                </a:lnTo>
                <a:lnTo>
                  <a:pt x="2324" y="1215"/>
                </a:lnTo>
                <a:lnTo>
                  <a:pt x="2340" y="1218"/>
                </a:lnTo>
                <a:lnTo>
                  <a:pt x="2342" y="1238"/>
                </a:lnTo>
                <a:lnTo>
                  <a:pt x="2344" y="1256"/>
                </a:lnTo>
                <a:lnTo>
                  <a:pt x="2345" y="1266"/>
                </a:lnTo>
                <a:lnTo>
                  <a:pt x="2347" y="1274"/>
                </a:lnTo>
                <a:lnTo>
                  <a:pt x="2350" y="1280"/>
                </a:lnTo>
                <a:lnTo>
                  <a:pt x="2353" y="1286"/>
                </a:lnTo>
                <a:lnTo>
                  <a:pt x="2356" y="1291"/>
                </a:lnTo>
                <a:lnTo>
                  <a:pt x="2361" y="1294"/>
                </a:lnTo>
                <a:lnTo>
                  <a:pt x="2366" y="1296"/>
                </a:lnTo>
                <a:lnTo>
                  <a:pt x="2372" y="1297"/>
                </a:lnTo>
                <a:lnTo>
                  <a:pt x="2380" y="1296"/>
                </a:lnTo>
                <a:lnTo>
                  <a:pt x="2389" y="1293"/>
                </a:lnTo>
                <a:lnTo>
                  <a:pt x="2399" y="1288"/>
                </a:lnTo>
                <a:lnTo>
                  <a:pt x="2409" y="1281"/>
                </a:lnTo>
                <a:lnTo>
                  <a:pt x="2408" y="1277"/>
                </a:lnTo>
                <a:lnTo>
                  <a:pt x="2407" y="1274"/>
                </a:lnTo>
                <a:lnTo>
                  <a:pt x="2405" y="1273"/>
                </a:lnTo>
                <a:lnTo>
                  <a:pt x="2402" y="1273"/>
                </a:lnTo>
                <a:lnTo>
                  <a:pt x="2400" y="1274"/>
                </a:lnTo>
                <a:lnTo>
                  <a:pt x="2398" y="1276"/>
                </a:lnTo>
                <a:lnTo>
                  <a:pt x="2397" y="1278"/>
                </a:lnTo>
                <a:lnTo>
                  <a:pt x="2395" y="1281"/>
                </a:lnTo>
                <a:lnTo>
                  <a:pt x="2397" y="1268"/>
                </a:lnTo>
                <a:lnTo>
                  <a:pt x="2400" y="1256"/>
                </a:lnTo>
                <a:lnTo>
                  <a:pt x="2403" y="1247"/>
                </a:lnTo>
                <a:lnTo>
                  <a:pt x="2407" y="1242"/>
                </a:lnTo>
                <a:lnTo>
                  <a:pt x="2410" y="1240"/>
                </a:lnTo>
                <a:lnTo>
                  <a:pt x="2412" y="1238"/>
                </a:lnTo>
                <a:lnTo>
                  <a:pt x="2414" y="1237"/>
                </a:lnTo>
                <a:lnTo>
                  <a:pt x="2417" y="1237"/>
                </a:lnTo>
                <a:lnTo>
                  <a:pt x="2422" y="1237"/>
                </a:lnTo>
                <a:lnTo>
                  <a:pt x="2427" y="1239"/>
                </a:lnTo>
                <a:lnTo>
                  <a:pt x="2434" y="1243"/>
                </a:lnTo>
                <a:lnTo>
                  <a:pt x="2440" y="1248"/>
                </a:lnTo>
                <a:lnTo>
                  <a:pt x="2446" y="1253"/>
                </a:lnTo>
                <a:lnTo>
                  <a:pt x="2452" y="1260"/>
                </a:lnTo>
                <a:lnTo>
                  <a:pt x="2463" y="1274"/>
                </a:lnTo>
                <a:lnTo>
                  <a:pt x="2474" y="1288"/>
                </a:lnTo>
                <a:lnTo>
                  <a:pt x="2459" y="1297"/>
                </a:lnTo>
                <a:lnTo>
                  <a:pt x="2445" y="1307"/>
                </a:lnTo>
                <a:lnTo>
                  <a:pt x="2429" y="1314"/>
                </a:lnTo>
                <a:lnTo>
                  <a:pt x="2414" y="1320"/>
                </a:lnTo>
                <a:lnTo>
                  <a:pt x="2407" y="1321"/>
                </a:lnTo>
                <a:lnTo>
                  <a:pt x="2399" y="1322"/>
                </a:lnTo>
                <a:lnTo>
                  <a:pt x="2392" y="1322"/>
                </a:lnTo>
                <a:lnTo>
                  <a:pt x="2383" y="1322"/>
                </a:lnTo>
                <a:lnTo>
                  <a:pt x="2376" y="1320"/>
                </a:lnTo>
                <a:lnTo>
                  <a:pt x="2368" y="1316"/>
                </a:lnTo>
                <a:lnTo>
                  <a:pt x="2361" y="1312"/>
                </a:lnTo>
                <a:lnTo>
                  <a:pt x="2353" y="1306"/>
                </a:lnTo>
                <a:lnTo>
                  <a:pt x="2344" y="1321"/>
                </a:lnTo>
                <a:lnTo>
                  <a:pt x="2334" y="1335"/>
                </a:lnTo>
                <a:lnTo>
                  <a:pt x="2326" y="1348"/>
                </a:lnTo>
                <a:lnTo>
                  <a:pt x="2317" y="1359"/>
                </a:lnTo>
                <a:lnTo>
                  <a:pt x="2313" y="1363"/>
                </a:lnTo>
                <a:lnTo>
                  <a:pt x="2308" y="1366"/>
                </a:lnTo>
                <a:lnTo>
                  <a:pt x="2302" y="1368"/>
                </a:lnTo>
                <a:lnTo>
                  <a:pt x="2296" y="1369"/>
                </a:lnTo>
                <a:lnTo>
                  <a:pt x="2288" y="1369"/>
                </a:lnTo>
                <a:lnTo>
                  <a:pt x="2281" y="1367"/>
                </a:lnTo>
                <a:lnTo>
                  <a:pt x="2273" y="1364"/>
                </a:lnTo>
                <a:lnTo>
                  <a:pt x="2264" y="1358"/>
                </a:lnTo>
                <a:lnTo>
                  <a:pt x="2262" y="1351"/>
                </a:lnTo>
                <a:lnTo>
                  <a:pt x="2261" y="1342"/>
                </a:lnTo>
                <a:lnTo>
                  <a:pt x="2261" y="1332"/>
                </a:lnTo>
                <a:lnTo>
                  <a:pt x="2260" y="1323"/>
                </a:lnTo>
                <a:lnTo>
                  <a:pt x="2260" y="1319"/>
                </a:lnTo>
                <a:lnTo>
                  <a:pt x="2259" y="1316"/>
                </a:lnTo>
                <a:lnTo>
                  <a:pt x="2257" y="1313"/>
                </a:lnTo>
                <a:lnTo>
                  <a:pt x="2255" y="1312"/>
                </a:lnTo>
                <a:lnTo>
                  <a:pt x="2253" y="1312"/>
                </a:lnTo>
                <a:lnTo>
                  <a:pt x="2249" y="1314"/>
                </a:lnTo>
                <a:lnTo>
                  <a:pt x="2244" y="1318"/>
                </a:lnTo>
                <a:lnTo>
                  <a:pt x="2238" y="1323"/>
                </a:lnTo>
                <a:lnTo>
                  <a:pt x="2271" y="1391"/>
                </a:lnTo>
                <a:lnTo>
                  <a:pt x="2258" y="1396"/>
                </a:lnTo>
                <a:lnTo>
                  <a:pt x="2245" y="1399"/>
                </a:lnTo>
                <a:lnTo>
                  <a:pt x="2229" y="1384"/>
                </a:lnTo>
                <a:lnTo>
                  <a:pt x="2214" y="1369"/>
                </a:lnTo>
                <a:lnTo>
                  <a:pt x="2206" y="1363"/>
                </a:lnTo>
                <a:lnTo>
                  <a:pt x="2196" y="1357"/>
                </a:lnTo>
                <a:lnTo>
                  <a:pt x="2188" y="1354"/>
                </a:lnTo>
                <a:lnTo>
                  <a:pt x="2179" y="1351"/>
                </a:lnTo>
                <a:lnTo>
                  <a:pt x="2178" y="1344"/>
                </a:lnTo>
                <a:lnTo>
                  <a:pt x="2176" y="1336"/>
                </a:lnTo>
                <a:lnTo>
                  <a:pt x="2162" y="1334"/>
                </a:lnTo>
                <a:lnTo>
                  <a:pt x="2146" y="1331"/>
                </a:lnTo>
                <a:lnTo>
                  <a:pt x="2139" y="1330"/>
                </a:lnTo>
                <a:lnTo>
                  <a:pt x="2131" y="1330"/>
                </a:lnTo>
                <a:lnTo>
                  <a:pt x="2122" y="1332"/>
                </a:lnTo>
                <a:lnTo>
                  <a:pt x="2114" y="1335"/>
                </a:lnTo>
                <a:lnTo>
                  <a:pt x="2139" y="1370"/>
                </a:lnTo>
                <a:lnTo>
                  <a:pt x="2142" y="1365"/>
                </a:lnTo>
                <a:lnTo>
                  <a:pt x="2146" y="1362"/>
                </a:lnTo>
                <a:lnTo>
                  <a:pt x="2150" y="1360"/>
                </a:lnTo>
                <a:lnTo>
                  <a:pt x="2153" y="1359"/>
                </a:lnTo>
                <a:lnTo>
                  <a:pt x="2146" y="1364"/>
                </a:lnTo>
                <a:lnTo>
                  <a:pt x="2139" y="1370"/>
                </a:lnTo>
                <a:lnTo>
                  <a:pt x="2139" y="1370"/>
                </a:lnTo>
                <a:lnTo>
                  <a:pt x="2139" y="1370"/>
                </a:lnTo>
                <a:lnTo>
                  <a:pt x="2084" y="1380"/>
                </a:lnTo>
                <a:lnTo>
                  <a:pt x="2101" y="1403"/>
                </a:lnTo>
                <a:lnTo>
                  <a:pt x="2088" y="1407"/>
                </a:lnTo>
                <a:lnTo>
                  <a:pt x="2075" y="1412"/>
                </a:lnTo>
                <a:lnTo>
                  <a:pt x="2061" y="1417"/>
                </a:lnTo>
                <a:lnTo>
                  <a:pt x="2048" y="1421"/>
                </a:lnTo>
                <a:lnTo>
                  <a:pt x="2043" y="1419"/>
                </a:lnTo>
                <a:lnTo>
                  <a:pt x="2039" y="1418"/>
                </a:lnTo>
                <a:lnTo>
                  <a:pt x="2086" y="1360"/>
                </a:lnTo>
                <a:lnTo>
                  <a:pt x="2072" y="1343"/>
                </a:lnTo>
                <a:lnTo>
                  <a:pt x="2059" y="1331"/>
                </a:lnTo>
                <a:lnTo>
                  <a:pt x="2051" y="1323"/>
                </a:lnTo>
                <a:lnTo>
                  <a:pt x="2044" y="1316"/>
                </a:lnTo>
                <a:lnTo>
                  <a:pt x="2042" y="1307"/>
                </a:lnTo>
                <a:lnTo>
                  <a:pt x="2038" y="1297"/>
                </a:lnTo>
                <a:lnTo>
                  <a:pt x="2036" y="1301"/>
                </a:lnTo>
                <a:lnTo>
                  <a:pt x="2034" y="1304"/>
                </a:lnTo>
                <a:lnTo>
                  <a:pt x="2027" y="1293"/>
                </a:lnTo>
                <a:lnTo>
                  <a:pt x="2019" y="1277"/>
                </a:lnTo>
                <a:lnTo>
                  <a:pt x="2007" y="1251"/>
                </a:lnTo>
                <a:lnTo>
                  <a:pt x="1992" y="1215"/>
                </a:lnTo>
                <a:lnTo>
                  <a:pt x="1989" y="1239"/>
                </a:lnTo>
                <a:lnTo>
                  <a:pt x="1986" y="1263"/>
                </a:lnTo>
                <a:lnTo>
                  <a:pt x="1985" y="1274"/>
                </a:lnTo>
                <a:lnTo>
                  <a:pt x="1986" y="1285"/>
                </a:lnTo>
                <a:lnTo>
                  <a:pt x="1987" y="1296"/>
                </a:lnTo>
                <a:lnTo>
                  <a:pt x="1990" y="1309"/>
                </a:lnTo>
                <a:lnTo>
                  <a:pt x="1978" y="1312"/>
                </a:lnTo>
                <a:lnTo>
                  <a:pt x="1965" y="1316"/>
                </a:lnTo>
                <a:lnTo>
                  <a:pt x="1952" y="1321"/>
                </a:lnTo>
                <a:lnTo>
                  <a:pt x="1939" y="1325"/>
                </a:lnTo>
                <a:lnTo>
                  <a:pt x="1933" y="1324"/>
                </a:lnTo>
                <a:lnTo>
                  <a:pt x="1928" y="1324"/>
                </a:lnTo>
                <a:lnTo>
                  <a:pt x="1920" y="1324"/>
                </a:lnTo>
                <a:lnTo>
                  <a:pt x="1914" y="1325"/>
                </a:lnTo>
                <a:lnTo>
                  <a:pt x="1918" y="1331"/>
                </a:lnTo>
                <a:lnTo>
                  <a:pt x="1900" y="1336"/>
                </a:lnTo>
                <a:lnTo>
                  <a:pt x="1882" y="1341"/>
                </a:lnTo>
                <a:lnTo>
                  <a:pt x="1862" y="1344"/>
                </a:lnTo>
                <a:lnTo>
                  <a:pt x="1845" y="1345"/>
                </a:lnTo>
                <a:lnTo>
                  <a:pt x="1840" y="1335"/>
                </a:lnTo>
                <a:lnTo>
                  <a:pt x="1836" y="1325"/>
                </a:lnTo>
                <a:lnTo>
                  <a:pt x="1830" y="1315"/>
                </a:lnTo>
                <a:lnTo>
                  <a:pt x="1825" y="1307"/>
                </a:lnTo>
                <a:lnTo>
                  <a:pt x="1823" y="1303"/>
                </a:lnTo>
                <a:lnTo>
                  <a:pt x="1820" y="1300"/>
                </a:lnTo>
                <a:lnTo>
                  <a:pt x="1816" y="1298"/>
                </a:lnTo>
                <a:lnTo>
                  <a:pt x="1813" y="1297"/>
                </a:lnTo>
                <a:lnTo>
                  <a:pt x="1809" y="1297"/>
                </a:lnTo>
                <a:lnTo>
                  <a:pt x="1805" y="1298"/>
                </a:lnTo>
                <a:lnTo>
                  <a:pt x="1800" y="1299"/>
                </a:lnTo>
                <a:lnTo>
                  <a:pt x="1795" y="1302"/>
                </a:lnTo>
                <a:lnTo>
                  <a:pt x="1801" y="1340"/>
                </a:lnTo>
                <a:lnTo>
                  <a:pt x="1794" y="1337"/>
                </a:lnTo>
                <a:lnTo>
                  <a:pt x="1786" y="1333"/>
                </a:lnTo>
                <a:lnTo>
                  <a:pt x="1780" y="1329"/>
                </a:lnTo>
                <a:lnTo>
                  <a:pt x="1774" y="1325"/>
                </a:lnTo>
                <a:lnTo>
                  <a:pt x="1768" y="1319"/>
                </a:lnTo>
                <a:lnTo>
                  <a:pt x="1763" y="1313"/>
                </a:lnTo>
                <a:lnTo>
                  <a:pt x="1757" y="1306"/>
                </a:lnTo>
                <a:lnTo>
                  <a:pt x="1753" y="1297"/>
                </a:lnTo>
                <a:lnTo>
                  <a:pt x="1748" y="1299"/>
                </a:lnTo>
                <a:lnTo>
                  <a:pt x="1744" y="1301"/>
                </a:lnTo>
                <a:lnTo>
                  <a:pt x="1738" y="1304"/>
                </a:lnTo>
                <a:lnTo>
                  <a:pt x="1735" y="1308"/>
                </a:lnTo>
                <a:lnTo>
                  <a:pt x="1727" y="1316"/>
                </a:lnTo>
                <a:lnTo>
                  <a:pt x="1720" y="1325"/>
                </a:lnTo>
                <a:lnTo>
                  <a:pt x="1712" y="1318"/>
                </a:lnTo>
                <a:lnTo>
                  <a:pt x="1704" y="1310"/>
                </a:lnTo>
                <a:lnTo>
                  <a:pt x="1708" y="1333"/>
                </a:lnTo>
                <a:lnTo>
                  <a:pt x="1692" y="1338"/>
                </a:lnTo>
                <a:lnTo>
                  <a:pt x="1678" y="1341"/>
                </a:lnTo>
                <a:lnTo>
                  <a:pt x="1665" y="1343"/>
                </a:lnTo>
                <a:lnTo>
                  <a:pt x="1652" y="1343"/>
                </a:lnTo>
                <a:lnTo>
                  <a:pt x="1627" y="1343"/>
                </a:lnTo>
                <a:lnTo>
                  <a:pt x="1604" y="1343"/>
                </a:lnTo>
                <a:lnTo>
                  <a:pt x="1603" y="1339"/>
                </a:lnTo>
                <a:lnTo>
                  <a:pt x="1600" y="1336"/>
                </a:lnTo>
                <a:lnTo>
                  <a:pt x="1597" y="1334"/>
                </a:lnTo>
                <a:lnTo>
                  <a:pt x="1594" y="1333"/>
                </a:lnTo>
                <a:lnTo>
                  <a:pt x="1590" y="1333"/>
                </a:lnTo>
                <a:lnTo>
                  <a:pt x="1585" y="1335"/>
                </a:lnTo>
                <a:lnTo>
                  <a:pt x="1580" y="1338"/>
                </a:lnTo>
                <a:lnTo>
                  <a:pt x="1573" y="1343"/>
                </a:lnTo>
                <a:lnTo>
                  <a:pt x="1574" y="1346"/>
                </a:lnTo>
                <a:lnTo>
                  <a:pt x="1575" y="1350"/>
                </a:lnTo>
                <a:lnTo>
                  <a:pt x="1570" y="1354"/>
                </a:lnTo>
                <a:lnTo>
                  <a:pt x="1564" y="1357"/>
                </a:lnTo>
                <a:lnTo>
                  <a:pt x="1559" y="1362"/>
                </a:lnTo>
                <a:lnTo>
                  <a:pt x="1553" y="1366"/>
                </a:lnTo>
                <a:lnTo>
                  <a:pt x="1548" y="1372"/>
                </a:lnTo>
                <a:lnTo>
                  <a:pt x="1543" y="1378"/>
                </a:lnTo>
                <a:lnTo>
                  <a:pt x="1537" y="1386"/>
                </a:lnTo>
                <a:lnTo>
                  <a:pt x="1532" y="1394"/>
                </a:lnTo>
                <a:lnTo>
                  <a:pt x="1491" y="1367"/>
                </a:lnTo>
                <a:lnTo>
                  <a:pt x="1495" y="1374"/>
                </a:lnTo>
                <a:lnTo>
                  <a:pt x="1497" y="1381"/>
                </a:lnTo>
                <a:lnTo>
                  <a:pt x="1497" y="1387"/>
                </a:lnTo>
                <a:lnTo>
                  <a:pt x="1497" y="1392"/>
                </a:lnTo>
                <a:lnTo>
                  <a:pt x="1495" y="1398"/>
                </a:lnTo>
                <a:lnTo>
                  <a:pt x="1491" y="1404"/>
                </a:lnTo>
                <a:lnTo>
                  <a:pt x="1487" y="1409"/>
                </a:lnTo>
                <a:lnTo>
                  <a:pt x="1481" y="1414"/>
                </a:lnTo>
                <a:lnTo>
                  <a:pt x="1475" y="1415"/>
                </a:lnTo>
                <a:lnTo>
                  <a:pt x="1469" y="1414"/>
                </a:lnTo>
                <a:lnTo>
                  <a:pt x="1461" y="1413"/>
                </a:lnTo>
                <a:lnTo>
                  <a:pt x="1455" y="1410"/>
                </a:lnTo>
                <a:lnTo>
                  <a:pt x="1449" y="1406"/>
                </a:lnTo>
                <a:lnTo>
                  <a:pt x="1442" y="1400"/>
                </a:lnTo>
                <a:lnTo>
                  <a:pt x="1437" y="1395"/>
                </a:lnTo>
                <a:lnTo>
                  <a:pt x="1431" y="1389"/>
                </a:lnTo>
                <a:lnTo>
                  <a:pt x="1426" y="1382"/>
                </a:lnTo>
                <a:lnTo>
                  <a:pt x="1422" y="1376"/>
                </a:lnTo>
                <a:lnTo>
                  <a:pt x="1419" y="1369"/>
                </a:lnTo>
                <a:lnTo>
                  <a:pt x="1415" y="1362"/>
                </a:lnTo>
                <a:lnTo>
                  <a:pt x="1414" y="1356"/>
                </a:lnTo>
                <a:lnTo>
                  <a:pt x="1414" y="1348"/>
                </a:lnTo>
                <a:lnTo>
                  <a:pt x="1415" y="1343"/>
                </a:lnTo>
                <a:lnTo>
                  <a:pt x="1417" y="1337"/>
                </a:lnTo>
                <a:lnTo>
                  <a:pt x="1404" y="1346"/>
                </a:lnTo>
                <a:lnTo>
                  <a:pt x="1392" y="1354"/>
                </a:lnTo>
                <a:lnTo>
                  <a:pt x="1381" y="1359"/>
                </a:lnTo>
                <a:lnTo>
                  <a:pt x="1369" y="1363"/>
                </a:lnTo>
                <a:lnTo>
                  <a:pt x="1359" y="1365"/>
                </a:lnTo>
                <a:lnTo>
                  <a:pt x="1349" y="1366"/>
                </a:lnTo>
                <a:lnTo>
                  <a:pt x="1339" y="1366"/>
                </a:lnTo>
                <a:lnTo>
                  <a:pt x="1330" y="1365"/>
                </a:lnTo>
                <a:lnTo>
                  <a:pt x="1332" y="1359"/>
                </a:lnTo>
                <a:lnTo>
                  <a:pt x="1335" y="1354"/>
                </a:lnTo>
                <a:lnTo>
                  <a:pt x="1325" y="1352"/>
                </a:lnTo>
                <a:lnTo>
                  <a:pt x="1315" y="1354"/>
                </a:lnTo>
                <a:lnTo>
                  <a:pt x="1307" y="1355"/>
                </a:lnTo>
                <a:lnTo>
                  <a:pt x="1299" y="1357"/>
                </a:lnTo>
                <a:lnTo>
                  <a:pt x="1286" y="1351"/>
                </a:lnTo>
                <a:lnTo>
                  <a:pt x="1272" y="1347"/>
                </a:lnTo>
                <a:lnTo>
                  <a:pt x="1258" y="1342"/>
                </a:lnTo>
                <a:lnTo>
                  <a:pt x="1243" y="1339"/>
                </a:lnTo>
                <a:lnTo>
                  <a:pt x="1227" y="1336"/>
                </a:lnTo>
                <a:lnTo>
                  <a:pt x="1210" y="1335"/>
                </a:lnTo>
                <a:lnTo>
                  <a:pt x="1201" y="1336"/>
                </a:lnTo>
                <a:lnTo>
                  <a:pt x="1191" y="1337"/>
                </a:lnTo>
                <a:lnTo>
                  <a:pt x="1181" y="1338"/>
                </a:lnTo>
                <a:lnTo>
                  <a:pt x="1171" y="1340"/>
                </a:lnTo>
                <a:lnTo>
                  <a:pt x="1171" y="1349"/>
                </a:lnTo>
                <a:lnTo>
                  <a:pt x="1170" y="1358"/>
                </a:lnTo>
                <a:lnTo>
                  <a:pt x="1168" y="1364"/>
                </a:lnTo>
                <a:lnTo>
                  <a:pt x="1166" y="1368"/>
                </a:lnTo>
                <a:lnTo>
                  <a:pt x="1163" y="1371"/>
                </a:lnTo>
                <a:lnTo>
                  <a:pt x="1160" y="1374"/>
                </a:lnTo>
                <a:lnTo>
                  <a:pt x="1156" y="1376"/>
                </a:lnTo>
                <a:lnTo>
                  <a:pt x="1152" y="1378"/>
                </a:lnTo>
                <a:lnTo>
                  <a:pt x="1149" y="1379"/>
                </a:lnTo>
                <a:lnTo>
                  <a:pt x="1146" y="1381"/>
                </a:lnTo>
                <a:lnTo>
                  <a:pt x="1143" y="1383"/>
                </a:lnTo>
                <a:lnTo>
                  <a:pt x="1141" y="1386"/>
                </a:lnTo>
                <a:lnTo>
                  <a:pt x="1140" y="1390"/>
                </a:lnTo>
                <a:lnTo>
                  <a:pt x="1140" y="1395"/>
                </a:lnTo>
                <a:lnTo>
                  <a:pt x="1141" y="1402"/>
                </a:lnTo>
                <a:lnTo>
                  <a:pt x="1145" y="1410"/>
                </a:lnTo>
                <a:lnTo>
                  <a:pt x="1110" y="1384"/>
                </a:lnTo>
                <a:lnTo>
                  <a:pt x="1112" y="1386"/>
                </a:lnTo>
                <a:lnTo>
                  <a:pt x="1112" y="1388"/>
                </a:lnTo>
                <a:lnTo>
                  <a:pt x="1112" y="1391"/>
                </a:lnTo>
                <a:lnTo>
                  <a:pt x="1112" y="1394"/>
                </a:lnTo>
                <a:lnTo>
                  <a:pt x="1110" y="1400"/>
                </a:lnTo>
                <a:lnTo>
                  <a:pt x="1109" y="1407"/>
                </a:lnTo>
                <a:lnTo>
                  <a:pt x="1104" y="1411"/>
                </a:lnTo>
                <a:lnTo>
                  <a:pt x="1100" y="1413"/>
                </a:lnTo>
                <a:lnTo>
                  <a:pt x="1097" y="1412"/>
                </a:lnTo>
                <a:lnTo>
                  <a:pt x="1093" y="1409"/>
                </a:lnTo>
                <a:lnTo>
                  <a:pt x="1088" y="1399"/>
                </a:lnTo>
                <a:lnTo>
                  <a:pt x="1084" y="1386"/>
                </a:lnTo>
                <a:lnTo>
                  <a:pt x="1086" y="1395"/>
                </a:lnTo>
                <a:lnTo>
                  <a:pt x="1037" y="1409"/>
                </a:lnTo>
                <a:lnTo>
                  <a:pt x="1035" y="1363"/>
                </a:lnTo>
                <a:lnTo>
                  <a:pt x="1000" y="1405"/>
                </a:lnTo>
                <a:lnTo>
                  <a:pt x="1006" y="1414"/>
                </a:lnTo>
                <a:lnTo>
                  <a:pt x="1011" y="1422"/>
                </a:lnTo>
                <a:lnTo>
                  <a:pt x="1017" y="1427"/>
                </a:lnTo>
                <a:lnTo>
                  <a:pt x="1023" y="1431"/>
                </a:lnTo>
                <a:lnTo>
                  <a:pt x="1029" y="1435"/>
                </a:lnTo>
                <a:lnTo>
                  <a:pt x="1036" y="1437"/>
                </a:lnTo>
                <a:lnTo>
                  <a:pt x="1042" y="1439"/>
                </a:lnTo>
                <a:lnTo>
                  <a:pt x="1050" y="1440"/>
                </a:lnTo>
                <a:lnTo>
                  <a:pt x="1056" y="1442"/>
                </a:lnTo>
                <a:lnTo>
                  <a:pt x="1062" y="1444"/>
                </a:lnTo>
                <a:lnTo>
                  <a:pt x="1068" y="1446"/>
                </a:lnTo>
                <a:lnTo>
                  <a:pt x="1073" y="1450"/>
                </a:lnTo>
                <a:lnTo>
                  <a:pt x="1078" y="1455"/>
                </a:lnTo>
                <a:lnTo>
                  <a:pt x="1082" y="1461"/>
                </a:lnTo>
                <a:lnTo>
                  <a:pt x="1085" y="1468"/>
                </a:lnTo>
                <a:lnTo>
                  <a:pt x="1088" y="1478"/>
                </a:lnTo>
                <a:lnTo>
                  <a:pt x="1080" y="1483"/>
                </a:lnTo>
                <a:lnTo>
                  <a:pt x="1069" y="1492"/>
                </a:lnTo>
                <a:lnTo>
                  <a:pt x="1063" y="1498"/>
                </a:lnTo>
                <a:lnTo>
                  <a:pt x="1056" y="1503"/>
                </a:lnTo>
                <a:lnTo>
                  <a:pt x="1047" y="1507"/>
                </a:lnTo>
                <a:lnTo>
                  <a:pt x="1039" y="1511"/>
                </a:lnTo>
                <a:lnTo>
                  <a:pt x="1030" y="1514"/>
                </a:lnTo>
                <a:lnTo>
                  <a:pt x="1022" y="1516"/>
                </a:lnTo>
                <a:lnTo>
                  <a:pt x="1013" y="1516"/>
                </a:lnTo>
                <a:lnTo>
                  <a:pt x="1002" y="1514"/>
                </a:lnTo>
                <a:lnTo>
                  <a:pt x="998" y="1513"/>
                </a:lnTo>
                <a:lnTo>
                  <a:pt x="993" y="1511"/>
                </a:lnTo>
                <a:lnTo>
                  <a:pt x="989" y="1508"/>
                </a:lnTo>
                <a:lnTo>
                  <a:pt x="984" y="1504"/>
                </a:lnTo>
                <a:lnTo>
                  <a:pt x="980" y="1500"/>
                </a:lnTo>
                <a:lnTo>
                  <a:pt x="975" y="1494"/>
                </a:lnTo>
                <a:lnTo>
                  <a:pt x="971" y="1488"/>
                </a:lnTo>
                <a:lnTo>
                  <a:pt x="966" y="1482"/>
                </a:lnTo>
                <a:lnTo>
                  <a:pt x="870" y="1517"/>
                </a:lnTo>
                <a:lnTo>
                  <a:pt x="869" y="1525"/>
                </a:lnTo>
                <a:lnTo>
                  <a:pt x="869" y="1530"/>
                </a:lnTo>
                <a:lnTo>
                  <a:pt x="868" y="1532"/>
                </a:lnTo>
                <a:lnTo>
                  <a:pt x="867" y="1533"/>
                </a:lnTo>
                <a:lnTo>
                  <a:pt x="863" y="1533"/>
                </a:lnTo>
                <a:lnTo>
                  <a:pt x="859" y="1534"/>
                </a:lnTo>
                <a:lnTo>
                  <a:pt x="852" y="1535"/>
                </a:lnTo>
                <a:lnTo>
                  <a:pt x="843" y="1539"/>
                </a:lnTo>
                <a:lnTo>
                  <a:pt x="838" y="1542"/>
                </a:lnTo>
                <a:lnTo>
                  <a:pt x="834" y="1545"/>
                </a:lnTo>
                <a:lnTo>
                  <a:pt x="831" y="1545"/>
                </a:lnTo>
                <a:lnTo>
                  <a:pt x="828" y="1545"/>
                </a:lnTo>
                <a:lnTo>
                  <a:pt x="822" y="1543"/>
                </a:lnTo>
                <a:lnTo>
                  <a:pt x="815" y="1540"/>
                </a:lnTo>
                <a:lnTo>
                  <a:pt x="809" y="1536"/>
                </a:lnTo>
                <a:lnTo>
                  <a:pt x="802" y="1533"/>
                </a:lnTo>
                <a:lnTo>
                  <a:pt x="798" y="1532"/>
                </a:lnTo>
                <a:lnTo>
                  <a:pt x="793" y="1531"/>
                </a:lnTo>
                <a:lnTo>
                  <a:pt x="788" y="1531"/>
                </a:lnTo>
                <a:lnTo>
                  <a:pt x="782" y="1531"/>
                </a:lnTo>
                <a:lnTo>
                  <a:pt x="789" y="1535"/>
                </a:lnTo>
                <a:lnTo>
                  <a:pt x="795" y="1538"/>
                </a:lnTo>
                <a:lnTo>
                  <a:pt x="798" y="1542"/>
                </a:lnTo>
                <a:lnTo>
                  <a:pt x="801" y="1549"/>
                </a:lnTo>
                <a:lnTo>
                  <a:pt x="794" y="1552"/>
                </a:lnTo>
                <a:lnTo>
                  <a:pt x="788" y="1554"/>
                </a:lnTo>
                <a:lnTo>
                  <a:pt x="782" y="1554"/>
                </a:lnTo>
                <a:lnTo>
                  <a:pt x="776" y="1553"/>
                </a:lnTo>
                <a:lnTo>
                  <a:pt x="770" y="1550"/>
                </a:lnTo>
                <a:lnTo>
                  <a:pt x="766" y="1546"/>
                </a:lnTo>
                <a:lnTo>
                  <a:pt x="762" y="1541"/>
                </a:lnTo>
                <a:lnTo>
                  <a:pt x="758" y="1535"/>
                </a:lnTo>
                <a:lnTo>
                  <a:pt x="750" y="1523"/>
                </a:lnTo>
                <a:lnTo>
                  <a:pt x="742" y="1510"/>
                </a:lnTo>
                <a:lnTo>
                  <a:pt x="737" y="1504"/>
                </a:lnTo>
                <a:lnTo>
                  <a:pt x="733" y="1498"/>
                </a:lnTo>
                <a:lnTo>
                  <a:pt x="728" y="1491"/>
                </a:lnTo>
                <a:lnTo>
                  <a:pt x="722" y="1487"/>
                </a:lnTo>
                <a:lnTo>
                  <a:pt x="730" y="1486"/>
                </a:lnTo>
                <a:lnTo>
                  <a:pt x="738" y="1487"/>
                </a:lnTo>
                <a:lnTo>
                  <a:pt x="745" y="1489"/>
                </a:lnTo>
                <a:lnTo>
                  <a:pt x="752" y="1492"/>
                </a:lnTo>
                <a:lnTo>
                  <a:pt x="765" y="1501"/>
                </a:lnTo>
                <a:lnTo>
                  <a:pt x="779" y="1508"/>
                </a:lnTo>
                <a:lnTo>
                  <a:pt x="780" y="1494"/>
                </a:lnTo>
                <a:lnTo>
                  <a:pt x="780" y="1486"/>
                </a:lnTo>
                <a:lnTo>
                  <a:pt x="828" y="1510"/>
                </a:lnTo>
                <a:lnTo>
                  <a:pt x="826" y="1501"/>
                </a:lnTo>
                <a:lnTo>
                  <a:pt x="827" y="1501"/>
                </a:lnTo>
                <a:lnTo>
                  <a:pt x="829" y="1502"/>
                </a:lnTo>
                <a:lnTo>
                  <a:pt x="833" y="1501"/>
                </a:lnTo>
                <a:lnTo>
                  <a:pt x="839" y="1499"/>
                </a:lnTo>
                <a:lnTo>
                  <a:pt x="848" y="1491"/>
                </a:lnTo>
                <a:lnTo>
                  <a:pt x="828" y="1491"/>
                </a:lnTo>
                <a:lnTo>
                  <a:pt x="812" y="1491"/>
                </a:lnTo>
                <a:lnTo>
                  <a:pt x="804" y="1490"/>
                </a:lnTo>
                <a:lnTo>
                  <a:pt x="796" y="1489"/>
                </a:lnTo>
                <a:lnTo>
                  <a:pt x="786" y="1487"/>
                </a:lnTo>
                <a:lnTo>
                  <a:pt x="774" y="1484"/>
                </a:lnTo>
                <a:lnTo>
                  <a:pt x="771" y="1478"/>
                </a:lnTo>
                <a:lnTo>
                  <a:pt x="769" y="1471"/>
                </a:lnTo>
                <a:lnTo>
                  <a:pt x="769" y="1465"/>
                </a:lnTo>
                <a:lnTo>
                  <a:pt x="769" y="1459"/>
                </a:lnTo>
                <a:lnTo>
                  <a:pt x="771" y="1449"/>
                </a:lnTo>
                <a:lnTo>
                  <a:pt x="776" y="1438"/>
                </a:lnTo>
                <a:lnTo>
                  <a:pt x="779" y="1429"/>
                </a:lnTo>
                <a:lnTo>
                  <a:pt x="780" y="1421"/>
                </a:lnTo>
                <a:lnTo>
                  <a:pt x="780" y="1416"/>
                </a:lnTo>
                <a:lnTo>
                  <a:pt x="779" y="1412"/>
                </a:lnTo>
                <a:lnTo>
                  <a:pt x="777" y="1407"/>
                </a:lnTo>
                <a:lnTo>
                  <a:pt x="772" y="1403"/>
                </a:lnTo>
                <a:lnTo>
                  <a:pt x="744" y="1399"/>
                </a:lnTo>
                <a:lnTo>
                  <a:pt x="715" y="1397"/>
                </a:lnTo>
                <a:lnTo>
                  <a:pt x="688" y="1397"/>
                </a:lnTo>
                <a:lnTo>
                  <a:pt x="660" y="1398"/>
                </a:lnTo>
                <a:lnTo>
                  <a:pt x="633" y="1400"/>
                </a:lnTo>
                <a:lnTo>
                  <a:pt x="608" y="1405"/>
                </a:lnTo>
                <a:lnTo>
                  <a:pt x="583" y="1409"/>
                </a:lnTo>
                <a:lnTo>
                  <a:pt x="559" y="1413"/>
                </a:lnTo>
                <a:lnTo>
                  <a:pt x="534" y="1419"/>
                </a:lnTo>
                <a:lnTo>
                  <a:pt x="511" y="1425"/>
                </a:lnTo>
                <a:lnTo>
                  <a:pt x="487" y="1431"/>
                </a:lnTo>
                <a:lnTo>
                  <a:pt x="464" y="1438"/>
                </a:lnTo>
                <a:lnTo>
                  <a:pt x="419" y="1454"/>
                </a:lnTo>
                <a:lnTo>
                  <a:pt x="374" y="1468"/>
                </a:lnTo>
                <a:lnTo>
                  <a:pt x="330" y="1482"/>
                </a:lnTo>
                <a:lnTo>
                  <a:pt x="285" y="1494"/>
                </a:lnTo>
                <a:lnTo>
                  <a:pt x="263" y="1500"/>
                </a:lnTo>
                <a:lnTo>
                  <a:pt x="241" y="1505"/>
                </a:lnTo>
                <a:lnTo>
                  <a:pt x="218" y="1509"/>
                </a:lnTo>
                <a:lnTo>
                  <a:pt x="195" y="1511"/>
                </a:lnTo>
                <a:lnTo>
                  <a:pt x="172" y="1513"/>
                </a:lnTo>
                <a:lnTo>
                  <a:pt x="149" y="1514"/>
                </a:lnTo>
                <a:lnTo>
                  <a:pt x="125" y="1513"/>
                </a:lnTo>
                <a:lnTo>
                  <a:pt x="101" y="1511"/>
                </a:lnTo>
                <a:lnTo>
                  <a:pt x="76" y="1508"/>
                </a:lnTo>
                <a:lnTo>
                  <a:pt x="52" y="1503"/>
                </a:lnTo>
                <a:lnTo>
                  <a:pt x="26" y="1495"/>
                </a:lnTo>
                <a:lnTo>
                  <a:pt x="0" y="1487"/>
                </a:lnTo>
                <a:lnTo>
                  <a:pt x="0" y="2092"/>
                </a:lnTo>
                <a:lnTo>
                  <a:pt x="21" y="2112"/>
                </a:lnTo>
                <a:lnTo>
                  <a:pt x="45" y="2133"/>
                </a:lnTo>
                <a:lnTo>
                  <a:pt x="57" y="2143"/>
                </a:lnTo>
                <a:lnTo>
                  <a:pt x="70" y="2153"/>
                </a:lnTo>
                <a:lnTo>
                  <a:pt x="85" y="2162"/>
                </a:lnTo>
                <a:lnTo>
                  <a:pt x="100" y="2171"/>
                </a:lnTo>
                <a:lnTo>
                  <a:pt x="112" y="2169"/>
                </a:lnTo>
                <a:lnTo>
                  <a:pt x="124" y="2168"/>
                </a:lnTo>
                <a:lnTo>
                  <a:pt x="136" y="2165"/>
                </a:lnTo>
                <a:lnTo>
                  <a:pt x="146" y="2164"/>
                </a:lnTo>
                <a:lnTo>
                  <a:pt x="141" y="2171"/>
                </a:lnTo>
                <a:lnTo>
                  <a:pt x="136" y="2176"/>
                </a:lnTo>
                <a:lnTo>
                  <a:pt x="184" y="2178"/>
                </a:lnTo>
                <a:lnTo>
                  <a:pt x="230" y="2181"/>
                </a:lnTo>
                <a:lnTo>
                  <a:pt x="274" y="2186"/>
                </a:lnTo>
                <a:lnTo>
                  <a:pt x="316" y="2193"/>
                </a:lnTo>
                <a:lnTo>
                  <a:pt x="354" y="2201"/>
                </a:lnTo>
                <a:lnTo>
                  <a:pt x="393" y="2210"/>
                </a:lnTo>
                <a:lnTo>
                  <a:pt x="430" y="2222"/>
                </a:lnTo>
                <a:lnTo>
                  <a:pt x="466" y="2233"/>
                </a:lnTo>
                <a:lnTo>
                  <a:pt x="501" y="2245"/>
                </a:lnTo>
                <a:lnTo>
                  <a:pt x="535" y="2259"/>
                </a:lnTo>
                <a:lnTo>
                  <a:pt x="569" y="2273"/>
                </a:lnTo>
                <a:lnTo>
                  <a:pt x="604" y="2288"/>
                </a:lnTo>
                <a:lnTo>
                  <a:pt x="672" y="2319"/>
                </a:lnTo>
                <a:lnTo>
                  <a:pt x="744" y="2350"/>
                </a:lnTo>
                <a:lnTo>
                  <a:pt x="744" y="2350"/>
                </a:lnTo>
                <a:lnTo>
                  <a:pt x="749" y="2356"/>
                </a:lnTo>
                <a:lnTo>
                  <a:pt x="755" y="2361"/>
                </a:lnTo>
                <a:lnTo>
                  <a:pt x="757" y="2361"/>
                </a:lnTo>
                <a:lnTo>
                  <a:pt x="758" y="2361"/>
                </a:lnTo>
                <a:lnTo>
                  <a:pt x="760" y="2360"/>
                </a:lnTo>
                <a:lnTo>
                  <a:pt x="760" y="2358"/>
                </a:lnTo>
                <a:lnTo>
                  <a:pt x="744" y="2350"/>
                </a:lnTo>
                <a:lnTo>
                  <a:pt x="744" y="2350"/>
                </a:lnTo>
                <a:lnTo>
                  <a:pt x="739" y="2344"/>
                </a:lnTo>
                <a:lnTo>
                  <a:pt x="735" y="2338"/>
                </a:lnTo>
                <a:lnTo>
                  <a:pt x="732" y="2331"/>
                </a:lnTo>
                <a:lnTo>
                  <a:pt x="728" y="2324"/>
                </a:lnTo>
                <a:lnTo>
                  <a:pt x="724" y="2316"/>
                </a:lnTo>
                <a:lnTo>
                  <a:pt x="722" y="2307"/>
                </a:lnTo>
                <a:lnTo>
                  <a:pt x="720" y="2299"/>
                </a:lnTo>
                <a:lnTo>
                  <a:pt x="719" y="2290"/>
                </a:lnTo>
                <a:lnTo>
                  <a:pt x="719" y="2282"/>
                </a:lnTo>
                <a:lnTo>
                  <a:pt x="721" y="2274"/>
                </a:lnTo>
                <a:lnTo>
                  <a:pt x="724" y="2267"/>
                </a:lnTo>
                <a:lnTo>
                  <a:pt x="729" y="2258"/>
                </a:lnTo>
                <a:lnTo>
                  <a:pt x="735" y="2252"/>
                </a:lnTo>
                <a:lnTo>
                  <a:pt x="742" y="2246"/>
                </a:lnTo>
                <a:lnTo>
                  <a:pt x="752" y="2241"/>
                </a:lnTo>
                <a:lnTo>
                  <a:pt x="764" y="2238"/>
                </a:lnTo>
                <a:lnTo>
                  <a:pt x="982" y="2340"/>
                </a:lnTo>
                <a:lnTo>
                  <a:pt x="967" y="2325"/>
                </a:lnTo>
                <a:lnTo>
                  <a:pt x="987" y="2315"/>
                </a:lnTo>
                <a:lnTo>
                  <a:pt x="1007" y="2305"/>
                </a:lnTo>
                <a:lnTo>
                  <a:pt x="1026" y="2298"/>
                </a:lnTo>
                <a:lnTo>
                  <a:pt x="1044" y="2292"/>
                </a:lnTo>
                <a:lnTo>
                  <a:pt x="1062" y="2286"/>
                </a:lnTo>
                <a:lnTo>
                  <a:pt x="1079" y="2282"/>
                </a:lnTo>
                <a:lnTo>
                  <a:pt x="1095" y="2278"/>
                </a:lnTo>
                <a:lnTo>
                  <a:pt x="1112" y="2276"/>
                </a:lnTo>
                <a:lnTo>
                  <a:pt x="1127" y="2274"/>
                </a:lnTo>
                <a:lnTo>
                  <a:pt x="1143" y="2273"/>
                </a:lnTo>
                <a:lnTo>
                  <a:pt x="1158" y="2273"/>
                </a:lnTo>
                <a:lnTo>
                  <a:pt x="1172" y="2273"/>
                </a:lnTo>
                <a:lnTo>
                  <a:pt x="1201" y="2275"/>
                </a:lnTo>
                <a:lnTo>
                  <a:pt x="1229" y="2279"/>
                </a:lnTo>
                <a:lnTo>
                  <a:pt x="1243" y="2292"/>
                </a:lnTo>
                <a:lnTo>
                  <a:pt x="1257" y="2306"/>
                </a:lnTo>
                <a:lnTo>
                  <a:pt x="1271" y="2320"/>
                </a:lnTo>
                <a:lnTo>
                  <a:pt x="1286" y="2333"/>
                </a:lnTo>
                <a:lnTo>
                  <a:pt x="1287" y="2363"/>
                </a:lnTo>
                <a:lnTo>
                  <a:pt x="1286" y="2366"/>
                </a:lnTo>
                <a:lnTo>
                  <a:pt x="1286" y="2369"/>
                </a:lnTo>
                <a:lnTo>
                  <a:pt x="1286" y="2371"/>
                </a:lnTo>
                <a:lnTo>
                  <a:pt x="1287" y="2372"/>
                </a:lnTo>
                <a:lnTo>
                  <a:pt x="1288" y="2374"/>
                </a:lnTo>
                <a:lnTo>
                  <a:pt x="1290" y="2375"/>
                </a:lnTo>
                <a:lnTo>
                  <a:pt x="1292" y="2375"/>
                </a:lnTo>
                <a:lnTo>
                  <a:pt x="1294" y="2375"/>
                </a:lnTo>
                <a:lnTo>
                  <a:pt x="1299" y="2374"/>
                </a:lnTo>
                <a:lnTo>
                  <a:pt x="1305" y="2371"/>
                </a:lnTo>
                <a:lnTo>
                  <a:pt x="1310" y="2368"/>
                </a:lnTo>
                <a:lnTo>
                  <a:pt x="1315" y="2363"/>
                </a:lnTo>
                <a:lnTo>
                  <a:pt x="1315" y="2362"/>
                </a:lnTo>
                <a:lnTo>
                  <a:pt x="1339" y="2384"/>
                </a:lnTo>
                <a:lnTo>
                  <a:pt x="1362" y="2406"/>
                </a:lnTo>
                <a:lnTo>
                  <a:pt x="1384" y="2424"/>
                </a:lnTo>
                <a:lnTo>
                  <a:pt x="1403" y="2440"/>
                </a:lnTo>
                <a:lnTo>
                  <a:pt x="1397" y="2455"/>
                </a:lnTo>
                <a:lnTo>
                  <a:pt x="1391" y="2467"/>
                </a:lnTo>
                <a:lnTo>
                  <a:pt x="1387" y="2472"/>
                </a:lnTo>
                <a:lnTo>
                  <a:pt x="1384" y="2477"/>
                </a:lnTo>
                <a:lnTo>
                  <a:pt x="1380" y="2480"/>
                </a:lnTo>
                <a:lnTo>
                  <a:pt x="1376" y="2483"/>
                </a:lnTo>
                <a:lnTo>
                  <a:pt x="1373" y="2478"/>
                </a:lnTo>
                <a:lnTo>
                  <a:pt x="1369" y="2474"/>
                </a:lnTo>
                <a:lnTo>
                  <a:pt x="1365" y="2471"/>
                </a:lnTo>
                <a:lnTo>
                  <a:pt x="1360" y="2469"/>
                </a:lnTo>
                <a:lnTo>
                  <a:pt x="1350" y="2466"/>
                </a:lnTo>
                <a:lnTo>
                  <a:pt x="1339" y="2464"/>
                </a:lnTo>
                <a:lnTo>
                  <a:pt x="1334" y="2462"/>
                </a:lnTo>
                <a:lnTo>
                  <a:pt x="1329" y="2459"/>
                </a:lnTo>
                <a:lnTo>
                  <a:pt x="1323" y="2455"/>
                </a:lnTo>
                <a:lnTo>
                  <a:pt x="1319" y="2449"/>
                </a:lnTo>
                <a:lnTo>
                  <a:pt x="1316" y="2442"/>
                </a:lnTo>
                <a:lnTo>
                  <a:pt x="1314" y="2433"/>
                </a:lnTo>
                <a:lnTo>
                  <a:pt x="1313" y="2423"/>
                </a:lnTo>
                <a:lnTo>
                  <a:pt x="1314" y="2409"/>
                </a:lnTo>
                <a:lnTo>
                  <a:pt x="1309" y="2417"/>
                </a:lnTo>
                <a:lnTo>
                  <a:pt x="1304" y="2423"/>
                </a:lnTo>
                <a:lnTo>
                  <a:pt x="1298" y="2427"/>
                </a:lnTo>
                <a:lnTo>
                  <a:pt x="1293" y="2430"/>
                </a:lnTo>
                <a:lnTo>
                  <a:pt x="1287" y="2430"/>
                </a:lnTo>
                <a:lnTo>
                  <a:pt x="1281" y="2430"/>
                </a:lnTo>
                <a:lnTo>
                  <a:pt x="1274" y="2429"/>
                </a:lnTo>
                <a:lnTo>
                  <a:pt x="1268" y="2428"/>
                </a:lnTo>
                <a:lnTo>
                  <a:pt x="1256" y="2424"/>
                </a:lnTo>
                <a:lnTo>
                  <a:pt x="1245" y="2422"/>
                </a:lnTo>
                <a:lnTo>
                  <a:pt x="1240" y="2423"/>
                </a:lnTo>
                <a:lnTo>
                  <a:pt x="1235" y="2424"/>
                </a:lnTo>
                <a:lnTo>
                  <a:pt x="1230" y="2427"/>
                </a:lnTo>
                <a:lnTo>
                  <a:pt x="1226" y="2432"/>
                </a:lnTo>
                <a:lnTo>
                  <a:pt x="1231" y="2422"/>
                </a:lnTo>
                <a:lnTo>
                  <a:pt x="1235" y="2414"/>
                </a:lnTo>
                <a:lnTo>
                  <a:pt x="1237" y="2404"/>
                </a:lnTo>
                <a:lnTo>
                  <a:pt x="1237" y="2397"/>
                </a:lnTo>
                <a:lnTo>
                  <a:pt x="1235" y="2390"/>
                </a:lnTo>
                <a:lnTo>
                  <a:pt x="1232" y="2384"/>
                </a:lnTo>
                <a:lnTo>
                  <a:pt x="1229" y="2377"/>
                </a:lnTo>
                <a:lnTo>
                  <a:pt x="1225" y="2372"/>
                </a:lnTo>
                <a:lnTo>
                  <a:pt x="1215" y="2360"/>
                </a:lnTo>
                <a:lnTo>
                  <a:pt x="1206" y="2348"/>
                </a:lnTo>
                <a:lnTo>
                  <a:pt x="1201" y="2342"/>
                </a:lnTo>
                <a:lnTo>
                  <a:pt x="1198" y="2335"/>
                </a:lnTo>
                <a:lnTo>
                  <a:pt x="1195" y="2329"/>
                </a:lnTo>
                <a:lnTo>
                  <a:pt x="1193" y="2321"/>
                </a:lnTo>
                <a:lnTo>
                  <a:pt x="1191" y="2329"/>
                </a:lnTo>
                <a:lnTo>
                  <a:pt x="1187" y="2336"/>
                </a:lnTo>
                <a:lnTo>
                  <a:pt x="1183" y="2341"/>
                </a:lnTo>
                <a:lnTo>
                  <a:pt x="1180" y="2344"/>
                </a:lnTo>
                <a:lnTo>
                  <a:pt x="1172" y="2348"/>
                </a:lnTo>
                <a:lnTo>
                  <a:pt x="1163" y="2350"/>
                </a:lnTo>
                <a:lnTo>
                  <a:pt x="1160" y="2351"/>
                </a:lnTo>
                <a:lnTo>
                  <a:pt x="1156" y="2353"/>
                </a:lnTo>
                <a:lnTo>
                  <a:pt x="1153" y="2356"/>
                </a:lnTo>
                <a:lnTo>
                  <a:pt x="1150" y="2360"/>
                </a:lnTo>
                <a:lnTo>
                  <a:pt x="1148" y="2365"/>
                </a:lnTo>
                <a:lnTo>
                  <a:pt x="1147" y="2371"/>
                </a:lnTo>
                <a:lnTo>
                  <a:pt x="1147" y="2380"/>
                </a:lnTo>
                <a:lnTo>
                  <a:pt x="1147" y="2391"/>
                </a:lnTo>
                <a:lnTo>
                  <a:pt x="1147" y="2392"/>
                </a:lnTo>
                <a:lnTo>
                  <a:pt x="1155" y="2379"/>
                </a:lnTo>
                <a:lnTo>
                  <a:pt x="1157" y="2376"/>
                </a:lnTo>
                <a:lnTo>
                  <a:pt x="1160" y="2373"/>
                </a:lnTo>
                <a:lnTo>
                  <a:pt x="1163" y="2371"/>
                </a:lnTo>
                <a:lnTo>
                  <a:pt x="1166" y="2370"/>
                </a:lnTo>
                <a:lnTo>
                  <a:pt x="1169" y="2370"/>
                </a:lnTo>
                <a:lnTo>
                  <a:pt x="1173" y="2372"/>
                </a:lnTo>
                <a:lnTo>
                  <a:pt x="1176" y="2376"/>
                </a:lnTo>
                <a:lnTo>
                  <a:pt x="1179" y="2381"/>
                </a:lnTo>
                <a:lnTo>
                  <a:pt x="1182" y="2386"/>
                </a:lnTo>
                <a:lnTo>
                  <a:pt x="1184" y="2391"/>
                </a:lnTo>
                <a:lnTo>
                  <a:pt x="1186" y="2396"/>
                </a:lnTo>
                <a:lnTo>
                  <a:pt x="1187" y="2400"/>
                </a:lnTo>
                <a:lnTo>
                  <a:pt x="1187" y="2404"/>
                </a:lnTo>
                <a:lnTo>
                  <a:pt x="1187" y="2409"/>
                </a:lnTo>
                <a:lnTo>
                  <a:pt x="1186" y="2413"/>
                </a:lnTo>
                <a:lnTo>
                  <a:pt x="1185" y="2416"/>
                </a:lnTo>
                <a:lnTo>
                  <a:pt x="1182" y="2423"/>
                </a:lnTo>
                <a:lnTo>
                  <a:pt x="1177" y="2429"/>
                </a:lnTo>
                <a:lnTo>
                  <a:pt x="1172" y="2435"/>
                </a:lnTo>
                <a:lnTo>
                  <a:pt x="1167" y="2441"/>
                </a:lnTo>
                <a:lnTo>
                  <a:pt x="1161" y="2447"/>
                </a:lnTo>
                <a:lnTo>
                  <a:pt x="1156" y="2454"/>
                </a:lnTo>
                <a:lnTo>
                  <a:pt x="1152" y="2460"/>
                </a:lnTo>
                <a:lnTo>
                  <a:pt x="1149" y="2466"/>
                </a:lnTo>
                <a:lnTo>
                  <a:pt x="1149" y="2469"/>
                </a:lnTo>
                <a:lnTo>
                  <a:pt x="1149" y="2473"/>
                </a:lnTo>
                <a:lnTo>
                  <a:pt x="1149" y="2476"/>
                </a:lnTo>
                <a:lnTo>
                  <a:pt x="1150" y="2480"/>
                </a:lnTo>
                <a:lnTo>
                  <a:pt x="1152" y="2484"/>
                </a:lnTo>
                <a:lnTo>
                  <a:pt x="1154" y="2488"/>
                </a:lnTo>
                <a:lnTo>
                  <a:pt x="1157" y="2493"/>
                </a:lnTo>
                <a:lnTo>
                  <a:pt x="1161" y="2497"/>
                </a:lnTo>
                <a:lnTo>
                  <a:pt x="1150" y="2491"/>
                </a:lnTo>
                <a:lnTo>
                  <a:pt x="1137" y="2487"/>
                </a:lnTo>
                <a:lnTo>
                  <a:pt x="1126" y="2483"/>
                </a:lnTo>
                <a:lnTo>
                  <a:pt x="1114" y="2480"/>
                </a:lnTo>
                <a:lnTo>
                  <a:pt x="1088" y="2477"/>
                </a:lnTo>
                <a:lnTo>
                  <a:pt x="1063" y="2475"/>
                </a:lnTo>
                <a:lnTo>
                  <a:pt x="1051" y="2474"/>
                </a:lnTo>
                <a:lnTo>
                  <a:pt x="1037" y="2473"/>
                </a:lnTo>
                <a:lnTo>
                  <a:pt x="1024" y="2470"/>
                </a:lnTo>
                <a:lnTo>
                  <a:pt x="1012" y="2467"/>
                </a:lnTo>
                <a:lnTo>
                  <a:pt x="999" y="2463"/>
                </a:lnTo>
                <a:lnTo>
                  <a:pt x="987" y="2458"/>
                </a:lnTo>
                <a:lnTo>
                  <a:pt x="975" y="2450"/>
                </a:lnTo>
                <a:lnTo>
                  <a:pt x="964" y="2442"/>
                </a:lnTo>
                <a:lnTo>
                  <a:pt x="996" y="2410"/>
                </a:lnTo>
                <a:lnTo>
                  <a:pt x="985" y="2415"/>
                </a:lnTo>
                <a:lnTo>
                  <a:pt x="971" y="2418"/>
                </a:lnTo>
                <a:lnTo>
                  <a:pt x="955" y="2421"/>
                </a:lnTo>
                <a:lnTo>
                  <a:pt x="941" y="2424"/>
                </a:lnTo>
                <a:lnTo>
                  <a:pt x="934" y="2426"/>
                </a:lnTo>
                <a:lnTo>
                  <a:pt x="927" y="2428"/>
                </a:lnTo>
                <a:lnTo>
                  <a:pt x="921" y="2431"/>
                </a:lnTo>
                <a:lnTo>
                  <a:pt x="915" y="2433"/>
                </a:lnTo>
                <a:lnTo>
                  <a:pt x="910" y="2437"/>
                </a:lnTo>
                <a:lnTo>
                  <a:pt x="906" y="2441"/>
                </a:lnTo>
                <a:lnTo>
                  <a:pt x="903" y="2446"/>
                </a:lnTo>
                <a:lnTo>
                  <a:pt x="902" y="2452"/>
                </a:lnTo>
                <a:lnTo>
                  <a:pt x="918" y="2455"/>
                </a:lnTo>
                <a:lnTo>
                  <a:pt x="935" y="2455"/>
                </a:lnTo>
                <a:lnTo>
                  <a:pt x="943" y="2456"/>
                </a:lnTo>
                <a:lnTo>
                  <a:pt x="952" y="2457"/>
                </a:lnTo>
                <a:lnTo>
                  <a:pt x="962" y="2459"/>
                </a:lnTo>
                <a:lnTo>
                  <a:pt x="971" y="2461"/>
                </a:lnTo>
                <a:lnTo>
                  <a:pt x="971" y="2474"/>
                </a:lnTo>
                <a:lnTo>
                  <a:pt x="970" y="2483"/>
                </a:lnTo>
                <a:lnTo>
                  <a:pt x="967" y="2490"/>
                </a:lnTo>
                <a:lnTo>
                  <a:pt x="963" y="2494"/>
                </a:lnTo>
                <a:lnTo>
                  <a:pt x="959" y="2497"/>
                </a:lnTo>
                <a:lnTo>
                  <a:pt x="953" y="2499"/>
                </a:lnTo>
                <a:lnTo>
                  <a:pt x="947" y="2499"/>
                </a:lnTo>
                <a:lnTo>
                  <a:pt x="942" y="2499"/>
                </a:lnTo>
                <a:lnTo>
                  <a:pt x="930" y="2498"/>
                </a:lnTo>
                <a:lnTo>
                  <a:pt x="920" y="2499"/>
                </a:lnTo>
                <a:lnTo>
                  <a:pt x="916" y="2500"/>
                </a:lnTo>
                <a:lnTo>
                  <a:pt x="912" y="2505"/>
                </a:lnTo>
                <a:lnTo>
                  <a:pt x="909" y="2510"/>
                </a:lnTo>
                <a:lnTo>
                  <a:pt x="908" y="2517"/>
                </a:lnTo>
                <a:lnTo>
                  <a:pt x="832" y="2406"/>
                </a:lnTo>
                <a:lnTo>
                  <a:pt x="863" y="2396"/>
                </a:lnTo>
                <a:lnTo>
                  <a:pt x="861" y="2392"/>
                </a:lnTo>
                <a:lnTo>
                  <a:pt x="859" y="2389"/>
                </a:lnTo>
                <a:lnTo>
                  <a:pt x="856" y="2387"/>
                </a:lnTo>
                <a:lnTo>
                  <a:pt x="853" y="2385"/>
                </a:lnTo>
                <a:lnTo>
                  <a:pt x="847" y="2383"/>
                </a:lnTo>
                <a:lnTo>
                  <a:pt x="840" y="2382"/>
                </a:lnTo>
                <a:lnTo>
                  <a:pt x="833" y="2384"/>
                </a:lnTo>
                <a:lnTo>
                  <a:pt x="824" y="2386"/>
                </a:lnTo>
                <a:lnTo>
                  <a:pt x="815" y="2390"/>
                </a:lnTo>
                <a:lnTo>
                  <a:pt x="805" y="2394"/>
                </a:lnTo>
                <a:lnTo>
                  <a:pt x="786" y="2406"/>
                </a:lnTo>
                <a:lnTo>
                  <a:pt x="765" y="2417"/>
                </a:lnTo>
                <a:lnTo>
                  <a:pt x="746" y="2428"/>
                </a:lnTo>
                <a:lnTo>
                  <a:pt x="726" y="2436"/>
                </a:lnTo>
                <a:lnTo>
                  <a:pt x="733" y="2452"/>
                </a:lnTo>
                <a:lnTo>
                  <a:pt x="739" y="2465"/>
                </a:lnTo>
                <a:lnTo>
                  <a:pt x="742" y="2469"/>
                </a:lnTo>
                <a:lnTo>
                  <a:pt x="746" y="2472"/>
                </a:lnTo>
                <a:lnTo>
                  <a:pt x="749" y="2475"/>
                </a:lnTo>
                <a:lnTo>
                  <a:pt x="752" y="2477"/>
                </a:lnTo>
                <a:lnTo>
                  <a:pt x="756" y="2478"/>
                </a:lnTo>
                <a:lnTo>
                  <a:pt x="759" y="2479"/>
                </a:lnTo>
                <a:lnTo>
                  <a:pt x="763" y="2479"/>
                </a:lnTo>
                <a:lnTo>
                  <a:pt x="767" y="2479"/>
                </a:lnTo>
                <a:lnTo>
                  <a:pt x="775" y="2477"/>
                </a:lnTo>
                <a:lnTo>
                  <a:pt x="783" y="2474"/>
                </a:lnTo>
                <a:lnTo>
                  <a:pt x="799" y="2465"/>
                </a:lnTo>
                <a:lnTo>
                  <a:pt x="817" y="2458"/>
                </a:lnTo>
                <a:lnTo>
                  <a:pt x="827" y="2456"/>
                </a:lnTo>
                <a:lnTo>
                  <a:pt x="836" y="2455"/>
                </a:lnTo>
                <a:lnTo>
                  <a:pt x="841" y="2456"/>
                </a:lnTo>
                <a:lnTo>
                  <a:pt x="846" y="2457"/>
                </a:lnTo>
                <a:lnTo>
                  <a:pt x="851" y="2459"/>
                </a:lnTo>
                <a:lnTo>
                  <a:pt x="855" y="2461"/>
                </a:lnTo>
                <a:lnTo>
                  <a:pt x="862" y="2468"/>
                </a:lnTo>
                <a:lnTo>
                  <a:pt x="867" y="2475"/>
                </a:lnTo>
                <a:lnTo>
                  <a:pt x="869" y="2483"/>
                </a:lnTo>
                <a:lnTo>
                  <a:pt x="870" y="2491"/>
                </a:lnTo>
                <a:lnTo>
                  <a:pt x="870" y="2499"/>
                </a:lnTo>
                <a:lnTo>
                  <a:pt x="869" y="2509"/>
                </a:lnTo>
                <a:lnTo>
                  <a:pt x="867" y="2518"/>
                </a:lnTo>
                <a:lnTo>
                  <a:pt x="864" y="2527"/>
                </a:lnTo>
                <a:lnTo>
                  <a:pt x="860" y="2544"/>
                </a:lnTo>
                <a:lnTo>
                  <a:pt x="859" y="2560"/>
                </a:lnTo>
                <a:lnTo>
                  <a:pt x="860" y="2567"/>
                </a:lnTo>
                <a:lnTo>
                  <a:pt x="862" y="2573"/>
                </a:lnTo>
                <a:lnTo>
                  <a:pt x="863" y="2576"/>
                </a:lnTo>
                <a:lnTo>
                  <a:pt x="866" y="2578"/>
                </a:lnTo>
                <a:lnTo>
                  <a:pt x="869" y="2580"/>
                </a:lnTo>
                <a:lnTo>
                  <a:pt x="872" y="2582"/>
                </a:lnTo>
                <a:lnTo>
                  <a:pt x="870" y="2586"/>
                </a:lnTo>
                <a:lnTo>
                  <a:pt x="868" y="2590"/>
                </a:lnTo>
                <a:lnTo>
                  <a:pt x="866" y="2593"/>
                </a:lnTo>
                <a:lnTo>
                  <a:pt x="862" y="2596"/>
                </a:lnTo>
                <a:lnTo>
                  <a:pt x="860" y="2599"/>
                </a:lnTo>
                <a:lnTo>
                  <a:pt x="857" y="2601"/>
                </a:lnTo>
                <a:lnTo>
                  <a:pt x="854" y="2602"/>
                </a:lnTo>
                <a:lnTo>
                  <a:pt x="851" y="2602"/>
                </a:lnTo>
                <a:lnTo>
                  <a:pt x="847" y="2602"/>
                </a:lnTo>
                <a:lnTo>
                  <a:pt x="844" y="2601"/>
                </a:lnTo>
                <a:lnTo>
                  <a:pt x="841" y="2600"/>
                </a:lnTo>
                <a:lnTo>
                  <a:pt x="838" y="2598"/>
                </a:lnTo>
                <a:lnTo>
                  <a:pt x="835" y="2595"/>
                </a:lnTo>
                <a:lnTo>
                  <a:pt x="832" y="2592"/>
                </a:lnTo>
                <a:lnTo>
                  <a:pt x="830" y="2588"/>
                </a:lnTo>
                <a:lnTo>
                  <a:pt x="827" y="2584"/>
                </a:lnTo>
                <a:lnTo>
                  <a:pt x="829" y="2582"/>
                </a:lnTo>
                <a:lnTo>
                  <a:pt x="823" y="2577"/>
                </a:lnTo>
                <a:lnTo>
                  <a:pt x="825" y="2581"/>
                </a:lnTo>
                <a:lnTo>
                  <a:pt x="827" y="2584"/>
                </a:lnTo>
                <a:lnTo>
                  <a:pt x="813" y="2606"/>
                </a:lnTo>
                <a:lnTo>
                  <a:pt x="821" y="2620"/>
                </a:lnTo>
                <a:lnTo>
                  <a:pt x="828" y="2633"/>
                </a:lnTo>
                <a:lnTo>
                  <a:pt x="836" y="2643"/>
                </a:lnTo>
                <a:lnTo>
                  <a:pt x="845" y="2652"/>
                </a:lnTo>
                <a:lnTo>
                  <a:pt x="855" y="2659"/>
                </a:lnTo>
                <a:lnTo>
                  <a:pt x="864" y="2665"/>
                </a:lnTo>
                <a:lnTo>
                  <a:pt x="876" y="2670"/>
                </a:lnTo>
                <a:lnTo>
                  <a:pt x="886" y="2675"/>
                </a:lnTo>
                <a:lnTo>
                  <a:pt x="907" y="2683"/>
                </a:lnTo>
                <a:lnTo>
                  <a:pt x="930" y="2695"/>
                </a:lnTo>
                <a:lnTo>
                  <a:pt x="940" y="2702"/>
                </a:lnTo>
                <a:lnTo>
                  <a:pt x="950" y="2710"/>
                </a:lnTo>
                <a:lnTo>
                  <a:pt x="961" y="2720"/>
                </a:lnTo>
                <a:lnTo>
                  <a:pt x="971" y="2732"/>
                </a:lnTo>
                <a:lnTo>
                  <a:pt x="971" y="2732"/>
                </a:lnTo>
                <a:lnTo>
                  <a:pt x="978" y="2746"/>
                </a:lnTo>
                <a:lnTo>
                  <a:pt x="985" y="2757"/>
                </a:lnTo>
                <a:lnTo>
                  <a:pt x="989" y="2766"/>
                </a:lnTo>
                <a:lnTo>
                  <a:pt x="993" y="2775"/>
                </a:lnTo>
                <a:lnTo>
                  <a:pt x="997" y="2784"/>
                </a:lnTo>
                <a:lnTo>
                  <a:pt x="1000" y="2796"/>
                </a:lnTo>
                <a:lnTo>
                  <a:pt x="1001" y="2793"/>
                </a:lnTo>
                <a:lnTo>
                  <a:pt x="1000" y="2789"/>
                </a:lnTo>
                <a:lnTo>
                  <a:pt x="999" y="2783"/>
                </a:lnTo>
                <a:lnTo>
                  <a:pt x="997" y="2779"/>
                </a:lnTo>
                <a:lnTo>
                  <a:pt x="992" y="2769"/>
                </a:lnTo>
                <a:lnTo>
                  <a:pt x="985" y="2757"/>
                </a:lnTo>
                <a:lnTo>
                  <a:pt x="978" y="2744"/>
                </a:lnTo>
                <a:lnTo>
                  <a:pt x="971" y="2732"/>
                </a:lnTo>
                <a:lnTo>
                  <a:pt x="971" y="2732"/>
                </a:lnTo>
                <a:lnTo>
                  <a:pt x="967" y="2725"/>
                </a:lnTo>
                <a:lnTo>
                  <a:pt x="965" y="2718"/>
                </a:lnTo>
                <a:lnTo>
                  <a:pt x="962" y="2711"/>
                </a:lnTo>
                <a:lnTo>
                  <a:pt x="961" y="2703"/>
                </a:lnTo>
                <a:lnTo>
                  <a:pt x="967" y="2696"/>
                </a:lnTo>
                <a:lnTo>
                  <a:pt x="974" y="2688"/>
                </a:lnTo>
                <a:lnTo>
                  <a:pt x="981" y="2683"/>
                </a:lnTo>
                <a:lnTo>
                  <a:pt x="987" y="2678"/>
                </a:lnTo>
                <a:lnTo>
                  <a:pt x="994" y="2674"/>
                </a:lnTo>
                <a:lnTo>
                  <a:pt x="1001" y="2671"/>
                </a:lnTo>
                <a:lnTo>
                  <a:pt x="1009" y="2668"/>
                </a:lnTo>
                <a:lnTo>
                  <a:pt x="1016" y="2666"/>
                </a:lnTo>
                <a:lnTo>
                  <a:pt x="1022" y="2665"/>
                </a:lnTo>
                <a:lnTo>
                  <a:pt x="1029" y="2665"/>
                </a:lnTo>
                <a:lnTo>
                  <a:pt x="1036" y="2665"/>
                </a:lnTo>
                <a:lnTo>
                  <a:pt x="1043" y="2665"/>
                </a:lnTo>
                <a:lnTo>
                  <a:pt x="1051" y="2667"/>
                </a:lnTo>
                <a:lnTo>
                  <a:pt x="1058" y="2669"/>
                </a:lnTo>
                <a:lnTo>
                  <a:pt x="1064" y="2672"/>
                </a:lnTo>
                <a:lnTo>
                  <a:pt x="1071" y="2675"/>
                </a:lnTo>
                <a:lnTo>
                  <a:pt x="1065" y="2684"/>
                </a:lnTo>
                <a:lnTo>
                  <a:pt x="1059" y="2690"/>
                </a:lnTo>
                <a:lnTo>
                  <a:pt x="1057" y="2693"/>
                </a:lnTo>
                <a:lnTo>
                  <a:pt x="1054" y="2693"/>
                </a:lnTo>
                <a:lnTo>
                  <a:pt x="1052" y="2694"/>
                </a:lnTo>
                <a:lnTo>
                  <a:pt x="1050" y="2693"/>
                </a:lnTo>
                <a:lnTo>
                  <a:pt x="1041" y="2687"/>
                </a:lnTo>
                <a:lnTo>
                  <a:pt x="1033" y="2679"/>
                </a:lnTo>
                <a:lnTo>
                  <a:pt x="1033" y="2683"/>
                </a:lnTo>
                <a:lnTo>
                  <a:pt x="1034" y="2687"/>
                </a:lnTo>
                <a:lnTo>
                  <a:pt x="1036" y="2690"/>
                </a:lnTo>
                <a:lnTo>
                  <a:pt x="1038" y="2694"/>
                </a:lnTo>
                <a:lnTo>
                  <a:pt x="1044" y="2700"/>
                </a:lnTo>
                <a:lnTo>
                  <a:pt x="1052" y="2705"/>
                </a:lnTo>
                <a:lnTo>
                  <a:pt x="1060" y="2710"/>
                </a:lnTo>
                <a:lnTo>
                  <a:pt x="1068" y="2716"/>
                </a:lnTo>
                <a:lnTo>
                  <a:pt x="1075" y="2722"/>
                </a:lnTo>
                <a:lnTo>
                  <a:pt x="1081" y="2730"/>
                </a:lnTo>
                <a:lnTo>
                  <a:pt x="1075" y="2736"/>
                </a:lnTo>
                <a:lnTo>
                  <a:pt x="1071" y="2743"/>
                </a:lnTo>
                <a:lnTo>
                  <a:pt x="1068" y="2748"/>
                </a:lnTo>
                <a:lnTo>
                  <a:pt x="1066" y="2753"/>
                </a:lnTo>
                <a:lnTo>
                  <a:pt x="1064" y="2763"/>
                </a:lnTo>
                <a:lnTo>
                  <a:pt x="1064" y="2773"/>
                </a:lnTo>
                <a:lnTo>
                  <a:pt x="1064" y="2781"/>
                </a:lnTo>
                <a:lnTo>
                  <a:pt x="1064" y="2790"/>
                </a:lnTo>
                <a:lnTo>
                  <a:pt x="1063" y="2794"/>
                </a:lnTo>
                <a:lnTo>
                  <a:pt x="1061" y="2798"/>
                </a:lnTo>
                <a:lnTo>
                  <a:pt x="1059" y="2802"/>
                </a:lnTo>
                <a:lnTo>
                  <a:pt x="1056" y="2805"/>
                </a:lnTo>
                <a:lnTo>
                  <a:pt x="1064" y="2811"/>
                </a:lnTo>
                <a:lnTo>
                  <a:pt x="1072" y="2814"/>
                </a:lnTo>
                <a:lnTo>
                  <a:pt x="1079" y="2815"/>
                </a:lnTo>
                <a:lnTo>
                  <a:pt x="1087" y="2815"/>
                </a:lnTo>
                <a:lnTo>
                  <a:pt x="1095" y="2813"/>
                </a:lnTo>
                <a:lnTo>
                  <a:pt x="1104" y="2809"/>
                </a:lnTo>
                <a:lnTo>
                  <a:pt x="1113" y="2805"/>
                </a:lnTo>
                <a:lnTo>
                  <a:pt x="1122" y="2800"/>
                </a:lnTo>
                <a:lnTo>
                  <a:pt x="1124" y="2794"/>
                </a:lnTo>
                <a:lnTo>
                  <a:pt x="1125" y="2787"/>
                </a:lnTo>
                <a:lnTo>
                  <a:pt x="1125" y="2781"/>
                </a:lnTo>
                <a:lnTo>
                  <a:pt x="1125" y="2776"/>
                </a:lnTo>
                <a:lnTo>
                  <a:pt x="1123" y="2766"/>
                </a:lnTo>
                <a:lnTo>
                  <a:pt x="1120" y="2757"/>
                </a:lnTo>
                <a:lnTo>
                  <a:pt x="1117" y="2747"/>
                </a:lnTo>
                <a:lnTo>
                  <a:pt x="1114" y="2736"/>
                </a:lnTo>
                <a:lnTo>
                  <a:pt x="1112" y="2730"/>
                </a:lnTo>
                <a:lnTo>
                  <a:pt x="1111" y="2723"/>
                </a:lnTo>
                <a:lnTo>
                  <a:pt x="1111" y="2716"/>
                </a:lnTo>
                <a:lnTo>
                  <a:pt x="1111" y="2707"/>
                </a:lnTo>
                <a:lnTo>
                  <a:pt x="1113" y="2709"/>
                </a:lnTo>
                <a:lnTo>
                  <a:pt x="1116" y="2710"/>
                </a:lnTo>
                <a:lnTo>
                  <a:pt x="1118" y="2711"/>
                </a:lnTo>
                <a:lnTo>
                  <a:pt x="1120" y="2710"/>
                </a:lnTo>
                <a:lnTo>
                  <a:pt x="1125" y="2708"/>
                </a:lnTo>
                <a:lnTo>
                  <a:pt x="1129" y="2704"/>
                </a:lnTo>
                <a:lnTo>
                  <a:pt x="1137" y="2691"/>
                </a:lnTo>
                <a:lnTo>
                  <a:pt x="1146" y="2677"/>
                </a:lnTo>
                <a:lnTo>
                  <a:pt x="1150" y="2670"/>
                </a:lnTo>
                <a:lnTo>
                  <a:pt x="1154" y="2664"/>
                </a:lnTo>
                <a:lnTo>
                  <a:pt x="1159" y="2659"/>
                </a:lnTo>
                <a:lnTo>
                  <a:pt x="1164" y="2655"/>
                </a:lnTo>
                <a:lnTo>
                  <a:pt x="1167" y="2654"/>
                </a:lnTo>
                <a:lnTo>
                  <a:pt x="1170" y="2654"/>
                </a:lnTo>
                <a:lnTo>
                  <a:pt x="1172" y="2654"/>
                </a:lnTo>
                <a:lnTo>
                  <a:pt x="1176" y="2655"/>
                </a:lnTo>
                <a:lnTo>
                  <a:pt x="1179" y="2656"/>
                </a:lnTo>
                <a:lnTo>
                  <a:pt x="1182" y="2658"/>
                </a:lnTo>
                <a:lnTo>
                  <a:pt x="1186" y="2661"/>
                </a:lnTo>
                <a:lnTo>
                  <a:pt x="1191" y="2665"/>
                </a:lnTo>
                <a:lnTo>
                  <a:pt x="1185" y="2668"/>
                </a:lnTo>
                <a:lnTo>
                  <a:pt x="1181" y="2671"/>
                </a:lnTo>
                <a:lnTo>
                  <a:pt x="1178" y="2674"/>
                </a:lnTo>
                <a:lnTo>
                  <a:pt x="1175" y="2677"/>
                </a:lnTo>
                <a:lnTo>
                  <a:pt x="1173" y="2681"/>
                </a:lnTo>
                <a:lnTo>
                  <a:pt x="1172" y="2684"/>
                </a:lnTo>
                <a:lnTo>
                  <a:pt x="1171" y="2688"/>
                </a:lnTo>
                <a:lnTo>
                  <a:pt x="1171" y="2693"/>
                </a:lnTo>
                <a:lnTo>
                  <a:pt x="1171" y="2701"/>
                </a:lnTo>
                <a:lnTo>
                  <a:pt x="1173" y="2710"/>
                </a:lnTo>
                <a:lnTo>
                  <a:pt x="1176" y="2719"/>
                </a:lnTo>
                <a:lnTo>
                  <a:pt x="1181" y="2727"/>
                </a:lnTo>
                <a:lnTo>
                  <a:pt x="1193" y="2746"/>
                </a:lnTo>
                <a:lnTo>
                  <a:pt x="1205" y="2763"/>
                </a:lnTo>
                <a:lnTo>
                  <a:pt x="1217" y="2778"/>
                </a:lnTo>
                <a:lnTo>
                  <a:pt x="1226" y="2791"/>
                </a:lnTo>
                <a:lnTo>
                  <a:pt x="1218" y="2795"/>
                </a:lnTo>
                <a:lnTo>
                  <a:pt x="1224" y="2812"/>
                </a:lnTo>
                <a:lnTo>
                  <a:pt x="1231" y="2824"/>
                </a:lnTo>
                <a:lnTo>
                  <a:pt x="1235" y="2828"/>
                </a:lnTo>
                <a:lnTo>
                  <a:pt x="1237" y="2831"/>
                </a:lnTo>
                <a:lnTo>
                  <a:pt x="1240" y="2832"/>
                </a:lnTo>
                <a:lnTo>
                  <a:pt x="1243" y="2833"/>
                </a:lnTo>
                <a:lnTo>
                  <a:pt x="1246" y="2832"/>
                </a:lnTo>
                <a:lnTo>
                  <a:pt x="1248" y="2830"/>
                </a:lnTo>
                <a:lnTo>
                  <a:pt x="1250" y="2828"/>
                </a:lnTo>
                <a:lnTo>
                  <a:pt x="1253" y="2823"/>
                </a:lnTo>
                <a:lnTo>
                  <a:pt x="1257" y="2812"/>
                </a:lnTo>
                <a:lnTo>
                  <a:pt x="1261" y="2795"/>
                </a:lnTo>
                <a:lnTo>
                  <a:pt x="1245" y="2786"/>
                </a:lnTo>
                <a:lnTo>
                  <a:pt x="1231" y="2781"/>
                </a:lnTo>
                <a:lnTo>
                  <a:pt x="1229" y="2779"/>
                </a:lnTo>
                <a:lnTo>
                  <a:pt x="1226" y="2776"/>
                </a:lnTo>
                <a:lnTo>
                  <a:pt x="1224" y="2773"/>
                </a:lnTo>
                <a:lnTo>
                  <a:pt x="1223" y="2769"/>
                </a:lnTo>
                <a:lnTo>
                  <a:pt x="1222" y="2764"/>
                </a:lnTo>
                <a:lnTo>
                  <a:pt x="1222" y="2757"/>
                </a:lnTo>
                <a:lnTo>
                  <a:pt x="1222" y="2749"/>
                </a:lnTo>
                <a:lnTo>
                  <a:pt x="1222" y="2739"/>
                </a:lnTo>
                <a:lnTo>
                  <a:pt x="1233" y="2739"/>
                </a:lnTo>
                <a:lnTo>
                  <a:pt x="1245" y="2741"/>
                </a:lnTo>
                <a:lnTo>
                  <a:pt x="1250" y="2743"/>
                </a:lnTo>
                <a:lnTo>
                  <a:pt x="1256" y="2745"/>
                </a:lnTo>
                <a:lnTo>
                  <a:pt x="1262" y="2749"/>
                </a:lnTo>
                <a:lnTo>
                  <a:pt x="1268" y="2753"/>
                </a:lnTo>
                <a:lnTo>
                  <a:pt x="1252" y="2716"/>
                </a:lnTo>
                <a:lnTo>
                  <a:pt x="1324" y="2716"/>
                </a:lnTo>
                <a:lnTo>
                  <a:pt x="1330" y="2734"/>
                </a:lnTo>
                <a:lnTo>
                  <a:pt x="1336" y="2754"/>
                </a:lnTo>
                <a:lnTo>
                  <a:pt x="1342" y="2775"/>
                </a:lnTo>
                <a:lnTo>
                  <a:pt x="1348" y="2798"/>
                </a:lnTo>
                <a:lnTo>
                  <a:pt x="1354" y="2821"/>
                </a:lnTo>
                <a:lnTo>
                  <a:pt x="1360" y="2846"/>
                </a:lnTo>
                <a:lnTo>
                  <a:pt x="1366" y="2871"/>
                </a:lnTo>
                <a:lnTo>
                  <a:pt x="1371" y="2897"/>
                </a:lnTo>
                <a:lnTo>
                  <a:pt x="1375" y="2889"/>
                </a:lnTo>
                <a:lnTo>
                  <a:pt x="1378" y="2882"/>
                </a:lnTo>
                <a:lnTo>
                  <a:pt x="1381" y="2878"/>
                </a:lnTo>
                <a:lnTo>
                  <a:pt x="1385" y="2875"/>
                </a:lnTo>
                <a:lnTo>
                  <a:pt x="1388" y="2873"/>
                </a:lnTo>
                <a:lnTo>
                  <a:pt x="1392" y="2872"/>
                </a:lnTo>
                <a:lnTo>
                  <a:pt x="1396" y="2872"/>
                </a:lnTo>
                <a:lnTo>
                  <a:pt x="1400" y="2873"/>
                </a:lnTo>
                <a:lnTo>
                  <a:pt x="1407" y="2877"/>
                </a:lnTo>
                <a:lnTo>
                  <a:pt x="1415" y="2883"/>
                </a:lnTo>
                <a:lnTo>
                  <a:pt x="1423" y="2890"/>
                </a:lnTo>
                <a:lnTo>
                  <a:pt x="1429" y="2896"/>
                </a:lnTo>
                <a:lnTo>
                  <a:pt x="1421" y="2877"/>
                </a:lnTo>
                <a:lnTo>
                  <a:pt x="1427" y="2869"/>
                </a:lnTo>
                <a:lnTo>
                  <a:pt x="1434" y="2863"/>
                </a:lnTo>
                <a:lnTo>
                  <a:pt x="1442" y="2858"/>
                </a:lnTo>
                <a:lnTo>
                  <a:pt x="1450" y="2854"/>
                </a:lnTo>
                <a:lnTo>
                  <a:pt x="1458" y="2852"/>
                </a:lnTo>
                <a:lnTo>
                  <a:pt x="1467" y="2851"/>
                </a:lnTo>
                <a:lnTo>
                  <a:pt x="1476" y="2851"/>
                </a:lnTo>
                <a:lnTo>
                  <a:pt x="1484" y="2852"/>
                </a:lnTo>
                <a:lnTo>
                  <a:pt x="1493" y="2854"/>
                </a:lnTo>
                <a:lnTo>
                  <a:pt x="1500" y="2857"/>
                </a:lnTo>
                <a:lnTo>
                  <a:pt x="1508" y="2862"/>
                </a:lnTo>
                <a:lnTo>
                  <a:pt x="1515" y="2866"/>
                </a:lnTo>
                <a:lnTo>
                  <a:pt x="1521" y="2872"/>
                </a:lnTo>
                <a:lnTo>
                  <a:pt x="1525" y="2878"/>
                </a:lnTo>
                <a:lnTo>
                  <a:pt x="1529" y="2886"/>
                </a:lnTo>
                <a:lnTo>
                  <a:pt x="1531" y="2893"/>
                </a:lnTo>
                <a:lnTo>
                  <a:pt x="1532" y="2889"/>
                </a:lnTo>
                <a:lnTo>
                  <a:pt x="1532" y="2883"/>
                </a:lnTo>
                <a:lnTo>
                  <a:pt x="1531" y="2877"/>
                </a:lnTo>
                <a:lnTo>
                  <a:pt x="1530" y="2870"/>
                </a:lnTo>
                <a:lnTo>
                  <a:pt x="1524" y="2855"/>
                </a:lnTo>
                <a:lnTo>
                  <a:pt x="1516" y="2838"/>
                </a:lnTo>
                <a:lnTo>
                  <a:pt x="1495" y="2799"/>
                </a:lnTo>
                <a:lnTo>
                  <a:pt x="1474" y="2758"/>
                </a:lnTo>
                <a:lnTo>
                  <a:pt x="1466" y="2737"/>
                </a:lnTo>
                <a:lnTo>
                  <a:pt x="1460" y="2719"/>
                </a:lnTo>
                <a:lnTo>
                  <a:pt x="1458" y="2710"/>
                </a:lnTo>
                <a:lnTo>
                  <a:pt x="1457" y="2702"/>
                </a:lnTo>
                <a:lnTo>
                  <a:pt x="1457" y="2695"/>
                </a:lnTo>
                <a:lnTo>
                  <a:pt x="1459" y="2687"/>
                </a:lnTo>
                <a:lnTo>
                  <a:pt x="1461" y="2680"/>
                </a:lnTo>
                <a:lnTo>
                  <a:pt x="1466" y="2675"/>
                </a:lnTo>
                <a:lnTo>
                  <a:pt x="1471" y="2670"/>
                </a:lnTo>
                <a:lnTo>
                  <a:pt x="1478" y="2666"/>
                </a:lnTo>
                <a:lnTo>
                  <a:pt x="1486" y="2663"/>
                </a:lnTo>
                <a:lnTo>
                  <a:pt x="1497" y="2661"/>
                </a:lnTo>
                <a:lnTo>
                  <a:pt x="1508" y="2661"/>
                </a:lnTo>
                <a:lnTo>
                  <a:pt x="1523" y="2661"/>
                </a:lnTo>
                <a:lnTo>
                  <a:pt x="1529" y="2660"/>
                </a:lnTo>
                <a:lnTo>
                  <a:pt x="1534" y="2661"/>
                </a:lnTo>
                <a:lnTo>
                  <a:pt x="1538" y="2662"/>
                </a:lnTo>
                <a:lnTo>
                  <a:pt x="1542" y="2663"/>
                </a:lnTo>
                <a:lnTo>
                  <a:pt x="1546" y="2666"/>
                </a:lnTo>
                <a:lnTo>
                  <a:pt x="1550" y="2669"/>
                </a:lnTo>
                <a:lnTo>
                  <a:pt x="1553" y="2673"/>
                </a:lnTo>
                <a:lnTo>
                  <a:pt x="1557" y="2677"/>
                </a:lnTo>
                <a:lnTo>
                  <a:pt x="1561" y="2687"/>
                </a:lnTo>
                <a:lnTo>
                  <a:pt x="1566" y="2700"/>
                </a:lnTo>
                <a:lnTo>
                  <a:pt x="1569" y="2712"/>
                </a:lnTo>
                <a:lnTo>
                  <a:pt x="1572" y="2726"/>
                </a:lnTo>
                <a:lnTo>
                  <a:pt x="1577" y="2757"/>
                </a:lnTo>
                <a:lnTo>
                  <a:pt x="1583" y="2785"/>
                </a:lnTo>
                <a:lnTo>
                  <a:pt x="1586" y="2800"/>
                </a:lnTo>
                <a:lnTo>
                  <a:pt x="1590" y="2812"/>
                </a:lnTo>
                <a:lnTo>
                  <a:pt x="1595" y="2822"/>
                </a:lnTo>
                <a:lnTo>
                  <a:pt x="1601" y="2831"/>
                </a:lnTo>
                <a:lnTo>
                  <a:pt x="1601" y="2828"/>
                </a:lnTo>
                <a:lnTo>
                  <a:pt x="1601" y="2823"/>
                </a:lnTo>
                <a:lnTo>
                  <a:pt x="1601" y="2815"/>
                </a:lnTo>
                <a:lnTo>
                  <a:pt x="1603" y="2808"/>
                </a:lnTo>
                <a:lnTo>
                  <a:pt x="1608" y="2806"/>
                </a:lnTo>
                <a:lnTo>
                  <a:pt x="1612" y="2805"/>
                </a:lnTo>
                <a:lnTo>
                  <a:pt x="1616" y="2806"/>
                </a:lnTo>
                <a:lnTo>
                  <a:pt x="1619" y="2808"/>
                </a:lnTo>
                <a:lnTo>
                  <a:pt x="1622" y="2810"/>
                </a:lnTo>
                <a:lnTo>
                  <a:pt x="1625" y="2814"/>
                </a:lnTo>
                <a:lnTo>
                  <a:pt x="1628" y="2818"/>
                </a:lnTo>
                <a:lnTo>
                  <a:pt x="1631" y="2823"/>
                </a:lnTo>
                <a:lnTo>
                  <a:pt x="1636" y="2833"/>
                </a:lnTo>
                <a:lnTo>
                  <a:pt x="1642" y="2844"/>
                </a:lnTo>
                <a:lnTo>
                  <a:pt x="1645" y="2850"/>
                </a:lnTo>
                <a:lnTo>
                  <a:pt x="1649" y="2854"/>
                </a:lnTo>
                <a:lnTo>
                  <a:pt x="1652" y="2859"/>
                </a:lnTo>
                <a:lnTo>
                  <a:pt x="1656" y="2862"/>
                </a:lnTo>
                <a:lnTo>
                  <a:pt x="1651" y="2870"/>
                </a:lnTo>
                <a:lnTo>
                  <a:pt x="1643" y="2876"/>
                </a:lnTo>
                <a:lnTo>
                  <a:pt x="1636" y="2880"/>
                </a:lnTo>
                <a:lnTo>
                  <a:pt x="1630" y="2883"/>
                </a:lnTo>
                <a:lnTo>
                  <a:pt x="1627" y="2883"/>
                </a:lnTo>
                <a:lnTo>
                  <a:pt x="1624" y="2883"/>
                </a:lnTo>
                <a:lnTo>
                  <a:pt x="1621" y="2883"/>
                </a:lnTo>
                <a:lnTo>
                  <a:pt x="1618" y="2882"/>
                </a:lnTo>
                <a:lnTo>
                  <a:pt x="1616" y="2880"/>
                </a:lnTo>
                <a:lnTo>
                  <a:pt x="1613" y="2878"/>
                </a:lnTo>
                <a:lnTo>
                  <a:pt x="1611" y="2876"/>
                </a:lnTo>
                <a:lnTo>
                  <a:pt x="1610" y="2872"/>
                </a:lnTo>
                <a:lnTo>
                  <a:pt x="1612" y="2881"/>
                </a:lnTo>
                <a:lnTo>
                  <a:pt x="1615" y="2889"/>
                </a:lnTo>
                <a:lnTo>
                  <a:pt x="1619" y="2893"/>
                </a:lnTo>
                <a:lnTo>
                  <a:pt x="1623" y="2895"/>
                </a:lnTo>
                <a:lnTo>
                  <a:pt x="1627" y="2895"/>
                </a:lnTo>
                <a:lnTo>
                  <a:pt x="1632" y="2895"/>
                </a:lnTo>
                <a:lnTo>
                  <a:pt x="1638" y="2893"/>
                </a:lnTo>
                <a:lnTo>
                  <a:pt x="1643" y="2891"/>
                </a:lnTo>
                <a:lnTo>
                  <a:pt x="1656" y="2887"/>
                </a:lnTo>
                <a:lnTo>
                  <a:pt x="1667" y="2886"/>
                </a:lnTo>
                <a:lnTo>
                  <a:pt x="1672" y="2886"/>
                </a:lnTo>
                <a:lnTo>
                  <a:pt x="1678" y="2888"/>
                </a:lnTo>
                <a:lnTo>
                  <a:pt x="1682" y="2893"/>
                </a:lnTo>
                <a:lnTo>
                  <a:pt x="1687" y="2899"/>
                </a:lnTo>
                <a:lnTo>
                  <a:pt x="1682" y="2885"/>
                </a:lnTo>
                <a:lnTo>
                  <a:pt x="1680" y="2873"/>
                </a:lnTo>
                <a:lnTo>
                  <a:pt x="1680" y="2864"/>
                </a:lnTo>
                <a:lnTo>
                  <a:pt x="1682" y="2856"/>
                </a:lnTo>
                <a:lnTo>
                  <a:pt x="1685" y="2851"/>
                </a:lnTo>
                <a:lnTo>
                  <a:pt x="1688" y="2847"/>
                </a:lnTo>
                <a:lnTo>
                  <a:pt x="1693" y="2844"/>
                </a:lnTo>
                <a:lnTo>
                  <a:pt x="1699" y="2841"/>
                </a:lnTo>
                <a:lnTo>
                  <a:pt x="1708" y="2838"/>
                </a:lnTo>
                <a:lnTo>
                  <a:pt x="1716" y="2833"/>
                </a:lnTo>
                <a:lnTo>
                  <a:pt x="1718" y="2830"/>
                </a:lnTo>
                <a:lnTo>
                  <a:pt x="1719" y="2826"/>
                </a:lnTo>
                <a:lnTo>
                  <a:pt x="1718" y="2821"/>
                </a:lnTo>
                <a:lnTo>
                  <a:pt x="1715" y="2814"/>
                </a:lnTo>
                <a:lnTo>
                  <a:pt x="1720" y="2809"/>
                </a:lnTo>
                <a:lnTo>
                  <a:pt x="1725" y="2804"/>
                </a:lnTo>
                <a:lnTo>
                  <a:pt x="1730" y="2799"/>
                </a:lnTo>
                <a:lnTo>
                  <a:pt x="1734" y="2795"/>
                </a:lnTo>
                <a:lnTo>
                  <a:pt x="1739" y="2792"/>
                </a:lnTo>
                <a:lnTo>
                  <a:pt x="1745" y="2790"/>
                </a:lnTo>
                <a:lnTo>
                  <a:pt x="1750" y="2787"/>
                </a:lnTo>
                <a:lnTo>
                  <a:pt x="1755" y="2786"/>
                </a:lnTo>
                <a:lnTo>
                  <a:pt x="1765" y="2785"/>
                </a:lnTo>
                <a:lnTo>
                  <a:pt x="1774" y="2786"/>
                </a:lnTo>
                <a:lnTo>
                  <a:pt x="1784" y="2789"/>
                </a:lnTo>
                <a:lnTo>
                  <a:pt x="1794" y="2794"/>
                </a:lnTo>
                <a:lnTo>
                  <a:pt x="1803" y="2800"/>
                </a:lnTo>
                <a:lnTo>
                  <a:pt x="1812" y="2807"/>
                </a:lnTo>
                <a:lnTo>
                  <a:pt x="1820" y="2815"/>
                </a:lnTo>
                <a:lnTo>
                  <a:pt x="1828" y="2824"/>
                </a:lnTo>
                <a:lnTo>
                  <a:pt x="1837" y="2834"/>
                </a:lnTo>
                <a:lnTo>
                  <a:pt x="1844" y="2845"/>
                </a:lnTo>
                <a:lnTo>
                  <a:pt x="1850" y="2856"/>
                </a:lnTo>
                <a:lnTo>
                  <a:pt x="1856" y="2867"/>
                </a:lnTo>
                <a:lnTo>
                  <a:pt x="1862" y="2848"/>
                </a:lnTo>
                <a:lnTo>
                  <a:pt x="1868" y="2833"/>
                </a:lnTo>
                <a:lnTo>
                  <a:pt x="1871" y="2827"/>
                </a:lnTo>
                <a:lnTo>
                  <a:pt x="1874" y="2823"/>
                </a:lnTo>
                <a:lnTo>
                  <a:pt x="1877" y="2819"/>
                </a:lnTo>
                <a:lnTo>
                  <a:pt x="1881" y="2817"/>
                </a:lnTo>
                <a:lnTo>
                  <a:pt x="1884" y="2815"/>
                </a:lnTo>
                <a:lnTo>
                  <a:pt x="1887" y="2814"/>
                </a:lnTo>
                <a:lnTo>
                  <a:pt x="1890" y="2813"/>
                </a:lnTo>
                <a:lnTo>
                  <a:pt x="1893" y="2813"/>
                </a:lnTo>
                <a:lnTo>
                  <a:pt x="1900" y="2814"/>
                </a:lnTo>
                <a:lnTo>
                  <a:pt x="1907" y="2817"/>
                </a:lnTo>
                <a:lnTo>
                  <a:pt x="1914" y="2820"/>
                </a:lnTo>
                <a:lnTo>
                  <a:pt x="1921" y="2823"/>
                </a:lnTo>
                <a:lnTo>
                  <a:pt x="1930" y="2825"/>
                </a:lnTo>
                <a:lnTo>
                  <a:pt x="1938" y="2826"/>
                </a:lnTo>
                <a:lnTo>
                  <a:pt x="1943" y="2826"/>
                </a:lnTo>
                <a:lnTo>
                  <a:pt x="1947" y="2826"/>
                </a:lnTo>
                <a:lnTo>
                  <a:pt x="1951" y="2825"/>
                </a:lnTo>
                <a:lnTo>
                  <a:pt x="1956" y="2823"/>
                </a:lnTo>
                <a:lnTo>
                  <a:pt x="1961" y="2820"/>
                </a:lnTo>
                <a:lnTo>
                  <a:pt x="1966" y="2817"/>
                </a:lnTo>
                <a:lnTo>
                  <a:pt x="1972" y="2812"/>
                </a:lnTo>
                <a:lnTo>
                  <a:pt x="1977" y="2807"/>
                </a:lnTo>
                <a:lnTo>
                  <a:pt x="1973" y="2808"/>
                </a:lnTo>
                <a:lnTo>
                  <a:pt x="1968" y="2808"/>
                </a:lnTo>
                <a:lnTo>
                  <a:pt x="1963" y="2808"/>
                </a:lnTo>
                <a:lnTo>
                  <a:pt x="1958" y="2807"/>
                </a:lnTo>
                <a:lnTo>
                  <a:pt x="1953" y="2806"/>
                </a:lnTo>
                <a:lnTo>
                  <a:pt x="1948" y="2807"/>
                </a:lnTo>
                <a:lnTo>
                  <a:pt x="1943" y="2809"/>
                </a:lnTo>
                <a:lnTo>
                  <a:pt x="1939" y="2813"/>
                </a:lnTo>
                <a:lnTo>
                  <a:pt x="1934" y="2803"/>
                </a:lnTo>
                <a:lnTo>
                  <a:pt x="1931" y="2793"/>
                </a:lnTo>
                <a:lnTo>
                  <a:pt x="1931" y="2785"/>
                </a:lnTo>
                <a:lnTo>
                  <a:pt x="1932" y="2778"/>
                </a:lnTo>
                <a:lnTo>
                  <a:pt x="1935" y="2772"/>
                </a:lnTo>
                <a:lnTo>
                  <a:pt x="1939" y="2767"/>
                </a:lnTo>
                <a:lnTo>
                  <a:pt x="1943" y="2763"/>
                </a:lnTo>
                <a:lnTo>
                  <a:pt x="1948" y="2759"/>
                </a:lnTo>
                <a:lnTo>
                  <a:pt x="1952" y="2754"/>
                </a:lnTo>
                <a:lnTo>
                  <a:pt x="1956" y="2750"/>
                </a:lnTo>
                <a:lnTo>
                  <a:pt x="1959" y="2746"/>
                </a:lnTo>
                <a:lnTo>
                  <a:pt x="1961" y="2741"/>
                </a:lnTo>
                <a:lnTo>
                  <a:pt x="1960" y="2734"/>
                </a:lnTo>
                <a:lnTo>
                  <a:pt x="1958" y="2728"/>
                </a:lnTo>
                <a:lnTo>
                  <a:pt x="1952" y="2720"/>
                </a:lnTo>
                <a:lnTo>
                  <a:pt x="1944" y="2711"/>
                </a:lnTo>
                <a:lnTo>
                  <a:pt x="1948" y="2715"/>
                </a:lnTo>
                <a:lnTo>
                  <a:pt x="1949" y="2720"/>
                </a:lnTo>
                <a:lnTo>
                  <a:pt x="1949" y="2726"/>
                </a:lnTo>
                <a:lnTo>
                  <a:pt x="1948" y="2731"/>
                </a:lnTo>
                <a:lnTo>
                  <a:pt x="1946" y="2736"/>
                </a:lnTo>
                <a:lnTo>
                  <a:pt x="1943" y="2739"/>
                </a:lnTo>
                <a:lnTo>
                  <a:pt x="1941" y="2741"/>
                </a:lnTo>
                <a:lnTo>
                  <a:pt x="1939" y="2741"/>
                </a:lnTo>
                <a:lnTo>
                  <a:pt x="1937" y="2741"/>
                </a:lnTo>
                <a:lnTo>
                  <a:pt x="1935" y="2739"/>
                </a:lnTo>
                <a:lnTo>
                  <a:pt x="1928" y="2736"/>
                </a:lnTo>
                <a:lnTo>
                  <a:pt x="1920" y="2732"/>
                </a:lnTo>
                <a:lnTo>
                  <a:pt x="1913" y="2726"/>
                </a:lnTo>
                <a:lnTo>
                  <a:pt x="1908" y="2718"/>
                </a:lnTo>
                <a:lnTo>
                  <a:pt x="1903" y="2709"/>
                </a:lnTo>
                <a:lnTo>
                  <a:pt x="1900" y="2699"/>
                </a:lnTo>
                <a:lnTo>
                  <a:pt x="1899" y="2687"/>
                </a:lnTo>
                <a:lnTo>
                  <a:pt x="1899" y="2675"/>
                </a:lnTo>
                <a:lnTo>
                  <a:pt x="1944" y="2604"/>
                </a:lnTo>
                <a:lnTo>
                  <a:pt x="1928" y="2590"/>
                </a:lnTo>
                <a:lnTo>
                  <a:pt x="1996" y="2490"/>
                </a:lnTo>
                <a:lnTo>
                  <a:pt x="1997" y="2495"/>
                </a:lnTo>
                <a:lnTo>
                  <a:pt x="1997" y="2500"/>
                </a:lnTo>
                <a:lnTo>
                  <a:pt x="1996" y="2507"/>
                </a:lnTo>
                <a:lnTo>
                  <a:pt x="1995" y="2513"/>
                </a:lnTo>
                <a:lnTo>
                  <a:pt x="1992" y="2523"/>
                </a:lnTo>
                <a:lnTo>
                  <a:pt x="1990" y="2532"/>
                </a:lnTo>
                <a:lnTo>
                  <a:pt x="2004" y="2523"/>
                </a:lnTo>
                <a:lnTo>
                  <a:pt x="2020" y="2516"/>
                </a:lnTo>
                <a:lnTo>
                  <a:pt x="2034" y="2510"/>
                </a:lnTo>
                <a:lnTo>
                  <a:pt x="2049" y="2506"/>
                </a:lnTo>
                <a:lnTo>
                  <a:pt x="2065" y="2502"/>
                </a:lnTo>
                <a:lnTo>
                  <a:pt x="2080" y="2498"/>
                </a:lnTo>
                <a:lnTo>
                  <a:pt x="2095" y="2497"/>
                </a:lnTo>
                <a:lnTo>
                  <a:pt x="2112" y="2495"/>
                </a:lnTo>
                <a:lnTo>
                  <a:pt x="2203" y="2552"/>
                </a:lnTo>
                <a:lnTo>
                  <a:pt x="2202" y="2535"/>
                </a:lnTo>
                <a:lnTo>
                  <a:pt x="2199" y="2520"/>
                </a:lnTo>
                <a:lnTo>
                  <a:pt x="2194" y="2505"/>
                </a:lnTo>
                <a:lnTo>
                  <a:pt x="2189" y="2489"/>
                </a:lnTo>
                <a:lnTo>
                  <a:pt x="2204" y="2488"/>
                </a:lnTo>
                <a:lnTo>
                  <a:pt x="2217" y="2485"/>
                </a:lnTo>
                <a:lnTo>
                  <a:pt x="2230" y="2482"/>
                </a:lnTo>
                <a:lnTo>
                  <a:pt x="2242" y="2479"/>
                </a:lnTo>
                <a:lnTo>
                  <a:pt x="2244" y="2495"/>
                </a:lnTo>
                <a:lnTo>
                  <a:pt x="2249" y="2512"/>
                </a:lnTo>
                <a:lnTo>
                  <a:pt x="2252" y="2525"/>
                </a:lnTo>
                <a:lnTo>
                  <a:pt x="2257" y="2536"/>
                </a:lnTo>
                <a:lnTo>
                  <a:pt x="2262" y="2547"/>
                </a:lnTo>
                <a:lnTo>
                  <a:pt x="2268" y="2556"/>
                </a:lnTo>
                <a:lnTo>
                  <a:pt x="2274" y="2564"/>
                </a:lnTo>
                <a:lnTo>
                  <a:pt x="2281" y="2570"/>
                </a:lnTo>
                <a:lnTo>
                  <a:pt x="2288" y="2575"/>
                </a:lnTo>
                <a:lnTo>
                  <a:pt x="2297" y="2579"/>
                </a:lnTo>
                <a:lnTo>
                  <a:pt x="2305" y="2582"/>
                </a:lnTo>
                <a:lnTo>
                  <a:pt x="2313" y="2585"/>
                </a:lnTo>
                <a:lnTo>
                  <a:pt x="2331" y="2588"/>
                </a:lnTo>
                <a:lnTo>
                  <a:pt x="2351" y="2589"/>
                </a:lnTo>
                <a:lnTo>
                  <a:pt x="2370" y="2589"/>
                </a:lnTo>
                <a:lnTo>
                  <a:pt x="2390" y="2589"/>
                </a:lnTo>
                <a:lnTo>
                  <a:pt x="2409" y="2589"/>
                </a:lnTo>
                <a:lnTo>
                  <a:pt x="2427" y="2592"/>
                </a:lnTo>
                <a:lnTo>
                  <a:pt x="2437" y="2594"/>
                </a:lnTo>
                <a:lnTo>
                  <a:pt x="2446" y="2596"/>
                </a:lnTo>
                <a:lnTo>
                  <a:pt x="2454" y="2601"/>
                </a:lnTo>
                <a:lnTo>
                  <a:pt x="2462" y="2605"/>
                </a:lnTo>
                <a:lnTo>
                  <a:pt x="2470" y="2611"/>
                </a:lnTo>
                <a:lnTo>
                  <a:pt x="2477" y="2617"/>
                </a:lnTo>
                <a:lnTo>
                  <a:pt x="2485" y="2625"/>
                </a:lnTo>
                <a:lnTo>
                  <a:pt x="2491" y="2634"/>
                </a:lnTo>
                <a:lnTo>
                  <a:pt x="2484" y="2611"/>
                </a:lnTo>
                <a:lnTo>
                  <a:pt x="2477" y="2582"/>
                </a:lnTo>
                <a:lnTo>
                  <a:pt x="2472" y="2553"/>
                </a:lnTo>
                <a:lnTo>
                  <a:pt x="2468" y="2522"/>
                </a:lnTo>
                <a:lnTo>
                  <a:pt x="2479" y="2522"/>
                </a:lnTo>
                <a:lnTo>
                  <a:pt x="2489" y="2522"/>
                </a:lnTo>
                <a:lnTo>
                  <a:pt x="2499" y="2522"/>
                </a:lnTo>
                <a:lnTo>
                  <a:pt x="2509" y="2521"/>
                </a:lnTo>
                <a:lnTo>
                  <a:pt x="2510" y="2526"/>
                </a:lnTo>
                <a:lnTo>
                  <a:pt x="2510" y="2531"/>
                </a:lnTo>
                <a:lnTo>
                  <a:pt x="2512" y="2535"/>
                </a:lnTo>
                <a:lnTo>
                  <a:pt x="2514" y="2539"/>
                </a:lnTo>
                <a:lnTo>
                  <a:pt x="2517" y="2542"/>
                </a:lnTo>
                <a:lnTo>
                  <a:pt x="2521" y="2545"/>
                </a:lnTo>
                <a:lnTo>
                  <a:pt x="2527" y="2547"/>
                </a:lnTo>
                <a:lnTo>
                  <a:pt x="2533" y="2547"/>
                </a:lnTo>
                <a:lnTo>
                  <a:pt x="2539" y="2537"/>
                </a:lnTo>
                <a:lnTo>
                  <a:pt x="2542" y="2528"/>
                </a:lnTo>
                <a:lnTo>
                  <a:pt x="2543" y="2523"/>
                </a:lnTo>
                <a:lnTo>
                  <a:pt x="2543" y="2518"/>
                </a:lnTo>
                <a:lnTo>
                  <a:pt x="2556" y="2518"/>
                </a:lnTo>
                <a:lnTo>
                  <a:pt x="2569" y="2517"/>
                </a:lnTo>
                <a:lnTo>
                  <a:pt x="2584" y="2517"/>
                </a:lnTo>
                <a:lnTo>
                  <a:pt x="2598" y="2517"/>
                </a:lnTo>
                <a:lnTo>
                  <a:pt x="2596" y="2530"/>
                </a:lnTo>
                <a:lnTo>
                  <a:pt x="2596" y="2544"/>
                </a:lnTo>
                <a:lnTo>
                  <a:pt x="2596" y="2552"/>
                </a:lnTo>
                <a:lnTo>
                  <a:pt x="2597" y="2558"/>
                </a:lnTo>
                <a:lnTo>
                  <a:pt x="2599" y="2563"/>
                </a:lnTo>
                <a:lnTo>
                  <a:pt x="2601" y="2568"/>
                </a:lnTo>
                <a:lnTo>
                  <a:pt x="2603" y="2572"/>
                </a:lnTo>
                <a:lnTo>
                  <a:pt x="2606" y="2575"/>
                </a:lnTo>
                <a:lnTo>
                  <a:pt x="2609" y="2577"/>
                </a:lnTo>
                <a:lnTo>
                  <a:pt x="2613" y="2577"/>
                </a:lnTo>
                <a:lnTo>
                  <a:pt x="2618" y="2576"/>
                </a:lnTo>
                <a:lnTo>
                  <a:pt x="2623" y="2574"/>
                </a:lnTo>
                <a:lnTo>
                  <a:pt x="2628" y="2570"/>
                </a:lnTo>
                <a:lnTo>
                  <a:pt x="2634" y="2565"/>
                </a:lnTo>
                <a:lnTo>
                  <a:pt x="2628" y="2561"/>
                </a:lnTo>
                <a:lnTo>
                  <a:pt x="2632" y="2553"/>
                </a:lnTo>
                <a:lnTo>
                  <a:pt x="2637" y="2546"/>
                </a:lnTo>
                <a:lnTo>
                  <a:pt x="2642" y="2542"/>
                </a:lnTo>
                <a:lnTo>
                  <a:pt x="2647" y="2538"/>
                </a:lnTo>
                <a:lnTo>
                  <a:pt x="2653" y="2536"/>
                </a:lnTo>
                <a:lnTo>
                  <a:pt x="2659" y="2534"/>
                </a:lnTo>
                <a:lnTo>
                  <a:pt x="2666" y="2533"/>
                </a:lnTo>
                <a:lnTo>
                  <a:pt x="2673" y="2533"/>
                </a:lnTo>
                <a:lnTo>
                  <a:pt x="2700" y="2535"/>
                </a:lnTo>
                <a:lnTo>
                  <a:pt x="2729" y="2537"/>
                </a:lnTo>
                <a:lnTo>
                  <a:pt x="2742" y="2541"/>
                </a:lnTo>
                <a:lnTo>
                  <a:pt x="2757" y="2546"/>
                </a:lnTo>
                <a:lnTo>
                  <a:pt x="2781" y="2592"/>
                </a:lnTo>
                <a:lnTo>
                  <a:pt x="2784" y="2590"/>
                </a:lnTo>
                <a:lnTo>
                  <a:pt x="2788" y="2588"/>
                </a:lnTo>
                <a:lnTo>
                  <a:pt x="2791" y="2585"/>
                </a:lnTo>
                <a:lnTo>
                  <a:pt x="2794" y="2581"/>
                </a:lnTo>
                <a:lnTo>
                  <a:pt x="2799" y="2573"/>
                </a:lnTo>
                <a:lnTo>
                  <a:pt x="2804" y="2563"/>
                </a:lnTo>
                <a:lnTo>
                  <a:pt x="2808" y="2551"/>
                </a:lnTo>
                <a:lnTo>
                  <a:pt x="2811" y="2537"/>
                </a:lnTo>
                <a:lnTo>
                  <a:pt x="2814" y="2523"/>
                </a:lnTo>
                <a:lnTo>
                  <a:pt x="2816" y="2508"/>
                </a:lnTo>
                <a:lnTo>
                  <a:pt x="2820" y="2476"/>
                </a:lnTo>
                <a:lnTo>
                  <a:pt x="2823" y="2442"/>
                </a:lnTo>
                <a:lnTo>
                  <a:pt x="2825" y="2410"/>
                </a:lnTo>
                <a:lnTo>
                  <a:pt x="2829" y="2380"/>
                </a:lnTo>
                <a:lnTo>
                  <a:pt x="2834" y="2378"/>
                </a:lnTo>
                <a:lnTo>
                  <a:pt x="2840" y="2377"/>
                </a:lnTo>
                <a:lnTo>
                  <a:pt x="2847" y="2376"/>
                </a:lnTo>
                <a:lnTo>
                  <a:pt x="2852" y="2376"/>
                </a:lnTo>
                <a:lnTo>
                  <a:pt x="2863" y="2378"/>
                </a:lnTo>
                <a:lnTo>
                  <a:pt x="2873" y="2381"/>
                </a:lnTo>
                <a:lnTo>
                  <a:pt x="2883" y="2387"/>
                </a:lnTo>
                <a:lnTo>
                  <a:pt x="2893" y="2393"/>
                </a:lnTo>
                <a:lnTo>
                  <a:pt x="2902" y="2401"/>
                </a:lnTo>
                <a:lnTo>
                  <a:pt x="2912" y="2411"/>
                </a:lnTo>
                <a:lnTo>
                  <a:pt x="2929" y="2431"/>
                </a:lnTo>
                <a:lnTo>
                  <a:pt x="2947" y="2454"/>
                </a:lnTo>
                <a:lnTo>
                  <a:pt x="2964" y="2475"/>
                </a:lnTo>
                <a:lnTo>
                  <a:pt x="2982" y="2495"/>
                </a:lnTo>
                <a:lnTo>
                  <a:pt x="2985" y="2488"/>
                </a:lnTo>
                <a:lnTo>
                  <a:pt x="2989" y="2482"/>
                </a:lnTo>
                <a:lnTo>
                  <a:pt x="2992" y="2476"/>
                </a:lnTo>
                <a:lnTo>
                  <a:pt x="2997" y="2469"/>
                </a:lnTo>
                <a:lnTo>
                  <a:pt x="3006" y="2458"/>
                </a:lnTo>
                <a:lnTo>
                  <a:pt x="3016" y="2445"/>
                </a:lnTo>
                <a:lnTo>
                  <a:pt x="3027" y="2434"/>
                </a:lnTo>
                <a:lnTo>
                  <a:pt x="3038" y="2424"/>
                </a:lnTo>
                <a:lnTo>
                  <a:pt x="3047" y="2413"/>
                </a:lnTo>
                <a:lnTo>
                  <a:pt x="3054" y="2401"/>
                </a:lnTo>
                <a:lnTo>
                  <a:pt x="3082" y="2419"/>
                </a:lnTo>
                <a:lnTo>
                  <a:pt x="3092" y="2451"/>
                </a:lnTo>
                <a:lnTo>
                  <a:pt x="3102" y="2484"/>
                </a:lnTo>
                <a:lnTo>
                  <a:pt x="3107" y="2498"/>
                </a:lnTo>
                <a:lnTo>
                  <a:pt x="3113" y="2512"/>
                </a:lnTo>
                <a:lnTo>
                  <a:pt x="3118" y="2524"/>
                </a:lnTo>
                <a:lnTo>
                  <a:pt x="3125" y="2533"/>
                </a:lnTo>
                <a:lnTo>
                  <a:pt x="3128" y="2537"/>
                </a:lnTo>
                <a:lnTo>
                  <a:pt x="3131" y="2540"/>
                </a:lnTo>
                <a:lnTo>
                  <a:pt x="3135" y="2543"/>
                </a:lnTo>
                <a:lnTo>
                  <a:pt x="3138" y="2545"/>
                </a:lnTo>
                <a:lnTo>
                  <a:pt x="3142" y="2545"/>
                </a:lnTo>
                <a:lnTo>
                  <a:pt x="3146" y="2545"/>
                </a:lnTo>
                <a:lnTo>
                  <a:pt x="3150" y="2545"/>
                </a:lnTo>
                <a:lnTo>
                  <a:pt x="3154" y="2543"/>
                </a:lnTo>
                <a:lnTo>
                  <a:pt x="3158" y="2540"/>
                </a:lnTo>
                <a:lnTo>
                  <a:pt x="3163" y="2536"/>
                </a:lnTo>
                <a:lnTo>
                  <a:pt x="3168" y="2531"/>
                </a:lnTo>
                <a:lnTo>
                  <a:pt x="3174" y="2525"/>
                </a:lnTo>
                <a:lnTo>
                  <a:pt x="3185" y="2509"/>
                </a:lnTo>
                <a:lnTo>
                  <a:pt x="3196" y="2486"/>
                </a:lnTo>
                <a:lnTo>
                  <a:pt x="3168" y="2442"/>
                </a:lnTo>
                <a:lnTo>
                  <a:pt x="3181" y="2441"/>
                </a:lnTo>
                <a:lnTo>
                  <a:pt x="3193" y="2440"/>
                </a:lnTo>
                <a:lnTo>
                  <a:pt x="3206" y="2441"/>
                </a:lnTo>
                <a:lnTo>
                  <a:pt x="3220" y="2441"/>
                </a:lnTo>
                <a:lnTo>
                  <a:pt x="3247" y="2444"/>
                </a:lnTo>
                <a:lnTo>
                  <a:pt x="3275" y="2448"/>
                </a:lnTo>
                <a:lnTo>
                  <a:pt x="3302" y="2452"/>
                </a:lnTo>
                <a:lnTo>
                  <a:pt x="3329" y="2457"/>
                </a:lnTo>
                <a:lnTo>
                  <a:pt x="3355" y="2460"/>
                </a:lnTo>
                <a:lnTo>
                  <a:pt x="3379" y="2461"/>
                </a:lnTo>
                <a:lnTo>
                  <a:pt x="3411" y="2475"/>
                </a:lnTo>
                <a:lnTo>
                  <a:pt x="3441" y="2491"/>
                </a:lnTo>
                <a:lnTo>
                  <a:pt x="3456" y="2499"/>
                </a:lnTo>
                <a:lnTo>
                  <a:pt x="3470" y="2509"/>
                </a:lnTo>
                <a:lnTo>
                  <a:pt x="3484" y="2518"/>
                </a:lnTo>
                <a:lnTo>
                  <a:pt x="3498" y="2527"/>
                </a:lnTo>
                <a:lnTo>
                  <a:pt x="3510" y="2537"/>
                </a:lnTo>
                <a:lnTo>
                  <a:pt x="3522" y="2547"/>
                </a:lnTo>
                <a:lnTo>
                  <a:pt x="3533" y="2558"/>
                </a:lnTo>
                <a:lnTo>
                  <a:pt x="3544" y="2568"/>
                </a:lnTo>
                <a:lnTo>
                  <a:pt x="3553" y="2579"/>
                </a:lnTo>
                <a:lnTo>
                  <a:pt x="3562" y="2590"/>
                </a:lnTo>
                <a:lnTo>
                  <a:pt x="3570" y="2603"/>
                </a:lnTo>
                <a:lnTo>
                  <a:pt x="3576" y="2614"/>
                </a:lnTo>
                <a:lnTo>
                  <a:pt x="3555" y="2530"/>
                </a:lnTo>
                <a:lnTo>
                  <a:pt x="3567" y="2532"/>
                </a:lnTo>
                <a:lnTo>
                  <a:pt x="3578" y="2536"/>
                </a:lnTo>
                <a:lnTo>
                  <a:pt x="3589" y="2539"/>
                </a:lnTo>
                <a:lnTo>
                  <a:pt x="3598" y="2543"/>
                </a:lnTo>
                <a:lnTo>
                  <a:pt x="3607" y="2548"/>
                </a:lnTo>
                <a:lnTo>
                  <a:pt x="3614" y="2554"/>
                </a:lnTo>
                <a:lnTo>
                  <a:pt x="3621" y="2559"/>
                </a:lnTo>
                <a:lnTo>
                  <a:pt x="3628" y="2564"/>
                </a:lnTo>
                <a:lnTo>
                  <a:pt x="3642" y="2575"/>
                </a:lnTo>
                <a:lnTo>
                  <a:pt x="3655" y="2586"/>
                </a:lnTo>
                <a:lnTo>
                  <a:pt x="3662" y="2591"/>
                </a:lnTo>
                <a:lnTo>
                  <a:pt x="3670" y="2596"/>
                </a:lnTo>
                <a:lnTo>
                  <a:pt x="3679" y="2602"/>
                </a:lnTo>
                <a:lnTo>
                  <a:pt x="3688" y="2606"/>
                </a:lnTo>
                <a:lnTo>
                  <a:pt x="3682" y="2537"/>
                </a:lnTo>
                <a:lnTo>
                  <a:pt x="3900" y="2640"/>
                </a:lnTo>
                <a:lnTo>
                  <a:pt x="3885" y="2624"/>
                </a:lnTo>
                <a:lnTo>
                  <a:pt x="4157" y="2628"/>
                </a:lnTo>
                <a:lnTo>
                  <a:pt x="4112" y="2580"/>
                </a:lnTo>
                <a:lnTo>
                  <a:pt x="4137" y="2584"/>
                </a:lnTo>
                <a:lnTo>
                  <a:pt x="4160" y="2588"/>
                </a:lnTo>
                <a:lnTo>
                  <a:pt x="4184" y="2593"/>
                </a:lnTo>
                <a:lnTo>
                  <a:pt x="4206" y="2600"/>
                </a:lnTo>
                <a:lnTo>
                  <a:pt x="4229" y="2607"/>
                </a:lnTo>
                <a:lnTo>
                  <a:pt x="4250" y="2614"/>
                </a:lnTo>
                <a:lnTo>
                  <a:pt x="4271" y="2622"/>
                </a:lnTo>
                <a:lnTo>
                  <a:pt x="4292" y="2630"/>
                </a:lnTo>
                <a:lnTo>
                  <a:pt x="4333" y="2649"/>
                </a:lnTo>
                <a:lnTo>
                  <a:pt x="4372" y="2668"/>
                </a:lnTo>
                <a:lnTo>
                  <a:pt x="4409" y="2687"/>
                </a:lnTo>
                <a:lnTo>
                  <a:pt x="4446" y="2707"/>
                </a:lnTo>
                <a:lnTo>
                  <a:pt x="4483" y="2725"/>
                </a:lnTo>
                <a:lnTo>
                  <a:pt x="4520" y="2743"/>
                </a:lnTo>
                <a:lnTo>
                  <a:pt x="4537" y="2751"/>
                </a:lnTo>
                <a:lnTo>
                  <a:pt x="4556" y="2758"/>
                </a:lnTo>
                <a:lnTo>
                  <a:pt x="4574" y="2764"/>
                </a:lnTo>
                <a:lnTo>
                  <a:pt x="4593" y="2770"/>
                </a:lnTo>
                <a:lnTo>
                  <a:pt x="4612" y="2774"/>
                </a:lnTo>
                <a:lnTo>
                  <a:pt x="4631" y="2778"/>
                </a:lnTo>
                <a:lnTo>
                  <a:pt x="4651" y="2781"/>
                </a:lnTo>
                <a:lnTo>
                  <a:pt x="4671" y="2783"/>
                </a:lnTo>
                <a:lnTo>
                  <a:pt x="4692" y="2784"/>
                </a:lnTo>
                <a:lnTo>
                  <a:pt x="4713" y="2783"/>
                </a:lnTo>
                <a:lnTo>
                  <a:pt x="4736" y="2781"/>
                </a:lnTo>
                <a:lnTo>
                  <a:pt x="4759" y="2778"/>
                </a:lnTo>
                <a:lnTo>
                  <a:pt x="4757" y="2772"/>
                </a:lnTo>
                <a:lnTo>
                  <a:pt x="4754" y="2765"/>
                </a:lnTo>
                <a:lnTo>
                  <a:pt x="4751" y="2759"/>
                </a:lnTo>
                <a:lnTo>
                  <a:pt x="4747" y="2753"/>
                </a:lnTo>
                <a:lnTo>
                  <a:pt x="4738" y="2739"/>
                </a:lnTo>
                <a:lnTo>
                  <a:pt x="4727" y="2726"/>
                </a:lnTo>
                <a:lnTo>
                  <a:pt x="4705" y="2700"/>
                </a:lnTo>
                <a:lnTo>
                  <a:pt x="4683" y="2674"/>
                </a:lnTo>
                <a:lnTo>
                  <a:pt x="4674" y="2661"/>
                </a:lnTo>
                <a:lnTo>
                  <a:pt x="4667" y="2649"/>
                </a:lnTo>
                <a:lnTo>
                  <a:pt x="4661" y="2636"/>
                </a:lnTo>
                <a:lnTo>
                  <a:pt x="4658" y="2624"/>
                </a:lnTo>
                <a:lnTo>
                  <a:pt x="4657" y="2618"/>
                </a:lnTo>
                <a:lnTo>
                  <a:pt x="4657" y="2612"/>
                </a:lnTo>
                <a:lnTo>
                  <a:pt x="4657" y="2606"/>
                </a:lnTo>
                <a:lnTo>
                  <a:pt x="4658" y="2601"/>
                </a:lnTo>
                <a:lnTo>
                  <a:pt x="4660" y="2594"/>
                </a:lnTo>
                <a:lnTo>
                  <a:pt x="4662" y="2589"/>
                </a:lnTo>
                <a:lnTo>
                  <a:pt x="4666" y="2583"/>
                </a:lnTo>
                <a:lnTo>
                  <a:pt x="4670" y="2578"/>
                </a:lnTo>
                <a:lnTo>
                  <a:pt x="4672" y="2581"/>
                </a:lnTo>
                <a:lnTo>
                  <a:pt x="4677" y="2588"/>
                </a:lnTo>
                <a:lnTo>
                  <a:pt x="4686" y="2599"/>
                </a:lnTo>
                <a:lnTo>
                  <a:pt x="4696" y="2610"/>
                </a:lnTo>
                <a:lnTo>
                  <a:pt x="4707" y="2621"/>
                </a:lnTo>
                <a:lnTo>
                  <a:pt x="4716" y="2631"/>
                </a:lnTo>
                <a:lnTo>
                  <a:pt x="4723" y="2638"/>
                </a:lnTo>
                <a:lnTo>
                  <a:pt x="4725" y="2641"/>
                </a:lnTo>
                <a:lnTo>
                  <a:pt x="4730" y="2637"/>
                </a:lnTo>
                <a:lnTo>
                  <a:pt x="4734" y="2631"/>
                </a:lnTo>
                <a:lnTo>
                  <a:pt x="4739" y="2625"/>
                </a:lnTo>
                <a:lnTo>
                  <a:pt x="4741" y="2618"/>
                </a:lnTo>
                <a:lnTo>
                  <a:pt x="4744" y="2611"/>
                </a:lnTo>
                <a:lnTo>
                  <a:pt x="4747" y="2605"/>
                </a:lnTo>
                <a:lnTo>
                  <a:pt x="4750" y="2600"/>
                </a:lnTo>
                <a:lnTo>
                  <a:pt x="4755" y="2594"/>
                </a:lnTo>
                <a:lnTo>
                  <a:pt x="4766" y="2596"/>
                </a:lnTo>
                <a:lnTo>
                  <a:pt x="4776" y="2599"/>
                </a:lnTo>
                <a:lnTo>
                  <a:pt x="4786" y="2602"/>
                </a:lnTo>
                <a:lnTo>
                  <a:pt x="4794" y="2605"/>
                </a:lnTo>
                <a:lnTo>
                  <a:pt x="4801" y="2609"/>
                </a:lnTo>
                <a:lnTo>
                  <a:pt x="4808" y="2614"/>
                </a:lnTo>
                <a:lnTo>
                  <a:pt x="4814" y="2619"/>
                </a:lnTo>
                <a:lnTo>
                  <a:pt x="4819" y="2625"/>
                </a:lnTo>
                <a:lnTo>
                  <a:pt x="4823" y="2631"/>
                </a:lnTo>
                <a:lnTo>
                  <a:pt x="4828" y="2638"/>
                </a:lnTo>
                <a:lnTo>
                  <a:pt x="4831" y="2645"/>
                </a:lnTo>
                <a:lnTo>
                  <a:pt x="4833" y="2652"/>
                </a:lnTo>
                <a:lnTo>
                  <a:pt x="4837" y="2667"/>
                </a:lnTo>
                <a:lnTo>
                  <a:pt x="4840" y="2682"/>
                </a:lnTo>
                <a:lnTo>
                  <a:pt x="4842" y="2712"/>
                </a:lnTo>
                <a:lnTo>
                  <a:pt x="4844" y="2739"/>
                </a:lnTo>
                <a:lnTo>
                  <a:pt x="4845" y="2745"/>
                </a:lnTo>
                <a:lnTo>
                  <a:pt x="4847" y="2751"/>
                </a:lnTo>
                <a:lnTo>
                  <a:pt x="4849" y="2755"/>
                </a:lnTo>
                <a:lnTo>
                  <a:pt x="4852" y="2759"/>
                </a:lnTo>
                <a:lnTo>
                  <a:pt x="4856" y="2763"/>
                </a:lnTo>
                <a:lnTo>
                  <a:pt x="4860" y="2766"/>
                </a:lnTo>
                <a:lnTo>
                  <a:pt x="4866" y="2768"/>
                </a:lnTo>
                <a:lnTo>
                  <a:pt x="4874" y="2770"/>
                </a:lnTo>
                <a:lnTo>
                  <a:pt x="4885" y="2769"/>
                </a:lnTo>
                <a:lnTo>
                  <a:pt x="4896" y="2767"/>
                </a:lnTo>
                <a:lnTo>
                  <a:pt x="4906" y="2764"/>
                </a:lnTo>
                <a:lnTo>
                  <a:pt x="4916" y="2759"/>
                </a:lnTo>
                <a:lnTo>
                  <a:pt x="4925" y="2753"/>
                </a:lnTo>
                <a:lnTo>
                  <a:pt x="4933" y="2745"/>
                </a:lnTo>
                <a:lnTo>
                  <a:pt x="4940" y="2736"/>
                </a:lnTo>
                <a:lnTo>
                  <a:pt x="4947" y="2726"/>
                </a:lnTo>
                <a:lnTo>
                  <a:pt x="4953" y="2716"/>
                </a:lnTo>
                <a:lnTo>
                  <a:pt x="4958" y="2705"/>
                </a:lnTo>
                <a:lnTo>
                  <a:pt x="4963" y="2694"/>
                </a:lnTo>
                <a:lnTo>
                  <a:pt x="4968" y="2681"/>
                </a:lnTo>
                <a:lnTo>
                  <a:pt x="4976" y="2656"/>
                </a:lnTo>
                <a:lnTo>
                  <a:pt x="4983" y="2631"/>
                </a:lnTo>
                <a:lnTo>
                  <a:pt x="4990" y="2607"/>
                </a:lnTo>
                <a:lnTo>
                  <a:pt x="4998" y="2585"/>
                </a:lnTo>
                <a:lnTo>
                  <a:pt x="5003" y="2575"/>
                </a:lnTo>
                <a:lnTo>
                  <a:pt x="5008" y="2566"/>
                </a:lnTo>
                <a:lnTo>
                  <a:pt x="5015" y="2558"/>
                </a:lnTo>
                <a:lnTo>
                  <a:pt x="5022" y="2552"/>
                </a:lnTo>
                <a:lnTo>
                  <a:pt x="5030" y="2546"/>
                </a:lnTo>
                <a:lnTo>
                  <a:pt x="5040" y="2542"/>
                </a:lnTo>
                <a:lnTo>
                  <a:pt x="5051" y="2540"/>
                </a:lnTo>
                <a:lnTo>
                  <a:pt x="5065" y="2539"/>
                </a:lnTo>
                <a:lnTo>
                  <a:pt x="5081" y="2540"/>
                </a:lnTo>
                <a:lnTo>
                  <a:pt x="5099" y="2544"/>
                </a:lnTo>
                <a:lnTo>
                  <a:pt x="5121" y="2550"/>
                </a:lnTo>
                <a:lnTo>
                  <a:pt x="5145" y="2558"/>
                </a:lnTo>
                <a:lnTo>
                  <a:pt x="5095" y="2531"/>
                </a:lnTo>
                <a:lnTo>
                  <a:pt x="5057" y="2508"/>
                </a:lnTo>
                <a:lnTo>
                  <a:pt x="5030" y="2489"/>
                </a:lnTo>
                <a:lnTo>
                  <a:pt x="5010" y="2475"/>
                </a:lnTo>
                <a:lnTo>
                  <a:pt x="4997" y="2464"/>
                </a:lnTo>
                <a:lnTo>
                  <a:pt x="4990" y="2455"/>
                </a:lnTo>
                <a:lnTo>
                  <a:pt x="4988" y="2450"/>
                </a:lnTo>
                <a:lnTo>
                  <a:pt x="4987" y="2447"/>
                </a:lnTo>
                <a:lnTo>
                  <a:pt x="4986" y="2445"/>
                </a:lnTo>
                <a:lnTo>
                  <a:pt x="4986" y="2442"/>
                </a:lnTo>
                <a:lnTo>
                  <a:pt x="4992" y="2435"/>
                </a:lnTo>
                <a:lnTo>
                  <a:pt x="4999" y="2429"/>
                </a:lnTo>
                <a:lnTo>
                  <a:pt x="5001" y="2427"/>
                </a:lnTo>
                <a:lnTo>
                  <a:pt x="5001" y="2425"/>
                </a:lnTo>
                <a:lnTo>
                  <a:pt x="5002" y="2423"/>
                </a:lnTo>
                <a:lnTo>
                  <a:pt x="5001" y="2420"/>
                </a:lnTo>
                <a:lnTo>
                  <a:pt x="5000" y="2417"/>
                </a:lnTo>
                <a:lnTo>
                  <a:pt x="4998" y="2413"/>
                </a:lnTo>
                <a:lnTo>
                  <a:pt x="4995" y="2409"/>
                </a:lnTo>
                <a:lnTo>
                  <a:pt x="4990" y="2403"/>
                </a:lnTo>
                <a:lnTo>
                  <a:pt x="5019" y="2429"/>
                </a:lnTo>
                <a:lnTo>
                  <a:pt x="5046" y="2451"/>
                </a:lnTo>
                <a:lnTo>
                  <a:pt x="5075" y="2473"/>
                </a:lnTo>
                <a:lnTo>
                  <a:pt x="5102" y="2492"/>
                </a:lnTo>
                <a:lnTo>
                  <a:pt x="5130" y="2511"/>
                </a:lnTo>
                <a:lnTo>
                  <a:pt x="5159" y="2527"/>
                </a:lnTo>
                <a:lnTo>
                  <a:pt x="5187" y="2542"/>
                </a:lnTo>
                <a:lnTo>
                  <a:pt x="5216" y="2557"/>
                </a:lnTo>
                <a:lnTo>
                  <a:pt x="5246" y="2570"/>
                </a:lnTo>
                <a:lnTo>
                  <a:pt x="5275" y="2583"/>
                </a:lnTo>
                <a:lnTo>
                  <a:pt x="5305" y="2594"/>
                </a:lnTo>
                <a:lnTo>
                  <a:pt x="5335" y="2605"/>
                </a:lnTo>
                <a:lnTo>
                  <a:pt x="5365" y="2615"/>
                </a:lnTo>
                <a:lnTo>
                  <a:pt x="5396" y="2625"/>
                </a:lnTo>
                <a:lnTo>
                  <a:pt x="5427" y="2634"/>
                </a:lnTo>
                <a:lnTo>
                  <a:pt x="5458" y="2642"/>
                </a:lnTo>
                <a:lnTo>
                  <a:pt x="5522" y="2660"/>
                </a:lnTo>
                <a:lnTo>
                  <a:pt x="5587" y="2677"/>
                </a:lnTo>
                <a:lnTo>
                  <a:pt x="5655" y="2696"/>
                </a:lnTo>
                <a:lnTo>
                  <a:pt x="5725" y="2716"/>
                </a:lnTo>
                <a:lnTo>
                  <a:pt x="5762" y="2727"/>
                </a:lnTo>
                <a:lnTo>
                  <a:pt x="5799" y="2738"/>
                </a:lnTo>
                <a:lnTo>
                  <a:pt x="5837" y="2752"/>
                </a:lnTo>
                <a:lnTo>
                  <a:pt x="5876" y="2765"/>
                </a:lnTo>
                <a:lnTo>
                  <a:pt x="5917" y="2779"/>
                </a:lnTo>
                <a:lnTo>
                  <a:pt x="5958" y="2796"/>
                </a:lnTo>
                <a:lnTo>
                  <a:pt x="6001" y="2813"/>
                </a:lnTo>
                <a:lnTo>
                  <a:pt x="6046" y="2831"/>
                </a:lnTo>
                <a:lnTo>
                  <a:pt x="6024" y="2814"/>
                </a:lnTo>
                <a:lnTo>
                  <a:pt x="6008" y="2799"/>
                </a:lnTo>
                <a:lnTo>
                  <a:pt x="5997" y="2786"/>
                </a:lnTo>
                <a:lnTo>
                  <a:pt x="5990" y="2776"/>
                </a:lnTo>
                <a:lnTo>
                  <a:pt x="5988" y="2773"/>
                </a:lnTo>
                <a:lnTo>
                  <a:pt x="5987" y="2770"/>
                </a:lnTo>
                <a:lnTo>
                  <a:pt x="5988" y="2767"/>
                </a:lnTo>
                <a:lnTo>
                  <a:pt x="5989" y="2765"/>
                </a:lnTo>
                <a:lnTo>
                  <a:pt x="5991" y="2764"/>
                </a:lnTo>
                <a:lnTo>
                  <a:pt x="5995" y="2763"/>
                </a:lnTo>
                <a:lnTo>
                  <a:pt x="5999" y="2762"/>
                </a:lnTo>
                <a:lnTo>
                  <a:pt x="6005" y="2763"/>
                </a:lnTo>
                <a:lnTo>
                  <a:pt x="6018" y="2764"/>
                </a:lnTo>
                <a:lnTo>
                  <a:pt x="6036" y="2768"/>
                </a:lnTo>
                <a:lnTo>
                  <a:pt x="6056" y="2773"/>
                </a:lnTo>
                <a:lnTo>
                  <a:pt x="6080" y="2779"/>
                </a:lnTo>
                <a:lnTo>
                  <a:pt x="6106" y="2786"/>
                </a:lnTo>
                <a:lnTo>
                  <a:pt x="6135" y="2796"/>
                </a:lnTo>
                <a:lnTo>
                  <a:pt x="6167" y="2806"/>
                </a:lnTo>
                <a:lnTo>
                  <a:pt x="6200" y="2816"/>
                </a:lnTo>
                <a:lnTo>
                  <a:pt x="6235" y="2827"/>
                </a:lnTo>
                <a:lnTo>
                  <a:pt x="6272" y="2839"/>
                </a:lnTo>
                <a:lnTo>
                  <a:pt x="6310" y="2851"/>
                </a:lnTo>
                <a:lnTo>
                  <a:pt x="6349" y="2863"/>
                </a:lnTo>
                <a:lnTo>
                  <a:pt x="6387" y="2875"/>
                </a:lnTo>
                <a:lnTo>
                  <a:pt x="6427" y="2887"/>
                </a:lnTo>
                <a:lnTo>
                  <a:pt x="6466" y="2898"/>
                </a:lnTo>
                <a:lnTo>
                  <a:pt x="6505" y="2909"/>
                </a:lnTo>
                <a:lnTo>
                  <a:pt x="6544" y="2919"/>
                </a:lnTo>
                <a:lnTo>
                  <a:pt x="6581" y="2928"/>
                </a:lnTo>
                <a:lnTo>
                  <a:pt x="6615" y="2937"/>
                </a:lnTo>
                <a:lnTo>
                  <a:pt x="6649" y="2944"/>
                </a:lnTo>
                <a:lnTo>
                  <a:pt x="6680" y="2949"/>
                </a:lnTo>
                <a:lnTo>
                  <a:pt x="6707" y="2953"/>
                </a:lnTo>
                <a:lnTo>
                  <a:pt x="6732" y="2955"/>
                </a:lnTo>
                <a:lnTo>
                  <a:pt x="6752" y="2955"/>
                </a:lnTo>
                <a:lnTo>
                  <a:pt x="6676" y="2932"/>
                </a:lnTo>
                <a:lnTo>
                  <a:pt x="6602" y="2908"/>
                </a:lnTo>
                <a:lnTo>
                  <a:pt x="6530" y="2883"/>
                </a:lnTo>
                <a:lnTo>
                  <a:pt x="6462" y="2859"/>
                </a:lnTo>
                <a:lnTo>
                  <a:pt x="6396" y="2834"/>
                </a:lnTo>
                <a:lnTo>
                  <a:pt x="6330" y="2810"/>
                </a:lnTo>
                <a:lnTo>
                  <a:pt x="6267" y="2784"/>
                </a:lnTo>
                <a:lnTo>
                  <a:pt x="6203" y="2759"/>
                </a:lnTo>
                <a:lnTo>
                  <a:pt x="6141" y="2733"/>
                </a:lnTo>
                <a:lnTo>
                  <a:pt x="6079" y="2708"/>
                </a:lnTo>
                <a:lnTo>
                  <a:pt x="6016" y="2681"/>
                </a:lnTo>
                <a:lnTo>
                  <a:pt x="5954" y="2655"/>
                </a:lnTo>
                <a:lnTo>
                  <a:pt x="5892" y="2627"/>
                </a:lnTo>
                <a:lnTo>
                  <a:pt x="5828" y="2600"/>
                </a:lnTo>
                <a:lnTo>
                  <a:pt x="5764" y="2572"/>
                </a:lnTo>
                <a:lnTo>
                  <a:pt x="5699" y="2543"/>
                </a:lnTo>
                <a:lnTo>
                  <a:pt x="5765" y="2564"/>
                </a:lnTo>
                <a:lnTo>
                  <a:pt x="5831" y="2583"/>
                </a:lnTo>
                <a:lnTo>
                  <a:pt x="5897" y="2602"/>
                </a:lnTo>
                <a:lnTo>
                  <a:pt x="5963" y="2618"/>
                </a:lnTo>
                <a:lnTo>
                  <a:pt x="6031" y="2634"/>
                </a:lnTo>
                <a:lnTo>
                  <a:pt x="6099" y="2650"/>
                </a:lnTo>
                <a:lnTo>
                  <a:pt x="6169" y="2665"/>
                </a:lnTo>
                <a:lnTo>
                  <a:pt x="6241" y="2680"/>
                </a:lnTo>
                <a:lnTo>
                  <a:pt x="6279" y="2687"/>
                </a:lnTo>
                <a:lnTo>
                  <a:pt x="6317" y="2696"/>
                </a:lnTo>
                <a:lnTo>
                  <a:pt x="6355" y="2704"/>
                </a:lnTo>
                <a:lnTo>
                  <a:pt x="6395" y="2712"/>
                </a:lnTo>
                <a:lnTo>
                  <a:pt x="6435" y="2720"/>
                </a:lnTo>
                <a:lnTo>
                  <a:pt x="6476" y="2728"/>
                </a:lnTo>
                <a:lnTo>
                  <a:pt x="6519" y="2736"/>
                </a:lnTo>
                <a:lnTo>
                  <a:pt x="6563" y="2746"/>
                </a:lnTo>
                <a:lnTo>
                  <a:pt x="6608" y="2755"/>
                </a:lnTo>
                <a:lnTo>
                  <a:pt x="6655" y="2765"/>
                </a:lnTo>
                <a:lnTo>
                  <a:pt x="6703" y="2774"/>
                </a:lnTo>
                <a:lnTo>
                  <a:pt x="6753" y="2785"/>
                </a:lnTo>
                <a:lnTo>
                  <a:pt x="6804" y="2796"/>
                </a:lnTo>
                <a:lnTo>
                  <a:pt x="6858" y="2808"/>
                </a:lnTo>
                <a:lnTo>
                  <a:pt x="6913" y="2819"/>
                </a:lnTo>
                <a:lnTo>
                  <a:pt x="6970" y="2832"/>
                </a:lnTo>
                <a:lnTo>
                  <a:pt x="6962" y="2821"/>
                </a:lnTo>
                <a:lnTo>
                  <a:pt x="6958" y="2812"/>
                </a:lnTo>
                <a:lnTo>
                  <a:pt x="6956" y="2808"/>
                </a:lnTo>
                <a:lnTo>
                  <a:pt x="6956" y="2805"/>
                </a:lnTo>
                <a:lnTo>
                  <a:pt x="6955" y="2801"/>
                </a:lnTo>
                <a:lnTo>
                  <a:pt x="6956" y="2798"/>
                </a:lnTo>
                <a:lnTo>
                  <a:pt x="6957" y="2795"/>
                </a:lnTo>
                <a:lnTo>
                  <a:pt x="6959" y="2793"/>
                </a:lnTo>
                <a:lnTo>
                  <a:pt x="6962" y="2790"/>
                </a:lnTo>
                <a:lnTo>
                  <a:pt x="6965" y="2787"/>
                </a:lnTo>
                <a:lnTo>
                  <a:pt x="6973" y="2784"/>
                </a:lnTo>
                <a:lnTo>
                  <a:pt x="6984" y="2781"/>
                </a:lnTo>
                <a:lnTo>
                  <a:pt x="6947" y="2763"/>
                </a:lnTo>
                <a:lnTo>
                  <a:pt x="6915" y="2747"/>
                </a:lnTo>
                <a:lnTo>
                  <a:pt x="6887" y="2732"/>
                </a:lnTo>
                <a:lnTo>
                  <a:pt x="6865" y="2718"/>
                </a:lnTo>
                <a:lnTo>
                  <a:pt x="6845" y="2706"/>
                </a:lnTo>
                <a:lnTo>
                  <a:pt x="6829" y="2695"/>
                </a:lnTo>
                <a:lnTo>
                  <a:pt x="6816" y="2684"/>
                </a:lnTo>
                <a:lnTo>
                  <a:pt x="6804" y="2674"/>
                </a:lnTo>
                <a:lnTo>
                  <a:pt x="6795" y="2665"/>
                </a:lnTo>
                <a:lnTo>
                  <a:pt x="6786" y="2656"/>
                </a:lnTo>
                <a:lnTo>
                  <a:pt x="6779" y="2647"/>
                </a:lnTo>
                <a:lnTo>
                  <a:pt x="6772" y="2637"/>
                </a:lnTo>
                <a:lnTo>
                  <a:pt x="6757" y="2619"/>
                </a:lnTo>
                <a:lnTo>
                  <a:pt x="6740" y="2600"/>
                </a:lnTo>
                <a:lnTo>
                  <a:pt x="6729" y="2588"/>
                </a:lnTo>
                <a:lnTo>
                  <a:pt x="6717" y="2577"/>
                </a:lnTo>
                <a:lnTo>
                  <a:pt x="6701" y="2566"/>
                </a:lnTo>
                <a:lnTo>
                  <a:pt x="6685" y="2553"/>
                </a:lnTo>
                <a:lnTo>
                  <a:pt x="6664" y="2539"/>
                </a:lnTo>
                <a:lnTo>
                  <a:pt x="6642" y="2525"/>
                </a:lnTo>
                <a:lnTo>
                  <a:pt x="6615" y="2510"/>
                </a:lnTo>
                <a:lnTo>
                  <a:pt x="6586" y="2493"/>
                </a:lnTo>
                <a:lnTo>
                  <a:pt x="6553" y="2476"/>
                </a:lnTo>
                <a:lnTo>
                  <a:pt x="6515" y="2458"/>
                </a:lnTo>
                <a:lnTo>
                  <a:pt x="6474" y="2438"/>
                </a:lnTo>
                <a:lnTo>
                  <a:pt x="6428" y="2418"/>
                </a:lnTo>
                <a:lnTo>
                  <a:pt x="6379" y="2396"/>
                </a:lnTo>
                <a:lnTo>
                  <a:pt x="6325" y="2374"/>
                </a:lnTo>
                <a:lnTo>
                  <a:pt x="6266" y="2351"/>
                </a:lnTo>
                <a:lnTo>
                  <a:pt x="6203" y="2328"/>
                </a:lnTo>
                <a:lnTo>
                  <a:pt x="6216" y="2328"/>
                </a:lnTo>
                <a:lnTo>
                  <a:pt x="6227" y="2328"/>
                </a:lnTo>
                <a:lnTo>
                  <a:pt x="6238" y="2329"/>
                </a:lnTo>
                <a:lnTo>
                  <a:pt x="6247" y="2329"/>
                </a:lnTo>
                <a:lnTo>
                  <a:pt x="6253" y="2329"/>
                </a:lnTo>
                <a:lnTo>
                  <a:pt x="6260" y="2329"/>
                </a:lnTo>
                <a:lnTo>
                  <a:pt x="6263" y="2328"/>
                </a:lnTo>
                <a:lnTo>
                  <a:pt x="6264" y="2328"/>
                </a:lnTo>
                <a:lnTo>
                  <a:pt x="6263" y="2327"/>
                </a:lnTo>
                <a:lnTo>
                  <a:pt x="6259" y="2326"/>
                </a:lnTo>
                <a:lnTo>
                  <a:pt x="6253" y="2326"/>
                </a:lnTo>
                <a:lnTo>
                  <a:pt x="6243" y="2325"/>
                </a:lnTo>
                <a:lnTo>
                  <a:pt x="6233" y="2324"/>
                </a:lnTo>
                <a:lnTo>
                  <a:pt x="6219" y="2322"/>
                </a:lnTo>
                <a:lnTo>
                  <a:pt x="6200" y="2320"/>
                </a:lnTo>
                <a:lnTo>
                  <a:pt x="6177" y="2318"/>
                </a:lnTo>
                <a:lnTo>
                  <a:pt x="6190" y="2323"/>
                </a:lnTo>
                <a:lnTo>
                  <a:pt x="6203" y="2328"/>
                </a:lnTo>
                <a:lnTo>
                  <a:pt x="6183" y="2327"/>
                </a:lnTo>
                <a:lnTo>
                  <a:pt x="6160" y="2325"/>
                </a:lnTo>
                <a:lnTo>
                  <a:pt x="6137" y="2324"/>
                </a:lnTo>
                <a:lnTo>
                  <a:pt x="6111" y="2323"/>
                </a:lnTo>
                <a:lnTo>
                  <a:pt x="6085" y="2321"/>
                </a:lnTo>
                <a:lnTo>
                  <a:pt x="6057" y="2320"/>
                </a:lnTo>
                <a:lnTo>
                  <a:pt x="6029" y="2318"/>
                </a:lnTo>
                <a:lnTo>
                  <a:pt x="5999" y="2317"/>
                </a:lnTo>
                <a:lnTo>
                  <a:pt x="5949" y="2314"/>
                </a:lnTo>
                <a:lnTo>
                  <a:pt x="5907" y="2312"/>
                </a:lnTo>
                <a:lnTo>
                  <a:pt x="5891" y="2311"/>
                </a:lnTo>
                <a:lnTo>
                  <a:pt x="5877" y="2312"/>
                </a:lnTo>
                <a:lnTo>
                  <a:pt x="5869" y="2312"/>
                </a:lnTo>
                <a:lnTo>
                  <a:pt x="5865" y="2314"/>
                </a:lnTo>
                <a:lnTo>
                  <a:pt x="5817" y="2299"/>
                </a:lnTo>
                <a:lnTo>
                  <a:pt x="5776" y="2287"/>
                </a:lnTo>
                <a:lnTo>
                  <a:pt x="5742" y="2277"/>
                </a:lnTo>
                <a:lnTo>
                  <a:pt x="5715" y="2269"/>
                </a:lnTo>
                <a:lnTo>
                  <a:pt x="5693" y="2260"/>
                </a:lnTo>
                <a:lnTo>
                  <a:pt x="5676" y="2254"/>
                </a:lnTo>
                <a:lnTo>
                  <a:pt x="5664" y="2249"/>
                </a:lnTo>
                <a:lnTo>
                  <a:pt x="5655" y="2245"/>
                </a:lnTo>
                <a:lnTo>
                  <a:pt x="5651" y="2242"/>
                </a:lnTo>
                <a:lnTo>
                  <a:pt x="5649" y="2239"/>
                </a:lnTo>
                <a:lnTo>
                  <a:pt x="5651" y="2237"/>
                </a:lnTo>
                <a:lnTo>
                  <a:pt x="5654" y="2235"/>
                </a:lnTo>
                <a:lnTo>
                  <a:pt x="5666" y="2232"/>
                </a:lnTo>
                <a:lnTo>
                  <a:pt x="5681" y="2230"/>
                </a:lnTo>
                <a:lnTo>
                  <a:pt x="5697" y="2228"/>
                </a:lnTo>
                <a:lnTo>
                  <a:pt x="5710" y="2226"/>
                </a:lnTo>
                <a:lnTo>
                  <a:pt x="5714" y="2224"/>
                </a:lnTo>
                <a:lnTo>
                  <a:pt x="5717" y="2222"/>
                </a:lnTo>
                <a:lnTo>
                  <a:pt x="5717" y="2220"/>
                </a:lnTo>
                <a:lnTo>
                  <a:pt x="5717" y="2219"/>
                </a:lnTo>
                <a:lnTo>
                  <a:pt x="5716" y="2218"/>
                </a:lnTo>
                <a:lnTo>
                  <a:pt x="5715" y="2216"/>
                </a:lnTo>
                <a:lnTo>
                  <a:pt x="5710" y="2211"/>
                </a:lnTo>
                <a:lnTo>
                  <a:pt x="5701" y="2207"/>
                </a:lnTo>
                <a:lnTo>
                  <a:pt x="5689" y="2202"/>
                </a:lnTo>
                <a:lnTo>
                  <a:pt x="5673" y="2197"/>
                </a:lnTo>
                <a:lnTo>
                  <a:pt x="5652" y="2190"/>
                </a:lnTo>
                <a:lnTo>
                  <a:pt x="5628" y="2183"/>
                </a:lnTo>
                <a:lnTo>
                  <a:pt x="5598" y="2176"/>
                </a:lnTo>
                <a:lnTo>
                  <a:pt x="5563" y="2168"/>
                </a:lnTo>
                <a:lnTo>
                  <a:pt x="5595" y="2162"/>
                </a:lnTo>
                <a:lnTo>
                  <a:pt x="5623" y="2159"/>
                </a:lnTo>
                <a:lnTo>
                  <a:pt x="5636" y="2159"/>
                </a:lnTo>
                <a:lnTo>
                  <a:pt x="5649" y="2158"/>
                </a:lnTo>
                <a:lnTo>
                  <a:pt x="5662" y="2159"/>
                </a:lnTo>
                <a:lnTo>
                  <a:pt x="5675" y="2159"/>
                </a:lnTo>
                <a:lnTo>
                  <a:pt x="5699" y="2162"/>
                </a:lnTo>
                <a:lnTo>
                  <a:pt x="5725" y="2168"/>
                </a:lnTo>
                <a:lnTo>
                  <a:pt x="5753" y="2175"/>
                </a:lnTo>
                <a:lnTo>
                  <a:pt x="5781" y="2183"/>
                </a:lnTo>
                <a:lnTo>
                  <a:pt x="5812" y="2193"/>
                </a:lnTo>
                <a:lnTo>
                  <a:pt x="5846" y="2203"/>
                </a:lnTo>
                <a:lnTo>
                  <a:pt x="5882" y="2216"/>
                </a:lnTo>
                <a:lnTo>
                  <a:pt x="5922" y="2228"/>
                </a:lnTo>
                <a:lnTo>
                  <a:pt x="5967" y="2242"/>
                </a:lnTo>
                <a:lnTo>
                  <a:pt x="6016" y="2255"/>
                </a:lnTo>
                <a:lnTo>
                  <a:pt x="6070" y="2270"/>
                </a:lnTo>
                <a:lnTo>
                  <a:pt x="6131" y="2284"/>
                </a:lnTo>
                <a:lnTo>
                  <a:pt x="6140" y="2283"/>
                </a:lnTo>
                <a:lnTo>
                  <a:pt x="6161" y="2279"/>
                </a:lnTo>
                <a:lnTo>
                  <a:pt x="6192" y="2274"/>
                </a:lnTo>
                <a:lnTo>
                  <a:pt x="6225" y="2267"/>
                </a:lnTo>
                <a:lnTo>
                  <a:pt x="6257" y="2258"/>
                </a:lnTo>
                <a:lnTo>
                  <a:pt x="6281" y="2250"/>
                </a:lnTo>
                <a:lnTo>
                  <a:pt x="6298" y="2244"/>
                </a:lnTo>
                <a:lnTo>
                  <a:pt x="6305" y="2242"/>
                </a:lnTo>
                <a:lnTo>
                  <a:pt x="6018" y="2219"/>
                </a:lnTo>
                <a:lnTo>
                  <a:pt x="5993" y="2208"/>
                </a:lnTo>
                <a:lnTo>
                  <a:pt x="5972" y="2199"/>
                </a:lnTo>
                <a:lnTo>
                  <a:pt x="5955" y="2191"/>
                </a:lnTo>
                <a:lnTo>
                  <a:pt x="5941" y="2183"/>
                </a:lnTo>
                <a:lnTo>
                  <a:pt x="5929" y="2176"/>
                </a:lnTo>
                <a:lnTo>
                  <a:pt x="5921" y="2170"/>
                </a:lnTo>
                <a:lnTo>
                  <a:pt x="5916" y="2164"/>
                </a:lnTo>
                <a:lnTo>
                  <a:pt x="5913" y="2159"/>
                </a:lnTo>
                <a:lnTo>
                  <a:pt x="5912" y="2156"/>
                </a:lnTo>
                <a:lnTo>
                  <a:pt x="5912" y="2154"/>
                </a:lnTo>
                <a:lnTo>
                  <a:pt x="5912" y="2152"/>
                </a:lnTo>
                <a:lnTo>
                  <a:pt x="5913" y="2150"/>
                </a:lnTo>
                <a:lnTo>
                  <a:pt x="5916" y="2146"/>
                </a:lnTo>
                <a:lnTo>
                  <a:pt x="5921" y="2143"/>
                </a:lnTo>
                <a:lnTo>
                  <a:pt x="5927" y="2140"/>
                </a:lnTo>
                <a:lnTo>
                  <a:pt x="5936" y="2137"/>
                </a:lnTo>
                <a:lnTo>
                  <a:pt x="5945" y="2134"/>
                </a:lnTo>
                <a:lnTo>
                  <a:pt x="5955" y="2132"/>
                </a:lnTo>
                <a:lnTo>
                  <a:pt x="5977" y="2127"/>
                </a:lnTo>
                <a:lnTo>
                  <a:pt x="6003" y="2124"/>
                </a:lnTo>
                <a:lnTo>
                  <a:pt x="6030" y="2120"/>
                </a:lnTo>
                <a:lnTo>
                  <a:pt x="6056" y="2114"/>
                </a:lnTo>
                <a:lnTo>
                  <a:pt x="6081" y="2110"/>
                </a:lnTo>
                <a:lnTo>
                  <a:pt x="6103" y="2104"/>
                </a:lnTo>
                <a:lnTo>
                  <a:pt x="6112" y="2101"/>
                </a:lnTo>
                <a:lnTo>
                  <a:pt x="6121" y="2097"/>
                </a:lnTo>
                <a:lnTo>
                  <a:pt x="6128" y="2093"/>
                </a:lnTo>
                <a:lnTo>
                  <a:pt x="6133" y="2088"/>
                </a:lnTo>
                <a:lnTo>
                  <a:pt x="6118" y="2080"/>
                </a:lnTo>
                <a:lnTo>
                  <a:pt x="6102" y="2072"/>
                </a:lnTo>
                <a:lnTo>
                  <a:pt x="6089" y="2065"/>
                </a:lnTo>
                <a:lnTo>
                  <a:pt x="6076" y="2059"/>
                </a:lnTo>
                <a:lnTo>
                  <a:pt x="6063" y="2054"/>
                </a:lnTo>
                <a:lnTo>
                  <a:pt x="6051" y="2050"/>
                </a:lnTo>
                <a:lnTo>
                  <a:pt x="6040" y="2047"/>
                </a:lnTo>
                <a:lnTo>
                  <a:pt x="6029" y="2044"/>
                </a:lnTo>
                <a:lnTo>
                  <a:pt x="6035" y="2042"/>
                </a:lnTo>
                <a:lnTo>
                  <a:pt x="6040" y="2040"/>
                </a:lnTo>
                <a:lnTo>
                  <a:pt x="6045" y="2040"/>
                </a:lnTo>
                <a:lnTo>
                  <a:pt x="6051" y="2041"/>
                </a:lnTo>
                <a:lnTo>
                  <a:pt x="6055" y="2042"/>
                </a:lnTo>
                <a:lnTo>
                  <a:pt x="6060" y="2045"/>
                </a:lnTo>
                <a:lnTo>
                  <a:pt x="6064" y="2050"/>
                </a:lnTo>
                <a:lnTo>
                  <a:pt x="6068" y="2056"/>
                </a:lnTo>
                <a:lnTo>
                  <a:pt x="6065" y="2048"/>
                </a:lnTo>
                <a:lnTo>
                  <a:pt x="6063" y="2039"/>
                </a:lnTo>
                <a:lnTo>
                  <a:pt x="6062" y="2030"/>
                </a:lnTo>
                <a:lnTo>
                  <a:pt x="6061" y="2020"/>
                </a:lnTo>
                <a:lnTo>
                  <a:pt x="6081" y="2023"/>
                </a:lnTo>
                <a:lnTo>
                  <a:pt x="6096" y="2024"/>
                </a:lnTo>
                <a:lnTo>
                  <a:pt x="6103" y="2023"/>
                </a:lnTo>
                <a:lnTo>
                  <a:pt x="6110" y="2019"/>
                </a:lnTo>
                <a:lnTo>
                  <a:pt x="6114" y="2017"/>
                </a:lnTo>
                <a:lnTo>
                  <a:pt x="6118" y="2014"/>
                </a:lnTo>
                <a:lnTo>
                  <a:pt x="6121" y="2011"/>
                </a:lnTo>
                <a:lnTo>
                  <a:pt x="6124" y="2006"/>
                </a:lnTo>
                <a:lnTo>
                  <a:pt x="6110" y="1983"/>
                </a:lnTo>
                <a:lnTo>
                  <a:pt x="6115" y="1981"/>
                </a:lnTo>
                <a:lnTo>
                  <a:pt x="6120" y="1980"/>
                </a:lnTo>
                <a:lnTo>
                  <a:pt x="6124" y="1980"/>
                </a:lnTo>
                <a:lnTo>
                  <a:pt x="6127" y="1980"/>
                </a:lnTo>
                <a:lnTo>
                  <a:pt x="6130" y="1982"/>
                </a:lnTo>
                <a:lnTo>
                  <a:pt x="6133" y="1984"/>
                </a:lnTo>
                <a:lnTo>
                  <a:pt x="6135" y="1987"/>
                </a:lnTo>
                <a:lnTo>
                  <a:pt x="6137" y="1991"/>
                </a:lnTo>
                <a:lnTo>
                  <a:pt x="6144" y="2008"/>
                </a:lnTo>
                <a:lnTo>
                  <a:pt x="6150" y="2027"/>
                </a:lnTo>
                <a:lnTo>
                  <a:pt x="6157" y="2026"/>
                </a:lnTo>
                <a:lnTo>
                  <a:pt x="6162" y="2023"/>
                </a:lnTo>
                <a:lnTo>
                  <a:pt x="6168" y="2018"/>
                </a:lnTo>
                <a:lnTo>
                  <a:pt x="6171" y="2014"/>
                </a:lnTo>
                <a:lnTo>
                  <a:pt x="6173" y="2008"/>
                </a:lnTo>
                <a:lnTo>
                  <a:pt x="6174" y="2002"/>
                </a:lnTo>
                <a:lnTo>
                  <a:pt x="6175" y="1995"/>
                </a:lnTo>
                <a:lnTo>
                  <a:pt x="6174" y="1988"/>
                </a:lnTo>
                <a:lnTo>
                  <a:pt x="6172" y="1972"/>
                </a:lnTo>
                <a:lnTo>
                  <a:pt x="6167" y="1957"/>
                </a:lnTo>
                <a:lnTo>
                  <a:pt x="6161" y="1943"/>
                </a:lnTo>
                <a:lnTo>
                  <a:pt x="6156" y="1932"/>
                </a:lnTo>
                <a:lnTo>
                  <a:pt x="6156" y="1932"/>
                </a:lnTo>
                <a:lnTo>
                  <a:pt x="6157" y="1931"/>
                </a:lnTo>
                <a:lnTo>
                  <a:pt x="6169" y="1934"/>
                </a:lnTo>
                <a:lnTo>
                  <a:pt x="6179" y="1937"/>
                </a:lnTo>
                <a:lnTo>
                  <a:pt x="6189" y="1940"/>
                </a:lnTo>
                <a:lnTo>
                  <a:pt x="6198" y="1944"/>
                </a:lnTo>
                <a:lnTo>
                  <a:pt x="6217" y="1953"/>
                </a:lnTo>
                <a:lnTo>
                  <a:pt x="6233" y="1964"/>
                </a:lnTo>
                <a:lnTo>
                  <a:pt x="6233" y="1966"/>
                </a:lnTo>
                <a:lnTo>
                  <a:pt x="6234" y="1969"/>
                </a:lnTo>
                <a:lnTo>
                  <a:pt x="6240" y="1971"/>
                </a:lnTo>
                <a:lnTo>
                  <a:pt x="6246" y="1973"/>
                </a:lnTo>
                <a:lnTo>
                  <a:pt x="6261" y="1985"/>
                </a:lnTo>
                <a:lnTo>
                  <a:pt x="6276" y="1995"/>
                </a:lnTo>
                <a:lnTo>
                  <a:pt x="6290" y="2005"/>
                </a:lnTo>
                <a:lnTo>
                  <a:pt x="6306" y="2013"/>
                </a:lnTo>
                <a:lnTo>
                  <a:pt x="6314" y="2017"/>
                </a:lnTo>
                <a:lnTo>
                  <a:pt x="6322" y="2020"/>
                </a:lnTo>
                <a:lnTo>
                  <a:pt x="6331" y="2024"/>
                </a:lnTo>
                <a:lnTo>
                  <a:pt x="6340" y="2026"/>
                </a:lnTo>
                <a:lnTo>
                  <a:pt x="6351" y="2027"/>
                </a:lnTo>
                <a:lnTo>
                  <a:pt x="6361" y="2028"/>
                </a:lnTo>
                <a:lnTo>
                  <a:pt x="6371" y="2028"/>
                </a:lnTo>
                <a:lnTo>
                  <a:pt x="6383" y="2028"/>
                </a:lnTo>
                <a:lnTo>
                  <a:pt x="6384" y="2026"/>
                </a:lnTo>
                <a:lnTo>
                  <a:pt x="6385" y="2024"/>
                </a:lnTo>
                <a:lnTo>
                  <a:pt x="6387" y="2031"/>
                </a:lnTo>
                <a:lnTo>
                  <a:pt x="6390" y="2037"/>
                </a:lnTo>
                <a:lnTo>
                  <a:pt x="6392" y="2034"/>
                </a:lnTo>
                <a:lnTo>
                  <a:pt x="6396" y="2032"/>
                </a:lnTo>
                <a:lnTo>
                  <a:pt x="6399" y="2031"/>
                </a:lnTo>
                <a:lnTo>
                  <a:pt x="6402" y="2032"/>
                </a:lnTo>
                <a:lnTo>
                  <a:pt x="6409" y="2034"/>
                </a:lnTo>
                <a:lnTo>
                  <a:pt x="6414" y="2037"/>
                </a:lnTo>
                <a:lnTo>
                  <a:pt x="6397" y="1986"/>
                </a:lnTo>
                <a:lnTo>
                  <a:pt x="6400" y="1973"/>
                </a:lnTo>
                <a:lnTo>
                  <a:pt x="6404" y="1963"/>
                </a:lnTo>
                <a:lnTo>
                  <a:pt x="6417" y="1977"/>
                </a:lnTo>
                <a:lnTo>
                  <a:pt x="6431" y="1989"/>
                </a:lnTo>
                <a:lnTo>
                  <a:pt x="6439" y="1995"/>
                </a:lnTo>
                <a:lnTo>
                  <a:pt x="6449" y="2000"/>
                </a:lnTo>
                <a:lnTo>
                  <a:pt x="6458" y="2004"/>
                </a:lnTo>
                <a:lnTo>
                  <a:pt x="6469" y="2008"/>
                </a:lnTo>
                <a:lnTo>
                  <a:pt x="6475" y="2013"/>
                </a:lnTo>
                <a:lnTo>
                  <a:pt x="6481" y="2018"/>
                </a:lnTo>
                <a:lnTo>
                  <a:pt x="6489" y="2024"/>
                </a:lnTo>
                <a:lnTo>
                  <a:pt x="6496" y="2028"/>
                </a:lnTo>
                <a:lnTo>
                  <a:pt x="6504" y="2031"/>
                </a:lnTo>
                <a:lnTo>
                  <a:pt x="6513" y="2034"/>
                </a:lnTo>
                <a:lnTo>
                  <a:pt x="6522" y="2035"/>
                </a:lnTo>
                <a:lnTo>
                  <a:pt x="6534" y="2036"/>
                </a:lnTo>
                <a:lnTo>
                  <a:pt x="6519" y="2017"/>
                </a:lnTo>
                <a:lnTo>
                  <a:pt x="6520" y="2017"/>
                </a:lnTo>
                <a:lnTo>
                  <a:pt x="6521" y="2017"/>
                </a:lnTo>
                <a:lnTo>
                  <a:pt x="6502" y="1963"/>
                </a:lnTo>
                <a:lnTo>
                  <a:pt x="6518" y="1967"/>
                </a:lnTo>
                <a:lnTo>
                  <a:pt x="6534" y="1971"/>
                </a:lnTo>
                <a:lnTo>
                  <a:pt x="6549" y="1976"/>
                </a:lnTo>
                <a:lnTo>
                  <a:pt x="6564" y="1980"/>
                </a:lnTo>
                <a:lnTo>
                  <a:pt x="6563" y="1986"/>
                </a:lnTo>
                <a:lnTo>
                  <a:pt x="6562" y="1993"/>
                </a:lnTo>
                <a:lnTo>
                  <a:pt x="6568" y="1992"/>
                </a:lnTo>
                <a:lnTo>
                  <a:pt x="6573" y="1991"/>
                </a:lnTo>
                <a:lnTo>
                  <a:pt x="6579" y="1991"/>
                </a:lnTo>
                <a:lnTo>
                  <a:pt x="6584" y="1992"/>
                </a:lnTo>
                <a:lnTo>
                  <a:pt x="6588" y="1994"/>
                </a:lnTo>
                <a:lnTo>
                  <a:pt x="6592" y="1996"/>
                </a:lnTo>
                <a:lnTo>
                  <a:pt x="6595" y="1999"/>
                </a:lnTo>
                <a:lnTo>
                  <a:pt x="6598" y="2002"/>
                </a:lnTo>
                <a:lnTo>
                  <a:pt x="6604" y="2009"/>
                </a:lnTo>
                <a:lnTo>
                  <a:pt x="6609" y="2018"/>
                </a:lnTo>
                <a:lnTo>
                  <a:pt x="6613" y="2029"/>
                </a:lnTo>
                <a:lnTo>
                  <a:pt x="6618" y="2039"/>
                </a:lnTo>
                <a:lnTo>
                  <a:pt x="6622" y="2049"/>
                </a:lnTo>
                <a:lnTo>
                  <a:pt x="6627" y="2058"/>
                </a:lnTo>
                <a:lnTo>
                  <a:pt x="6631" y="2067"/>
                </a:lnTo>
                <a:lnTo>
                  <a:pt x="6637" y="2075"/>
                </a:lnTo>
                <a:lnTo>
                  <a:pt x="6640" y="2078"/>
                </a:lnTo>
                <a:lnTo>
                  <a:pt x="6643" y="2081"/>
                </a:lnTo>
                <a:lnTo>
                  <a:pt x="6646" y="2083"/>
                </a:lnTo>
                <a:lnTo>
                  <a:pt x="6650" y="2084"/>
                </a:lnTo>
                <a:lnTo>
                  <a:pt x="6654" y="2084"/>
                </a:lnTo>
                <a:lnTo>
                  <a:pt x="6658" y="2084"/>
                </a:lnTo>
                <a:lnTo>
                  <a:pt x="6663" y="2083"/>
                </a:lnTo>
                <a:lnTo>
                  <a:pt x="6668" y="2082"/>
                </a:lnTo>
                <a:lnTo>
                  <a:pt x="6661" y="2032"/>
                </a:lnTo>
                <a:lnTo>
                  <a:pt x="6671" y="2032"/>
                </a:lnTo>
                <a:lnTo>
                  <a:pt x="6679" y="2033"/>
                </a:lnTo>
                <a:lnTo>
                  <a:pt x="6687" y="2035"/>
                </a:lnTo>
                <a:lnTo>
                  <a:pt x="6695" y="2037"/>
                </a:lnTo>
                <a:lnTo>
                  <a:pt x="6702" y="2039"/>
                </a:lnTo>
                <a:lnTo>
                  <a:pt x="6710" y="2042"/>
                </a:lnTo>
                <a:lnTo>
                  <a:pt x="6718" y="2045"/>
                </a:lnTo>
                <a:lnTo>
                  <a:pt x="6724" y="2049"/>
                </a:lnTo>
                <a:lnTo>
                  <a:pt x="6737" y="2058"/>
                </a:lnTo>
                <a:lnTo>
                  <a:pt x="6750" y="2069"/>
                </a:lnTo>
                <a:lnTo>
                  <a:pt x="6763" y="2081"/>
                </a:lnTo>
                <a:lnTo>
                  <a:pt x="6774" y="2093"/>
                </a:lnTo>
                <a:lnTo>
                  <a:pt x="6771" y="2074"/>
                </a:lnTo>
                <a:lnTo>
                  <a:pt x="6780" y="2080"/>
                </a:lnTo>
                <a:lnTo>
                  <a:pt x="6789" y="2085"/>
                </a:lnTo>
                <a:lnTo>
                  <a:pt x="6782" y="2066"/>
                </a:lnTo>
                <a:lnTo>
                  <a:pt x="6796" y="2065"/>
                </a:lnTo>
                <a:lnTo>
                  <a:pt x="6811" y="2066"/>
                </a:lnTo>
                <a:lnTo>
                  <a:pt x="6824" y="2067"/>
                </a:lnTo>
                <a:lnTo>
                  <a:pt x="6836" y="2069"/>
                </a:lnTo>
                <a:lnTo>
                  <a:pt x="6861" y="2074"/>
                </a:lnTo>
                <a:lnTo>
                  <a:pt x="6884" y="2078"/>
                </a:lnTo>
                <a:lnTo>
                  <a:pt x="6940" y="2092"/>
                </a:lnTo>
                <a:lnTo>
                  <a:pt x="6994" y="2107"/>
                </a:lnTo>
                <a:lnTo>
                  <a:pt x="7044" y="2122"/>
                </a:lnTo>
                <a:lnTo>
                  <a:pt x="7093" y="2134"/>
                </a:lnTo>
                <a:lnTo>
                  <a:pt x="7116" y="2140"/>
                </a:lnTo>
                <a:lnTo>
                  <a:pt x="7139" y="2144"/>
                </a:lnTo>
                <a:lnTo>
                  <a:pt x="7162" y="2147"/>
                </a:lnTo>
                <a:lnTo>
                  <a:pt x="7185" y="2149"/>
                </a:lnTo>
                <a:lnTo>
                  <a:pt x="7207" y="2150"/>
                </a:lnTo>
                <a:lnTo>
                  <a:pt x="7230" y="2149"/>
                </a:lnTo>
                <a:lnTo>
                  <a:pt x="7252" y="2147"/>
                </a:lnTo>
                <a:lnTo>
                  <a:pt x="7275" y="2144"/>
                </a:lnTo>
                <a:lnTo>
                  <a:pt x="7290" y="2150"/>
                </a:lnTo>
                <a:lnTo>
                  <a:pt x="7307" y="2156"/>
                </a:lnTo>
                <a:lnTo>
                  <a:pt x="7325" y="2161"/>
                </a:lnTo>
                <a:lnTo>
                  <a:pt x="7344" y="2164"/>
                </a:lnTo>
                <a:lnTo>
                  <a:pt x="7368" y="2177"/>
                </a:lnTo>
                <a:lnTo>
                  <a:pt x="7369" y="2167"/>
                </a:lnTo>
                <a:lnTo>
                  <a:pt x="7376" y="2167"/>
                </a:lnTo>
                <a:lnTo>
                  <a:pt x="7384" y="2167"/>
                </a:lnTo>
                <a:lnTo>
                  <a:pt x="7384" y="2157"/>
                </a:lnTo>
                <a:lnTo>
                  <a:pt x="7385" y="2149"/>
                </a:lnTo>
                <a:lnTo>
                  <a:pt x="7387" y="2144"/>
                </a:lnTo>
                <a:lnTo>
                  <a:pt x="7390" y="2140"/>
                </a:lnTo>
                <a:lnTo>
                  <a:pt x="7394" y="2137"/>
                </a:lnTo>
                <a:lnTo>
                  <a:pt x="7397" y="2135"/>
                </a:lnTo>
                <a:lnTo>
                  <a:pt x="7402" y="2134"/>
                </a:lnTo>
                <a:lnTo>
                  <a:pt x="7406" y="2133"/>
                </a:lnTo>
                <a:lnTo>
                  <a:pt x="7411" y="2132"/>
                </a:lnTo>
                <a:lnTo>
                  <a:pt x="7414" y="2130"/>
                </a:lnTo>
                <a:lnTo>
                  <a:pt x="7417" y="2129"/>
                </a:lnTo>
                <a:lnTo>
                  <a:pt x="7419" y="2126"/>
                </a:lnTo>
                <a:lnTo>
                  <a:pt x="7420" y="2123"/>
                </a:lnTo>
                <a:lnTo>
                  <a:pt x="7420" y="2117"/>
                </a:lnTo>
                <a:lnTo>
                  <a:pt x="7419" y="2110"/>
                </a:lnTo>
                <a:lnTo>
                  <a:pt x="7416" y="2102"/>
                </a:lnTo>
                <a:lnTo>
                  <a:pt x="7455" y="2134"/>
                </a:lnTo>
                <a:lnTo>
                  <a:pt x="7454" y="2132"/>
                </a:lnTo>
                <a:lnTo>
                  <a:pt x="7452" y="2130"/>
                </a:lnTo>
                <a:lnTo>
                  <a:pt x="7452" y="2127"/>
                </a:lnTo>
                <a:lnTo>
                  <a:pt x="7452" y="2124"/>
                </a:lnTo>
                <a:lnTo>
                  <a:pt x="7455" y="2117"/>
                </a:lnTo>
                <a:lnTo>
                  <a:pt x="7458" y="2112"/>
                </a:lnTo>
                <a:lnTo>
                  <a:pt x="7460" y="2110"/>
                </a:lnTo>
                <a:lnTo>
                  <a:pt x="7463" y="2108"/>
                </a:lnTo>
                <a:lnTo>
                  <a:pt x="7465" y="2108"/>
                </a:lnTo>
                <a:lnTo>
                  <a:pt x="7467" y="2107"/>
                </a:lnTo>
                <a:lnTo>
                  <a:pt x="7471" y="2109"/>
                </a:lnTo>
                <a:lnTo>
                  <a:pt x="7474" y="2112"/>
                </a:lnTo>
                <a:lnTo>
                  <a:pt x="7480" y="2123"/>
                </a:lnTo>
                <a:lnTo>
                  <a:pt x="7484" y="2136"/>
                </a:lnTo>
                <a:lnTo>
                  <a:pt x="7482" y="2127"/>
                </a:lnTo>
                <a:lnTo>
                  <a:pt x="7533" y="2124"/>
                </a:lnTo>
                <a:lnTo>
                  <a:pt x="7536" y="2130"/>
                </a:lnTo>
                <a:lnTo>
                  <a:pt x="7538" y="2136"/>
                </a:lnTo>
                <a:lnTo>
                  <a:pt x="7539" y="2170"/>
                </a:lnTo>
                <a:lnTo>
                  <a:pt x="7551" y="2159"/>
                </a:lnTo>
                <a:lnTo>
                  <a:pt x="7556" y="2168"/>
                </a:lnTo>
                <a:lnTo>
                  <a:pt x="7561" y="2175"/>
                </a:lnTo>
                <a:lnTo>
                  <a:pt x="7566" y="2181"/>
                </a:lnTo>
                <a:lnTo>
                  <a:pt x="7572" y="2187"/>
                </a:lnTo>
                <a:lnTo>
                  <a:pt x="7570" y="2181"/>
                </a:lnTo>
                <a:lnTo>
                  <a:pt x="7569" y="2176"/>
                </a:lnTo>
                <a:lnTo>
                  <a:pt x="7569" y="2171"/>
                </a:lnTo>
                <a:lnTo>
                  <a:pt x="7570" y="2165"/>
                </a:lnTo>
                <a:lnTo>
                  <a:pt x="7573" y="2156"/>
                </a:lnTo>
                <a:lnTo>
                  <a:pt x="7578" y="2147"/>
                </a:lnTo>
                <a:lnTo>
                  <a:pt x="7582" y="2137"/>
                </a:lnTo>
                <a:lnTo>
                  <a:pt x="7586" y="2126"/>
                </a:lnTo>
                <a:lnTo>
                  <a:pt x="7587" y="2120"/>
                </a:lnTo>
                <a:lnTo>
                  <a:pt x="7587" y="2112"/>
                </a:lnTo>
                <a:lnTo>
                  <a:pt x="7587" y="2105"/>
                </a:lnTo>
                <a:lnTo>
                  <a:pt x="7585" y="2096"/>
                </a:lnTo>
                <a:lnTo>
                  <a:pt x="7578" y="2100"/>
                </a:lnTo>
                <a:lnTo>
                  <a:pt x="7572" y="2103"/>
                </a:lnTo>
                <a:lnTo>
                  <a:pt x="7566" y="2104"/>
                </a:lnTo>
                <a:lnTo>
                  <a:pt x="7560" y="2105"/>
                </a:lnTo>
                <a:lnTo>
                  <a:pt x="7551" y="2099"/>
                </a:lnTo>
                <a:lnTo>
                  <a:pt x="7540" y="2094"/>
                </a:lnTo>
                <a:lnTo>
                  <a:pt x="7531" y="2091"/>
                </a:lnTo>
                <a:lnTo>
                  <a:pt x="7522" y="2087"/>
                </a:lnTo>
                <a:lnTo>
                  <a:pt x="7519" y="2084"/>
                </a:lnTo>
                <a:lnTo>
                  <a:pt x="7516" y="2080"/>
                </a:lnTo>
                <a:lnTo>
                  <a:pt x="7517" y="2083"/>
                </a:lnTo>
                <a:lnTo>
                  <a:pt x="7518" y="2086"/>
                </a:lnTo>
                <a:lnTo>
                  <a:pt x="7512" y="2083"/>
                </a:lnTo>
                <a:lnTo>
                  <a:pt x="7506" y="2080"/>
                </a:lnTo>
                <a:lnTo>
                  <a:pt x="7501" y="2077"/>
                </a:lnTo>
                <a:lnTo>
                  <a:pt x="7495" y="2073"/>
                </a:lnTo>
                <a:lnTo>
                  <a:pt x="7491" y="2067"/>
                </a:lnTo>
                <a:lnTo>
                  <a:pt x="7487" y="2061"/>
                </a:lnTo>
                <a:lnTo>
                  <a:pt x="7484" y="2053"/>
                </a:lnTo>
                <a:lnTo>
                  <a:pt x="7482" y="2045"/>
                </a:lnTo>
                <a:lnTo>
                  <a:pt x="7488" y="2043"/>
                </a:lnTo>
                <a:lnTo>
                  <a:pt x="7495" y="2039"/>
                </a:lnTo>
                <a:lnTo>
                  <a:pt x="7501" y="2051"/>
                </a:lnTo>
                <a:lnTo>
                  <a:pt x="7506" y="2061"/>
                </a:lnTo>
                <a:lnTo>
                  <a:pt x="7511" y="2072"/>
                </a:lnTo>
                <a:lnTo>
                  <a:pt x="7516" y="2080"/>
                </a:lnTo>
                <a:lnTo>
                  <a:pt x="7511" y="2068"/>
                </a:lnTo>
                <a:lnTo>
                  <a:pt x="7507" y="2057"/>
                </a:lnTo>
                <a:lnTo>
                  <a:pt x="7503" y="2047"/>
                </a:lnTo>
                <a:lnTo>
                  <a:pt x="7498" y="2037"/>
                </a:lnTo>
                <a:lnTo>
                  <a:pt x="7510" y="2031"/>
                </a:lnTo>
                <a:lnTo>
                  <a:pt x="7524" y="2025"/>
                </a:lnTo>
                <a:lnTo>
                  <a:pt x="7531" y="2023"/>
                </a:lnTo>
                <a:lnTo>
                  <a:pt x="7539" y="2020"/>
                </a:lnTo>
                <a:lnTo>
                  <a:pt x="7547" y="2019"/>
                </a:lnTo>
                <a:lnTo>
                  <a:pt x="7556" y="2018"/>
                </a:lnTo>
                <a:lnTo>
                  <a:pt x="7564" y="2019"/>
                </a:lnTo>
                <a:lnTo>
                  <a:pt x="7572" y="2020"/>
                </a:lnTo>
                <a:lnTo>
                  <a:pt x="7580" y="2024"/>
                </a:lnTo>
                <a:lnTo>
                  <a:pt x="7589" y="2028"/>
                </a:lnTo>
                <a:lnTo>
                  <a:pt x="7598" y="2034"/>
                </a:lnTo>
                <a:lnTo>
                  <a:pt x="7606" y="2041"/>
                </a:lnTo>
                <a:lnTo>
                  <a:pt x="7614" y="2051"/>
                </a:lnTo>
                <a:lnTo>
                  <a:pt x="7622" y="2062"/>
                </a:lnTo>
                <a:lnTo>
                  <a:pt x="7696" y="2051"/>
                </a:lnTo>
                <a:lnTo>
                  <a:pt x="7706" y="2055"/>
                </a:lnTo>
                <a:lnTo>
                  <a:pt x="7722" y="2062"/>
                </a:lnTo>
                <a:lnTo>
                  <a:pt x="7705" y="2109"/>
                </a:lnTo>
                <a:lnTo>
                  <a:pt x="7702" y="2101"/>
                </a:lnTo>
                <a:lnTo>
                  <a:pt x="7700" y="2093"/>
                </a:lnTo>
                <a:lnTo>
                  <a:pt x="7699" y="2089"/>
                </a:lnTo>
                <a:lnTo>
                  <a:pt x="7700" y="2085"/>
                </a:lnTo>
                <a:lnTo>
                  <a:pt x="7700" y="2082"/>
                </a:lnTo>
                <a:lnTo>
                  <a:pt x="7701" y="2079"/>
                </a:lnTo>
                <a:lnTo>
                  <a:pt x="7678" y="2074"/>
                </a:lnTo>
                <a:lnTo>
                  <a:pt x="7656" y="2069"/>
                </a:lnTo>
                <a:lnTo>
                  <a:pt x="7635" y="2065"/>
                </a:lnTo>
                <a:lnTo>
                  <a:pt x="7615" y="2061"/>
                </a:lnTo>
                <a:lnTo>
                  <a:pt x="7596" y="2056"/>
                </a:lnTo>
                <a:lnTo>
                  <a:pt x="7576" y="2050"/>
                </a:lnTo>
                <a:lnTo>
                  <a:pt x="7566" y="2047"/>
                </a:lnTo>
                <a:lnTo>
                  <a:pt x="7556" y="2042"/>
                </a:lnTo>
                <a:lnTo>
                  <a:pt x="7547" y="2037"/>
                </a:lnTo>
                <a:lnTo>
                  <a:pt x="7536" y="2032"/>
                </a:lnTo>
                <a:lnTo>
                  <a:pt x="7549" y="2042"/>
                </a:lnTo>
                <a:lnTo>
                  <a:pt x="7557" y="2049"/>
                </a:lnTo>
                <a:lnTo>
                  <a:pt x="7562" y="2055"/>
                </a:lnTo>
                <a:lnTo>
                  <a:pt x="7565" y="2060"/>
                </a:lnTo>
                <a:lnTo>
                  <a:pt x="7566" y="2074"/>
                </a:lnTo>
                <a:lnTo>
                  <a:pt x="7567" y="2096"/>
                </a:lnTo>
                <a:lnTo>
                  <a:pt x="7576" y="2094"/>
                </a:lnTo>
                <a:lnTo>
                  <a:pt x="7584" y="2094"/>
                </a:lnTo>
                <a:lnTo>
                  <a:pt x="7590" y="2096"/>
                </a:lnTo>
                <a:lnTo>
                  <a:pt x="7596" y="2099"/>
                </a:lnTo>
                <a:lnTo>
                  <a:pt x="7601" y="2103"/>
                </a:lnTo>
                <a:lnTo>
                  <a:pt x="7604" y="2107"/>
                </a:lnTo>
                <a:lnTo>
                  <a:pt x="7608" y="2112"/>
                </a:lnTo>
                <a:lnTo>
                  <a:pt x="7611" y="2117"/>
                </a:lnTo>
                <a:lnTo>
                  <a:pt x="7614" y="2122"/>
                </a:lnTo>
                <a:lnTo>
                  <a:pt x="7617" y="2127"/>
                </a:lnTo>
                <a:lnTo>
                  <a:pt x="7620" y="2131"/>
                </a:lnTo>
                <a:lnTo>
                  <a:pt x="7625" y="2134"/>
                </a:lnTo>
                <a:lnTo>
                  <a:pt x="7629" y="2135"/>
                </a:lnTo>
                <a:lnTo>
                  <a:pt x="7635" y="2136"/>
                </a:lnTo>
                <a:lnTo>
                  <a:pt x="7643" y="2135"/>
                </a:lnTo>
                <a:lnTo>
                  <a:pt x="7652" y="2132"/>
                </a:lnTo>
                <a:lnTo>
                  <a:pt x="7642" y="2103"/>
                </a:lnTo>
                <a:lnTo>
                  <a:pt x="7712" y="2137"/>
                </a:lnTo>
                <a:lnTo>
                  <a:pt x="7716" y="2140"/>
                </a:lnTo>
                <a:lnTo>
                  <a:pt x="7718" y="2140"/>
                </a:lnTo>
                <a:lnTo>
                  <a:pt x="7718" y="2138"/>
                </a:lnTo>
                <a:lnTo>
                  <a:pt x="7718" y="2135"/>
                </a:lnTo>
                <a:lnTo>
                  <a:pt x="7713" y="2126"/>
                </a:lnTo>
                <a:lnTo>
                  <a:pt x="7707" y="2113"/>
                </a:lnTo>
                <a:lnTo>
                  <a:pt x="7713" y="2109"/>
                </a:lnTo>
                <a:lnTo>
                  <a:pt x="7718" y="2105"/>
                </a:lnTo>
                <a:lnTo>
                  <a:pt x="7723" y="2099"/>
                </a:lnTo>
                <a:lnTo>
                  <a:pt x="7727" y="2093"/>
                </a:lnTo>
                <a:lnTo>
                  <a:pt x="7733" y="2080"/>
                </a:lnTo>
                <a:lnTo>
                  <a:pt x="7737" y="2069"/>
                </a:lnTo>
                <a:lnTo>
                  <a:pt x="7739" y="2069"/>
                </a:lnTo>
                <a:lnTo>
                  <a:pt x="7740" y="2071"/>
                </a:lnTo>
                <a:lnTo>
                  <a:pt x="7740" y="2066"/>
                </a:lnTo>
                <a:lnTo>
                  <a:pt x="7739" y="2064"/>
                </a:lnTo>
                <a:lnTo>
                  <a:pt x="7738" y="2066"/>
                </a:lnTo>
                <a:lnTo>
                  <a:pt x="7737" y="2069"/>
                </a:lnTo>
                <a:lnTo>
                  <a:pt x="7729" y="2065"/>
                </a:lnTo>
                <a:lnTo>
                  <a:pt x="7722" y="2062"/>
                </a:lnTo>
                <a:lnTo>
                  <a:pt x="7723" y="2061"/>
                </a:lnTo>
                <a:lnTo>
                  <a:pt x="7706" y="2055"/>
                </a:lnTo>
                <a:lnTo>
                  <a:pt x="7696" y="2051"/>
                </a:lnTo>
                <a:lnTo>
                  <a:pt x="7734" y="2045"/>
                </a:lnTo>
                <a:lnTo>
                  <a:pt x="7735" y="2037"/>
                </a:lnTo>
                <a:lnTo>
                  <a:pt x="7736" y="2033"/>
                </a:lnTo>
                <a:lnTo>
                  <a:pt x="7736" y="2030"/>
                </a:lnTo>
                <a:lnTo>
                  <a:pt x="7738" y="2030"/>
                </a:lnTo>
                <a:lnTo>
                  <a:pt x="7741" y="2030"/>
                </a:lnTo>
                <a:lnTo>
                  <a:pt x="7746" y="2031"/>
                </a:lnTo>
                <a:lnTo>
                  <a:pt x="7754" y="2030"/>
                </a:lnTo>
                <a:lnTo>
                  <a:pt x="7765" y="2028"/>
                </a:lnTo>
                <a:lnTo>
                  <a:pt x="7770" y="2026"/>
                </a:lnTo>
                <a:lnTo>
                  <a:pt x="7775" y="2025"/>
                </a:lnTo>
                <a:lnTo>
                  <a:pt x="7800" y="2068"/>
                </a:lnTo>
                <a:lnTo>
                  <a:pt x="7798" y="2059"/>
                </a:lnTo>
                <a:lnTo>
                  <a:pt x="7797" y="2050"/>
                </a:lnTo>
                <a:lnTo>
                  <a:pt x="7797" y="2042"/>
                </a:lnTo>
                <a:lnTo>
                  <a:pt x="7798" y="2034"/>
                </a:lnTo>
                <a:lnTo>
                  <a:pt x="7805" y="2038"/>
                </a:lnTo>
                <a:lnTo>
                  <a:pt x="7812" y="2042"/>
                </a:lnTo>
                <a:lnTo>
                  <a:pt x="7817" y="2044"/>
                </a:lnTo>
                <a:lnTo>
                  <a:pt x="7823" y="2045"/>
                </a:lnTo>
                <a:lnTo>
                  <a:pt x="7828" y="2046"/>
                </a:lnTo>
                <a:lnTo>
                  <a:pt x="7834" y="2047"/>
                </a:lnTo>
                <a:lnTo>
                  <a:pt x="7826" y="2042"/>
                </a:lnTo>
                <a:lnTo>
                  <a:pt x="7820" y="2038"/>
                </a:lnTo>
                <a:lnTo>
                  <a:pt x="7815" y="2033"/>
                </a:lnTo>
                <a:lnTo>
                  <a:pt x="7812" y="2027"/>
                </a:lnTo>
                <a:lnTo>
                  <a:pt x="7820" y="2025"/>
                </a:lnTo>
                <a:lnTo>
                  <a:pt x="7829" y="2024"/>
                </a:lnTo>
                <a:lnTo>
                  <a:pt x="7836" y="2025"/>
                </a:lnTo>
                <a:lnTo>
                  <a:pt x="7842" y="2028"/>
                </a:lnTo>
                <a:lnTo>
                  <a:pt x="7847" y="2031"/>
                </a:lnTo>
                <a:lnTo>
                  <a:pt x="7852" y="2036"/>
                </a:lnTo>
                <a:lnTo>
                  <a:pt x="7857" y="2041"/>
                </a:lnTo>
                <a:lnTo>
                  <a:pt x="7862" y="2048"/>
                </a:lnTo>
                <a:lnTo>
                  <a:pt x="7871" y="2061"/>
                </a:lnTo>
                <a:lnTo>
                  <a:pt x="7880" y="2077"/>
                </a:lnTo>
                <a:lnTo>
                  <a:pt x="7885" y="2084"/>
                </a:lnTo>
                <a:lnTo>
                  <a:pt x="7890" y="2090"/>
                </a:lnTo>
                <a:lnTo>
                  <a:pt x="7895" y="2096"/>
                </a:lnTo>
                <a:lnTo>
                  <a:pt x="7901" y="2102"/>
                </a:lnTo>
                <a:lnTo>
                  <a:pt x="7892" y="2101"/>
                </a:lnTo>
                <a:lnTo>
                  <a:pt x="7884" y="2099"/>
                </a:lnTo>
                <a:lnTo>
                  <a:pt x="7876" y="2096"/>
                </a:lnTo>
                <a:lnTo>
                  <a:pt x="7867" y="2091"/>
                </a:lnTo>
                <a:lnTo>
                  <a:pt x="7852" y="2081"/>
                </a:lnTo>
                <a:lnTo>
                  <a:pt x="7838" y="2072"/>
                </a:lnTo>
                <a:lnTo>
                  <a:pt x="7836" y="2084"/>
                </a:lnTo>
                <a:lnTo>
                  <a:pt x="7835" y="2093"/>
                </a:lnTo>
                <a:lnTo>
                  <a:pt x="7781" y="2060"/>
                </a:lnTo>
                <a:lnTo>
                  <a:pt x="7784" y="2071"/>
                </a:lnTo>
                <a:lnTo>
                  <a:pt x="7783" y="2069"/>
                </a:lnTo>
                <a:lnTo>
                  <a:pt x="7781" y="2068"/>
                </a:lnTo>
                <a:lnTo>
                  <a:pt x="7775" y="2068"/>
                </a:lnTo>
                <a:lnTo>
                  <a:pt x="7768" y="2069"/>
                </a:lnTo>
                <a:lnTo>
                  <a:pt x="7758" y="2075"/>
                </a:lnTo>
                <a:lnTo>
                  <a:pt x="7781" y="2079"/>
                </a:lnTo>
                <a:lnTo>
                  <a:pt x="7799" y="2082"/>
                </a:lnTo>
                <a:lnTo>
                  <a:pt x="7807" y="2084"/>
                </a:lnTo>
                <a:lnTo>
                  <a:pt x="7817" y="2086"/>
                </a:lnTo>
                <a:lnTo>
                  <a:pt x="7829" y="2090"/>
                </a:lnTo>
                <a:lnTo>
                  <a:pt x="7842" y="2095"/>
                </a:lnTo>
                <a:lnTo>
                  <a:pt x="7845" y="2105"/>
                </a:lnTo>
                <a:lnTo>
                  <a:pt x="7847" y="2114"/>
                </a:lnTo>
                <a:lnTo>
                  <a:pt x="7846" y="2123"/>
                </a:lnTo>
                <a:lnTo>
                  <a:pt x="7844" y="2130"/>
                </a:lnTo>
                <a:lnTo>
                  <a:pt x="7839" y="2142"/>
                </a:lnTo>
                <a:lnTo>
                  <a:pt x="7834" y="2154"/>
                </a:lnTo>
                <a:lnTo>
                  <a:pt x="7829" y="2145"/>
                </a:lnTo>
                <a:lnTo>
                  <a:pt x="7824" y="2164"/>
                </a:lnTo>
                <a:lnTo>
                  <a:pt x="7816" y="2185"/>
                </a:lnTo>
                <a:lnTo>
                  <a:pt x="7813" y="2194"/>
                </a:lnTo>
                <a:lnTo>
                  <a:pt x="7810" y="2203"/>
                </a:lnTo>
                <a:lnTo>
                  <a:pt x="7808" y="2212"/>
                </a:lnTo>
                <a:lnTo>
                  <a:pt x="7808" y="2222"/>
                </a:lnTo>
                <a:lnTo>
                  <a:pt x="7809" y="2216"/>
                </a:lnTo>
                <a:lnTo>
                  <a:pt x="7810" y="2211"/>
                </a:lnTo>
                <a:lnTo>
                  <a:pt x="7812" y="2207"/>
                </a:lnTo>
                <a:lnTo>
                  <a:pt x="7814" y="2203"/>
                </a:lnTo>
                <a:lnTo>
                  <a:pt x="7819" y="2197"/>
                </a:lnTo>
                <a:lnTo>
                  <a:pt x="7826" y="2193"/>
                </a:lnTo>
                <a:lnTo>
                  <a:pt x="7838" y="2187"/>
                </a:lnTo>
                <a:lnTo>
                  <a:pt x="7850" y="2182"/>
                </a:lnTo>
                <a:lnTo>
                  <a:pt x="7848" y="2180"/>
                </a:lnTo>
                <a:lnTo>
                  <a:pt x="7870" y="2185"/>
                </a:lnTo>
                <a:lnTo>
                  <a:pt x="7891" y="2190"/>
                </a:lnTo>
                <a:lnTo>
                  <a:pt x="7912" y="2194"/>
                </a:lnTo>
                <a:lnTo>
                  <a:pt x="7933" y="2197"/>
                </a:lnTo>
                <a:lnTo>
                  <a:pt x="7933" y="0"/>
                </a:lnTo>
                <a:close/>
                <a:moveTo>
                  <a:pt x="3416" y="0"/>
                </a:moveTo>
                <a:lnTo>
                  <a:pt x="3368" y="0"/>
                </a:lnTo>
                <a:lnTo>
                  <a:pt x="3415" y="28"/>
                </a:lnTo>
                <a:lnTo>
                  <a:pt x="3465" y="56"/>
                </a:lnTo>
                <a:lnTo>
                  <a:pt x="3518" y="88"/>
                </a:lnTo>
                <a:lnTo>
                  <a:pt x="3572" y="120"/>
                </a:lnTo>
                <a:lnTo>
                  <a:pt x="3626" y="152"/>
                </a:lnTo>
                <a:lnTo>
                  <a:pt x="3682" y="184"/>
                </a:lnTo>
                <a:lnTo>
                  <a:pt x="3735" y="216"/>
                </a:lnTo>
                <a:lnTo>
                  <a:pt x="3787" y="246"/>
                </a:lnTo>
                <a:lnTo>
                  <a:pt x="3744" y="221"/>
                </a:lnTo>
                <a:lnTo>
                  <a:pt x="3709" y="199"/>
                </a:lnTo>
                <a:lnTo>
                  <a:pt x="3682" y="183"/>
                </a:lnTo>
                <a:lnTo>
                  <a:pt x="3661" y="170"/>
                </a:lnTo>
                <a:lnTo>
                  <a:pt x="3647" y="161"/>
                </a:lnTo>
                <a:lnTo>
                  <a:pt x="3639" y="155"/>
                </a:lnTo>
                <a:lnTo>
                  <a:pt x="3636" y="153"/>
                </a:lnTo>
                <a:lnTo>
                  <a:pt x="3635" y="152"/>
                </a:lnTo>
                <a:lnTo>
                  <a:pt x="3635" y="151"/>
                </a:lnTo>
                <a:lnTo>
                  <a:pt x="3636" y="151"/>
                </a:lnTo>
                <a:lnTo>
                  <a:pt x="3650" y="159"/>
                </a:lnTo>
                <a:lnTo>
                  <a:pt x="3674" y="172"/>
                </a:lnTo>
                <a:lnTo>
                  <a:pt x="3706" y="189"/>
                </a:lnTo>
                <a:lnTo>
                  <a:pt x="3741" y="209"/>
                </a:lnTo>
                <a:lnTo>
                  <a:pt x="3757" y="218"/>
                </a:lnTo>
                <a:lnTo>
                  <a:pt x="3773" y="226"/>
                </a:lnTo>
                <a:lnTo>
                  <a:pt x="3789" y="235"/>
                </a:lnTo>
                <a:lnTo>
                  <a:pt x="3804" y="244"/>
                </a:lnTo>
                <a:lnTo>
                  <a:pt x="3825" y="255"/>
                </a:lnTo>
                <a:lnTo>
                  <a:pt x="3830" y="258"/>
                </a:lnTo>
                <a:lnTo>
                  <a:pt x="3832" y="259"/>
                </a:lnTo>
                <a:lnTo>
                  <a:pt x="3830" y="257"/>
                </a:lnTo>
                <a:lnTo>
                  <a:pt x="3824" y="253"/>
                </a:lnTo>
                <a:lnTo>
                  <a:pt x="3810" y="243"/>
                </a:lnTo>
                <a:lnTo>
                  <a:pt x="3797" y="234"/>
                </a:lnTo>
                <a:lnTo>
                  <a:pt x="3766" y="215"/>
                </a:lnTo>
                <a:lnTo>
                  <a:pt x="3736" y="194"/>
                </a:lnTo>
                <a:lnTo>
                  <a:pt x="3704" y="174"/>
                </a:lnTo>
                <a:lnTo>
                  <a:pt x="3672" y="152"/>
                </a:lnTo>
                <a:lnTo>
                  <a:pt x="3648" y="138"/>
                </a:lnTo>
                <a:lnTo>
                  <a:pt x="3630" y="127"/>
                </a:lnTo>
                <a:lnTo>
                  <a:pt x="3615" y="119"/>
                </a:lnTo>
                <a:lnTo>
                  <a:pt x="3605" y="115"/>
                </a:lnTo>
                <a:lnTo>
                  <a:pt x="3590" y="108"/>
                </a:lnTo>
                <a:lnTo>
                  <a:pt x="3574" y="102"/>
                </a:lnTo>
                <a:lnTo>
                  <a:pt x="3559" y="92"/>
                </a:lnTo>
                <a:lnTo>
                  <a:pt x="3541" y="81"/>
                </a:lnTo>
                <a:lnTo>
                  <a:pt x="3521" y="69"/>
                </a:lnTo>
                <a:lnTo>
                  <a:pt x="3501" y="55"/>
                </a:lnTo>
                <a:lnTo>
                  <a:pt x="3480" y="42"/>
                </a:lnTo>
                <a:lnTo>
                  <a:pt x="3459" y="28"/>
                </a:lnTo>
                <a:lnTo>
                  <a:pt x="3437" y="15"/>
                </a:lnTo>
                <a:lnTo>
                  <a:pt x="3416" y="0"/>
                </a:lnTo>
                <a:close/>
                <a:moveTo>
                  <a:pt x="3354" y="0"/>
                </a:moveTo>
                <a:lnTo>
                  <a:pt x="3279" y="0"/>
                </a:lnTo>
                <a:lnTo>
                  <a:pt x="3299" y="10"/>
                </a:lnTo>
                <a:lnTo>
                  <a:pt x="3318" y="20"/>
                </a:lnTo>
                <a:lnTo>
                  <a:pt x="3337" y="29"/>
                </a:lnTo>
                <a:lnTo>
                  <a:pt x="3358" y="39"/>
                </a:lnTo>
                <a:lnTo>
                  <a:pt x="3378" y="48"/>
                </a:lnTo>
                <a:lnTo>
                  <a:pt x="3400" y="58"/>
                </a:lnTo>
                <a:lnTo>
                  <a:pt x="3421" y="70"/>
                </a:lnTo>
                <a:lnTo>
                  <a:pt x="3442" y="80"/>
                </a:lnTo>
                <a:lnTo>
                  <a:pt x="3464" y="90"/>
                </a:lnTo>
                <a:lnTo>
                  <a:pt x="3489" y="102"/>
                </a:lnTo>
                <a:lnTo>
                  <a:pt x="3514" y="114"/>
                </a:lnTo>
                <a:lnTo>
                  <a:pt x="3539" y="126"/>
                </a:lnTo>
                <a:lnTo>
                  <a:pt x="3563" y="138"/>
                </a:lnTo>
                <a:lnTo>
                  <a:pt x="3590" y="151"/>
                </a:lnTo>
                <a:lnTo>
                  <a:pt x="3619" y="167"/>
                </a:lnTo>
                <a:lnTo>
                  <a:pt x="3651" y="185"/>
                </a:lnTo>
                <a:lnTo>
                  <a:pt x="3689" y="206"/>
                </a:lnTo>
                <a:lnTo>
                  <a:pt x="3689" y="206"/>
                </a:lnTo>
                <a:lnTo>
                  <a:pt x="3701" y="213"/>
                </a:lnTo>
                <a:lnTo>
                  <a:pt x="3713" y="220"/>
                </a:lnTo>
                <a:lnTo>
                  <a:pt x="3729" y="228"/>
                </a:lnTo>
                <a:lnTo>
                  <a:pt x="3744" y="236"/>
                </a:lnTo>
                <a:lnTo>
                  <a:pt x="3729" y="228"/>
                </a:lnTo>
                <a:lnTo>
                  <a:pt x="3714" y="220"/>
                </a:lnTo>
                <a:lnTo>
                  <a:pt x="3701" y="213"/>
                </a:lnTo>
                <a:lnTo>
                  <a:pt x="3689" y="206"/>
                </a:lnTo>
                <a:lnTo>
                  <a:pt x="3689" y="206"/>
                </a:lnTo>
                <a:lnTo>
                  <a:pt x="3658" y="187"/>
                </a:lnTo>
                <a:lnTo>
                  <a:pt x="3632" y="172"/>
                </a:lnTo>
                <a:lnTo>
                  <a:pt x="3609" y="156"/>
                </a:lnTo>
                <a:lnTo>
                  <a:pt x="3585" y="141"/>
                </a:lnTo>
                <a:lnTo>
                  <a:pt x="3563" y="127"/>
                </a:lnTo>
                <a:lnTo>
                  <a:pt x="3538" y="112"/>
                </a:lnTo>
                <a:lnTo>
                  <a:pt x="3507" y="92"/>
                </a:lnTo>
                <a:lnTo>
                  <a:pt x="3469" y="69"/>
                </a:lnTo>
                <a:lnTo>
                  <a:pt x="3444" y="54"/>
                </a:lnTo>
                <a:lnTo>
                  <a:pt x="3418" y="38"/>
                </a:lnTo>
                <a:lnTo>
                  <a:pt x="3387" y="21"/>
                </a:lnTo>
                <a:lnTo>
                  <a:pt x="3354" y="0"/>
                </a:lnTo>
                <a:close/>
                <a:moveTo>
                  <a:pt x="3264" y="0"/>
                </a:moveTo>
                <a:lnTo>
                  <a:pt x="3172" y="0"/>
                </a:lnTo>
                <a:lnTo>
                  <a:pt x="3176" y="8"/>
                </a:lnTo>
                <a:lnTo>
                  <a:pt x="3181" y="17"/>
                </a:lnTo>
                <a:lnTo>
                  <a:pt x="3185" y="25"/>
                </a:lnTo>
                <a:lnTo>
                  <a:pt x="3190" y="34"/>
                </a:lnTo>
                <a:lnTo>
                  <a:pt x="3221" y="15"/>
                </a:lnTo>
                <a:lnTo>
                  <a:pt x="3236" y="22"/>
                </a:lnTo>
                <a:lnTo>
                  <a:pt x="3251" y="29"/>
                </a:lnTo>
                <a:lnTo>
                  <a:pt x="3266" y="35"/>
                </a:lnTo>
                <a:lnTo>
                  <a:pt x="3279" y="42"/>
                </a:lnTo>
                <a:lnTo>
                  <a:pt x="3263" y="34"/>
                </a:lnTo>
                <a:lnTo>
                  <a:pt x="3247" y="27"/>
                </a:lnTo>
                <a:lnTo>
                  <a:pt x="3233" y="20"/>
                </a:lnTo>
                <a:lnTo>
                  <a:pt x="3221" y="15"/>
                </a:lnTo>
                <a:lnTo>
                  <a:pt x="3224" y="12"/>
                </a:lnTo>
                <a:lnTo>
                  <a:pt x="3233" y="16"/>
                </a:lnTo>
                <a:lnTo>
                  <a:pt x="3240" y="20"/>
                </a:lnTo>
                <a:lnTo>
                  <a:pt x="3226" y="11"/>
                </a:lnTo>
                <a:lnTo>
                  <a:pt x="3235" y="5"/>
                </a:lnTo>
                <a:lnTo>
                  <a:pt x="3239" y="6"/>
                </a:lnTo>
                <a:lnTo>
                  <a:pt x="3244" y="6"/>
                </a:lnTo>
                <a:lnTo>
                  <a:pt x="3256" y="9"/>
                </a:lnTo>
                <a:lnTo>
                  <a:pt x="3275" y="16"/>
                </a:lnTo>
                <a:lnTo>
                  <a:pt x="3303" y="27"/>
                </a:lnTo>
                <a:lnTo>
                  <a:pt x="3342" y="44"/>
                </a:lnTo>
                <a:lnTo>
                  <a:pt x="3395" y="69"/>
                </a:lnTo>
                <a:lnTo>
                  <a:pt x="3465" y="103"/>
                </a:lnTo>
                <a:lnTo>
                  <a:pt x="3554" y="148"/>
                </a:lnTo>
                <a:lnTo>
                  <a:pt x="3664" y="206"/>
                </a:lnTo>
                <a:lnTo>
                  <a:pt x="3616" y="180"/>
                </a:lnTo>
                <a:lnTo>
                  <a:pt x="3572" y="158"/>
                </a:lnTo>
                <a:lnTo>
                  <a:pt x="3531" y="136"/>
                </a:lnTo>
                <a:lnTo>
                  <a:pt x="3493" y="117"/>
                </a:lnTo>
                <a:lnTo>
                  <a:pt x="3457" y="98"/>
                </a:lnTo>
                <a:lnTo>
                  <a:pt x="3421" y="80"/>
                </a:lnTo>
                <a:lnTo>
                  <a:pt x="3385" y="63"/>
                </a:lnTo>
                <a:lnTo>
                  <a:pt x="3350" y="45"/>
                </a:lnTo>
                <a:lnTo>
                  <a:pt x="3264" y="0"/>
                </a:lnTo>
                <a:close/>
                <a:moveTo>
                  <a:pt x="2981" y="0"/>
                </a:moveTo>
                <a:lnTo>
                  <a:pt x="2977" y="0"/>
                </a:lnTo>
                <a:lnTo>
                  <a:pt x="3170" y="77"/>
                </a:lnTo>
                <a:lnTo>
                  <a:pt x="3145" y="68"/>
                </a:lnTo>
                <a:lnTo>
                  <a:pt x="3120" y="57"/>
                </a:lnTo>
                <a:lnTo>
                  <a:pt x="3096" y="47"/>
                </a:lnTo>
                <a:lnTo>
                  <a:pt x="3072" y="38"/>
                </a:lnTo>
                <a:lnTo>
                  <a:pt x="3049" y="28"/>
                </a:lnTo>
                <a:lnTo>
                  <a:pt x="3025" y="19"/>
                </a:lnTo>
                <a:lnTo>
                  <a:pt x="3003" y="9"/>
                </a:lnTo>
                <a:lnTo>
                  <a:pt x="2981" y="0"/>
                </a:lnTo>
                <a:close/>
                <a:moveTo>
                  <a:pt x="0" y="2132"/>
                </a:moveTo>
                <a:lnTo>
                  <a:pt x="0" y="2156"/>
                </a:lnTo>
                <a:lnTo>
                  <a:pt x="5" y="2156"/>
                </a:lnTo>
                <a:lnTo>
                  <a:pt x="9" y="2155"/>
                </a:lnTo>
                <a:lnTo>
                  <a:pt x="12" y="2153"/>
                </a:lnTo>
                <a:lnTo>
                  <a:pt x="15" y="2150"/>
                </a:lnTo>
                <a:lnTo>
                  <a:pt x="16" y="2147"/>
                </a:lnTo>
                <a:lnTo>
                  <a:pt x="15" y="2141"/>
                </a:lnTo>
                <a:lnTo>
                  <a:pt x="13" y="2135"/>
                </a:lnTo>
                <a:lnTo>
                  <a:pt x="9" y="2126"/>
                </a:lnTo>
                <a:lnTo>
                  <a:pt x="4" y="2129"/>
                </a:lnTo>
                <a:lnTo>
                  <a:pt x="0" y="2132"/>
                </a:lnTo>
                <a:close/>
                <a:moveTo>
                  <a:pt x="0" y="2159"/>
                </a:moveTo>
                <a:lnTo>
                  <a:pt x="0" y="2207"/>
                </a:lnTo>
                <a:lnTo>
                  <a:pt x="92" y="2223"/>
                </a:lnTo>
                <a:lnTo>
                  <a:pt x="0" y="2159"/>
                </a:lnTo>
                <a:close/>
                <a:moveTo>
                  <a:pt x="4471" y="519"/>
                </a:moveTo>
                <a:lnTo>
                  <a:pt x="4514" y="513"/>
                </a:lnTo>
                <a:lnTo>
                  <a:pt x="4511" y="523"/>
                </a:lnTo>
                <a:lnTo>
                  <a:pt x="4471" y="519"/>
                </a:lnTo>
                <a:close/>
                <a:moveTo>
                  <a:pt x="4341" y="389"/>
                </a:moveTo>
                <a:lnTo>
                  <a:pt x="4342" y="387"/>
                </a:lnTo>
                <a:lnTo>
                  <a:pt x="4343" y="386"/>
                </a:lnTo>
                <a:lnTo>
                  <a:pt x="4345" y="386"/>
                </a:lnTo>
                <a:lnTo>
                  <a:pt x="4346" y="386"/>
                </a:lnTo>
                <a:lnTo>
                  <a:pt x="4341" y="389"/>
                </a:lnTo>
                <a:lnTo>
                  <a:pt x="4340" y="393"/>
                </a:lnTo>
                <a:lnTo>
                  <a:pt x="4339" y="398"/>
                </a:lnTo>
                <a:lnTo>
                  <a:pt x="4339" y="403"/>
                </a:lnTo>
                <a:lnTo>
                  <a:pt x="4339" y="408"/>
                </a:lnTo>
                <a:lnTo>
                  <a:pt x="4340" y="420"/>
                </a:lnTo>
                <a:lnTo>
                  <a:pt x="4342" y="431"/>
                </a:lnTo>
                <a:lnTo>
                  <a:pt x="4343" y="440"/>
                </a:lnTo>
                <a:lnTo>
                  <a:pt x="4343" y="446"/>
                </a:lnTo>
                <a:lnTo>
                  <a:pt x="4342" y="447"/>
                </a:lnTo>
                <a:lnTo>
                  <a:pt x="4341" y="446"/>
                </a:lnTo>
                <a:lnTo>
                  <a:pt x="4340" y="442"/>
                </a:lnTo>
                <a:lnTo>
                  <a:pt x="4338" y="438"/>
                </a:lnTo>
                <a:lnTo>
                  <a:pt x="4312" y="409"/>
                </a:lnTo>
                <a:lnTo>
                  <a:pt x="4341" y="389"/>
                </a:lnTo>
                <a:close/>
                <a:moveTo>
                  <a:pt x="2911" y="2583"/>
                </a:moveTo>
                <a:lnTo>
                  <a:pt x="2889" y="2520"/>
                </a:lnTo>
                <a:lnTo>
                  <a:pt x="2922" y="2592"/>
                </a:lnTo>
                <a:lnTo>
                  <a:pt x="2911" y="2583"/>
                </a:lnTo>
                <a:close/>
                <a:moveTo>
                  <a:pt x="2013" y="2824"/>
                </a:moveTo>
                <a:lnTo>
                  <a:pt x="1997" y="2787"/>
                </a:lnTo>
                <a:lnTo>
                  <a:pt x="2043" y="2800"/>
                </a:lnTo>
                <a:lnTo>
                  <a:pt x="2013" y="2824"/>
                </a:lnTo>
                <a:close/>
                <a:moveTo>
                  <a:pt x="2033" y="2660"/>
                </a:moveTo>
                <a:lnTo>
                  <a:pt x="2015" y="2648"/>
                </a:lnTo>
                <a:lnTo>
                  <a:pt x="2010" y="2619"/>
                </a:lnTo>
                <a:lnTo>
                  <a:pt x="2033" y="2660"/>
                </a:lnTo>
                <a:close/>
                <a:moveTo>
                  <a:pt x="1498" y="1355"/>
                </a:moveTo>
                <a:lnTo>
                  <a:pt x="1491" y="1359"/>
                </a:lnTo>
                <a:lnTo>
                  <a:pt x="1483" y="1363"/>
                </a:lnTo>
                <a:lnTo>
                  <a:pt x="1479" y="1363"/>
                </a:lnTo>
                <a:lnTo>
                  <a:pt x="1474" y="1362"/>
                </a:lnTo>
                <a:lnTo>
                  <a:pt x="1469" y="1358"/>
                </a:lnTo>
                <a:lnTo>
                  <a:pt x="1463" y="1350"/>
                </a:lnTo>
                <a:lnTo>
                  <a:pt x="1465" y="1342"/>
                </a:lnTo>
                <a:lnTo>
                  <a:pt x="1466" y="1337"/>
                </a:lnTo>
                <a:lnTo>
                  <a:pt x="1467" y="1333"/>
                </a:lnTo>
                <a:lnTo>
                  <a:pt x="1469" y="1330"/>
                </a:lnTo>
                <a:lnTo>
                  <a:pt x="1471" y="1329"/>
                </a:lnTo>
                <a:lnTo>
                  <a:pt x="1473" y="1329"/>
                </a:lnTo>
                <a:lnTo>
                  <a:pt x="1475" y="1330"/>
                </a:lnTo>
                <a:lnTo>
                  <a:pt x="1478" y="1332"/>
                </a:lnTo>
                <a:lnTo>
                  <a:pt x="1488" y="1343"/>
                </a:lnTo>
                <a:lnTo>
                  <a:pt x="1498" y="1355"/>
                </a:lnTo>
                <a:close/>
                <a:moveTo>
                  <a:pt x="797" y="2735"/>
                </a:moveTo>
                <a:lnTo>
                  <a:pt x="794" y="2745"/>
                </a:lnTo>
                <a:lnTo>
                  <a:pt x="760" y="2716"/>
                </a:lnTo>
                <a:lnTo>
                  <a:pt x="763" y="2707"/>
                </a:lnTo>
                <a:lnTo>
                  <a:pt x="797" y="2735"/>
                </a:lnTo>
                <a:close/>
                <a:moveTo>
                  <a:pt x="762" y="2563"/>
                </a:moveTo>
                <a:lnTo>
                  <a:pt x="755" y="2547"/>
                </a:lnTo>
                <a:lnTo>
                  <a:pt x="747" y="2534"/>
                </a:lnTo>
                <a:lnTo>
                  <a:pt x="740" y="2524"/>
                </a:lnTo>
                <a:lnTo>
                  <a:pt x="733" y="2515"/>
                </a:lnTo>
                <a:lnTo>
                  <a:pt x="729" y="2512"/>
                </a:lnTo>
                <a:lnTo>
                  <a:pt x="724" y="2509"/>
                </a:lnTo>
                <a:lnTo>
                  <a:pt x="720" y="2507"/>
                </a:lnTo>
                <a:lnTo>
                  <a:pt x="716" y="2505"/>
                </a:lnTo>
                <a:lnTo>
                  <a:pt x="711" y="2504"/>
                </a:lnTo>
                <a:lnTo>
                  <a:pt x="706" y="2504"/>
                </a:lnTo>
                <a:lnTo>
                  <a:pt x="701" y="2505"/>
                </a:lnTo>
                <a:lnTo>
                  <a:pt x="695" y="2506"/>
                </a:lnTo>
                <a:lnTo>
                  <a:pt x="695" y="2530"/>
                </a:lnTo>
                <a:lnTo>
                  <a:pt x="695" y="2550"/>
                </a:lnTo>
                <a:lnTo>
                  <a:pt x="697" y="2565"/>
                </a:lnTo>
                <a:lnTo>
                  <a:pt x="700" y="2576"/>
                </a:lnTo>
                <a:lnTo>
                  <a:pt x="702" y="2580"/>
                </a:lnTo>
                <a:lnTo>
                  <a:pt x="705" y="2583"/>
                </a:lnTo>
                <a:lnTo>
                  <a:pt x="707" y="2586"/>
                </a:lnTo>
                <a:lnTo>
                  <a:pt x="709" y="2588"/>
                </a:lnTo>
                <a:lnTo>
                  <a:pt x="715" y="2592"/>
                </a:lnTo>
                <a:lnTo>
                  <a:pt x="721" y="2595"/>
                </a:lnTo>
                <a:lnTo>
                  <a:pt x="728" y="2598"/>
                </a:lnTo>
                <a:lnTo>
                  <a:pt x="735" y="2601"/>
                </a:lnTo>
                <a:lnTo>
                  <a:pt x="741" y="2606"/>
                </a:lnTo>
                <a:lnTo>
                  <a:pt x="747" y="2612"/>
                </a:lnTo>
                <a:lnTo>
                  <a:pt x="750" y="2616"/>
                </a:lnTo>
                <a:lnTo>
                  <a:pt x="753" y="2621"/>
                </a:lnTo>
                <a:lnTo>
                  <a:pt x="756" y="2627"/>
                </a:lnTo>
                <a:lnTo>
                  <a:pt x="758" y="2634"/>
                </a:lnTo>
                <a:lnTo>
                  <a:pt x="763" y="2652"/>
                </a:lnTo>
                <a:lnTo>
                  <a:pt x="767" y="2674"/>
                </a:lnTo>
                <a:lnTo>
                  <a:pt x="762" y="2676"/>
                </a:lnTo>
                <a:lnTo>
                  <a:pt x="757" y="2677"/>
                </a:lnTo>
                <a:lnTo>
                  <a:pt x="752" y="2677"/>
                </a:lnTo>
                <a:lnTo>
                  <a:pt x="747" y="2676"/>
                </a:lnTo>
                <a:lnTo>
                  <a:pt x="742" y="2675"/>
                </a:lnTo>
                <a:lnTo>
                  <a:pt x="738" y="2673"/>
                </a:lnTo>
                <a:lnTo>
                  <a:pt x="734" y="2670"/>
                </a:lnTo>
                <a:lnTo>
                  <a:pt x="730" y="2667"/>
                </a:lnTo>
                <a:lnTo>
                  <a:pt x="721" y="2660"/>
                </a:lnTo>
                <a:lnTo>
                  <a:pt x="713" y="2651"/>
                </a:lnTo>
                <a:lnTo>
                  <a:pt x="706" y="2640"/>
                </a:lnTo>
                <a:lnTo>
                  <a:pt x="699" y="2630"/>
                </a:lnTo>
                <a:lnTo>
                  <a:pt x="685" y="2608"/>
                </a:lnTo>
                <a:lnTo>
                  <a:pt x="670" y="2587"/>
                </a:lnTo>
                <a:lnTo>
                  <a:pt x="663" y="2579"/>
                </a:lnTo>
                <a:lnTo>
                  <a:pt x="655" y="2572"/>
                </a:lnTo>
                <a:lnTo>
                  <a:pt x="651" y="2570"/>
                </a:lnTo>
                <a:lnTo>
                  <a:pt x="647" y="2567"/>
                </a:lnTo>
                <a:lnTo>
                  <a:pt x="643" y="2566"/>
                </a:lnTo>
                <a:lnTo>
                  <a:pt x="639" y="2565"/>
                </a:lnTo>
                <a:lnTo>
                  <a:pt x="644" y="2553"/>
                </a:lnTo>
                <a:lnTo>
                  <a:pt x="650" y="2541"/>
                </a:lnTo>
                <a:lnTo>
                  <a:pt x="658" y="2531"/>
                </a:lnTo>
                <a:lnTo>
                  <a:pt x="666" y="2522"/>
                </a:lnTo>
                <a:lnTo>
                  <a:pt x="676" y="2513"/>
                </a:lnTo>
                <a:lnTo>
                  <a:pt x="687" y="2507"/>
                </a:lnTo>
                <a:lnTo>
                  <a:pt x="697" y="2502"/>
                </a:lnTo>
                <a:lnTo>
                  <a:pt x="707" y="2497"/>
                </a:lnTo>
                <a:lnTo>
                  <a:pt x="712" y="2496"/>
                </a:lnTo>
                <a:lnTo>
                  <a:pt x="717" y="2496"/>
                </a:lnTo>
                <a:lnTo>
                  <a:pt x="722" y="2496"/>
                </a:lnTo>
                <a:lnTo>
                  <a:pt x="728" y="2497"/>
                </a:lnTo>
                <a:lnTo>
                  <a:pt x="732" y="2498"/>
                </a:lnTo>
                <a:lnTo>
                  <a:pt x="736" y="2500"/>
                </a:lnTo>
                <a:lnTo>
                  <a:pt x="741" y="2504"/>
                </a:lnTo>
                <a:lnTo>
                  <a:pt x="744" y="2507"/>
                </a:lnTo>
                <a:lnTo>
                  <a:pt x="748" y="2511"/>
                </a:lnTo>
                <a:lnTo>
                  <a:pt x="751" y="2516"/>
                </a:lnTo>
                <a:lnTo>
                  <a:pt x="754" y="2522"/>
                </a:lnTo>
                <a:lnTo>
                  <a:pt x="757" y="2528"/>
                </a:lnTo>
                <a:lnTo>
                  <a:pt x="759" y="2535"/>
                </a:lnTo>
                <a:lnTo>
                  <a:pt x="760" y="2543"/>
                </a:lnTo>
                <a:lnTo>
                  <a:pt x="762" y="2553"/>
                </a:lnTo>
                <a:lnTo>
                  <a:pt x="762" y="2563"/>
                </a:lnTo>
                <a:close/>
                <a:moveTo>
                  <a:pt x="792" y="2145"/>
                </a:moveTo>
                <a:lnTo>
                  <a:pt x="790" y="2135"/>
                </a:lnTo>
                <a:lnTo>
                  <a:pt x="789" y="2124"/>
                </a:lnTo>
                <a:lnTo>
                  <a:pt x="788" y="2119"/>
                </a:lnTo>
                <a:lnTo>
                  <a:pt x="786" y="2114"/>
                </a:lnTo>
                <a:lnTo>
                  <a:pt x="784" y="2111"/>
                </a:lnTo>
                <a:lnTo>
                  <a:pt x="781" y="2108"/>
                </a:lnTo>
                <a:lnTo>
                  <a:pt x="779" y="2108"/>
                </a:lnTo>
                <a:lnTo>
                  <a:pt x="769" y="2112"/>
                </a:lnTo>
                <a:lnTo>
                  <a:pt x="760" y="2115"/>
                </a:lnTo>
                <a:lnTo>
                  <a:pt x="751" y="2117"/>
                </a:lnTo>
                <a:lnTo>
                  <a:pt x="742" y="2121"/>
                </a:lnTo>
                <a:lnTo>
                  <a:pt x="723" y="2123"/>
                </a:lnTo>
                <a:lnTo>
                  <a:pt x="705" y="2124"/>
                </a:lnTo>
                <a:lnTo>
                  <a:pt x="688" y="2124"/>
                </a:lnTo>
                <a:lnTo>
                  <a:pt x="669" y="2122"/>
                </a:lnTo>
                <a:lnTo>
                  <a:pt x="652" y="2117"/>
                </a:lnTo>
                <a:lnTo>
                  <a:pt x="633" y="2113"/>
                </a:lnTo>
                <a:lnTo>
                  <a:pt x="598" y="2103"/>
                </a:lnTo>
                <a:lnTo>
                  <a:pt x="561" y="2092"/>
                </a:lnTo>
                <a:lnTo>
                  <a:pt x="542" y="2087"/>
                </a:lnTo>
                <a:lnTo>
                  <a:pt x="524" y="2082"/>
                </a:lnTo>
                <a:lnTo>
                  <a:pt x="505" y="2078"/>
                </a:lnTo>
                <a:lnTo>
                  <a:pt x="485" y="2074"/>
                </a:lnTo>
                <a:lnTo>
                  <a:pt x="488" y="2078"/>
                </a:lnTo>
                <a:lnTo>
                  <a:pt x="491" y="2084"/>
                </a:lnTo>
                <a:lnTo>
                  <a:pt x="493" y="2090"/>
                </a:lnTo>
                <a:lnTo>
                  <a:pt x="495" y="2097"/>
                </a:lnTo>
                <a:lnTo>
                  <a:pt x="500" y="2110"/>
                </a:lnTo>
                <a:lnTo>
                  <a:pt x="504" y="2120"/>
                </a:lnTo>
                <a:lnTo>
                  <a:pt x="513" y="2116"/>
                </a:lnTo>
                <a:lnTo>
                  <a:pt x="521" y="2114"/>
                </a:lnTo>
                <a:lnTo>
                  <a:pt x="518" y="2117"/>
                </a:lnTo>
                <a:lnTo>
                  <a:pt x="516" y="2121"/>
                </a:lnTo>
                <a:lnTo>
                  <a:pt x="513" y="2123"/>
                </a:lnTo>
                <a:lnTo>
                  <a:pt x="511" y="2124"/>
                </a:lnTo>
                <a:lnTo>
                  <a:pt x="509" y="2124"/>
                </a:lnTo>
                <a:lnTo>
                  <a:pt x="507" y="2123"/>
                </a:lnTo>
                <a:lnTo>
                  <a:pt x="505" y="2122"/>
                </a:lnTo>
                <a:lnTo>
                  <a:pt x="504" y="2120"/>
                </a:lnTo>
                <a:lnTo>
                  <a:pt x="488" y="2124"/>
                </a:lnTo>
                <a:lnTo>
                  <a:pt x="473" y="2128"/>
                </a:lnTo>
                <a:lnTo>
                  <a:pt x="457" y="2131"/>
                </a:lnTo>
                <a:lnTo>
                  <a:pt x="439" y="2132"/>
                </a:lnTo>
                <a:lnTo>
                  <a:pt x="496" y="2153"/>
                </a:lnTo>
                <a:lnTo>
                  <a:pt x="554" y="2176"/>
                </a:lnTo>
                <a:lnTo>
                  <a:pt x="582" y="2187"/>
                </a:lnTo>
                <a:lnTo>
                  <a:pt x="611" y="2197"/>
                </a:lnTo>
                <a:lnTo>
                  <a:pt x="640" y="2206"/>
                </a:lnTo>
                <a:lnTo>
                  <a:pt x="667" y="2215"/>
                </a:lnTo>
                <a:lnTo>
                  <a:pt x="695" y="2222"/>
                </a:lnTo>
                <a:lnTo>
                  <a:pt x="722" y="2227"/>
                </a:lnTo>
                <a:lnTo>
                  <a:pt x="736" y="2228"/>
                </a:lnTo>
                <a:lnTo>
                  <a:pt x="749" y="2229"/>
                </a:lnTo>
                <a:lnTo>
                  <a:pt x="762" y="2230"/>
                </a:lnTo>
                <a:lnTo>
                  <a:pt x="776" y="2230"/>
                </a:lnTo>
                <a:lnTo>
                  <a:pt x="788" y="2229"/>
                </a:lnTo>
                <a:lnTo>
                  <a:pt x="801" y="2227"/>
                </a:lnTo>
                <a:lnTo>
                  <a:pt x="813" y="2225"/>
                </a:lnTo>
                <a:lnTo>
                  <a:pt x="826" y="2222"/>
                </a:lnTo>
                <a:lnTo>
                  <a:pt x="838" y="2218"/>
                </a:lnTo>
                <a:lnTo>
                  <a:pt x="849" y="2212"/>
                </a:lnTo>
                <a:lnTo>
                  <a:pt x="861" y="2207"/>
                </a:lnTo>
                <a:lnTo>
                  <a:pt x="873" y="2200"/>
                </a:lnTo>
                <a:lnTo>
                  <a:pt x="870" y="2197"/>
                </a:lnTo>
                <a:lnTo>
                  <a:pt x="866" y="2192"/>
                </a:lnTo>
                <a:lnTo>
                  <a:pt x="860" y="2184"/>
                </a:lnTo>
                <a:lnTo>
                  <a:pt x="855" y="2175"/>
                </a:lnTo>
                <a:lnTo>
                  <a:pt x="850" y="2162"/>
                </a:lnTo>
                <a:lnTo>
                  <a:pt x="846" y="2149"/>
                </a:lnTo>
                <a:lnTo>
                  <a:pt x="845" y="2142"/>
                </a:lnTo>
                <a:lnTo>
                  <a:pt x="844" y="2134"/>
                </a:lnTo>
                <a:lnTo>
                  <a:pt x="844" y="2126"/>
                </a:lnTo>
                <a:lnTo>
                  <a:pt x="844" y="2117"/>
                </a:lnTo>
                <a:lnTo>
                  <a:pt x="870" y="2125"/>
                </a:lnTo>
                <a:lnTo>
                  <a:pt x="888" y="2132"/>
                </a:lnTo>
                <a:lnTo>
                  <a:pt x="896" y="2134"/>
                </a:lnTo>
                <a:lnTo>
                  <a:pt x="905" y="2134"/>
                </a:lnTo>
                <a:lnTo>
                  <a:pt x="910" y="2133"/>
                </a:lnTo>
                <a:lnTo>
                  <a:pt x="916" y="2132"/>
                </a:lnTo>
                <a:lnTo>
                  <a:pt x="922" y="2130"/>
                </a:lnTo>
                <a:lnTo>
                  <a:pt x="928" y="2127"/>
                </a:lnTo>
                <a:lnTo>
                  <a:pt x="923" y="2116"/>
                </a:lnTo>
                <a:lnTo>
                  <a:pt x="918" y="2107"/>
                </a:lnTo>
                <a:lnTo>
                  <a:pt x="912" y="2099"/>
                </a:lnTo>
                <a:lnTo>
                  <a:pt x="905" y="2092"/>
                </a:lnTo>
                <a:lnTo>
                  <a:pt x="877" y="2092"/>
                </a:lnTo>
                <a:lnTo>
                  <a:pt x="848" y="2091"/>
                </a:lnTo>
                <a:lnTo>
                  <a:pt x="820" y="2091"/>
                </a:lnTo>
                <a:lnTo>
                  <a:pt x="791" y="2092"/>
                </a:lnTo>
                <a:lnTo>
                  <a:pt x="793" y="2100"/>
                </a:lnTo>
                <a:lnTo>
                  <a:pt x="786" y="2104"/>
                </a:lnTo>
                <a:lnTo>
                  <a:pt x="779" y="2108"/>
                </a:lnTo>
                <a:lnTo>
                  <a:pt x="780" y="2108"/>
                </a:lnTo>
                <a:lnTo>
                  <a:pt x="781" y="2108"/>
                </a:lnTo>
                <a:lnTo>
                  <a:pt x="815" y="2116"/>
                </a:lnTo>
                <a:lnTo>
                  <a:pt x="792" y="2145"/>
                </a:lnTo>
                <a:close/>
                <a:moveTo>
                  <a:pt x="3383" y="2080"/>
                </a:moveTo>
                <a:lnTo>
                  <a:pt x="3382" y="2078"/>
                </a:lnTo>
                <a:lnTo>
                  <a:pt x="3382" y="2075"/>
                </a:lnTo>
                <a:lnTo>
                  <a:pt x="3379" y="2072"/>
                </a:lnTo>
                <a:lnTo>
                  <a:pt x="3376" y="2071"/>
                </a:lnTo>
                <a:lnTo>
                  <a:pt x="3371" y="2071"/>
                </a:lnTo>
                <a:lnTo>
                  <a:pt x="3365" y="2072"/>
                </a:lnTo>
                <a:lnTo>
                  <a:pt x="3371" y="2083"/>
                </a:lnTo>
                <a:lnTo>
                  <a:pt x="3364" y="2083"/>
                </a:lnTo>
                <a:lnTo>
                  <a:pt x="3358" y="2083"/>
                </a:lnTo>
                <a:lnTo>
                  <a:pt x="3352" y="2082"/>
                </a:lnTo>
                <a:lnTo>
                  <a:pt x="3347" y="2080"/>
                </a:lnTo>
                <a:lnTo>
                  <a:pt x="3338" y="2087"/>
                </a:lnTo>
                <a:lnTo>
                  <a:pt x="3330" y="2094"/>
                </a:lnTo>
                <a:lnTo>
                  <a:pt x="3322" y="2103"/>
                </a:lnTo>
                <a:lnTo>
                  <a:pt x="3316" y="2113"/>
                </a:lnTo>
                <a:lnTo>
                  <a:pt x="3283" y="2018"/>
                </a:lnTo>
                <a:lnTo>
                  <a:pt x="3293" y="2015"/>
                </a:lnTo>
                <a:lnTo>
                  <a:pt x="3303" y="2015"/>
                </a:lnTo>
                <a:lnTo>
                  <a:pt x="3300" y="2010"/>
                </a:lnTo>
                <a:lnTo>
                  <a:pt x="3297" y="2006"/>
                </a:lnTo>
                <a:lnTo>
                  <a:pt x="3293" y="2002"/>
                </a:lnTo>
                <a:lnTo>
                  <a:pt x="3288" y="1999"/>
                </a:lnTo>
                <a:lnTo>
                  <a:pt x="3283" y="1997"/>
                </a:lnTo>
                <a:lnTo>
                  <a:pt x="3277" y="1995"/>
                </a:lnTo>
                <a:lnTo>
                  <a:pt x="3270" y="1994"/>
                </a:lnTo>
                <a:lnTo>
                  <a:pt x="3262" y="1994"/>
                </a:lnTo>
                <a:lnTo>
                  <a:pt x="3266" y="1992"/>
                </a:lnTo>
                <a:lnTo>
                  <a:pt x="3268" y="1989"/>
                </a:lnTo>
                <a:lnTo>
                  <a:pt x="3269" y="1986"/>
                </a:lnTo>
                <a:lnTo>
                  <a:pt x="3269" y="1982"/>
                </a:lnTo>
                <a:lnTo>
                  <a:pt x="3268" y="1971"/>
                </a:lnTo>
                <a:lnTo>
                  <a:pt x="3265" y="1960"/>
                </a:lnTo>
                <a:lnTo>
                  <a:pt x="3264" y="1955"/>
                </a:lnTo>
                <a:lnTo>
                  <a:pt x="3263" y="1949"/>
                </a:lnTo>
                <a:lnTo>
                  <a:pt x="3264" y="1945"/>
                </a:lnTo>
                <a:lnTo>
                  <a:pt x="3265" y="1940"/>
                </a:lnTo>
                <a:lnTo>
                  <a:pt x="3267" y="1937"/>
                </a:lnTo>
                <a:lnTo>
                  <a:pt x="3271" y="1934"/>
                </a:lnTo>
                <a:lnTo>
                  <a:pt x="3277" y="1932"/>
                </a:lnTo>
                <a:lnTo>
                  <a:pt x="3285" y="1931"/>
                </a:lnTo>
                <a:lnTo>
                  <a:pt x="3279" y="1923"/>
                </a:lnTo>
                <a:lnTo>
                  <a:pt x="3273" y="1917"/>
                </a:lnTo>
                <a:lnTo>
                  <a:pt x="3266" y="1912"/>
                </a:lnTo>
                <a:lnTo>
                  <a:pt x="3258" y="1908"/>
                </a:lnTo>
                <a:lnTo>
                  <a:pt x="3249" y="1905"/>
                </a:lnTo>
                <a:lnTo>
                  <a:pt x="3241" y="1902"/>
                </a:lnTo>
                <a:lnTo>
                  <a:pt x="3232" y="1900"/>
                </a:lnTo>
                <a:lnTo>
                  <a:pt x="3223" y="1899"/>
                </a:lnTo>
                <a:lnTo>
                  <a:pt x="3218" y="1900"/>
                </a:lnTo>
                <a:lnTo>
                  <a:pt x="3211" y="1899"/>
                </a:lnTo>
                <a:lnTo>
                  <a:pt x="3204" y="1900"/>
                </a:lnTo>
                <a:lnTo>
                  <a:pt x="3198" y="1901"/>
                </a:lnTo>
                <a:lnTo>
                  <a:pt x="3201" y="1910"/>
                </a:lnTo>
                <a:lnTo>
                  <a:pt x="3203" y="1919"/>
                </a:lnTo>
                <a:lnTo>
                  <a:pt x="3207" y="1922"/>
                </a:lnTo>
                <a:lnTo>
                  <a:pt x="3211" y="1926"/>
                </a:lnTo>
                <a:lnTo>
                  <a:pt x="3214" y="1931"/>
                </a:lnTo>
                <a:lnTo>
                  <a:pt x="3219" y="1936"/>
                </a:lnTo>
                <a:lnTo>
                  <a:pt x="3216" y="1936"/>
                </a:lnTo>
                <a:lnTo>
                  <a:pt x="3212" y="1935"/>
                </a:lnTo>
                <a:lnTo>
                  <a:pt x="3210" y="1934"/>
                </a:lnTo>
                <a:lnTo>
                  <a:pt x="3209" y="1932"/>
                </a:lnTo>
                <a:lnTo>
                  <a:pt x="3206" y="1926"/>
                </a:lnTo>
                <a:lnTo>
                  <a:pt x="3203" y="1919"/>
                </a:lnTo>
                <a:lnTo>
                  <a:pt x="3199" y="1917"/>
                </a:lnTo>
                <a:lnTo>
                  <a:pt x="3194" y="1915"/>
                </a:lnTo>
                <a:lnTo>
                  <a:pt x="3188" y="1914"/>
                </a:lnTo>
                <a:lnTo>
                  <a:pt x="3183" y="1913"/>
                </a:lnTo>
                <a:lnTo>
                  <a:pt x="3172" y="1913"/>
                </a:lnTo>
                <a:lnTo>
                  <a:pt x="3159" y="1913"/>
                </a:lnTo>
                <a:lnTo>
                  <a:pt x="3148" y="1914"/>
                </a:lnTo>
                <a:lnTo>
                  <a:pt x="3137" y="1914"/>
                </a:lnTo>
                <a:lnTo>
                  <a:pt x="3131" y="1914"/>
                </a:lnTo>
                <a:lnTo>
                  <a:pt x="3126" y="1913"/>
                </a:lnTo>
                <a:lnTo>
                  <a:pt x="3120" y="1912"/>
                </a:lnTo>
                <a:lnTo>
                  <a:pt x="3115" y="1910"/>
                </a:lnTo>
                <a:lnTo>
                  <a:pt x="3115" y="1910"/>
                </a:lnTo>
                <a:lnTo>
                  <a:pt x="3115" y="1910"/>
                </a:lnTo>
                <a:lnTo>
                  <a:pt x="3115" y="1910"/>
                </a:lnTo>
                <a:lnTo>
                  <a:pt x="3111" y="1907"/>
                </a:lnTo>
                <a:lnTo>
                  <a:pt x="3108" y="1904"/>
                </a:lnTo>
                <a:lnTo>
                  <a:pt x="3104" y="1900"/>
                </a:lnTo>
                <a:lnTo>
                  <a:pt x="3101" y="1896"/>
                </a:lnTo>
                <a:lnTo>
                  <a:pt x="3098" y="1890"/>
                </a:lnTo>
                <a:lnTo>
                  <a:pt x="3096" y="1884"/>
                </a:lnTo>
                <a:lnTo>
                  <a:pt x="3094" y="1875"/>
                </a:lnTo>
                <a:lnTo>
                  <a:pt x="3093" y="1867"/>
                </a:lnTo>
                <a:lnTo>
                  <a:pt x="3093" y="1867"/>
                </a:lnTo>
                <a:lnTo>
                  <a:pt x="3094" y="1867"/>
                </a:lnTo>
                <a:lnTo>
                  <a:pt x="3088" y="1864"/>
                </a:lnTo>
                <a:lnTo>
                  <a:pt x="3083" y="1860"/>
                </a:lnTo>
                <a:lnTo>
                  <a:pt x="3085" y="1847"/>
                </a:lnTo>
                <a:lnTo>
                  <a:pt x="3088" y="1837"/>
                </a:lnTo>
                <a:lnTo>
                  <a:pt x="3090" y="1834"/>
                </a:lnTo>
                <a:lnTo>
                  <a:pt x="3092" y="1832"/>
                </a:lnTo>
                <a:lnTo>
                  <a:pt x="3094" y="1830"/>
                </a:lnTo>
                <a:lnTo>
                  <a:pt x="3096" y="1830"/>
                </a:lnTo>
                <a:lnTo>
                  <a:pt x="3101" y="1832"/>
                </a:lnTo>
                <a:lnTo>
                  <a:pt x="3106" y="1835"/>
                </a:lnTo>
                <a:lnTo>
                  <a:pt x="3112" y="1840"/>
                </a:lnTo>
                <a:lnTo>
                  <a:pt x="3117" y="1847"/>
                </a:lnTo>
                <a:lnTo>
                  <a:pt x="3126" y="1837"/>
                </a:lnTo>
                <a:lnTo>
                  <a:pt x="3134" y="1825"/>
                </a:lnTo>
                <a:lnTo>
                  <a:pt x="3120" y="1818"/>
                </a:lnTo>
                <a:lnTo>
                  <a:pt x="3106" y="1810"/>
                </a:lnTo>
                <a:lnTo>
                  <a:pt x="3100" y="1807"/>
                </a:lnTo>
                <a:lnTo>
                  <a:pt x="3094" y="1804"/>
                </a:lnTo>
                <a:lnTo>
                  <a:pt x="3088" y="1803"/>
                </a:lnTo>
                <a:lnTo>
                  <a:pt x="3082" y="1803"/>
                </a:lnTo>
                <a:lnTo>
                  <a:pt x="3080" y="1807"/>
                </a:lnTo>
                <a:lnTo>
                  <a:pt x="3078" y="1811"/>
                </a:lnTo>
                <a:lnTo>
                  <a:pt x="3074" y="1815"/>
                </a:lnTo>
                <a:lnTo>
                  <a:pt x="3072" y="1818"/>
                </a:lnTo>
                <a:lnTo>
                  <a:pt x="3068" y="1825"/>
                </a:lnTo>
                <a:lnTo>
                  <a:pt x="3063" y="1832"/>
                </a:lnTo>
                <a:lnTo>
                  <a:pt x="3057" y="1838"/>
                </a:lnTo>
                <a:lnTo>
                  <a:pt x="3050" y="1842"/>
                </a:lnTo>
                <a:lnTo>
                  <a:pt x="3046" y="1852"/>
                </a:lnTo>
                <a:lnTo>
                  <a:pt x="3044" y="1863"/>
                </a:lnTo>
                <a:lnTo>
                  <a:pt x="3043" y="1873"/>
                </a:lnTo>
                <a:lnTo>
                  <a:pt x="3044" y="1884"/>
                </a:lnTo>
                <a:lnTo>
                  <a:pt x="3047" y="1885"/>
                </a:lnTo>
                <a:lnTo>
                  <a:pt x="3050" y="1886"/>
                </a:lnTo>
                <a:lnTo>
                  <a:pt x="3053" y="1888"/>
                </a:lnTo>
                <a:lnTo>
                  <a:pt x="3055" y="1890"/>
                </a:lnTo>
                <a:lnTo>
                  <a:pt x="3057" y="1894"/>
                </a:lnTo>
                <a:lnTo>
                  <a:pt x="3057" y="1899"/>
                </a:lnTo>
                <a:lnTo>
                  <a:pt x="3058" y="1905"/>
                </a:lnTo>
                <a:lnTo>
                  <a:pt x="3057" y="1912"/>
                </a:lnTo>
                <a:lnTo>
                  <a:pt x="3052" y="1915"/>
                </a:lnTo>
                <a:lnTo>
                  <a:pt x="3055" y="1923"/>
                </a:lnTo>
                <a:lnTo>
                  <a:pt x="3059" y="1932"/>
                </a:lnTo>
                <a:lnTo>
                  <a:pt x="3063" y="1940"/>
                </a:lnTo>
                <a:lnTo>
                  <a:pt x="3067" y="1947"/>
                </a:lnTo>
                <a:lnTo>
                  <a:pt x="3073" y="1942"/>
                </a:lnTo>
                <a:lnTo>
                  <a:pt x="3071" y="1958"/>
                </a:lnTo>
                <a:lnTo>
                  <a:pt x="3068" y="1971"/>
                </a:lnTo>
                <a:lnTo>
                  <a:pt x="3065" y="1977"/>
                </a:lnTo>
                <a:lnTo>
                  <a:pt x="3061" y="1981"/>
                </a:lnTo>
                <a:lnTo>
                  <a:pt x="3055" y="1986"/>
                </a:lnTo>
                <a:lnTo>
                  <a:pt x="3047" y="1991"/>
                </a:lnTo>
                <a:lnTo>
                  <a:pt x="3044" y="1984"/>
                </a:lnTo>
                <a:lnTo>
                  <a:pt x="3041" y="1976"/>
                </a:lnTo>
                <a:lnTo>
                  <a:pt x="3040" y="1967"/>
                </a:lnTo>
                <a:lnTo>
                  <a:pt x="3039" y="1959"/>
                </a:lnTo>
                <a:lnTo>
                  <a:pt x="3039" y="1941"/>
                </a:lnTo>
                <a:lnTo>
                  <a:pt x="3040" y="1923"/>
                </a:lnTo>
                <a:lnTo>
                  <a:pt x="3035" y="1922"/>
                </a:lnTo>
                <a:lnTo>
                  <a:pt x="3032" y="1920"/>
                </a:lnTo>
                <a:lnTo>
                  <a:pt x="3029" y="1916"/>
                </a:lnTo>
                <a:lnTo>
                  <a:pt x="3027" y="1911"/>
                </a:lnTo>
                <a:lnTo>
                  <a:pt x="3025" y="1900"/>
                </a:lnTo>
                <a:lnTo>
                  <a:pt x="3023" y="1889"/>
                </a:lnTo>
                <a:lnTo>
                  <a:pt x="3019" y="1878"/>
                </a:lnTo>
                <a:lnTo>
                  <a:pt x="3014" y="1867"/>
                </a:lnTo>
                <a:lnTo>
                  <a:pt x="3011" y="1868"/>
                </a:lnTo>
                <a:lnTo>
                  <a:pt x="3008" y="1868"/>
                </a:lnTo>
                <a:lnTo>
                  <a:pt x="3005" y="1868"/>
                </a:lnTo>
                <a:lnTo>
                  <a:pt x="3001" y="1868"/>
                </a:lnTo>
                <a:lnTo>
                  <a:pt x="2997" y="1872"/>
                </a:lnTo>
                <a:lnTo>
                  <a:pt x="2993" y="1876"/>
                </a:lnTo>
                <a:lnTo>
                  <a:pt x="2988" y="1878"/>
                </a:lnTo>
                <a:lnTo>
                  <a:pt x="2981" y="1880"/>
                </a:lnTo>
                <a:lnTo>
                  <a:pt x="2970" y="1881"/>
                </a:lnTo>
                <a:lnTo>
                  <a:pt x="2957" y="1880"/>
                </a:lnTo>
                <a:lnTo>
                  <a:pt x="2943" y="1880"/>
                </a:lnTo>
                <a:lnTo>
                  <a:pt x="2926" y="1882"/>
                </a:lnTo>
                <a:lnTo>
                  <a:pt x="2918" y="1884"/>
                </a:lnTo>
                <a:lnTo>
                  <a:pt x="2909" y="1887"/>
                </a:lnTo>
                <a:lnTo>
                  <a:pt x="2900" y="1892"/>
                </a:lnTo>
                <a:lnTo>
                  <a:pt x="2890" y="1898"/>
                </a:lnTo>
                <a:lnTo>
                  <a:pt x="2895" y="1909"/>
                </a:lnTo>
                <a:lnTo>
                  <a:pt x="2900" y="1918"/>
                </a:lnTo>
                <a:lnTo>
                  <a:pt x="2906" y="1924"/>
                </a:lnTo>
                <a:lnTo>
                  <a:pt x="2912" y="1929"/>
                </a:lnTo>
                <a:lnTo>
                  <a:pt x="2918" y="1931"/>
                </a:lnTo>
                <a:lnTo>
                  <a:pt x="2924" y="1932"/>
                </a:lnTo>
                <a:lnTo>
                  <a:pt x="2930" y="1933"/>
                </a:lnTo>
                <a:lnTo>
                  <a:pt x="2936" y="1932"/>
                </a:lnTo>
                <a:lnTo>
                  <a:pt x="2943" y="1932"/>
                </a:lnTo>
                <a:lnTo>
                  <a:pt x="2948" y="1932"/>
                </a:lnTo>
                <a:lnTo>
                  <a:pt x="2954" y="1933"/>
                </a:lnTo>
                <a:lnTo>
                  <a:pt x="2959" y="1934"/>
                </a:lnTo>
                <a:lnTo>
                  <a:pt x="2963" y="1938"/>
                </a:lnTo>
                <a:lnTo>
                  <a:pt x="2967" y="1943"/>
                </a:lnTo>
                <a:lnTo>
                  <a:pt x="2971" y="1951"/>
                </a:lnTo>
                <a:lnTo>
                  <a:pt x="2974" y="1962"/>
                </a:lnTo>
                <a:lnTo>
                  <a:pt x="2967" y="1963"/>
                </a:lnTo>
                <a:lnTo>
                  <a:pt x="2960" y="1964"/>
                </a:lnTo>
                <a:lnTo>
                  <a:pt x="2954" y="1963"/>
                </a:lnTo>
                <a:lnTo>
                  <a:pt x="2948" y="1963"/>
                </a:lnTo>
                <a:lnTo>
                  <a:pt x="2937" y="1959"/>
                </a:lnTo>
                <a:lnTo>
                  <a:pt x="2927" y="1955"/>
                </a:lnTo>
                <a:lnTo>
                  <a:pt x="2917" y="1950"/>
                </a:lnTo>
                <a:lnTo>
                  <a:pt x="2908" y="1945"/>
                </a:lnTo>
                <a:lnTo>
                  <a:pt x="2903" y="1943"/>
                </a:lnTo>
                <a:lnTo>
                  <a:pt x="2897" y="1941"/>
                </a:lnTo>
                <a:lnTo>
                  <a:pt x="2891" y="1940"/>
                </a:lnTo>
                <a:lnTo>
                  <a:pt x="2885" y="1939"/>
                </a:lnTo>
                <a:lnTo>
                  <a:pt x="2875" y="1948"/>
                </a:lnTo>
                <a:lnTo>
                  <a:pt x="2866" y="1954"/>
                </a:lnTo>
                <a:lnTo>
                  <a:pt x="2872" y="1962"/>
                </a:lnTo>
                <a:lnTo>
                  <a:pt x="2879" y="1969"/>
                </a:lnTo>
                <a:lnTo>
                  <a:pt x="2888" y="1976"/>
                </a:lnTo>
                <a:lnTo>
                  <a:pt x="2897" y="1983"/>
                </a:lnTo>
                <a:lnTo>
                  <a:pt x="2904" y="1990"/>
                </a:lnTo>
                <a:lnTo>
                  <a:pt x="2910" y="1998"/>
                </a:lnTo>
                <a:lnTo>
                  <a:pt x="2912" y="2003"/>
                </a:lnTo>
                <a:lnTo>
                  <a:pt x="2914" y="2008"/>
                </a:lnTo>
                <a:lnTo>
                  <a:pt x="2914" y="2014"/>
                </a:lnTo>
                <a:lnTo>
                  <a:pt x="2914" y="2020"/>
                </a:lnTo>
                <a:lnTo>
                  <a:pt x="2913" y="2021"/>
                </a:lnTo>
                <a:lnTo>
                  <a:pt x="2915" y="2021"/>
                </a:lnTo>
                <a:lnTo>
                  <a:pt x="2917" y="2020"/>
                </a:lnTo>
                <a:lnTo>
                  <a:pt x="2912" y="1993"/>
                </a:lnTo>
                <a:lnTo>
                  <a:pt x="2941" y="1996"/>
                </a:lnTo>
                <a:lnTo>
                  <a:pt x="2940" y="1992"/>
                </a:lnTo>
                <a:lnTo>
                  <a:pt x="2939" y="1989"/>
                </a:lnTo>
                <a:lnTo>
                  <a:pt x="2947" y="1993"/>
                </a:lnTo>
                <a:lnTo>
                  <a:pt x="2954" y="1997"/>
                </a:lnTo>
                <a:lnTo>
                  <a:pt x="2966" y="1998"/>
                </a:lnTo>
                <a:lnTo>
                  <a:pt x="2969" y="2005"/>
                </a:lnTo>
                <a:lnTo>
                  <a:pt x="2971" y="2011"/>
                </a:lnTo>
                <a:lnTo>
                  <a:pt x="2983" y="2025"/>
                </a:lnTo>
                <a:lnTo>
                  <a:pt x="2996" y="2039"/>
                </a:lnTo>
                <a:lnTo>
                  <a:pt x="3006" y="2051"/>
                </a:lnTo>
                <a:lnTo>
                  <a:pt x="3016" y="2060"/>
                </a:lnTo>
                <a:lnTo>
                  <a:pt x="3021" y="2063"/>
                </a:lnTo>
                <a:lnTo>
                  <a:pt x="3025" y="2065"/>
                </a:lnTo>
                <a:lnTo>
                  <a:pt x="3031" y="2065"/>
                </a:lnTo>
                <a:lnTo>
                  <a:pt x="3035" y="2063"/>
                </a:lnTo>
                <a:lnTo>
                  <a:pt x="3039" y="2059"/>
                </a:lnTo>
                <a:lnTo>
                  <a:pt x="3043" y="2053"/>
                </a:lnTo>
                <a:lnTo>
                  <a:pt x="3047" y="2045"/>
                </a:lnTo>
                <a:lnTo>
                  <a:pt x="3051" y="2034"/>
                </a:lnTo>
                <a:lnTo>
                  <a:pt x="3072" y="2080"/>
                </a:lnTo>
                <a:lnTo>
                  <a:pt x="3083" y="2073"/>
                </a:lnTo>
                <a:lnTo>
                  <a:pt x="3093" y="2064"/>
                </a:lnTo>
                <a:lnTo>
                  <a:pt x="3103" y="2055"/>
                </a:lnTo>
                <a:lnTo>
                  <a:pt x="3112" y="2044"/>
                </a:lnTo>
                <a:lnTo>
                  <a:pt x="3120" y="2032"/>
                </a:lnTo>
                <a:lnTo>
                  <a:pt x="3128" y="2017"/>
                </a:lnTo>
                <a:lnTo>
                  <a:pt x="3134" y="2002"/>
                </a:lnTo>
                <a:lnTo>
                  <a:pt x="3140" y="1985"/>
                </a:lnTo>
                <a:lnTo>
                  <a:pt x="3144" y="1980"/>
                </a:lnTo>
                <a:lnTo>
                  <a:pt x="3148" y="1976"/>
                </a:lnTo>
                <a:lnTo>
                  <a:pt x="3152" y="1972"/>
                </a:lnTo>
                <a:lnTo>
                  <a:pt x="3155" y="1970"/>
                </a:lnTo>
                <a:lnTo>
                  <a:pt x="3158" y="1970"/>
                </a:lnTo>
                <a:lnTo>
                  <a:pt x="3160" y="1970"/>
                </a:lnTo>
                <a:lnTo>
                  <a:pt x="3163" y="1970"/>
                </a:lnTo>
                <a:lnTo>
                  <a:pt x="3165" y="1972"/>
                </a:lnTo>
                <a:lnTo>
                  <a:pt x="3168" y="1978"/>
                </a:lnTo>
                <a:lnTo>
                  <a:pt x="3171" y="1986"/>
                </a:lnTo>
                <a:lnTo>
                  <a:pt x="3172" y="1995"/>
                </a:lnTo>
                <a:lnTo>
                  <a:pt x="3173" y="2006"/>
                </a:lnTo>
                <a:lnTo>
                  <a:pt x="3180" y="2007"/>
                </a:lnTo>
                <a:lnTo>
                  <a:pt x="3186" y="2008"/>
                </a:lnTo>
                <a:lnTo>
                  <a:pt x="3192" y="2010"/>
                </a:lnTo>
                <a:lnTo>
                  <a:pt x="3197" y="2014"/>
                </a:lnTo>
                <a:lnTo>
                  <a:pt x="3201" y="2018"/>
                </a:lnTo>
                <a:lnTo>
                  <a:pt x="3204" y="2024"/>
                </a:lnTo>
                <a:lnTo>
                  <a:pt x="3206" y="2030"/>
                </a:lnTo>
                <a:lnTo>
                  <a:pt x="3205" y="2037"/>
                </a:lnTo>
                <a:lnTo>
                  <a:pt x="3175" y="2025"/>
                </a:lnTo>
                <a:lnTo>
                  <a:pt x="3176" y="2038"/>
                </a:lnTo>
                <a:lnTo>
                  <a:pt x="3177" y="2050"/>
                </a:lnTo>
                <a:lnTo>
                  <a:pt x="3179" y="2062"/>
                </a:lnTo>
                <a:lnTo>
                  <a:pt x="3181" y="2074"/>
                </a:lnTo>
                <a:lnTo>
                  <a:pt x="3187" y="2083"/>
                </a:lnTo>
                <a:lnTo>
                  <a:pt x="3192" y="2089"/>
                </a:lnTo>
                <a:lnTo>
                  <a:pt x="3195" y="2091"/>
                </a:lnTo>
                <a:lnTo>
                  <a:pt x="3197" y="2092"/>
                </a:lnTo>
                <a:lnTo>
                  <a:pt x="3200" y="2093"/>
                </a:lnTo>
                <a:lnTo>
                  <a:pt x="3202" y="2093"/>
                </a:lnTo>
                <a:lnTo>
                  <a:pt x="3207" y="2092"/>
                </a:lnTo>
                <a:lnTo>
                  <a:pt x="3212" y="2090"/>
                </a:lnTo>
                <a:lnTo>
                  <a:pt x="3218" y="2086"/>
                </a:lnTo>
                <a:lnTo>
                  <a:pt x="3223" y="2082"/>
                </a:lnTo>
                <a:lnTo>
                  <a:pt x="3232" y="2072"/>
                </a:lnTo>
                <a:lnTo>
                  <a:pt x="3242" y="2063"/>
                </a:lnTo>
                <a:lnTo>
                  <a:pt x="3246" y="2060"/>
                </a:lnTo>
                <a:lnTo>
                  <a:pt x="3251" y="2059"/>
                </a:lnTo>
                <a:lnTo>
                  <a:pt x="3254" y="2059"/>
                </a:lnTo>
                <a:lnTo>
                  <a:pt x="3256" y="2059"/>
                </a:lnTo>
                <a:lnTo>
                  <a:pt x="3259" y="2060"/>
                </a:lnTo>
                <a:lnTo>
                  <a:pt x="3263" y="2062"/>
                </a:lnTo>
                <a:lnTo>
                  <a:pt x="3263" y="2073"/>
                </a:lnTo>
                <a:lnTo>
                  <a:pt x="3264" y="2082"/>
                </a:lnTo>
                <a:lnTo>
                  <a:pt x="3266" y="2089"/>
                </a:lnTo>
                <a:lnTo>
                  <a:pt x="3268" y="2096"/>
                </a:lnTo>
                <a:lnTo>
                  <a:pt x="3274" y="2107"/>
                </a:lnTo>
                <a:lnTo>
                  <a:pt x="3280" y="2117"/>
                </a:lnTo>
                <a:lnTo>
                  <a:pt x="3287" y="2129"/>
                </a:lnTo>
                <a:lnTo>
                  <a:pt x="3292" y="2142"/>
                </a:lnTo>
                <a:lnTo>
                  <a:pt x="3295" y="2150"/>
                </a:lnTo>
                <a:lnTo>
                  <a:pt x="3297" y="2160"/>
                </a:lnTo>
                <a:lnTo>
                  <a:pt x="3299" y="2172"/>
                </a:lnTo>
                <a:lnTo>
                  <a:pt x="3300" y="2184"/>
                </a:lnTo>
                <a:lnTo>
                  <a:pt x="3344" y="2157"/>
                </a:lnTo>
                <a:lnTo>
                  <a:pt x="3347" y="2171"/>
                </a:lnTo>
                <a:lnTo>
                  <a:pt x="3349" y="2181"/>
                </a:lnTo>
                <a:lnTo>
                  <a:pt x="3350" y="2190"/>
                </a:lnTo>
                <a:lnTo>
                  <a:pt x="3350" y="2198"/>
                </a:lnTo>
                <a:lnTo>
                  <a:pt x="3360" y="2199"/>
                </a:lnTo>
                <a:lnTo>
                  <a:pt x="3370" y="2201"/>
                </a:lnTo>
                <a:lnTo>
                  <a:pt x="3379" y="2203"/>
                </a:lnTo>
                <a:lnTo>
                  <a:pt x="3388" y="2204"/>
                </a:lnTo>
                <a:lnTo>
                  <a:pt x="3386" y="2187"/>
                </a:lnTo>
                <a:lnTo>
                  <a:pt x="3383" y="2169"/>
                </a:lnTo>
                <a:lnTo>
                  <a:pt x="3380" y="2160"/>
                </a:lnTo>
                <a:lnTo>
                  <a:pt x="3376" y="2152"/>
                </a:lnTo>
                <a:lnTo>
                  <a:pt x="3371" y="2144"/>
                </a:lnTo>
                <a:lnTo>
                  <a:pt x="3365" y="2137"/>
                </a:lnTo>
                <a:lnTo>
                  <a:pt x="3370" y="2139"/>
                </a:lnTo>
                <a:lnTo>
                  <a:pt x="3375" y="2139"/>
                </a:lnTo>
                <a:lnTo>
                  <a:pt x="3380" y="2139"/>
                </a:lnTo>
                <a:lnTo>
                  <a:pt x="3384" y="2137"/>
                </a:lnTo>
                <a:lnTo>
                  <a:pt x="3392" y="2132"/>
                </a:lnTo>
                <a:lnTo>
                  <a:pt x="3398" y="2125"/>
                </a:lnTo>
                <a:lnTo>
                  <a:pt x="3405" y="2117"/>
                </a:lnTo>
                <a:lnTo>
                  <a:pt x="3411" y="2112"/>
                </a:lnTo>
                <a:lnTo>
                  <a:pt x="3415" y="2110"/>
                </a:lnTo>
                <a:lnTo>
                  <a:pt x="3418" y="2109"/>
                </a:lnTo>
                <a:lnTo>
                  <a:pt x="3422" y="2109"/>
                </a:lnTo>
                <a:lnTo>
                  <a:pt x="3427" y="2111"/>
                </a:lnTo>
                <a:lnTo>
                  <a:pt x="3420" y="2092"/>
                </a:lnTo>
                <a:lnTo>
                  <a:pt x="3413" y="2073"/>
                </a:lnTo>
                <a:lnTo>
                  <a:pt x="3409" y="2063"/>
                </a:lnTo>
                <a:lnTo>
                  <a:pt x="3405" y="2055"/>
                </a:lnTo>
                <a:lnTo>
                  <a:pt x="3401" y="2046"/>
                </a:lnTo>
                <a:lnTo>
                  <a:pt x="3395" y="2039"/>
                </a:lnTo>
                <a:lnTo>
                  <a:pt x="3389" y="2050"/>
                </a:lnTo>
                <a:lnTo>
                  <a:pt x="3385" y="2060"/>
                </a:lnTo>
                <a:lnTo>
                  <a:pt x="3383" y="2068"/>
                </a:lnTo>
                <a:lnTo>
                  <a:pt x="3382" y="2075"/>
                </a:lnTo>
                <a:lnTo>
                  <a:pt x="3382" y="2077"/>
                </a:lnTo>
                <a:lnTo>
                  <a:pt x="3383" y="2080"/>
                </a:lnTo>
                <a:close/>
                <a:moveTo>
                  <a:pt x="2271" y="2189"/>
                </a:moveTo>
                <a:lnTo>
                  <a:pt x="2276" y="2184"/>
                </a:lnTo>
                <a:lnTo>
                  <a:pt x="2274" y="2187"/>
                </a:lnTo>
                <a:lnTo>
                  <a:pt x="2271" y="2189"/>
                </a:lnTo>
                <a:lnTo>
                  <a:pt x="2271" y="2189"/>
                </a:lnTo>
                <a:lnTo>
                  <a:pt x="2219" y="2247"/>
                </a:lnTo>
                <a:lnTo>
                  <a:pt x="2226" y="2258"/>
                </a:lnTo>
                <a:lnTo>
                  <a:pt x="2234" y="2270"/>
                </a:lnTo>
                <a:lnTo>
                  <a:pt x="2244" y="2282"/>
                </a:lnTo>
                <a:lnTo>
                  <a:pt x="2255" y="2295"/>
                </a:lnTo>
                <a:lnTo>
                  <a:pt x="2260" y="2287"/>
                </a:lnTo>
                <a:lnTo>
                  <a:pt x="2263" y="2279"/>
                </a:lnTo>
                <a:lnTo>
                  <a:pt x="2265" y="2270"/>
                </a:lnTo>
                <a:lnTo>
                  <a:pt x="2267" y="2260"/>
                </a:lnTo>
                <a:lnTo>
                  <a:pt x="2265" y="2259"/>
                </a:lnTo>
                <a:lnTo>
                  <a:pt x="2266" y="2259"/>
                </a:lnTo>
                <a:lnTo>
                  <a:pt x="2267" y="2259"/>
                </a:lnTo>
                <a:lnTo>
                  <a:pt x="2268" y="2252"/>
                </a:lnTo>
                <a:lnTo>
                  <a:pt x="2270" y="2245"/>
                </a:lnTo>
                <a:lnTo>
                  <a:pt x="2271" y="2238"/>
                </a:lnTo>
                <a:lnTo>
                  <a:pt x="2274" y="2232"/>
                </a:lnTo>
                <a:lnTo>
                  <a:pt x="2277" y="2227"/>
                </a:lnTo>
                <a:lnTo>
                  <a:pt x="2282" y="2223"/>
                </a:lnTo>
                <a:lnTo>
                  <a:pt x="2289" y="2220"/>
                </a:lnTo>
                <a:lnTo>
                  <a:pt x="2298" y="2219"/>
                </a:lnTo>
                <a:lnTo>
                  <a:pt x="2305" y="2225"/>
                </a:lnTo>
                <a:lnTo>
                  <a:pt x="2301" y="2216"/>
                </a:lnTo>
                <a:lnTo>
                  <a:pt x="2312" y="2202"/>
                </a:lnTo>
                <a:lnTo>
                  <a:pt x="2325" y="2186"/>
                </a:lnTo>
                <a:lnTo>
                  <a:pt x="2340" y="2168"/>
                </a:lnTo>
                <a:lnTo>
                  <a:pt x="2354" y="2148"/>
                </a:lnTo>
                <a:lnTo>
                  <a:pt x="2360" y="2137"/>
                </a:lnTo>
                <a:lnTo>
                  <a:pt x="2367" y="2127"/>
                </a:lnTo>
                <a:lnTo>
                  <a:pt x="2373" y="2114"/>
                </a:lnTo>
                <a:lnTo>
                  <a:pt x="2378" y="2103"/>
                </a:lnTo>
                <a:lnTo>
                  <a:pt x="2383" y="2091"/>
                </a:lnTo>
                <a:lnTo>
                  <a:pt x="2388" y="2079"/>
                </a:lnTo>
                <a:lnTo>
                  <a:pt x="2391" y="2066"/>
                </a:lnTo>
                <a:lnTo>
                  <a:pt x="2394" y="2054"/>
                </a:lnTo>
                <a:lnTo>
                  <a:pt x="2384" y="2056"/>
                </a:lnTo>
                <a:lnTo>
                  <a:pt x="2374" y="2058"/>
                </a:lnTo>
                <a:lnTo>
                  <a:pt x="2364" y="2059"/>
                </a:lnTo>
                <a:lnTo>
                  <a:pt x="2354" y="2059"/>
                </a:lnTo>
                <a:lnTo>
                  <a:pt x="2355" y="2063"/>
                </a:lnTo>
                <a:lnTo>
                  <a:pt x="2355" y="2067"/>
                </a:lnTo>
                <a:lnTo>
                  <a:pt x="2355" y="2072"/>
                </a:lnTo>
                <a:lnTo>
                  <a:pt x="2354" y="2076"/>
                </a:lnTo>
                <a:lnTo>
                  <a:pt x="2348" y="2076"/>
                </a:lnTo>
                <a:lnTo>
                  <a:pt x="2342" y="2075"/>
                </a:lnTo>
                <a:lnTo>
                  <a:pt x="2337" y="2074"/>
                </a:lnTo>
                <a:lnTo>
                  <a:pt x="2333" y="2071"/>
                </a:lnTo>
                <a:lnTo>
                  <a:pt x="2330" y="2068"/>
                </a:lnTo>
                <a:lnTo>
                  <a:pt x="2328" y="2064"/>
                </a:lnTo>
                <a:lnTo>
                  <a:pt x="2326" y="2060"/>
                </a:lnTo>
                <a:lnTo>
                  <a:pt x="2324" y="2056"/>
                </a:lnTo>
                <a:lnTo>
                  <a:pt x="2311" y="2053"/>
                </a:lnTo>
                <a:lnTo>
                  <a:pt x="2297" y="2049"/>
                </a:lnTo>
                <a:lnTo>
                  <a:pt x="2282" y="2044"/>
                </a:lnTo>
                <a:lnTo>
                  <a:pt x="2267" y="2038"/>
                </a:lnTo>
                <a:lnTo>
                  <a:pt x="2258" y="2036"/>
                </a:lnTo>
                <a:lnTo>
                  <a:pt x="2250" y="2033"/>
                </a:lnTo>
                <a:lnTo>
                  <a:pt x="2241" y="2028"/>
                </a:lnTo>
                <a:lnTo>
                  <a:pt x="2234" y="2020"/>
                </a:lnTo>
                <a:lnTo>
                  <a:pt x="2221" y="2012"/>
                </a:lnTo>
                <a:lnTo>
                  <a:pt x="2208" y="2002"/>
                </a:lnTo>
                <a:lnTo>
                  <a:pt x="2202" y="2010"/>
                </a:lnTo>
                <a:lnTo>
                  <a:pt x="2195" y="2016"/>
                </a:lnTo>
                <a:lnTo>
                  <a:pt x="2189" y="2020"/>
                </a:lnTo>
                <a:lnTo>
                  <a:pt x="2183" y="2024"/>
                </a:lnTo>
                <a:lnTo>
                  <a:pt x="2177" y="2025"/>
                </a:lnTo>
                <a:lnTo>
                  <a:pt x="2171" y="2026"/>
                </a:lnTo>
                <a:lnTo>
                  <a:pt x="2165" y="2025"/>
                </a:lnTo>
                <a:lnTo>
                  <a:pt x="2159" y="2025"/>
                </a:lnTo>
                <a:lnTo>
                  <a:pt x="2153" y="2024"/>
                </a:lnTo>
                <a:lnTo>
                  <a:pt x="2148" y="2024"/>
                </a:lnTo>
                <a:lnTo>
                  <a:pt x="2143" y="2024"/>
                </a:lnTo>
                <a:lnTo>
                  <a:pt x="2139" y="2025"/>
                </a:lnTo>
                <a:lnTo>
                  <a:pt x="2136" y="2027"/>
                </a:lnTo>
                <a:lnTo>
                  <a:pt x="2133" y="2030"/>
                </a:lnTo>
                <a:lnTo>
                  <a:pt x="2131" y="2035"/>
                </a:lnTo>
                <a:lnTo>
                  <a:pt x="2130" y="2043"/>
                </a:lnTo>
                <a:lnTo>
                  <a:pt x="2138" y="2041"/>
                </a:lnTo>
                <a:lnTo>
                  <a:pt x="2145" y="2040"/>
                </a:lnTo>
                <a:lnTo>
                  <a:pt x="2153" y="2040"/>
                </a:lnTo>
                <a:lnTo>
                  <a:pt x="2161" y="2041"/>
                </a:lnTo>
                <a:lnTo>
                  <a:pt x="2169" y="2044"/>
                </a:lnTo>
                <a:lnTo>
                  <a:pt x="2176" y="2047"/>
                </a:lnTo>
                <a:lnTo>
                  <a:pt x="2183" y="2052"/>
                </a:lnTo>
                <a:lnTo>
                  <a:pt x="2189" y="2058"/>
                </a:lnTo>
                <a:lnTo>
                  <a:pt x="2184" y="2069"/>
                </a:lnTo>
                <a:lnTo>
                  <a:pt x="2180" y="2080"/>
                </a:lnTo>
                <a:lnTo>
                  <a:pt x="2178" y="2088"/>
                </a:lnTo>
                <a:lnTo>
                  <a:pt x="2178" y="2095"/>
                </a:lnTo>
                <a:lnTo>
                  <a:pt x="2179" y="2102"/>
                </a:lnTo>
                <a:lnTo>
                  <a:pt x="2181" y="2107"/>
                </a:lnTo>
                <a:lnTo>
                  <a:pt x="2184" y="2112"/>
                </a:lnTo>
                <a:lnTo>
                  <a:pt x="2187" y="2117"/>
                </a:lnTo>
                <a:lnTo>
                  <a:pt x="2195" y="2127"/>
                </a:lnTo>
                <a:lnTo>
                  <a:pt x="2204" y="2137"/>
                </a:lnTo>
                <a:lnTo>
                  <a:pt x="2207" y="2143"/>
                </a:lnTo>
                <a:lnTo>
                  <a:pt x="2209" y="2150"/>
                </a:lnTo>
                <a:lnTo>
                  <a:pt x="2210" y="2158"/>
                </a:lnTo>
                <a:lnTo>
                  <a:pt x="2210" y="2169"/>
                </a:lnTo>
                <a:lnTo>
                  <a:pt x="2208" y="2155"/>
                </a:lnTo>
                <a:lnTo>
                  <a:pt x="2205" y="2145"/>
                </a:lnTo>
                <a:lnTo>
                  <a:pt x="2200" y="2139"/>
                </a:lnTo>
                <a:lnTo>
                  <a:pt x="2196" y="2134"/>
                </a:lnTo>
                <a:lnTo>
                  <a:pt x="2194" y="2133"/>
                </a:lnTo>
                <a:lnTo>
                  <a:pt x="2191" y="2132"/>
                </a:lnTo>
                <a:lnTo>
                  <a:pt x="2189" y="2132"/>
                </a:lnTo>
                <a:lnTo>
                  <a:pt x="2186" y="2133"/>
                </a:lnTo>
                <a:lnTo>
                  <a:pt x="2181" y="2135"/>
                </a:lnTo>
                <a:lnTo>
                  <a:pt x="2176" y="2138"/>
                </a:lnTo>
                <a:lnTo>
                  <a:pt x="2171" y="2143"/>
                </a:lnTo>
                <a:lnTo>
                  <a:pt x="2167" y="2149"/>
                </a:lnTo>
                <a:lnTo>
                  <a:pt x="2162" y="2156"/>
                </a:lnTo>
                <a:lnTo>
                  <a:pt x="2159" y="2163"/>
                </a:lnTo>
                <a:lnTo>
                  <a:pt x="2156" y="2172"/>
                </a:lnTo>
                <a:lnTo>
                  <a:pt x="2153" y="2180"/>
                </a:lnTo>
                <a:lnTo>
                  <a:pt x="2151" y="2187"/>
                </a:lnTo>
                <a:lnTo>
                  <a:pt x="2151" y="2194"/>
                </a:lnTo>
                <a:lnTo>
                  <a:pt x="2164" y="2198"/>
                </a:lnTo>
                <a:lnTo>
                  <a:pt x="2179" y="2201"/>
                </a:lnTo>
                <a:lnTo>
                  <a:pt x="2196" y="2202"/>
                </a:lnTo>
                <a:lnTo>
                  <a:pt x="2214" y="2203"/>
                </a:lnTo>
                <a:lnTo>
                  <a:pt x="2231" y="2202"/>
                </a:lnTo>
                <a:lnTo>
                  <a:pt x="2248" y="2199"/>
                </a:lnTo>
                <a:lnTo>
                  <a:pt x="2255" y="2197"/>
                </a:lnTo>
                <a:lnTo>
                  <a:pt x="2261" y="2195"/>
                </a:lnTo>
                <a:lnTo>
                  <a:pt x="2267" y="2192"/>
                </a:lnTo>
                <a:lnTo>
                  <a:pt x="2271" y="2189"/>
                </a:lnTo>
                <a:lnTo>
                  <a:pt x="2271" y="2189"/>
                </a:lnTo>
                <a:close/>
                <a:moveTo>
                  <a:pt x="3292" y="1814"/>
                </a:moveTo>
                <a:lnTo>
                  <a:pt x="3295" y="1818"/>
                </a:lnTo>
                <a:lnTo>
                  <a:pt x="3298" y="1821"/>
                </a:lnTo>
                <a:lnTo>
                  <a:pt x="3304" y="1812"/>
                </a:lnTo>
                <a:lnTo>
                  <a:pt x="3311" y="1803"/>
                </a:lnTo>
                <a:lnTo>
                  <a:pt x="3318" y="1797"/>
                </a:lnTo>
                <a:lnTo>
                  <a:pt x="3324" y="1791"/>
                </a:lnTo>
                <a:lnTo>
                  <a:pt x="3330" y="1787"/>
                </a:lnTo>
                <a:lnTo>
                  <a:pt x="3336" y="1782"/>
                </a:lnTo>
                <a:lnTo>
                  <a:pt x="3343" y="1780"/>
                </a:lnTo>
                <a:lnTo>
                  <a:pt x="3349" y="1779"/>
                </a:lnTo>
                <a:lnTo>
                  <a:pt x="3347" y="1772"/>
                </a:lnTo>
                <a:lnTo>
                  <a:pt x="3345" y="1768"/>
                </a:lnTo>
                <a:lnTo>
                  <a:pt x="3342" y="1767"/>
                </a:lnTo>
                <a:lnTo>
                  <a:pt x="3338" y="1767"/>
                </a:lnTo>
                <a:lnTo>
                  <a:pt x="3330" y="1772"/>
                </a:lnTo>
                <a:lnTo>
                  <a:pt x="3320" y="1779"/>
                </a:lnTo>
                <a:lnTo>
                  <a:pt x="3316" y="1784"/>
                </a:lnTo>
                <a:lnTo>
                  <a:pt x="3311" y="1786"/>
                </a:lnTo>
                <a:lnTo>
                  <a:pt x="3305" y="1787"/>
                </a:lnTo>
                <a:lnTo>
                  <a:pt x="3300" y="1786"/>
                </a:lnTo>
                <a:lnTo>
                  <a:pt x="3298" y="1785"/>
                </a:lnTo>
                <a:lnTo>
                  <a:pt x="3296" y="1784"/>
                </a:lnTo>
                <a:lnTo>
                  <a:pt x="3294" y="1780"/>
                </a:lnTo>
                <a:lnTo>
                  <a:pt x="3292" y="1777"/>
                </a:lnTo>
                <a:lnTo>
                  <a:pt x="3289" y="1769"/>
                </a:lnTo>
                <a:lnTo>
                  <a:pt x="3287" y="1757"/>
                </a:lnTo>
                <a:lnTo>
                  <a:pt x="3316" y="1764"/>
                </a:lnTo>
                <a:lnTo>
                  <a:pt x="3316" y="1757"/>
                </a:lnTo>
                <a:lnTo>
                  <a:pt x="3317" y="1751"/>
                </a:lnTo>
                <a:lnTo>
                  <a:pt x="3316" y="1746"/>
                </a:lnTo>
                <a:lnTo>
                  <a:pt x="3316" y="1741"/>
                </a:lnTo>
                <a:lnTo>
                  <a:pt x="3314" y="1736"/>
                </a:lnTo>
                <a:lnTo>
                  <a:pt x="3312" y="1731"/>
                </a:lnTo>
                <a:lnTo>
                  <a:pt x="3310" y="1727"/>
                </a:lnTo>
                <a:lnTo>
                  <a:pt x="3308" y="1724"/>
                </a:lnTo>
                <a:lnTo>
                  <a:pt x="3274" y="1740"/>
                </a:lnTo>
                <a:lnTo>
                  <a:pt x="3290" y="1808"/>
                </a:lnTo>
                <a:lnTo>
                  <a:pt x="3295" y="1807"/>
                </a:lnTo>
                <a:lnTo>
                  <a:pt x="3291" y="1810"/>
                </a:lnTo>
                <a:lnTo>
                  <a:pt x="3292" y="1814"/>
                </a:lnTo>
                <a:close/>
                <a:moveTo>
                  <a:pt x="3298" y="1821"/>
                </a:moveTo>
                <a:lnTo>
                  <a:pt x="3296" y="1824"/>
                </a:lnTo>
                <a:lnTo>
                  <a:pt x="3295" y="1826"/>
                </a:lnTo>
                <a:lnTo>
                  <a:pt x="3292" y="1814"/>
                </a:lnTo>
                <a:lnTo>
                  <a:pt x="3290" y="1813"/>
                </a:lnTo>
                <a:lnTo>
                  <a:pt x="3289" y="1811"/>
                </a:lnTo>
                <a:lnTo>
                  <a:pt x="3268" y="1824"/>
                </a:lnTo>
                <a:lnTo>
                  <a:pt x="3270" y="1833"/>
                </a:lnTo>
                <a:lnTo>
                  <a:pt x="3271" y="1844"/>
                </a:lnTo>
                <a:lnTo>
                  <a:pt x="3271" y="1844"/>
                </a:lnTo>
                <a:lnTo>
                  <a:pt x="3270" y="1845"/>
                </a:lnTo>
                <a:lnTo>
                  <a:pt x="3300" y="1913"/>
                </a:lnTo>
                <a:lnTo>
                  <a:pt x="3306" y="1908"/>
                </a:lnTo>
                <a:lnTo>
                  <a:pt x="3313" y="1903"/>
                </a:lnTo>
                <a:lnTo>
                  <a:pt x="3318" y="1897"/>
                </a:lnTo>
                <a:lnTo>
                  <a:pt x="3322" y="1892"/>
                </a:lnTo>
                <a:lnTo>
                  <a:pt x="3326" y="1885"/>
                </a:lnTo>
                <a:lnTo>
                  <a:pt x="3329" y="1878"/>
                </a:lnTo>
                <a:lnTo>
                  <a:pt x="3331" y="1871"/>
                </a:lnTo>
                <a:lnTo>
                  <a:pt x="3333" y="1864"/>
                </a:lnTo>
                <a:lnTo>
                  <a:pt x="3326" y="1855"/>
                </a:lnTo>
                <a:lnTo>
                  <a:pt x="3319" y="1845"/>
                </a:lnTo>
                <a:lnTo>
                  <a:pt x="3310" y="1835"/>
                </a:lnTo>
                <a:lnTo>
                  <a:pt x="3298" y="1821"/>
                </a:lnTo>
                <a:close/>
                <a:moveTo>
                  <a:pt x="4586" y="2181"/>
                </a:moveTo>
                <a:lnTo>
                  <a:pt x="4579" y="2168"/>
                </a:lnTo>
                <a:lnTo>
                  <a:pt x="4575" y="2156"/>
                </a:lnTo>
                <a:lnTo>
                  <a:pt x="4579" y="2168"/>
                </a:lnTo>
                <a:lnTo>
                  <a:pt x="4586" y="2181"/>
                </a:lnTo>
                <a:close/>
                <a:moveTo>
                  <a:pt x="3783" y="1965"/>
                </a:moveTo>
                <a:lnTo>
                  <a:pt x="3784" y="1961"/>
                </a:lnTo>
                <a:lnTo>
                  <a:pt x="3786" y="1956"/>
                </a:lnTo>
                <a:lnTo>
                  <a:pt x="3783" y="1965"/>
                </a:lnTo>
                <a:lnTo>
                  <a:pt x="3780" y="1973"/>
                </a:lnTo>
                <a:lnTo>
                  <a:pt x="3779" y="1982"/>
                </a:lnTo>
                <a:lnTo>
                  <a:pt x="3778" y="1989"/>
                </a:lnTo>
                <a:lnTo>
                  <a:pt x="3777" y="1994"/>
                </a:lnTo>
                <a:lnTo>
                  <a:pt x="3777" y="2000"/>
                </a:lnTo>
                <a:lnTo>
                  <a:pt x="3778" y="2004"/>
                </a:lnTo>
                <a:lnTo>
                  <a:pt x="3779" y="2008"/>
                </a:lnTo>
                <a:lnTo>
                  <a:pt x="3781" y="2012"/>
                </a:lnTo>
                <a:lnTo>
                  <a:pt x="3786" y="2017"/>
                </a:lnTo>
                <a:lnTo>
                  <a:pt x="3791" y="2023"/>
                </a:lnTo>
                <a:lnTo>
                  <a:pt x="3798" y="2027"/>
                </a:lnTo>
                <a:lnTo>
                  <a:pt x="3805" y="2031"/>
                </a:lnTo>
                <a:lnTo>
                  <a:pt x="3811" y="2035"/>
                </a:lnTo>
                <a:lnTo>
                  <a:pt x="3819" y="2040"/>
                </a:lnTo>
                <a:lnTo>
                  <a:pt x="3821" y="2043"/>
                </a:lnTo>
                <a:lnTo>
                  <a:pt x="3824" y="2047"/>
                </a:lnTo>
                <a:lnTo>
                  <a:pt x="3826" y="2051"/>
                </a:lnTo>
                <a:lnTo>
                  <a:pt x="3828" y="2056"/>
                </a:lnTo>
                <a:lnTo>
                  <a:pt x="3830" y="2061"/>
                </a:lnTo>
                <a:lnTo>
                  <a:pt x="3831" y="2067"/>
                </a:lnTo>
                <a:lnTo>
                  <a:pt x="3831" y="2075"/>
                </a:lnTo>
                <a:lnTo>
                  <a:pt x="3831" y="2083"/>
                </a:lnTo>
                <a:lnTo>
                  <a:pt x="3830" y="2091"/>
                </a:lnTo>
                <a:lnTo>
                  <a:pt x="3829" y="2101"/>
                </a:lnTo>
                <a:lnTo>
                  <a:pt x="3827" y="2112"/>
                </a:lnTo>
                <a:lnTo>
                  <a:pt x="3824" y="2124"/>
                </a:lnTo>
                <a:lnTo>
                  <a:pt x="3798" y="2071"/>
                </a:lnTo>
                <a:lnTo>
                  <a:pt x="3794" y="2074"/>
                </a:lnTo>
                <a:lnTo>
                  <a:pt x="3790" y="2077"/>
                </a:lnTo>
                <a:lnTo>
                  <a:pt x="3787" y="2082"/>
                </a:lnTo>
                <a:lnTo>
                  <a:pt x="3785" y="2087"/>
                </a:lnTo>
                <a:lnTo>
                  <a:pt x="3788" y="2087"/>
                </a:lnTo>
                <a:lnTo>
                  <a:pt x="3784" y="2090"/>
                </a:lnTo>
                <a:lnTo>
                  <a:pt x="3783" y="2096"/>
                </a:lnTo>
                <a:lnTo>
                  <a:pt x="3783" y="2103"/>
                </a:lnTo>
                <a:lnTo>
                  <a:pt x="3783" y="2109"/>
                </a:lnTo>
                <a:lnTo>
                  <a:pt x="3785" y="2115"/>
                </a:lnTo>
                <a:lnTo>
                  <a:pt x="3786" y="2121"/>
                </a:lnTo>
                <a:lnTo>
                  <a:pt x="3789" y="2124"/>
                </a:lnTo>
                <a:lnTo>
                  <a:pt x="3792" y="2127"/>
                </a:lnTo>
                <a:lnTo>
                  <a:pt x="3795" y="2127"/>
                </a:lnTo>
                <a:lnTo>
                  <a:pt x="3781" y="2124"/>
                </a:lnTo>
                <a:lnTo>
                  <a:pt x="3773" y="2122"/>
                </a:lnTo>
                <a:lnTo>
                  <a:pt x="3770" y="2121"/>
                </a:lnTo>
                <a:lnTo>
                  <a:pt x="3767" y="2119"/>
                </a:lnTo>
                <a:lnTo>
                  <a:pt x="3766" y="2114"/>
                </a:lnTo>
                <a:lnTo>
                  <a:pt x="3764" y="2109"/>
                </a:lnTo>
                <a:lnTo>
                  <a:pt x="3758" y="2114"/>
                </a:lnTo>
                <a:lnTo>
                  <a:pt x="3751" y="2091"/>
                </a:lnTo>
                <a:lnTo>
                  <a:pt x="3758" y="2090"/>
                </a:lnTo>
                <a:lnTo>
                  <a:pt x="3758" y="2090"/>
                </a:lnTo>
                <a:lnTo>
                  <a:pt x="3758" y="2089"/>
                </a:lnTo>
                <a:lnTo>
                  <a:pt x="3742" y="2093"/>
                </a:lnTo>
                <a:lnTo>
                  <a:pt x="3730" y="2097"/>
                </a:lnTo>
                <a:lnTo>
                  <a:pt x="3726" y="2100"/>
                </a:lnTo>
                <a:lnTo>
                  <a:pt x="3720" y="2103"/>
                </a:lnTo>
                <a:lnTo>
                  <a:pt x="3717" y="2106"/>
                </a:lnTo>
                <a:lnTo>
                  <a:pt x="3714" y="2109"/>
                </a:lnTo>
                <a:lnTo>
                  <a:pt x="3709" y="2116"/>
                </a:lnTo>
                <a:lnTo>
                  <a:pt x="3707" y="2125"/>
                </a:lnTo>
                <a:lnTo>
                  <a:pt x="3706" y="2134"/>
                </a:lnTo>
                <a:lnTo>
                  <a:pt x="3706" y="2143"/>
                </a:lnTo>
                <a:lnTo>
                  <a:pt x="3706" y="2143"/>
                </a:lnTo>
                <a:lnTo>
                  <a:pt x="3706" y="2143"/>
                </a:lnTo>
                <a:lnTo>
                  <a:pt x="3706" y="2143"/>
                </a:lnTo>
                <a:lnTo>
                  <a:pt x="3708" y="2167"/>
                </a:lnTo>
                <a:lnTo>
                  <a:pt x="3711" y="2193"/>
                </a:lnTo>
                <a:lnTo>
                  <a:pt x="3711" y="2206"/>
                </a:lnTo>
                <a:lnTo>
                  <a:pt x="3709" y="2221"/>
                </a:lnTo>
                <a:lnTo>
                  <a:pt x="3707" y="2227"/>
                </a:lnTo>
                <a:lnTo>
                  <a:pt x="3705" y="2234"/>
                </a:lnTo>
                <a:lnTo>
                  <a:pt x="3702" y="2241"/>
                </a:lnTo>
                <a:lnTo>
                  <a:pt x="3698" y="2248"/>
                </a:lnTo>
                <a:lnTo>
                  <a:pt x="3716" y="2250"/>
                </a:lnTo>
                <a:lnTo>
                  <a:pt x="3736" y="2251"/>
                </a:lnTo>
                <a:lnTo>
                  <a:pt x="3754" y="2253"/>
                </a:lnTo>
                <a:lnTo>
                  <a:pt x="3774" y="2255"/>
                </a:lnTo>
                <a:lnTo>
                  <a:pt x="3731" y="2199"/>
                </a:lnTo>
                <a:lnTo>
                  <a:pt x="3736" y="2205"/>
                </a:lnTo>
                <a:lnTo>
                  <a:pt x="3742" y="2211"/>
                </a:lnTo>
                <a:lnTo>
                  <a:pt x="3749" y="2217"/>
                </a:lnTo>
                <a:lnTo>
                  <a:pt x="3756" y="2221"/>
                </a:lnTo>
                <a:lnTo>
                  <a:pt x="3772" y="2228"/>
                </a:lnTo>
                <a:lnTo>
                  <a:pt x="3788" y="2234"/>
                </a:lnTo>
                <a:lnTo>
                  <a:pt x="3803" y="2239"/>
                </a:lnTo>
                <a:lnTo>
                  <a:pt x="3819" y="2245"/>
                </a:lnTo>
                <a:lnTo>
                  <a:pt x="3826" y="2248"/>
                </a:lnTo>
                <a:lnTo>
                  <a:pt x="3833" y="2252"/>
                </a:lnTo>
                <a:lnTo>
                  <a:pt x="3839" y="2257"/>
                </a:lnTo>
                <a:lnTo>
                  <a:pt x="3844" y="2263"/>
                </a:lnTo>
                <a:lnTo>
                  <a:pt x="3864" y="2264"/>
                </a:lnTo>
                <a:lnTo>
                  <a:pt x="3882" y="2266"/>
                </a:lnTo>
                <a:lnTo>
                  <a:pt x="3901" y="2267"/>
                </a:lnTo>
                <a:lnTo>
                  <a:pt x="3921" y="2269"/>
                </a:lnTo>
                <a:lnTo>
                  <a:pt x="3916" y="2256"/>
                </a:lnTo>
                <a:lnTo>
                  <a:pt x="3910" y="2246"/>
                </a:lnTo>
                <a:lnTo>
                  <a:pt x="3903" y="2237"/>
                </a:lnTo>
                <a:lnTo>
                  <a:pt x="3896" y="2229"/>
                </a:lnTo>
                <a:lnTo>
                  <a:pt x="3889" y="2222"/>
                </a:lnTo>
                <a:lnTo>
                  <a:pt x="3881" y="2216"/>
                </a:lnTo>
                <a:lnTo>
                  <a:pt x="3873" y="2210"/>
                </a:lnTo>
                <a:lnTo>
                  <a:pt x="3865" y="2205"/>
                </a:lnTo>
                <a:lnTo>
                  <a:pt x="3849" y="2198"/>
                </a:lnTo>
                <a:lnTo>
                  <a:pt x="3835" y="2191"/>
                </a:lnTo>
                <a:lnTo>
                  <a:pt x="3829" y="2187"/>
                </a:lnTo>
                <a:lnTo>
                  <a:pt x="3823" y="2184"/>
                </a:lnTo>
                <a:lnTo>
                  <a:pt x="3819" y="2180"/>
                </a:lnTo>
                <a:lnTo>
                  <a:pt x="3815" y="2176"/>
                </a:lnTo>
                <a:lnTo>
                  <a:pt x="3829" y="2180"/>
                </a:lnTo>
                <a:lnTo>
                  <a:pt x="3842" y="2182"/>
                </a:lnTo>
                <a:lnTo>
                  <a:pt x="3854" y="2183"/>
                </a:lnTo>
                <a:lnTo>
                  <a:pt x="3865" y="2182"/>
                </a:lnTo>
                <a:lnTo>
                  <a:pt x="3875" y="2179"/>
                </a:lnTo>
                <a:lnTo>
                  <a:pt x="3884" y="2176"/>
                </a:lnTo>
                <a:lnTo>
                  <a:pt x="3891" y="2172"/>
                </a:lnTo>
                <a:lnTo>
                  <a:pt x="3899" y="2165"/>
                </a:lnTo>
                <a:lnTo>
                  <a:pt x="3925" y="2141"/>
                </a:lnTo>
                <a:lnTo>
                  <a:pt x="3950" y="2116"/>
                </a:lnTo>
                <a:lnTo>
                  <a:pt x="3928" y="2103"/>
                </a:lnTo>
                <a:lnTo>
                  <a:pt x="3905" y="2089"/>
                </a:lnTo>
                <a:lnTo>
                  <a:pt x="3900" y="2088"/>
                </a:lnTo>
                <a:lnTo>
                  <a:pt x="3896" y="2087"/>
                </a:lnTo>
                <a:lnTo>
                  <a:pt x="3891" y="2087"/>
                </a:lnTo>
                <a:lnTo>
                  <a:pt x="3887" y="2089"/>
                </a:lnTo>
                <a:lnTo>
                  <a:pt x="3883" y="2092"/>
                </a:lnTo>
                <a:lnTo>
                  <a:pt x="3879" y="2097"/>
                </a:lnTo>
                <a:lnTo>
                  <a:pt x="3876" y="2104"/>
                </a:lnTo>
                <a:lnTo>
                  <a:pt x="3873" y="2113"/>
                </a:lnTo>
                <a:lnTo>
                  <a:pt x="3865" y="2110"/>
                </a:lnTo>
                <a:lnTo>
                  <a:pt x="3857" y="2106"/>
                </a:lnTo>
                <a:lnTo>
                  <a:pt x="3851" y="2102"/>
                </a:lnTo>
                <a:lnTo>
                  <a:pt x="3846" y="2098"/>
                </a:lnTo>
                <a:lnTo>
                  <a:pt x="3842" y="2094"/>
                </a:lnTo>
                <a:lnTo>
                  <a:pt x="3838" y="2089"/>
                </a:lnTo>
                <a:lnTo>
                  <a:pt x="3836" y="2084"/>
                </a:lnTo>
                <a:lnTo>
                  <a:pt x="3834" y="2079"/>
                </a:lnTo>
                <a:lnTo>
                  <a:pt x="3832" y="2068"/>
                </a:lnTo>
                <a:lnTo>
                  <a:pt x="3832" y="2058"/>
                </a:lnTo>
                <a:lnTo>
                  <a:pt x="3833" y="2047"/>
                </a:lnTo>
                <a:lnTo>
                  <a:pt x="3834" y="2037"/>
                </a:lnTo>
                <a:lnTo>
                  <a:pt x="3835" y="2026"/>
                </a:lnTo>
                <a:lnTo>
                  <a:pt x="3836" y="2015"/>
                </a:lnTo>
                <a:lnTo>
                  <a:pt x="3835" y="2010"/>
                </a:lnTo>
                <a:lnTo>
                  <a:pt x="3835" y="2006"/>
                </a:lnTo>
                <a:lnTo>
                  <a:pt x="3833" y="2001"/>
                </a:lnTo>
                <a:lnTo>
                  <a:pt x="3832" y="1996"/>
                </a:lnTo>
                <a:lnTo>
                  <a:pt x="3829" y="1992"/>
                </a:lnTo>
                <a:lnTo>
                  <a:pt x="3826" y="1988"/>
                </a:lnTo>
                <a:lnTo>
                  <a:pt x="3822" y="1984"/>
                </a:lnTo>
                <a:lnTo>
                  <a:pt x="3817" y="1980"/>
                </a:lnTo>
                <a:lnTo>
                  <a:pt x="3810" y="1977"/>
                </a:lnTo>
                <a:lnTo>
                  <a:pt x="3803" y="1973"/>
                </a:lnTo>
                <a:lnTo>
                  <a:pt x="3795" y="1970"/>
                </a:lnTo>
                <a:lnTo>
                  <a:pt x="3786" y="1967"/>
                </a:lnTo>
                <a:lnTo>
                  <a:pt x="3795" y="1964"/>
                </a:lnTo>
                <a:lnTo>
                  <a:pt x="3803" y="1963"/>
                </a:lnTo>
                <a:lnTo>
                  <a:pt x="3810" y="1962"/>
                </a:lnTo>
                <a:lnTo>
                  <a:pt x="3818" y="1962"/>
                </a:lnTo>
                <a:lnTo>
                  <a:pt x="3824" y="1963"/>
                </a:lnTo>
                <a:lnTo>
                  <a:pt x="3829" y="1966"/>
                </a:lnTo>
                <a:lnTo>
                  <a:pt x="3834" y="1968"/>
                </a:lnTo>
                <a:lnTo>
                  <a:pt x="3838" y="1972"/>
                </a:lnTo>
                <a:lnTo>
                  <a:pt x="3842" y="1977"/>
                </a:lnTo>
                <a:lnTo>
                  <a:pt x="3846" y="1982"/>
                </a:lnTo>
                <a:lnTo>
                  <a:pt x="3849" y="1987"/>
                </a:lnTo>
                <a:lnTo>
                  <a:pt x="3852" y="1992"/>
                </a:lnTo>
                <a:lnTo>
                  <a:pt x="3857" y="2004"/>
                </a:lnTo>
                <a:lnTo>
                  <a:pt x="3862" y="2017"/>
                </a:lnTo>
                <a:lnTo>
                  <a:pt x="3866" y="2030"/>
                </a:lnTo>
                <a:lnTo>
                  <a:pt x="3871" y="2042"/>
                </a:lnTo>
                <a:lnTo>
                  <a:pt x="3876" y="2052"/>
                </a:lnTo>
                <a:lnTo>
                  <a:pt x="3883" y="2061"/>
                </a:lnTo>
                <a:lnTo>
                  <a:pt x="3886" y="2065"/>
                </a:lnTo>
                <a:lnTo>
                  <a:pt x="3891" y="2067"/>
                </a:lnTo>
                <a:lnTo>
                  <a:pt x="3895" y="2069"/>
                </a:lnTo>
                <a:lnTo>
                  <a:pt x="3900" y="2071"/>
                </a:lnTo>
                <a:lnTo>
                  <a:pt x="3907" y="2071"/>
                </a:lnTo>
                <a:lnTo>
                  <a:pt x="3914" y="2071"/>
                </a:lnTo>
                <a:lnTo>
                  <a:pt x="3921" y="2068"/>
                </a:lnTo>
                <a:lnTo>
                  <a:pt x="3929" y="2064"/>
                </a:lnTo>
                <a:lnTo>
                  <a:pt x="3923" y="2072"/>
                </a:lnTo>
                <a:lnTo>
                  <a:pt x="3919" y="2078"/>
                </a:lnTo>
                <a:lnTo>
                  <a:pt x="3917" y="2083"/>
                </a:lnTo>
                <a:lnTo>
                  <a:pt x="3915" y="2087"/>
                </a:lnTo>
                <a:lnTo>
                  <a:pt x="3916" y="2090"/>
                </a:lnTo>
                <a:lnTo>
                  <a:pt x="3917" y="2094"/>
                </a:lnTo>
                <a:lnTo>
                  <a:pt x="3920" y="2096"/>
                </a:lnTo>
                <a:lnTo>
                  <a:pt x="3923" y="2098"/>
                </a:lnTo>
                <a:lnTo>
                  <a:pt x="3941" y="2105"/>
                </a:lnTo>
                <a:lnTo>
                  <a:pt x="3963" y="2110"/>
                </a:lnTo>
                <a:lnTo>
                  <a:pt x="3969" y="2108"/>
                </a:lnTo>
                <a:lnTo>
                  <a:pt x="3975" y="2107"/>
                </a:lnTo>
                <a:lnTo>
                  <a:pt x="3983" y="2106"/>
                </a:lnTo>
                <a:lnTo>
                  <a:pt x="3990" y="2106"/>
                </a:lnTo>
                <a:lnTo>
                  <a:pt x="4000" y="2107"/>
                </a:lnTo>
                <a:lnTo>
                  <a:pt x="4009" y="2109"/>
                </a:lnTo>
                <a:lnTo>
                  <a:pt x="4018" y="2111"/>
                </a:lnTo>
                <a:lnTo>
                  <a:pt x="4029" y="2115"/>
                </a:lnTo>
                <a:lnTo>
                  <a:pt x="4014" y="2087"/>
                </a:lnTo>
                <a:lnTo>
                  <a:pt x="3999" y="2063"/>
                </a:lnTo>
                <a:lnTo>
                  <a:pt x="3984" y="2044"/>
                </a:lnTo>
                <a:lnTo>
                  <a:pt x="3971" y="2027"/>
                </a:lnTo>
                <a:lnTo>
                  <a:pt x="3967" y="2027"/>
                </a:lnTo>
                <a:lnTo>
                  <a:pt x="3962" y="2027"/>
                </a:lnTo>
                <a:lnTo>
                  <a:pt x="3958" y="2026"/>
                </a:lnTo>
                <a:lnTo>
                  <a:pt x="3953" y="2025"/>
                </a:lnTo>
                <a:lnTo>
                  <a:pt x="3948" y="2023"/>
                </a:lnTo>
                <a:lnTo>
                  <a:pt x="3945" y="2019"/>
                </a:lnTo>
                <a:lnTo>
                  <a:pt x="3941" y="2015"/>
                </a:lnTo>
                <a:lnTo>
                  <a:pt x="3939" y="2011"/>
                </a:lnTo>
                <a:lnTo>
                  <a:pt x="3944" y="2008"/>
                </a:lnTo>
                <a:lnTo>
                  <a:pt x="3950" y="2001"/>
                </a:lnTo>
                <a:lnTo>
                  <a:pt x="3938" y="1987"/>
                </a:lnTo>
                <a:lnTo>
                  <a:pt x="3926" y="1970"/>
                </a:lnTo>
                <a:lnTo>
                  <a:pt x="3913" y="1951"/>
                </a:lnTo>
                <a:lnTo>
                  <a:pt x="3898" y="1930"/>
                </a:lnTo>
                <a:lnTo>
                  <a:pt x="3892" y="1935"/>
                </a:lnTo>
                <a:lnTo>
                  <a:pt x="3887" y="1940"/>
                </a:lnTo>
                <a:lnTo>
                  <a:pt x="3883" y="1946"/>
                </a:lnTo>
                <a:lnTo>
                  <a:pt x="3880" y="1952"/>
                </a:lnTo>
                <a:lnTo>
                  <a:pt x="3878" y="1959"/>
                </a:lnTo>
                <a:lnTo>
                  <a:pt x="3876" y="1966"/>
                </a:lnTo>
                <a:lnTo>
                  <a:pt x="3875" y="1974"/>
                </a:lnTo>
                <a:lnTo>
                  <a:pt x="3875" y="1984"/>
                </a:lnTo>
                <a:lnTo>
                  <a:pt x="3866" y="1959"/>
                </a:lnTo>
                <a:lnTo>
                  <a:pt x="3857" y="1933"/>
                </a:lnTo>
                <a:lnTo>
                  <a:pt x="3852" y="1918"/>
                </a:lnTo>
                <a:lnTo>
                  <a:pt x="3848" y="1905"/>
                </a:lnTo>
                <a:lnTo>
                  <a:pt x="3842" y="1893"/>
                </a:lnTo>
                <a:lnTo>
                  <a:pt x="3837" y="1882"/>
                </a:lnTo>
                <a:lnTo>
                  <a:pt x="3829" y="1878"/>
                </a:lnTo>
                <a:lnTo>
                  <a:pt x="3820" y="1876"/>
                </a:lnTo>
                <a:lnTo>
                  <a:pt x="3816" y="1906"/>
                </a:lnTo>
                <a:lnTo>
                  <a:pt x="3806" y="1912"/>
                </a:lnTo>
                <a:lnTo>
                  <a:pt x="3798" y="1916"/>
                </a:lnTo>
                <a:lnTo>
                  <a:pt x="3794" y="1917"/>
                </a:lnTo>
                <a:lnTo>
                  <a:pt x="3790" y="1917"/>
                </a:lnTo>
                <a:lnTo>
                  <a:pt x="3787" y="1917"/>
                </a:lnTo>
                <a:lnTo>
                  <a:pt x="3783" y="1917"/>
                </a:lnTo>
                <a:lnTo>
                  <a:pt x="3775" y="1922"/>
                </a:lnTo>
                <a:lnTo>
                  <a:pt x="3765" y="1928"/>
                </a:lnTo>
                <a:lnTo>
                  <a:pt x="3757" y="1934"/>
                </a:lnTo>
                <a:lnTo>
                  <a:pt x="3750" y="1941"/>
                </a:lnTo>
                <a:lnTo>
                  <a:pt x="3758" y="1946"/>
                </a:lnTo>
                <a:lnTo>
                  <a:pt x="3766" y="1952"/>
                </a:lnTo>
                <a:lnTo>
                  <a:pt x="3775" y="1958"/>
                </a:lnTo>
                <a:lnTo>
                  <a:pt x="3783" y="1965"/>
                </a:lnTo>
                <a:close/>
                <a:moveTo>
                  <a:pt x="4433" y="516"/>
                </a:moveTo>
                <a:lnTo>
                  <a:pt x="4433" y="511"/>
                </a:lnTo>
                <a:lnTo>
                  <a:pt x="4434" y="505"/>
                </a:lnTo>
                <a:lnTo>
                  <a:pt x="4436" y="508"/>
                </a:lnTo>
                <a:lnTo>
                  <a:pt x="4436" y="510"/>
                </a:lnTo>
                <a:lnTo>
                  <a:pt x="4435" y="513"/>
                </a:lnTo>
                <a:lnTo>
                  <a:pt x="4433" y="516"/>
                </a:lnTo>
                <a:lnTo>
                  <a:pt x="4434" y="529"/>
                </a:lnTo>
                <a:lnTo>
                  <a:pt x="4435" y="541"/>
                </a:lnTo>
                <a:lnTo>
                  <a:pt x="4438" y="552"/>
                </a:lnTo>
                <a:lnTo>
                  <a:pt x="4440" y="561"/>
                </a:lnTo>
                <a:lnTo>
                  <a:pt x="4462" y="565"/>
                </a:lnTo>
                <a:lnTo>
                  <a:pt x="4484" y="569"/>
                </a:lnTo>
                <a:lnTo>
                  <a:pt x="4507" y="573"/>
                </a:lnTo>
                <a:lnTo>
                  <a:pt x="4528" y="577"/>
                </a:lnTo>
                <a:lnTo>
                  <a:pt x="4524" y="571"/>
                </a:lnTo>
                <a:lnTo>
                  <a:pt x="4519" y="564"/>
                </a:lnTo>
                <a:lnTo>
                  <a:pt x="4523" y="559"/>
                </a:lnTo>
                <a:lnTo>
                  <a:pt x="4526" y="556"/>
                </a:lnTo>
                <a:lnTo>
                  <a:pt x="4529" y="555"/>
                </a:lnTo>
                <a:lnTo>
                  <a:pt x="4532" y="556"/>
                </a:lnTo>
                <a:lnTo>
                  <a:pt x="4538" y="561"/>
                </a:lnTo>
                <a:lnTo>
                  <a:pt x="4544" y="568"/>
                </a:lnTo>
                <a:lnTo>
                  <a:pt x="4547" y="572"/>
                </a:lnTo>
                <a:lnTo>
                  <a:pt x="4550" y="575"/>
                </a:lnTo>
                <a:lnTo>
                  <a:pt x="4554" y="577"/>
                </a:lnTo>
                <a:lnTo>
                  <a:pt x="4557" y="578"/>
                </a:lnTo>
                <a:lnTo>
                  <a:pt x="4560" y="577"/>
                </a:lnTo>
                <a:lnTo>
                  <a:pt x="4563" y="575"/>
                </a:lnTo>
                <a:lnTo>
                  <a:pt x="4565" y="570"/>
                </a:lnTo>
                <a:lnTo>
                  <a:pt x="4568" y="563"/>
                </a:lnTo>
                <a:lnTo>
                  <a:pt x="4563" y="547"/>
                </a:lnTo>
                <a:lnTo>
                  <a:pt x="4557" y="533"/>
                </a:lnTo>
                <a:lnTo>
                  <a:pt x="4549" y="521"/>
                </a:lnTo>
                <a:lnTo>
                  <a:pt x="4542" y="512"/>
                </a:lnTo>
                <a:lnTo>
                  <a:pt x="4534" y="504"/>
                </a:lnTo>
                <a:lnTo>
                  <a:pt x="4526" y="497"/>
                </a:lnTo>
                <a:lnTo>
                  <a:pt x="4517" y="490"/>
                </a:lnTo>
                <a:lnTo>
                  <a:pt x="4508" y="485"/>
                </a:lnTo>
                <a:lnTo>
                  <a:pt x="4498" y="482"/>
                </a:lnTo>
                <a:lnTo>
                  <a:pt x="4488" y="479"/>
                </a:lnTo>
                <a:lnTo>
                  <a:pt x="4478" y="476"/>
                </a:lnTo>
                <a:lnTo>
                  <a:pt x="4468" y="474"/>
                </a:lnTo>
                <a:lnTo>
                  <a:pt x="4447" y="469"/>
                </a:lnTo>
                <a:lnTo>
                  <a:pt x="4426" y="464"/>
                </a:lnTo>
                <a:lnTo>
                  <a:pt x="4425" y="472"/>
                </a:lnTo>
                <a:lnTo>
                  <a:pt x="4423" y="480"/>
                </a:lnTo>
                <a:lnTo>
                  <a:pt x="4421" y="486"/>
                </a:lnTo>
                <a:lnTo>
                  <a:pt x="4418" y="493"/>
                </a:lnTo>
                <a:lnTo>
                  <a:pt x="4416" y="499"/>
                </a:lnTo>
                <a:lnTo>
                  <a:pt x="4415" y="505"/>
                </a:lnTo>
                <a:lnTo>
                  <a:pt x="4415" y="510"/>
                </a:lnTo>
                <a:lnTo>
                  <a:pt x="4417" y="517"/>
                </a:lnTo>
                <a:lnTo>
                  <a:pt x="4418" y="519"/>
                </a:lnTo>
                <a:lnTo>
                  <a:pt x="4420" y="521"/>
                </a:lnTo>
                <a:lnTo>
                  <a:pt x="4422" y="521"/>
                </a:lnTo>
                <a:lnTo>
                  <a:pt x="4424" y="521"/>
                </a:lnTo>
                <a:lnTo>
                  <a:pt x="4429" y="519"/>
                </a:lnTo>
                <a:lnTo>
                  <a:pt x="4433" y="516"/>
                </a:lnTo>
                <a:close/>
                <a:moveTo>
                  <a:pt x="4771" y="2085"/>
                </a:moveTo>
                <a:lnTo>
                  <a:pt x="4780" y="2111"/>
                </a:lnTo>
                <a:lnTo>
                  <a:pt x="4775" y="2103"/>
                </a:lnTo>
                <a:lnTo>
                  <a:pt x="4773" y="2096"/>
                </a:lnTo>
                <a:lnTo>
                  <a:pt x="4771" y="2090"/>
                </a:lnTo>
                <a:lnTo>
                  <a:pt x="4771" y="2085"/>
                </a:lnTo>
                <a:lnTo>
                  <a:pt x="4771" y="2085"/>
                </a:lnTo>
                <a:lnTo>
                  <a:pt x="4765" y="2069"/>
                </a:lnTo>
                <a:lnTo>
                  <a:pt x="4763" y="2068"/>
                </a:lnTo>
                <a:lnTo>
                  <a:pt x="4762" y="2066"/>
                </a:lnTo>
                <a:lnTo>
                  <a:pt x="4762" y="2065"/>
                </a:lnTo>
                <a:lnTo>
                  <a:pt x="4763" y="2063"/>
                </a:lnTo>
                <a:lnTo>
                  <a:pt x="4758" y="2049"/>
                </a:lnTo>
                <a:lnTo>
                  <a:pt x="4761" y="2038"/>
                </a:lnTo>
                <a:lnTo>
                  <a:pt x="4764" y="2028"/>
                </a:lnTo>
                <a:lnTo>
                  <a:pt x="4768" y="2017"/>
                </a:lnTo>
                <a:lnTo>
                  <a:pt x="4771" y="2008"/>
                </a:lnTo>
                <a:lnTo>
                  <a:pt x="4767" y="2000"/>
                </a:lnTo>
                <a:lnTo>
                  <a:pt x="4761" y="1992"/>
                </a:lnTo>
                <a:lnTo>
                  <a:pt x="4754" y="1984"/>
                </a:lnTo>
                <a:lnTo>
                  <a:pt x="4745" y="1977"/>
                </a:lnTo>
                <a:lnTo>
                  <a:pt x="4737" y="1972"/>
                </a:lnTo>
                <a:lnTo>
                  <a:pt x="4729" y="1969"/>
                </a:lnTo>
                <a:lnTo>
                  <a:pt x="4720" y="1967"/>
                </a:lnTo>
                <a:lnTo>
                  <a:pt x="4712" y="1966"/>
                </a:lnTo>
                <a:lnTo>
                  <a:pt x="4703" y="1967"/>
                </a:lnTo>
                <a:lnTo>
                  <a:pt x="4695" y="1969"/>
                </a:lnTo>
                <a:lnTo>
                  <a:pt x="4691" y="1971"/>
                </a:lnTo>
                <a:lnTo>
                  <a:pt x="4686" y="1973"/>
                </a:lnTo>
                <a:lnTo>
                  <a:pt x="4682" y="1977"/>
                </a:lnTo>
                <a:lnTo>
                  <a:pt x="4678" y="1981"/>
                </a:lnTo>
                <a:lnTo>
                  <a:pt x="4678" y="1977"/>
                </a:lnTo>
                <a:lnTo>
                  <a:pt x="4679" y="1971"/>
                </a:lnTo>
                <a:lnTo>
                  <a:pt x="4675" y="1979"/>
                </a:lnTo>
                <a:lnTo>
                  <a:pt x="4671" y="1986"/>
                </a:lnTo>
                <a:lnTo>
                  <a:pt x="4675" y="1989"/>
                </a:lnTo>
                <a:lnTo>
                  <a:pt x="4681" y="1992"/>
                </a:lnTo>
                <a:lnTo>
                  <a:pt x="4678" y="1993"/>
                </a:lnTo>
                <a:lnTo>
                  <a:pt x="4674" y="1994"/>
                </a:lnTo>
                <a:lnTo>
                  <a:pt x="4671" y="1998"/>
                </a:lnTo>
                <a:lnTo>
                  <a:pt x="4667" y="2003"/>
                </a:lnTo>
                <a:lnTo>
                  <a:pt x="4660" y="2017"/>
                </a:lnTo>
                <a:lnTo>
                  <a:pt x="4652" y="2036"/>
                </a:lnTo>
                <a:lnTo>
                  <a:pt x="4660" y="2034"/>
                </a:lnTo>
                <a:lnTo>
                  <a:pt x="4668" y="2032"/>
                </a:lnTo>
                <a:lnTo>
                  <a:pt x="4676" y="2031"/>
                </a:lnTo>
                <a:lnTo>
                  <a:pt x="4684" y="2032"/>
                </a:lnTo>
                <a:lnTo>
                  <a:pt x="4693" y="2033"/>
                </a:lnTo>
                <a:lnTo>
                  <a:pt x="4701" y="2036"/>
                </a:lnTo>
                <a:lnTo>
                  <a:pt x="4709" y="2040"/>
                </a:lnTo>
                <a:lnTo>
                  <a:pt x="4717" y="2046"/>
                </a:lnTo>
                <a:lnTo>
                  <a:pt x="4713" y="2057"/>
                </a:lnTo>
                <a:lnTo>
                  <a:pt x="4710" y="2065"/>
                </a:lnTo>
                <a:lnTo>
                  <a:pt x="4705" y="2072"/>
                </a:lnTo>
                <a:lnTo>
                  <a:pt x="4701" y="2077"/>
                </a:lnTo>
                <a:lnTo>
                  <a:pt x="4697" y="2079"/>
                </a:lnTo>
                <a:lnTo>
                  <a:pt x="4692" y="2080"/>
                </a:lnTo>
                <a:lnTo>
                  <a:pt x="4687" y="2080"/>
                </a:lnTo>
                <a:lnTo>
                  <a:pt x="4682" y="2079"/>
                </a:lnTo>
                <a:lnTo>
                  <a:pt x="4663" y="2067"/>
                </a:lnTo>
                <a:lnTo>
                  <a:pt x="4645" y="2057"/>
                </a:lnTo>
                <a:lnTo>
                  <a:pt x="4641" y="2063"/>
                </a:lnTo>
                <a:lnTo>
                  <a:pt x="4639" y="2069"/>
                </a:lnTo>
                <a:lnTo>
                  <a:pt x="4646" y="2080"/>
                </a:lnTo>
                <a:lnTo>
                  <a:pt x="4650" y="2089"/>
                </a:lnTo>
                <a:lnTo>
                  <a:pt x="4652" y="2099"/>
                </a:lnTo>
                <a:lnTo>
                  <a:pt x="4653" y="2109"/>
                </a:lnTo>
                <a:lnTo>
                  <a:pt x="4652" y="2120"/>
                </a:lnTo>
                <a:lnTo>
                  <a:pt x="4649" y="2131"/>
                </a:lnTo>
                <a:lnTo>
                  <a:pt x="4644" y="2143"/>
                </a:lnTo>
                <a:lnTo>
                  <a:pt x="4635" y="2155"/>
                </a:lnTo>
                <a:lnTo>
                  <a:pt x="4623" y="2115"/>
                </a:lnTo>
                <a:lnTo>
                  <a:pt x="4619" y="2125"/>
                </a:lnTo>
                <a:lnTo>
                  <a:pt x="4616" y="2133"/>
                </a:lnTo>
                <a:lnTo>
                  <a:pt x="4612" y="2139"/>
                </a:lnTo>
                <a:lnTo>
                  <a:pt x="4609" y="2144"/>
                </a:lnTo>
                <a:lnTo>
                  <a:pt x="4605" y="2147"/>
                </a:lnTo>
                <a:lnTo>
                  <a:pt x="4602" y="2148"/>
                </a:lnTo>
                <a:lnTo>
                  <a:pt x="4599" y="2146"/>
                </a:lnTo>
                <a:lnTo>
                  <a:pt x="4595" y="2142"/>
                </a:lnTo>
                <a:lnTo>
                  <a:pt x="4601" y="2116"/>
                </a:lnTo>
                <a:lnTo>
                  <a:pt x="4590" y="2121"/>
                </a:lnTo>
                <a:lnTo>
                  <a:pt x="4582" y="2126"/>
                </a:lnTo>
                <a:lnTo>
                  <a:pt x="4578" y="2129"/>
                </a:lnTo>
                <a:lnTo>
                  <a:pt x="4576" y="2133"/>
                </a:lnTo>
                <a:lnTo>
                  <a:pt x="4574" y="2138"/>
                </a:lnTo>
                <a:lnTo>
                  <a:pt x="4573" y="2143"/>
                </a:lnTo>
                <a:lnTo>
                  <a:pt x="4573" y="2137"/>
                </a:lnTo>
                <a:lnTo>
                  <a:pt x="4574" y="2130"/>
                </a:lnTo>
                <a:lnTo>
                  <a:pt x="4575" y="2124"/>
                </a:lnTo>
                <a:lnTo>
                  <a:pt x="4577" y="2117"/>
                </a:lnTo>
                <a:lnTo>
                  <a:pt x="4580" y="2111"/>
                </a:lnTo>
                <a:lnTo>
                  <a:pt x="4583" y="2105"/>
                </a:lnTo>
                <a:lnTo>
                  <a:pt x="4587" y="2098"/>
                </a:lnTo>
                <a:lnTo>
                  <a:pt x="4592" y="2091"/>
                </a:lnTo>
                <a:lnTo>
                  <a:pt x="4584" y="2082"/>
                </a:lnTo>
                <a:lnTo>
                  <a:pt x="4574" y="2074"/>
                </a:lnTo>
                <a:lnTo>
                  <a:pt x="4573" y="2081"/>
                </a:lnTo>
                <a:lnTo>
                  <a:pt x="4570" y="2087"/>
                </a:lnTo>
                <a:lnTo>
                  <a:pt x="4567" y="2093"/>
                </a:lnTo>
                <a:lnTo>
                  <a:pt x="4564" y="2098"/>
                </a:lnTo>
                <a:lnTo>
                  <a:pt x="4556" y="2106"/>
                </a:lnTo>
                <a:lnTo>
                  <a:pt x="4547" y="2112"/>
                </a:lnTo>
                <a:lnTo>
                  <a:pt x="4545" y="2122"/>
                </a:lnTo>
                <a:lnTo>
                  <a:pt x="4543" y="2127"/>
                </a:lnTo>
                <a:lnTo>
                  <a:pt x="4541" y="2131"/>
                </a:lnTo>
                <a:lnTo>
                  <a:pt x="4540" y="2132"/>
                </a:lnTo>
                <a:lnTo>
                  <a:pt x="4538" y="2132"/>
                </a:lnTo>
                <a:lnTo>
                  <a:pt x="4536" y="2130"/>
                </a:lnTo>
                <a:lnTo>
                  <a:pt x="4533" y="2128"/>
                </a:lnTo>
                <a:lnTo>
                  <a:pt x="4531" y="2126"/>
                </a:lnTo>
                <a:lnTo>
                  <a:pt x="4526" y="2131"/>
                </a:lnTo>
                <a:lnTo>
                  <a:pt x="4523" y="2137"/>
                </a:lnTo>
                <a:lnTo>
                  <a:pt x="4522" y="2140"/>
                </a:lnTo>
                <a:lnTo>
                  <a:pt x="4522" y="2144"/>
                </a:lnTo>
                <a:lnTo>
                  <a:pt x="4522" y="2148"/>
                </a:lnTo>
                <a:lnTo>
                  <a:pt x="4522" y="2152"/>
                </a:lnTo>
                <a:lnTo>
                  <a:pt x="4542" y="2186"/>
                </a:lnTo>
                <a:lnTo>
                  <a:pt x="4538" y="2188"/>
                </a:lnTo>
                <a:lnTo>
                  <a:pt x="4533" y="2189"/>
                </a:lnTo>
                <a:lnTo>
                  <a:pt x="4529" y="2187"/>
                </a:lnTo>
                <a:lnTo>
                  <a:pt x="4525" y="2185"/>
                </a:lnTo>
                <a:lnTo>
                  <a:pt x="4521" y="2181"/>
                </a:lnTo>
                <a:lnTo>
                  <a:pt x="4517" y="2176"/>
                </a:lnTo>
                <a:lnTo>
                  <a:pt x="4513" y="2171"/>
                </a:lnTo>
                <a:lnTo>
                  <a:pt x="4510" y="2164"/>
                </a:lnTo>
                <a:lnTo>
                  <a:pt x="4510" y="2163"/>
                </a:lnTo>
                <a:lnTo>
                  <a:pt x="4509" y="2162"/>
                </a:lnTo>
                <a:lnTo>
                  <a:pt x="4502" y="2148"/>
                </a:lnTo>
                <a:lnTo>
                  <a:pt x="4498" y="2134"/>
                </a:lnTo>
                <a:lnTo>
                  <a:pt x="4497" y="2127"/>
                </a:lnTo>
                <a:lnTo>
                  <a:pt x="4496" y="2121"/>
                </a:lnTo>
                <a:lnTo>
                  <a:pt x="4496" y="2115"/>
                </a:lnTo>
                <a:lnTo>
                  <a:pt x="4497" y="2110"/>
                </a:lnTo>
                <a:lnTo>
                  <a:pt x="4462" y="2124"/>
                </a:lnTo>
                <a:lnTo>
                  <a:pt x="4496" y="2097"/>
                </a:lnTo>
                <a:lnTo>
                  <a:pt x="4489" y="2093"/>
                </a:lnTo>
                <a:lnTo>
                  <a:pt x="4483" y="2088"/>
                </a:lnTo>
                <a:lnTo>
                  <a:pt x="4477" y="2082"/>
                </a:lnTo>
                <a:lnTo>
                  <a:pt x="4472" y="2076"/>
                </a:lnTo>
                <a:lnTo>
                  <a:pt x="4462" y="2064"/>
                </a:lnTo>
                <a:lnTo>
                  <a:pt x="4450" y="2054"/>
                </a:lnTo>
                <a:lnTo>
                  <a:pt x="4436" y="2059"/>
                </a:lnTo>
                <a:lnTo>
                  <a:pt x="4422" y="2065"/>
                </a:lnTo>
                <a:lnTo>
                  <a:pt x="4407" y="2075"/>
                </a:lnTo>
                <a:lnTo>
                  <a:pt x="4393" y="2085"/>
                </a:lnTo>
                <a:lnTo>
                  <a:pt x="4395" y="2095"/>
                </a:lnTo>
                <a:lnTo>
                  <a:pt x="4397" y="2103"/>
                </a:lnTo>
                <a:lnTo>
                  <a:pt x="4400" y="2107"/>
                </a:lnTo>
                <a:lnTo>
                  <a:pt x="4404" y="2110"/>
                </a:lnTo>
                <a:lnTo>
                  <a:pt x="4402" y="2111"/>
                </a:lnTo>
                <a:lnTo>
                  <a:pt x="4400" y="2111"/>
                </a:lnTo>
                <a:lnTo>
                  <a:pt x="4405" y="2122"/>
                </a:lnTo>
                <a:lnTo>
                  <a:pt x="4411" y="2130"/>
                </a:lnTo>
                <a:lnTo>
                  <a:pt x="4418" y="2136"/>
                </a:lnTo>
                <a:lnTo>
                  <a:pt x="4425" y="2140"/>
                </a:lnTo>
                <a:lnTo>
                  <a:pt x="4439" y="2146"/>
                </a:lnTo>
                <a:lnTo>
                  <a:pt x="4452" y="2150"/>
                </a:lnTo>
                <a:lnTo>
                  <a:pt x="4457" y="2152"/>
                </a:lnTo>
                <a:lnTo>
                  <a:pt x="4462" y="2155"/>
                </a:lnTo>
                <a:lnTo>
                  <a:pt x="4465" y="2159"/>
                </a:lnTo>
                <a:lnTo>
                  <a:pt x="4467" y="2164"/>
                </a:lnTo>
                <a:lnTo>
                  <a:pt x="4467" y="2172"/>
                </a:lnTo>
                <a:lnTo>
                  <a:pt x="4465" y="2181"/>
                </a:lnTo>
                <a:lnTo>
                  <a:pt x="4460" y="2193"/>
                </a:lnTo>
                <a:lnTo>
                  <a:pt x="4452" y="2207"/>
                </a:lnTo>
                <a:lnTo>
                  <a:pt x="4447" y="2204"/>
                </a:lnTo>
                <a:lnTo>
                  <a:pt x="4441" y="2199"/>
                </a:lnTo>
                <a:lnTo>
                  <a:pt x="4435" y="2193"/>
                </a:lnTo>
                <a:lnTo>
                  <a:pt x="4429" y="2186"/>
                </a:lnTo>
                <a:lnTo>
                  <a:pt x="4417" y="2171"/>
                </a:lnTo>
                <a:lnTo>
                  <a:pt x="4403" y="2156"/>
                </a:lnTo>
                <a:lnTo>
                  <a:pt x="4397" y="2149"/>
                </a:lnTo>
                <a:lnTo>
                  <a:pt x="4390" y="2145"/>
                </a:lnTo>
                <a:lnTo>
                  <a:pt x="4386" y="2143"/>
                </a:lnTo>
                <a:lnTo>
                  <a:pt x="4382" y="2142"/>
                </a:lnTo>
                <a:lnTo>
                  <a:pt x="4379" y="2141"/>
                </a:lnTo>
                <a:lnTo>
                  <a:pt x="4375" y="2141"/>
                </a:lnTo>
                <a:lnTo>
                  <a:pt x="4371" y="2141"/>
                </a:lnTo>
                <a:lnTo>
                  <a:pt x="4366" y="2142"/>
                </a:lnTo>
                <a:lnTo>
                  <a:pt x="4362" y="2144"/>
                </a:lnTo>
                <a:lnTo>
                  <a:pt x="4358" y="2146"/>
                </a:lnTo>
                <a:lnTo>
                  <a:pt x="4354" y="2150"/>
                </a:lnTo>
                <a:lnTo>
                  <a:pt x="4349" y="2154"/>
                </a:lnTo>
                <a:lnTo>
                  <a:pt x="4345" y="2159"/>
                </a:lnTo>
                <a:lnTo>
                  <a:pt x="4341" y="2165"/>
                </a:lnTo>
                <a:lnTo>
                  <a:pt x="4344" y="2176"/>
                </a:lnTo>
                <a:lnTo>
                  <a:pt x="4347" y="2184"/>
                </a:lnTo>
                <a:lnTo>
                  <a:pt x="4348" y="2192"/>
                </a:lnTo>
                <a:lnTo>
                  <a:pt x="4348" y="2199"/>
                </a:lnTo>
                <a:lnTo>
                  <a:pt x="4347" y="2206"/>
                </a:lnTo>
                <a:lnTo>
                  <a:pt x="4345" y="2212"/>
                </a:lnTo>
                <a:lnTo>
                  <a:pt x="4343" y="2219"/>
                </a:lnTo>
                <a:lnTo>
                  <a:pt x="4340" y="2224"/>
                </a:lnTo>
                <a:lnTo>
                  <a:pt x="4334" y="2235"/>
                </a:lnTo>
                <a:lnTo>
                  <a:pt x="4328" y="2246"/>
                </a:lnTo>
                <a:lnTo>
                  <a:pt x="4325" y="2251"/>
                </a:lnTo>
                <a:lnTo>
                  <a:pt x="4324" y="2257"/>
                </a:lnTo>
                <a:lnTo>
                  <a:pt x="4323" y="2264"/>
                </a:lnTo>
                <a:lnTo>
                  <a:pt x="4322" y="2271"/>
                </a:lnTo>
                <a:lnTo>
                  <a:pt x="4242" y="2170"/>
                </a:lnTo>
                <a:lnTo>
                  <a:pt x="4229" y="2178"/>
                </a:lnTo>
                <a:lnTo>
                  <a:pt x="4215" y="2185"/>
                </a:lnTo>
                <a:lnTo>
                  <a:pt x="4201" y="2191"/>
                </a:lnTo>
                <a:lnTo>
                  <a:pt x="4187" y="2196"/>
                </a:lnTo>
                <a:lnTo>
                  <a:pt x="4179" y="2197"/>
                </a:lnTo>
                <a:lnTo>
                  <a:pt x="4173" y="2198"/>
                </a:lnTo>
                <a:lnTo>
                  <a:pt x="4166" y="2198"/>
                </a:lnTo>
                <a:lnTo>
                  <a:pt x="4159" y="2198"/>
                </a:lnTo>
                <a:lnTo>
                  <a:pt x="4152" y="2197"/>
                </a:lnTo>
                <a:lnTo>
                  <a:pt x="4146" y="2195"/>
                </a:lnTo>
                <a:lnTo>
                  <a:pt x="4139" y="2192"/>
                </a:lnTo>
                <a:lnTo>
                  <a:pt x="4132" y="2188"/>
                </a:lnTo>
                <a:lnTo>
                  <a:pt x="4137" y="2190"/>
                </a:lnTo>
                <a:lnTo>
                  <a:pt x="4142" y="2192"/>
                </a:lnTo>
                <a:lnTo>
                  <a:pt x="4147" y="2193"/>
                </a:lnTo>
                <a:lnTo>
                  <a:pt x="4152" y="2192"/>
                </a:lnTo>
                <a:lnTo>
                  <a:pt x="4157" y="2191"/>
                </a:lnTo>
                <a:lnTo>
                  <a:pt x="4163" y="2189"/>
                </a:lnTo>
                <a:lnTo>
                  <a:pt x="4169" y="2186"/>
                </a:lnTo>
                <a:lnTo>
                  <a:pt x="4175" y="2182"/>
                </a:lnTo>
                <a:lnTo>
                  <a:pt x="4168" y="2169"/>
                </a:lnTo>
                <a:lnTo>
                  <a:pt x="4160" y="2158"/>
                </a:lnTo>
                <a:lnTo>
                  <a:pt x="4157" y="2155"/>
                </a:lnTo>
                <a:lnTo>
                  <a:pt x="4153" y="2152"/>
                </a:lnTo>
                <a:lnTo>
                  <a:pt x="4150" y="2149"/>
                </a:lnTo>
                <a:lnTo>
                  <a:pt x="4146" y="2148"/>
                </a:lnTo>
                <a:lnTo>
                  <a:pt x="4143" y="2147"/>
                </a:lnTo>
                <a:lnTo>
                  <a:pt x="4139" y="2146"/>
                </a:lnTo>
                <a:lnTo>
                  <a:pt x="4135" y="2146"/>
                </a:lnTo>
                <a:lnTo>
                  <a:pt x="4132" y="2147"/>
                </a:lnTo>
                <a:lnTo>
                  <a:pt x="4125" y="2149"/>
                </a:lnTo>
                <a:lnTo>
                  <a:pt x="4119" y="2153"/>
                </a:lnTo>
                <a:lnTo>
                  <a:pt x="4121" y="2160"/>
                </a:lnTo>
                <a:lnTo>
                  <a:pt x="4125" y="2168"/>
                </a:lnTo>
                <a:lnTo>
                  <a:pt x="4116" y="2156"/>
                </a:lnTo>
                <a:lnTo>
                  <a:pt x="4095" y="2179"/>
                </a:lnTo>
                <a:lnTo>
                  <a:pt x="4072" y="2202"/>
                </a:lnTo>
                <a:lnTo>
                  <a:pt x="4066" y="2207"/>
                </a:lnTo>
                <a:lnTo>
                  <a:pt x="4060" y="2211"/>
                </a:lnTo>
                <a:lnTo>
                  <a:pt x="4054" y="2216"/>
                </a:lnTo>
                <a:lnTo>
                  <a:pt x="4047" y="2218"/>
                </a:lnTo>
                <a:lnTo>
                  <a:pt x="4040" y="2219"/>
                </a:lnTo>
                <a:lnTo>
                  <a:pt x="4033" y="2219"/>
                </a:lnTo>
                <a:lnTo>
                  <a:pt x="4026" y="2218"/>
                </a:lnTo>
                <a:lnTo>
                  <a:pt x="4019" y="2215"/>
                </a:lnTo>
                <a:lnTo>
                  <a:pt x="4051" y="2248"/>
                </a:lnTo>
                <a:lnTo>
                  <a:pt x="4041" y="2254"/>
                </a:lnTo>
                <a:lnTo>
                  <a:pt x="4033" y="2259"/>
                </a:lnTo>
                <a:lnTo>
                  <a:pt x="4025" y="2264"/>
                </a:lnTo>
                <a:lnTo>
                  <a:pt x="4017" y="2266"/>
                </a:lnTo>
                <a:lnTo>
                  <a:pt x="4009" y="2267"/>
                </a:lnTo>
                <a:lnTo>
                  <a:pt x="4001" y="2267"/>
                </a:lnTo>
                <a:lnTo>
                  <a:pt x="3992" y="2266"/>
                </a:lnTo>
                <a:lnTo>
                  <a:pt x="3984" y="2264"/>
                </a:lnTo>
                <a:lnTo>
                  <a:pt x="3977" y="2261"/>
                </a:lnTo>
                <a:lnTo>
                  <a:pt x="3969" y="2257"/>
                </a:lnTo>
                <a:lnTo>
                  <a:pt x="3962" y="2254"/>
                </a:lnTo>
                <a:lnTo>
                  <a:pt x="3954" y="2249"/>
                </a:lnTo>
                <a:lnTo>
                  <a:pt x="3938" y="2240"/>
                </a:lnTo>
                <a:lnTo>
                  <a:pt x="3924" y="2230"/>
                </a:lnTo>
                <a:lnTo>
                  <a:pt x="3926" y="2269"/>
                </a:lnTo>
                <a:lnTo>
                  <a:pt x="3961" y="2272"/>
                </a:lnTo>
                <a:lnTo>
                  <a:pt x="3994" y="2274"/>
                </a:lnTo>
                <a:lnTo>
                  <a:pt x="4028" y="2276"/>
                </a:lnTo>
                <a:lnTo>
                  <a:pt x="4063" y="2278"/>
                </a:lnTo>
                <a:lnTo>
                  <a:pt x="4122" y="2281"/>
                </a:lnTo>
                <a:lnTo>
                  <a:pt x="4181" y="2284"/>
                </a:lnTo>
                <a:lnTo>
                  <a:pt x="4241" y="2286"/>
                </a:lnTo>
                <a:lnTo>
                  <a:pt x="4300" y="2288"/>
                </a:lnTo>
                <a:lnTo>
                  <a:pt x="4359" y="2289"/>
                </a:lnTo>
                <a:lnTo>
                  <a:pt x="4420" y="2290"/>
                </a:lnTo>
                <a:lnTo>
                  <a:pt x="4479" y="2291"/>
                </a:lnTo>
                <a:lnTo>
                  <a:pt x="4538" y="2292"/>
                </a:lnTo>
                <a:lnTo>
                  <a:pt x="4653" y="2291"/>
                </a:lnTo>
                <a:lnTo>
                  <a:pt x="4692" y="2286"/>
                </a:lnTo>
                <a:lnTo>
                  <a:pt x="4710" y="2284"/>
                </a:lnTo>
                <a:lnTo>
                  <a:pt x="4727" y="2281"/>
                </a:lnTo>
                <a:lnTo>
                  <a:pt x="4744" y="2277"/>
                </a:lnTo>
                <a:lnTo>
                  <a:pt x="4759" y="2274"/>
                </a:lnTo>
                <a:lnTo>
                  <a:pt x="4757" y="2271"/>
                </a:lnTo>
                <a:lnTo>
                  <a:pt x="4752" y="2264"/>
                </a:lnTo>
                <a:lnTo>
                  <a:pt x="4744" y="2253"/>
                </a:lnTo>
                <a:lnTo>
                  <a:pt x="4734" y="2242"/>
                </a:lnTo>
                <a:lnTo>
                  <a:pt x="4726" y="2230"/>
                </a:lnTo>
                <a:lnTo>
                  <a:pt x="4719" y="2221"/>
                </a:lnTo>
                <a:lnTo>
                  <a:pt x="4715" y="2213"/>
                </a:lnTo>
                <a:lnTo>
                  <a:pt x="4713" y="2210"/>
                </a:lnTo>
                <a:lnTo>
                  <a:pt x="4728" y="2233"/>
                </a:lnTo>
                <a:lnTo>
                  <a:pt x="4747" y="2255"/>
                </a:lnTo>
                <a:lnTo>
                  <a:pt x="4765" y="2277"/>
                </a:lnTo>
                <a:lnTo>
                  <a:pt x="4786" y="2297"/>
                </a:lnTo>
                <a:lnTo>
                  <a:pt x="4806" y="2318"/>
                </a:lnTo>
                <a:lnTo>
                  <a:pt x="4828" y="2337"/>
                </a:lnTo>
                <a:lnTo>
                  <a:pt x="4849" y="2355"/>
                </a:lnTo>
                <a:lnTo>
                  <a:pt x="4869" y="2374"/>
                </a:lnTo>
                <a:lnTo>
                  <a:pt x="4864" y="2353"/>
                </a:lnTo>
                <a:lnTo>
                  <a:pt x="4859" y="2332"/>
                </a:lnTo>
                <a:lnTo>
                  <a:pt x="4854" y="2312"/>
                </a:lnTo>
                <a:lnTo>
                  <a:pt x="4850" y="2292"/>
                </a:lnTo>
                <a:lnTo>
                  <a:pt x="4846" y="2274"/>
                </a:lnTo>
                <a:lnTo>
                  <a:pt x="4842" y="2257"/>
                </a:lnTo>
                <a:lnTo>
                  <a:pt x="4839" y="2244"/>
                </a:lnTo>
                <a:lnTo>
                  <a:pt x="4839" y="2234"/>
                </a:lnTo>
                <a:lnTo>
                  <a:pt x="4840" y="2230"/>
                </a:lnTo>
                <a:lnTo>
                  <a:pt x="4842" y="2227"/>
                </a:lnTo>
                <a:lnTo>
                  <a:pt x="4845" y="2226"/>
                </a:lnTo>
                <a:lnTo>
                  <a:pt x="4849" y="2225"/>
                </a:lnTo>
                <a:lnTo>
                  <a:pt x="4855" y="2226"/>
                </a:lnTo>
                <a:lnTo>
                  <a:pt x="4863" y="2228"/>
                </a:lnTo>
                <a:lnTo>
                  <a:pt x="4874" y="2232"/>
                </a:lnTo>
                <a:lnTo>
                  <a:pt x="4886" y="2237"/>
                </a:lnTo>
                <a:lnTo>
                  <a:pt x="4918" y="2252"/>
                </a:lnTo>
                <a:lnTo>
                  <a:pt x="4962" y="2274"/>
                </a:lnTo>
                <a:lnTo>
                  <a:pt x="5020" y="2303"/>
                </a:lnTo>
                <a:lnTo>
                  <a:pt x="5091" y="2341"/>
                </a:lnTo>
                <a:lnTo>
                  <a:pt x="5084" y="2336"/>
                </a:lnTo>
                <a:lnTo>
                  <a:pt x="5073" y="2329"/>
                </a:lnTo>
                <a:lnTo>
                  <a:pt x="5060" y="2321"/>
                </a:lnTo>
                <a:lnTo>
                  <a:pt x="5043" y="2313"/>
                </a:lnTo>
                <a:lnTo>
                  <a:pt x="5009" y="2294"/>
                </a:lnTo>
                <a:lnTo>
                  <a:pt x="4982" y="2279"/>
                </a:lnTo>
                <a:lnTo>
                  <a:pt x="4991" y="2282"/>
                </a:lnTo>
                <a:lnTo>
                  <a:pt x="4998" y="2283"/>
                </a:lnTo>
                <a:lnTo>
                  <a:pt x="5005" y="2283"/>
                </a:lnTo>
                <a:lnTo>
                  <a:pt x="5010" y="2283"/>
                </a:lnTo>
                <a:lnTo>
                  <a:pt x="5015" y="2281"/>
                </a:lnTo>
                <a:lnTo>
                  <a:pt x="5018" y="2279"/>
                </a:lnTo>
                <a:lnTo>
                  <a:pt x="5019" y="2277"/>
                </a:lnTo>
                <a:lnTo>
                  <a:pt x="5020" y="2273"/>
                </a:lnTo>
                <a:lnTo>
                  <a:pt x="5019" y="2270"/>
                </a:lnTo>
                <a:lnTo>
                  <a:pt x="5018" y="2265"/>
                </a:lnTo>
                <a:lnTo>
                  <a:pt x="5015" y="2260"/>
                </a:lnTo>
                <a:lnTo>
                  <a:pt x="5010" y="2255"/>
                </a:lnTo>
                <a:lnTo>
                  <a:pt x="5000" y="2244"/>
                </a:lnTo>
                <a:lnTo>
                  <a:pt x="4988" y="2232"/>
                </a:lnTo>
                <a:lnTo>
                  <a:pt x="4973" y="2220"/>
                </a:lnTo>
                <a:lnTo>
                  <a:pt x="4957" y="2208"/>
                </a:lnTo>
                <a:lnTo>
                  <a:pt x="4942" y="2198"/>
                </a:lnTo>
                <a:lnTo>
                  <a:pt x="4929" y="2189"/>
                </a:lnTo>
                <a:lnTo>
                  <a:pt x="4918" y="2182"/>
                </a:lnTo>
                <a:lnTo>
                  <a:pt x="4915" y="2178"/>
                </a:lnTo>
                <a:lnTo>
                  <a:pt x="4916" y="2177"/>
                </a:lnTo>
                <a:lnTo>
                  <a:pt x="4920" y="2177"/>
                </a:lnTo>
                <a:lnTo>
                  <a:pt x="4926" y="2177"/>
                </a:lnTo>
                <a:lnTo>
                  <a:pt x="4934" y="2179"/>
                </a:lnTo>
                <a:lnTo>
                  <a:pt x="4986" y="2197"/>
                </a:lnTo>
                <a:lnTo>
                  <a:pt x="5032" y="2213"/>
                </a:lnTo>
                <a:lnTo>
                  <a:pt x="5071" y="2227"/>
                </a:lnTo>
                <a:lnTo>
                  <a:pt x="5105" y="2238"/>
                </a:lnTo>
                <a:lnTo>
                  <a:pt x="5133" y="2247"/>
                </a:lnTo>
                <a:lnTo>
                  <a:pt x="5156" y="2254"/>
                </a:lnTo>
                <a:lnTo>
                  <a:pt x="5174" y="2259"/>
                </a:lnTo>
                <a:lnTo>
                  <a:pt x="5188" y="2264"/>
                </a:lnTo>
                <a:lnTo>
                  <a:pt x="5198" y="2266"/>
                </a:lnTo>
                <a:lnTo>
                  <a:pt x="5204" y="2267"/>
                </a:lnTo>
                <a:lnTo>
                  <a:pt x="5206" y="2267"/>
                </a:lnTo>
                <a:lnTo>
                  <a:pt x="5207" y="2267"/>
                </a:lnTo>
                <a:lnTo>
                  <a:pt x="5207" y="2266"/>
                </a:lnTo>
                <a:lnTo>
                  <a:pt x="5206" y="2266"/>
                </a:lnTo>
                <a:lnTo>
                  <a:pt x="5198" y="2259"/>
                </a:lnTo>
                <a:lnTo>
                  <a:pt x="5182" y="2252"/>
                </a:lnTo>
                <a:lnTo>
                  <a:pt x="5163" y="2244"/>
                </a:lnTo>
                <a:lnTo>
                  <a:pt x="5143" y="2235"/>
                </a:lnTo>
                <a:lnTo>
                  <a:pt x="5128" y="2228"/>
                </a:lnTo>
                <a:lnTo>
                  <a:pt x="5121" y="2224"/>
                </a:lnTo>
                <a:lnTo>
                  <a:pt x="5121" y="2224"/>
                </a:lnTo>
                <a:lnTo>
                  <a:pt x="5126" y="2224"/>
                </a:lnTo>
                <a:lnTo>
                  <a:pt x="5134" y="2226"/>
                </a:lnTo>
                <a:lnTo>
                  <a:pt x="5147" y="2229"/>
                </a:lnTo>
                <a:lnTo>
                  <a:pt x="5191" y="2241"/>
                </a:lnTo>
                <a:lnTo>
                  <a:pt x="5262" y="2260"/>
                </a:lnTo>
                <a:lnTo>
                  <a:pt x="5311" y="2275"/>
                </a:lnTo>
                <a:lnTo>
                  <a:pt x="5359" y="2288"/>
                </a:lnTo>
                <a:lnTo>
                  <a:pt x="5404" y="2301"/>
                </a:lnTo>
                <a:lnTo>
                  <a:pt x="5448" y="2314"/>
                </a:lnTo>
                <a:lnTo>
                  <a:pt x="5490" y="2325"/>
                </a:lnTo>
                <a:lnTo>
                  <a:pt x="5530" y="2337"/>
                </a:lnTo>
                <a:lnTo>
                  <a:pt x="5568" y="2347"/>
                </a:lnTo>
                <a:lnTo>
                  <a:pt x="5604" y="2358"/>
                </a:lnTo>
                <a:lnTo>
                  <a:pt x="5390" y="2299"/>
                </a:lnTo>
                <a:lnTo>
                  <a:pt x="5402" y="2302"/>
                </a:lnTo>
                <a:lnTo>
                  <a:pt x="5407" y="2304"/>
                </a:lnTo>
                <a:lnTo>
                  <a:pt x="5444" y="2317"/>
                </a:lnTo>
                <a:lnTo>
                  <a:pt x="5484" y="2329"/>
                </a:lnTo>
                <a:lnTo>
                  <a:pt x="5525" y="2342"/>
                </a:lnTo>
                <a:lnTo>
                  <a:pt x="5568" y="2355"/>
                </a:lnTo>
                <a:lnTo>
                  <a:pt x="5613" y="2369"/>
                </a:lnTo>
                <a:lnTo>
                  <a:pt x="5660" y="2382"/>
                </a:lnTo>
                <a:lnTo>
                  <a:pt x="5709" y="2396"/>
                </a:lnTo>
                <a:lnTo>
                  <a:pt x="5759" y="2411"/>
                </a:lnTo>
                <a:lnTo>
                  <a:pt x="5803" y="2423"/>
                </a:lnTo>
                <a:lnTo>
                  <a:pt x="5846" y="2435"/>
                </a:lnTo>
                <a:lnTo>
                  <a:pt x="5889" y="2446"/>
                </a:lnTo>
                <a:lnTo>
                  <a:pt x="5929" y="2457"/>
                </a:lnTo>
                <a:lnTo>
                  <a:pt x="5969" y="2467"/>
                </a:lnTo>
                <a:lnTo>
                  <a:pt x="6009" y="2476"/>
                </a:lnTo>
                <a:lnTo>
                  <a:pt x="6047" y="2485"/>
                </a:lnTo>
                <a:lnTo>
                  <a:pt x="6084" y="2494"/>
                </a:lnTo>
                <a:lnTo>
                  <a:pt x="6125" y="2504"/>
                </a:lnTo>
                <a:lnTo>
                  <a:pt x="6165" y="2512"/>
                </a:lnTo>
                <a:lnTo>
                  <a:pt x="6203" y="2521"/>
                </a:lnTo>
                <a:lnTo>
                  <a:pt x="6238" y="2529"/>
                </a:lnTo>
                <a:lnTo>
                  <a:pt x="6271" y="2536"/>
                </a:lnTo>
                <a:lnTo>
                  <a:pt x="6298" y="2542"/>
                </a:lnTo>
                <a:lnTo>
                  <a:pt x="6322" y="2547"/>
                </a:lnTo>
                <a:lnTo>
                  <a:pt x="6340" y="2552"/>
                </a:lnTo>
                <a:lnTo>
                  <a:pt x="6263" y="2529"/>
                </a:lnTo>
                <a:lnTo>
                  <a:pt x="6193" y="2509"/>
                </a:lnTo>
                <a:lnTo>
                  <a:pt x="6133" y="2490"/>
                </a:lnTo>
                <a:lnTo>
                  <a:pt x="6081" y="2475"/>
                </a:lnTo>
                <a:lnTo>
                  <a:pt x="6035" y="2462"/>
                </a:lnTo>
                <a:lnTo>
                  <a:pt x="5996" y="2449"/>
                </a:lnTo>
                <a:lnTo>
                  <a:pt x="5962" y="2439"/>
                </a:lnTo>
                <a:lnTo>
                  <a:pt x="5934" y="2431"/>
                </a:lnTo>
                <a:lnTo>
                  <a:pt x="5891" y="2419"/>
                </a:lnTo>
                <a:lnTo>
                  <a:pt x="5854" y="2409"/>
                </a:lnTo>
                <a:lnTo>
                  <a:pt x="5822" y="2400"/>
                </a:lnTo>
                <a:lnTo>
                  <a:pt x="5796" y="2392"/>
                </a:lnTo>
                <a:lnTo>
                  <a:pt x="5773" y="2386"/>
                </a:lnTo>
                <a:lnTo>
                  <a:pt x="5752" y="2380"/>
                </a:lnTo>
                <a:lnTo>
                  <a:pt x="5732" y="2374"/>
                </a:lnTo>
                <a:lnTo>
                  <a:pt x="5712" y="2369"/>
                </a:lnTo>
                <a:lnTo>
                  <a:pt x="5691" y="2363"/>
                </a:lnTo>
                <a:lnTo>
                  <a:pt x="5666" y="2355"/>
                </a:lnTo>
                <a:lnTo>
                  <a:pt x="5631" y="2346"/>
                </a:lnTo>
                <a:lnTo>
                  <a:pt x="5582" y="2332"/>
                </a:lnTo>
                <a:lnTo>
                  <a:pt x="5513" y="2313"/>
                </a:lnTo>
                <a:lnTo>
                  <a:pt x="5420" y="2286"/>
                </a:lnTo>
                <a:lnTo>
                  <a:pt x="5300" y="2252"/>
                </a:lnTo>
                <a:lnTo>
                  <a:pt x="5144" y="2208"/>
                </a:lnTo>
                <a:lnTo>
                  <a:pt x="5414" y="2292"/>
                </a:lnTo>
                <a:lnTo>
                  <a:pt x="4895" y="2144"/>
                </a:lnTo>
                <a:lnTo>
                  <a:pt x="4891" y="2150"/>
                </a:lnTo>
                <a:lnTo>
                  <a:pt x="4887" y="2154"/>
                </a:lnTo>
                <a:lnTo>
                  <a:pt x="4883" y="2156"/>
                </a:lnTo>
                <a:lnTo>
                  <a:pt x="4879" y="2157"/>
                </a:lnTo>
                <a:lnTo>
                  <a:pt x="4874" y="2156"/>
                </a:lnTo>
                <a:lnTo>
                  <a:pt x="4868" y="2152"/>
                </a:lnTo>
                <a:lnTo>
                  <a:pt x="4862" y="2146"/>
                </a:lnTo>
                <a:lnTo>
                  <a:pt x="4855" y="2137"/>
                </a:lnTo>
                <a:lnTo>
                  <a:pt x="4856" y="2135"/>
                </a:lnTo>
                <a:lnTo>
                  <a:pt x="4856" y="2133"/>
                </a:lnTo>
                <a:lnTo>
                  <a:pt x="4836" y="2128"/>
                </a:lnTo>
                <a:lnTo>
                  <a:pt x="4846" y="2130"/>
                </a:lnTo>
                <a:lnTo>
                  <a:pt x="4856" y="2133"/>
                </a:lnTo>
                <a:lnTo>
                  <a:pt x="4856" y="2120"/>
                </a:lnTo>
                <a:lnTo>
                  <a:pt x="4856" y="2108"/>
                </a:lnTo>
                <a:lnTo>
                  <a:pt x="4847" y="2106"/>
                </a:lnTo>
                <a:lnTo>
                  <a:pt x="4840" y="2104"/>
                </a:lnTo>
                <a:lnTo>
                  <a:pt x="4836" y="2103"/>
                </a:lnTo>
                <a:lnTo>
                  <a:pt x="4833" y="2102"/>
                </a:lnTo>
                <a:lnTo>
                  <a:pt x="4832" y="2101"/>
                </a:lnTo>
                <a:lnTo>
                  <a:pt x="4833" y="2100"/>
                </a:lnTo>
                <a:lnTo>
                  <a:pt x="4841" y="2100"/>
                </a:lnTo>
                <a:lnTo>
                  <a:pt x="4856" y="2101"/>
                </a:lnTo>
                <a:lnTo>
                  <a:pt x="4856" y="2098"/>
                </a:lnTo>
                <a:lnTo>
                  <a:pt x="4856" y="2095"/>
                </a:lnTo>
                <a:lnTo>
                  <a:pt x="4837" y="2092"/>
                </a:lnTo>
                <a:lnTo>
                  <a:pt x="4826" y="2090"/>
                </a:lnTo>
                <a:lnTo>
                  <a:pt x="4823" y="2089"/>
                </a:lnTo>
                <a:lnTo>
                  <a:pt x="4822" y="2088"/>
                </a:lnTo>
                <a:lnTo>
                  <a:pt x="4823" y="2088"/>
                </a:lnTo>
                <a:lnTo>
                  <a:pt x="4825" y="2087"/>
                </a:lnTo>
                <a:lnTo>
                  <a:pt x="4831" y="2087"/>
                </a:lnTo>
                <a:lnTo>
                  <a:pt x="4838" y="2086"/>
                </a:lnTo>
                <a:lnTo>
                  <a:pt x="4847" y="2086"/>
                </a:lnTo>
                <a:lnTo>
                  <a:pt x="4856" y="2085"/>
                </a:lnTo>
                <a:lnTo>
                  <a:pt x="4857" y="2079"/>
                </a:lnTo>
                <a:lnTo>
                  <a:pt x="4857" y="2073"/>
                </a:lnTo>
                <a:lnTo>
                  <a:pt x="4847" y="2074"/>
                </a:lnTo>
                <a:lnTo>
                  <a:pt x="4836" y="2075"/>
                </a:lnTo>
                <a:lnTo>
                  <a:pt x="4825" y="2076"/>
                </a:lnTo>
                <a:lnTo>
                  <a:pt x="4814" y="2076"/>
                </a:lnTo>
                <a:lnTo>
                  <a:pt x="4814" y="2085"/>
                </a:lnTo>
                <a:lnTo>
                  <a:pt x="4814" y="2093"/>
                </a:lnTo>
                <a:lnTo>
                  <a:pt x="4814" y="2101"/>
                </a:lnTo>
                <a:lnTo>
                  <a:pt x="4815" y="2110"/>
                </a:lnTo>
                <a:lnTo>
                  <a:pt x="4810" y="2076"/>
                </a:lnTo>
                <a:lnTo>
                  <a:pt x="4804" y="2077"/>
                </a:lnTo>
                <a:lnTo>
                  <a:pt x="4798" y="2077"/>
                </a:lnTo>
                <a:lnTo>
                  <a:pt x="4785" y="2075"/>
                </a:lnTo>
                <a:lnTo>
                  <a:pt x="4774" y="2073"/>
                </a:lnTo>
                <a:lnTo>
                  <a:pt x="4772" y="2079"/>
                </a:lnTo>
                <a:lnTo>
                  <a:pt x="4771" y="2085"/>
                </a:lnTo>
                <a:lnTo>
                  <a:pt x="4771" y="2085"/>
                </a:lnTo>
                <a:close/>
                <a:moveTo>
                  <a:pt x="4691" y="535"/>
                </a:moveTo>
                <a:lnTo>
                  <a:pt x="4717" y="545"/>
                </a:lnTo>
                <a:lnTo>
                  <a:pt x="4712" y="546"/>
                </a:lnTo>
                <a:lnTo>
                  <a:pt x="4708" y="546"/>
                </a:lnTo>
                <a:lnTo>
                  <a:pt x="4705" y="545"/>
                </a:lnTo>
                <a:lnTo>
                  <a:pt x="4701" y="544"/>
                </a:lnTo>
                <a:lnTo>
                  <a:pt x="4696" y="541"/>
                </a:lnTo>
                <a:lnTo>
                  <a:pt x="4691" y="535"/>
                </a:lnTo>
                <a:lnTo>
                  <a:pt x="4642" y="519"/>
                </a:lnTo>
                <a:lnTo>
                  <a:pt x="4631" y="581"/>
                </a:lnTo>
                <a:lnTo>
                  <a:pt x="4616" y="586"/>
                </a:lnTo>
                <a:lnTo>
                  <a:pt x="4603" y="592"/>
                </a:lnTo>
                <a:lnTo>
                  <a:pt x="4604" y="593"/>
                </a:lnTo>
                <a:lnTo>
                  <a:pt x="4605" y="593"/>
                </a:lnTo>
                <a:lnTo>
                  <a:pt x="4635" y="590"/>
                </a:lnTo>
                <a:lnTo>
                  <a:pt x="4667" y="586"/>
                </a:lnTo>
                <a:lnTo>
                  <a:pt x="4699" y="583"/>
                </a:lnTo>
                <a:lnTo>
                  <a:pt x="4731" y="579"/>
                </a:lnTo>
                <a:lnTo>
                  <a:pt x="4729" y="578"/>
                </a:lnTo>
                <a:lnTo>
                  <a:pt x="4728" y="576"/>
                </a:lnTo>
                <a:lnTo>
                  <a:pt x="4731" y="577"/>
                </a:lnTo>
                <a:lnTo>
                  <a:pt x="4738" y="579"/>
                </a:lnTo>
                <a:lnTo>
                  <a:pt x="4747" y="578"/>
                </a:lnTo>
                <a:lnTo>
                  <a:pt x="4756" y="576"/>
                </a:lnTo>
                <a:lnTo>
                  <a:pt x="4765" y="575"/>
                </a:lnTo>
                <a:lnTo>
                  <a:pt x="4774" y="574"/>
                </a:lnTo>
                <a:lnTo>
                  <a:pt x="4770" y="559"/>
                </a:lnTo>
                <a:lnTo>
                  <a:pt x="4768" y="545"/>
                </a:lnTo>
                <a:lnTo>
                  <a:pt x="4768" y="531"/>
                </a:lnTo>
                <a:lnTo>
                  <a:pt x="4769" y="519"/>
                </a:lnTo>
                <a:lnTo>
                  <a:pt x="4772" y="509"/>
                </a:lnTo>
                <a:lnTo>
                  <a:pt x="4776" y="499"/>
                </a:lnTo>
                <a:lnTo>
                  <a:pt x="4782" y="490"/>
                </a:lnTo>
                <a:lnTo>
                  <a:pt x="4788" y="482"/>
                </a:lnTo>
                <a:lnTo>
                  <a:pt x="4773" y="476"/>
                </a:lnTo>
                <a:lnTo>
                  <a:pt x="4760" y="469"/>
                </a:lnTo>
                <a:lnTo>
                  <a:pt x="4747" y="463"/>
                </a:lnTo>
                <a:lnTo>
                  <a:pt x="4734" y="456"/>
                </a:lnTo>
                <a:lnTo>
                  <a:pt x="4729" y="465"/>
                </a:lnTo>
                <a:lnTo>
                  <a:pt x="4726" y="474"/>
                </a:lnTo>
                <a:lnTo>
                  <a:pt x="4725" y="478"/>
                </a:lnTo>
                <a:lnTo>
                  <a:pt x="4725" y="483"/>
                </a:lnTo>
                <a:lnTo>
                  <a:pt x="4725" y="487"/>
                </a:lnTo>
                <a:lnTo>
                  <a:pt x="4725" y="493"/>
                </a:lnTo>
                <a:lnTo>
                  <a:pt x="4713" y="445"/>
                </a:lnTo>
                <a:lnTo>
                  <a:pt x="4703" y="439"/>
                </a:lnTo>
                <a:lnTo>
                  <a:pt x="4694" y="433"/>
                </a:lnTo>
                <a:lnTo>
                  <a:pt x="4703" y="437"/>
                </a:lnTo>
                <a:lnTo>
                  <a:pt x="4712" y="441"/>
                </a:lnTo>
                <a:lnTo>
                  <a:pt x="4706" y="421"/>
                </a:lnTo>
                <a:lnTo>
                  <a:pt x="4702" y="424"/>
                </a:lnTo>
                <a:lnTo>
                  <a:pt x="4697" y="427"/>
                </a:lnTo>
                <a:lnTo>
                  <a:pt x="4692" y="428"/>
                </a:lnTo>
                <a:lnTo>
                  <a:pt x="4686" y="429"/>
                </a:lnTo>
                <a:lnTo>
                  <a:pt x="4691" y="431"/>
                </a:lnTo>
                <a:lnTo>
                  <a:pt x="4694" y="433"/>
                </a:lnTo>
                <a:lnTo>
                  <a:pt x="4691" y="431"/>
                </a:lnTo>
                <a:lnTo>
                  <a:pt x="4686" y="429"/>
                </a:lnTo>
                <a:lnTo>
                  <a:pt x="4667" y="427"/>
                </a:lnTo>
                <a:lnTo>
                  <a:pt x="4649" y="424"/>
                </a:lnTo>
                <a:lnTo>
                  <a:pt x="4645" y="424"/>
                </a:lnTo>
                <a:lnTo>
                  <a:pt x="4641" y="425"/>
                </a:lnTo>
                <a:lnTo>
                  <a:pt x="4638" y="426"/>
                </a:lnTo>
                <a:lnTo>
                  <a:pt x="4635" y="429"/>
                </a:lnTo>
                <a:lnTo>
                  <a:pt x="4633" y="432"/>
                </a:lnTo>
                <a:lnTo>
                  <a:pt x="4631" y="437"/>
                </a:lnTo>
                <a:lnTo>
                  <a:pt x="4629" y="443"/>
                </a:lnTo>
                <a:lnTo>
                  <a:pt x="4629" y="451"/>
                </a:lnTo>
                <a:lnTo>
                  <a:pt x="4637" y="451"/>
                </a:lnTo>
                <a:lnTo>
                  <a:pt x="4645" y="453"/>
                </a:lnTo>
                <a:lnTo>
                  <a:pt x="4651" y="456"/>
                </a:lnTo>
                <a:lnTo>
                  <a:pt x="4656" y="460"/>
                </a:lnTo>
                <a:lnTo>
                  <a:pt x="4661" y="464"/>
                </a:lnTo>
                <a:lnTo>
                  <a:pt x="4664" y="470"/>
                </a:lnTo>
                <a:lnTo>
                  <a:pt x="4667" y="476"/>
                </a:lnTo>
                <a:lnTo>
                  <a:pt x="4670" y="483"/>
                </a:lnTo>
                <a:lnTo>
                  <a:pt x="4675" y="498"/>
                </a:lnTo>
                <a:lnTo>
                  <a:pt x="4679" y="512"/>
                </a:lnTo>
                <a:lnTo>
                  <a:pt x="4681" y="519"/>
                </a:lnTo>
                <a:lnTo>
                  <a:pt x="4684" y="525"/>
                </a:lnTo>
                <a:lnTo>
                  <a:pt x="4686" y="531"/>
                </a:lnTo>
                <a:lnTo>
                  <a:pt x="4691" y="535"/>
                </a:lnTo>
                <a:close/>
                <a:moveTo>
                  <a:pt x="7689" y="2211"/>
                </a:moveTo>
                <a:lnTo>
                  <a:pt x="7660" y="2120"/>
                </a:lnTo>
                <a:lnTo>
                  <a:pt x="7673" y="2152"/>
                </a:lnTo>
                <a:lnTo>
                  <a:pt x="7689" y="2211"/>
                </a:lnTo>
                <a:close/>
                <a:moveTo>
                  <a:pt x="7829" y="2145"/>
                </a:moveTo>
                <a:lnTo>
                  <a:pt x="7797" y="2091"/>
                </a:lnTo>
                <a:lnTo>
                  <a:pt x="7808" y="2096"/>
                </a:lnTo>
                <a:lnTo>
                  <a:pt x="7816" y="2101"/>
                </a:lnTo>
                <a:lnTo>
                  <a:pt x="7823" y="2107"/>
                </a:lnTo>
                <a:lnTo>
                  <a:pt x="7827" y="2114"/>
                </a:lnTo>
                <a:lnTo>
                  <a:pt x="7829" y="2122"/>
                </a:lnTo>
                <a:lnTo>
                  <a:pt x="7830" y="2129"/>
                </a:lnTo>
                <a:lnTo>
                  <a:pt x="7830" y="2137"/>
                </a:lnTo>
                <a:lnTo>
                  <a:pt x="7829" y="2145"/>
                </a:lnTo>
                <a:close/>
                <a:moveTo>
                  <a:pt x="886" y="1422"/>
                </a:moveTo>
                <a:lnTo>
                  <a:pt x="948" y="1445"/>
                </a:lnTo>
                <a:lnTo>
                  <a:pt x="938" y="1418"/>
                </a:lnTo>
                <a:lnTo>
                  <a:pt x="946" y="1414"/>
                </a:lnTo>
                <a:lnTo>
                  <a:pt x="952" y="1411"/>
                </a:lnTo>
                <a:lnTo>
                  <a:pt x="958" y="1411"/>
                </a:lnTo>
                <a:lnTo>
                  <a:pt x="962" y="1412"/>
                </a:lnTo>
                <a:lnTo>
                  <a:pt x="966" y="1414"/>
                </a:lnTo>
                <a:lnTo>
                  <a:pt x="969" y="1418"/>
                </a:lnTo>
                <a:lnTo>
                  <a:pt x="972" y="1421"/>
                </a:lnTo>
                <a:lnTo>
                  <a:pt x="975" y="1426"/>
                </a:lnTo>
                <a:lnTo>
                  <a:pt x="978" y="1430"/>
                </a:lnTo>
                <a:lnTo>
                  <a:pt x="981" y="1434"/>
                </a:lnTo>
                <a:lnTo>
                  <a:pt x="984" y="1438"/>
                </a:lnTo>
                <a:lnTo>
                  <a:pt x="988" y="1441"/>
                </a:lnTo>
                <a:lnTo>
                  <a:pt x="992" y="1443"/>
                </a:lnTo>
                <a:lnTo>
                  <a:pt x="998" y="1444"/>
                </a:lnTo>
                <a:lnTo>
                  <a:pt x="1006" y="1443"/>
                </a:lnTo>
                <a:lnTo>
                  <a:pt x="1013" y="1440"/>
                </a:lnTo>
                <a:lnTo>
                  <a:pt x="1015" y="1463"/>
                </a:lnTo>
                <a:lnTo>
                  <a:pt x="1016" y="1475"/>
                </a:lnTo>
                <a:lnTo>
                  <a:pt x="1019" y="1480"/>
                </a:lnTo>
                <a:lnTo>
                  <a:pt x="1023" y="1485"/>
                </a:lnTo>
                <a:lnTo>
                  <a:pt x="1031" y="1491"/>
                </a:lnTo>
                <a:lnTo>
                  <a:pt x="1042" y="1500"/>
                </a:lnTo>
                <a:lnTo>
                  <a:pt x="1033" y="1495"/>
                </a:lnTo>
                <a:lnTo>
                  <a:pt x="1024" y="1491"/>
                </a:lnTo>
                <a:lnTo>
                  <a:pt x="1016" y="1489"/>
                </a:lnTo>
                <a:lnTo>
                  <a:pt x="1007" y="1486"/>
                </a:lnTo>
                <a:lnTo>
                  <a:pt x="989" y="1483"/>
                </a:lnTo>
                <a:lnTo>
                  <a:pt x="972" y="1482"/>
                </a:lnTo>
                <a:lnTo>
                  <a:pt x="936" y="1481"/>
                </a:lnTo>
                <a:lnTo>
                  <a:pt x="897" y="1479"/>
                </a:lnTo>
                <a:lnTo>
                  <a:pt x="898" y="1474"/>
                </a:lnTo>
                <a:lnTo>
                  <a:pt x="898" y="1469"/>
                </a:lnTo>
                <a:lnTo>
                  <a:pt x="897" y="1464"/>
                </a:lnTo>
                <a:lnTo>
                  <a:pt x="896" y="1458"/>
                </a:lnTo>
                <a:lnTo>
                  <a:pt x="892" y="1447"/>
                </a:lnTo>
                <a:lnTo>
                  <a:pt x="887" y="1437"/>
                </a:lnTo>
                <a:lnTo>
                  <a:pt x="883" y="1429"/>
                </a:lnTo>
                <a:lnTo>
                  <a:pt x="880" y="1423"/>
                </a:lnTo>
                <a:lnTo>
                  <a:pt x="880" y="1421"/>
                </a:lnTo>
                <a:lnTo>
                  <a:pt x="881" y="1420"/>
                </a:lnTo>
                <a:lnTo>
                  <a:pt x="883" y="1421"/>
                </a:lnTo>
                <a:lnTo>
                  <a:pt x="886" y="1422"/>
                </a:lnTo>
                <a:close/>
                <a:moveTo>
                  <a:pt x="3246" y="1760"/>
                </a:moveTo>
                <a:lnTo>
                  <a:pt x="3251" y="1758"/>
                </a:lnTo>
                <a:lnTo>
                  <a:pt x="3256" y="1757"/>
                </a:lnTo>
                <a:lnTo>
                  <a:pt x="3251" y="1759"/>
                </a:lnTo>
                <a:lnTo>
                  <a:pt x="3246" y="1760"/>
                </a:lnTo>
                <a:lnTo>
                  <a:pt x="3236" y="1764"/>
                </a:lnTo>
                <a:lnTo>
                  <a:pt x="3228" y="1767"/>
                </a:lnTo>
                <a:lnTo>
                  <a:pt x="3221" y="1770"/>
                </a:lnTo>
                <a:lnTo>
                  <a:pt x="3212" y="1772"/>
                </a:lnTo>
                <a:lnTo>
                  <a:pt x="3216" y="1777"/>
                </a:lnTo>
                <a:lnTo>
                  <a:pt x="3220" y="1782"/>
                </a:lnTo>
                <a:lnTo>
                  <a:pt x="3225" y="1787"/>
                </a:lnTo>
                <a:lnTo>
                  <a:pt x="3230" y="1791"/>
                </a:lnTo>
                <a:lnTo>
                  <a:pt x="3241" y="1799"/>
                </a:lnTo>
                <a:lnTo>
                  <a:pt x="3252" y="1807"/>
                </a:lnTo>
                <a:lnTo>
                  <a:pt x="3255" y="1801"/>
                </a:lnTo>
                <a:lnTo>
                  <a:pt x="3258" y="1796"/>
                </a:lnTo>
                <a:lnTo>
                  <a:pt x="3260" y="1790"/>
                </a:lnTo>
                <a:lnTo>
                  <a:pt x="3262" y="1784"/>
                </a:lnTo>
                <a:lnTo>
                  <a:pt x="3262" y="1772"/>
                </a:lnTo>
                <a:lnTo>
                  <a:pt x="3259" y="1761"/>
                </a:lnTo>
                <a:lnTo>
                  <a:pt x="3258" y="1750"/>
                </a:lnTo>
                <a:lnTo>
                  <a:pt x="3257" y="1740"/>
                </a:lnTo>
                <a:lnTo>
                  <a:pt x="3258" y="1734"/>
                </a:lnTo>
                <a:lnTo>
                  <a:pt x="3259" y="1730"/>
                </a:lnTo>
                <a:lnTo>
                  <a:pt x="3262" y="1726"/>
                </a:lnTo>
                <a:lnTo>
                  <a:pt x="3265" y="1722"/>
                </a:lnTo>
                <a:lnTo>
                  <a:pt x="3301" y="1719"/>
                </a:lnTo>
                <a:lnTo>
                  <a:pt x="3296" y="1716"/>
                </a:lnTo>
                <a:lnTo>
                  <a:pt x="3291" y="1714"/>
                </a:lnTo>
                <a:lnTo>
                  <a:pt x="3286" y="1712"/>
                </a:lnTo>
                <a:lnTo>
                  <a:pt x="3281" y="1710"/>
                </a:lnTo>
                <a:lnTo>
                  <a:pt x="3269" y="1708"/>
                </a:lnTo>
                <a:lnTo>
                  <a:pt x="3256" y="1708"/>
                </a:lnTo>
                <a:lnTo>
                  <a:pt x="3233" y="1708"/>
                </a:lnTo>
                <a:lnTo>
                  <a:pt x="3211" y="1711"/>
                </a:lnTo>
                <a:lnTo>
                  <a:pt x="3194" y="1723"/>
                </a:lnTo>
                <a:lnTo>
                  <a:pt x="3179" y="1733"/>
                </a:lnTo>
                <a:lnTo>
                  <a:pt x="3163" y="1745"/>
                </a:lnTo>
                <a:lnTo>
                  <a:pt x="3151" y="1755"/>
                </a:lnTo>
                <a:lnTo>
                  <a:pt x="3151" y="1757"/>
                </a:lnTo>
                <a:lnTo>
                  <a:pt x="3152" y="1758"/>
                </a:lnTo>
                <a:lnTo>
                  <a:pt x="3151" y="1757"/>
                </a:lnTo>
                <a:lnTo>
                  <a:pt x="3150" y="1756"/>
                </a:lnTo>
                <a:lnTo>
                  <a:pt x="3146" y="1761"/>
                </a:lnTo>
                <a:lnTo>
                  <a:pt x="3142" y="1765"/>
                </a:lnTo>
                <a:lnTo>
                  <a:pt x="3139" y="1770"/>
                </a:lnTo>
                <a:lnTo>
                  <a:pt x="3136" y="1776"/>
                </a:lnTo>
                <a:lnTo>
                  <a:pt x="3133" y="1781"/>
                </a:lnTo>
                <a:lnTo>
                  <a:pt x="3132" y="1788"/>
                </a:lnTo>
                <a:lnTo>
                  <a:pt x="3130" y="1795"/>
                </a:lnTo>
                <a:lnTo>
                  <a:pt x="3130" y="1802"/>
                </a:lnTo>
                <a:lnTo>
                  <a:pt x="3144" y="1808"/>
                </a:lnTo>
                <a:lnTo>
                  <a:pt x="3149" y="1795"/>
                </a:lnTo>
                <a:lnTo>
                  <a:pt x="3152" y="1782"/>
                </a:lnTo>
                <a:lnTo>
                  <a:pt x="3153" y="1776"/>
                </a:lnTo>
                <a:lnTo>
                  <a:pt x="3153" y="1770"/>
                </a:lnTo>
                <a:lnTo>
                  <a:pt x="3153" y="1764"/>
                </a:lnTo>
                <a:lnTo>
                  <a:pt x="3152" y="1758"/>
                </a:lnTo>
                <a:lnTo>
                  <a:pt x="3156" y="1760"/>
                </a:lnTo>
                <a:lnTo>
                  <a:pt x="3161" y="1760"/>
                </a:lnTo>
                <a:lnTo>
                  <a:pt x="3166" y="1759"/>
                </a:lnTo>
                <a:lnTo>
                  <a:pt x="3172" y="1756"/>
                </a:lnTo>
                <a:lnTo>
                  <a:pt x="3183" y="1749"/>
                </a:lnTo>
                <a:lnTo>
                  <a:pt x="3193" y="1739"/>
                </a:lnTo>
                <a:lnTo>
                  <a:pt x="3202" y="1728"/>
                </a:lnTo>
                <a:lnTo>
                  <a:pt x="3211" y="1720"/>
                </a:lnTo>
                <a:lnTo>
                  <a:pt x="3216" y="1717"/>
                </a:lnTo>
                <a:lnTo>
                  <a:pt x="3219" y="1716"/>
                </a:lnTo>
                <a:lnTo>
                  <a:pt x="3222" y="1715"/>
                </a:lnTo>
                <a:lnTo>
                  <a:pt x="3225" y="1716"/>
                </a:lnTo>
                <a:lnTo>
                  <a:pt x="3219" y="1725"/>
                </a:lnTo>
                <a:lnTo>
                  <a:pt x="3214" y="1734"/>
                </a:lnTo>
                <a:lnTo>
                  <a:pt x="3211" y="1742"/>
                </a:lnTo>
                <a:lnTo>
                  <a:pt x="3209" y="1749"/>
                </a:lnTo>
                <a:lnTo>
                  <a:pt x="3218" y="1753"/>
                </a:lnTo>
                <a:lnTo>
                  <a:pt x="3227" y="1757"/>
                </a:lnTo>
                <a:lnTo>
                  <a:pt x="3232" y="1759"/>
                </a:lnTo>
                <a:lnTo>
                  <a:pt x="3236" y="1760"/>
                </a:lnTo>
                <a:lnTo>
                  <a:pt x="3241" y="1760"/>
                </a:lnTo>
                <a:lnTo>
                  <a:pt x="3246" y="1760"/>
                </a:lnTo>
                <a:close/>
                <a:moveTo>
                  <a:pt x="1417" y="1337"/>
                </a:moveTo>
                <a:lnTo>
                  <a:pt x="1420" y="1335"/>
                </a:lnTo>
                <a:lnTo>
                  <a:pt x="1423" y="1332"/>
                </a:lnTo>
                <a:lnTo>
                  <a:pt x="1426" y="1330"/>
                </a:lnTo>
                <a:lnTo>
                  <a:pt x="1430" y="1328"/>
                </a:lnTo>
                <a:lnTo>
                  <a:pt x="1424" y="1333"/>
                </a:lnTo>
                <a:lnTo>
                  <a:pt x="1417" y="1337"/>
                </a:lnTo>
                <a:close/>
                <a:moveTo>
                  <a:pt x="5821" y="2025"/>
                </a:moveTo>
                <a:lnTo>
                  <a:pt x="5832" y="2034"/>
                </a:lnTo>
                <a:lnTo>
                  <a:pt x="5843" y="2043"/>
                </a:lnTo>
                <a:lnTo>
                  <a:pt x="5834" y="2040"/>
                </a:lnTo>
                <a:lnTo>
                  <a:pt x="5828" y="2036"/>
                </a:lnTo>
                <a:lnTo>
                  <a:pt x="5824" y="2031"/>
                </a:lnTo>
                <a:lnTo>
                  <a:pt x="5821" y="2025"/>
                </a:lnTo>
                <a:lnTo>
                  <a:pt x="5810" y="2017"/>
                </a:lnTo>
                <a:lnTo>
                  <a:pt x="5799" y="2011"/>
                </a:lnTo>
                <a:lnTo>
                  <a:pt x="5793" y="2009"/>
                </a:lnTo>
                <a:lnTo>
                  <a:pt x="5788" y="2007"/>
                </a:lnTo>
                <a:lnTo>
                  <a:pt x="5782" y="2006"/>
                </a:lnTo>
                <a:lnTo>
                  <a:pt x="5777" y="2006"/>
                </a:lnTo>
                <a:lnTo>
                  <a:pt x="5772" y="2006"/>
                </a:lnTo>
                <a:lnTo>
                  <a:pt x="5767" y="2008"/>
                </a:lnTo>
                <a:lnTo>
                  <a:pt x="5763" y="2010"/>
                </a:lnTo>
                <a:lnTo>
                  <a:pt x="5758" y="2013"/>
                </a:lnTo>
                <a:lnTo>
                  <a:pt x="5754" y="2018"/>
                </a:lnTo>
                <a:lnTo>
                  <a:pt x="5750" y="2024"/>
                </a:lnTo>
                <a:lnTo>
                  <a:pt x="5746" y="2031"/>
                </a:lnTo>
                <a:lnTo>
                  <a:pt x="5743" y="2039"/>
                </a:lnTo>
                <a:lnTo>
                  <a:pt x="5747" y="2041"/>
                </a:lnTo>
                <a:lnTo>
                  <a:pt x="5752" y="2042"/>
                </a:lnTo>
                <a:lnTo>
                  <a:pt x="5768" y="2046"/>
                </a:lnTo>
                <a:lnTo>
                  <a:pt x="5783" y="2049"/>
                </a:lnTo>
                <a:lnTo>
                  <a:pt x="5799" y="2051"/>
                </a:lnTo>
                <a:lnTo>
                  <a:pt x="5813" y="2053"/>
                </a:lnTo>
                <a:lnTo>
                  <a:pt x="5826" y="2053"/>
                </a:lnTo>
                <a:lnTo>
                  <a:pt x="5840" y="2053"/>
                </a:lnTo>
                <a:lnTo>
                  <a:pt x="5853" y="2053"/>
                </a:lnTo>
                <a:lnTo>
                  <a:pt x="5866" y="2052"/>
                </a:lnTo>
                <a:lnTo>
                  <a:pt x="5856" y="2035"/>
                </a:lnTo>
                <a:lnTo>
                  <a:pt x="5844" y="2014"/>
                </a:lnTo>
                <a:lnTo>
                  <a:pt x="5830" y="1991"/>
                </a:lnTo>
                <a:lnTo>
                  <a:pt x="5815" y="1964"/>
                </a:lnTo>
                <a:lnTo>
                  <a:pt x="5809" y="1963"/>
                </a:lnTo>
                <a:lnTo>
                  <a:pt x="5802" y="1960"/>
                </a:lnTo>
                <a:lnTo>
                  <a:pt x="5796" y="1956"/>
                </a:lnTo>
                <a:lnTo>
                  <a:pt x="5789" y="1952"/>
                </a:lnTo>
                <a:lnTo>
                  <a:pt x="5782" y="1947"/>
                </a:lnTo>
                <a:lnTo>
                  <a:pt x="5776" y="1941"/>
                </a:lnTo>
                <a:lnTo>
                  <a:pt x="5770" y="1933"/>
                </a:lnTo>
                <a:lnTo>
                  <a:pt x="5764" y="1924"/>
                </a:lnTo>
                <a:lnTo>
                  <a:pt x="5758" y="1946"/>
                </a:lnTo>
                <a:lnTo>
                  <a:pt x="5764" y="1958"/>
                </a:lnTo>
                <a:lnTo>
                  <a:pt x="5769" y="1968"/>
                </a:lnTo>
                <a:lnTo>
                  <a:pt x="5771" y="1973"/>
                </a:lnTo>
                <a:lnTo>
                  <a:pt x="5772" y="1978"/>
                </a:lnTo>
                <a:lnTo>
                  <a:pt x="5771" y="1981"/>
                </a:lnTo>
                <a:lnTo>
                  <a:pt x="5770" y="1984"/>
                </a:lnTo>
                <a:lnTo>
                  <a:pt x="5779" y="1980"/>
                </a:lnTo>
                <a:lnTo>
                  <a:pt x="5787" y="1976"/>
                </a:lnTo>
                <a:lnTo>
                  <a:pt x="5794" y="1974"/>
                </a:lnTo>
                <a:lnTo>
                  <a:pt x="5800" y="1973"/>
                </a:lnTo>
                <a:lnTo>
                  <a:pt x="5804" y="1974"/>
                </a:lnTo>
                <a:lnTo>
                  <a:pt x="5808" y="1977"/>
                </a:lnTo>
                <a:lnTo>
                  <a:pt x="5810" y="1980"/>
                </a:lnTo>
                <a:lnTo>
                  <a:pt x="5812" y="1983"/>
                </a:lnTo>
                <a:lnTo>
                  <a:pt x="5816" y="2003"/>
                </a:lnTo>
                <a:lnTo>
                  <a:pt x="5821" y="2025"/>
                </a:lnTo>
                <a:close/>
                <a:moveTo>
                  <a:pt x="3051" y="1839"/>
                </a:moveTo>
                <a:lnTo>
                  <a:pt x="3053" y="1832"/>
                </a:lnTo>
                <a:lnTo>
                  <a:pt x="3056" y="1824"/>
                </a:lnTo>
                <a:lnTo>
                  <a:pt x="3048" y="1824"/>
                </a:lnTo>
                <a:lnTo>
                  <a:pt x="3039" y="1823"/>
                </a:lnTo>
                <a:lnTo>
                  <a:pt x="3033" y="1836"/>
                </a:lnTo>
                <a:lnTo>
                  <a:pt x="3027" y="1848"/>
                </a:lnTo>
                <a:lnTo>
                  <a:pt x="3033" y="1847"/>
                </a:lnTo>
                <a:lnTo>
                  <a:pt x="3039" y="1846"/>
                </a:lnTo>
                <a:lnTo>
                  <a:pt x="3044" y="1845"/>
                </a:lnTo>
                <a:lnTo>
                  <a:pt x="3050" y="1842"/>
                </a:lnTo>
                <a:lnTo>
                  <a:pt x="3050" y="1841"/>
                </a:lnTo>
                <a:lnTo>
                  <a:pt x="3051" y="1839"/>
                </a:lnTo>
                <a:close/>
                <a:moveTo>
                  <a:pt x="3056" y="1824"/>
                </a:moveTo>
                <a:lnTo>
                  <a:pt x="3060" y="1823"/>
                </a:lnTo>
                <a:lnTo>
                  <a:pt x="3064" y="1822"/>
                </a:lnTo>
                <a:lnTo>
                  <a:pt x="3068" y="1820"/>
                </a:lnTo>
                <a:lnTo>
                  <a:pt x="3072" y="1818"/>
                </a:lnTo>
                <a:lnTo>
                  <a:pt x="3074" y="1811"/>
                </a:lnTo>
                <a:lnTo>
                  <a:pt x="3074" y="1804"/>
                </a:lnTo>
                <a:lnTo>
                  <a:pt x="3069" y="1807"/>
                </a:lnTo>
                <a:lnTo>
                  <a:pt x="3065" y="1811"/>
                </a:lnTo>
                <a:lnTo>
                  <a:pt x="3060" y="1817"/>
                </a:lnTo>
                <a:lnTo>
                  <a:pt x="3056" y="1824"/>
                </a:lnTo>
                <a:close/>
                <a:moveTo>
                  <a:pt x="3270" y="1845"/>
                </a:moveTo>
                <a:lnTo>
                  <a:pt x="3262" y="1827"/>
                </a:lnTo>
                <a:lnTo>
                  <a:pt x="3268" y="1824"/>
                </a:lnTo>
                <a:lnTo>
                  <a:pt x="3265" y="1819"/>
                </a:lnTo>
                <a:lnTo>
                  <a:pt x="3262" y="1816"/>
                </a:lnTo>
                <a:lnTo>
                  <a:pt x="3257" y="1814"/>
                </a:lnTo>
                <a:lnTo>
                  <a:pt x="3253" y="1814"/>
                </a:lnTo>
                <a:lnTo>
                  <a:pt x="3249" y="1819"/>
                </a:lnTo>
                <a:lnTo>
                  <a:pt x="3246" y="1824"/>
                </a:lnTo>
                <a:lnTo>
                  <a:pt x="3244" y="1832"/>
                </a:lnTo>
                <a:lnTo>
                  <a:pt x="3243" y="1839"/>
                </a:lnTo>
                <a:lnTo>
                  <a:pt x="3242" y="1854"/>
                </a:lnTo>
                <a:lnTo>
                  <a:pt x="3242" y="1869"/>
                </a:lnTo>
                <a:lnTo>
                  <a:pt x="3245" y="1868"/>
                </a:lnTo>
                <a:lnTo>
                  <a:pt x="3248" y="1867"/>
                </a:lnTo>
                <a:lnTo>
                  <a:pt x="3251" y="1866"/>
                </a:lnTo>
                <a:lnTo>
                  <a:pt x="3255" y="1863"/>
                </a:lnTo>
                <a:lnTo>
                  <a:pt x="3258" y="1860"/>
                </a:lnTo>
                <a:lnTo>
                  <a:pt x="3263" y="1856"/>
                </a:lnTo>
                <a:lnTo>
                  <a:pt x="3266" y="1851"/>
                </a:lnTo>
                <a:lnTo>
                  <a:pt x="3270" y="1845"/>
                </a:lnTo>
                <a:close/>
                <a:moveTo>
                  <a:pt x="2128" y="1147"/>
                </a:moveTo>
                <a:lnTo>
                  <a:pt x="2137" y="1150"/>
                </a:lnTo>
                <a:lnTo>
                  <a:pt x="2146" y="1154"/>
                </a:lnTo>
                <a:lnTo>
                  <a:pt x="2156" y="1158"/>
                </a:lnTo>
                <a:lnTo>
                  <a:pt x="2164" y="1163"/>
                </a:lnTo>
                <a:lnTo>
                  <a:pt x="2149" y="1159"/>
                </a:lnTo>
                <a:lnTo>
                  <a:pt x="2140" y="1156"/>
                </a:lnTo>
                <a:lnTo>
                  <a:pt x="2133" y="1152"/>
                </a:lnTo>
                <a:lnTo>
                  <a:pt x="2128" y="1147"/>
                </a:lnTo>
                <a:close/>
                <a:moveTo>
                  <a:pt x="987" y="854"/>
                </a:moveTo>
                <a:lnTo>
                  <a:pt x="988" y="850"/>
                </a:lnTo>
                <a:lnTo>
                  <a:pt x="988" y="846"/>
                </a:lnTo>
                <a:lnTo>
                  <a:pt x="986" y="841"/>
                </a:lnTo>
                <a:lnTo>
                  <a:pt x="982" y="836"/>
                </a:lnTo>
                <a:lnTo>
                  <a:pt x="978" y="830"/>
                </a:lnTo>
                <a:lnTo>
                  <a:pt x="972" y="823"/>
                </a:lnTo>
                <a:lnTo>
                  <a:pt x="965" y="816"/>
                </a:lnTo>
                <a:lnTo>
                  <a:pt x="956" y="810"/>
                </a:lnTo>
                <a:lnTo>
                  <a:pt x="937" y="797"/>
                </a:lnTo>
                <a:lnTo>
                  <a:pt x="916" y="783"/>
                </a:lnTo>
                <a:lnTo>
                  <a:pt x="892" y="770"/>
                </a:lnTo>
                <a:lnTo>
                  <a:pt x="868" y="758"/>
                </a:lnTo>
                <a:lnTo>
                  <a:pt x="867" y="763"/>
                </a:lnTo>
                <a:lnTo>
                  <a:pt x="867" y="767"/>
                </a:lnTo>
                <a:lnTo>
                  <a:pt x="873" y="770"/>
                </a:lnTo>
                <a:lnTo>
                  <a:pt x="879" y="773"/>
                </a:lnTo>
                <a:lnTo>
                  <a:pt x="886" y="778"/>
                </a:lnTo>
                <a:lnTo>
                  <a:pt x="893" y="784"/>
                </a:lnTo>
                <a:lnTo>
                  <a:pt x="906" y="797"/>
                </a:lnTo>
                <a:lnTo>
                  <a:pt x="922" y="811"/>
                </a:lnTo>
                <a:lnTo>
                  <a:pt x="937" y="824"/>
                </a:lnTo>
                <a:lnTo>
                  <a:pt x="952" y="838"/>
                </a:lnTo>
                <a:lnTo>
                  <a:pt x="962" y="843"/>
                </a:lnTo>
                <a:lnTo>
                  <a:pt x="970" y="848"/>
                </a:lnTo>
                <a:lnTo>
                  <a:pt x="979" y="851"/>
                </a:lnTo>
                <a:lnTo>
                  <a:pt x="987" y="854"/>
                </a:lnTo>
                <a:close/>
                <a:moveTo>
                  <a:pt x="2169" y="1059"/>
                </a:moveTo>
                <a:lnTo>
                  <a:pt x="2164" y="1059"/>
                </a:lnTo>
                <a:lnTo>
                  <a:pt x="2157" y="1057"/>
                </a:lnTo>
                <a:lnTo>
                  <a:pt x="2165" y="1062"/>
                </a:lnTo>
                <a:lnTo>
                  <a:pt x="2172" y="1069"/>
                </a:lnTo>
                <a:lnTo>
                  <a:pt x="2179" y="1074"/>
                </a:lnTo>
                <a:lnTo>
                  <a:pt x="2185" y="1080"/>
                </a:lnTo>
                <a:lnTo>
                  <a:pt x="2182" y="1075"/>
                </a:lnTo>
                <a:lnTo>
                  <a:pt x="2178" y="1070"/>
                </a:lnTo>
                <a:lnTo>
                  <a:pt x="2174" y="1064"/>
                </a:lnTo>
                <a:lnTo>
                  <a:pt x="2169" y="1059"/>
                </a:lnTo>
                <a:close/>
                <a:moveTo>
                  <a:pt x="2499" y="1274"/>
                </a:moveTo>
                <a:lnTo>
                  <a:pt x="2510" y="1269"/>
                </a:lnTo>
                <a:lnTo>
                  <a:pt x="2521" y="1266"/>
                </a:lnTo>
                <a:lnTo>
                  <a:pt x="2527" y="1264"/>
                </a:lnTo>
                <a:lnTo>
                  <a:pt x="2533" y="1264"/>
                </a:lnTo>
                <a:lnTo>
                  <a:pt x="2538" y="1263"/>
                </a:lnTo>
                <a:lnTo>
                  <a:pt x="2544" y="1264"/>
                </a:lnTo>
                <a:lnTo>
                  <a:pt x="2549" y="1265"/>
                </a:lnTo>
                <a:lnTo>
                  <a:pt x="2554" y="1267"/>
                </a:lnTo>
                <a:lnTo>
                  <a:pt x="2560" y="1269"/>
                </a:lnTo>
                <a:lnTo>
                  <a:pt x="2565" y="1272"/>
                </a:lnTo>
                <a:lnTo>
                  <a:pt x="2571" y="1277"/>
                </a:lnTo>
                <a:lnTo>
                  <a:pt x="2576" y="1281"/>
                </a:lnTo>
                <a:lnTo>
                  <a:pt x="2581" y="1287"/>
                </a:lnTo>
                <a:lnTo>
                  <a:pt x="2586" y="1294"/>
                </a:lnTo>
                <a:lnTo>
                  <a:pt x="2591" y="1273"/>
                </a:lnTo>
                <a:lnTo>
                  <a:pt x="2567" y="1268"/>
                </a:lnTo>
                <a:lnTo>
                  <a:pt x="2544" y="1262"/>
                </a:lnTo>
                <a:lnTo>
                  <a:pt x="2520" y="1256"/>
                </a:lnTo>
                <a:lnTo>
                  <a:pt x="2498" y="1251"/>
                </a:lnTo>
                <a:lnTo>
                  <a:pt x="2499" y="1274"/>
                </a:lnTo>
                <a:close/>
                <a:moveTo>
                  <a:pt x="219" y="2114"/>
                </a:moveTo>
                <a:lnTo>
                  <a:pt x="230" y="2111"/>
                </a:lnTo>
                <a:lnTo>
                  <a:pt x="240" y="2108"/>
                </a:lnTo>
                <a:lnTo>
                  <a:pt x="250" y="2106"/>
                </a:lnTo>
                <a:lnTo>
                  <a:pt x="260" y="2104"/>
                </a:lnTo>
                <a:lnTo>
                  <a:pt x="256" y="2103"/>
                </a:lnTo>
                <a:lnTo>
                  <a:pt x="253" y="2103"/>
                </a:lnTo>
                <a:lnTo>
                  <a:pt x="248" y="2103"/>
                </a:lnTo>
                <a:lnTo>
                  <a:pt x="244" y="2104"/>
                </a:lnTo>
                <a:lnTo>
                  <a:pt x="239" y="2105"/>
                </a:lnTo>
                <a:lnTo>
                  <a:pt x="233" y="2107"/>
                </a:lnTo>
                <a:lnTo>
                  <a:pt x="227" y="2110"/>
                </a:lnTo>
                <a:lnTo>
                  <a:pt x="219" y="2114"/>
                </a:lnTo>
                <a:close/>
                <a:moveTo>
                  <a:pt x="302" y="2102"/>
                </a:moveTo>
                <a:lnTo>
                  <a:pt x="313" y="2103"/>
                </a:lnTo>
                <a:lnTo>
                  <a:pt x="323" y="2104"/>
                </a:lnTo>
                <a:lnTo>
                  <a:pt x="333" y="2105"/>
                </a:lnTo>
                <a:lnTo>
                  <a:pt x="344" y="2106"/>
                </a:lnTo>
                <a:lnTo>
                  <a:pt x="338" y="2101"/>
                </a:lnTo>
                <a:lnTo>
                  <a:pt x="333" y="2096"/>
                </a:lnTo>
                <a:lnTo>
                  <a:pt x="328" y="2089"/>
                </a:lnTo>
                <a:lnTo>
                  <a:pt x="324" y="2082"/>
                </a:lnTo>
                <a:lnTo>
                  <a:pt x="313" y="2094"/>
                </a:lnTo>
                <a:lnTo>
                  <a:pt x="302" y="2102"/>
                </a:lnTo>
                <a:close/>
                <a:moveTo>
                  <a:pt x="874" y="2218"/>
                </a:moveTo>
                <a:lnTo>
                  <a:pt x="874" y="2218"/>
                </a:lnTo>
                <a:lnTo>
                  <a:pt x="874" y="2218"/>
                </a:lnTo>
                <a:lnTo>
                  <a:pt x="874" y="2218"/>
                </a:lnTo>
                <a:lnTo>
                  <a:pt x="874" y="2218"/>
                </a:lnTo>
                <a:lnTo>
                  <a:pt x="874" y="2218"/>
                </a:lnTo>
                <a:lnTo>
                  <a:pt x="874" y="2218"/>
                </a:lnTo>
                <a:close/>
                <a:moveTo>
                  <a:pt x="916" y="2149"/>
                </a:moveTo>
                <a:lnTo>
                  <a:pt x="909" y="2144"/>
                </a:lnTo>
                <a:lnTo>
                  <a:pt x="903" y="2141"/>
                </a:lnTo>
                <a:lnTo>
                  <a:pt x="898" y="2139"/>
                </a:lnTo>
                <a:lnTo>
                  <a:pt x="892" y="2138"/>
                </a:lnTo>
                <a:lnTo>
                  <a:pt x="886" y="2140"/>
                </a:lnTo>
                <a:lnTo>
                  <a:pt x="880" y="2143"/>
                </a:lnTo>
                <a:lnTo>
                  <a:pt x="873" y="2150"/>
                </a:lnTo>
                <a:lnTo>
                  <a:pt x="867" y="2158"/>
                </a:lnTo>
                <a:lnTo>
                  <a:pt x="873" y="2200"/>
                </a:lnTo>
                <a:lnTo>
                  <a:pt x="886" y="2191"/>
                </a:lnTo>
                <a:lnTo>
                  <a:pt x="898" y="2181"/>
                </a:lnTo>
                <a:lnTo>
                  <a:pt x="910" y="2170"/>
                </a:lnTo>
                <a:lnTo>
                  <a:pt x="923" y="2156"/>
                </a:lnTo>
                <a:lnTo>
                  <a:pt x="916" y="2149"/>
                </a:lnTo>
                <a:close/>
                <a:moveTo>
                  <a:pt x="1884" y="2415"/>
                </a:moveTo>
                <a:lnTo>
                  <a:pt x="1874" y="2425"/>
                </a:lnTo>
                <a:lnTo>
                  <a:pt x="1865" y="2434"/>
                </a:lnTo>
                <a:lnTo>
                  <a:pt x="1865" y="2434"/>
                </a:lnTo>
                <a:lnTo>
                  <a:pt x="1865" y="2434"/>
                </a:lnTo>
                <a:lnTo>
                  <a:pt x="1872" y="2429"/>
                </a:lnTo>
                <a:lnTo>
                  <a:pt x="1877" y="2425"/>
                </a:lnTo>
                <a:lnTo>
                  <a:pt x="1882" y="2420"/>
                </a:lnTo>
                <a:lnTo>
                  <a:pt x="1884" y="2415"/>
                </a:lnTo>
                <a:close/>
                <a:moveTo>
                  <a:pt x="2365" y="2488"/>
                </a:moveTo>
                <a:lnTo>
                  <a:pt x="2370" y="2484"/>
                </a:lnTo>
                <a:lnTo>
                  <a:pt x="2374" y="2479"/>
                </a:lnTo>
                <a:lnTo>
                  <a:pt x="2372" y="2471"/>
                </a:lnTo>
                <a:lnTo>
                  <a:pt x="2372" y="2461"/>
                </a:lnTo>
                <a:lnTo>
                  <a:pt x="2373" y="2451"/>
                </a:lnTo>
                <a:lnTo>
                  <a:pt x="2376" y="2442"/>
                </a:lnTo>
                <a:lnTo>
                  <a:pt x="2382" y="2422"/>
                </a:lnTo>
                <a:lnTo>
                  <a:pt x="2391" y="2403"/>
                </a:lnTo>
                <a:lnTo>
                  <a:pt x="2381" y="2408"/>
                </a:lnTo>
                <a:lnTo>
                  <a:pt x="2373" y="2411"/>
                </a:lnTo>
                <a:lnTo>
                  <a:pt x="2365" y="2414"/>
                </a:lnTo>
                <a:lnTo>
                  <a:pt x="2357" y="2416"/>
                </a:lnTo>
                <a:lnTo>
                  <a:pt x="2353" y="2428"/>
                </a:lnTo>
                <a:lnTo>
                  <a:pt x="2349" y="2440"/>
                </a:lnTo>
                <a:lnTo>
                  <a:pt x="2347" y="2451"/>
                </a:lnTo>
                <a:lnTo>
                  <a:pt x="2345" y="2462"/>
                </a:lnTo>
                <a:lnTo>
                  <a:pt x="2345" y="2467"/>
                </a:lnTo>
                <a:lnTo>
                  <a:pt x="2346" y="2471"/>
                </a:lnTo>
                <a:lnTo>
                  <a:pt x="2347" y="2475"/>
                </a:lnTo>
                <a:lnTo>
                  <a:pt x="2349" y="2478"/>
                </a:lnTo>
                <a:lnTo>
                  <a:pt x="2352" y="2481"/>
                </a:lnTo>
                <a:lnTo>
                  <a:pt x="2356" y="2484"/>
                </a:lnTo>
                <a:lnTo>
                  <a:pt x="2360" y="2486"/>
                </a:lnTo>
                <a:lnTo>
                  <a:pt x="2365" y="2488"/>
                </a:lnTo>
                <a:close/>
                <a:moveTo>
                  <a:pt x="2483" y="2393"/>
                </a:moveTo>
                <a:lnTo>
                  <a:pt x="2473" y="2385"/>
                </a:lnTo>
                <a:lnTo>
                  <a:pt x="2463" y="2378"/>
                </a:lnTo>
                <a:lnTo>
                  <a:pt x="2454" y="2370"/>
                </a:lnTo>
                <a:lnTo>
                  <a:pt x="2444" y="2363"/>
                </a:lnTo>
                <a:lnTo>
                  <a:pt x="2431" y="2374"/>
                </a:lnTo>
                <a:lnTo>
                  <a:pt x="2419" y="2384"/>
                </a:lnTo>
                <a:lnTo>
                  <a:pt x="2424" y="2388"/>
                </a:lnTo>
                <a:lnTo>
                  <a:pt x="2429" y="2392"/>
                </a:lnTo>
                <a:lnTo>
                  <a:pt x="2435" y="2398"/>
                </a:lnTo>
                <a:lnTo>
                  <a:pt x="2439" y="2403"/>
                </a:lnTo>
                <a:lnTo>
                  <a:pt x="2448" y="2416"/>
                </a:lnTo>
                <a:lnTo>
                  <a:pt x="2456" y="2427"/>
                </a:lnTo>
                <a:lnTo>
                  <a:pt x="2467" y="2420"/>
                </a:lnTo>
                <a:lnTo>
                  <a:pt x="2476" y="2412"/>
                </a:lnTo>
                <a:lnTo>
                  <a:pt x="2480" y="2408"/>
                </a:lnTo>
                <a:lnTo>
                  <a:pt x="2482" y="2403"/>
                </a:lnTo>
                <a:lnTo>
                  <a:pt x="2483" y="2398"/>
                </a:lnTo>
                <a:lnTo>
                  <a:pt x="2483" y="2393"/>
                </a:lnTo>
                <a:close/>
                <a:moveTo>
                  <a:pt x="2551" y="1104"/>
                </a:moveTo>
                <a:lnTo>
                  <a:pt x="2559" y="1123"/>
                </a:lnTo>
                <a:lnTo>
                  <a:pt x="2551" y="1104"/>
                </a:lnTo>
                <a:close/>
                <a:moveTo>
                  <a:pt x="2445" y="1864"/>
                </a:moveTo>
                <a:lnTo>
                  <a:pt x="2448" y="1869"/>
                </a:lnTo>
                <a:lnTo>
                  <a:pt x="2451" y="1874"/>
                </a:lnTo>
                <a:lnTo>
                  <a:pt x="2454" y="1878"/>
                </a:lnTo>
                <a:lnTo>
                  <a:pt x="2455" y="1884"/>
                </a:lnTo>
                <a:lnTo>
                  <a:pt x="2456" y="1888"/>
                </a:lnTo>
                <a:lnTo>
                  <a:pt x="2457" y="1893"/>
                </a:lnTo>
                <a:lnTo>
                  <a:pt x="2457" y="1897"/>
                </a:lnTo>
                <a:lnTo>
                  <a:pt x="2457" y="1901"/>
                </a:lnTo>
                <a:lnTo>
                  <a:pt x="2462" y="1910"/>
                </a:lnTo>
                <a:lnTo>
                  <a:pt x="2467" y="1920"/>
                </a:lnTo>
                <a:lnTo>
                  <a:pt x="2470" y="1931"/>
                </a:lnTo>
                <a:lnTo>
                  <a:pt x="2472" y="1941"/>
                </a:lnTo>
                <a:lnTo>
                  <a:pt x="2472" y="1952"/>
                </a:lnTo>
                <a:lnTo>
                  <a:pt x="2472" y="1963"/>
                </a:lnTo>
                <a:lnTo>
                  <a:pt x="2470" y="1974"/>
                </a:lnTo>
                <a:lnTo>
                  <a:pt x="2466" y="1986"/>
                </a:lnTo>
                <a:lnTo>
                  <a:pt x="2476" y="1994"/>
                </a:lnTo>
                <a:lnTo>
                  <a:pt x="2488" y="2002"/>
                </a:lnTo>
                <a:lnTo>
                  <a:pt x="2493" y="2005"/>
                </a:lnTo>
                <a:lnTo>
                  <a:pt x="2498" y="2009"/>
                </a:lnTo>
                <a:lnTo>
                  <a:pt x="2503" y="2014"/>
                </a:lnTo>
                <a:lnTo>
                  <a:pt x="2507" y="2019"/>
                </a:lnTo>
                <a:lnTo>
                  <a:pt x="2526" y="2014"/>
                </a:lnTo>
                <a:lnTo>
                  <a:pt x="2549" y="2009"/>
                </a:lnTo>
                <a:lnTo>
                  <a:pt x="2554" y="2006"/>
                </a:lnTo>
                <a:lnTo>
                  <a:pt x="2559" y="2003"/>
                </a:lnTo>
                <a:lnTo>
                  <a:pt x="2564" y="1998"/>
                </a:lnTo>
                <a:lnTo>
                  <a:pt x="2568" y="1992"/>
                </a:lnTo>
                <a:lnTo>
                  <a:pt x="2573" y="1985"/>
                </a:lnTo>
                <a:lnTo>
                  <a:pt x="2576" y="1977"/>
                </a:lnTo>
                <a:lnTo>
                  <a:pt x="2577" y="1966"/>
                </a:lnTo>
                <a:lnTo>
                  <a:pt x="2578" y="1954"/>
                </a:lnTo>
                <a:lnTo>
                  <a:pt x="2567" y="1956"/>
                </a:lnTo>
                <a:lnTo>
                  <a:pt x="2559" y="1956"/>
                </a:lnTo>
                <a:lnTo>
                  <a:pt x="2556" y="1956"/>
                </a:lnTo>
                <a:lnTo>
                  <a:pt x="2553" y="1955"/>
                </a:lnTo>
                <a:lnTo>
                  <a:pt x="2551" y="1954"/>
                </a:lnTo>
                <a:lnTo>
                  <a:pt x="2550" y="1952"/>
                </a:lnTo>
                <a:lnTo>
                  <a:pt x="2548" y="1948"/>
                </a:lnTo>
                <a:lnTo>
                  <a:pt x="2549" y="1942"/>
                </a:lnTo>
                <a:lnTo>
                  <a:pt x="2550" y="1933"/>
                </a:lnTo>
                <a:lnTo>
                  <a:pt x="2553" y="1922"/>
                </a:lnTo>
                <a:lnTo>
                  <a:pt x="2525" y="1911"/>
                </a:lnTo>
                <a:lnTo>
                  <a:pt x="2497" y="1898"/>
                </a:lnTo>
                <a:lnTo>
                  <a:pt x="2484" y="1891"/>
                </a:lnTo>
                <a:lnTo>
                  <a:pt x="2470" y="1884"/>
                </a:lnTo>
                <a:lnTo>
                  <a:pt x="2458" y="1874"/>
                </a:lnTo>
                <a:lnTo>
                  <a:pt x="2446" y="1864"/>
                </a:lnTo>
                <a:lnTo>
                  <a:pt x="2445" y="1864"/>
                </a:lnTo>
                <a:lnTo>
                  <a:pt x="2445" y="1864"/>
                </a:lnTo>
                <a:close/>
                <a:moveTo>
                  <a:pt x="2385" y="2282"/>
                </a:moveTo>
                <a:lnTo>
                  <a:pt x="2342" y="2223"/>
                </a:lnTo>
                <a:lnTo>
                  <a:pt x="2335" y="2249"/>
                </a:lnTo>
                <a:lnTo>
                  <a:pt x="2384" y="2287"/>
                </a:lnTo>
                <a:lnTo>
                  <a:pt x="2385" y="2285"/>
                </a:lnTo>
                <a:lnTo>
                  <a:pt x="2385" y="2282"/>
                </a:lnTo>
                <a:close/>
                <a:moveTo>
                  <a:pt x="4524" y="2049"/>
                </a:moveTo>
                <a:lnTo>
                  <a:pt x="4528" y="2052"/>
                </a:lnTo>
                <a:lnTo>
                  <a:pt x="4532" y="2054"/>
                </a:lnTo>
                <a:lnTo>
                  <a:pt x="4537" y="2055"/>
                </a:lnTo>
                <a:lnTo>
                  <a:pt x="4543" y="2055"/>
                </a:lnTo>
                <a:lnTo>
                  <a:pt x="4533" y="2052"/>
                </a:lnTo>
                <a:lnTo>
                  <a:pt x="4524" y="2049"/>
                </a:lnTo>
                <a:close/>
                <a:moveTo>
                  <a:pt x="4936" y="2080"/>
                </a:moveTo>
                <a:lnTo>
                  <a:pt x="4947" y="2079"/>
                </a:lnTo>
                <a:lnTo>
                  <a:pt x="4957" y="2078"/>
                </a:lnTo>
                <a:lnTo>
                  <a:pt x="4969" y="2077"/>
                </a:lnTo>
                <a:lnTo>
                  <a:pt x="4979" y="2076"/>
                </a:lnTo>
                <a:lnTo>
                  <a:pt x="4976" y="2067"/>
                </a:lnTo>
                <a:lnTo>
                  <a:pt x="4972" y="2059"/>
                </a:lnTo>
                <a:lnTo>
                  <a:pt x="4962" y="2060"/>
                </a:lnTo>
                <a:lnTo>
                  <a:pt x="4953" y="2061"/>
                </a:lnTo>
                <a:lnTo>
                  <a:pt x="4945" y="2062"/>
                </a:lnTo>
                <a:lnTo>
                  <a:pt x="4936" y="2064"/>
                </a:lnTo>
                <a:lnTo>
                  <a:pt x="4934" y="2064"/>
                </a:lnTo>
                <a:lnTo>
                  <a:pt x="4932" y="2064"/>
                </a:lnTo>
                <a:lnTo>
                  <a:pt x="4931" y="2068"/>
                </a:lnTo>
                <a:lnTo>
                  <a:pt x="4932" y="2073"/>
                </a:lnTo>
                <a:lnTo>
                  <a:pt x="4934" y="2077"/>
                </a:lnTo>
                <a:lnTo>
                  <a:pt x="4936" y="2080"/>
                </a:lnTo>
                <a:close/>
                <a:moveTo>
                  <a:pt x="4955" y="2106"/>
                </a:moveTo>
                <a:lnTo>
                  <a:pt x="4954" y="2105"/>
                </a:lnTo>
                <a:lnTo>
                  <a:pt x="4954" y="2105"/>
                </a:lnTo>
                <a:lnTo>
                  <a:pt x="4946" y="2104"/>
                </a:lnTo>
                <a:lnTo>
                  <a:pt x="4937" y="2103"/>
                </a:lnTo>
                <a:lnTo>
                  <a:pt x="4928" y="2103"/>
                </a:lnTo>
                <a:lnTo>
                  <a:pt x="4916" y="2102"/>
                </a:lnTo>
                <a:lnTo>
                  <a:pt x="4915" y="2103"/>
                </a:lnTo>
                <a:lnTo>
                  <a:pt x="4915" y="2104"/>
                </a:lnTo>
                <a:lnTo>
                  <a:pt x="4925" y="2104"/>
                </a:lnTo>
                <a:lnTo>
                  <a:pt x="4934" y="2105"/>
                </a:lnTo>
                <a:lnTo>
                  <a:pt x="4944" y="2105"/>
                </a:lnTo>
                <a:lnTo>
                  <a:pt x="4955" y="2106"/>
                </a:lnTo>
                <a:close/>
                <a:moveTo>
                  <a:pt x="5215" y="2201"/>
                </a:moveTo>
                <a:lnTo>
                  <a:pt x="5202" y="2202"/>
                </a:lnTo>
                <a:lnTo>
                  <a:pt x="5188" y="2203"/>
                </a:lnTo>
                <a:lnTo>
                  <a:pt x="5185" y="2192"/>
                </a:lnTo>
                <a:lnTo>
                  <a:pt x="5158" y="2184"/>
                </a:lnTo>
                <a:lnTo>
                  <a:pt x="5128" y="2176"/>
                </a:lnTo>
                <a:lnTo>
                  <a:pt x="5097" y="2167"/>
                </a:lnTo>
                <a:lnTo>
                  <a:pt x="5067" y="2158"/>
                </a:lnTo>
                <a:lnTo>
                  <a:pt x="5044" y="2153"/>
                </a:lnTo>
                <a:lnTo>
                  <a:pt x="5023" y="2147"/>
                </a:lnTo>
                <a:lnTo>
                  <a:pt x="5001" y="2142"/>
                </a:lnTo>
                <a:lnTo>
                  <a:pt x="4981" y="2137"/>
                </a:lnTo>
                <a:lnTo>
                  <a:pt x="4960" y="2133"/>
                </a:lnTo>
                <a:lnTo>
                  <a:pt x="4942" y="2128"/>
                </a:lnTo>
                <a:lnTo>
                  <a:pt x="4924" y="2124"/>
                </a:lnTo>
                <a:lnTo>
                  <a:pt x="4907" y="2120"/>
                </a:lnTo>
                <a:lnTo>
                  <a:pt x="4901" y="2133"/>
                </a:lnTo>
                <a:lnTo>
                  <a:pt x="4895" y="2144"/>
                </a:lnTo>
                <a:lnTo>
                  <a:pt x="4947" y="2157"/>
                </a:lnTo>
                <a:lnTo>
                  <a:pt x="4995" y="2171"/>
                </a:lnTo>
                <a:lnTo>
                  <a:pt x="5038" y="2182"/>
                </a:lnTo>
                <a:lnTo>
                  <a:pt x="5078" y="2191"/>
                </a:lnTo>
                <a:lnTo>
                  <a:pt x="5113" y="2200"/>
                </a:lnTo>
                <a:lnTo>
                  <a:pt x="5144" y="2207"/>
                </a:lnTo>
                <a:lnTo>
                  <a:pt x="5172" y="2213"/>
                </a:lnTo>
                <a:lnTo>
                  <a:pt x="5197" y="2219"/>
                </a:lnTo>
                <a:lnTo>
                  <a:pt x="5238" y="2228"/>
                </a:lnTo>
                <a:lnTo>
                  <a:pt x="5267" y="2232"/>
                </a:lnTo>
                <a:lnTo>
                  <a:pt x="5275" y="2232"/>
                </a:lnTo>
                <a:lnTo>
                  <a:pt x="5281" y="2232"/>
                </a:lnTo>
                <a:lnTo>
                  <a:pt x="5282" y="2232"/>
                </a:lnTo>
                <a:lnTo>
                  <a:pt x="5283" y="2231"/>
                </a:lnTo>
                <a:lnTo>
                  <a:pt x="5284" y="2231"/>
                </a:lnTo>
                <a:lnTo>
                  <a:pt x="5284" y="2230"/>
                </a:lnTo>
                <a:lnTo>
                  <a:pt x="5277" y="2225"/>
                </a:lnTo>
                <a:lnTo>
                  <a:pt x="5262" y="2219"/>
                </a:lnTo>
                <a:lnTo>
                  <a:pt x="5241" y="2210"/>
                </a:lnTo>
                <a:lnTo>
                  <a:pt x="5215" y="2201"/>
                </a:lnTo>
                <a:close/>
                <a:moveTo>
                  <a:pt x="2667" y="2008"/>
                </a:moveTo>
                <a:lnTo>
                  <a:pt x="2674" y="2007"/>
                </a:lnTo>
                <a:lnTo>
                  <a:pt x="2681" y="2005"/>
                </a:lnTo>
                <a:lnTo>
                  <a:pt x="2686" y="2004"/>
                </a:lnTo>
                <a:lnTo>
                  <a:pt x="2690" y="2002"/>
                </a:lnTo>
                <a:lnTo>
                  <a:pt x="2693" y="1999"/>
                </a:lnTo>
                <a:lnTo>
                  <a:pt x="2695" y="1997"/>
                </a:lnTo>
                <a:lnTo>
                  <a:pt x="2696" y="1994"/>
                </a:lnTo>
                <a:lnTo>
                  <a:pt x="2697" y="1991"/>
                </a:lnTo>
                <a:lnTo>
                  <a:pt x="2698" y="1983"/>
                </a:lnTo>
                <a:lnTo>
                  <a:pt x="2699" y="1974"/>
                </a:lnTo>
                <a:lnTo>
                  <a:pt x="2701" y="1969"/>
                </a:lnTo>
                <a:lnTo>
                  <a:pt x="2703" y="1963"/>
                </a:lnTo>
                <a:lnTo>
                  <a:pt x="2705" y="1957"/>
                </a:lnTo>
                <a:lnTo>
                  <a:pt x="2710" y="1951"/>
                </a:lnTo>
                <a:lnTo>
                  <a:pt x="2707" y="1949"/>
                </a:lnTo>
                <a:lnTo>
                  <a:pt x="2706" y="1947"/>
                </a:lnTo>
                <a:lnTo>
                  <a:pt x="2692" y="1949"/>
                </a:lnTo>
                <a:lnTo>
                  <a:pt x="2680" y="1951"/>
                </a:lnTo>
                <a:lnTo>
                  <a:pt x="2674" y="1953"/>
                </a:lnTo>
                <a:lnTo>
                  <a:pt x="2669" y="1956"/>
                </a:lnTo>
                <a:lnTo>
                  <a:pt x="2664" y="1959"/>
                </a:lnTo>
                <a:lnTo>
                  <a:pt x="2659" y="1963"/>
                </a:lnTo>
                <a:lnTo>
                  <a:pt x="2663" y="1972"/>
                </a:lnTo>
                <a:lnTo>
                  <a:pt x="2665" y="1983"/>
                </a:lnTo>
                <a:lnTo>
                  <a:pt x="2666" y="1995"/>
                </a:lnTo>
                <a:lnTo>
                  <a:pt x="2667" y="2008"/>
                </a:lnTo>
                <a:close/>
                <a:moveTo>
                  <a:pt x="2915" y="2077"/>
                </a:moveTo>
                <a:lnTo>
                  <a:pt x="2914" y="2085"/>
                </a:lnTo>
                <a:lnTo>
                  <a:pt x="2912" y="2094"/>
                </a:lnTo>
                <a:lnTo>
                  <a:pt x="2913" y="2092"/>
                </a:lnTo>
                <a:lnTo>
                  <a:pt x="2915" y="2090"/>
                </a:lnTo>
                <a:lnTo>
                  <a:pt x="2915" y="2083"/>
                </a:lnTo>
                <a:lnTo>
                  <a:pt x="2915" y="2077"/>
                </a:lnTo>
                <a:close/>
                <a:moveTo>
                  <a:pt x="2899" y="2031"/>
                </a:moveTo>
                <a:lnTo>
                  <a:pt x="2881" y="2042"/>
                </a:lnTo>
                <a:lnTo>
                  <a:pt x="2887" y="2042"/>
                </a:lnTo>
                <a:lnTo>
                  <a:pt x="2894" y="2043"/>
                </a:lnTo>
                <a:lnTo>
                  <a:pt x="2899" y="2044"/>
                </a:lnTo>
                <a:lnTo>
                  <a:pt x="2903" y="2046"/>
                </a:lnTo>
                <a:lnTo>
                  <a:pt x="2906" y="2048"/>
                </a:lnTo>
                <a:lnTo>
                  <a:pt x="2909" y="2050"/>
                </a:lnTo>
                <a:lnTo>
                  <a:pt x="2911" y="2052"/>
                </a:lnTo>
                <a:lnTo>
                  <a:pt x="2913" y="2055"/>
                </a:lnTo>
                <a:lnTo>
                  <a:pt x="2911" y="2047"/>
                </a:lnTo>
                <a:lnTo>
                  <a:pt x="2907" y="2040"/>
                </a:lnTo>
                <a:lnTo>
                  <a:pt x="2903" y="2035"/>
                </a:lnTo>
                <a:lnTo>
                  <a:pt x="2899" y="2031"/>
                </a:lnTo>
                <a:close/>
                <a:moveTo>
                  <a:pt x="2996" y="1784"/>
                </a:moveTo>
                <a:lnTo>
                  <a:pt x="3001" y="1779"/>
                </a:lnTo>
                <a:lnTo>
                  <a:pt x="3006" y="1774"/>
                </a:lnTo>
                <a:lnTo>
                  <a:pt x="3009" y="1768"/>
                </a:lnTo>
                <a:lnTo>
                  <a:pt x="3012" y="1762"/>
                </a:lnTo>
                <a:lnTo>
                  <a:pt x="3013" y="1756"/>
                </a:lnTo>
                <a:lnTo>
                  <a:pt x="3013" y="1749"/>
                </a:lnTo>
                <a:lnTo>
                  <a:pt x="3012" y="1742"/>
                </a:lnTo>
                <a:lnTo>
                  <a:pt x="3008" y="1734"/>
                </a:lnTo>
                <a:lnTo>
                  <a:pt x="3000" y="1730"/>
                </a:lnTo>
                <a:lnTo>
                  <a:pt x="2992" y="1729"/>
                </a:lnTo>
                <a:lnTo>
                  <a:pt x="2992" y="1743"/>
                </a:lnTo>
                <a:lnTo>
                  <a:pt x="2993" y="1757"/>
                </a:lnTo>
                <a:lnTo>
                  <a:pt x="2994" y="1770"/>
                </a:lnTo>
                <a:lnTo>
                  <a:pt x="2996" y="1784"/>
                </a:lnTo>
                <a:close/>
                <a:moveTo>
                  <a:pt x="2965" y="1785"/>
                </a:moveTo>
                <a:lnTo>
                  <a:pt x="2966" y="1795"/>
                </a:lnTo>
                <a:lnTo>
                  <a:pt x="2968" y="1795"/>
                </a:lnTo>
                <a:lnTo>
                  <a:pt x="2970" y="1794"/>
                </a:lnTo>
                <a:lnTo>
                  <a:pt x="2970" y="1794"/>
                </a:lnTo>
                <a:lnTo>
                  <a:pt x="2970" y="1794"/>
                </a:lnTo>
                <a:lnTo>
                  <a:pt x="2968" y="1790"/>
                </a:lnTo>
                <a:lnTo>
                  <a:pt x="2965" y="1785"/>
                </a:lnTo>
                <a:close/>
                <a:moveTo>
                  <a:pt x="3262" y="1809"/>
                </a:moveTo>
                <a:lnTo>
                  <a:pt x="3282" y="1808"/>
                </a:lnTo>
                <a:lnTo>
                  <a:pt x="3276" y="1808"/>
                </a:lnTo>
                <a:lnTo>
                  <a:pt x="3271" y="1807"/>
                </a:lnTo>
                <a:lnTo>
                  <a:pt x="3266" y="1808"/>
                </a:lnTo>
                <a:lnTo>
                  <a:pt x="3262" y="1809"/>
                </a:lnTo>
                <a:close/>
                <a:moveTo>
                  <a:pt x="3566" y="2041"/>
                </a:moveTo>
                <a:lnTo>
                  <a:pt x="3565" y="2041"/>
                </a:lnTo>
                <a:lnTo>
                  <a:pt x="3565" y="2041"/>
                </a:lnTo>
                <a:lnTo>
                  <a:pt x="3565" y="2045"/>
                </a:lnTo>
                <a:lnTo>
                  <a:pt x="3564" y="2050"/>
                </a:lnTo>
                <a:lnTo>
                  <a:pt x="3565" y="2050"/>
                </a:lnTo>
                <a:lnTo>
                  <a:pt x="3566" y="2051"/>
                </a:lnTo>
                <a:lnTo>
                  <a:pt x="3566" y="2046"/>
                </a:lnTo>
                <a:lnTo>
                  <a:pt x="3566" y="2041"/>
                </a:lnTo>
                <a:close/>
                <a:moveTo>
                  <a:pt x="3565" y="2040"/>
                </a:moveTo>
                <a:lnTo>
                  <a:pt x="3565" y="2040"/>
                </a:lnTo>
                <a:lnTo>
                  <a:pt x="3566" y="2040"/>
                </a:lnTo>
                <a:lnTo>
                  <a:pt x="3565" y="2038"/>
                </a:lnTo>
                <a:lnTo>
                  <a:pt x="3565" y="2036"/>
                </a:lnTo>
                <a:lnTo>
                  <a:pt x="3565" y="2038"/>
                </a:lnTo>
                <a:lnTo>
                  <a:pt x="3565" y="2040"/>
                </a:lnTo>
                <a:close/>
                <a:moveTo>
                  <a:pt x="3370" y="1779"/>
                </a:moveTo>
                <a:lnTo>
                  <a:pt x="3377" y="1781"/>
                </a:lnTo>
                <a:lnTo>
                  <a:pt x="3385" y="1785"/>
                </a:lnTo>
                <a:lnTo>
                  <a:pt x="3380" y="1777"/>
                </a:lnTo>
                <a:lnTo>
                  <a:pt x="3374" y="1771"/>
                </a:lnTo>
                <a:lnTo>
                  <a:pt x="3372" y="1775"/>
                </a:lnTo>
                <a:lnTo>
                  <a:pt x="3370" y="1779"/>
                </a:lnTo>
                <a:close/>
                <a:moveTo>
                  <a:pt x="4840" y="520"/>
                </a:moveTo>
                <a:lnTo>
                  <a:pt x="4843" y="516"/>
                </a:lnTo>
                <a:lnTo>
                  <a:pt x="4845" y="512"/>
                </a:lnTo>
                <a:lnTo>
                  <a:pt x="4841" y="509"/>
                </a:lnTo>
                <a:lnTo>
                  <a:pt x="4837" y="507"/>
                </a:lnTo>
                <a:lnTo>
                  <a:pt x="4840" y="520"/>
                </a:lnTo>
                <a:close/>
                <a:moveTo>
                  <a:pt x="4797" y="571"/>
                </a:moveTo>
                <a:lnTo>
                  <a:pt x="4795" y="566"/>
                </a:lnTo>
                <a:lnTo>
                  <a:pt x="4794" y="562"/>
                </a:lnTo>
                <a:lnTo>
                  <a:pt x="4790" y="564"/>
                </a:lnTo>
                <a:lnTo>
                  <a:pt x="4786" y="566"/>
                </a:lnTo>
                <a:lnTo>
                  <a:pt x="4784" y="569"/>
                </a:lnTo>
                <a:lnTo>
                  <a:pt x="4782" y="573"/>
                </a:lnTo>
                <a:lnTo>
                  <a:pt x="4789" y="572"/>
                </a:lnTo>
                <a:lnTo>
                  <a:pt x="4797" y="571"/>
                </a:lnTo>
                <a:close/>
                <a:moveTo>
                  <a:pt x="5064" y="642"/>
                </a:moveTo>
                <a:lnTo>
                  <a:pt x="5072" y="644"/>
                </a:lnTo>
                <a:lnTo>
                  <a:pt x="5080" y="645"/>
                </a:lnTo>
                <a:lnTo>
                  <a:pt x="5088" y="646"/>
                </a:lnTo>
                <a:lnTo>
                  <a:pt x="5096" y="648"/>
                </a:lnTo>
                <a:lnTo>
                  <a:pt x="5098" y="642"/>
                </a:lnTo>
                <a:lnTo>
                  <a:pt x="5101" y="636"/>
                </a:lnTo>
                <a:lnTo>
                  <a:pt x="5089" y="632"/>
                </a:lnTo>
                <a:lnTo>
                  <a:pt x="5079" y="631"/>
                </a:lnTo>
                <a:lnTo>
                  <a:pt x="5068" y="631"/>
                </a:lnTo>
                <a:lnTo>
                  <a:pt x="5059" y="632"/>
                </a:lnTo>
                <a:lnTo>
                  <a:pt x="5064" y="642"/>
                </a:lnTo>
                <a:close/>
                <a:moveTo>
                  <a:pt x="5064" y="466"/>
                </a:moveTo>
                <a:lnTo>
                  <a:pt x="5063" y="454"/>
                </a:lnTo>
                <a:lnTo>
                  <a:pt x="5063" y="440"/>
                </a:lnTo>
                <a:lnTo>
                  <a:pt x="5061" y="450"/>
                </a:lnTo>
                <a:lnTo>
                  <a:pt x="5059" y="457"/>
                </a:lnTo>
                <a:lnTo>
                  <a:pt x="5059" y="459"/>
                </a:lnTo>
                <a:lnTo>
                  <a:pt x="5060" y="461"/>
                </a:lnTo>
                <a:lnTo>
                  <a:pt x="5061" y="464"/>
                </a:lnTo>
                <a:lnTo>
                  <a:pt x="5064" y="466"/>
                </a:lnTo>
                <a:close/>
                <a:moveTo>
                  <a:pt x="5064" y="467"/>
                </a:moveTo>
                <a:lnTo>
                  <a:pt x="5053" y="467"/>
                </a:lnTo>
                <a:lnTo>
                  <a:pt x="5044" y="466"/>
                </a:lnTo>
                <a:lnTo>
                  <a:pt x="5039" y="466"/>
                </a:lnTo>
                <a:lnTo>
                  <a:pt x="5034" y="464"/>
                </a:lnTo>
                <a:lnTo>
                  <a:pt x="5029" y="463"/>
                </a:lnTo>
                <a:lnTo>
                  <a:pt x="5025" y="460"/>
                </a:lnTo>
                <a:lnTo>
                  <a:pt x="5020" y="467"/>
                </a:lnTo>
                <a:lnTo>
                  <a:pt x="5015" y="472"/>
                </a:lnTo>
                <a:lnTo>
                  <a:pt x="5009" y="475"/>
                </a:lnTo>
                <a:lnTo>
                  <a:pt x="5005" y="477"/>
                </a:lnTo>
                <a:lnTo>
                  <a:pt x="5000" y="478"/>
                </a:lnTo>
                <a:lnTo>
                  <a:pt x="4996" y="477"/>
                </a:lnTo>
                <a:lnTo>
                  <a:pt x="4992" y="475"/>
                </a:lnTo>
                <a:lnTo>
                  <a:pt x="4988" y="471"/>
                </a:lnTo>
                <a:lnTo>
                  <a:pt x="4985" y="486"/>
                </a:lnTo>
                <a:lnTo>
                  <a:pt x="4993" y="508"/>
                </a:lnTo>
                <a:lnTo>
                  <a:pt x="5002" y="528"/>
                </a:lnTo>
                <a:lnTo>
                  <a:pt x="5013" y="549"/>
                </a:lnTo>
                <a:lnTo>
                  <a:pt x="5022" y="567"/>
                </a:lnTo>
                <a:lnTo>
                  <a:pt x="5032" y="585"/>
                </a:lnTo>
                <a:lnTo>
                  <a:pt x="5045" y="580"/>
                </a:lnTo>
                <a:lnTo>
                  <a:pt x="5060" y="577"/>
                </a:lnTo>
                <a:lnTo>
                  <a:pt x="5072" y="574"/>
                </a:lnTo>
                <a:lnTo>
                  <a:pt x="5082" y="573"/>
                </a:lnTo>
                <a:lnTo>
                  <a:pt x="5087" y="572"/>
                </a:lnTo>
                <a:lnTo>
                  <a:pt x="5086" y="573"/>
                </a:lnTo>
                <a:lnTo>
                  <a:pt x="5078" y="575"/>
                </a:lnTo>
                <a:lnTo>
                  <a:pt x="5060" y="579"/>
                </a:lnTo>
                <a:lnTo>
                  <a:pt x="5062" y="583"/>
                </a:lnTo>
                <a:lnTo>
                  <a:pt x="5062" y="588"/>
                </a:lnTo>
                <a:lnTo>
                  <a:pt x="5062" y="591"/>
                </a:lnTo>
                <a:lnTo>
                  <a:pt x="5060" y="595"/>
                </a:lnTo>
                <a:lnTo>
                  <a:pt x="5056" y="598"/>
                </a:lnTo>
                <a:lnTo>
                  <a:pt x="5052" y="601"/>
                </a:lnTo>
                <a:lnTo>
                  <a:pt x="5048" y="604"/>
                </a:lnTo>
                <a:lnTo>
                  <a:pt x="5043" y="606"/>
                </a:lnTo>
                <a:lnTo>
                  <a:pt x="5053" y="623"/>
                </a:lnTo>
                <a:lnTo>
                  <a:pt x="5065" y="620"/>
                </a:lnTo>
                <a:lnTo>
                  <a:pt x="5075" y="617"/>
                </a:lnTo>
                <a:lnTo>
                  <a:pt x="5084" y="612"/>
                </a:lnTo>
                <a:lnTo>
                  <a:pt x="5090" y="608"/>
                </a:lnTo>
                <a:lnTo>
                  <a:pt x="5092" y="605"/>
                </a:lnTo>
                <a:lnTo>
                  <a:pt x="5092" y="603"/>
                </a:lnTo>
                <a:lnTo>
                  <a:pt x="5092" y="600"/>
                </a:lnTo>
                <a:lnTo>
                  <a:pt x="5090" y="596"/>
                </a:lnTo>
                <a:lnTo>
                  <a:pt x="5086" y="593"/>
                </a:lnTo>
                <a:lnTo>
                  <a:pt x="5081" y="589"/>
                </a:lnTo>
                <a:lnTo>
                  <a:pt x="5074" y="585"/>
                </a:lnTo>
                <a:lnTo>
                  <a:pt x="5065" y="581"/>
                </a:lnTo>
                <a:lnTo>
                  <a:pt x="5123" y="592"/>
                </a:lnTo>
                <a:lnTo>
                  <a:pt x="5114" y="580"/>
                </a:lnTo>
                <a:lnTo>
                  <a:pt x="5105" y="567"/>
                </a:lnTo>
                <a:lnTo>
                  <a:pt x="5095" y="554"/>
                </a:lnTo>
                <a:lnTo>
                  <a:pt x="5086" y="540"/>
                </a:lnTo>
                <a:lnTo>
                  <a:pt x="5079" y="523"/>
                </a:lnTo>
                <a:lnTo>
                  <a:pt x="5073" y="507"/>
                </a:lnTo>
                <a:lnTo>
                  <a:pt x="5070" y="497"/>
                </a:lnTo>
                <a:lnTo>
                  <a:pt x="5068" y="487"/>
                </a:lnTo>
                <a:lnTo>
                  <a:pt x="5066" y="477"/>
                </a:lnTo>
                <a:lnTo>
                  <a:pt x="5064" y="467"/>
                </a:lnTo>
                <a:close/>
                <a:moveTo>
                  <a:pt x="4732" y="620"/>
                </a:moveTo>
                <a:lnTo>
                  <a:pt x="4748" y="623"/>
                </a:lnTo>
                <a:lnTo>
                  <a:pt x="4763" y="627"/>
                </a:lnTo>
                <a:lnTo>
                  <a:pt x="4759" y="619"/>
                </a:lnTo>
                <a:lnTo>
                  <a:pt x="4756" y="611"/>
                </a:lnTo>
                <a:lnTo>
                  <a:pt x="4751" y="603"/>
                </a:lnTo>
                <a:lnTo>
                  <a:pt x="4745" y="595"/>
                </a:lnTo>
                <a:lnTo>
                  <a:pt x="4740" y="599"/>
                </a:lnTo>
                <a:lnTo>
                  <a:pt x="4737" y="605"/>
                </a:lnTo>
                <a:lnTo>
                  <a:pt x="4734" y="612"/>
                </a:lnTo>
                <a:lnTo>
                  <a:pt x="4732" y="620"/>
                </a:lnTo>
                <a:close/>
                <a:moveTo>
                  <a:pt x="4779" y="588"/>
                </a:moveTo>
                <a:lnTo>
                  <a:pt x="4778" y="583"/>
                </a:lnTo>
                <a:lnTo>
                  <a:pt x="4776" y="579"/>
                </a:lnTo>
                <a:lnTo>
                  <a:pt x="4768" y="581"/>
                </a:lnTo>
                <a:lnTo>
                  <a:pt x="4762" y="584"/>
                </a:lnTo>
                <a:lnTo>
                  <a:pt x="4771" y="586"/>
                </a:lnTo>
                <a:lnTo>
                  <a:pt x="4780" y="589"/>
                </a:lnTo>
                <a:lnTo>
                  <a:pt x="4792" y="591"/>
                </a:lnTo>
                <a:lnTo>
                  <a:pt x="4804" y="593"/>
                </a:lnTo>
                <a:lnTo>
                  <a:pt x="4802" y="586"/>
                </a:lnTo>
                <a:lnTo>
                  <a:pt x="4801" y="581"/>
                </a:lnTo>
                <a:lnTo>
                  <a:pt x="4799" y="577"/>
                </a:lnTo>
                <a:lnTo>
                  <a:pt x="4797" y="573"/>
                </a:lnTo>
                <a:lnTo>
                  <a:pt x="4789" y="575"/>
                </a:lnTo>
                <a:lnTo>
                  <a:pt x="4780" y="578"/>
                </a:lnTo>
                <a:lnTo>
                  <a:pt x="4779" y="582"/>
                </a:lnTo>
                <a:lnTo>
                  <a:pt x="4779" y="588"/>
                </a:lnTo>
                <a:close/>
                <a:moveTo>
                  <a:pt x="4722" y="321"/>
                </a:moveTo>
                <a:lnTo>
                  <a:pt x="4718" y="335"/>
                </a:lnTo>
                <a:lnTo>
                  <a:pt x="4684" y="313"/>
                </a:lnTo>
                <a:lnTo>
                  <a:pt x="4685" y="307"/>
                </a:lnTo>
                <a:lnTo>
                  <a:pt x="4676" y="306"/>
                </a:lnTo>
                <a:lnTo>
                  <a:pt x="4666" y="304"/>
                </a:lnTo>
                <a:lnTo>
                  <a:pt x="4656" y="340"/>
                </a:lnTo>
                <a:lnTo>
                  <a:pt x="4732" y="380"/>
                </a:lnTo>
                <a:lnTo>
                  <a:pt x="4738" y="385"/>
                </a:lnTo>
                <a:lnTo>
                  <a:pt x="4742" y="390"/>
                </a:lnTo>
                <a:lnTo>
                  <a:pt x="4745" y="394"/>
                </a:lnTo>
                <a:lnTo>
                  <a:pt x="4748" y="400"/>
                </a:lnTo>
                <a:lnTo>
                  <a:pt x="4749" y="404"/>
                </a:lnTo>
                <a:lnTo>
                  <a:pt x="4750" y="409"/>
                </a:lnTo>
                <a:lnTo>
                  <a:pt x="4751" y="413"/>
                </a:lnTo>
                <a:lnTo>
                  <a:pt x="4751" y="417"/>
                </a:lnTo>
                <a:lnTo>
                  <a:pt x="4749" y="426"/>
                </a:lnTo>
                <a:lnTo>
                  <a:pt x="4746" y="434"/>
                </a:lnTo>
                <a:lnTo>
                  <a:pt x="4742" y="442"/>
                </a:lnTo>
                <a:lnTo>
                  <a:pt x="4737" y="451"/>
                </a:lnTo>
                <a:lnTo>
                  <a:pt x="4752" y="456"/>
                </a:lnTo>
                <a:lnTo>
                  <a:pt x="4768" y="461"/>
                </a:lnTo>
                <a:lnTo>
                  <a:pt x="4785" y="465"/>
                </a:lnTo>
                <a:lnTo>
                  <a:pt x="4801" y="470"/>
                </a:lnTo>
                <a:lnTo>
                  <a:pt x="4813" y="462"/>
                </a:lnTo>
                <a:lnTo>
                  <a:pt x="4826" y="455"/>
                </a:lnTo>
                <a:lnTo>
                  <a:pt x="4832" y="480"/>
                </a:lnTo>
                <a:lnTo>
                  <a:pt x="4844" y="485"/>
                </a:lnTo>
                <a:lnTo>
                  <a:pt x="4857" y="490"/>
                </a:lnTo>
                <a:lnTo>
                  <a:pt x="4864" y="478"/>
                </a:lnTo>
                <a:lnTo>
                  <a:pt x="4870" y="465"/>
                </a:lnTo>
                <a:lnTo>
                  <a:pt x="4878" y="454"/>
                </a:lnTo>
                <a:lnTo>
                  <a:pt x="4885" y="442"/>
                </a:lnTo>
                <a:lnTo>
                  <a:pt x="4874" y="424"/>
                </a:lnTo>
                <a:lnTo>
                  <a:pt x="4864" y="410"/>
                </a:lnTo>
                <a:lnTo>
                  <a:pt x="4856" y="400"/>
                </a:lnTo>
                <a:lnTo>
                  <a:pt x="4848" y="388"/>
                </a:lnTo>
                <a:lnTo>
                  <a:pt x="4821" y="374"/>
                </a:lnTo>
                <a:lnTo>
                  <a:pt x="4792" y="358"/>
                </a:lnTo>
                <a:lnTo>
                  <a:pt x="4759" y="340"/>
                </a:lnTo>
                <a:lnTo>
                  <a:pt x="4722" y="321"/>
                </a:lnTo>
                <a:close/>
                <a:moveTo>
                  <a:pt x="5664" y="2007"/>
                </a:moveTo>
                <a:lnTo>
                  <a:pt x="5666" y="2002"/>
                </a:lnTo>
                <a:lnTo>
                  <a:pt x="5667" y="1997"/>
                </a:lnTo>
                <a:lnTo>
                  <a:pt x="5667" y="1991"/>
                </a:lnTo>
                <a:lnTo>
                  <a:pt x="5666" y="1984"/>
                </a:lnTo>
                <a:lnTo>
                  <a:pt x="5663" y="1982"/>
                </a:lnTo>
                <a:lnTo>
                  <a:pt x="5659" y="1980"/>
                </a:lnTo>
                <a:lnTo>
                  <a:pt x="5663" y="1986"/>
                </a:lnTo>
                <a:lnTo>
                  <a:pt x="5665" y="1993"/>
                </a:lnTo>
                <a:lnTo>
                  <a:pt x="5665" y="1999"/>
                </a:lnTo>
                <a:lnTo>
                  <a:pt x="5664" y="2007"/>
                </a:lnTo>
                <a:close/>
                <a:moveTo>
                  <a:pt x="5020" y="2069"/>
                </a:moveTo>
                <a:lnTo>
                  <a:pt x="5044" y="2065"/>
                </a:lnTo>
                <a:lnTo>
                  <a:pt x="5066" y="2060"/>
                </a:lnTo>
                <a:lnTo>
                  <a:pt x="5074" y="2057"/>
                </a:lnTo>
                <a:lnTo>
                  <a:pt x="5081" y="2054"/>
                </a:lnTo>
                <a:lnTo>
                  <a:pt x="5087" y="2051"/>
                </a:lnTo>
                <a:lnTo>
                  <a:pt x="5092" y="2048"/>
                </a:lnTo>
                <a:lnTo>
                  <a:pt x="5061" y="2050"/>
                </a:lnTo>
                <a:lnTo>
                  <a:pt x="5032" y="2052"/>
                </a:lnTo>
                <a:lnTo>
                  <a:pt x="5005" y="2055"/>
                </a:lnTo>
                <a:lnTo>
                  <a:pt x="4982" y="2058"/>
                </a:lnTo>
                <a:lnTo>
                  <a:pt x="4984" y="2066"/>
                </a:lnTo>
                <a:lnTo>
                  <a:pt x="4986" y="2075"/>
                </a:lnTo>
                <a:lnTo>
                  <a:pt x="4995" y="2074"/>
                </a:lnTo>
                <a:lnTo>
                  <a:pt x="5003" y="2073"/>
                </a:lnTo>
                <a:lnTo>
                  <a:pt x="5011" y="2072"/>
                </a:lnTo>
                <a:lnTo>
                  <a:pt x="5020" y="2069"/>
                </a:lnTo>
                <a:close/>
                <a:moveTo>
                  <a:pt x="4997" y="2108"/>
                </a:moveTo>
                <a:lnTo>
                  <a:pt x="4999" y="2108"/>
                </a:lnTo>
                <a:lnTo>
                  <a:pt x="5001" y="2108"/>
                </a:lnTo>
                <a:lnTo>
                  <a:pt x="4999" y="2108"/>
                </a:lnTo>
                <a:lnTo>
                  <a:pt x="4997" y="2108"/>
                </a:lnTo>
                <a:lnTo>
                  <a:pt x="4997" y="2108"/>
                </a:lnTo>
                <a:lnTo>
                  <a:pt x="4997" y="2108"/>
                </a:lnTo>
                <a:close/>
                <a:moveTo>
                  <a:pt x="4993" y="2108"/>
                </a:moveTo>
                <a:lnTo>
                  <a:pt x="4993" y="2108"/>
                </a:lnTo>
                <a:lnTo>
                  <a:pt x="4993" y="2108"/>
                </a:lnTo>
                <a:lnTo>
                  <a:pt x="4982" y="2107"/>
                </a:lnTo>
                <a:lnTo>
                  <a:pt x="4973" y="2106"/>
                </a:lnTo>
                <a:lnTo>
                  <a:pt x="4964" y="2105"/>
                </a:lnTo>
                <a:lnTo>
                  <a:pt x="4957" y="2105"/>
                </a:lnTo>
                <a:lnTo>
                  <a:pt x="4957" y="2106"/>
                </a:lnTo>
                <a:lnTo>
                  <a:pt x="4957" y="2106"/>
                </a:lnTo>
                <a:lnTo>
                  <a:pt x="4967" y="2107"/>
                </a:lnTo>
                <a:lnTo>
                  <a:pt x="4975" y="2107"/>
                </a:lnTo>
                <a:lnTo>
                  <a:pt x="4984" y="2107"/>
                </a:lnTo>
                <a:lnTo>
                  <a:pt x="4993" y="2108"/>
                </a:lnTo>
                <a:close/>
                <a:moveTo>
                  <a:pt x="3640" y="2088"/>
                </a:moveTo>
                <a:lnTo>
                  <a:pt x="3636" y="2080"/>
                </a:lnTo>
                <a:lnTo>
                  <a:pt x="3632" y="2075"/>
                </a:lnTo>
                <a:lnTo>
                  <a:pt x="3627" y="2073"/>
                </a:lnTo>
                <a:lnTo>
                  <a:pt x="3623" y="2072"/>
                </a:lnTo>
                <a:lnTo>
                  <a:pt x="3620" y="2073"/>
                </a:lnTo>
                <a:lnTo>
                  <a:pt x="3617" y="2076"/>
                </a:lnTo>
                <a:lnTo>
                  <a:pt x="3614" y="2080"/>
                </a:lnTo>
                <a:lnTo>
                  <a:pt x="3611" y="2085"/>
                </a:lnTo>
                <a:lnTo>
                  <a:pt x="3617" y="2094"/>
                </a:lnTo>
                <a:lnTo>
                  <a:pt x="3622" y="2103"/>
                </a:lnTo>
                <a:lnTo>
                  <a:pt x="3626" y="2114"/>
                </a:lnTo>
                <a:lnTo>
                  <a:pt x="3630" y="2127"/>
                </a:lnTo>
                <a:lnTo>
                  <a:pt x="3630" y="2115"/>
                </a:lnTo>
                <a:lnTo>
                  <a:pt x="3632" y="2105"/>
                </a:lnTo>
                <a:lnTo>
                  <a:pt x="3635" y="2096"/>
                </a:lnTo>
                <a:lnTo>
                  <a:pt x="3640" y="2088"/>
                </a:lnTo>
                <a:close/>
                <a:moveTo>
                  <a:pt x="3023" y="1865"/>
                </a:moveTo>
                <a:lnTo>
                  <a:pt x="3023" y="1865"/>
                </a:lnTo>
                <a:lnTo>
                  <a:pt x="3023" y="1865"/>
                </a:lnTo>
                <a:lnTo>
                  <a:pt x="3020" y="1865"/>
                </a:lnTo>
                <a:lnTo>
                  <a:pt x="3018" y="1865"/>
                </a:lnTo>
                <a:lnTo>
                  <a:pt x="3016" y="1866"/>
                </a:lnTo>
                <a:lnTo>
                  <a:pt x="3015" y="1866"/>
                </a:lnTo>
                <a:lnTo>
                  <a:pt x="3021" y="1877"/>
                </a:lnTo>
                <a:lnTo>
                  <a:pt x="3026" y="1887"/>
                </a:lnTo>
                <a:lnTo>
                  <a:pt x="3033" y="1885"/>
                </a:lnTo>
                <a:lnTo>
                  <a:pt x="3038" y="1884"/>
                </a:lnTo>
                <a:lnTo>
                  <a:pt x="3037" y="1876"/>
                </a:lnTo>
                <a:lnTo>
                  <a:pt x="3034" y="1868"/>
                </a:lnTo>
                <a:lnTo>
                  <a:pt x="3031" y="1860"/>
                </a:lnTo>
                <a:lnTo>
                  <a:pt x="3025" y="1853"/>
                </a:lnTo>
                <a:lnTo>
                  <a:pt x="3024" y="1860"/>
                </a:lnTo>
                <a:lnTo>
                  <a:pt x="3023" y="1865"/>
                </a:lnTo>
                <a:close/>
                <a:moveTo>
                  <a:pt x="2923" y="1825"/>
                </a:moveTo>
                <a:lnTo>
                  <a:pt x="2925" y="1833"/>
                </a:lnTo>
                <a:lnTo>
                  <a:pt x="2927" y="1839"/>
                </a:lnTo>
                <a:lnTo>
                  <a:pt x="2929" y="1844"/>
                </a:lnTo>
                <a:lnTo>
                  <a:pt x="2932" y="1848"/>
                </a:lnTo>
                <a:lnTo>
                  <a:pt x="2935" y="1851"/>
                </a:lnTo>
                <a:lnTo>
                  <a:pt x="2939" y="1853"/>
                </a:lnTo>
                <a:lnTo>
                  <a:pt x="2942" y="1855"/>
                </a:lnTo>
                <a:lnTo>
                  <a:pt x="2945" y="1855"/>
                </a:lnTo>
                <a:lnTo>
                  <a:pt x="2953" y="1855"/>
                </a:lnTo>
                <a:lnTo>
                  <a:pt x="2960" y="1853"/>
                </a:lnTo>
                <a:lnTo>
                  <a:pt x="2969" y="1850"/>
                </a:lnTo>
                <a:lnTo>
                  <a:pt x="2977" y="1846"/>
                </a:lnTo>
                <a:lnTo>
                  <a:pt x="2974" y="1838"/>
                </a:lnTo>
                <a:lnTo>
                  <a:pt x="2972" y="1829"/>
                </a:lnTo>
                <a:lnTo>
                  <a:pt x="2971" y="1820"/>
                </a:lnTo>
                <a:lnTo>
                  <a:pt x="2971" y="1810"/>
                </a:lnTo>
                <a:lnTo>
                  <a:pt x="2965" y="1811"/>
                </a:lnTo>
                <a:lnTo>
                  <a:pt x="2959" y="1814"/>
                </a:lnTo>
                <a:lnTo>
                  <a:pt x="2962" y="1780"/>
                </a:lnTo>
                <a:lnTo>
                  <a:pt x="2955" y="1769"/>
                </a:lnTo>
                <a:lnTo>
                  <a:pt x="2948" y="1757"/>
                </a:lnTo>
                <a:lnTo>
                  <a:pt x="2940" y="1774"/>
                </a:lnTo>
                <a:lnTo>
                  <a:pt x="2933" y="1793"/>
                </a:lnTo>
                <a:lnTo>
                  <a:pt x="2928" y="1810"/>
                </a:lnTo>
                <a:lnTo>
                  <a:pt x="2923" y="1825"/>
                </a:lnTo>
                <a:close/>
                <a:moveTo>
                  <a:pt x="2940" y="2078"/>
                </a:moveTo>
                <a:lnTo>
                  <a:pt x="2942" y="2067"/>
                </a:lnTo>
                <a:lnTo>
                  <a:pt x="2944" y="2057"/>
                </a:lnTo>
                <a:lnTo>
                  <a:pt x="2945" y="2046"/>
                </a:lnTo>
                <a:lnTo>
                  <a:pt x="2945" y="2036"/>
                </a:lnTo>
                <a:lnTo>
                  <a:pt x="2942" y="2037"/>
                </a:lnTo>
                <a:lnTo>
                  <a:pt x="2937" y="2038"/>
                </a:lnTo>
                <a:lnTo>
                  <a:pt x="2934" y="2040"/>
                </a:lnTo>
                <a:lnTo>
                  <a:pt x="2931" y="2043"/>
                </a:lnTo>
                <a:lnTo>
                  <a:pt x="2928" y="2046"/>
                </a:lnTo>
                <a:lnTo>
                  <a:pt x="2926" y="2050"/>
                </a:lnTo>
                <a:lnTo>
                  <a:pt x="2925" y="2055"/>
                </a:lnTo>
                <a:lnTo>
                  <a:pt x="2924" y="2061"/>
                </a:lnTo>
                <a:lnTo>
                  <a:pt x="2940" y="2078"/>
                </a:lnTo>
                <a:close/>
                <a:moveTo>
                  <a:pt x="3026" y="2099"/>
                </a:moveTo>
                <a:lnTo>
                  <a:pt x="3040" y="2095"/>
                </a:lnTo>
                <a:lnTo>
                  <a:pt x="3054" y="2090"/>
                </a:lnTo>
                <a:lnTo>
                  <a:pt x="3050" y="2082"/>
                </a:lnTo>
                <a:lnTo>
                  <a:pt x="3045" y="2075"/>
                </a:lnTo>
                <a:lnTo>
                  <a:pt x="3043" y="2073"/>
                </a:lnTo>
                <a:lnTo>
                  <a:pt x="3040" y="2072"/>
                </a:lnTo>
                <a:lnTo>
                  <a:pt x="3036" y="2071"/>
                </a:lnTo>
                <a:lnTo>
                  <a:pt x="3033" y="2071"/>
                </a:lnTo>
                <a:lnTo>
                  <a:pt x="3029" y="2076"/>
                </a:lnTo>
                <a:lnTo>
                  <a:pt x="3027" y="2080"/>
                </a:lnTo>
                <a:lnTo>
                  <a:pt x="3026" y="2083"/>
                </a:lnTo>
                <a:lnTo>
                  <a:pt x="3025" y="2087"/>
                </a:lnTo>
                <a:lnTo>
                  <a:pt x="3025" y="2093"/>
                </a:lnTo>
                <a:lnTo>
                  <a:pt x="3026" y="2099"/>
                </a:lnTo>
                <a:close/>
                <a:moveTo>
                  <a:pt x="2884" y="2128"/>
                </a:moveTo>
                <a:lnTo>
                  <a:pt x="2878" y="2124"/>
                </a:lnTo>
                <a:lnTo>
                  <a:pt x="2872" y="2123"/>
                </a:lnTo>
                <a:lnTo>
                  <a:pt x="2868" y="2123"/>
                </a:lnTo>
                <a:lnTo>
                  <a:pt x="2864" y="2123"/>
                </a:lnTo>
                <a:lnTo>
                  <a:pt x="2861" y="2125"/>
                </a:lnTo>
                <a:lnTo>
                  <a:pt x="2857" y="2127"/>
                </a:lnTo>
                <a:lnTo>
                  <a:pt x="2860" y="2129"/>
                </a:lnTo>
                <a:lnTo>
                  <a:pt x="2864" y="2132"/>
                </a:lnTo>
                <a:lnTo>
                  <a:pt x="2860" y="2130"/>
                </a:lnTo>
                <a:lnTo>
                  <a:pt x="2856" y="2127"/>
                </a:lnTo>
                <a:lnTo>
                  <a:pt x="2851" y="2131"/>
                </a:lnTo>
                <a:lnTo>
                  <a:pt x="2847" y="2136"/>
                </a:lnTo>
                <a:lnTo>
                  <a:pt x="2849" y="2130"/>
                </a:lnTo>
                <a:lnTo>
                  <a:pt x="2851" y="2124"/>
                </a:lnTo>
                <a:lnTo>
                  <a:pt x="2850" y="2124"/>
                </a:lnTo>
                <a:lnTo>
                  <a:pt x="2849" y="2123"/>
                </a:lnTo>
                <a:lnTo>
                  <a:pt x="2850" y="2123"/>
                </a:lnTo>
                <a:lnTo>
                  <a:pt x="2851" y="2124"/>
                </a:lnTo>
                <a:lnTo>
                  <a:pt x="2857" y="2111"/>
                </a:lnTo>
                <a:lnTo>
                  <a:pt x="2862" y="2097"/>
                </a:lnTo>
                <a:lnTo>
                  <a:pt x="2867" y="2083"/>
                </a:lnTo>
                <a:lnTo>
                  <a:pt x="2870" y="2068"/>
                </a:lnTo>
                <a:lnTo>
                  <a:pt x="2870" y="2061"/>
                </a:lnTo>
                <a:lnTo>
                  <a:pt x="2871" y="2055"/>
                </a:lnTo>
                <a:lnTo>
                  <a:pt x="2870" y="2048"/>
                </a:lnTo>
                <a:lnTo>
                  <a:pt x="2868" y="2042"/>
                </a:lnTo>
                <a:lnTo>
                  <a:pt x="2866" y="2036"/>
                </a:lnTo>
                <a:lnTo>
                  <a:pt x="2862" y="2030"/>
                </a:lnTo>
                <a:lnTo>
                  <a:pt x="2857" y="2025"/>
                </a:lnTo>
                <a:lnTo>
                  <a:pt x="2851" y="2019"/>
                </a:lnTo>
                <a:lnTo>
                  <a:pt x="2805" y="2041"/>
                </a:lnTo>
                <a:lnTo>
                  <a:pt x="2804" y="2044"/>
                </a:lnTo>
                <a:lnTo>
                  <a:pt x="2803" y="2048"/>
                </a:lnTo>
                <a:lnTo>
                  <a:pt x="2805" y="2052"/>
                </a:lnTo>
                <a:lnTo>
                  <a:pt x="2807" y="2055"/>
                </a:lnTo>
                <a:lnTo>
                  <a:pt x="2810" y="2062"/>
                </a:lnTo>
                <a:lnTo>
                  <a:pt x="2812" y="2072"/>
                </a:lnTo>
                <a:lnTo>
                  <a:pt x="2815" y="2082"/>
                </a:lnTo>
                <a:lnTo>
                  <a:pt x="2818" y="2094"/>
                </a:lnTo>
                <a:lnTo>
                  <a:pt x="2824" y="2105"/>
                </a:lnTo>
                <a:lnTo>
                  <a:pt x="2829" y="2116"/>
                </a:lnTo>
                <a:lnTo>
                  <a:pt x="2830" y="2122"/>
                </a:lnTo>
                <a:lnTo>
                  <a:pt x="2831" y="2127"/>
                </a:lnTo>
                <a:lnTo>
                  <a:pt x="2830" y="2132"/>
                </a:lnTo>
                <a:lnTo>
                  <a:pt x="2829" y="2137"/>
                </a:lnTo>
                <a:lnTo>
                  <a:pt x="2832" y="2145"/>
                </a:lnTo>
                <a:lnTo>
                  <a:pt x="2836" y="2152"/>
                </a:lnTo>
                <a:lnTo>
                  <a:pt x="2841" y="2157"/>
                </a:lnTo>
                <a:lnTo>
                  <a:pt x="2847" y="2161"/>
                </a:lnTo>
                <a:lnTo>
                  <a:pt x="2849" y="2162"/>
                </a:lnTo>
                <a:lnTo>
                  <a:pt x="2852" y="2163"/>
                </a:lnTo>
                <a:lnTo>
                  <a:pt x="2855" y="2163"/>
                </a:lnTo>
                <a:lnTo>
                  <a:pt x="2859" y="2162"/>
                </a:lnTo>
                <a:lnTo>
                  <a:pt x="2862" y="2161"/>
                </a:lnTo>
                <a:lnTo>
                  <a:pt x="2866" y="2159"/>
                </a:lnTo>
                <a:lnTo>
                  <a:pt x="2870" y="2157"/>
                </a:lnTo>
                <a:lnTo>
                  <a:pt x="2874" y="2153"/>
                </a:lnTo>
                <a:lnTo>
                  <a:pt x="2873" y="2146"/>
                </a:lnTo>
                <a:lnTo>
                  <a:pt x="2871" y="2140"/>
                </a:lnTo>
                <a:lnTo>
                  <a:pt x="2868" y="2135"/>
                </a:lnTo>
                <a:lnTo>
                  <a:pt x="2864" y="2132"/>
                </a:lnTo>
                <a:lnTo>
                  <a:pt x="2870" y="2133"/>
                </a:lnTo>
                <a:lnTo>
                  <a:pt x="2875" y="2133"/>
                </a:lnTo>
                <a:lnTo>
                  <a:pt x="2880" y="2131"/>
                </a:lnTo>
                <a:lnTo>
                  <a:pt x="2884" y="2128"/>
                </a:lnTo>
                <a:close/>
                <a:moveTo>
                  <a:pt x="4613" y="2048"/>
                </a:moveTo>
                <a:lnTo>
                  <a:pt x="4614" y="2040"/>
                </a:lnTo>
                <a:lnTo>
                  <a:pt x="4608" y="2041"/>
                </a:lnTo>
                <a:lnTo>
                  <a:pt x="4602" y="2042"/>
                </a:lnTo>
                <a:lnTo>
                  <a:pt x="4594" y="2042"/>
                </a:lnTo>
                <a:lnTo>
                  <a:pt x="4587" y="2041"/>
                </a:lnTo>
                <a:lnTo>
                  <a:pt x="4590" y="2043"/>
                </a:lnTo>
                <a:lnTo>
                  <a:pt x="4592" y="2045"/>
                </a:lnTo>
                <a:lnTo>
                  <a:pt x="4595" y="2047"/>
                </a:lnTo>
                <a:lnTo>
                  <a:pt x="4599" y="2047"/>
                </a:lnTo>
                <a:lnTo>
                  <a:pt x="4606" y="2048"/>
                </a:lnTo>
                <a:lnTo>
                  <a:pt x="4613" y="2048"/>
                </a:lnTo>
                <a:close/>
                <a:moveTo>
                  <a:pt x="4514" y="2138"/>
                </a:moveTo>
                <a:lnTo>
                  <a:pt x="4515" y="2134"/>
                </a:lnTo>
                <a:lnTo>
                  <a:pt x="4516" y="2130"/>
                </a:lnTo>
                <a:lnTo>
                  <a:pt x="4516" y="2125"/>
                </a:lnTo>
                <a:lnTo>
                  <a:pt x="4515" y="2120"/>
                </a:lnTo>
                <a:lnTo>
                  <a:pt x="4511" y="2122"/>
                </a:lnTo>
                <a:lnTo>
                  <a:pt x="4506" y="2126"/>
                </a:lnTo>
                <a:lnTo>
                  <a:pt x="4514" y="2138"/>
                </a:lnTo>
                <a:close/>
                <a:moveTo>
                  <a:pt x="3572" y="2232"/>
                </a:moveTo>
                <a:lnTo>
                  <a:pt x="3581" y="2234"/>
                </a:lnTo>
                <a:lnTo>
                  <a:pt x="3591" y="2235"/>
                </a:lnTo>
                <a:lnTo>
                  <a:pt x="3600" y="2236"/>
                </a:lnTo>
                <a:lnTo>
                  <a:pt x="3610" y="2237"/>
                </a:lnTo>
                <a:lnTo>
                  <a:pt x="3605" y="2225"/>
                </a:lnTo>
                <a:lnTo>
                  <a:pt x="3600" y="2212"/>
                </a:lnTo>
                <a:lnTo>
                  <a:pt x="3610" y="2220"/>
                </a:lnTo>
                <a:lnTo>
                  <a:pt x="3617" y="2224"/>
                </a:lnTo>
                <a:lnTo>
                  <a:pt x="3623" y="2225"/>
                </a:lnTo>
                <a:lnTo>
                  <a:pt x="3628" y="2225"/>
                </a:lnTo>
                <a:lnTo>
                  <a:pt x="3632" y="2223"/>
                </a:lnTo>
                <a:lnTo>
                  <a:pt x="3635" y="2220"/>
                </a:lnTo>
                <a:lnTo>
                  <a:pt x="3636" y="2215"/>
                </a:lnTo>
                <a:lnTo>
                  <a:pt x="3636" y="2207"/>
                </a:lnTo>
                <a:lnTo>
                  <a:pt x="3635" y="2192"/>
                </a:lnTo>
                <a:lnTo>
                  <a:pt x="3633" y="2173"/>
                </a:lnTo>
                <a:lnTo>
                  <a:pt x="3631" y="2152"/>
                </a:lnTo>
                <a:lnTo>
                  <a:pt x="3630" y="2132"/>
                </a:lnTo>
                <a:lnTo>
                  <a:pt x="3622" y="2129"/>
                </a:lnTo>
                <a:lnTo>
                  <a:pt x="3615" y="2124"/>
                </a:lnTo>
                <a:lnTo>
                  <a:pt x="3610" y="2119"/>
                </a:lnTo>
                <a:lnTo>
                  <a:pt x="3606" y="2111"/>
                </a:lnTo>
                <a:lnTo>
                  <a:pt x="3603" y="2120"/>
                </a:lnTo>
                <a:lnTo>
                  <a:pt x="3599" y="2130"/>
                </a:lnTo>
                <a:lnTo>
                  <a:pt x="3600" y="2123"/>
                </a:lnTo>
                <a:lnTo>
                  <a:pt x="3604" y="2107"/>
                </a:lnTo>
                <a:lnTo>
                  <a:pt x="3598" y="2097"/>
                </a:lnTo>
                <a:lnTo>
                  <a:pt x="3594" y="2087"/>
                </a:lnTo>
                <a:lnTo>
                  <a:pt x="3587" y="2081"/>
                </a:lnTo>
                <a:lnTo>
                  <a:pt x="3579" y="2074"/>
                </a:lnTo>
                <a:lnTo>
                  <a:pt x="3575" y="2069"/>
                </a:lnTo>
                <a:lnTo>
                  <a:pt x="3572" y="2065"/>
                </a:lnTo>
                <a:lnTo>
                  <a:pt x="3570" y="2061"/>
                </a:lnTo>
                <a:lnTo>
                  <a:pt x="3568" y="2055"/>
                </a:lnTo>
                <a:lnTo>
                  <a:pt x="3566" y="2055"/>
                </a:lnTo>
                <a:lnTo>
                  <a:pt x="3564" y="2055"/>
                </a:lnTo>
                <a:lnTo>
                  <a:pt x="3562" y="2068"/>
                </a:lnTo>
                <a:lnTo>
                  <a:pt x="3560" y="2082"/>
                </a:lnTo>
                <a:lnTo>
                  <a:pt x="3557" y="2094"/>
                </a:lnTo>
                <a:lnTo>
                  <a:pt x="3554" y="2105"/>
                </a:lnTo>
                <a:lnTo>
                  <a:pt x="3547" y="2128"/>
                </a:lnTo>
                <a:lnTo>
                  <a:pt x="3538" y="2148"/>
                </a:lnTo>
                <a:lnTo>
                  <a:pt x="3528" y="2168"/>
                </a:lnTo>
                <a:lnTo>
                  <a:pt x="3518" y="2187"/>
                </a:lnTo>
                <a:lnTo>
                  <a:pt x="3507" y="2204"/>
                </a:lnTo>
                <a:lnTo>
                  <a:pt x="3497" y="2222"/>
                </a:lnTo>
                <a:lnTo>
                  <a:pt x="3511" y="2224"/>
                </a:lnTo>
                <a:lnTo>
                  <a:pt x="3524" y="2226"/>
                </a:lnTo>
                <a:lnTo>
                  <a:pt x="3539" y="2228"/>
                </a:lnTo>
                <a:lnTo>
                  <a:pt x="3553" y="2230"/>
                </a:lnTo>
                <a:lnTo>
                  <a:pt x="3550" y="2226"/>
                </a:lnTo>
                <a:lnTo>
                  <a:pt x="3546" y="2222"/>
                </a:lnTo>
                <a:lnTo>
                  <a:pt x="3542" y="2218"/>
                </a:lnTo>
                <a:lnTo>
                  <a:pt x="3536" y="2215"/>
                </a:lnTo>
                <a:lnTo>
                  <a:pt x="3544" y="2207"/>
                </a:lnTo>
                <a:lnTo>
                  <a:pt x="3551" y="2201"/>
                </a:lnTo>
                <a:lnTo>
                  <a:pt x="3556" y="2196"/>
                </a:lnTo>
                <a:lnTo>
                  <a:pt x="3561" y="2193"/>
                </a:lnTo>
                <a:lnTo>
                  <a:pt x="3564" y="2192"/>
                </a:lnTo>
                <a:lnTo>
                  <a:pt x="3567" y="2191"/>
                </a:lnTo>
                <a:lnTo>
                  <a:pt x="3570" y="2192"/>
                </a:lnTo>
                <a:lnTo>
                  <a:pt x="3571" y="2194"/>
                </a:lnTo>
                <a:lnTo>
                  <a:pt x="3573" y="2200"/>
                </a:lnTo>
                <a:lnTo>
                  <a:pt x="3573" y="2209"/>
                </a:lnTo>
                <a:lnTo>
                  <a:pt x="3573" y="2220"/>
                </a:lnTo>
                <a:lnTo>
                  <a:pt x="3572" y="2232"/>
                </a:lnTo>
                <a:close/>
                <a:moveTo>
                  <a:pt x="1917" y="1980"/>
                </a:moveTo>
                <a:lnTo>
                  <a:pt x="1921" y="1978"/>
                </a:lnTo>
                <a:lnTo>
                  <a:pt x="1926" y="1977"/>
                </a:lnTo>
                <a:lnTo>
                  <a:pt x="1928" y="1981"/>
                </a:lnTo>
                <a:lnTo>
                  <a:pt x="1930" y="1986"/>
                </a:lnTo>
                <a:lnTo>
                  <a:pt x="1928" y="1988"/>
                </a:lnTo>
                <a:lnTo>
                  <a:pt x="1926" y="1990"/>
                </a:lnTo>
                <a:lnTo>
                  <a:pt x="1923" y="1990"/>
                </a:lnTo>
                <a:lnTo>
                  <a:pt x="1921" y="1989"/>
                </a:lnTo>
                <a:lnTo>
                  <a:pt x="1927" y="1994"/>
                </a:lnTo>
                <a:lnTo>
                  <a:pt x="1931" y="1998"/>
                </a:lnTo>
                <a:lnTo>
                  <a:pt x="1934" y="2003"/>
                </a:lnTo>
                <a:lnTo>
                  <a:pt x="1936" y="2007"/>
                </a:lnTo>
                <a:lnTo>
                  <a:pt x="1939" y="2015"/>
                </a:lnTo>
                <a:lnTo>
                  <a:pt x="1940" y="2024"/>
                </a:lnTo>
                <a:lnTo>
                  <a:pt x="1940" y="2033"/>
                </a:lnTo>
                <a:lnTo>
                  <a:pt x="1941" y="2043"/>
                </a:lnTo>
                <a:lnTo>
                  <a:pt x="1942" y="2049"/>
                </a:lnTo>
                <a:lnTo>
                  <a:pt x="1944" y="2055"/>
                </a:lnTo>
                <a:lnTo>
                  <a:pt x="1946" y="2061"/>
                </a:lnTo>
                <a:lnTo>
                  <a:pt x="1950" y="2068"/>
                </a:lnTo>
                <a:lnTo>
                  <a:pt x="1947" y="2065"/>
                </a:lnTo>
                <a:lnTo>
                  <a:pt x="1942" y="2064"/>
                </a:lnTo>
                <a:lnTo>
                  <a:pt x="1937" y="2062"/>
                </a:lnTo>
                <a:lnTo>
                  <a:pt x="1932" y="2061"/>
                </a:lnTo>
                <a:lnTo>
                  <a:pt x="1919" y="2060"/>
                </a:lnTo>
                <a:lnTo>
                  <a:pt x="1908" y="2058"/>
                </a:lnTo>
                <a:lnTo>
                  <a:pt x="1903" y="2057"/>
                </a:lnTo>
                <a:lnTo>
                  <a:pt x="1899" y="2055"/>
                </a:lnTo>
                <a:lnTo>
                  <a:pt x="1896" y="2052"/>
                </a:lnTo>
                <a:lnTo>
                  <a:pt x="1895" y="2049"/>
                </a:lnTo>
                <a:lnTo>
                  <a:pt x="1895" y="2045"/>
                </a:lnTo>
                <a:lnTo>
                  <a:pt x="1897" y="2040"/>
                </a:lnTo>
                <a:lnTo>
                  <a:pt x="1902" y="2033"/>
                </a:lnTo>
                <a:lnTo>
                  <a:pt x="1908" y="2026"/>
                </a:lnTo>
                <a:lnTo>
                  <a:pt x="1896" y="2028"/>
                </a:lnTo>
                <a:lnTo>
                  <a:pt x="1884" y="2031"/>
                </a:lnTo>
                <a:lnTo>
                  <a:pt x="1873" y="2034"/>
                </a:lnTo>
                <a:lnTo>
                  <a:pt x="1862" y="2037"/>
                </a:lnTo>
                <a:lnTo>
                  <a:pt x="1856" y="2042"/>
                </a:lnTo>
                <a:lnTo>
                  <a:pt x="1849" y="2046"/>
                </a:lnTo>
                <a:lnTo>
                  <a:pt x="1841" y="2050"/>
                </a:lnTo>
                <a:lnTo>
                  <a:pt x="1831" y="2053"/>
                </a:lnTo>
                <a:lnTo>
                  <a:pt x="1812" y="2059"/>
                </a:lnTo>
                <a:lnTo>
                  <a:pt x="1792" y="2063"/>
                </a:lnTo>
                <a:lnTo>
                  <a:pt x="1796" y="2073"/>
                </a:lnTo>
                <a:lnTo>
                  <a:pt x="1801" y="2083"/>
                </a:lnTo>
                <a:lnTo>
                  <a:pt x="1806" y="2093"/>
                </a:lnTo>
                <a:lnTo>
                  <a:pt x="1811" y="2105"/>
                </a:lnTo>
                <a:lnTo>
                  <a:pt x="1815" y="2115"/>
                </a:lnTo>
                <a:lnTo>
                  <a:pt x="1820" y="2125"/>
                </a:lnTo>
                <a:lnTo>
                  <a:pt x="1825" y="2134"/>
                </a:lnTo>
                <a:lnTo>
                  <a:pt x="1830" y="2141"/>
                </a:lnTo>
                <a:lnTo>
                  <a:pt x="1836" y="2148"/>
                </a:lnTo>
                <a:lnTo>
                  <a:pt x="1842" y="2153"/>
                </a:lnTo>
                <a:lnTo>
                  <a:pt x="1847" y="2157"/>
                </a:lnTo>
                <a:lnTo>
                  <a:pt x="1853" y="2160"/>
                </a:lnTo>
                <a:lnTo>
                  <a:pt x="1850" y="2159"/>
                </a:lnTo>
                <a:lnTo>
                  <a:pt x="1846" y="2158"/>
                </a:lnTo>
                <a:lnTo>
                  <a:pt x="1842" y="2159"/>
                </a:lnTo>
                <a:lnTo>
                  <a:pt x="1838" y="2161"/>
                </a:lnTo>
                <a:lnTo>
                  <a:pt x="1834" y="2164"/>
                </a:lnTo>
                <a:lnTo>
                  <a:pt x="1829" y="2170"/>
                </a:lnTo>
                <a:lnTo>
                  <a:pt x="1824" y="2176"/>
                </a:lnTo>
                <a:lnTo>
                  <a:pt x="1820" y="2184"/>
                </a:lnTo>
                <a:lnTo>
                  <a:pt x="1862" y="2254"/>
                </a:lnTo>
                <a:lnTo>
                  <a:pt x="1896" y="2271"/>
                </a:lnTo>
                <a:lnTo>
                  <a:pt x="1929" y="2286"/>
                </a:lnTo>
                <a:lnTo>
                  <a:pt x="1961" y="2302"/>
                </a:lnTo>
                <a:lnTo>
                  <a:pt x="1994" y="2320"/>
                </a:lnTo>
                <a:lnTo>
                  <a:pt x="1996" y="2304"/>
                </a:lnTo>
                <a:lnTo>
                  <a:pt x="1997" y="2288"/>
                </a:lnTo>
                <a:lnTo>
                  <a:pt x="1999" y="2272"/>
                </a:lnTo>
                <a:lnTo>
                  <a:pt x="2002" y="2257"/>
                </a:lnTo>
                <a:lnTo>
                  <a:pt x="1998" y="2256"/>
                </a:lnTo>
                <a:lnTo>
                  <a:pt x="1995" y="2256"/>
                </a:lnTo>
                <a:lnTo>
                  <a:pt x="1992" y="2254"/>
                </a:lnTo>
                <a:lnTo>
                  <a:pt x="1990" y="2252"/>
                </a:lnTo>
                <a:lnTo>
                  <a:pt x="1988" y="2250"/>
                </a:lnTo>
                <a:lnTo>
                  <a:pt x="1987" y="2247"/>
                </a:lnTo>
                <a:lnTo>
                  <a:pt x="1986" y="2243"/>
                </a:lnTo>
                <a:lnTo>
                  <a:pt x="1986" y="2239"/>
                </a:lnTo>
                <a:lnTo>
                  <a:pt x="1987" y="2221"/>
                </a:lnTo>
                <a:lnTo>
                  <a:pt x="1989" y="2200"/>
                </a:lnTo>
                <a:lnTo>
                  <a:pt x="1967" y="2197"/>
                </a:lnTo>
                <a:lnTo>
                  <a:pt x="1945" y="2194"/>
                </a:lnTo>
                <a:lnTo>
                  <a:pt x="1921" y="2190"/>
                </a:lnTo>
                <a:lnTo>
                  <a:pt x="1896" y="2184"/>
                </a:lnTo>
                <a:lnTo>
                  <a:pt x="1895" y="2190"/>
                </a:lnTo>
                <a:lnTo>
                  <a:pt x="1895" y="2196"/>
                </a:lnTo>
                <a:lnTo>
                  <a:pt x="1892" y="2196"/>
                </a:lnTo>
                <a:lnTo>
                  <a:pt x="1888" y="2195"/>
                </a:lnTo>
                <a:lnTo>
                  <a:pt x="1885" y="2194"/>
                </a:lnTo>
                <a:lnTo>
                  <a:pt x="1882" y="2191"/>
                </a:lnTo>
                <a:lnTo>
                  <a:pt x="1875" y="2184"/>
                </a:lnTo>
                <a:lnTo>
                  <a:pt x="1869" y="2177"/>
                </a:lnTo>
                <a:lnTo>
                  <a:pt x="1868" y="2176"/>
                </a:lnTo>
                <a:lnTo>
                  <a:pt x="1867" y="2176"/>
                </a:lnTo>
                <a:lnTo>
                  <a:pt x="1868" y="2176"/>
                </a:lnTo>
                <a:lnTo>
                  <a:pt x="1869" y="2176"/>
                </a:lnTo>
                <a:lnTo>
                  <a:pt x="1862" y="2168"/>
                </a:lnTo>
                <a:lnTo>
                  <a:pt x="1854" y="2161"/>
                </a:lnTo>
                <a:lnTo>
                  <a:pt x="1860" y="2162"/>
                </a:lnTo>
                <a:lnTo>
                  <a:pt x="1867" y="2162"/>
                </a:lnTo>
                <a:lnTo>
                  <a:pt x="1874" y="2160"/>
                </a:lnTo>
                <a:lnTo>
                  <a:pt x="1881" y="2157"/>
                </a:lnTo>
                <a:lnTo>
                  <a:pt x="1888" y="2152"/>
                </a:lnTo>
                <a:lnTo>
                  <a:pt x="1896" y="2145"/>
                </a:lnTo>
                <a:lnTo>
                  <a:pt x="1903" y="2137"/>
                </a:lnTo>
                <a:lnTo>
                  <a:pt x="1911" y="2126"/>
                </a:lnTo>
                <a:lnTo>
                  <a:pt x="1907" y="2137"/>
                </a:lnTo>
                <a:lnTo>
                  <a:pt x="1904" y="2148"/>
                </a:lnTo>
                <a:lnTo>
                  <a:pt x="1900" y="2161"/>
                </a:lnTo>
                <a:lnTo>
                  <a:pt x="1898" y="2174"/>
                </a:lnTo>
                <a:lnTo>
                  <a:pt x="1910" y="2175"/>
                </a:lnTo>
                <a:lnTo>
                  <a:pt x="1921" y="2176"/>
                </a:lnTo>
                <a:lnTo>
                  <a:pt x="1934" y="2177"/>
                </a:lnTo>
                <a:lnTo>
                  <a:pt x="1945" y="2180"/>
                </a:lnTo>
                <a:lnTo>
                  <a:pt x="1956" y="2182"/>
                </a:lnTo>
                <a:lnTo>
                  <a:pt x="1967" y="2186"/>
                </a:lnTo>
                <a:lnTo>
                  <a:pt x="1979" y="2190"/>
                </a:lnTo>
                <a:lnTo>
                  <a:pt x="1989" y="2194"/>
                </a:lnTo>
                <a:lnTo>
                  <a:pt x="1989" y="2187"/>
                </a:lnTo>
                <a:lnTo>
                  <a:pt x="1989" y="2181"/>
                </a:lnTo>
                <a:lnTo>
                  <a:pt x="1988" y="2175"/>
                </a:lnTo>
                <a:lnTo>
                  <a:pt x="1986" y="2169"/>
                </a:lnTo>
                <a:lnTo>
                  <a:pt x="1983" y="2164"/>
                </a:lnTo>
                <a:lnTo>
                  <a:pt x="1978" y="2160"/>
                </a:lnTo>
                <a:lnTo>
                  <a:pt x="1973" y="2157"/>
                </a:lnTo>
                <a:lnTo>
                  <a:pt x="1965" y="2156"/>
                </a:lnTo>
                <a:lnTo>
                  <a:pt x="1970" y="2148"/>
                </a:lnTo>
                <a:lnTo>
                  <a:pt x="1976" y="2144"/>
                </a:lnTo>
                <a:lnTo>
                  <a:pt x="1980" y="2141"/>
                </a:lnTo>
                <a:lnTo>
                  <a:pt x="1984" y="2141"/>
                </a:lnTo>
                <a:lnTo>
                  <a:pt x="1988" y="2142"/>
                </a:lnTo>
                <a:lnTo>
                  <a:pt x="1991" y="2145"/>
                </a:lnTo>
                <a:lnTo>
                  <a:pt x="1994" y="2149"/>
                </a:lnTo>
                <a:lnTo>
                  <a:pt x="1997" y="2154"/>
                </a:lnTo>
                <a:lnTo>
                  <a:pt x="2006" y="2181"/>
                </a:lnTo>
                <a:lnTo>
                  <a:pt x="2016" y="2202"/>
                </a:lnTo>
                <a:lnTo>
                  <a:pt x="2024" y="2203"/>
                </a:lnTo>
                <a:lnTo>
                  <a:pt x="2031" y="2204"/>
                </a:lnTo>
                <a:lnTo>
                  <a:pt x="2034" y="2202"/>
                </a:lnTo>
                <a:lnTo>
                  <a:pt x="2036" y="2199"/>
                </a:lnTo>
                <a:lnTo>
                  <a:pt x="2038" y="2106"/>
                </a:lnTo>
                <a:lnTo>
                  <a:pt x="2052" y="2093"/>
                </a:lnTo>
                <a:lnTo>
                  <a:pt x="2069" y="2078"/>
                </a:lnTo>
                <a:lnTo>
                  <a:pt x="2078" y="2071"/>
                </a:lnTo>
                <a:lnTo>
                  <a:pt x="2087" y="2063"/>
                </a:lnTo>
                <a:lnTo>
                  <a:pt x="2097" y="2057"/>
                </a:lnTo>
                <a:lnTo>
                  <a:pt x="2107" y="2051"/>
                </a:lnTo>
                <a:lnTo>
                  <a:pt x="2103" y="2048"/>
                </a:lnTo>
                <a:lnTo>
                  <a:pt x="2100" y="2044"/>
                </a:lnTo>
                <a:lnTo>
                  <a:pt x="2099" y="2040"/>
                </a:lnTo>
                <a:lnTo>
                  <a:pt x="2100" y="2037"/>
                </a:lnTo>
                <a:lnTo>
                  <a:pt x="2101" y="2033"/>
                </a:lnTo>
                <a:lnTo>
                  <a:pt x="2104" y="2029"/>
                </a:lnTo>
                <a:lnTo>
                  <a:pt x="2107" y="2025"/>
                </a:lnTo>
                <a:lnTo>
                  <a:pt x="2111" y="2020"/>
                </a:lnTo>
                <a:lnTo>
                  <a:pt x="2119" y="2012"/>
                </a:lnTo>
                <a:lnTo>
                  <a:pt x="2125" y="2003"/>
                </a:lnTo>
                <a:lnTo>
                  <a:pt x="2127" y="1999"/>
                </a:lnTo>
                <a:lnTo>
                  <a:pt x="2128" y="1994"/>
                </a:lnTo>
                <a:lnTo>
                  <a:pt x="2128" y="1990"/>
                </a:lnTo>
                <a:lnTo>
                  <a:pt x="2127" y="1985"/>
                </a:lnTo>
                <a:lnTo>
                  <a:pt x="2121" y="1979"/>
                </a:lnTo>
                <a:lnTo>
                  <a:pt x="2114" y="1974"/>
                </a:lnTo>
                <a:lnTo>
                  <a:pt x="2107" y="1970"/>
                </a:lnTo>
                <a:lnTo>
                  <a:pt x="2099" y="1968"/>
                </a:lnTo>
                <a:lnTo>
                  <a:pt x="2092" y="1967"/>
                </a:lnTo>
                <a:lnTo>
                  <a:pt x="2085" y="1967"/>
                </a:lnTo>
                <a:lnTo>
                  <a:pt x="2077" y="1968"/>
                </a:lnTo>
                <a:lnTo>
                  <a:pt x="2070" y="1969"/>
                </a:lnTo>
                <a:lnTo>
                  <a:pt x="2055" y="1974"/>
                </a:lnTo>
                <a:lnTo>
                  <a:pt x="2042" y="1981"/>
                </a:lnTo>
                <a:lnTo>
                  <a:pt x="2031" y="1987"/>
                </a:lnTo>
                <a:lnTo>
                  <a:pt x="2023" y="1993"/>
                </a:lnTo>
                <a:lnTo>
                  <a:pt x="2029" y="1994"/>
                </a:lnTo>
                <a:lnTo>
                  <a:pt x="2036" y="1997"/>
                </a:lnTo>
                <a:lnTo>
                  <a:pt x="2042" y="2000"/>
                </a:lnTo>
                <a:lnTo>
                  <a:pt x="2049" y="2004"/>
                </a:lnTo>
                <a:lnTo>
                  <a:pt x="2055" y="2007"/>
                </a:lnTo>
                <a:lnTo>
                  <a:pt x="2061" y="2008"/>
                </a:lnTo>
                <a:lnTo>
                  <a:pt x="2066" y="2008"/>
                </a:lnTo>
                <a:lnTo>
                  <a:pt x="2069" y="2007"/>
                </a:lnTo>
                <a:lnTo>
                  <a:pt x="2072" y="2006"/>
                </a:lnTo>
                <a:lnTo>
                  <a:pt x="2075" y="2004"/>
                </a:lnTo>
                <a:lnTo>
                  <a:pt x="2059" y="2063"/>
                </a:lnTo>
                <a:lnTo>
                  <a:pt x="2048" y="2067"/>
                </a:lnTo>
                <a:lnTo>
                  <a:pt x="2038" y="2069"/>
                </a:lnTo>
                <a:lnTo>
                  <a:pt x="2030" y="2069"/>
                </a:lnTo>
                <a:lnTo>
                  <a:pt x="2022" y="2068"/>
                </a:lnTo>
                <a:lnTo>
                  <a:pt x="2015" y="2065"/>
                </a:lnTo>
                <a:lnTo>
                  <a:pt x="2009" y="2060"/>
                </a:lnTo>
                <a:lnTo>
                  <a:pt x="2003" y="2055"/>
                </a:lnTo>
                <a:lnTo>
                  <a:pt x="1999" y="2048"/>
                </a:lnTo>
                <a:lnTo>
                  <a:pt x="1983" y="2016"/>
                </a:lnTo>
                <a:lnTo>
                  <a:pt x="1967" y="1987"/>
                </a:lnTo>
                <a:lnTo>
                  <a:pt x="1957" y="1983"/>
                </a:lnTo>
                <a:lnTo>
                  <a:pt x="1947" y="1980"/>
                </a:lnTo>
                <a:lnTo>
                  <a:pt x="1936" y="1978"/>
                </a:lnTo>
                <a:lnTo>
                  <a:pt x="1926" y="1977"/>
                </a:lnTo>
                <a:lnTo>
                  <a:pt x="1926" y="1977"/>
                </a:lnTo>
                <a:lnTo>
                  <a:pt x="1926" y="1976"/>
                </a:lnTo>
                <a:lnTo>
                  <a:pt x="1921" y="1978"/>
                </a:lnTo>
                <a:lnTo>
                  <a:pt x="1917" y="198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93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1299017" y="0"/>
            <a:ext cx="13084983" cy="12796581"/>
          </a:xfrm>
          <a:custGeom>
            <a:avLst/>
            <a:gdLst>
              <a:gd name="T0" fmla="*/ 917 w 4339"/>
              <a:gd name="T1" fmla="*/ 0 h 4246"/>
              <a:gd name="T2" fmla="*/ 2010 w 4339"/>
              <a:gd name="T3" fmla="*/ 0 h 4246"/>
              <a:gd name="T4" fmla="*/ 820 w 4339"/>
              <a:gd name="T5" fmla="*/ 2069 h 4246"/>
              <a:gd name="T6" fmla="*/ 0 w 4339"/>
              <a:gd name="T7" fmla="*/ 1595 h 4246"/>
              <a:gd name="T8" fmla="*/ 917 w 4339"/>
              <a:gd name="T9" fmla="*/ 0 h 4246"/>
              <a:gd name="T10" fmla="*/ 2075 w 4339"/>
              <a:gd name="T11" fmla="*/ 0 h 4246"/>
              <a:gd name="T12" fmla="*/ 3167 w 4339"/>
              <a:gd name="T13" fmla="*/ 0 h 4246"/>
              <a:gd name="T14" fmla="*/ 1008 w 4339"/>
              <a:gd name="T15" fmla="*/ 3754 h 4246"/>
              <a:gd name="T16" fmla="*/ 189 w 4339"/>
              <a:gd name="T17" fmla="*/ 3279 h 4246"/>
              <a:gd name="T18" fmla="*/ 2075 w 4339"/>
              <a:gd name="T19" fmla="*/ 0 h 4246"/>
              <a:gd name="T20" fmla="*/ 3232 w 4339"/>
              <a:gd name="T21" fmla="*/ 0 h 4246"/>
              <a:gd name="T22" fmla="*/ 4325 w 4339"/>
              <a:gd name="T23" fmla="*/ 0 h 4246"/>
              <a:gd name="T24" fmla="*/ 2404 w 4339"/>
              <a:gd name="T25" fmla="*/ 3338 h 4246"/>
              <a:gd name="T26" fmla="*/ 1586 w 4339"/>
              <a:gd name="T27" fmla="*/ 2864 h 4246"/>
              <a:gd name="T28" fmla="*/ 3232 w 4339"/>
              <a:gd name="T29" fmla="*/ 0 h 4246"/>
              <a:gd name="T30" fmla="*/ 4339 w 4339"/>
              <a:gd name="T31" fmla="*/ 89 h 4246"/>
              <a:gd name="T32" fmla="*/ 4339 w 4339"/>
              <a:gd name="T33" fmla="*/ 1988 h 4246"/>
              <a:gd name="T34" fmla="*/ 3040 w 4339"/>
              <a:gd name="T35" fmla="*/ 4246 h 4246"/>
              <a:gd name="T36" fmla="*/ 2221 w 4339"/>
              <a:gd name="T37" fmla="*/ 3772 h 4246"/>
              <a:gd name="T38" fmla="*/ 4339 w 4339"/>
              <a:gd name="T39" fmla="*/ 89 h 4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39" h="4246">
                <a:moveTo>
                  <a:pt x="917" y="0"/>
                </a:moveTo>
                <a:lnTo>
                  <a:pt x="2010" y="0"/>
                </a:lnTo>
                <a:lnTo>
                  <a:pt x="820" y="2069"/>
                </a:lnTo>
                <a:lnTo>
                  <a:pt x="0" y="1595"/>
                </a:lnTo>
                <a:lnTo>
                  <a:pt x="917" y="0"/>
                </a:lnTo>
                <a:close/>
                <a:moveTo>
                  <a:pt x="2075" y="0"/>
                </a:moveTo>
                <a:lnTo>
                  <a:pt x="3167" y="0"/>
                </a:lnTo>
                <a:lnTo>
                  <a:pt x="1008" y="3754"/>
                </a:lnTo>
                <a:lnTo>
                  <a:pt x="189" y="3279"/>
                </a:lnTo>
                <a:lnTo>
                  <a:pt x="2075" y="0"/>
                </a:lnTo>
                <a:close/>
                <a:moveTo>
                  <a:pt x="3232" y="0"/>
                </a:moveTo>
                <a:lnTo>
                  <a:pt x="4325" y="0"/>
                </a:lnTo>
                <a:lnTo>
                  <a:pt x="2404" y="3338"/>
                </a:lnTo>
                <a:lnTo>
                  <a:pt x="1586" y="2864"/>
                </a:lnTo>
                <a:lnTo>
                  <a:pt x="3232" y="0"/>
                </a:lnTo>
                <a:close/>
                <a:moveTo>
                  <a:pt x="4339" y="89"/>
                </a:moveTo>
                <a:lnTo>
                  <a:pt x="4339" y="1988"/>
                </a:lnTo>
                <a:lnTo>
                  <a:pt x="3040" y="4246"/>
                </a:lnTo>
                <a:lnTo>
                  <a:pt x="2221" y="3772"/>
                </a:lnTo>
                <a:lnTo>
                  <a:pt x="4339" y="8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63EF79-038B-4D89-8E06-62FB2360F2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81878" y="3181880"/>
            <a:ext cx="7352236" cy="7352236"/>
          </a:xfrm>
          <a:custGeom>
            <a:avLst/>
            <a:gdLst>
              <a:gd name="connsiteX0" fmla="*/ 1838059 w 3676118"/>
              <a:gd name="connsiteY0" fmla="*/ 0 h 3676118"/>
              <a:gd name="connsiteX1" fmla="*/ 3676118 w 3676118"/>
              <a:gd name="connsiteY1" fmla="*/ 1838059 h 3676118"/>
              <a:gd name="connsiteX2" fmla="*/ 1838059 w 3676118"/>
              <a:gd name="connsiteY2" fmla="*/ 3676118 h 3676118"/>
              <a:gd name="connsiteX3" fmla="*/ 0 w 3676118"/>
              <a:gd name="connsiteY3" fmla="*/ 1838059 h 3676118"/>
              <a:gd name="connsiteX4" fmla="*/ 1838059 w 3676118"/>
              <a:gd name="connsiteY4" fmla="*/ 0 h 367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118" h="3676118">
                <a:moveTo>
                  <a:pt x="1838059" y="0"/>
                </a:moveTo>
                <a:cubicBezTo>
                  <a:pt x="2853191" y="0"/>
                  <a:pt x="3676118" y="822927"/>
                  <a:pt x="3676118" y="1838059"/>
                </a:cubicBezTo>
                <a:cubicBezTo>
                  <a:pt x="3676118" y="2853191"/>
                  <a:pt x="2853191" y="3676118"/>
                  <a:pt x="1838059" y="3676118"/>
                </a:cubicBezTo>
                <a:cubicBezTo>
                  <a:pt x="822927" y="3676118"/>
                  <a:pt x="0" y="2853191"/>
                  <a:pt x="0" y="1838059"/>
                </a:cubicBezTo>
                <a:cubicBezTo>
                  <a:pt x="0" y="822927"/>
                  <a:pt x="822927" y="0"/>
                  <a:pt x="18380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6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1826642" y="2"/>
            <a:ext cx="12557357" cy="12284114"/>
          </a:xfrm>
          <a:custGeom>
            <a:avLst/>
            <a:gdLst>
              <a:gd name="T0" fmla="*/ 856 w 4166"/>
              <a:gd name="T1" fmla="*/ 1698 h 4076"/>
              <a:gd name="T2" fmla="*/ 776 w 4166"/>
              <a:gd name="T3" fmla="*/ 1784 h 4076"/>
              <a:gd name="T4" fmla="*/ 680 w 4166"/>
              <a:gd name="T5" fmla="*/ 1846 h 4076"/>
              <a:gd name="T6" fmla="*/ 573 w 4166"/>
              <a:gd name="T7" fmla="*/ 1884 h 4076"/>
              <a:gd name="T8" fmla="*/ 459 w 4166"/>
              <a:gd name="T9" fmla="*/ 1895 h 4076"/>
              <a:gd name="T10" fmla="*/ 346 w 4166"/>
              <a:gd name="T11" fmla="*/ 1878 h 4076"/>
              <a:gd name="T12" fmla="*/ 236 w 4166"/>
              <a:gd name="T13" fmla="*/ 1831 h 4076"/>
              <a:gd name="T14" fmla="*/ 142 w 4166"/>
              <a:gd name="T15" fmla="*/ 1759 h 4076"/>
              <a:gd name="T16" fmla="*/ 70 w 4166"/>
              <a:gd name="T17" fmla="*/ 1669 h 4076"/>
              <a:gd name="T18" fmla="*/ 22 w 4166"/>
              <a:gd name="T19" fmla="*/ 1565 h 4076"/>
              <a:gd name="T20" fmla="*/ 1 w 4166"/>
              <a:gd name="T21" fmla="*/ 1453 h 4076"/>
              <a:gd name="T22" fmla="*/ 7 w 4166"/>
              <a:gd name="T23" fmla="*/ 1339 h 4076"/>
              <a:gd name="T24" fmla="*/ 42 w 4166"/>
              <a:gd name="T25" fmla="*/ 1226 h 4076"/>
              <a:gd name="T26" fmla="*/ 2995 w 4166"/>
              <a:gd name="T27" fmla="*/ 0 h 4076"/>
              <a:gd name="T28" fmla="*/ 1016 w 4166"/>
              <a:gd name="T29" fmla="*/ 3421 h 4076"/>
              <a:gd name="T30" fmla="*/ 929 w 4166"/>
              <a:gd name="T31" fmla="*/ 3498 h 4076"/>
              <a:gd name="T32" fmla="*/ 828 w 4166"/>
              <a:gd name="T33" fmla="*/ 3551 h 4076"/>
              <a:gd name="T34" fmla="*/ 717 w 4166"/>
              <a:gd name="T35" fmla="*/ 3577 h 4076"/>
              <a:gd name="T36" fmla="*/ 604 w 4166"/>
              <a:gd name="T37" fmla="*/ 3577 h 4076"/>
              <a:gd name="T38" fmla="*/ 491 w 4166"/>
              <a:gd name="T39" fmla="*/ 3549 h 4076"/>
              <a:gd name="T40" fmla="*/ 386 w 4166"/>
              <a:gd name="T41" fmla="*/ 3491 h 4076"/>
              <a:gd name="T42" fmla="*/ 300 w 4166"/>
              <a:gd name="T43" fmla="*/ 3410 h 4076"/>
              <a:gd name="T44" fmla="*/ 238 w 4166"/>
              <a:gd name="T45" fmla="*/ 3314 h 4076"/>
              <a:gd name="T46" fmla="*/ 200 w 4166"/>
              <a:gd name="T47" fmla="*/ 3206 h 4076"/>
              <a:gd name="T48" fmla="*/ 190 w 4166"/>
              <a:gd name="T49" fmla="*/ 3093 h 4076"/>
              <a:gd name="T50" fmla="*/ 206 w 4166"/>
              <a:gd name="T51" fmla="*/ 2979 h 4076"/>
              <a:gd name="T52" fmla="*/ 253 w 4166"/>
              <a:gd name="T53" fmla="*/ 2868 h 4076"/>
              <a:gd name="T54" fmla="*/ 2451 w 4166"/>
              <a:gd name="T55" fmla="*/ 2958 h 4076"/>
              <a:gd name="T56" fmla="*/ 2375 w 4166"/>
              <a:gd name="T57" fmla="*/ 3049 h 4076"/>
              <a:gd name="T58" fmla="*/ 2281 w 4166"/>
              <a:gd name="T59" fmla="*/ 3116 h 4076"/>
              <a:gd name="T60" fmla="*/ 2176 w 4166"/>
              <a:gd name="T61" fmla="*/ 3159 h 4076"/>
              <a:gd name="T62" fmla="*/ 2063 w 4166"/>
              <a:gd name="T63" fmla="*/ 3175 h 4076"/>
              <a:gd name="T64" fmla="*/ 1949 w 4166"/>
              <a:gd name="T65" fmla="*/ 3164 h 4076"/>
              <a:gd name="T66" fmla="*/ 1839 w 4166"/>
              <a:gd name="T67" fmla="*/ 3123 h 4076"/>
              <a:gd name="T68" fmla="*/ 1739 w 4166"/>
              <a:gd name="T69" fmla="*/ 3055 h 4076"/>
              <a:gd name="T70" fmla="*/ 1664 w 4166"/>
              <a:gd name="T71" fmla="*/ 2968 h 4076"/>
              <a:gd name="T72" fmla="*/ 1611 w 4166"/>
              <a:gd name="T73" fmla="*/ 2866 h 4076"/>
              <a:gd name="T74" fmla="*/ 1585 w 4166"/>
              <a:gd name="T75" fmla="*/ 2755 h 4076"/>
              <a:gd name="T76" fmla="*/ 1585 w 4166"/>
              <a:gd name="T77" fmla="*/ 2642 h 4076"/>
              <a:gd name="T78" fmla="*/ 1613 w 4166"/>
              <a:gd name="T79" fmla="*/ 2528 h 4076"/>
              <a:gd name="T80" fmla="*/ 4166 w 4166"/>
              <a:gd name="T81" fmla="*/ 77 h 4076"/>
              <a:gd name="T82" fmla="*/ 3054 w 4166"/>
              <a:gd name="T83" fmla="*/ 3898 h 4076"/>
              <a:gd name="T84" fmla="*/ 2971 w 4166"/>
              <a:gd name="T85" fmla="*/ 3979 h 4076"/>
              <a:gd name="T86" fmla="*/ 2872 w 4166"/>
              <a:gd name="T87" fmla="*/ 4037 h 4076"/>
              <a:gd name="T88" fmla="*/ 2763 w 4166"/>
              <a:gd name="T89" fmla="*/ 4069 h 4076"/>
              <a:gd name="T90" fmla="*/ 2649 w 4166"/>
              <a:gd name="T91" fmla="*/ 4074 h 4076"/>
              <a:gd name="T92" fmla="*/ 2536 w 4166"/>
              <a:gd name="T93" fmla="*/ 4051 h 4076"/>
              <a:gd name="T94" fmla="*/ 2428 w 4166"/>
              <a:gd name="T95" fmla="*/ 3999 h 4076"/>
              <a:gd name="T96" fmla="*/ 2337 w 4166"/>
              <a:gd name="T97" fmla="*/ 3923 h 4076"/>
              <a:gd name="T98" fmla="*/ 2271 w 4166"/>
              <a:gd name="T99" fmla="*/ 3830 h 4076"/>
              <a:gd name="T100" fmla="*/ 2229 w 4166"/>
              <a:gd name="T101" fmla="*/ 3723 h 4076"/>
              <a:gd name="T102" fmla="*/ 2213 w 4166"/>
              <a:gd name="T103" fmla="*/ 3610 h 4076"/>
              <a:gd name="T104" fmla="*/ 2224 w 4166"/>
              <a:gd name="T105" fmla="*/ 3496 h 4076"/>
              <a:gd name="T106" fmla="*/ 2264 w 4166"/>
              <a:gd name="T107" fmla="*/ 3385 h 4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66" h="4076">
                <a:moveTo>
                  <a:pt x="744" y="0"/>
                </a:moveTo>
                <a:lnTo>
                  <a:pt x="1836" y="0"/>
                </a:lnTo>
                <a:lnTo>
                  <a:pt x="882" y="1658"/>
                </a:lnTo>
                <a:lnTo>
                  <a:pt x="869" y="1679"/>
                </a:lnTo>
                <a:lnTo>
                  <a:pt x="856" y="1698"/>
                </a:lnTo>
                <a:lnTo>
                  <a:pt x="842" y="1717"/>
                </a:lnTo>
                <a:lnTo>
                  <a:pt x="827" y="1736"/>
                </a:lnTo>
                <a:lnTo>
                  <a:pt x="811" y="1753"/>
                </a:lnTo>
                <a:lnTo>
                  <a:pt x="793" y="1769"/>
                </a:lnTo>
                <a:lnTo>
                  <a:pt x="776" y="1784"/>
                </a:lnTo>
                <a:lnTo>
                  <a:pt x="758" y="1799"/>
                </a:lnTo>
                <a:lnTo>
                  <a:pt x="740" y="1812"/>
                </a:lnTo>
                <a:lnTo>
                  <a:pt x="721" y="1825"/>
                </a:lnTo>
                <a:lnTo>
                  <a:pt x="700" y="1836"/>
                </a:lnTo>
                <a:lnTo>
                  <a:pt x="680" y="1846"/>
                </a:lnTo>
                <a:lnTo>
                  <a:pt x="660" y="1857"/>
                </a:lnTo>
                <a:lnTo>
                  <a:pt x="639" y="1865"/>
                </a:lnTo>
                <a:lnTo>
                  <a:pt x="616" y="1872"/>
                </a:lnTo>
                <a:lnTo>
                  <a:pt x="595" y="1879"/>
                </a:lnTo>
                <a:lnTo>
                  <a:pt x="573" y="1884"/>
                </a:lnTo>
                <a:lnTo>
                  <a:pt x="551" y="1888"/>
                </a:lnTo>
                <a:lnTo>
                  <a:pt x="528" y="1891"/>
                </a:lnTo>
                <a:lnTo>
                  <a:pt x="505" y="1894"/>
                </a:lnTo>
                <a:lnTo>
                  <a:pt x="483" y="1895"/>
                </a:lnTo>
                <a:lnTo>
                  <a:pt x="459" y="1895"/>
                </a:lnTo>
                <a:lnTo>
                  <a:pt x="437" y="1893"/>
                </a:lnTo>
                <a:lnTo>
                  <a:pt x="414" y="1891"/>
                </a:lnTo>
                <a:lnTo>
                  <a:pt x="391" y="1888"/>
                </a:lnTo>
                <a:lnTo>
                  <a:pt x="368" y="1883"/>
                </a:lnTo>
                <a:lnTo>
                  <a:pt x="346" y="1878"/>
                </a:lnTo>
                <a:lnTo>
                  <a:pt x="323" y="1871"/>
                </a:lnTo>
                <a:lnTo>
                  <a:pt x="301" y="1863"/>
                </a:lnTo>
                <a:lnTo>
                  <a:pt x="279" y="1854"/>
                </a:lnTo>
                <a:lnTo>
                  <a:pt x="257" y="1843"/>
                </a:lnTo>
                <a:lnTo>
                  <a:pt x="236" y="1831"/>
                </a:lnTo>
                <a:lnTo>
                  <a:pt x="216" y="1819"/>
                </a:lnTo>
                <a:lnTo>
                  <a:pt x="195" y="1806"/>
                </a:lnTo>
                <a:lnTo>
                  <a:pt x="177" y="1791"/>
                </a:lnTo>
                <a:lnTo>
                  <a:pt x="159" y="1775"/>
                </a:lnTo>
                <a:lnTo>
                  <a:pt x="142" y="1759"/>
                </a:lnTo>
                <a:lnTo>
                  <a:pt x="126" y="1743"/>
                </a:lnTo>
                <a:lnTo>
                  <a:pt x="110" y="1726"/>
                </a:lnTo>
                <a:lnTo>
                  <a:pt x="96" y="1707"/>
                </a:lnTo>
                <a:lnTo>
                  <a:pt x="82" y="1688"/>
                </a:lnTo>
                <a:lnTo>
                  <a:pt x="70" y="1669"/>
                </a:lnTo>
                <a:lnTo>
                  <a:pt x="59" y="1649"/>
                </a:lnTo>
                <a:lnTo>
                  <a:pt x="48" y="1629"/>
                </a:lnTo>
                <a:lnTo>
                  <a:pt x="39" y="1608"/>
                </a:lnTo>
                <a:lnTo>
                  <a:pt x="30" y="1586"/>
                </a:lnTo>
                <a:lnTo>
                  <a:pt x="22" y="1565"/>
                </a:lnTo>
                <a:lnTo>
                  <a:pt x="16" y="1543"/>
                </a:lnTo>
                <a:lnTo>
                  <a:pt x="11" y="1521"/>
                </a:lnTo>
                <a:lnTo>
                  <a:pt x="7" y="1499"/>
                </a:lnTo>
                <a:lnTo>
                  <a:pt x="3" y="1476"/>
                </a:lnTo>
                <a:lnTo>
                  <a:pt x="1" y="1453"/>
                </a:lnTo>
                <a:lnTo>
                  <a:pt x="0" y="1430"/>
                </a:lnTo>
                <a:lnTo>
                  <a:pt x="0" y="1408"/>
                </a:lnTo>
                <a:lnTo>
                  <a:pt x="1" y="1384"/>
                </a:lnTo>
                <a:lnTo>
                  <a:pt x="3" y="1362"/>
                </a:lnTo>
                <a:lnTo>
                  <a:pt x="7" y="1339"/>
                </a:lnTo>
                <a:lnTo>
                  <a:pt x="11" y="1315"/>
                </a:lnTo>
                <a:lnTo>
                  <a:pt x="17" y="1293"/>
                </a:lnTo>
                <a:lnTo>
                  <a:pt x="24" y="1271"/>
                </a:lnTo>
                <a:lnTo>
                  <a:pt x="31" y="1248"/>
                </a:lnTo>
                <a:lnTo>
                  <a:pt x="42" y="1226"/>
                </a:lnTo>
                <a:lnTo>
                  <a:pt x="52" y="1205"/>
                </a:lnTo>
                <a:lnTo>
                  <a:pt x="63" y="1183"/>
                </a:lnTo>
                <a:lnTo>
                  <a:pt x="744" y="0"/>
                </a:lnTo>
                <a:close/>
                <a:moveTo>
                  <a:pt x="1902" y="0"/>
                </a:moveTo>
                <a:lnTo>
                  <a:pt x="2995" y="0"/>
                </a:lnTo>
                <a:lnTo>
                  <a:pt x="1073" y="3343"/>
                </a:lnTo>
                <a:lnTo>
                  <a:pt x="1059" y="3364"/>
                </a:lnTo>
                <a:lnTo>
                  <a:pt x="1046" y="3384"/>
                </a:lnTo>
                <a:lnTo>
                  <a:pt x="1031" y="3403"/>
                </a:lnTo>
                <a:lnTo>
                  <a:pt x="1016" y="3421"/>
                </a:lnTo>
                <a:lnTo>
                  <a:pt x="1000" y="3438"/>
                </a:lnTo>
                <a:lnTo>
                  <a:pt x="984" y="3454"/>
                </a:lnTo>
                <a:lnTo>
                  <a:pt x="966" y="3470"/>
                </a:lnTo>
                <a:lnTo>
                  <a:pt x="948" y="3485"/>
                </a:lnTo>
                <a:lnTo>
                  <a:pt x="929" y="3498"/>
                </a:lnTo>
                <a:lnTo>
                  <a:pt x="910" y="3510"/>
                </a:lnTo>
                <a:lnTo>
                  <a:pt x="891" y="3521"/>
                </a:lnTo>
                <a:lnTo>
                  <a:pt x="870" y="3532"/>
                </a:lnTo>
                <a:lnTo>
                  <a:pt x="849" y="3541"/>
                </a:lnTo>
                <a:lnTo>
                  <a:pt x="828" y="3551"/>
                </a:lnTo>
                <a:lnTo>
                  <a:pt x="807" y="3558"/>
                </a:lnTo>
                <a:lnTo>
                  <a:pt x="785" y="3564"/>
                </a:lnTo>
                <a:lnTo>
                  <a:pt x="763" y="3569"/>
                </a:lnTo>
                <a:lnTo>
                  <a:pt x="741" y="3574"/>
                </a:lnTo>
                <a:lnTo>
                  <a:pt x="717" y="3577"/>
                </a:lnTo>
                <a:lnTo>
                  <a:pt x="695" y="3579"/>
                </a:lnTo>
                <a:lnTo>
                  <a:pt x="672" y="3580"/>
                </a:lnTo>
                <a:lnTo>
                  <a:pt x="650" y="3580"/>
                </a:lnTo>
                <a:lnTo>
                  <a:pt x="626" y="3579"/>
                </a:lnTo>
                <a:lnTo>
                  <a:pt x="604" y="3577"/>
                </a:lnTo>
                <a:lnTo>
                  <a:pt x="581" y="3574"/>
                </a:lnTo>
                <a:lnTo>
                  <a:pt x="559" y="3569"/>
                </a:lnTo>
                <a:lnTo>
                  <a:pt x="535" y="3563"/>
                </a:lnTo>
                <a:lnTo>
                  <a:pt x="513" y="3557"/>
                </a:lnTo>
                <a:lnTo>
                  <a:pt x="491" y="3549"/>
                </a:lnTo>
                <a:lnTo>
                  <a:pt x="469" y="3539"/>
                </a:lnTo>
                <a:lnTo>
                  <a:pt x="447" y="3528"/>
                </a:lnTo>
                <a:lnTo>
                  <a:pt x="426" y="3517"/>
                </a:lnTo>
                <a:lnTo>
                  <a:pt x="406" y="3505"/>
                </a:lnTo>
                <a:lnTo>
                  <a:pt x="386" y="3491"/>
                </a:lnTo>
                <a:lnTo>
                  <a:pt x="366" y="3476"/>
                </a:lnTo>
                <a:lnTo>
                  <a:pt x="348" y="3461"/>
                </a:lnTo>
                <a:lnTo>
                  <a:pt x="332" y="3445"/>
                </a:lnTo>
                <a:lnTo>
                  <a:pt x="315" y="3428"/>
                </a:lnTo>
                <a:lnTo>
                  <a:pt x="300" y="3410"/>
                </a:lnTo>
                <a:lnTo>
                  <a:pt x="285" y="3392"/>
                </a:lnTo>
                <a:lnTo>
                  <a:pt x="272" y="3374"/>
                </a:lnTo>
                <a:lnTo>
                  <a:pt x="260" y="3355"/>
                </a:lnTo>
                <a:lnTo>
                  <a:pt x="248" y="3334"/>
                </a:lnTo>
                <a:lnTo>
                  <a:pt x="238" y="3314"/>
                </a:lnTo>
                <a:lnTo>
                  <a:pt x="229" y="3294"/>
                </a:lnTo>
                <a:lnTo>
                  <a:pt x="220" y="3272"/>
                </a:lnTo>
                <a:lnTo>
                  <a:pt x="213" y="3251"/>
                </a:lnTo>
                <a:lnTo>
                  <a:pt x="206" y="3229"/>
                </a:lnTo>
                <a:lnTo>
                  <a:pt x="200" y="3206"/>
                </a:lnTo>
                <a:lnTo>
                  <a:pt x="196" y="3184"/>
                </a:lnTo>
                <a:lnTo>
                  <a:pt x="193" y="3162"/>
                </a:lnTo>
                <a:lnTo>
                  <a:pt x="191" y="3138"/>
                </a:lnTo>
                <a:lnTo>
                  <a:pt x="190" y="3116"/>
                </a:lnTo>
                <a:lnTo>
                  <a:pt x="190" y="3093"/>
                </a:lnTo>
                <a:lnTo>
                  <a:pt x="191" y="3070"/>
                </a:lnTo>
                <a:lnTo>
                  <a:pt x="193" y="3047"/>
                </a:lnTo>
                <a:lnTo>
                  <a:pt x="196" y="3024"/>
                </a:lnTo>
                <a:lnTo>
                  <a:pt x="201" y="3001"/>
                </a:lnTo>
                <a:lnTo>
                  <a:pt x="206" y="2979"/>
                </a:lnTo>
                <a:lnTo>
                  <a:pt x="214" y="2956"/>
                </a:lnTo>
                <a:lnTo>
                  <a:pt x="222" y="2934"/>
                </a:lnTo>
                <a:lnTo>
                  <a:pt x="231" y="2912"/>
                </a:lnTo>
                <a:lnTo>
                  <a:pt x="241" y="2890"/>
                </a:lnTo>
                <a:lnTo>
                  <a:pt x="253" y="2868"/>
                </a:lnTo>
                <a:lnTo>
                  <a:pt x="1902" y="0"/>
                </a:lnTo>
                <a:close/>
                <a:moveTo>
                  <a:pt x="3060" y="0"/>
                </a:moveTo>
                <a:lnTo>
                  <a:pt x="4153" y="0"/>
                </a:lnTo>
                <a:lnTo>
                  <a:pt x="2463" y="2937"/>
                </a:lnTo>
                <a:lnTo>
                  <a:pt x="2451" y="2958"/>
                </a:lnTo>
                <a:lnTo>
                  <a:pt x="2437" y="2979"/>
                </a:lnTo>
                <a:lnTo>
                  <a:pt x="2422" y="2997"/>
                </a:lnTo>
                <a:lnTo>
                  <a:pt x="2407" y="3015"/>
                </a:lnTo>
                <a:lnTo>
                  <a:pt x="2391" y="3033"/>
                </a:lnTo>
                <a:lnTo>
                  <a:pt x="2375" y="3049"/>
                </a:lnTo>
                <a:lnTo>
                  <a:pt x="2357" y="3064"/>
                </a:lnTo>
                <a:lnTo>
                  <a:pt x="2340" y="3078"/>
                </a:lnTo>
                <a:lnTo>
                  <a:pt x="2320" y="3093"/>
                </a:lnTo>
                <a:lnTo>
                  <a:pt x="2301" y="3105"/>
                </a:lnTo>
                <a:lnTo>
                  <a:pt x="2281" y="3116"/>
                </a:lnTo>
                <a:lnTo>
                  <a:pt x="2261" y="3126"/>
                </a:lnTo>
                <a:lnTo>
                  <a:pt x="2240" y="3136"/>
                </a:lnTo>
                <a:lnTo>
                  <a:pt x="2219" y="3144"/>
                </a:lnTo>
                <a:lnTo>
                  <a:pt x="2198" y="3151"/>
                </a:lnTo>
                <a:lnTo>
                  <a:pt x="2176" y="3159"/>
                </a:lnTo>
                <a:lnTo>
                  <a:pt x="2153" y="3164"/>
                </a:lnTo>
                <a:lnTo>
                  <a:pt x="2131" y="3168"/>
                </a:lnTo>
                <a:lnTo>
                  <a:pt x="2109" y="3172"/>
                </a:lnTo>
                <a:lnTo>
                  <a:pt x="2087" y="3174"/>
                </a:lnTo>
                <a:lnTo>
                  <a:pt x="2063" y="3175"/>
                </a:lnTo>
                <a:lnTo>
                  <a:pt x="2041" y="3175"/>
                </a:lnTo>
                <a:lnTo>
                  <a:pt x="2018" y="3174"/>
                </a:lnTo>
                <a:lnTo>
                  <a:pt x="1994" y="3171"/>
                </a:lnTo>
                <a:lnTo>
                  <a:pt x="1972" y="3168"/>
                </a:lnTo>
                <a:lnTo>
                  <a:pt x="1949" y="3164"/>
                </a:lnTo>
                <a:lnTo>
                  <a:pt x="1927" y="3158"/>
                </a:lnTo>
                <a:lnTo>
                  <a:pt x="1904" y="3150"/>
                </a:lnTo>
                <a:lnTo>
                  <a:pt x="1882" y="3142"/>
                </a:lnTo>
                <a:lnTo>
                  <a:pt x="1860" y="3133"/>
                </a:lnTo>
                <a:lnTo>
                  <a:pt x="1839" y="3123"/>
                </a:lnTo>
                <a:lnTo>
                  <a:pt x="1817" y="3112"/>
                </a:lnTo>
                <a:lnTo>
                  <a:pt x="1796" y="3099"/>
                </a:lnTo>
                <a:lnTo>
                  <a:pt x="1777" y="3085"/>
                </a:lnTo>
                <a:lnTo>
                  <a:pt x="1758" y="3070"/>
                </a:lnTo>
                <a:lnTo>
                  <a:pt x="1739" y="3055"/>
                </a:lnTo>
                <a:lnTo>
                  <a:pt x="1722" y="3040"/>
                </a:lnTo>
                <a:lnTo>
                  <a:pt x="1706" y="3022"/>
                </a:lnTo>
                <a:lnTo>
                  <a:pt x="1691" y="3005"/>
                </a:lnTo>
                <a:lnTo>
                  <a:pt x="1677" y="2987"/>
                </a:lnTo>
                <a:lnTo>
                  <a:pt x="1664" y="2968"/>
                </a:lnTo>
                <a:lnTo>
                  <a:pt x="1651" y="2948"/>
                </a:lnTo>
                <a:lnTo>
                  <a:pt x="1639" y="2929"/>
                </a:lnTo>
                <a:lnTo>
                  <a:pt x="1629" y="2909"/>
                </a:lnTo>
                <a:lnTo>
                  <a:pt x="1619" y="2887"/>
                </a:lnTo>
                <a:lnTo>
                  <a:pt x="1611" y="2866"/>
                </a:lnTo>
                <a:lnTo>
                  <a:pt x="1604" y="2845"/>
                </a:lnTo>
                <a:lnTo>
                  <a:pt x="1598" y="2823"/>
                </a:lnTo>
                <a:lnTo>
                  <a:pt x="1592" y="2801"/>
                </a:lnTo>
                <a:lnTo>
                  <a:pt x="1588" y="2779"/>
                </a:lnTo>
                <a:lnTo>
                  <a:pt x="1585" y="2755"/>
                </a:lnTo>
                <a:lnTo>
                  <a:pt x="1583" y="2733"/>
                </a:lnTo>
                <a:lnTo>
                  <a:pt x="1582" y="2711"/>
                </a:lnTo>
                <a:lnTo>
                  <a:pt x="1582" y="2687"/>
                </a:lnTo>
                <a:lnTo>
                  <a:pt x="1583" y="2664"/>
                </a:lnTo>
                <a:lnTo>
                  <a:pt x="1585" y="2642"/>
                </a:lnTo>
                <a:lnTo>
                  <a:pt x="1588" y="2618"/>
                </a:lnTo>
                <a:lnTo>
                  <a:pt x="1593" y="2596"/>
                </a:lnTo>
                <a:lnTo>
                  <a:pt x="1598" y="2573"/>
                </a:lnTo>
                <a:lnTo>
                  <a:pt x="1605" y="2550"/>
                </a:lnTo>
                <a:lnTo>
                  <a:pt x="1613" y="2528"/>
                </a:lnTo>
                <a:lnTo>
                  <a:pt x="1622" y="2507"/>
                </a:lnTo>
                <a:lnTo>
                  <a:pt x="1632" y="2484"/>
                </a:lnTo>
                <a:lnTo>
                  <a:pt x="1644" y="2463"/>
                </a:lnTo>
                <a:lnTo>
                  <a:pt x="3060" y="0"/>
                </a:lnTo>
                <a:close/>
                <a:moveTo>
                  <a:pt x="4166" y="77"/>
                </a:moveTo>
                <a:lnTo>
                  <a:pt x="4166" y="1976"/>
                </a:lnTo>
                <a:lnTo>
                  <a:pt x="3094" y="3838"/>
                </a:lnTo>
                <a:lnTo>
                  <a:pt x="3082" y="3859"/>
                </a:lnTo>
                <a:lnTo>
                  <a:pt x="3068" y="3879"/>
                </a:lnTo>
                <a:lnTo>
                  <a:pt x="3054" y="3898"/>
                </a:lnTo>
                <a:lnTo>
                  <a:pt x="3039" y="3916"/>
                </a:lnTo>
                <a:lnTo>
                  <a:pt x="3023" y="3933"/>
                </a:lnTo>
                <a:lnTo>
                  <a:pt x="3006" y="3950"/>
                </a:lnTo>
                <a:lnTo>
                  <a:pt x="2989" y="3965"/>
                </a:lnTo>
                <a:lnTo>
                  <a:pt x="2971" y="3979"/>
                </a:lnTo>
                <a:lnTo>
                  <a:pt x="2952" y="3992"/>
                </a:lnTo>
                <a:lnTo>
                  <a:pt x="2932" y="4006"/>
                </a:lnTo>
                <a:lnTo>
                  <a:pt x="2913" y="4017"/>
                </a:lnTo>
                <a:lnTo>
                  <a:pt x="2893" y="4027"/>
                </a:lnTo>
                <a:lnTo>
                  <a:pt x="2872" y="4037"/>
                </a:lnTo>
                <a:lnTo>
                  <a:pt x="2851" y="4045"/>
                </a:lnTo>
                <a:lnTo>
                  <a:pt x="2829" y="4052"/>
                </a:lnTo>
                <a:lnTo>
                  <a:pt x="2807" y="4059"/>
                </a:lnTo>
                <a:lnTo>
                  <a:pt x="2786" y="4064"/>
                </a:lnTo>
                <a:lnTo>
                  <a:pt x="2763" y="4069"/>
                </a:lnTo>
                <a:lnTo>
                  <a:pt x="2740" y="4072"/>
                </a:lnTo>
                <a:lnTo>
                  <a:pt x="2718" y="4074"/>
                </a:lnTo>
                <a:lnTo>
                  <a:pt x="2695" y="4076"/>
                </a:lnTo>
                <a:lnTo>
                  <a:pt x="2672" y="4076"/>
                </a:lnTo>
                <a:lnTo>
                  <a:pt x="2649" y="4074"/>
                </a:lnTo>
                <a:lnTo>
                  <a:pt x="2626" y="4072"/>
                </a:lnTo>
                <a:lnTo>
                  <a:pt x="2604" y="4069"/>
                </a:lnTo>
                <a:lnTo>
                  <a:pt x="2580" y="4063"/>
                </a:lnTo>
                <a:lnTo>
                  <a:pt x="2558" y="4058"/>
                </a:lnTo>
                <a:lnTo>
                  <a:pt x="2536" y="4051"/>
                </a:lnTo>
                <a:lnTo>
                  <a:pt x="2514" y="4043"/>
                </a:lnTo>
                <a:lnTo>
                  <a:pt x="2491" y="4034"/>
                </a:lnTo>
                <a:lnTo>
                  <a:pt x="2470" y="4024"/>
                </a:lnTo>
                <a:lnTo>
                  <a:pt x="2449" y="4012"/>
                </a:lnTo>
                <a:lnTo>
                  <a:pt x="2428" y="3999"/>
                </a:lnTo>
                <a:lnTo>
                  <a:pt x="2408" y="3985"/>
                </a:lnTo>
                <a:lnTo>
                  <a:pt x="2389" y="3971"/>
                </a:lnTo>
                <a:lnTo>
                  <a:pt x="2371" y="3956"/>
                </a:lnTo>
                <a:lnTo>
                  <a:pt x="2354" y="3940"/>
                </a:lnTo>
                <a:lnTo>
                  <a:pt x="2337" y="3923"/>
                </a:lnTo>
                <a:lnTo>
                  <a:pt x="2322" y="3906"/>
                </a:lnTo>
                <a:lnTo>
                  <a:pt x="2308" y="3888"/>
                </a:lnTo>
                <a:lnTo>
                  <a:pt x="2295" y="3868"/>
                </a:lnTo>
                <a:lnTo>
                  <a:pt x="2283" y="3849"/>
                </a:lnTo>
                <a:lnTo>
                  <a:pt x="2271" y="3830"/>
                </a:lnTo>
                <a:lnTo>
                  <a:pt x="2261" y="3810"/>
                </a:lnTo>
                <a:lnTo>
                  <a:pt x="2251" y="3788"/>
                </a:lnTo>
                <a:lnTo>
                  <a:pt x="2242" y="3767"/>
                </a:lnTo>
                <a:lnTo>
                  <a:pt x="2235" y="3746"/>
                </a:lnTo>
                <a:lnTo>
                  <a:pt x="2229" y="3723"/>
                </a:lnTo>
                <a:lnTo>
                  <a:pt x="2223" y="3702"/>
                </a:lnTo>
                <a:lnTo>
                  <a:pt x="2219" y="3680"/>
                </a:lnTo>
                <a:lnTo>
                  <a:pt x="2216" y="3656"/>
                </a:lnTo>
                <a:lnTo>
                  <a:pt x="2214" y="3634"/>
                </a:lnTo>
                <a:lnTo>
                  <a:pt x="2213" y="3610"/>
                </a:lnTo>
                <a:lnTo>
                  <a:pt x="2213" y="3588"/>
                </a:lnTo>
                <a:lnTo>
                  <a:pt x="2214" y="3565"/>
                </a:lnTo>
                <a:lnTo>
                  <a:pt x="2216" y="3541"/>
                </a:lnTo>
                <a:lnTo>
                  <a:pt x="2219" y="3519"/>
                </a:lnTo>
                <a:lnTo>
                  <a:pt x="2224" y="3496"/>
                </a:lnTo>
                <a:lnTo>
                  <a:pt x="2229" y="3473"/>
                </a:lnTo>
                <a:lnTo>
                  <a:pt x="2236" y="3451"/>
                </a:lnTo>
                <a:lnTo>
                  <a:pt x="2244" y="3429"/>
                </a:lnTo>
                <a:lnTo>
                  <a:pt x="2254" y="3406"/>
                </a:lnTo>
                <a:lnTo>
                  <a:pt x="2264" y="3385"/>
                </a:lnTo>
                <a:lnTo>
                  <a:pt x="2276" y="3364"/>
                </a:lnTo>
                <a:lnTo>
                  <a:pt x="4166" y="7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1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2573" y="4741736"/>
            <a:ext cx="4789707" cy="478896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78956" y="4741736"/>
            <a:ext cx="4789707" cy="478896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615339" y="4741736"/>
            <a:ext cx="4789707" cy="478896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251721" y="4741736"/>
            <a:ext cx="4789707" cy="478896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5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62257" y="1630311"/>
            <a:ext cx="4319744" cy="90138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878252" y="2562126"/>
            <a:ext cx="4124248" cy="730848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07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ELLA Business Template"/>
          <p:cNvSpPr txBox="1">
            <a:spLocks noGrp="1"/>
          </p:cNvSpPr>
          <p:nvPr>
            <p:ph type="body" sz="quarter" idx="13"/>
          </p:nvPr>
        </p:nvSpPr>
        <p:spPr>
          <a:xfrm>
            <a:off x="1269470" y="417975"/>
            <a:ext cx="2184506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algn="l">
              <a:lnSpc>
                <a:spcPct val="150000"/>
              </a:lnSpc>
              <a:defRPr sz="180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</p:spTree>
    <p:extLst>
      <p:ext uri="{BB962C8B-B14F-4D97-AF65-F5344CB8AC3E}">
        <p14:creationId xmlns:p14="http://schemas.microsoft.com/office/powerpoint/2010/main" val="2010781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B4C92D-B1A4-4960-AB92-ED9233F4A9E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528187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B4C92D-B1A4-4960-AB92-ED9233F4A9E1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11D2BF-AE4C-4117-968E-53C0CB2818AE}"/>
              </a:ext>
            </a:extLst>
          </p:cNvPr>
          <p:cNvSpPr>
            <a:spLocks noGrp="1"/>
          </p:cNvSpPr>
          <p:nvPr>
            <p:ph type="body" sz="quarter" idx="155"/>
          </p:nvPr>
        </p:nvSpPr>
        <p:spPr>
          <a:xfrm>
            <a:off x="0" y="0"/>
            <a:ext cx="24384000" cy="13716001"/>
          </a:xfrm>
          <a:custGeom>
            <a:avLst/>
            <a:gdLst>
              <a:gd name="connsiteX0" fmla="*/ 0 w 24384000"/>
              <a:gd name="connsiteY0" fmla="*/ 0 h 13716001"/>
              <a:gd name="connsiteX1" fmla="*/ 24384000 w 24384000"/>
              <a:gd name="connsiteY1" fmla="*/ 0 h 13716001"/>
              <a:gd name="connsiteX2" fmla="*/ 24384000 w 24384000"/>
              <a:gd name="connsiteY2" fmla="*/ 13716001 h 13716001"/>
              <a:gd name="connsiteX3" fmla="*/ 0 w 24384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13716001">
                <a:moveTo>
                  <a:pt x="0" y="0"/>
                </a:moveTo>
                <a:lnTo>
                  <a:pt x="24384000" y="0"/>
                </a:lnTo>
                <a:lnTo>
                  <a:pt x="24384000" y="13716001"/>
                </a:lnTo>
                <a:lnTo>
                  <a:pt x="0" y="137160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2"/>
              </a:gs>
            </a:gsLst>
            <a:lin ang="2658000" scaled="0"/>
          </a:gra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Double Click to edit text">
            <a:extLst>
              <a:ext uri="{FF2B5EF4-FFF2-40B4-BE49-F238E27FC236}">
                <a16:creationId xmlns:a16="http://schemas.microsoft.com/office/drawing/2014/main" id="{D959DDA3-0553-4948-9AEE-BA1246D0DE25}"/>
              </a:ext>
            </a:extLst>
          </p:cNvPr>
          <p:cNvSpPr txBox="1">
            <a:spLocks noGrp="1"/>
          </p:cNvSpPr>
          <p:nvPr>
            <p:ph type="body" sz="quarter" idx="125" hasCustomPrompt="1"/>
          </p:nvPr>
        </p:nvSpPr>
        <p:spPr>
          <a:xfrm>
            <a:off x="6093122" y="8188787"/>
            <a:ext cx="12197756" cy="132080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CD1CA6BA-153C-454C-86D1-76728A47874C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5934868" y="4206411"/>
            <a:ext cx="12514264" cy="265158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Comfortaa"/>
                <a:ea typeface="Comfortaa"/>
                <a:cs typeface="Comfortaa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158984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DC3B707-A82C-4E00-B511-EEB4A8CAAFE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3041"/>
            <a:ext cx="12192000" cy="13709916"/>
          </a:xfrm>
          <a:custGeom>
            <a:avLst/>
            <a:gdLst>
              <a:gd name="connsiteX0" fmla="*/ 0 w 12192000"/>
              <a:gd name="connsiteY0" fmla="*/ 0 h 13709916"/>
              <a:gd name="connsiteX1" fmla="*/ 12192000 w 12192000"/>
              <a:gd name="connsiteY1" fmla="*/ 0 h 13709916"/>
              <a:gd name="connsiteX2" fmla="*/ 12192000 w 12192000"/>
              <a:gd name="connsiteY2" fmla="*/ 13709916 h 13709916"/>
              <a:gd name="connsiteX3" fmla="*/ 0 w 12192000"/>
              <a:gd name="connsiteY3" fmla="*/ 13709916 h 1370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09916">
                <a:moveTo>
                  <a:pt x="0" y="0"/>
                </a:moveTo>
                <a:lnTo>
                  <a:pt x="12192000" y="0"/>
                </a:lnTo>
                <a:lnTo>
                  <a:pt x="12192000" y="13709916"/>
                </a:lnTo>
                <a:lnTo>
                  <a:pt x="0" y="13709916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253389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DC3B707-A82C-4E00-B511-EEB4A8CAAFE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3041"/>
            <a:ext cx="12192000" cy="13709916"/>
          </a:xfrm>
          <a:custGeom>
            <a:avLst/>
            <a:gdLst>
              <a:gd name="connsiteX0" fmla="*/ 0 w 12192000"/>
              <a:gd name="connsiteY0" fmla="*/ 0 h 13709916"/>
              <a:gd name="connsiteX1" fmla="*/ 12192000 w 12192000"/>
              <a:gd name="connsiteY1" fmla="*/ 0 h 13709916"/>
              <a:gd name="connsiteX2" fmla="*/ 12192000 w 12192000"/>
              <a:gd name="connsiteY2" fmla="*/ 13709916 h 13709916"/>
              <a:gd name="connsiteX3" fmla="*/ 0 w 12192000"/>
              <a:gd name="connsiteY3" fmla="*/ 13709916 h 1370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09916">
                <a:moveTo>
                  <a:pt x="0" y="0"/>
                </a:moveTo>
                <a:lnTo>
                  <a:pt x="12192000" y="0"/>
                </a:lnTo>
                <a:lnTo>
                  <a:pt x="12192000" y="13709916"/>
                </a:lnTo>
                <a:lnTo>
                  <a:pt x="0" y="13709916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2802F49-0BCE-435E-8C63-33AF7B9C255B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7948" y="4438836"/>
            <a:ext cx="2228174" cy="410369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59ADBE5-1BDE-4DBE-860B-2D3AA203EFF6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2581276" y="4489638"/>
            <a:ext cx="2147887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4523ECAC-2A72-43DC-8FF6-F463111268DD}"/>
              </a:ext>
            </a:extLst>
          </p:cNvPr>
          <p:cNvSpPr txBox="1">
            <a:spLocks noGrp="1"/>
          </p:cNvSpPr>
          <p:nvPr>
            <p:ph type="body" sz="quarter" idx="137" hasCustomPrompt="1"/>
          </p:nvPr>
        </p:nvSpPr>
        <p:spPr>
          <a:xfrm>
            <a:off x="2537949" y="5251636"/>
            <a:ext cx="6072651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Double Click to edit text">
            <a:extLst>
              <a:ext uri="{FF2B5EF4-FFF2-40B4-BE49-F238E27FC236}">
                <a16:creationId xmlns:a16="http://schemas.microsoft.com/office/drawing/2014/main" id="{80DCD049-6AFE-4852-9E6D-F086CB553BB6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7948" y="6965757"/>
            <a:ext cx="8381308" cy="231140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947373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8F0DC4-AF34-4F36-AAB7-DD46DBAADAF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2289042"/>
            <a:ext cx="24384000" cy="6223993"/>
          </a:xfrm>
          <a:custGeom>
            <a:avLst/>
            <a:gdLst>
              <a:gd name="connsiteX0" fmla="*/ 0 w 24384000"/>
              <a:gd name="connsiteY0" fmla="*/ 0 h 6223993"/>
              <a:gd name="connsiteX1" fmla="*/ 24384000 w 24384000"/>
              <a:gd name="connsiteY1" fmla="*/ 0 h 6223993"/>
              <a:gd name="connsiteX2" fmla="*/ 24384000 w 24384000"/>
              <a:gd name="connsiteY2" fmla="*/ 6223993 h 6223993"/>
              <a:gd name="connsiteX3" fmla="*/ 0 w 24384000"/>
              <a:gd name="connsiteY3" fmla="*/ 6223993 h 622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223993">
                <a:moveTo>
                  <a:pt x="0" y="0"/>
                </a:moveTo>
                <a:lnTo>
                  <a:pt x="24384000" y="0"/>
                </a:lnTo>
                <a:lnTo>
                  <a:pt x="24384000" y="6223993"/>
                </a:lnTo>
                <a:lnTo>
                  <a:pt x="0" y="622399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F5D2BE-EC10-49DA-8AAF-15D5FF9217BB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9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B198EE-B972-48FE-B351-1422E290A2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6858000"/>
            <a:ext cx="24384000" cy="6858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1A80F1-E10F-420F-BF84-137394F720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2740" y="1132115"/>
            <a:ext cx="10624460" cy="12583886"/>
          </a:xfrm>
          <a:custGeom>
            <a:avLst/>
            <a:gdLst>
              <a:gd name="connsiteX0" fmla="*/ 0 w 5312230"/>
              <a:gd name="connsiteY0" fmla="*/ 0 h 6291943"/>
              <a:gd name="connsiteX1" fmla="*/ 5312230 w 5312230"/>
              <a:gd name="connsiteY1" fmla="*/ 0 h 6291943"/>
              <a:gd name="connsiteX2" fmla="*/ 5312230 w 5312230"/>
              <a:gd name="connsiteY2" fmla="*/ 6291943 h 6291943"/>
              <a:gd name="connsiteX3" fmla="*/ 0 w 5312230"/>
              <a:gd name="connsiteY3" fmla="*/ 6291943 h 629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2230" h="6291943">
                <a:moveTo>
                  <a:pt x="0" y="0"/>
                </a:moveTo>
                <a:lnTo>
                  <a:pt x="5312230" y="0"/>
                </a:lnTo>
                <a:lnTo>
                  <a:pt x="5312230" y="6291943"/>
                </a:lnTo>
                <a:lnTo>
                  <a:pt x="0" y="6291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8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F8F0DC4-AF34-4F36-AAB7-DD46DBAADAF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2289042"/>
            <a:ext cx="24384000" cy="6223993"/>
          </a:xfrm>
          <a:custGeom>
            <a:avLst/>
            <a:gdLst>
              <a:gd name="connsiteX0" fmla="*/ 0 w 24384000"/>
              <a:gd name="connsiteY0" fmla="*/ 0 h 6223993"/>
              <a:gd name="connsiteX1" fmla="*/ 24384000 w 24384000"/>
              <a:gd name="connsiteY1" fmla="*/ 0 h 6223993"/>
              <a:gd name="connsiteX2" fmla="*/ 24384000 w 24384000"/>
              <a:gd name="connsiteY2" fmla="*/ 6223993 h 6223993"/>
              <a:gd name="connsiteX3" fmla="*/ 0 w 24384000"/>
              <a:gd name="connsiteY3" fmla="*/ 6223993 h 622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223993">
                <a:moveTo>
                  <a:pt x="0" y="0"/>
                </a:moveTo>
                <a:lnTo>
                  <a:pt x="24384000" y="0"/>
                </a:lnTo>
                <a:lnTo>
                  <a:pt x="24384000" y="6223993"/>
                </a:lnTo>
                <a:lnTo>
                  <a:pt x="0" y="6223993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3" name="Double Click to edit text">
            <a:extLst>
              <a:ext uri="{FF2B5EF4-FFF2-40B4-BE49-F238E27FC236}">
                <a16:creationId xmlns:a16="http://schemas.microsoft.com/office/drawing/2014/main" id="{E5501E04-4224-4C5A-88A8-9C1798B20108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3868081" y="10109994"/>
            <a:ext cx="16647840" cy="136563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F5D2BE-EC10-49DA-8AAF-15D5FF9217BB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1176C840-179B-4BE6-AA29-92F20C6049E5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167357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CD263C8-8267-4B21-BF6B-381E642E6DAB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8513036"/>
          </a:xfrm>
          <a:custGeom>
            <a:avLst/>
            <a:gdLst>
              <a:gd name="connsiteX0" fmla="*/ 0 w 24384000"/>
              <a:gd name="connsiteY0" fmla="*/ 0 h 8513036"/>
              <a:gd name="connsiteX1" fmla="*/ 24384000 w 24384000"/>
              <a:gd name="connsiteY1" fmla="*/ 0 h 8513036"/>
              <a:gd name="connsiteX2" fmla="*/ 24384000 w 24384000"/>
              <a:gd name="connsiteY2" fmla="*/ 8513036 h 8513036"/>
              <a:gd name="connsiteX3" fmla="*/ 0 w 24384000"/>
              <a:gd name="connsiteY3" fmla="*/ 8513036 h 851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8513036">
                <a:moveTo>
                  <a:pt x="0" y="0"/>
                </a:moveTo>
                <a:lnTo>
                  <a:pt x="24384000" y="0"/>
                </a:lnTo>
                <a:lnTo>
                  <a:pt x="24384000" y="8513036"/>
                </a:lnTo>
                <a:lnTo>
                  <a:pt x="0" y="8513036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</p:spTree>
    <p:extLst>
      <p:ext uri="{BB962C8B-B14F-4D97-AF65-F5344CB8AC3E}">
        <p14:creationId xmlns:p14="http://schemas.microsoft.com/office/powerpoint/2010/main" val="1049011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CD263C8-8267-4B21-BF6B-381E642E6DAB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-1" y="-1"/>
            <a:ext cx="24384000" cy="8513036"/>
          </a:xfrm>
          <a:custGeom>
            <a:avLst/>
            <a:gdLst>
              <a:gd name="connsiteX0" fmla="*/ 0 w 24384000"/>
              <a:gd name="connsiteY0" fmla="*/ 0 h 8513036"/>
              <a:gd name="connsiteX1" fmla="*/ 24384000 w 24384000"/>
              <a:gd name="connsiteY1" fmla="*/ 0 h 8513036"/>
              <a:gd name="connsiteX2" fmla="*/ 24384000 w 24384000"/>
              <a:gd name="connsiteY2" fmla="*/ 8513036 h 8513036"/>
              <a:gd name="connsiteX3" fmla="*/ 0 w 24384000"/>
              <a:gd name="connsiteY3" fmla="*/ 8513036 h 851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8513036">
                <a:moveTo>
                  <a:pt x="0" y="0"/>
                </a:moveTo>
                <a:lnTo>
                  <a:pt x="24384000" y="0"/>
                </a:lnTo>
                <a:lnTo>
                  <a:pt x="24384000" y="8513036"/>
                </a:lnTo>
                <a:lnTo>
                  <a:pt x="0" y="8513036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D33D25C-8D55-4439-BE8F-6F372EDC85A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7949" y="0"/>
            <a:ext cx="5459215" cy="8512969"/>
          </a:xfrm>
          <a:custGeom>
            <a:avLst/>
            <a:gdLst>
              <a:gd name="connsiteX0" fmla="*/ 0 w 5459215"/>
              <a:gd name="connsiteY0" fmla="*/ 0 h 8512969"/>
              <a:gd name="connsiteX1" fmla="*/ 5459215 w 5459215"/>
              <a:gd name="connsiteY1" fmla="*/ 0 h 8512969"/>
              <a:gd name="connsiteX2" fmla="*/ 5459215 w 5459215"/>
              <a:gd name="connsiteY2" fmla="*/ 8512969 h 8512969"/>
              <a:gd name="connsiteX3" fmla="*/ 0 w 5459215"/>
              <a:gd name="connsiteY3" fmla="*/ 8512969 h 851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9215" h="8512969">
                <a:moveTo>
                  <a:pt x="0" y="0"/>
                </a:moveTo>
                <a:lnTo>
                  <a:pt x="5459215" y="0"/>
                </a:lnTo>
                <a:lnTo>
                  <a:pt x="5459215" y="8512969"/>
                </a:lnTo>
                <a:lnTo>
                  <a:pt x="0" y="8512969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5" name="Double Click to edit text">
            <a:extLst>
              <a:ext uri="{FF2B5EF4-FFF2-40B4-BE49-F238E27FC236}">
                <a16:creationId xmlns:a16="http://schemas.microsoft.com/office/drawing/2014/main" id="{D2FCB33D-08C1-42F8-855B-E2B77C482A18}"/>
              </a:ext>
            </a:extLst>
          </p:cNvPr>
          <p:cNvSpPr txBox="1">
            <a:spLocks noGrp="1"/>
          </p:cNvSpPr>
          <p:nvPr>
            <p:ph type="body" sz="quarter" idx="125" hasCustomPrompt="1"/>
          </p:nvPr>
        </p:nvSpPr>
        <p:spPr>
          <a:xfrm>
            <a:off x="3095818" y="4213224"/>
            <a:ext cx="4365826" cy="125659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2FC95464-75D5-4120-8993-6573A8933B82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3095818" y="3098799"/>
            <a:ext cx="4365826" cy="9169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Double Click to edit text">
            <a:extLst>
              <a:ext uri="{FF2B5EF4-FFF2-40B4-BE49-F238E27FC236}">
                <a16:creationId xmlns:a16="http://schemas.microsoft.com/office/drawing/2014/main" id="{9FD224E7-DC1C-4BD5-99F4-6E604BF08DFB}"/>
              </a:ext>
            </a:extLst>
          </p:cNvPr>
          <p:cNvSpPr txBox="1">
            <a:spLocks noGrp="1"/>
          </p:cNvSpPr>
          <p:nvPr>
            <p:ph type="body" sz="quarter" idx="137" hasCustomPrompt="1"/>
          </p:nvPr>
        </p:nvSpPr>
        <p:spPr>
          <a:xfrm>
            <a:off x="2535304" y="10548937"/>
            <a:ext cx="4544929" cy="89614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7C3E773F-0F04-4D10-A697-5AD078F723F2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6178" y="9976643"/>
            <a:ext cx="4544055" cy="5008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Double Click to edit text">
            <a:extLst>
              <a:ext uri="{FF2B5EF4-FFF2-40B4-BE49-F238E27FC236}">
                <a16:creationId xmlns:a16="http://schemas.microsoft.com/office/drawing/2014/main" id="{FB8CC3A2-D287-4D5B-A393-885E940C3B9E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7460770" y="10548937"/>
            <a:ext cx="4544929" cy="89614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BF0B46E5-DAA3-4D14-A780-2B07EAB73986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7461644" y="9976643"/>
            <a:ext cx="4544055" cy="5008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Double Click to edit text">
            <a:extLst>
              <a:ext uri="{FF2B5EF4-FFF2-40B4-BE49-F238E27FC236}">
                <a16:creationId xmlns:a16="http://schemas.microsoft.com/office/drawing/2014/main" id="{AA7206DF-9F6A-4157-A9C6-D4054C8869E7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12386236" y="10548937"/>
            <a:ext cx="4544929" cy="89614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E114240D-51CF-49E7-A437-C19A76C32854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12387110" y="9976643"/>
            <a:ext cx="4544055" cy="5008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Double Click to edit text">
            <a:extLst>
              <a:ext uri="{FF2B5EF4-FFF2-40B4-BE49-F238E27FC236}">
                <a16:creationId xmlns:a16="http://schemas.microsoft.com/office/drawing/2014/main" id="{E2636F96-5515-42E3-9C63-624D8A96C69F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17311702" y="10548937"/>
            <a:ext cx="4544929" cy="89614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DF3E1B5-7C84-4091-98C5-B123DDEB3646}"/>
              </a:ext>
            </a:extLst>
          </p:cNvPr>
          <p:cNvSpPr txBox="1">
            <a:spLocks noGrp="1"/>
          </p:cNvSpPr>
          <p:nvPr>
            <p:ph type="body" sz="quarter" idx="144" hasCustomPrompt="1"/>
          </p:nvPr>
        </p:nvSpPr>
        <p:spPr>
          <a:xfrm>
            <a:off x="17311702" y="9976643"/>
            <a:ext cx="4544929" cy="50085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400340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72041147-F83F-4869-A025-6C038DE02E30}"/>
              </a:ext>
            </a:extLst>
          </p:cNvPr>
          <p:cNvSpPr/>
          <p:nvPr userDrawn="1"/>
        </p:nvSpPr>
        <p:spPr>
          <a:xfrm flipH="1">
            <a:off x="12211049" y="8765778"/>
            <a:ext cx="0" cy="4927920"/>
          </a:xfrm>
          <a:prstGeom prst="line">
            <a:avLst/>
          </a:prstGeom>
          <a:ln w="25400">
            <a:solidFill>
              <a:srgbClr val="C8CBD1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405642D3-CD6C-4945-9F76-EC795BA20B83}"/>
              </a:ext>
            </a:extLst>
          </p:cNvPr>
          <p:cNvSpPr/>
          <p:nvPr userDrawn="1"/>
        </p:nvSpPr>
        <p:spPr>
          <a:xfrm>
            <a:off x="11684000" y="6924224"/>
            <a:ext cx="1016000" cy="1016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 b="0">
                <a:solidFill>
                  <a:srgbClr val="F7F9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8CCC49-BA9F-400C-A1A8-7E1E450F29B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575645" y="2289043"/>
            <a:ext cx="1232709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6DF84705-A1DC-4383-92D4-2946E6637A86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1620500" y="2339644"/>
            <a:ext cx="1143000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CBA2A822-5FBD-45D3-A531-79AF5095A32B}"/>
              </a:ext>
            </a:extLst>
          </p:cNvPr>
          <p:cNvSpPr txBox="1">
            <a:spLocks noGrp="1"/>
          </p:cNvSpPr>
          <p:nvPr>
            <p:ph type="body" sz="quarter" idx="137" hasCustomPrompt="1"/>
          </p:nvPr>
        </p:nvSpPr>
        <p:spPr>
          <a:xfrm>
            <a:off x="9424702" y="3101842"/>
            <a:ext cx="5534596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Double Click to edit text">
            <a:extLst>
              <a:ext uri="{FF2B5EF4-FFF2-40B4-BE49-F238E27FC236}">
                <a16:creationId xmlns:a16="http://schemas.microsoft.com/office/drawing/2014/main" id="{3760FD55-D74D-4566-A8B0-A5746CC57173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8523857" y="4816101"/>
            <a:ext cx="7336285" cy="13206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9" name="O">
            <a:extLst>
              <a:ext uri="{FF2B5EF4-FFF2-40B4-BE49-F238E27FC236}">
                <a16:creationId xmlns:a16="http://schemas.microsoft.com/office/drawing/2014/main" id="{9E1ADFFA-386E-40EF-9772-819E79F70F4F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11884224" y="7124276"/>
            <a:ext cx="615552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4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0183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A57D8B5-1233-492D-AD72-D22E4CCD006D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5092700" y="6450343"/>
            <a:ext cx="4445001" cy="4445001"/>
          </a:xfrm>
          <a:custGeom>
            <a:avLst/>
            <a:gdLst>
              <a:gd name="connsiteX0" fmla="*/ 0 w 4445001"/>
              <a:gd name="connsiteY0" fmla="*/ 0 h 4445001"/>
              <a:gd name="connsiteX1" fmla="*/ 4445001 w 4445001"/>
              <a:gd name="connsiteY1" fmla="*/ 0 h 4445001"/>
              <a:gd name="connsiteX2" fmla="*/ 4445001 w 4445001"/>
              <a:gd name="connsiteY2" fmla="*/ 4445001 h 4445001"/>
              <a:gd name="connsiteX3" fmla="*/ 0 w 4445001"/>
              <a:gd name="connsiteY3" fmla="*/ 4445001 h 444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1" h="4445001">
                <a:moveTo>
                  <a:pt x="0" y="0"/>
                </a:moveTo>
                <a:lnTo>
                  <a:pt x="4445001" y="0"/>
                </a:lnTo>
                <a:lnTo>
                  <a:pt x="4445001" y="4445001"/>
                </a:lnTo>
                <a:lnTo>
                  <a:pt x="0" y="4445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304CB2C-BC47-4548-8A6D-1498FED1C2F3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9969500" y="6450343"/>
            <a:ext cx="4445001" cy="4445001"/>
          </a:xfrm>
          <a:custGeom>
            <a:avLst/>
            <a:gdLst>
              <a:gd name="connsiteX0" fmla="*/ 0 w 4445001"/>
              <a:gd name="connsiteY0" fmla="*/ 0 h 4445001"/>
              <a:gd name="connsiteX1" fmla="*/ 4445001 w 4445001"/>
              <a:gd name="connsiteY1" fmla="*/ 0 h 4445001"/>
              <a:gd name="connsiteX2" fmla="*/ 4445001 w 4445001"/>
              <a:gd name="connsiteY2" fmla="*/ 4445001 h 4445001"/>
              <a:gd name="connsiteX3" fmla="*/ 0 w 4445001"/>
              <a:gd name="connsiteY3" fmla="*/ 4445001 h 444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1" h="4445001">
                <a:moveTo>
                  <a:pt x="0" y="0"/>
                </a:moveTo>
                <a:lnTo>
                  <a:pt x="4445001" y="0"/>
                </a:lnTo>
                <a:lnTo>
                  <a:pt x="4445001" y="4445001"/>
                </a:lnTo>
                <a:lnTo>
                  <a:pt x="0" y="4445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0A07B50-7399-4B63-9CB6-B80A048C4480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4846297" y="6450343"/>
            <a:ext cx="4445002" cy="4445001"/>
          </a:xfrm>
          <a:custGeom>
            <a:avLst/>
            <a:gdLst>
              <a:gd name="connsiteX0" fmla="*/ 0 w 4445002"/>
              <a:gd name="connsiteY0" fmla="*/ 0 h 4445001"/>
              <a:gd name="connsiteX1" fmla="*/ 4445002 w 4445002"/>
              <a:gd name="connsiteY1" fmla="*/ 0 h 4445001"/>
              <a:gd name="connsiteX2" fmla="*/ 4445002 w 4445002"/>
              <a:gd name="connsiteY2" fmla="*/ 4445001 h 4445001"/>
              <a:gd name="connsiteX3" fmla="*/ 0 w 4445002"/>
              <a:gd name="connsiteY3" fmla="*/ 4445001 h 444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2" h="4445001">
                <a:moveTo>
                  <a:pt x="0" y="0"/>
                </a:moveTo>
                <a:lnTo>
                  <a:pt x="4445002" y="0"/>
                </a:lnTo>
                <a:lnTo>
                  <a:pt x="4445002" y="4445001"/>
                </a:lnTo>
                <a:lnTo>
                  <a:pt x="0" y="4445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034363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8EFDAACB-6798-4147-B1CB-C9470A7F24A9}"/>
              </a:ext>
            </a:extLst>
          </p:cNvPr>
          <p:cNvSpPr/>
          <p:nvPr userDrawn="1"/>
        </p:nvSpPr>
        <p:spPr>
          <a:xfrm>
            <a:off x="12211050" y="0"/>
            <a:ext cx="0" cy="2285999"/>
          </a:xfrm>
          <a:prstGeom prst="line">
            <a:avLst/>
          </a:prstGeom>
          <a:ln w="25400">
            <a:solidFill>
              <a:srgbClr val="C8CBD1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278641D6-DA86-41DA-AF95-C94DD34A41FB}"/>
              </a:ext>
            </a:extLst>
          </p:cNvPr>
          <p:cNvSpPr/>
          <p:nvPr userDrawn="1"/>
        </p:nvSpPr>
        <p:spPr>
          <a:xfrm>
            <a:off x="12192000" y="11468894"/>
            <a:ext cx="0" cy="2361406"/>
          </a:xfrm>
          <a:prstGeom prst="line">
            <a:avLst/>
          </a:prstGeom>
          <a:ln w="25400">
            <a:solidFill>
              <a:srgbClr val="C8CBD1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A57D8B5-1233-492D-AD72-D22E4CCD006D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5092700" y="6450343"/>
            <a:ext cx="4445001" cy="4445001"/>
          </a:xfrm>
          <a:custGeom>
            <a:avLst/>
            <a:gdLst>
              <a:gd name="connsiteX0" fmla="*/ 0 w 4445001"/>
              <a:gd name="connsiteY0" fmla="*/ 0 h 4445001"/>
              <a:gd name="connsiteX1" fmla="*/ 4445001 w 4445001"/>
              <a:gd name="connsiteY1" fmla="*/ 0 h 4445001"/>
              <a:gd name="connsiteX2" fmla="*/ 4445001 w 4445001"/>
              <a:gd name="connsiteY2" fmla="*/ 4445001 h 4445001"/>
              <a:gd name="connsiteX3" fmla="*/ 0 w 4445001"/>
              <a:gd name="connsiteY3" fmla="*/ 4445001 h 444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1" h="4445001">
                <a:moveTo>
                  <a:pt x="0" y="0"/>
                </a:moveTo>
                <a:lnTo>
                  <a:pt x="4445001" y="0"/>
                </a:lnTo>
                <a:lnTo>
                  <a:pt x="4445001" y="4445001"/>
                </a:lnTo>
                <a:lnTo>
                  <a:pt x="0" y="4445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304CB2C-BC47-4548-8A6D-1498FED1C2F3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9969500" y="6450343"/>
            <a:ext cx="4445001" cy="4445001"/>
          </a:xfrm>
          <a:custGeom>
            <a:avLst/>
            <a:gdLst>
              <a:gd name="connsiteX0" fmla="*/ 0 w 4445001"/>
              <a:gd name="connsiteY0" fmla="*/ 0 h 4445001"/>
              <a:gd name="connsiteX1" fmla="*/ 4445001 w 4445001"/>
              <a:gd name="connsiteY1" fmla="*/ 0 h 4445001"/>
              <a:gd name="connsiteX2" fmla="*/ 4445001 w 4445001"/>
              <a:gd name="connsiteY2" fmla="*/ 4445001 h 4445001"/>
              <a:gd name="connsiteX3" fmla="*/ 0 w 4445001"/>
              <a:gd name="connsiteY3" fmla="*/ 4445001 h 444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1" h="4445001">
                <a:moveTo>
                  <a:pt x="0" y="0"/>
                </a:moveTo>
                <a:lnTo>
                  <a:pt x="4445001" y="0"/>
                </a:lnTo>
                <a:lnTo>
                  <a:pt x="4445001" y="4445001"/>
                </a:lnTo>
                <a:lnTo>
                  <a:pt x="0" y="4445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0A07B50-7399-4B63-9CB6-B80A048C4480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4846297" y="6450343"/>
            <a:ext cx="4445002" cy="4445001"/>
          </a:xfrm>
          <a:custGeom>
            <a:avLst/>
            <a:gdLst>
              <a:gd name="connsiteX0" fmla="*/ 0 w 4445002"/>
              <a:gd name="connsiteY0" fmla="*/ 0 h 4445001"/>
              <a:gd name="connsiteX1" fmla="*/ 4445002 w 4445002"/>
              <a:gd name="connsiteY1" fmla="*/ 0 h 4445001"/>
              <a:gd name="connsiteX2" fmla="*/ 4445002 w 4445002"/>
              <a:gd name="connsiteY2" fmla="*/ 4445001 h 4445001"/>
              <a:gd name="connsiteX3" fmla="*/ 0 w 4445002"/>
              <a:gd name="connsiteY3" fmla="*/ 4445001 h 444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2" h="4445001">
                <a:moveTo>
                  <a:pt x="0" y="0"/>
                </a:moveTo>
                <a:lnTo>
                  <a:pt x="4445002" y="0"/>
                </a:lnTo>
                <a:lnTo>
                  <a:pt x="4445002" y="4445001"/>
                </a:lnTo>
                <a:lnTo>
                  <a:pt x="0" y="4445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Double Click to edit text">
            <a:extLst>
              <a:ext uri="{FF2B5EF4-FFF2-40B4-BE49-F238E27FC236}">
                <a16:creationId xmlns:a16="http://schemas.microsoft.com/office/drawing/2014/main" id="{5372D256-20F4-41A9-A8B7-258A4E6FD29F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6755035" y="4598722"/>
            <a:ext cx="10873930" cy="131617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3" name="Double Click to edit text">
            <a:extLst>
              <a:ext uri="{FF2B5EF4-FFF2-40B4-BE49-F238E27FC236}">
                <a16:creationId xmlns:a16="http://schemas.microsoft.com/office/drawing/2014/main" id="{4ECA4CDD-A2FB-44BE-B98C-4E862EBEE2D8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9969500" y="3530666"/>
            <a:ext cx="4445001" cy="89614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06731B17-F1B0-4FED-8688-5BA501EB8E01}"/>
              </a:ext>
            </a:extLst>
          </p:cNvPr>
          <p:cNvSpPr txBox="1">
            <a:spLocks noGrp="1"/>
          </p:cNvSpPr>
          <p:nvPr>
            <p:ph type="body" sz="quarter" idx="144" hasCustomPrompt="1"/>
          </p:nvPr>
        </p:nvSpPr>
        <p:spPr>
          <a:xfrm>
            <a:off x="9969500" y="2958372"/>
            <a:ext cx="4445001" cy="50085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80023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9AEF5313-1185-4EAA-9F60-AB6B171C589D}"/>
              </a:ext>
            </a:extLst>
          </p:cNvPr>
          <p:cNvSpPr/>
          <p:nvPr userDrawn="1"/>
        </p:nvSpPr>
        <p:spPr>
          <a:xfrm>
            <a:off x="12211050" y="0"/>
            <a:ext cx="0" cy="2274849"/>
          </a:xfrm>
          <a:prstGeom prst="line">
            <a:avLst/>
          </a:prstGeom>
          <a:ln w="25400">
            <a:solidFill>
              <a:srgbClr val="C8CBD1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" name="Double Click to edit text">
            <a:extLst>
              <a:ext uri="{FF2B5EF4-FFF2-40B4-BE49-F238E27FC236}">
                <a16:creationId xmlns:a16="http://schemas.microsoft.com/office/drawing/2014/main" id="{FDE97CCA-AD5B-4142-9093-AF3B164DF2AB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6755035" y="4592372"/>
            <a:ext cx="10873930" cy="131617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2" name="Double Click to edit text">
            <a:extLst>
              <a:ext uri="{FF2B5EF4-FFF2-40B4-BE49-F238E27FC236}">
                <a16:creationId xmlns:a16="http://schemas.microsoft.com/office/drawing/2014/main" id="{7BB055FE-9200-41FB-A31E-66232BC104EB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9969500" y="3530666"/>
            <a:ext cx="4445001" cy="89614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EEE5B2F-FDF1-4864-89C9-DEDA4972DB03}"/>
              </a:ext>
            </a:extLst>
          </p:cNvPr>
          <p:cNvSpPr txBox="1">
            <a:spLocks noGrp="1"/>
          </p:cNvSpPr>
          <p:nvPr>
            <p:ph type="body" sz="quarter" idx="144" hasCustomPrompt="1"/>
          </p:nvPr>
        </p:nvSpPr>
        <p:spPr>
          <a:xfrm>
            <a:off x="9969500" y="2958372"/>
            <a:ext cx="4445001" cy="50085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3111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8801BBDD-C0A8-463D-BDD5-03709E0E46DB}"/>
              </a:ext>
            </a:extLst>
          </p:cNvPr>
          <p:cNvSpPr txBox="1">
            <a:spLocks noGrp="1"/>
          </p:cNvSpPr>
          <p:nvPr>
            <p:ph type="body" sz="quarter" idx="137" hasCustomPrompt="1"/>
          </p:nvPr>
        </p:nvSpPr>
        <p:spPr>
          <a:xfrm>
            <a:off x="2539337" y="3100595"/>
            <a:ext cx="454726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Double Click to edit text">
            <a:extLst>
              <a:ext uri="{FF2B5EF4-FFF2-40B4-BE49-F238E27FC236}">
                <a16:creationId xmlns:a16="http://schemas.microsoft.com/office/drawing/2014/main" id="{6B514F21-3B01-4D7B-8C5E-A415A02E9A17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9338" y="4814854"/>
            <a:ext cx="11337380" cy="13206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5" name="O">
            <a:extLst>
              <a:ext uri="{FF2B5EF4-FFF2-40B4-BE49-F238E27FC236}">
                <a16:creationId xmlns:a16="http://schemas.microsoft.com/office/drawing/2014/main" id="{0AF0922D-14EE-4427-882E-CB439CD0DD18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2744523" y="7453128"/>
            <a:ext cx="615552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21" name="O">
            <a:extLst>
              <a:ext uri="{FF2B5EF4-FFF2-40B4-BE49-F238E27FC236}">
                <a16:creationId xmlns:a16="http://schemas.microsoft.com/office/drawing/2014/main" id="{CCB44587-5DFD-4058-AE45-02CC2445E7A1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9456713" y="7445508"/>
            <a:ext cx="615552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22" name="O">
            <a:extLst>
              <a:ext uri="{FF2B5EF4-FFF2-40B4-BE49-F238E27FC236}">
                <a16:creationId xmlns:a16="http://schemas.microsoft.com/office/drawing/2014/main" id="{8D239271-DAC3-457A-A2A7-CC11EBD39EB6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16168903" y="7446276"/>
            <a:ext cx="615552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8000">
                <a:solidFill>
                  <a:srgbClr val="1C1F25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F65F76-89CC-48F3-8054-88A6161DF8D2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9338" y="2292217"/>
            <a:ext cx="1232709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FA540516-1450-4DD8-BF67-2CC748CE8985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2584193" y="2342818"/>
            <a:ext cx="1143000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Double Click to edit text">
            <a:extLst>
              <a:ext uri="{FF2B5EF4-FFF2-40B4-BE49-F238E27FC236}">
                <a16:creationId xmlns:a16="http://schemas.microsoft.com/office/drawing/2014/main" id="{6B348CF7-E9D4-4889-8A94-DDF7EB808092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2537949" y="10604610"/>
            <a:ext cx="5405363" cy="92127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6B793DD1-4110-419D-B429-778E6E6AC379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2538178" y="9294029"/>
            <a:ext cx="5405133" cy="81682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Double Click to edit text">
            <a:extLst>
              <a:ext uri="{FF2B5EF4-FFF2-40B4-BE49-F238E27FC236}">
                <a16:creationId xmlns:a16="http://schemas.microsoft.com/office/drawing/2014/main" id="{A8FEEB38-36F7-46A4-A8CC-15A4B97136C2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9249908" y="10606991"/>
            <a:ext cx="5405363" cy="92127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2CCDE930-0E82-4EB6-A87C-9E3849AB1FCA}"/>
              </a:ext>
            </a:extLst>
          </p:cNvPr>
          <p:cNvSpPr txBox="1">
            <a:spLocks noGrp="1"/>
          </p:cNvSpPr>
          <p:nvPr>
            <p:ph type="body" sz="quarter" idx="144" hasCustomPrompt="1"/>
          </p:nvPr>
        </p:nvSpPr>
        <p:spPr>
          <a:xfrm>
            <a:off x="9250137" y="9296410"/>
            <a:ext cx="5405133" cy="81682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Double Click to edit text">
            <a:extLst>
              <a:ext uri="{FF2B5EF4-FFF2-40B4-BE49-F238E27FC236}">
                <a16:creationId xmlns:a16="http://schemas.microsoft.com/office/drawing/2014/main" id="{7DE3605D-16B8-4B7E-A750-6DD10411667E}"/>
              </a:ext>
            </a:extLst>
          </p:cNvPr>
          <p:cNvSpPr txBox="1">
            <a:spLocks noGrp="1"/>
          </p:cNvSpPr>
          <p:nvPr>
            <p:ph type="body" sz="quarter" idx="145" hasCustomPrompt="1"/>
          </p:nvPr>
        </p:nvSpPr>
        <p:spPr>
          <a:xfrm>
            <a:off x="15961867" y="10603022"/>
            <a:ext cx="5405363" cy="92127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3" name="Title">
            <a:extLst>
              <a:ext uri="{FF2B5EF4-FFF2-40B4-BE49-F238E27FC236}">
                <a16:creationId xmlns:a16="http://schemas.microsoft.com/office/drawing/2014/main" id="{780B815D-C97E-45F3-84DF-4ABEE8C16CDF}"/>
              </a:ext>
            </a:extLst>
          </p:cNvPr>
          <p:cNvSpPr txBox="1">
            <a:spLocks noGrp="1"/>
          </p:cNvSpPr>
          <p:nvPr>
            <p:ph type="body" sz="quarter" idx="146" hasCustomPrompt="1"/>
          </p:nvPr>
        </p:nvSpPr>
        <p:spPr>
          <a:xfrm>
            <a:off x="15962096" y="9292441"/>
            <a:ext cx="5405133" cy="816825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164253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4509B908-A8D5-48E3-87D5-4176D3E0D091}"/>
              </a:ext>
            </a:extLst>
          </p:cNvPr>
          <p:cNvSpPr txBox="1">
            <a:spLocks noGrp="1"/>
          </p:cNvSpPr>
          <p:nvPr>
            <p:ph type="body" sz="quarter" idx="137" hasCustomPrompt="1"/>
          </p:nvPr>
        </p:nvSpPr>
        <p:spPr>
          <a:xfrm>
            <a:off x="2539337" y="3100595"/>
            <a:ext cx="4626473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Double Click to edit text">
            <a:extLst>
              <a:ext uri="{FF2B5EF4-FFF2-40B4-BE49-F238E27FC236}">
                <a16:creationId xmlns:a16="http://schemas.microsoft.com/office/drawing/2014/main" id="{DAAE1AA7-AD39-48DB-9403-4680AF25A4A5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39338" y="4814854"/>
            <a:ext cx="11337380" cy="132067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5DF2903-25AA-4255-8239-DCA5C578AF8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9338" y="2292217"/>
            <a:ext cx="2226785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781CB3F7-75C9-4D4A-A3FC-B596BD12245F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2584192" y="2342818"/>
            <a:ext cx="206473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Double Click to edit text">
            <a:extLst>
              <a:ext uri="{FF2B5EF4-FFF2-40B4-BE49-F238E27FC236}">
                <a16:creationId xmlns:a16="http://schemas.microsoft.com/office/drawing/2014/main" id="{8D86FD2A-F633-443C-9855-E5DD348646B5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2537949" y="7900037"/>
            <a:ext cx="453941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F1E40893-0EA4-4A62-9362-5BE684CA2A1E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2535075" y="7329633"/>
            <a:ext cx="454228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Double Click to edit text">
            <a:extLst>
              <a:ext uri="{FF2B5EF4-FFF2-40B4-BE49-F238E27FC236}">
                <a16:creationId xmlns:a16="http://schemas.microsoft.com/office/drawing/2014/main" id="{D87F3CEC-1316-4A81-B222-8154FEE05148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2537949" y="10544812"/>
            <a:ext cx="453941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6F190295-0A81-491E-8C8D-8EB274FAD9A8}"/>
              </a:ext>
            </a:extLst>
          </p:cNvPr>
          <p:cNvSpPr txBox="1">
            <a:spLocks noGrp="1"/>
          </p:cNvSpPr>
          <p:nvPr>
            <p:ph type="body" sz="quarter" idx="144" hasCustomPrompt="1"/>
          </p:nvPr>
        </p:nvSpPr>
        <p:spPr>
          <a:xfrm>
            <a:off x="2535075" y="9974408"/>
            <a:ext cx="454228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Double Click to edit text">
            <a:extLst>
              <a:ext uri="{FF2B5EF4-FFF2-40B4-BE49-F238E27FC236}">
                <a16:creationId xmlns:a16="http://schemas.microsoft.com/office/drawing/2014/main" id="{9C6B5B5C-F2C3-4C58-B626-A6E0E65C2D74}"/>
              </a:ext>
            </a:extLst>
          </p:cNvPr>
          <p:cNvSpPr txBox="1">
            <a:spLocks noGrp="1"/>
          </p:cNvSpPr>
          <p:nvPr>
            <p:ph type="body" sz="quarter" idx="145" hasCustomPrompt="1"/>
          </p:nvPr>
        </p:nvSpPr>
        <p:spPr>
          <a:xfrm>
            <a:off x="7463644" y="7897648"/>
            <a:ext cx="453941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1AB19269-CBD4-4590-83CA-77F91BB03C5C}"/>
              </a:ext>
            </a:extLst>
          </p:cNvPr>
          <p:cNvSpPr txBox="1">
            <a:spLocks noGrp="1"/>
          </p:cNvSpPr>
          <p:nvPr>
            <p:ph type="body" sz="quarter" idx="146" hasCustomPrompt="1"/>
          </p:nvPr>
        </p:nvSpPr>
        <p:spPr>
          <a:xfrm>
            <a:off x="7460770" y="7327244"/>
            <a:ext cx="454228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Double Click to edit text">
            <a:extLst>
              <a:ext uri="{FF2B5EF4-FFF2-40B4-BE49-F238E27FC236}">
                <a16:creationId xmlns:a16="http://schemas.microsoft.com/office/drawing/2014/main" id="{E3B17E6A-E153-40A8-89EC-0D5B09926989}"/>
              </a:ext>
            </a:extLst>
          </p:cNvPr>
          <p:cNvSpPr txBox="1">
            <a:spLocks noGrp="1"/>
          </p:cNvSpPr>
          <p:nvPr>
            <p:ph type="body" sz="quarter" idx="147" hasCustomPrompt="1"/>
          </p:nvPr>
        </p:nvSpPr>
        <p:spPr>
          <a:xfrm>
            <a:off x="7463644" y="10542423"/>
            <a:ext cx="453941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F7997A9C-B302-4629-B23D-7DF6BC05C432}"/>
              </a:ext>
            </a:extLst>
          </p:cNvPr>
          <p:cNvSpPr txBox="1">
            <a:spLocks noGrp="1"/>
          </p:cNvSpPr>
          <p:nvPr>
            <p:ph type="body" sz="quarter" idx="148" hasCustomPrompt="1"/>
          </p:nvPr>
        </p:nvSpPr>
        <p:spPr>
          <a:xfrm>
            <a:off x="7460770" y="9972019"/>
            <a:ext cx="454228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Double Click to edit text">
            <a:extLst>
              <a:ext uri="{FF2B5EF4-FFF2-40B4-BE49-F238E27FC236}">
                <a16:creationId xmlns:a16="http://schemas.microsoft.com/office/drawing/2014/main" id="{3546C092-8EE8-4CEB-AAAD-38097FF3D8EA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12383591" y="7897648"/>
            <a:ext cx="4496264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DAA73B28-1AE5-4F28-BEFB-1D8A3982ECB2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12380744" y="7327244"/>
            <a:ext cx="449911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7BE42252-0753-4CC5-96FC-1144B09B735E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12383591" y="10542423"/>
            <a:ext cx="4496264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1E68BB1D-C46F-4923-B869-901B97AF34D4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12380744" y="9972019"/>
            <a:ext cx="4499112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Double Click to edit text">
            <a:extLst>
              <a:ext uri="{FF2B5EF4-FFF2-40B4-BE49-F238E27FC236}">
                <a16:creationId xmlns:a16="http://schemas.microsoft.com/office/drawing/2014/main" id="{20FBEAC0-51C9-4355-B5FF-06187922D17D}"/>
              </a:ext>
            </a:extLst>
          </p:cNvPr>
          <p:cNvSpPr txBox="1">
            <a:spLocks noGrp="1"/>
          </p:cNvSpPr>
          <p:nvPr>
            <p:ph type="body" sz="quarter" idx="153" hasCustomPrompt="1"/>
          </p:nvPr>
        </p:nvSpPr>
        <p:spPr>
          <a:xfrm>
            <a:off x="17306410" y="7897648"/>
            <a:ext cx="4493787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0" name="Title">
            <a:extLst>
              <a:ext uri="{FF2B5EF4-FFF2-40B4-BE49-F238E27FC236}">
                <a16:creationId xmlns:a16="http://schemas.microsoft.com/office/drawing/2014/main" id="{B101DE2E-1EA3-46FA-A397-A631D1DF1746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17303565" y="7327244"/>
            <a:ext cx="449663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Double Click to edit text">
            <a:extLst>
              <a:ext uri="{FF2B5EF4-FFF2-40B4-BE49-F238E27FC236}">
                <a16:creationId xmlns:a16="http://schemas.microsoft.com/office/drawing/2014/main" id="{00200A6D-8DF1-4B07-B2A2-02047C2C87B6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17306410" y="10542423"/>
            <a:ext cx="4493787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2C0756F8-AEDB-422B-9A6D-D1782B187850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17303565" y="9972019"/>
            <a:ext cx="449663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594278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3E8D3F4-701A-4415-8887-34D4C61BD924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2537949" y="355681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15F5842-53D1-4CE0-B396-32E6C12B10BD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>
          <a:xfrm>
            <a:off x="2538408" y="6280149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540B3F0-E0B9-42FC-91B5-2A3EFB3A65A1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>
          <a:xfrm>
            <a:off x="2538408" y="9003486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FBC11BD-7040-4B6F-A3B9-54F20C1B4E4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269471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422F3756-3597-4473-B70E-925FC04C9EF3}"/>
              </a:ext>
            </a:extLst>
          </p:cNvPr>
          <p:cNvSpPr txBox="1">
            <a:spLocks noGrp="1"/>
          </p:cNvSpPr>
          <p:nvPr>
            <p:ph type="body" sz="quarter" idx="136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Double Click to edit text">
            <a:extLst>
              <a:ext uri="{FF2B5EF4-FFF2-40B4-BE49-F238E27FC236}">
                <a16:creationId xmlns:a16="http://schemas.microsoft.com/office/drawing/2014/main" id="{0E5A6677-B1AB-4A9B-8721-6BD3ABC09714}"/>
              </a:ext>
            </a:extLst>
          </p:cNvPr>
          <p:cNvSpPr txBox="1">
            <a:spLocks noGrp="1"/>
          </p:cNvSpPr>
          <p:nvPr>
            <p:ph type="body" sz="quarter" idx="141" hasCustomPrompt="1"/>
          </p:nvPr>
        </p:nvSpPr>
        <p:spPr>
          <a:xfrm>
            <a:off x="4189009" y="3977991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5C3093D8-5B45-4179-9E1A-F489825C96DF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4186135" y="3407587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39DAFB0B-0CCB-436F-933E-2C1DE6BAC3B3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2748902" y="387520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3C8609D-0142-43F1-81AB-95B8587FF083}"/>
              </a:ext>
            </a:extLst>
          </p:cNvPr>
          <p:cNvSpPr>
            <a:spLocks noGrp="1"/>
          </p:cNvSpPr>
          <p:nvPr>
            <p:ph type="body" sz="quarter" idx="147"/>
          </p:nvPr>
        </p:nvSpPr>
        <p:spPr>
          <a:xfrm>
            <a:off x="9354956" y="355681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4B34BD-617F-4DE3-BA3C-AB7DA66182BA}"/>
              </a:ext>
            </a:extLst>
          </p:cNvPr>
          <p:cNvSpPr>
            <a:spLocks noGrp="1"/>
          </p:cNvSpPr>
          <p:nvPr>
            <p:ph type="body" sz="quarter" idx="148"/>
          </p:nvPr>
        </p:nvSpPr>
        <p:spPr>
          <a:xfrm>
            <a:off x="9355415" y="6280149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3980D47-D294-493A-8D9A-CC9012733C5A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>
          <a:xfrm>
            <a:off x="9355415" y="9003486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8CB06A6-8E3E-4A4F-9DCE-2442041058EB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>
          <a:xfrm>
            <a:off x="16174609" y="3556811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0AD736A-6711-4610-A111-F2C895E842D3}"/>
              </a:ext>
            </a:extLst>
          </p:cNvPr>
          <p:cNvSpPr>
            <a:spLocks noGrp="1"/>
          </p:cNvSpPr>
          <p:nvPr>
            <p:ph type="body" sz="quarter" idx="151"/>
          </p:nvPr>
        </p:nvSpPr>
        <p:spPr>
          <a:xfrm>
            <a:off x="16175068" y="6280149"/>
            <a:ext cx="1016002" cy="1016000"/>
          </a:xfrm>
          <a:custGeom>
            <a:avLst/>
            <a:gdLst>
              <a:gd name="connsiteX0" fmla="*/ 508001 w 1016002"/>
              <a:gd name="connsiteY0" fmla="*/ 0 h 1016000"/>
              <a:gd name="connsiteX1" fmla="*/ 1016002 w 1016002"/>
              <a:gd name="connsiteY1" fmla="*/ 508000 h 1016000"/>
              <a:gd name="connsiteX2" fmla="*/ 508001 w 1016002"/>
              <a:gd name="connsiteY2" fmla="*/ 1016000 h 1016000"/>
              <a:gd name="connsiteX3" fmla="*/ 0 w 1016002"/>
              <a:gd name="connsiteY3" fmla="*/ 508000 h 1016000"/>
              <a:gd name="connsiteX4" fmla="*/ 508001 w 1016002"/>
              <a:gd name="connsiteY4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0">
                <a:moveTo>
                  <a:pt x="508001" y="0"/>
                </a:moveTo>
                <a:cubicBezTo>
                  <a:pt x="788562" y="0"/>
                  <a:pt x="1016002" y="227439"/>
                  <a:pt x="1016002" y="508000"/>
                </a:cubicBezTo>
                <a:cubicBezTo>
                  <a:pt x="1016002" y="788561"/>
                  <a:pt x="788562" y="1016000"/>
                  <a:pt x="508001" y="1016000"/>
                </a:cubicBezTo>
                <a:cubicBezTo>
                  <a:pt x="227440" y="1016000"/>
                  <a:pt x="0" y="788561"/>
                  <a:pt x="0" y="508000"/>
                </a:cubicBezTo>
                <a:cubicBezTo>
                  <a:pt x="0" y="227439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0D4E7C3-B8CC-4D51-AC54-A182BCA77CB9}"/>
              </a:ext>
            </a:extLst>
          </p:cNvPr>
          <p:cNvSpPr>
            <a:spLocks noGrp="1"/>
          </p:cNvSpPr>
          <p:nvPr>
            <p:ph type="body" sz="quarter" idx="152"/>
          </p:nvPr>
        </p:nvSpPr>
        <p:spPr>
          <a:xfrm>
            <a:off x="16175068" y="9003486"/>
            <a:ext cx="1016002" cy="1016002"/>
          </a:xfrm>
          <a:custGeom>
            <a:avLst/>
            <a:gdLst>
              <a:gd name="connsiteX0" fmla="*/ 508001 w 1016002"/>
              <a:gd name="connsiteY0" fmla="*/ 0 h 1016002"/>
              <a:gd name="connsiteX1" fmla="*/ 1016002 w 1016002"/>
              <a:gd name="connsiteY1" fmla="*/ 508001 h 1016002"/>
              <a:gd name="connsiteX2" fmla="*/ 508001 w 1016002"/>
              <a:gd name="connsiteY2" fmla="*/ 1016002 h 1016002"/>
              <a:gd name="connsiteX3" fmla="*/ 0 w 1016002"/>
              <a:gd name="connsiteY3" fmla="*/ 508001 h 1016002"/>
              <a:gd name="connsiteX4" fmla="*/ 508001 w 1016002"/>
              <a:gd name="connsiteY4" fmla="*/ 0 h 10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2" h="1016002">
                <a:moveTo>
                  <a:pt x="508001" y="0"/>
                </a:moveTo>
                <a:cubicBezTo>
                  <a:pt x="788562" y="0"/>
                  <a:pt x="1016002" y="227440"/>
                  <a:pt x="1016002" y="508001"/>
                </a:cubicBezTo>
                <a:cubicBezTo>
                  <a:pt x="1016002" y="788562"/>
                  <a:pt x="788562" y="1016002"/>
                  <a:pt x="508001" y="1016002"/>
                </a:cubicBezTo>
                <a:cubicBezTo>
                  <a:pt x="227440" y="1016002"/>
                  <a:pt x="0" y="788562"/>
                  <a:pt x="0" y="508001"/>
                </a:cubicBezTo>
                <a:cubicBezTo>
                  <a:pt x="0" y="227440"/>
                  <a:pt x="227440" y="0"/>
                  <a:pt x="5080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Double Click to edit text">
            <a:extLst>
              <a:ext uri="{FF2B5EF4-FFF2-40B4-BE49-F238E27FC236}">
                <a16:creationId xmlns:a16="http://schemas.microsoft.com/office/drawing/2014/main" id="{D863F01F-D163-41B7-893D-FC0C56FAC0D7}"/>
              </a:ext>
            </a:extLst>
          </p:cNvPr>
          <p:cNvSpPr txBox="1">
            <a:spLocks noGrp="1"/>
          </p:cNvSpPr>
          <p:nvPr>
            <p:ph type="body" sz="quarter" idx="153" hasCustomPrompt="1"/>
          </p:nvPr>
        </p:nvSpPr>
        <p:spPr>
          <a:xfrm>
            <a:off x="11005099" y="3977991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B7715BD9-8CCF-45CE-867E-79D009075A58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11002225" y="3407587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EF553A1D-B836-4196-9B19-60012E8102FE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9564992" y="387520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2" name="Double Click to edit text">
            <a:extLst>
              <a:ext uri="{FF2B5EF4-FFF2-40B4-BE49-F238E27FC236}">
                <a16:creationId xmlns:a16="http://schemas.microsoft.com/office/drawing/2014/main" id="{D89CC372-4D7D-4186-BA84-2B42C6422508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17821189" y="3977991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3" name="Title">
            <a:extLst>
              <a:ext uri="{FF2B5EF4-FFF2-40B4-BE49-F238E27FC236}">
                <a16:creationId xmlns:a16="http://schemas.microsoft.com/office/drawing/2014/main" id="{46B7957C-3965-4130-A690-FBFD58DD9ED4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17818315" y="3407587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itle">
            <a:extLst>
              <a:ext uri="{FF2B5EF4-FFF2-40B4-BE49-F238E27FC236}">
                <a16:creationId xmlns:a16="http://schemas.microsoft.com/office/drawing/2014/main" id="{EE186A8B-99D6-4942-BAD9-B6F6D93A826E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6381082" y="3875205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5" name="Double Click to edit text">
            <a:extLst>
              <a:ext uri="{FF2B5EF4-FFF2-40B4-BE49-F238E27FC236}">
                <a16:creationId xmlns:a16="http://schemas.microsoft.com/office/drawing/2014/main" id="{712E1B2C-A826-424D-B333-3B4916BF2AEC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4191883" y="6700363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6" name="Title">
            <a:extLst>
              <a:ext uri="{FF2B5EF4-FFF2-40B4-BE49-F238E27FC236}">
                <a16:creationId xmlns:a16="http://schemas.microsoft.com/office/drawing/2014/main" id="{EEF9FEAE-E0B5-4147-9517-EA49C8F360A7}"/>
              </a:ext>
            </a:extLst>
          </p:cNvPr>
          <p:cNvSpPr txBox="1">
            <a:spLocks noGrp="1"/>
          </p:cNvSpPr>
          <p:nvPr>
            <p:ph type="body" sz="quarter" idx="160" hasCustomPrompt="1"/>
          </p:nvPr>
        </p:nvSpPr>
        <p:spPr>
          <a:xfrm>
            <a:off x="4189009" y="6129959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7" name="Title">
            <a:extLst>
              <a:ext uri="{FF2B5EF4-FFF2-40B4-BE49-F238E27FC236}">
                <a16:creationId xmlns:a16="http://schemas.microsoft.com/office/drawing/2014/main" id="{C25C8EA3-52E6-435E-9623-A398122A7D5A}"/>
              </a:ext>
            </a:extLst>
          </p:cNvPr>
          <p:cNvSpPr txBox="1">
            <a:spLocks noGrp="1"/>
          </p:cNvSpPr>
          <p:nvPr>
            <p:ph type="body" sz="quarter" idx="161" hasCustomPrompt="1"/>
          </p:nvPr>
        </p:nvSpPr>
        <p:spPr>
          <a:xfrm>
            <a:off x="2751776" y="6597577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8" name="Double Click to edit text">
            <a:extLst>
              <a:ext uri="{FF2B5EF4-FFF2-40B4-BE49-F238E27FC236}">
                <a16:creationId xmlns:a16="http://schemas.microsoft.com/office/drawing/2014/main" id="{BD497D68-C771-4885-860E-2C99ED76AAFF}"/>
              </a:ext>
            </a:extLst>
          </p:cNvPr>
          <p:cNvSpPr txBox="1">
            <a:spLocks noGrp="1"/>
          </p:cNvSpPr>
          <p:nvPr>
            <p:ph type="body" sz="quarter" idx="162" hasCustomPrompt="1"/>
          </p:nvPr>
        </p:nvSpPr>
        <p:spPr>
          <a:xfrm>
            <a:off x="11007973" y="6700363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59" name="Title">
            <a:extLst>
              <a:ext uri="{FF2B5EF4-FFF2-40B4-BE49-F238E27FC236}">
                <a16:creationId xmlns:a16="http://schemas.microsoft.com/office/drawing/2014/main" id="{4AE1AA64-20B4-4392-9F97-D71AF7984519}"/>
              </a:ext>
            </a:extLst>
          </p:cNvPr>
          <p:cNvSpPr txBox="1">
            <a:spLocks noGrp="1"/>
          </p:cNvSpPr>
          <p:nvPr>
            <p:ph type="body" sz="quarter" idx="163" hasCustomPrompt="1"/>
          </p:nvPr>
        </p:nvSpPr>
        <p:spPr>
          <a:xfrm>
            <a:off x="11005099" y="6129959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Title">
            <a:extLst>
              <a:ext uri="{FF2B5EF4-FFF2-40B4-BE49-F238E27FC236}">
                <a16:creationId xmlns:a16="http://schemas.microsoft.com/office/drawing/2014/main" id="{701BB224-11AA-4DC8-9DFB-AC2668F87243}"/>
              </a:ext>
            </a:extLst>
          </p:cNvPr>
          <p:cNvSpPr txBox="1">
            <a:spLocks noGrp="1"/>
          </p:cNvSpPr>
          <p:nvPr>
            <p:ph type="body" sz="quarter" idx="164" hasCustomPrompt="1"/>
          </p:nvPr>
        </p:nvSpPr>
        <p:spPr>
          <a:xfrm>
            <a:off x="9567866" y="6597577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1" name="Double Click to edit text">
            <a:extLst>
              <a:ext uri="{FF2B5EF4-FFF2-40B4-BE49-F238E27FC236}">
                <a16:creationId xmlns:a16="http://schemas.microsoft.com/office/drawing/2014/main" id="{256D673D-0794-4D01-83C0-19F51805537A}"/>
              </a:ext>
            </a:extLst>
          </p:cNvPr>
          <p:cNvSpPr txBox="1">
            <a:spLocks noGrp="1"/>
          </p:cNvSpPr>
          <p:nvPr>
            <p:ph type="body" sz="quarter" idx="165" hasCustomPrompt="1"/>
          </p:nvPr>
        </p:nvSpPr>
        <p:spPr>
          <a:xfrm>
            <a:off x="17824063" y="6700363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2" name="Title">
            <a:extLst>
              <a:ext uri="{FF2B5EF4-FFF2-40B4-BE49-F238E27FC236}">
                <a16:creationId xmlns:a16="http://schemas.microsoft.com/office/drawing/2014/main" id="{EECF4CF0-3C24-45F3-94B2-937A66113750}"/>
              </a:ext>
            </a:extLst>
          </p:cNvPr>
          <p:cNvSpPr txBox="1">
            <a:spLocks noGrp="1"/>
          </p:cNvSpPr>
          <p:nvPr>
            <p:ph type="body" sz="quarter" idx="166" hasCustomPrompt="1"/>
          </p:nvPr>
        </p:nvSpPr>
        <p:spPr>
          <a:xfrm>
            <a:off x="17821189" y="6129959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itle">
            <a:extLst>
              <a:ext uri="{FF2B5EF4-FFF2-40B4-BE49-F238E27FC236}">
                <a16:creationId xmlns:a16="http://schemas.microsoft.com/office/drawing/2014/main" id="{F4EBA0D0-62FA-4145-A5B5-EBA2C5430A38}"/>
              </a:ext>
            </a:extLst>
          </p:cNvPr>
          <p:cNvSpPr txBox="1">
            <a:spLocks noGrp="1"/>
          </p:cNvSpPr>
          <p:nvPr>
            <p:ph type="body" sz="quarter" idx="167" hasCustomPrompt="1"/>
          </p:nvPr>
        </p:nvSpPr>
        <p:spPr>
          <a:xfrm>
            <a:off x="16383956" y="6597577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4" name="Double Click to edit text">
            <a:extLst>
              <a:ext uri="{FF2B5EF4-FFF2-40B4-BE49-F238E27FC236}">
                <a16:creationId xmlns:a16="http://schemas.microsoft.com/office/drawing/2014/main" id="{4ACE1BBC-1BDE-4CA1-905C-5365F4B3FF50}"/>
              </a:ext>
            </a:extLst>
          </p:cNvPr>
          <p:cNvSpPr txBox="1">
            <a:spLocks noGrp="1"/>
          </p:cNvSpPr>
          <p:nvPr>
            <p:ph type="body" sz="quarter" idx="168" hasCustomPrompt="1"/>
          </p:nvPr>
        </p:nvSpPr>
        <p:spPr>
          <a:xfrm>
            <a:off x="4194757" y="9432260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5" name="Title">
            <a:extLst>
              <a:ext uri="{FF2B5EF4-FFF2-40B4-BE49-F238E27FC236}">
                <a16:creationId xmlns:a16="http://schemas.microsoft.com/office/drawing/2014/main" id="{42ACBD86-0741-4436-9B92-68FB9DD076A9}"/>
              </a:ext>
            </a:extLst>
          </p:cNvPr>
          <p:cNvSpPr txBox="1">
            <a:spLocks noGrp="1"/>
          </p:cNvSpPr>
          <p:nvPr>
            <p:ph type="body" sz="quarter" idx="169" hasCustomPrompt="1"/>
          </p:nvPr>
        </p:nvSpPr>
        <p:spPr>
          <a:xfrm>
            <a:off x="4191883" y="8861856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6" name="Title">
            <a:extLst>
              <a:ext uri="{FF2B5EF4-FFF2-40B4-BE49-F238E27FC236}">
                <a16:creationId xmlns:a16="http://schemas.microsoft.com/office/drawing/2014/main" id="{1EC1E130-D9AA-4DE1-85BC-EC5C92822736}"/>
              </a:ext>
            </a:extLst>
          </p:cNvPr>
          <p:cNvSpPr txBox="1">
            <a:spLocks noGrp="1"/>
          </p:cNvSpPr>
          <p:nvPr>
            <p:ph type="body" sz="quarter" idx="170" hasCustomPrompt="1"/>
          </p:nvPr>
        </p:nvSpPr>
        <p:spPr>
          <a:xfrm>
            <a:off x="2754650" y="9329474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7" name="Double Click to edit text">
            <a:extLst>
              <a:ext uri="{FF2B5EF4-FFF2-40B4-BE49-F238E27FC236}">
                <a16:creationId xmlns:a16="http://schemas.microsoft.com/office/drawing/2014/main" id="{B3078829-4CDA-436E-9CD9-6E5BA7AFE36C}"/>
              </a:ext>
            </a:extLst>
          </p:cNvPr>
          <p:cNvSpPr txBox="1">
            <a:spLocks noGrp="1"/>
          </p:cNvSpPr>
          <p:nvPr>
            <p:ph type="body" sz="quarter" idx="171" hasCustomPrompt="1"/>
          </p:nvPr>
        </p:nvSpPr>
        <p:spPr>
          <a:xfrm>
            <a:off x="11010847" y="9432260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68" name="Title">
            <a:extLst>
              <a:ext uri="{FF2B5EF4-FFF2-40B4-BE49-F238E27FC236}">
                <a16:creationId xmlns:a16="http://schemas.microsoft.com/office/drawing/2014/main" id="{39FD732B-2F9A-4AD2-BD1F-E5E9B48870D0}"/>
              </a:ext>
            </a:extLst>
          </p:cNvPr>
          <p:cNvSpPr txBox="1">
            <a:spLocks noGrp="1"/>
          </p:cNvSpPr>
          <p:nvPr>
            <p:ph type="body" sz="quarter" idx="172" hasCustomPrompt="1"/>
          </p:nvPr>
        </p:nvSpPr>
        <p:spPr>
          <a:xfrm>
            <a:off x="11007973" y="8861856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itle">
            <a:extLst>
              <a:ext uri="{FF2B5EF4-FFF2-40B4-BE49-F238E27FC236}">
                <a16:creationId xmlns:a16="http://schemas.microsoft.com/office/drawing/2014/main" id="{41D875F3-2DBE-4230-90F8-7402AE0E48BA}"/>
              </a:ext>
            </a:extLst>
          </p:cNvPr>
          <p:cNvSpPr txBox="1">
            <a:spLocks noGrp="1"/>
          </p:cNvSpPr>
          <p:nvPr>
            <p:ph type="body" sz="quarter" idx="173" hasCustomPrompt="1"/>
          </p:nvPr>
        </p:nvSpPr>
        <p:spPr>
          <a:xfrm>
            <a:off x="9570740" y="9329474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0" name="Double Click to edit text">
            <a:extLst>
              <a:ext uri="{FF2B5EF4-FFF2-40B4-BE49-F238E27FC236}">
                <a16:creationId xmlns:a16="http://schemas.microsoft.com/office/drawing/2014/main" id="{09C27B95-B724-4A58-9CEB-E0A5DA686694}"/>
              </a:ext>
            </a:extLst>
          </p:cNvPr>
          <p:cNvSpPr txBox="1">
            <a:spLocks noGrp="1"/>
          </p:cNvSpPr>
          <p:nvPr>
            <p:ph type="body" sz="quarter" idx="174" hasCustomPrompt="1"/>
          </p:nvPr>
        </p:nvSpPr>
        <p:spPr>
          <a:xfrm>
            <a:off x="17826937" y="9432260"/>
            <a:ext cx="368245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71" name="Title">
            <a:extLst>
              <a:ext uri="{FF2B5EF4-FFF2-40B4-BE49-F238E27FC236}">
                <a16:creationId xmlns:a16="http://schemas.microsoft.com/office/drawing/2014/main" id="{45F8C84C-DB2A-40D4-AC42-F06C630E99C0}"/>
              </a:ext>
            </a:extLst>
          </p:cNvPr>
          <p:cNvSpPr txBox="1">
            <a:spLocks noGrp="1"/>
          </p:cNvSpPr>
          <p:nvPr>
            <p:ph type="body" sz="quarter" idx="175" hasCustomPrompt="1"/>
          </p:nvPr>
        </p:nvSpPr>
        <p:spPr>
          <a:xfrm>
            <a:off x="17824063" y="8861856"/>
            <a:ext cx="3684783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2" name="Title">
            <a:extLst>
              <a:ext uri="{FF2B5EF4-FFF2-40B4-BE49-F238E27FC236}">
                <a16:creationId xmlns:a16="http://schemas.microsoft.com/office/drawing/2014/main" id="{6D7612EE-773D-48FA-98FC-99C0060817B5}"/>
              </a:ext>
            </a:extLst>
          </p:cNvPr>
          <p:cNvSpPr txBox="1">
            <a:spLocks noGrp="1"/>
          </p:cNvSpPr>
          <p:nvPr>
            <p:ph type="body" sz="quarter" idx="176" hasCustomPrompt="1"/>
          </p:nvPr>
        </p:nvSpPr>
        <p:spPr>
          <a:xfrm>
            <a:off x="16386830" y="9329474"/>
            <a:ext cx="594374" cy="3562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0099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D09798D-7B64-4633-B265-061B2AEA66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36" y="1418090"/>
            <a:ext cx="24198316" cy="12297908"/>
          </a:xfrm>
          <a:custGeom>
            <a:avLst/>
            <a:gdLst>
              <a:gd name="connsiteX0" fmla="*/ 10935874 w 12099158"/>
              <a:gd name="connsiteY0" fmla="*/ 4985670 h 6148954"/>
              <a:gd name="connsiteX1" fmla="*/ 12099158 w 12099158"/>
              <a:gd name="connsiteY1" fmla="*/ 6148954 h 6148954"/>
              <a:gd name="connsiteX2" fmla="*/ 9772591 w 12099158"/>
              <a:gd name="connsiteY2" fmla="*/ 6148954 h 6148954"/>
              <a:gd name="connsiteX3" fmla="*/ 3606434 w 12099158"/>
              <a:gd name="connsiteY3" fmla="*/ 4985670 h 6148954"/>
              <a:gd name="connsiteX4" fmla="*/ 4769716 w 12099158"/>
              <a:gd name="connsiteY4" fmla="*/ 6148954 h 6148954"/>
              <a:gd name="connsiteX5" fmla="*/ 2443150 w 12099158"/>
              <a:gd name="connsiteY5" fmla="*/ 6148954 h 6148954"/>
              <a:gd name="connsiteX6" fmla="*/ 6049579 w 12099158"/>
              <a:gd name="connsiteY6" fmla="*/ 4985669 h 6148954"/>
              <a:gd name="connsiteX7" fmla="*/ 7212862 w 12099158"/>
              <a:gd name="connsiteY7" fmla="*/ 6148953 h 6148954"/>
              <a:gd name="connsiteX8" fmla="*/ 4886297 w 12099158"/>
              <a:gd name="connsiteY8" fmla="*/ 6148953 h 6148954"/>
              <a:gd name="connsiteX9" fmla="*/ 8492728 w 12099158"/>
              <a:gd name="connsiteY9" fmla="*/ 4985667 h 6148954"/>
              <a:gd name="connsiteX10" fmla="*/ 9656012 w 12099158"/>
              <a:gd name="connsiteY10" fmla="*/ 6148951 h 6148954"/>
              <a:gd name="connsiteX11" fmla="*/ 7329445 w 12099158"/>
              <a:gd name="connsiteY11" fmla="*/ 6148951 h 6148954"/>
              <a:gd name="connsiteX12" fmla="*/ 1163283 w 12099158"/>
              <a:gd name="connsiteY12" fmla="*/ 4985665 h 6148954"/>
              <a:gd name="connsiteX13" fmla="*/ 2326567 w 12099158"/>
              <a:gd name="connsiteY13" fmla="*/ 6148949 h 6148954"/>
              <a:gd name="connsiteX14" fmla="*/ 0 w 12099158"/>
              <a:gd name="connsiteY14" fmla="*/ 6148949 h 6148954"/>
              <a:gd name="connsiteX15" fmla="*/ 9700049 w 12099158"/>
              <a:gd name="connsiteY15" fmla="*/ 3722921 h 6148954"/>
              <a:gd name="connsiteX16" fmla="*/ 10863334 w 12099158"/>
              <a:gd name="connsiteY16" fmla="*/ 4886207 h 6148954"/>
              <a:gd name="connsiteX17" fmla="*/ 9700049 w 12099158"/>
              <a:gd name="connsiteY17" fmla="*/ 6049492 h 6148954"/>
              <a:gd name="connsiteX18" fmla="*/ 8536763 w 12099158"/>
              <a:gd name="connsiteY18" fmla="*/ 4886207 h 6148954"/>
              <a:gd name="connsiteX19" fmla="*/ 7264027 w 12099158"/>
              <a:gd name="connsiteY19" fmla="*/ 3722921 h 6148954"/>
              <a:gd name="connsiteX20" fmla="*/ 8427312 w 12099158"/>
              <a:gd name="connsiteY20" fmla="*/ 4886207 h 6148954"/>
              <a:gd name="connsiteX21" fmla="*/ 7264027 w 12099158"/>
              <a:gd name="connsiteY21" fmla="*/ 6049492 h 6148954"/>
              <a:gd name="connsiteX22" fmla="*/ 6100741 w 12099158"/>
              <a:gd name="connsiteY22" fmla="*/ 4886207 h 6148954"/>
              <a:gd name="connsiteX23" fmla="*/ 4820877 w 12099158"/>
              <a:gd name="connsiteY23" fmla="*/ 3722921 h 6148954"/>
              <a:gd name="connsiteX24" fmla="*/ 5984162 w 12099158"/>
              <a:gd name="connsiteY24" fmla="*/ 4886207 h 6148954"/>
              <a:gd name="connsiteX25" fmla="*/ 4820877 w 12099158"/>
              <a:gd name="connsiteY25" fmla="*/ 6049492 h 6148954"/>
              <a:gd name="connsiteX26" fmla="*/ 3657592 w 12099158"/>
              <a:gd name="connsiteY26" fmla="*/ 4886207 h 6148954"/>
              <a:gd name="connsiteX27" fmla="*/ 2384857 w 12099158"/>
              <a:gd name="connsiteY27" fmla="*/ 3722921 h 6148954"/>
              <a:gd name="connsiteX28" fmla="*/ 3548141 w 12099158"/>
              <a:gd name="connsiteY28" fmla="*/ 4886207 h 6148954"/>
              <a:gd name="connsiteX29" fmla="*/ 2384857 w 12099158"/>
              <a:gd name="connsiteY29" fmla="*/ 6049492 h 6148954"/>
              <a:gd name="connsiteX30" fmla="*/ 1221570 w 12099158"/>
              <a:gd name="connsiteY30" fmla="*/ 4886207 h 6148954"/>
              <a:gd name="connsiteX31" fmla="*/ 8470956 w 12099158"/>
              <a:gd name="connsiteY31" fmla="*/ 2481947 h 6148954"/>
              <a:gd name="connsiteX32" fmla="*/ 9634241 w 12099158"/>
              <a:gd name="connsiteY32" fmla="*/ 3645233 h 6148954"/>
              <a:gd name="connsiteX33" fmla="*/ 8470956 w 12099158"/>
              <a:gd name="connsiteY33" fmla="*/ 4808518 h 6148954"/>
              <a:gd name="connsiteX34" fmla="*/ 7307670 w 12099158"/>
              <a:gd name="connsiteY34" fmla="*/ 3645233 h 6148954"/>
              <a:gd name="connsiteX35" fmla="*/ 6027806 w 12099158"/>
              <a:gd name="connsiteY35" fmla="*/ 2481947 h 6148954"/>
              <a:gd name="connsiteX36" fmla="*/ 7191091 w 12099158"/>
              <a:gd name="connsiteY36" fmla="*/ 3645233 h 6148954"/>
              <a:gd name="connsiteX37" fmla="*/ 6027806 w 12099158"/>
              <a:gd name="connsiteY37" fmla="*/ 4808518 h 6148954"/>
              <a:gd name="connsiteX38" fmla="*/ 4864520 w 12099158"/>
              <a:gd name="connsiteY38" fmla="*/ 3645233 h 6148954"/>
              <a:gd name="connsiteX39" fmla="*/ 3591785 w 12099158"/>
              <a:gd name="connsiteY39" fmla="*/ 2481947 h 6148954"/>
              <a:gd name="connsiteX40" fmla="*/ 4755069 w 12099158"/>
              <a:gd name="connsiteY40" fmla="*/ 3645233 h 6148954"/>
              <a:gd name="connsiteX41" fmla="*/ 3591785 w 12099158"/>
              <a:gd name="connsiteY41" fmla="*/ 4808518 h 6148954"/>
              <a:gd name="connsiteX42" fmla="*/ 2428499 w 12099158"/>
              <a:gd name="connsiteY42" fmla="*/ 3645233 h 6148954"/>
              <a:gd name="connsiteX43" fmla="*/ 7264027 w 12099158"/>
              <a:gd name="connsiteY43" fmla="*/ 1240973 h 6148954"/>
              <a:gd name="connsiteX44" fmla="*/ 8427312 w 12099158"/>
              <a:gd name="connsiteY44" fmla="*/ 2404259 h 6148954"/>
              <a:gd name="connsiteX45" fmla="*/ 7264027 w 12099158"/>
              <a:gd name="connsiteY45" fmla="*/ 3567544 h 6148954"/>
              <a:gd name="connsiteX46" fmla="*/ 6100741 w 12099158"/>
              <a:gd name="connsiteY46" fmla="*/ 2404259 h 6148954"/>
              <a:gd name="connsiteX47" fmla="*/ 4820877 w 12099158"/>
              <a:gd name="connsiteY47" fmla="*/ 1240973 h 6148954"/>
              <a:gd name="connsiteX48" fmla="*/ 5984162 w 12099158"/>
              <a:gd name="connsiteY48" fmla="*/ 2404259 h 6148954"/>
              <a:gd name="connsiteX49" fmla="*/ 4820877 w 12099158"/>
              <a:gd name="connsiteY49" fmla="*/ 3567544 h 6148954"/>
              <a:gd name="connsiteX50" fmla="*/ 3657591 w 12099158"/>
              <a:gd name="connsiteY50" fmla="*/ 2404259 h 6148954"/>
              <a:gd name="connsiteX51" fmla="*/ 6042453 w 12099158"/>
              <a:gd name="connsiteY51" fmla="*/ 0 h 6148954"/>
              <a:gd name="connsiteX52" fmla="*/ 7205737 w 12099158"/>
              <a:gd name="connsiteY52" fmla="*/ 1163287 h 6148954"/>
              <a:gd name="connsiteX53" fmla="*/ 6042453 w 12099158"/>
              <a:gd name="connsiteY53" fmla="*/ 2326570 h 6148954"/>
              <a:gd name="connsiteX54" fmla="*/ 4879167 w 12099158"/>
              <a:gd name="connsiteY54" fmla="*/ 1163287 h 614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099158" h="6148954">
                <a:moveTo>
                  <a:pt x="10935874" y="4985670"/>
                </a:moveTo>
                <a:lnTo>
                  <a:pt x="12099158" y="6148954"/>
                </a:lnTo>
                <a:lnTo>
                  <a:pt x="9772591" y="6148954"/>
                </a:lnTo>
                <a:close/>
                <a:moveTo>
                  <a:pt x="3606434" y="4985670"/>
                </a:moveTo>
                <a:lnTo>
                  <a:pt x="4769716" y="6148954"/>
                </a:lnTo>
                <a:lnTo>
                  <a:pt x="2443150" y="6148954"/>
                </a:lnTo>
                <a:close/>
                <a:moveTo>
                  <a:pt x="6049579" y="4985669"/>
                </a:moveTo>
                <a:lnTo>
                  <a:pt x="7212862" y="6148953"/>
                </a:lnTo>
                <a:lnTo>
                  <a:pt x="4886297" y="6148953"/>
                </a:lnTo>
                <a:close/>
                <a:moveTo>
                  <a:pt x="8492728" y="4985667"/>
                </a:moveTo>
                <a:lnTo>
                  <a:pt x="9656012" y="6148951"/>
                </a:lnTo>
                <a:lnTo>
                  <a:pt x="7329445" y="6148951"/>
                </a:lnTo>
                <a:close/>
                <a:moveTo>
                  <a:pt x="1163283" y="4985665"/>
                </a:moveTo>
                <a:lnTo>
                  <a:pt x="2326567" y="6148949"/>
                </a:lnTo>
                <a:lnTo>
                  <a:pt x="0" y="6148949"/>
                </a:lnTo>
                <a:close/>
                <a:moveTo>
                  <a:pt x="9700049" y="3722921"/>
                </a:moveTo>
                <a:lnTo>
                  <a:pt x="10863334" y="4886207"/>
                </a:lnTo>
                <a:lnTo>
                  <a:pt x="9700049" y="6049492"/>
                </a:lnTo>
                <a:lnTo>
                  <a:pt x="8536763" y="4886207"/>
                </a:lnTo>
                <a:close/>
                <a:moveTo>
                  <a:pt x="7264027" y="3722921"/>
                </a:moveTo>
                <a:lnTo>
                  <a:pt x="8427312" y="4886207"/>
                </a:lnTo>
                <a:lnTo>
                  <a:pt x="7264027" y="6049492"/>
                </a:lnTo>
                <a:lnTo>
                  <a:pt x="6100741" y="4886207"/>
                </a:lnTo>
                <a:close/>
                <a:moveTo>
                  <a:pt x="4820877" y="3722921"/>
                </a:moveTo>
                <a:lnTo>
                  <a:pt x="5984162" y="4886207"/>
                </a:lnTo>
                <a:lnTo>
                  <a:pt x="4820877" y="6049492"/>
                </a:lnTo>
                <a:lnTo>
                  <a:pt x="3657592" y="4886207"/>
                </a:lnTo>
                <a:close/>
                <a:moveTo>
                  <a:pt x="2384857" y="3722921"/>
                </a:moveTo>
                <a:lnTo>
                  <a:pt x="3548141" y="4886207"/>
                </a:lnTo>
                <a:lnTo>
                  <a:pt x="2384857" y="6049492"/>
                </a:lnTo>
                <a:lnTo>
                  <a:pt x="1221570" y="4886207"/>
                </a:lnTo>
                <a:close/>
                <a:moveTo>
                  <a:pt x="8470956" y="2481947"/>
                </a:moveTo>
                <a:lnTo>
                  <a:pt x="9634241" y="3645233"/>
                </a:lnTo>
                <a:lnTo>
                  <a:pt x="8470956" y="4808518"/>
                </a:lnTo>
                <a:lnTo>
                  <a:pt x="7307670" y="3645233"/>
                </a:lnTo>
                <a:close/>
                <a:moveTo>
                  <a:pt x="6027806" y="2481947"/>
                </a:moveTo>
                <a:lnTo>
                  <a:pt x="7191091" y="3645233"/>
                </a:lnTo>
                <a:lnTo>
                  <a:pt x="6027806" y="4808518"/>
                </a:lnTo>
                <a:lnTo>
                  <a:pt x="4864520" y="3645233"/>
                </a:lnTo>
                <a:close/>
                <a:moveTo>
                  <a:pt x="3591785" y="2481947"/>
                </a:moveTo>
                <a:lnTo>
                  <a:pt x="4755069" y="3645233"/>
                </a:lnTo>
                <a:lnTo>
                  <a:pt x="3591785" y="4808518"/>
                </a:lnTo>
                <a:lnTo>
                  <a:pt x="2428499" y="3645233"/>
                </a:lnTo>
                <a:close/>
                <a:moveTo>
                  <a:pt x="7264027" y="1240973"/>
                </a:moveTo>
                <a:lnTo>
                  <a:pt x="8427312" y="2404259"/>
                </a:lnTo>
                <a:lnTo>
                  <a:pt x="7264027" y="3567544"/>
                </a:lnTo>
                <a:lnTo>
                  <a:pt x="6100741" y="2404259"/>
                </a:lnTo>
                <a:close/>
                <a:moveTo>
                  <a:pt x="4820877" y="1240973"/>
                </a:moveTo>
                <a:lnTo>
                  <a:pt x="5984162" y="2404259"/>
                </a:lnTo>
                <a:lnTo>
                  <a:pt x="4820877" y="3567544"/>
                </a:lnTo>
                <a:lnTo>
                  <a:pt x="3657591" y="2404259"/>
                </a:lnTo>
                <a:close/>
                <a:moveTo>
                  <a:pt x="6042453" y="0"/>
                </a:moveTo>
                <a:lnTo>
                  <a:pt x="7205737" y="1163287"/>
                </a:lnTo>
                <a:lnTo>
                  <a:pt x="6042453" y="2326570"/>
                </a:lnTo>
                <a:lnTo>
                  <a:pt x="4879167" y="1163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0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40284D0-3B5D-45D4-8516-8A40B72DA4A6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6624" y="4508499"/>
            <a:ext cx="4699001" cy="4699000"/>
          </a:xfrm>
          <a:custGeom>
            <a:avLst/>
            <a:gdLst>
              <a:gd name="connsiteX0" fmla="*/ 0 w 4699001"/>
              <a:gd name="connsiteY0" fmla="*/ 0 h 4699000"/>
              <a:gd name="connsiteX1" fmla="*/ 4699001 w 4699001"/>
              <a:gd name="connsiteY1" fmla="*/ 0 h 4699000"/>
              <a:gd name="connsiteX2" fmla="*/ 4699001 w 4699001"/>
              <a:gd name="connsiteY2" fmla="*/ 4699000 h 4699000"/>
              <a:gd name="connsiteX3" fmla="*/ 0 w 4699001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4699000">
                <a:moveTo>
                  <a:pt x="0" y="0"/>
                </a:moveTo>
                <a:lnTo>
                  <a:pt x="4699001" y="0"/>
                </a:lnTo>
                <a:lnTo>
                  <a:pt x="4699001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1BFFCB0-8539-462C-BD21-DFA74D70F719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F693C6E-4650-497D-AC3A-A20152CCF523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7407206" y="4508499"/>
            <a:ext cx="4699001" cy="4699000"/>
          </a:xfrm>
          <a:custGeom>
            <a:avLst/>
            <a:gdLst>
              <a:gd name="connsiteX0" fmla="*/ 0 w 4699001"/>
              <a:gd name="connsiteY0" fmla="*/ 0 h 4699000"/>
              <a:gd name="connsiteX1" fmla="*/ 4699001 w 4699001"/>
              <a:gd name="connsiteY1" fmla="*/ 0 h 4699000"/>
              <a:gd name="connsiteX2" fmla="*/ 4699001 w 4699001"/>
              <a:gd name="connsiteY2" fmla="*/ 4699000 h 4699000"/>
              <a:gd name="connsiteX3" fmla="*/ 0 w 4699001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4699000">
                <a:moveTo>
                  <a:pt x="0" y="0"/>
                </a:moveTo>
                <a:lnTo>
                  <a:pt x="4699001" y="0"/>
                </a:lnTo>
                <a:lnTo>
                  <a:pt x="4699001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C029872-8113-4438-B43E-85B1C61C9714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2277787" y="4508499"/>
            <a:ext cx="4699000" cy="4699000"/>
          </a:xfrm>
          <a:custGeom>
            <a:avLst/>
            <a:gdLst>
              <a:gd name="connsiteX0" fmla="*/ 0 w 4699000"/>
              <a:gd name="connsiteY0" fmla="*/ 0 h 4699000"/>
              <a:gd name="connsiteX1" fmla="*/ 4699000 w 4699000"/>
              <a:gd name="connsiteY1" fmla="*/ 0 h 4699000"/>
              <a:gd name="connsiteX2" fmla="*/ 4699000 w 4699000"/>
              <a:gd name="connsiteY2" fmla="*/ 4699000 h 4699000"/>
              <a:gd name="connsiteX3" fmla="*/ 0 w 4699000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0" h="4699000">
                <a:moveTo>
                  <a:pt x="0" y="0"/>
                </a:moveTo>
                <a:lnTo>
                  <a:pt x="4699000" y="0"/>
                </a:lnTo>
                <a:lnTo>
                  <a:pt x="4699000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87ADD9D-57F4-4306-92A9-D92827021F4F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17148371" y="4508499"/>
            <a:ext cx="4699000" cy="4699000"/>
          </a:xfrm>
          <a:custGeom>
            <a:avLst/>
            <a:gdLst>
              <a:gd name="connsiteX0" fmla="*/ 0 w 4699000"/>
              <a:gd name="connsiteY0" fmla="*/ 0 h 4699000"/>
              <a:gd name="connsiteX1" fmla="*/ 4699000 w 4699000"/>
              <a:gd name="connsiteY1" fmla="*/ 0 h 4699000"/>
              <a:gd name="connsiteX2" fmla="*/ 4699000 w 4699000"/>
              <a:gd name="connsiteY2" fmla="*/ 4699000 h 4699000"/>
              <a:gd name="connsiteX3" fmla="*/ 0 w 4699000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0" h="4699000">
                <a:moveTo>
                  <a:pt x="0" y="0"/>
                </a:moveTo>
                <a:lnTo>
                  <a:pt x="4699000" y="0"/>
                </a:lnTo>
                <a:lnTo>
                  <a:pt x="4699000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1098563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40284D0-3B5D-45D4-8516-8A40B72DA4A6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6624" y="4508499"/>
            <a:ext cx="4699001" cy="4699000"/>
          </a:xfrm>
          <a:custGeom>
            <a:avLst/>
            <a:gdLst>
              <a:gd name="connsiteX0" fmla="*/ 0 w 4699001"/>
              <a:gd name="connsiteY0" fmla="*/ 0 h 4699000"/>
              <a:gd name="connsiteX1" fmla="*/ 4699001 w 4699001"/>
              <a:gd name="connsiteY1" fmla="*/ 0 h 4699000"/>
              <a:gd name="connsiteX2" fmla="*/ 4699001 w 4699001"/>
              <a:gd name="connsiteY2" fmla="*/ 4699000 h 4699000"/>
              <a:gd name="connsiteX3" fmla="*/ 0 w 4699001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4699000">
                <a:moveTo>
                  <a:pt x="0" y="0"/>
                </a:moveTo>
                <a:lnTo>
                  <a:pt x="4699001" y="0"/>
                </a:lnTo>
                <a:lnTo>
                  <a:pt x="4699001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1BFFCB0-8539-462C-BD21-DFA74D70F719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DEF36FC7-9B17-4DF0-B6F4-B9CDE69BAA99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F693C6E-4650-497D-AC3A-A20152CCF523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7407206" y="4508499"/>
            <a:ext cx="4699001" cy="4699000"/>
          </a:xfrm>
          <a:custGeom>
            <a:avLst/>
            <a:gdLst>
              <a:gd name="connsiteX0" fmla="*/ 0 w 4699001"/>
              <a:gd name="connsiteY0" fmla="*/ 0 h 4699000"/>
              <a:gd name="connsiteX1" fmla="*/ 4699001 w 4699001"/>
              <a:gd name="connsiteY1" fmla="*/ 0 h 4699000"/>
              <a:gd name="connsiteX2" fmla="*/ 4699001 w 4699001"/>
              <a:gd name="connsiteY2" fmla="*/ 4699000 h 4699000"/>
              <a:gd name="connsiteX3" fmla="*/ 0 w 4699001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1" h="4699000">
                <a:moveTo>
                  <a:pt x="0" y="0"/>
                </a:moveTo>
                <a:lnTo>
                  <a:pt x="4699001" y="0"/>
                </a:lnTo>
                <a:lnTo>
                  <a:pt x="4699001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C029872-8113-4438-B43E-85B1C61C9714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2277787" y="4508499"/>
            <a:ext cx="4699000" cy="4699000"/>
          </a:xfrm>
          <a:custGeom>
            <a:avLst/>
            <a:gdLst>
              <a:gd name="connsiteX0" fmla="*/ 0 w 4699000"/>
              <a:gd name="connsiteY0" fmla="*/ 0 h 4699000"/>
              <a:gd name="connsiteX1" fmla="*/ 4699000 w 4699000"/>
              <a:gd name="connsiteY1" fmla="*/ 0 h 4699000"/>
              <a:gd name="connsiteX2" fmla="*/ 4699000 w 4699000"/>
              <a:gd name="connsiteY2" fmla="*/ 4699000 h 4699000"/>
              <a:gd name="connsiteX3" fmla="*/ 0 w 4699000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0" h="4699000">
                <a:moveTo>
                  <a:pt x="0" y="0"/>
                </a:moveTo>
                <a:lnTo>
                  <a:pt x="4699000" y="0"/>
                </a:lnTo>
                <a:lnTo>
                  <a:pt x="4699000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87ADD9D-57F4-4306-92A9-D92827021F4F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17148371" y="4508499"/>
            <a:ext cx="4699000" cy="4699000"/>
          </a:xfrm>
          <a:custGeom>
            <a:avLst/>
            <a:gdLst>
              <a:gd name="connsiteX0" fmla="*/ 0 w 4699000"/>
              <a:gd name="connsiteY0" fmla="*/ 0 h 4699000"/>
              <a:gd name="connsiteX1" fmla="*/ 4699000 w 4699000"/>
              <a:gd name="connsiteY1" fmla="*/ 0 h 4699000"/>
              <a:gd name="connsiteX2" fmla="*/ 4699000 w 4699000"/>
              <a:gd name="connsiteY2" fmla="*/ 4699000 h 4699000"/>
              <a:gd name="connsiteX3" fmla="*/ 0 w 4699000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0" h="4699000">
                <a:moveTo>
                  <a:pt x="0" y="0"/>
                </a:moveTo>
                <a:lnTo>
                  <a:pt x="4699000" y="0"/>
                </a:lnTo>
                <a:lnTo>
                  <a:pt x="4699000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0" name="Double Click to edit text">
            <a:extLst>
              <a:ext uri="{FF2B5EF4-FFF2-40B4-BE49-F238E27FC236}">
                <a16:creationId xmlns:a16="http://schemas.microsoft.com/office/drawing/2014/main" id="{C2789C8A-3FC9-462E-ABB6-BE329664704A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3868080" y="2293771"/>
            <a:ext cx="16647841" cy="88374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1" name="Double Click to edit text">
            <a:extLst>
              <a:ext uri="{FF2B5EF4-FFF2-40B4-BE49-F238E27FC236}">
                <a16:creationId xmlns:a16="http://schemas.microsoft.com/office/drawing/2014/main" id="{15D983A5-1FA6-4C0A-A86C-188184F6AE50}"/>
              </a:ext>
            </a:extLst>
          </p:cNvPr>
          <p:cNvSpPr txBox="1">
            <a:spLocks noGrp="1"/>
          </p:cNvSpPr>
          <p:nvPr>
            <p:ph type="body" sz="quarter" idx="143" hasCustomPrompt="1"/>
          </p:nvPr>
        </p:nvSpPr>
        <p:spPr>
          <a:xfrm>
            <a:off x="2539499" y="10547047"/>
            <a:ext cx="453941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2" name="Title">
            <a:extLst>
              <a:ext uri="{FF2B5EF4-FFF2-40B4-BE49-F238E27FC236}">
                <a16:creationId xmlns:a16="http://schemas.microsoft.com/office/drawing/2014/main" id="{FAFB64B4-A007-4B0D-A585-79BCBA5220FE}"/>
              </a:ext>
            </a:extLst>
          </p:cNvPr>
          <p:cNvSpPr txBox="1">
            <a:spLocks noGrp="1"/>
          </p:cNvSpPr>
          <p:nvPr>
            <p:ph type="body" sz="quarter" idx="144" hasCustomPrompt="1"/>
          </p:nvPr>
        </p:nvSpPr>
        <p:spPr>
          <a:xfrm>
            <a:off x="2536625" y="9976643"/>
            <a:ext cx="454228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Double Click to edit text">
            <a:extLst>
              <a:ext uri="{FF2B5EF4-FFF2-40B4-BE49-F238E27FC236}">
                <a16:creationId xmlns:a16="http://schemas.microsoft.com/office/drawing/2014/main" id="{9728E987-358D-48BB-A310-C869A8364A6B}"/>
              </a:ext>
            </a:extLst>
          </p:cNvPr>
          <p:cNvSpPr txBox="1">
            <a:spLocks noGrp="1"/>
          </p:cNvSpPr>
          <p:nvPr>
            <p:ph type="body" sz="quarter" idx="145" hasCustomPrompt="1"/>
          </p:nvPr>
        </p:nvSpPr>
        <p:spPr>
          <a:xfrm>
            <a:off x="7410080" y="10547047"/>
            <a:ext cx="453941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DD842EBD-8566-460C-A4D8-146961036946}"/>
              </a:ext>
            </a:extLst>
          </p:cNvPr>
          <p:cNvSpPr txBox="1">
            <a:spLocks noGrp="1"/>
          </p:cNvSpPr>
          <p:nvPr>
            <p:ph type="body" sz="quarter" idx="146" hasCustomPrompt="1"/>
          </p:nvPr>
        </p:nvSpPr>
        <p:spPr>
          <a:xfrm>
            <a:off x="7407206" y="9976643"/>
            <a:ext cx="454228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Double Click to edit text">
            <a:extLst>
              <a:ext uri="{FF2B5EF4-FFF2-40B4-BE49-F238E27FC236}">
                <a16:creationId xmlns:a16="http://schemas.microsoft.com/office/drawing/2014/main" id="{17158A76-3D74-4820-9C47-F515092A32E4}"/>
              </a:ext>
            </a:extLst>
          </p:cNvPr>
          <p:cNvSpPr txBox="1">
            <a:spLocks noGrp="1"/>
          </p:cNvSpPr>
          <p:nvPr>
            <p:ph type="body" sz="quarter" idx="147" hasCustomPrompt="1"/>
          </p:nvPr>
        </p:nvSpPr>
        <p:spPr>
          <a:xfrm>
            <a:off x="12280661" y="10547047"/>
            <a:ext cx="453941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E8D7C206-B72C-4E3A-A0BD-D2F00A295556}"/>
              </a:ext>
            </a:extLst>
          </p:cNvPr>
          <p:cNvSpPr txBox="1">
            <a:spLocks noGrp="1"/>
          </p:cNvSpPr>
          <p:nvPr>
            <p:ph type="body" sz="quarter" idx="148" hasCustomPrompt="1"/>
          </p:nvPr>
        </p:nvSpPr>
        <p:spPr>
          <a:xfrm>
            <a:off x="12277787" y="9976643"/>
            <a:ext cx="454228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2C0DB30A-F720-4EF2-B830-C49866C0E125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17151242" y="10547047"/>
            <a:ext cx="4539411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ACA63355-80BA-4696-A10C-4DD7AAEB7042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17148368" y="9976643"/>
            <a:ext cx="4542286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94486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3EA4B7B-6B88-43E1-893B-79C4D3E3173F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7949" y="2285999"/>
            <a:ext cx="9652001" cy="4572000"/>
          </a:xfrm>
          <a:custGeom>
            <a:avLst/>
            <a:gdLst>
              <a:gd name="connsiteX0" fmla="*/ 0 w 9652001"/>
              <a:gd name="connsiteY0" fmla="*/ 0 h 4572000"/>
              <a:gd name="connsiteX1" fmla="*/ 9652001 w 9652001"/>
              <a:gd name="connsiteY1" fmla="*/ 0 h 4572000"/>
              <a:gd name="connsiteX2" fmla="*/ 9652001 w 9652001"/>
              <a:gd name="connsiteY2" fmla="*/ 4572000 h 4572000"/>
              <a:gd name="connsiteX3" fmla="*/ 0 w 9652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1" h="4572000">
                <a:moveTo>
                  <a:pt x="0" y="0"/>
                </a:moveTo>
                <a:lnTo>
                  <a:pt x="9652001" y="0"/>
                </a:lnTo>
                <a:lnTo>
                  <a:pt x="9652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336C5D-8111-43F3-AB84-2F7A9B7BEDD2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6103E7B-C3EB-4626-B66E-E38B27F7B92E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7365999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25B0DA5-5CF0-409D-824E-495105365F12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2191999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26EBB4E-C5D8-4E6E-AEB8-47BED739DC9B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17020049" y="2285999"/>
            <a:ext cx="4826002" cy="9144000"/>
          </a:xfrm>
          <a:custGeom>
            <a:avLst/>
            <a:gdLst>
              <a:gd name="connsiteX0" fmla="*/ 0 w 4826002"/>
              <a:gd name="connsiteY0" fmla="*/ 0 h 9144000"/>
              <a:gd name="connsiteX1" fmla="*/ 4826002 w 4826002"/>
              <a:gd name="connsiteY1" fmla="*/ 0 h 9144000"/>
              <a:gd name="connsiteX2" fmla="*/ 4826002 w 4826002"/>
              <a:gd name="connsiteY2" fmla="*/ 9144000 h 9144000"/>
              <a:gd name="connsiteX3" fmla="*/ 0 w 4826002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2" h="9144000">
                <a:moveTo>
                  <a:pt x="0" y="0"/>
                </a:moveTo>
                <a:lnTo>
                  <a:pt x="4826002" y="0"/>
                </a:lnTo>
                <a:lnTo>
                  <a:pt x="4826002" y="9144000"/>
                </a:lnTo>
                <a:lnTo>
                  <a:pt x="0" y="9144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290863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416F03AA-9C7B-437B-B786-64AB001FD065}"/>
              </a:ext>
            </a:extLst>
          </p:cNvPr>
          <p:cNvSpPr/>
          <p:nvPr userDrawn="1"/>
        </p:nvSpPr>
        <p:spPr>
          <a:xfrm>
            <a:off x="12192000" y="2286000"/>
            <a:ext cx="4826000" cy="4572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0EEE7FD1-DECC-4C57-88C9-5E650F9AC2EB}"/>
              </a:ext>
            </a:extLst>
          </p:cNvPr>
          <p:cNvSpPr/>
          <p:nvPr userDrawn="1"/>
        </p:nvSpPr>
        <p:spPr>
          <a:xfrm>
            <a:off x="2537949" y="6858000"/>
            <a:ext cx="4826001" cy="4572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3EA4B7B-6B88-43E1-893B-79C4D3E3173F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7949" y="2285999"/>
            <a:ext cx="9652001" cy="4572000"/>
          </a:xfrm>
          <a:custGeom>
            <a:avLst/>
            <a:gdLst>
              <a:gd name="connsiteX0" fmla="*/ 0 w 9652001"/>
              <a:gd name="connsiteY0" fmla="*/ 0 h 4572000"/>
              <a:gd name="connsiteX1" fmla="*/ 9652001 w 9652001"/>
              <a:gd name="connsiteY1" fmla="*/ 0 h 4572000"/>
              <a:gd name="connsiteX2" fmla="*/ 9652001 w 9652001"/>
              <a:gd name="connsiteY2" fmla="*/ 4572000 h 4572000"/>
              <a:gd name="connsiteX3" fmla="*/ 0 w 9652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1" h="4572000">
                <a:moveTo>
                  <a:pt x="0" y="0"/>
                </a:moveTo>
                <a:lnTo>
                  <a:pt x="9652001" y="0"/>
                </a:lnTo>
                <a:lnTo>
                  <a:pt x="9652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336C5D-8111-43F3-AB84-2F7A9B7BEDD2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9C68C00C-AD9D-4C01-95A3-377E72069A75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6103E7B-C3EB-4626-B66E-E38B27F7B92E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7365999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25B0DA5-5CF0-409D-824E-495105365F12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2191999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26EBB4E-C5D8-4E6E-AEB8-47BED739DC9B}"/>
              </a:ext>
            </a:extLst>
          </p:cNvPr>
          <p:cNvSpPr>
            <a:spLocks noGrp="1"/>
          </p:cNvSpPr>
          <p:nvPr>
            <p:ph type="pic" sz="quarter" idx="141" hasCustomPrompt="1"/>
          </p:nvPr>
        </p:nvSpPr>
        <p:spPr>
          <a:xfrm>
            <a:off x="17020049" y="2285999"/>
            <a:ext cx="4826002" cy="9144000"/>
          </a:xfrm>
          <a:custGeom>
            <a:avLst/>
            <a:gdLst>
              <a:gd name="connsiteX0" fmla="*/ 0 w 4826002"/>
              <a:gd name="connsiteY0" fmla="*/ 0 h 9144000"/>
              <a:gd name="connsiteX1" fmla="*/ 4826002 w 4826002"/>
              <a:gd name="connsiteY1" fmla="*/ 0 h 9144000"/>
              <a:gd name="connsiteX2" fmla="*/ 4826002 w 4826002"/>
              <a:gd name="connsiteY2" fmla="*/ 9144000 h 9144000"/>
              <a:gd name="connsiteX3" fmla="*/ 0 w 4826002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2" h="9144000">
                <a:moveTo>
                  <a:pt x="0" y="0"/>
                </a:moveTo>
                <a:lnTo>
                  <a:pt x="4826002" y="0"/>
                </a:lnTo>
                <a:lnTo>
                  <a:pt x="4826002" y="9144000"/>
                </a:lnTo>
                <a:lnTo>
                  <a:pt x="0" y="9144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8" name="O">
            <a:extLst>
              <a:ext uri="{FF2B5EF4-FFF2-40B4-BE49-F238E27FC236}">
                <a16:creationId xmlns:a16="http://schemas.microsoft.com/office/drawing/2014/main" id="{5F4B0576-CDCB-44EC-BC6A-B93EAB2B73C6}"/>
              </a:ext>
            </a:extLst>
          </p:cNvPr>
          <p:cNvSpPr txBox="1">
            <a:spLocks noGrp="1"/>
          </p:cNvSpPr>
          <p:nvPr>
            <p:ph type="body" sz="quarter" idx="130" hasCustomPrompt="1"/>
          </p:nvPr>
        </p:nvSpPr>
        <p:spPr>
          <a:xfrm>
            <a:off x="14290873" y="3273419"/>
            <a:ext cx="615552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29" name="Double Click to edit text">
            <a:extLst>
              <a:ext uri="{FF2B5EF4-FFF2-40B4-BE49-F238E27FC236}">
                <a16:creationId xmlns:a16="http://schemas.microsoft.com/office/drawing/2014/main" id="{E6EDE762-4687-4B05-AFC9-546D16A896B6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12475553" y="4905863"/>
            <a:ext cx="4258893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B2D287A8-473D-4432-81DF-0981206C89E2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12472767" y="4335459"/>
            <a:ext cx="4261590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E">
            <a:extLst>
              <a:ext uri="{FF2B5EF4-FFF2-40B4-BE49-F238E27FC236}">
                <a16:creationId xmlns:a16="http://schemas.microsoft.com/office/drawing/2014/main" id="{6852D217-5FBF-4D69-88D6-B693BDFB118F}"/>
              </a:ext>
            </a:extLst>
          </p:cNvPr>
          <p:cNvSpPr txBox="1"/>
          <p:nvPr userDrawn="1"/>
        </p:nvSpPr>
        <p:spPr>
          <a:xfrm>
            <a:off x="4629887" y="7739547"/>
            <a:ext cx="641201" cy="87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 defTabSz="914400">
              <a:lnSpc>
                <a:spcPct val="150000"/>
              </a:lnSpc>
              <a:defRPr sz="5000" b="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r>
              <a:rPr lang="en-US" dirty="0">
                <a:solidFill>
                  <a:schemeClr val="accent5"/>
                </a:solidFill>
              </a:rPr>
              <a:t>O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2" name="O">
            <a:extLst>
              <a:ext uri="{FF2B5EF4-FFF2-40B4-BE49-F238E27FC236}">
                <a16:creationId xmlns:a16="http://schemas.microsoft.com/office/drawing/2014/main" id="{EF7B8D80-42F9-40FB-85BD-41643AEBB64F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4639610" y="7845419"/>
            <a:ext cx="615552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F302527F-B495-45C5-8115-A969CE2931DF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2824290" y="9480244"/>
            <a:ext cx="4258893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73D85AC3-E652-4D74-8898-100EFC473E8F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2821504" y="8928890"/>
            <a:ext cx="4261590" cy="4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91878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3257D-03E6-4F5B-9D9B-A712DBAFC24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3208069-7374-45BB-95F0-4D1846A0FEEB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020051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3C9384-B8A5-43B6-9151-E0B3F7605D87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D328988-B3A4-47A9-BD6E-4DBAF7F49FAB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7020052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2013125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3257D-03E6-4F5B-9D9B-A712DBAFC24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2191999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3208069-7374-45BB-95F0-4D1846A0FEEB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020051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3C9384-B8A5-43B6-9151-E0B3F7605D87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2192000" y="2285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D328988-B3A4-47A9-BD6E-4DBAF7F49FAB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17020052" y="6857999"/>
            <a:ext cx="4826000" cy="4572000"/>
          </a:xfrm>
          <a:custGeom>
            <a:avLst/>
            <a:gdLst>
              <a:gd name="connsiteX0" fmla="*/ 0 w 4826000"/>
              <a:gd name="connsiteY0" fmla="*/ 0 h 4572000"/>
              <a:gd name="connsiteX1" fmla="*/ 4826000 w 4826000"/>
              <a:gd name="connsiteY1" fmla="*/ 0 h 4572000"/>
              <a:gd name="connsiteX2" fmla="*/ 4826000 w 4826000"/>
              <a:gd name="connsiteY2" fmla="*/ 4572000 h 4572000"/>
              <a:gd name="connsiteX3" fmla="*/ 0 w 4826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4572000">
                <a:moveTo>
                  <a:pt x="0" y="0"/>
                </a:moveTo>
                <a:lnTo>
                  <a:pt x="4826000" y="0"/>
                </a:lnTo>
                <a:lnTo>
                  <a:pt x="4826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196434C2-8C2B-49FF-A0BB-C336DF36B957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2584193" y="5245253"/>
            <a:ext cx="4950317" cy="923330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Double Click to edit text">
            <a:extLst>
              <a:ext uri="{FF2B5EF4-FFF2-40B4-BE49-F238E27FC236}">
                <a16:creationId xmlns:a16="http://schemas.microsoft.com/office/drawing/2014/main" id="{95BE732C-30EC-48E1-8104-CACCED339DCD}"/>
              </a:ext>
            </a:extLst>
          </p:cNvPr>
          <p:cNvSpPr txBox="1">
            <a:spLocks noGrp="1"/>
          </p:cNvSpPr>
          <p:nvPr>
            <p:ph type="body" sz="quarter" idx="139" hasCustomPrompt="1"/>
          </p:nvPr>
        </p:nvSpPr>
        <p:spPr>
          <a:xfrm>
            <a:off x="2584193" y="6968752"/>
            <a:ext cx="8335064" cy="2288924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738410D-117F-45AF-9351-4EA21A4FA968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84193" y="4436295"/>
            <a:ext cx="2178490" cy="410368"/>
          </a:xfrm>
          <a:custGeom>
            <a:avLst/>
            <a:gdLst>
              <a:gd name="connsiteX0" fmla="*/ 0 w 2228174"/>
              <a:gd name="connsiteY0" fmla="*/ 0 h 410369"/>
              <a:gd name="connsiteX1" fmla="*/ 2228174 w 2228174"/>
              <a:gd name="connsiteY1" fmla="*/ 0 h 410369"/>
              <a:gd name="connsiteX2" fmla="*/ 2228174 w 2228174"/>
              <a:gd name="connsiteY2" fmla="*/ 410369 h 410369"/>
              <a:gd name="connsiteX3" fmla="*/ 0 w 2228174"/>
              <a:gd name="connsiteY3" fmla="*/ 410369 h 4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8174" h="410369">
                <a:moveTo>
                  <a:pt x="0" y="0"/>
                </a:moveTo>
                <a:lnTo>
                  <a:pt x="2228174" y="0"/>
                </a:lnTo>
                <a:lnTo>
                  <a:pt x="2228174" y="410369"/>
                </a:lnTo>
                <a:lnTo>
                  <a:pt x="0" y="41036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rm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9A02D184-7492-4699-841C-88F15827D622}"/>
              </a:ext>
            </a:extLst>
          </p:cNvPr>
          <p:cNvSpPr txBox="1">
            <a:spLocks noGrp="1"/>
          </p:cNvSpPr>
          <p:nvPr>
            <p:ph type="body" sz="quarter" idx="140" hasCustomPrompt="1"/>
          </p:nvPr>
        </p:nvSpPr>
        <p:spPr>
          <a:xfrm>
            <a:off x="2625532" y="4486896"/>
            <a:ext cx="2019953" cy="307777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798764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CF51D40-7E67-4F9C-9475-8B31F3B0FC0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537949" y="4476750"/>
            <a:ext cx="4762501" cy="4762500"/>
          </a:xfrm>
          <a:custGeom>
            <a:avLst/>
            <a:gdLst>
              <a:gd name="connsiteX0" fmla="*/ 0 w 4762501"/>
              <a:gd name="connsiteY0" fmla="*/ 0 h 4762500"/>
              <a:gd name="connsiteX1" fmla="*/ 4762501 w 4762501"/>
              <a:gd name="connsiteY1" fmla="*/ 0 h 4762500"/>
              <a:gd name="connsiteX2" fmla="*/ 4762501 w 4762501"/>
              <a:gd name="connsiteY2" fmla="*/ 4762500 h 4762500"/>
              <a:gd name="connsiteX3" fmla="*/ 0 w 4762501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1" h="4762500">
                <a:moveTo>
                  <a:pt x="0" y="0"/>
                </a:moveTo>
                <a:lnTo>
                  <a:pt x="4762501" y="0"/>
                </a:lnTo>
                <a:lnTo>
                  <a:pt x="4762501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DEFF5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D6A444-7030-4919-97FD-62E22E22AEF8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>
          <a:xfrm>
            <a:off x="7387365" y="4476750"/>
            <a:ext cx="4762501" cy="4762500"/>
          </a:xfrm>
          <a:custGeom>
            <a:avLst/>
            <a:gdLst>
              <a:gd name="connsiteX0" fmla="*/ 0 w 4762501"/>
              <a:gd name="connsiteY0" fmla="*/ 0 h 4762500"/>
              <a:gd name="connsiteX1" fmla="*/ 4762501 w 4762501"/>
              <a:gd name="connsiteY1" fmla="*/ 0 h 4762500"/>
              <a:gd name="connsiteX2" fmla="*/ 4762501 w 4762501"/>
              <a:gd name="connsiteY2" fmla="*/ 4762500 h 4762500"/>
              <a:gd name="connsiteX3" fmla="*/ 0 w 4762501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1" h="4762500">
                <a:moveTo>
                  <a:pt x="0" y="0"/>
                </a:moveTo>
                <a:lnTo>
                  <a:pt x="4762501" y="0"/>
                </a:lnTo>
                <a:lnTo>
                  <a:pt x="4762501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DEFF5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EC9F97D-07C6-4BC6-8075-CE22F1021AA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17086195" y="4476750"/>
            <a:ext cx="4762500" cy="4762500"/>
          </a:xfrm>
          <a:custGeom>
            <a:avLst/>
            <a:gdLst>
              <a:gd name="connsiteX0" fmla="*/ 0 w 4762500"/>
              <a:gd name="connsiteY0" fmla="*/ 0 h 4762500"/>
              <a:gd name="connsiteX1" fmla="*/ 4762500 w 4762500"/>
              <a:gd name="connsiteY1" fmla="*/ 0 h 4762500"/>
              <a:gd name="connsiteX2" fmla="*/ 4762500 w 4762500"/>
              <a:gd name="connsiteY2" fmla="*/ 4762500 h 4762500"/>
              <a:gd name="connsiteX3" fmla="*/ 0 w 476250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762500" y="0"/>
                </a:lnTo>
                <a:lnTo>
                  <a:pt x="4762500" y="4762500"/>
                </a:lnTo>
                <a:lnTo>
                  <a:pt x="0" y="4762500"/>
                </a:lnTo>
                <a:close/>
              </a:path>
            </a:pathLst>
          </a:custGeom>
          <a:solidFill>
            <a:srgbClr val="EDEFF5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4A03466-E423-47EC-BFD5-E2A250EAC9D6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12236779" y="4476750"/>
            <a:ext cx="4762500" cy="4762500"/>
          </a:xfrm>
          <a:custGeom>
            <a:avLst/>
            <a:gdLst>
              <a:gd name="connsiteX0" fmla="*/ 0 w 4762500"/>
              <a:gd name="connsiteY0" fmla="*/ 0 h 4762500"/>
              <a:gd name="connsiteX1" fmla="*/ 4762500 w 4762500"/>
              <a:gd name="connsiteY1" fmla="*/ 0 h 4762500"/>
              <a:gd name="connsiteX2" fmla="*/ 4762500 w 4762500"/>
              <a:gd name="connsiteY2" fmla="*/ 4762500 h 4762500"/>
              <a:gd name="connsiteX3" fmla="*/ 0 w 476250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762500" y="0"/>
                </a:lnTo>
                <a:lnTo>
                  <a:pt x="4762500" y="4762500"/>
                </a:lnTo>
                <a:lnTo>
                  <a:pt x="0" y="47625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895C0F8-08FF-4A28-A540-89DD2CE66507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83F16174-842C-479E-B0BC-53F6561C8ADD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Double Click to edit text">
            <a:extLst>
              <a:ext uri="{FF2B5EF4-FFF2-40B4-BE49-F238E27FC236}">
                <a16:creationId xmlns:a16="http://schemas.microsoft.com/office/drawing/2014/main" id="{4A1C3ED5-D1B4-455C-829C-72C4DF84561A}"/>
              </a:ext>
            </a:extLst>
          </p:cNvPr>
          <p:cNvSpPr txBox="1">
            <a:spLocks noGrp="1"/>
          </p:cNvSpPr>
          <p:nvPr>
            <p:ph type="body" sz="quarter" idx="142" hasCustomPrompt="1"/>
          </p:nvPr>
        </p:nvSpPr>
        <p:spPr>
          <a:xfrm>
            <a:off x="8243409" y="2289042"/>
            <a:ext cx="7897182" cy="1085279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3" name="Double Click to edit text">
            <a:extLst>
              <a:ext uri="{FF2B5EF4-FFF2-40B4-BE49-F238E27FC236}">
                <a16:creationId xmlns:a16="http://schemas.microsoft.com/office/drawing/2014/main" id="{36F39901-2A49-45FA-BE79-26EF2EDE0BF4}"/>
              </a:ext>
            </a:extLst>
          </p:cNvPr>
          <p:cNvSpPr txBox="1">
            <a:spLocks noGrp="1"/>
          </p:cNvSpPr>
          <p:nvPr>
            <p:ph type="body" sz="quarter" idx="147" hasCustomPrompt="1"/>
          </p:nvPr>
        </p:nvSpPr>
        <p:spPr>
          <a:xfrm>
            <a:off x="3213542" y="7506421"/>
            <a:ext cx="3411316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id="{764BC4CC-BACF-4395-859C-45EF940579CF}"/>
              </a:ext>
            </a:extLst>
          </p:cNvPr>
          <p:cNvSpPr txBox="1">
            <a:spLocks noGrp="1"/>
          </p:cNvSpPr>
          <p:nvPr>
            <p:ph type="body" sz="quarter" idx="148" hasCustomPrompt="1"/>
          </p:nvPr>
        </p:nvSpPr>
        <p:spPr>
          <a:xfrm>
            <a:off x="3211091" y="6961417"/>
            <a:ext cx="3413477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Double Click to edit text">
            <a:extLst>
              <a:ext uri="{FF2B5EF4-FFF2-40B4-BE49-F238E27FC236}">
                <a16:creationId xmlns:a16="http://schemas.microsoft.com/office/drawing/2014/main" id="{88292C50-3BC2-43B7-884E-5CE3D6131FCD}"/>
              </a:ext>
            </a:extLst>
          </p:cNvPr>
          <p:cNvSpPr txBox="1">
            <a:spLocks noGrp="1"/>
          </p:cNvSpPr>
          <p:nvPr>
            <p:ph type="body" sz="quarter" idx="149" hasCustomPrompt="1"/>
          </p:nvPr>
        </p:nvSpPr>
        <p:spPr>
          <a:xfrm>
            <a:off x="4710757" y="10113187"/>
            <a:ext cx="14962486" cy="1409522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id="{ABBAE05F-AE1A-46A7-B53D-40FC3FA1E1E1}"/>
              </a:ext>
            </a:extLst>
          </p:cNvPr>
          <p:cNvSpPr txBox="1">
            <a:spLocks noGrp="1"/>
          </p:cNvSpPr>
          <p:nvPr>
            <p:ph type="body" sz="quarter" idx="150" hasCustomPrompt="1"/>
          </p:nvPr>
        </p:nvSpPr>
        <p:spPr>
          <a:xfrm>
            <a:off x="3496610" y="5211834"/>
            <a:ext cx="2845178" cy="154274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37" name="Double Click to edit text">
            <a:extLst>
              <a:ext uri="{FF2B5EF4-FFF2-40B4-BE49-F238E27FC236}">
                <a16:creationId xmlns:a16="http://schemas.microsoft.com/office/drawing/2014/main" id="{8653C86B-824A-4562-8E29-A16E611F35D7}"/>
              </a:ext>
            </a:extLst>
          </p:cNvPr>
          <p:cNvSpPr txBox="1">
            <a:spLocks noGrp="1"/>
          </p:cNvSpPr>
          <p:nvPr>
            <p:ph type="body" sz="quarter" idx="151" hasCustomPrompt="1"/>
          </p:nvPr>
        </p:nvSpPr>
        <p:spPr>
          <a:xfrm>
            <a:off x="8067331" y="7501984"/>
            <a:ext cx="3411316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8" name="Title">
            <a:extLst>
              <a:ext uri="{FF2B5EF4-FFF2-40B4-BE49-F238E27FC236}">
                <a16:creationId xmlns:a16="http://schemas.microsoft.com/office/drawing/2014/main" id="{31185AD8-3785-4A08-96FD-6056B750B034}"/>
              </a:ext>
            </a:extLst>
          </p:cNvPr>
          <p:cNvSpPr txBox="1">
            <a:spLocks noGrp="1"/>
          </p:cNvSpPr>
          <p:nvPr>
            <p:ph type="body" sz="quarter" idx="152" hasCustomPrompt="1"/>
          </p:nvPr>
        </p:nvSpPr>
        <p:spPr>
          <a:xfrm>
            <a:off x="8064880" y="6956980"/>
            <a:ext cx="3413477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6281E4A5-08ED-4D95-A642-D7CDBA18ED7E}"/>
              </a:ext>
            </a:extLst>
          </p:cNvPr>
          <p:cNvSpPr txBox="1">
            <a:spLocks noGrp="1"/>
          </p:cNvSpPr>
          <p:nvPr>
            <p:ph type="body" sz="quarter" idx="153" hasCustomPrompt="1"/>
          </p:nvPr>
        </p:nvSpPr>
        <p:spPr>
          <a:xfrm>
            <a:off x="8350399" y="5207397"/>
            <a:ext cx="2845178" cy="154274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40" name="Double Click to edit text">
            <a:extLst>
              <a:ext uri="{FF2B5EF4-FFF2-40B4-BE49-F238E27FC236}">
                <a16:creationId xmlns:a16="http://schemas.microsoft.com/office/drawing/2014/main" id="{21AF4B69-D7BC-41A1-9A85-F5EF72C378D5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12911595" y="7507072"/>
            <a:ext cx="3411316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1" name="Title">
            <a:extLst>
              <a:ext uri="{FF2B5EF4-FFF2-40B4-BE49-F238E27FC236}">
                <a16:creationId xmlns:a16="http://schemas.microsoft.com/office/drawing/2014/main" id="{6E2CD1AA-4ADD-42D5-B4D9-0EC55BAC3048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12909144" y="6962068"/>
            <a:ext cx="3413477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DA0BC7D2-F89F-497C-B772-F28113FF050B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13194663" y="5212485"/>
            <a:ext cx="2845178" cy="154274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43" name="Double Click to edit text">
            <a:extLst>
              <a:ext uri="{FF2B5EF4-FFF2-40B4-BE49-F238E27FC236}">
                <a16:creationId xmlns:a16="http://schemas.microsoft.com/office/drawing/2014/main" id="{8F219DB4-4584-4001-AD03-1CB2CDD456E7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17765384" y="7502635"/>
            <a:ext cx="3411316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6A6E77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01B8823C-A71B-481A-904D-2F34BEF3659B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17762933" y="6957631"/>
            <a:ext cx="3413477" cy="53287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DE425211-02B0-4F2D-9063-0AF354A21129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18048452" y="5208048"/>
            <a:ext cx="2845178" cy="154274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50571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7ABEE33-534A-4D61-BA3D-ECB9CACEBCE5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7949" y="2285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2B1F2A5-BB36-43AA-82F6-0B5B2716E296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DAF9C31-A5B7-40F4-B4AC-59064E7551D4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7364974" y="6857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271B3C-38F3-4BC4-840C-D4C2B5198BCF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2191999" y="2285999"/>
            <a:ext cx="9656696" cy="9144000"/>
          </a:xfrm>
          <a:custGeom>
            <a:avLst/>
            <a:gdLst>
              <a:gd name="connsiteX0" fmla="*/ 0 w 9656696"/>
              <a:gd name="connsiteY0" fmla="*/ 0 h 9144000"/>
              <a:gd name="connsiteX1" fmla="*/ 9656696 w 9656696"/>
              <a:gd name="connsiteY1" fmla="*/ 0 h 9144000"/>
              <a:gd name="connsiteX2" fmla="*/ 9656696 w 9656696"/>
              <a:gd name="connsiteY2" fmla="*/ 9144000 h 9144000"/>
              <a:gd name="connsiteX3" fmla="*/ 0 w 9656696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6696" h="9144000">
                <a:moveTo>
                  <a:pt x="0" y="0"/>
                </a:moveTo>
                <a:lnTo>
                  <a:pt x="9656696" y="0"/>
                </a:lnTo>
                <a:lnTo>
                  <a:pt x="9656696" y="9144000"/>
                </a:lnTo>
                <a:lnTo>
                  <a:pt x="0" y="9144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6625486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LLA Business Template">
            <a:extLst>
              <a:ext uri="{FF2B5EF4-FFF2-40B4-BE49-F238E27FC236}">
                <a16:creationId xmlns:a16="http://schemas.microsoft.com/office/drawing/2014/main" id="{586A869B-CE79-4E75-8936-70B94B5997E8}"/>
              </a:ext>
            </a:extLst>
          </p:cNvPr>
          <p:cNvSpPr txBox="1"/>
          <p:nvPr userDrawn="1"/>
        </p:nvSpPr>
        <p:spPr>
          <a:xfrm>
            <a:off x="1268875" y="13000831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82588C8-E403-4B70-9E81-57BCC5ADDA47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www.websitename.com">
            <a:extLst>
              <a:ext uri="{FF2B5EF4-FFF2-40B4-BE49-F238E27FC236}">
                <a16:creationId xmlns:a16="http://schemas.microsoft.com/office/drawing/2014/main" id="{F33C7F4D-B661-4D23-A560-202F89080735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2187A60D-CDE0-446D-B223-2CBA7634C9CB}"/>
              </a:ext>
            </a:extLst>
          </p:cNvPr>
          <p:cNvSpPr/>
          <p:nvPr userDrawn="1"/>
        </p:nvSpPr>
        <p:spPr>
          <a:xfrm>
            <a:off x="7363949" y="2286000"/>
            <a:ext cx="4826001" cy="4572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27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EBBB5407-1C33-4DE4-B27D-8960F961D44C}"/>
              </a:ext>
            </a:extLst>
          </p:cNvPr>
          <p:cNvSpPr/>
          <p:nvPr userDrawn="1"/>
        </p:nvSpPr>
        <p:spPr>
          <a:xfrm>
            <a:off x="2537949" y="6858000"/>
            <a:ext cx="4826001" cy="4572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91">
              <a:defRPr sz="2700" b="0">
                <a:solidFill>
                  <a:srgbClr val="1C1F2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7ABEE33-534A-4D61-BA3D-ECB9CACEBCE5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2537949" y="2285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2B1F2A5-BB36-43AA-82F6-0B5B2716E296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11873903" y="1076951"/>
            <a:ext cx="635000" cy="63501"/>
          </a:xfrm>
          <a:custGeom>
            <a:avLst/>
            <a:gdLst>
              <a:gd name="connsiteX0" fmla="*/ 0 w 635000"/>
              <a:gd name="connsiteY0" fmla="*/ 0 h 63501"/>
              <a:gd name="connsiteX1" fmla="*/ 635000 w 635000"/>
              <a:gd name="connsiteY1" fmla="*/ 0 h 63501"/>
              <a:gd name="connsiteX2" fmla="*/ 635000 w 635000"/>
              <a:gd name="connsiteY2" fmla="*/ 63501 h 63501"/>
              <a:gd name="connsiteX3" fmla="*/ 0 w 635000"/>
              <a:gd name="connsiteY3" fmla="*/ 63501 h 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3501">
                <a:moveTo>
                  <a:pt x="0" y="0"/>
                </a:moveTo>
                <a:lnTo>
                  <a:pt x="635000" y="0"/>
                </a:lnTo>
                <a:lnTo>
                  <a:pt x="635000" y="63501"/>
                </a:lnTo>
                <a:lnTo>
                  <a:pt x="0" y="6350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b">
            <a:noAutofit/>
          </a:bodyPr>
          <a:lstStyle>
            <a:lvl1pPr algn="ctr">
              <a:defRPr lang="en-US" sz="100" dirty="0">
                <a:solidFill>
                  <a:srgbClr val="0A6CD1">
                    <a:alpha val="0"/>
                  </a:srgb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itle">
            <a:extLst>
              <a:ext uri="{FF2B5EF4-FFF2-40B4-BE49-F238E27FC236}">
                <a16:creationId xmlns:a16="http://schemas.microsoft.com/office/drawing/2014/main" id="{E99E52F0-32F1-4AC1-ADA6-4CB531E1FB3C}"/>
              </a:ext>
            </a:extLst>
          </p:cNvPr>
          <p:cNvSpPr txBox="1">
            <a:spLocks noGrp="1"/>
          </p:cNvSpPr>
          <p:nvPr>
            <p:ph type="body" sz="quarter" idx="138" hasCustomPrompt="1"/>
          </p:nvPr>
        </p:nvSpPr>
        <p:spPr>
          <a:xfrm>
            <a:off x="1268874" y="233825"/>
            <a:ext cx="21845058" cy="70593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000" b="0" i="0" u="none" strike="noStrike" cap="none" spc="0" normalizeH="0" baseline="0" dirty="0">
                <a:ln>
                  <a:noFill/>
                </a:ln>
                <a:solidFill>
                  <a:srgbClr val="1C1F25"/>
                </a:solidFill>
                <a:effectLst/>
                <a:uFillTx/>
                <a:latin typeface="Roboto Light" pitchFamily="2" charset="0"/>
                <a:ea typeface="Roboto Light" pitchFamily="2" charset="0"/>
                <a:cs typeface="Roboto Light" pitchFamily="2" charset="0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DAF9C31-A5B7-40F4-B4AC-59064E7551D4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7364974" y="6857999"/>
            <a:ext cx="4826001" cy="4572000"/>
          </a:xfrm>
          <a:custGeom>
            <a:avLst/>
            <a:gdLst>
              <a:gd name="connsiteX0" fmla="*/ 0 w 4826001"/>
              <a:gd name="connsiteY0" fmla="*/ 0 h 4572000"/>
              <a:gd name="connsiteX1" fmla="*/ 4826001 w 4826001"/>
              <a:gd name="connsiteY1" fmla="*/ 0 h 4572000"/>
              <a:gd name="connsiteX2" fmla="*/ 4826001 w 4826001"/>
              <a:gd name="connsiteY2" fmla="*/ 4572000 h 4572000"/>
              <a:gd name="connsiteX3" fmla="*/ 0 w 4826001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1" h="4572000">
                <a:moveTo>
                  <a:pt x="0" y="0"/>
                </a:moveTo>
                <a:lnTo>
                  <a:pt x="4826001" y="0"/>
                </a:lnTo>
                <a:lnTo>
                  <a:pt x="4826001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271B3C-38F3-4BC4-840C-D4C2B5198BCF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12191999" y="2285999"/>
            <a:ext cx="9656696" cy="9144000"/>
          </a:xfrm>
          <a:custGeom>
            <a:avLst/>
            <a:gdLst>
              <a:gd name="connsiteX0" fmla="*/ 0 w 9656696"/>
              <a:gd name="connsiteY0" fmla="*/ 0 h 9144000"/>
              <a:gd name="connsiteX1" fmla="*/ 9656696 w 9656696"/>
              <a:gd name="connsiteY1" fmla="*/ 0 h 9144000"/>
              <a:gd name="connsiteX2" fmla="*/ 9656696 w 9656696"/>
              <a:gd name="connsiteY2" fmla="*/ 9144000 h 9144000"/>
              <a:gd name="connsiteX3" fmla="*/ 0 w 9656696"/>
              <a:gd name="connsiteY3" fmla="*/ 9144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6696" h="9144000">
                <a:moveTo>
                  <a:pt x="0" y="0"/>
                </a:moveTo>
                <a:lnTo>
                  <a:pt x="9656696" y="0"/>
                </a:lnTo>
                <a:lnTo>
                  <a:pt x="9656696" y="9144000"/>
                </a:lnTo>
                <a:lnTo>
                  <a:pt x="0" y="9144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8" name="O">
            <a:extLst>
              <a:ext uri="{FF2B5EF4-FFF2-40B4-BE49-F238E27FC236}">
                <a16:creationId xmlns:a16="http://schemas.microsoft.com/office/drawing/2014/main" id="{F44AF665-E84F-447F-AD80-8CEA78786EEB}"/>
              </a:ext>
            </a:extLst>
          </p:cNvPr>
          <p:cNvSpPr txBox="1">
            <a:spLocks noGrp="1"/>
          </p:cNvSpPr>
          <p:nvPr>
            <p:ph type="body" sz="quarter" idx="154" hasCustomPrompt="1"/>
          </p:nvPr>
        </p:nvSpPr>
        <p:spPr>
          <a:xfrm>
            <a:off x="4639610" y="7845419"/>
            <a:ext cx="615552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29" name="Double Click to edit text">
            <a:extLst>
              <a:ext uri="{FF2B5EF4-FFF2-40B4-BE49-F238E27FC236}">
                <a16:creationId xmlns:a16="http://schemas.microsoft.com/office/drawing/2014/main" id="{E961B942-4838-4D5B-8908-97D48F2F8F48}"/>
              </a:ext>
            </a:extLst>
          </p:cNvPr>
          <p:cNvSpPr txBox="1">
            <a:spLocks noGrp="1"/>
          </p:cNvSpPr>
          <p:nvPr>
            <p:ph type="body" sz="quarter" idx="155" hasCustomPrompt="1"/>
          </p:nvPr>
        </p:nvSpPr>
        <p:spPr>
          <a:xfrm>
            <a:off x="2824290" y="9480244"/>
            <a:ext cx="4258893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id="{D15D2DF2-E14C-4287-B99E-94F9BE550FAD}"/>
              </a:ext>
            </a:extLst>
          </p:cNvPr>
          <p:cNvSpPr txBox="1">
            <a:spLocks noGrp="1"/>
          </p:cNvSpPr>
          <p:nvPr>
            <p:ph type="body" sz="quarter" idx="156" hasCustomPrompt="1"/>
          </p:nvPr>
        </p:nvSpPr>
        <p:spPr>
          <a:xfrm>
            <a:off x="2821504" y="8928890"/>
            <a:ext cx="4261590" cy="4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O">
            <a:extLst>
              <a:ext uri="{FF2B5EF4-FFF2-40B4-BE49-F238E27FC236}">
                <a16:creationId xmlns:a16="http://schemas.microsoft.com/office/drawing/2014/main" id="{A07A5A27-84C5-4E16-943D-DB362BB9C8BC}"/>
              </a:ext>
            </a:extLst>
          </p:cNvPr>
          <p:cNvSpPr txBox="1">
            <a:spLocks noGrp="1"/>
          </p:cNvSpPr>
          <p:nvPr>
            <p:ph type="body" sz="quarter" idx="157" hasCustomPrompt="1"/>
          </p:nvPr>
        </p:nvSpPr>
        <p:spPr>
          <a:xfrm>
            <a:off x="9466635" y="3283416"/>
            <a:ext cx="615552" cy="76944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sz="5000">
                <a:solidFill>
                  <a:srgbClr val="F7F9FF"/>
                </a:solidFill>
                <a:latin typeface="linea-basic-10"/>
                <a:ea typeface="linea-basic-10"/>
                <a:cs typeface="linea-basic-10"/>
                <a:sym typeface="linea-basic-10"/>
              </a:defRPr>
            </a:lvl1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38" name="Double Click to edit text">
            <a:extLst>
              <a:ext uri="{FF2B5EF4-FFF2-40B4-BE49-F238E27FC236}">
                <a16:creationId xmlns:a16="http://schemas.microsoft.com/office/drawing/2014/main" id="{E763ED0B-9E97-4E9D-8166-6B5908FCB962}"/>
              </a:ext>
            </a:extLst>
          </p:cNvPr>
          <p:cNvSpPr txBox="1">
            <a:spLocks noGrp="1"/>
          </p:cNvSpPr>
          <p:nvPr>
            <p:ph type="body" sz="quarter" idx="158" hasCustomPrompt="1"/>
          </p:nvPr>
        </p:nvSpPr>
        <p:spPr>
          <a:xfrm>
            <a:off x="7651315" y="4918241"/>
            <a:ext cx="4258893" cy="883746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Light"/>
                <a:ea typeface="Roboto Light"/>
                <a:cs typeface="Roboto Light"/>
                <a:sym typeface="Helvetica Neue"/>
              </a:defRPr>
            </a:lvl1pPr>
          </a:lstStyle>
          <a:p>
            <a:pPr lvl="0"/>
            <a:r>
              <a:rPr lang="en-US" dirty="0"/>
              <a:t>Double click to edit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9DF3577F-2932-4066-9878-DD1758E9ACFC}"/>
              </a:ext>
            </a:extLst>
          </p:cNvPr>
          <p:cNvSpPr txBox="1">
            <a:spLocks noGrp="1"/>
          </p:cNvSpPr>
          <p:nvPr>
            <p:ph type="body" sz="quarter" idx="159" hasCustomPrompt="1"/>
          </p:nvPr>
        </p:nvSpPr>
        <p:spPr>
          <a:xfrm>
            <a:off x="7648529" y="4366887"/>
            <a:ext cx="4261590" cy="484191"/>
          </a:xfrm>
          <a:prstGeom prst="rect">
            <a:avLst/>
          </a:prstGeom>
        </p:spPr>
        <p:txBody>
          <a:bodyPr wrap="square" lIns="0" tIns="0" rIns="0" bIns="0" anchor="t">
            <a:normAutofit/>
          </a:bodyPr>
          <a:lstStyle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cap="none" spc="0" normalizeH="0" baseline="0" dirty="0">
                <a:ln>
                  <a:noFill/>
                </a:ln>
                <a:solidFill>
                  <a:srgbClr val="F7F9FF"/>
                </a:solidFill>
                <a:effectLst/>
                <a:uFillTx/>
                <a:latin typeface="Roboto Bold"/>
                <a:ea typeface="Roboto Bold"/>
                <a:cs typeface="Roboto Bold"/>
                <a:sym typeface="Helvetica Neue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370172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Header 01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ELLA Business Template">
            <a:extLst>
              <a:ext uri="{FF2B5EF4-FFF2-40B4-BE49-F238E27FC236}">
                <a16:creationId xmlns:a16="http://schemas.microsoft.com/office/drawing/2014/main" id="{08D44C1C-C27B-4324-BF51-009A02B49F3E}"/>
              </a:ext>
            </a:extLst>
          </p:cNvPr>
          <p:cNvSpPr txBox="1"/>
          <p:nvPr userDrawn="1"/>
        </p:nvSpPr>
        <p:spPr>
          <a:xfrm>
            <a:off x="1269470" y="417975"/>
            <a:ext cx="102902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defRPr sz="18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dirty="0"/>
              <a:t>CELLA </a:t>
            </a:r>
            <a:r>
              <a:rPr dirty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rPr>
              <a:t>Business Template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9358D3B3-1FBD-40ED-ABE3-F424D2932553}"/>
              </a:ext>
            </a:extLst>
          </p:cNvPr>
          <p:cNvSpPr/>
          <p:nvPr userDrawn="1"/>
        </p:nvSpPr>
        <p:spPr>
          <a:xfrm>
            <a:off x="-2" y="12584113"/>
            <a:ext cx="2445282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" name="www.websitename.com">
            <a:extLst>
              <a:ext uri="{FF2B5EF4-FFF2-40B4-BE49-F238E27FC236}">
                <a16:creationId xmlns:a16="http://schemas.microsoft.com/office/drawing/2014/main" id="{72BF519D-B8A1-4AB2-B087-A7B7F7FDDB13}"/>
              </a:ext>
            </a:extLst>
          </p:cNvPr>
          <p:cNvSpPr txBox="1"/>
          <p:nvPr userDrawn="1"/>
        </p:nvSpPr>
        <p:spPr>
          <a:xfrm>
            <a:off x="19956209" y="13000831"/>
            <a:ext cx="24445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www.websitename.com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0D8D2C7-C7EE-4761-AAC0-5E79F7D27950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0266295" y="4927599"/>
            <a:ext cx="3860801" cy="3860800"/>
          </a:xfrm>
          <a:custGeom>
            <a:avLst/>
            <a:gdLst>
              <a:gd name="connsiteX0" fmla="*/ 0 w 3860801"/>
              <a:gd name="connsiteY0" fmla="*/ 0 h 3860800"/>
              <a:gd name="connsiteX1" fmla="*/ 3860801 w 3860801"/>
              <a:gd name="connsiteY1" fmla="*/ 0 h 3860800"/>
              <a:gd name="connsiteX2" fmla="*/ 3860801 w 3860801"/>
              <a:gd name="connsiteY2" fmla="*/ 3860800 h 3860800"/>
              <a:gd name="connsiteX3" fmla="*/ 0 w 3860801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1" h="3860800">
                <a:moveTo>
                  <a:pt x="0" y="0"/>
                </a:moveTo>
                <a:lnTo>
                  <a:pt x="3860801" y="0"/>
                </a:lnTo>
                <a:lnTo>
                  <a:pt x="3860801" y="3860800"/>
                </a:lnTo>
                <a:lnTo>
                  <a:pt x="0" y="38608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5696F82-469A-4EC2-BF18-A8FA9BF834A4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7987895" y="4927599"/>
            <a:ext cx="3860800" cy="3860800"/>
          </a:xfrm>
          <a:custGeom>
            <a:avLst/>
            <a:gdLst>
              <a:gd name="connsiteX0" fmla="*/ 0 w 3860800"/>
              <a:gd name="connsiteY0" fmla="*/ 0 h 3860800"/>
              <a:gd name="connsiteX1" fmla="*/ 3860800 w 3860800"/>
              <a:gd name="connsiteY1" fmla="*/ 0 h 3860800"/>
              <a:gd name="connsiteX2" fmla="*/ 3860800 w 3860800"/>
              <a:gd name="connsiteY2" fmla="*/ 3860800 h 3860800"/>
              <a:gd name="connsiteX3" fmla="*/ 0 w 3860800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3860800">
                <a:moveTo>
                  <a:pt x="0" y="0"/>
                </a:moveTo>
                <a:lnTo>
                  <a:pt x="3860800" y="0"/>
                </a:lnTo>
                <a:lnTo>
                  <a:pt x="3860800" y="3860800"/>
                </a:lnTo>
                <a:lnTo>
                  <a:pt x="0" y="38608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9F3A2CF-88CD-4EB8-B285-2CC98C1E8854}"/>
              </a:ext>
            </a:extLst>
          </p:cNvPr>
          <p:cNvSpPr>
            <a:spLocks noGrp="1"/>
          </p:cNvSpPr>
          <p:nvPr>
            <p:ph type="pic" sz="quarter" idx="129" hasCustomPrompt="1"/>
          </p:nvPr>
        </p:nvSpPr>
        <p:spPr>
          <a:xfrm>
            <a:off x="14127096" y="4927599"/>
            <a:ext cx="3860800" cy="3860800"/>
          </a:xfrm>
          <a:custGeom>
            <a:avLst/>
            <a:gdLst>
              <a:gd name="connsiteX0" fmla="*/ 0 w 3860800"/>
              <a:gd name="connsiteY0" fmla="*/ 0 h 3860800"/>
              <a:gd name="connsiteX1" fmla="*/ 3860800 w 3860800"/>
              <a:gd name="connsiteY1" fmla="*/ 0 h 3860800"/>
              <a:gd name="connsiteX2" fmla="*/ 3860800 w 3860800"/>
              <a:gd name="connsiteY2" fmla="*/ 3860800 h 3860800"/>
              <a:gd name="connsiteX3" fmla="*/ 0 w 3860800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3860800">
                <a:moveTo>
                  <a:pt x="0" y="0"/>
                </a:moveTo>
                <a:lnTo>
                  <a:pt x="3860800" y="0"/>
                </a:lnTo>
                <a:lnTo>
                  <a:pt x="3860800" y="3860800"/>
                </a:lnTo>
                <a:lnTo>
                  <a:pt x="0" y="3860800"/>
                </a:lnTo>
                <a:close/>
              </a:path>
            </a:pathLst>
          </a:custGeom>
          <a:solidFill>
            <a:srgbClr val="7C8087"/>
          </a:solidFill>
        </p:spPr>
        <p:txBody>
          <a:bodyPr wrap="square" anchor="ctr">
            <a:no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8341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25.xml"/><Relationship Id="rId42" Type="http://schemas.openxmlformats.org/officeDocument/2006/relationships/slideLayout" Target="../slideLayouts/slideLayout46.xml"/><Relationship Id="rId63" Type="http://schemas.openxmlformats.org/officeDocument/2006/relationships/slideLayout" Target="../slideLayouts/slideLayout67.xml"/><Relationship Id="rId84" Type="http://schemas.openxmlformats.org/officeDocument/2006/relationships/slideLayout" Target="../slideLayouts/slideLayout88.xml"/><Relationship Id="rId138" Type="http://schemas.openxmlformats.org/officeDocument/2006/relationships/slideLayout" Target="../slideLayouts/slideLayout142.xml"/><Relationship Id="rId159" Type="http://schemas.openxmlformats.org/officeDocument/2006/relationships/slideLayout" Target="../slideLayouts/slideLayout163.xml"/><Relationship Id="rId170" Type="http://schemas.openxmlformats.org/officeDocument/2006/relationships/slideLayout" Target="../slideLayouts/slideLayout174.xml"/><Relationship Id="rId107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5.xml"/><Relationship Id="rId32" Type="http://schemas.openxmlformats.org/officeDocument/2006/relationships/slideLayout" Target="../slideLayouts/slideLayout36.xml"/><Relationship Id="rId53" Type="http://schemas.openxmlformats.org/officeDocument/2006/relationships/slideLayout" Target="../slideLayouts/slideLayout57.xml"/><Relationship Id="rId74" Type="http://schemas.openxmlformats.org/officeDocument/2006/relationships/slideLayout" Target="../slideLayouts/slideLayout78.xml"/><Relationship Id="rId128" Type="http://schemas.openxmlformats.org/officeDocument/2006/relationships/slideLayout" Target="../slideLayouts/slideLayout132.xml"/><Relationship Id="rId149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9.xml"/><Relationship Id="rId95" Type="http://schemas.openxmlformats.org/officeDocument/2006/relationships/slideLayout" Target="../slideLayouts/slideLayout99.xml"/><Relationship Id="rId160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26.xml"/><Relationship Id="rId43" Type="http://schemas.openxmlformats.org/officeDocument/2006/relationships/slideLayout" Target="../slideLayouts/slideLayout47.xml"/><Relationship Id="rId64" Type="http://schemas.openxmlformats.org/officeDocument/2006/relationships/slideLayout" Target="../slideLayouts/slideLayout68.xml"/><Relationship Id="rId118" Type="http://schemas.openxmlformats.org/officeDocument/2006/relationships/slideLayout" Target="../slideLayouts/slideLayout122.xml"/><Relationship Id="rId139" Type="http://schemas.openxmlformats.org/officeDocument/2006/relationships/slideLayout" Target="../slideLayouts/slideLayout143.xml"/><Relationship Id="rId85" Type="http://schemas.openxmlformats.org/officeDocument/2006/relationships/slideLayout" Target="../slideLayouts/slideLayout89.xml"/><Relationship Id="rId150" Type="http://schemas.openxmlformats.org/officeDocument/2006/relationships/slideLayout" Target="../slideLayouts/slideLayout154.xml"/><Relationship Id="rId171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6.xml"/><Relationship Id="rId33" Type="http://schemas.openxmlformats.org/officeDocument/2006/relationships/slideLayout" Target="../slideLayouts/slideLayout37.xml"/><Relationship Id="rId108" Type="http://schemas.openxmlformats.org/officeDocument/2006/relationships/slideLayout" Target="../slideLayouts/slideLayout112.xml"/><Relationship Id="rId129" Type="http://schemas.openxmlformats.org/officeDocument/2006/relationships/slideLayout" Target="../slideLayouts/slideLayout133.xml"/><Relationship Id="rId54" Type="http://schemas.openxmlformats.org/officeDocument/2006/relationships/slideLayout" Target="../slideLayouts/slideLayout58.xml"/><Relationship Id="rId75" Type="http://schemas.openxmlformats.org/officeDocument/2006/relationships/slideLayout" Target="../slideLayouts/slideLayout79.xml"/><Relationship Id="rId96" Type="http://schemas.openxmlformats.org/officeDocument/2006/relationships/slideLayout" Target="../slideLayouts/slideLayout100.xml"/><Relationship Id="rId140" Type="http://schemas.openxmlformats.org/officeDocument/2006/relationships/slideLayout" Target="../slideLayouts/slideLayout144.xml"/><Relationship Id="rId16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0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49" Type="http://schemas.openxmlformats.org/officeDocument/2006/relationships/slideLayout" Target="../slideLayouts/slideLayout53.xml"/><Relationship Id="rId114" Type="http://schemas.openxmlformats.org/officeDocument/2006/relationships/slideLayout" Target="../slideLayouts/slideLayout118.xml"/><Relationship Id="rId119" Type="http://schemas.openxmlformats.org/officeDocument/2006/relationships/slideLayout" Target="../slideLayouts/slideLayout123.xml"/><Relationship Id="rId44" Type="http://schemas.openxmlformats.org/officeDocument/2006/relationships/slideLayout" Target="../slideLayouts/slideLayout48.xml"/><Relationship Id="rId60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9.xml"/><Relationship Id="rId81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90.xml"/><Relationship Id="rId130" Type="http://schemas.openxmlformats.org/officeDocument/2006/relationships/slideLayout" Target="../slideLayouts/slideLayout134.xml"/><Relationship Id="rId135" Type="http://schemas.openxmlformats.org/officeDocument/2006/relationships/slideLayout" Target="../slideLayouts/slideLayout139.xml"/><Relationship Id="rId151" Type="http://schemas.openxmlformats.org/officeDocument/2006/relationships/slideLayout" Target="../slideLayouts/slideLayout155.xml"/><Relationship Id="rId156" Type="http://schemas.openxmlformats.org/officeDocument/2006/relationships/slideLayout" Target="../slideLayouts/slideLayout160.xml"/><Relationship Id="rId177" Type="http://schemas.openxmlformats.org/officeDocument/2006/relationships/slideLayout" Target="../slideLayouts/slideLayout181.xml"/><Relationship Id="rId172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9" Type="http://schemas.openxmlformats.org/officeDocument/2006/relationships/slideLayout" Target="../slideLayouts/slideLayout43.xml"/><Relationship Id="rId109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9.xml"/><Relationship Id="rId76" Type="http://schemas.openxmlformats.org/officeDocument/2006/relationships/slideLayout" Target="../slideLayouts/slideLayout80.xml"/><Relationship Id="rId97" Type="http://schemas.openxmlformats.org/officeDocument/2006/relationships/slideLayout" Target="../slideLayouts/slideLayout101.xml"/><Relationship Id="rId104" Type="http://schemas.openxmlformats.org/officeDocument/2006/relationships/slideLayout" Target="../slideLayouts/slideLayout108.xml"/><Relationship Id="rId120" Type="http://schemas.openxmlformats.org/officeDocument/2006/relationships/slideLayout" Target="../slideLayouts/slideLayout124.xml"/><Relationship Id="rId125" Type="http://schemas.openxmlformats.org/officeDocument/2006/relationships/slideLayout" Target="../slideLayouts/slideLayout129.xml"/><Relationship Id="rId141" Type="http://schemas.openxmlformats.org/officeDocument/2006/relationships/slideLayout" Target="../slideLayouts/slideLayout145.xml"/><Relationship Id="rId146" Type="http://schemas.openxmlformats.org/officeDocument/2006/relationships/slideLayout" Target="../slideLayouts/slideLayout150.xml"/><Relationship Id="rId167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1.xml"/><Relationship Id="rId71" Type="http://schemas.openxmlformats.org/officeDocument/2006/relationships/slideLayout" Target="../slideLayouts/slideLayout75.xml"/><Relationship Id="rId92" Type="http://schemas.openxmlformats.org/officeDocument/2006/relationships/slideLayout" Target="../slideLayouts/slideLayout96.xml"/><Relationship Id="rId16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6.xml"/><Relationship Id="rId29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28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66" Type="http://schemas.openxmlformats.org/officeDocument/2006/relationships/slideLayout" Target="../slideLayouts/slideLayout70.xml"/><Relationship Id="rId87" Type="http://schemas.openxmlformats.org/officeDocument/2006/relationships/slideLayout" Target="../slideLayouts/slideLayout91.xml"/><Relationship Id="rId110" Type="http://schemas.openxmlformats.org/officeDocument/2006/relationships/slideLayout" Target="../slideLayouts/slideLayout114.xml"/><Relationship Id="rId115" Type="http://schemas.openxmlformats.org/officeDocument/2006/relationships/slideLayout" Target="../slideLayouts/slideLayout119.xml"/><Relationship Id="rId131" Type="http://schemas.openxmlformats.org/officeDocument/2006/relationships/slideLayout" Target="../slideLayouts/slideLayout135.xml"/><Relationship Id="rId136" Type="http://schemas.openxmlformats.org/officeDocument/2006/relationships/slideLayout" Target="../slideLayouts/slideLayout140.xml"/><Relationship Id="rId157" Type="http://schemas.openxmlformats.org/officeDocument/2006/relationships/slideLayout" Target="../slideLayouts/slideLayout161.xml"/><Relationship Id="rId178" Type="http://schemas.openxmlformats.org/officeDocument/2006/relationships/theme" Target="../theme/theme2.xml"/><Relationship Id="rId61" Type="http://schemas.openxmlformats.org/officeDocument/2006/relationships/slideLayout" Target="../slideLayouts/slideLayout65.xml"/><Relationship Id="rId82" Type="http://schemas.openxmlformats.org/officeDocument/2006/relationships/slideLayout" Target="../slideLayouts/slideLayout86.xml"/><Relationship Id="rId152" Type="http://schemas.openxmlformats.org/officeDocument/2006/relationships/slideLayout" Target="../slideLayouts/slideLayout156.xml"/><Relationship Id="rId173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18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56" Type="http://schemas.openxmlformats.org/officeDocument/2006/relationships/slideLayout" Target="../slideLayouts/slideLayout60.xml"/><Relationship Id="rId77" Type="http://schemas.openxmlformats.org/officeDocument/2006/relationships/slideLayout" Target="../slideLayouts/slideLayout81.xml"/><Relationship Id="rId100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9.xml"/><Relationship Id="rId126" Type="http://schemas.openxmlformats.org/officeDocument/2006/relationships/slideLayout" Target="../slideLayouts/slideLayout130.xml"/><Relationship Id="rId147" Type="http://schemas.openxmlformats.org/officeDocument/2006/relationships/slideLayout" Target="../slideLayouts/slideLayout151.xml"/><Relationship Id="rId168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.xml"/><Relationship Id="rId51" Type="http://schemas.openxmlformats.org/officeDocument/2006/relationships/slideLayout" Target="../slideLayouts/slideLayout55.xml"/><Relationship Id="rId72" Type="http://schemas.openxmlformats.org/officeDocument/2006/relationships/slideLayout" Target="../slideLayouts/slideLayout76.xml"/><Relationship Id="rId93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102.xml"/><Relationship Id="rId121" Type="http://schemas.openxmlformats.org/officeDocument/2006/relationships/slideLayout" Target="../slideLayouts/slideLayout125.xml"/><Relationship Id="rId142" Type="http://schemas.openxmlformats.org/officeDocument/2006/relationships/slideLayout" Target="../slideLayouts/slideLayout146.xml"/><Relationship Id="rId16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7.xml"/><Relationship Id="rId25" Type="http://schemas.openxmlformats.org/officeDocument/2006/relationships/slideLayout" Target="../slideLayouts/slideLayout29.xml"/><Relationship Id="rId46" Type="http://schemas.openxmlformats.org/officeDocument/2006/relationships/slideLayout" Target="../slideLayouts/slideLayout50.xml"/><Relationship Id="rId67" Type="http://schemas.openxmlformats.org/officeDocument/2006/relationships/slideLayout" Target="../slideLayouts/slideLayout71.xml"/><Relationship Id="rId116" Type="http://schemas.openxmlformats.org/officeDocument/2006/relationships/slideLayout" Target="../slideLayouts/slideLayout120.xml"/><Relationship Id="rId137" Type="http://schemas.openxmlformats.org/officeDocument/2006/relationships/slideLayout" Target="../slideLayouts/slideLayout141.xml"/><Relationship Id="rId158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24.xml"/><Relationship Id="rId41" Type="http://schemas.openxmlformats.org/officeDocument/2006/relationships/slideLayout" Target="../slideLayouts/slideLayout45.xml"/><Relationship Id="rId62" Type="http://schemas.openxmlformats.org/officeDocument/2006/relationships/slideLayout" Target="../slideLayouts/slideLayout66.xml"/><Relationship Id="rId83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92.xml"/><Relationship Id="rId111" Type="http://schemas.openxmlformats.org/officeDocument/2006/relationships/slideLayout" Target="../slideLayouts/slideLayout115.xml"/><Relationship Id="rId132" Type="http://schemas.openxmlformats.org/officeDocument/2006/relationships/slideLayout" Target="../slideLayouts/slideLayout136.xml"/><Relationship Id="rId153" Type="http://schemas.openxmlformats.org/officeDocument/2006/relationships/slideLayout" Target="../slideLayouts/slideLayout157.xml"/><Relationship Id="rId174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9.xml"/><Relationship Id="rId36" Type="http://schemas.openxmlformats.org/officeDocument/2006/relationships/slideLayout" Target="../slideLayouts/slideLayout40.xml"/><Relationship Id="rId57" Type="http://schemas.openxmlformats.org/officeDocument/2006/relationships/slideLayout" Target="../slideLayouts/slideLayout61.xml"/><Relationship Id="rId106" Type="http://schemas.openxmlformats.org/officeDocument/2006/relationships/slideLayout" Target="../slideLayouts/slideLayout110.xml"/><Relationship Id="rId127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4.xml"/><Relationship Id="rId31" Type="http://schemas.openxmlformats.org/officeDocument/2006/relationships/slideLayout" Target="../slideLayouts/slideLayout35.xml"/><Relationship Id="rId52" Type="http://schemas.openxmlformats.org/officeDocument/2006/relationships/slideLayout" Target="../slideLayouts/slideLayout56.xml"/><Relationship Id="rId73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82.xml"/><Relationship Id="rId94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103.xml"/><Relationship Id="rId101" Type="http://schemas.openxmlformats.org/officeDocument/2006/relationships/slideLayout" Target="../slideLayouts/slideLayout105.xml"/><Relationship Id="rId122" Type="http://schemas.openxmlformats.org/officeDocument/2006/relationships/slideLayout" Target="../slideLayouts/slideLayout126.xml"/><Relationship Id="rId143" Type="http://schemas.openxmlformats.org/officeDocument/2006/relationships/slideLayout" Target="../slideLayouts/slideLayout147.xml"/><Relationship Id="rId148" Type="http://schemas.openxmlformats.org/officeDocument/2006/relationships/slideLayout" Target="../slideLayouts/slideLayout152.xml"/><Relationship Id="rId164" Type="http://schemas.openxmlformats.org/officeDocument/2006/relationships/slideLayout" Target="../slideLayouts/slideLayout168.xml"/><Relationship Id="rId16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26" Type="http://schemas.openxmlformats.org/officeDocument/2006/relationships/slideLayout" Target="../slideLayouts/slideLayout30.xml"/><Relationship Id="rId47" Type="http://schemas.openxmlformats.org/officeDocument/2006/relationships/slideLayout" Target="../slideLayouts/slideLayout51.xml"/><Relationship Id="rId68" Type="http://schemas.openxmlformats.org/officeDocument/2006/relationships/slideLayout" Target="../slideLayouts/slideLayout72.xml"/><Relationship Id="rId89" Type="http://schemas.openxmlformats.org/officeDocument/2006/relationships/slideLayout" Target="../slideLayouts/slideLayout93.xml"/><Relationship Id="rId112" Type="http://schemas.openxmlformats.org/officeDocument/2006/relationships/slideLayout" Target="../slideLayouts/slideLayout116.xml"/><Relationship Id="rId133" Type="http://schemas.openxmlformats.org/officeDocument/2006/relationships/slideLayout" Target="../slideLayouts/slideLayout137.xml"/><Relationship Id="rId154" Type="http://schemas.openxmlformats.org/officeDocument/2006/relationships/slideLayout" Target="../slideLayouts/slideLayout158.xml"/><Relationship Id="rId175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20.xml"/><Relationship Id="rId37" Type="http://schemas.openxmlformats.org/officeDocument/2006/relationships/slideLayout" Target="../slideLayouts/slideLayout41.xml"/><Relationship Id="rId58" Type="http://schemas.openxmlformats.org/officeDocument/2006/relationships/slideLayout" Target="../slideLayouts/slideLayout62.xml"/><Relationship Id="rId79" Type="http://schemas.openxmlformats.org/officeDocument/2006/relationships/slideLayout" Target="../slideLayouts/slideLayout83.xml"/><Relationship Id="rId102" Type="http://schemas.openxmlformats.org/officeDocument/2006/relationships/slideLayout" Target="../slideLayouts/slideLayout106.xml"/><Relationship Id="rId123" Type="http://schemas.openxmlformats.org/officeDocument/2006/relationships/slideLayout" Target="../slideLayouts/slideLayout127.xml"/><Relationship Id="rId144" Type="http://schemas.openxmlformats.org/officeDocument/2006/relationships/slideLayout" Target="../slideLayouts/slideLayout148.xml"/><Relationship Id="rId90" Type="http://schemas.openxmlformats.org/officeDocument/2006/relationships/slideLayout" Target="../slideLayouts/slideLayout94.xml"/><Relationship Id="rId165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31.xml"/><Relationship Id="rId48" Type="http://schemas.openxmlformats.org/officeDocument/2006/relationships/slideLayout" Target="../slideLayouts/slideLayout52.xml"/><Relationship Id="rId69" Type="http://schemas.openxmlformats.org/officeDocument/2006/relationships/slideLayout" Target="../slideLayouts/slideLayout73.xml"/><Relationship Id="rId113" Type="http://schemas.openxmlformats.org/officeDocument/2006/relationships/slideLayout" Target="../slideLayouts/slideLayout117.xml"/><Relationship Id="rId134" Type="http://schemas.openxmlformats.org/officeDocument/2006/relationships/slideLayout" Target="../slideLayouts/slideLayout138.xml"/><Relationship Id="rId80" Type="http://schemas.openxmlformats.org/officeDocument/2006/relationships/slideLayout" Target="../slideLayouts/slideLayout84.xml"/><Relationship Id="rId155" Type="http://schemas.openxmlformats.org/officeDocument/2006/relationships/slideLayout" Target="../slideLayouts/slideLayout159.xml"/><Relationship Id="rId176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21.xml"/><Relationship Id="rId38" Type="http://schemas.openxmlformats.org/officeDocument/2006/relationships/slideLayout" Target="../slideLayouts/slideLayout42.xml"/><Relationship Id="rId59" Type="http://schemas.openxmlformats.org/officeDocument/2006/relationships/slideLayout" Target="../slideLayouts/slideLayout63.xml"/><Relationship Id="rId103" Type="http://schemas.openxmlformats.org/officeDocument/2006/relationships/slideLayout" Target="../slideLayouts/slideLayout107.xml"/><Relationship Id="rId124" Type="http://schemas.openxmlformats.org/officeDocument/2006/relationships/slideLayout" Target="../slideLayouts/slideLayout128.xml"/><Relationship Id="rId70" Type="http://schemas.openxmlformats.org/officeDocument/2006/relationships/slideLayout" Target="../slideLayouts/slideLayout74.xml"/><Relationship Id="rId91" Type="http://schemas.openxmlformats.org/officeDocument/2006/relationships/slideLayout" Target="../slideLayouts/slideLayout95.xml"/><Relationship Id="rId145" Type="http://schemas.openxmlformats.org/officeDocument/2006/relationships/slideLayout" Target="../slideLayouts/slideLayout149.xml"/><Relationship Id="rId166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726C62-7A7B-0849-A684-7D664EE577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8B1FF2-57C3-6841-B844-E61E9385E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1F2594-ABDE-0E48-B1D5-5F3CF2C616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22545675" y="12352338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1" i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>
              <a:defRPr/>
            </a:pPr>
            <a:fld id="{0E2A03B7-A07C-3043-9169-79FE809F5FBC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rgbClr val="9B9A9C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194DB-7ECD-4F7E-B82C-A2750860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3D453-18FC-414D-8B08-513AC069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26055-D2AD-4CA5-A2A0-2B6B2AF5D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8D9F-4248-41A2-A202-C5BC9708EC2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EA222-5C57-482E-8A0B-54FBF30E2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2A820-6E3A-46F5-A24F-DB6B38044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ACEE-FA21-4A53-AE8D-33E2518180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1" r:id="rId45"/>
    <p:sldLayoutId id="2147483832" r:id="rId46"/>
    <p:sldLayoutId id="2147483833" r:id="rId47"/>
    <p:sldLayoutId id="2147483834" r:id="rId48"/>
    <p:sldLayoutId id="2147483835" r:id="rId49"/>
    <p:sldLayoutId id="2147483836" r:id="rId50"/>
    <p:sldLayoutId id="2147483837" r:id="rId51"/>
    <p:sldLayoutId id="2147483838" r:id="rId52"/>
    <p:sldLayoutId id="2147483839" r:id="rId53"/>
    <p:sldLayoutId id="2147483840" r:id="rId54"/>
    <p:sldLayoutId id="2147483841" r:id="rId55"/>
    <p:sldLayoutId id="2147483842" r:id="rId56"/>
    <p:sldLayoutId id="2147483843" r:id="rId57"/>
    <p:sldLayoutId id="2147483844" r:id="rId58"/>
    <p:sldLayoutId id="2147483845" r:id="rId59"/>
    <p:sldLayoutId id="2147483846" r:id="rId60"/>
    <p:sldLayoutId id="2147483847" r:id="rId61"/>
    <p:sldLayoutId id="2147483848" r:id="rId62"/>
    <p:sldLayoutId id="2147483849" r:id="rId63"/>
    <p:sldLayoutId id="2147483850" r:id="rId64"/>
    <p:sldLayoutId id="2147483851" r:id="rId65"/>
    <p:sldLayoutId id="2147483852" r:id="rId66"/>
    <p:sldLayoutId id="2147483853" r:id="rId67"/>
    <p:sldLayoutId id="2147483854" r:id="rId68"/>
    <p:sldLayoutId id="2147483855" r:id="rId69"/>
    <p:sldLayoutId id="2147483856" r:id="rId70"/>
    <p:sldLayoutId id="2147483857" r:id="rId71"/>
    <p:sldLayoutId id="2147483858" r:id="rId72"/>
    <p:sldLayoutId id="2147483859" r:id="rId73"/>
    <p:sldLayoutId id="2147483860" r:id="rId74"/>
    <p:sldLayoutId id="2147483861" r:id="rId75"/>
    <p:sldLayoutId id="2147483862" r:id="rId76"/>
    <p:sldLayoutId id="2147483863" r:id="rId77"/>
    <p:sldLayoutId id="2147483864" r:id="rId78"/>
    <p:sldLayoutId id="2147483865" r:id="rId79"/>
    <p:sldLayoutId id="2147483866" r:id="rId80"/>
    <p:sldLayoutId id="2147483867" r:id="rId81"/>
    <p:sldLayoutId id="2147483868" r:id="rId82"/>
    <p:sldLayoutId id="2147483869" r:id="rId83"/>
    <p:sldLayoutId id="2147483870" r:id="rId84"/>
    <p:sldLayoutId id="2147483871" r:id="rId85"/>
    <p:sldLayoutId id="2147483872" r:id="rId86"/>
    <p:sldLayoutId id="2147483873" r:id="rId87"/>
    <p:sldLayoutId id="2147483874" r:id="rId88"/>
    <p:sldLayoutId id="2147483875" r:id="rId89"/>
    <p:sldLayoutId id="2147483876" r:id="rId90"/>
    <p:sldLayoutId id="2147483877" r:id="rId91"/>
    <p:sldLayoutId id="2147483878" r:id="rId92"/>
    <p:sldLayoutId id="2147483879" r:id="rId93"/>
    <p:sldLayoutId id="2147483880" r:id="rId94"/>
    <p:sldLayoutId id="2147483881" r:id="rId95"/>
    <p:sldLayoutId id="2147483882" r:id="rId96"/>
    <p:sldLayoutId id="2147483883" r:id="rId97"/>
    <p:sldLayoutId id="2147483884" r:id="rId98"/>
    <p:sldLayoutId id="2147483885" r:id="rId99"/>
    <p:sldLayoutId id="2147483886" r:id="rId100"/>
    <p:sldLayoutId id="2147483887" r:id="rId101"/>
    <p:sldLayoutId id="2147483888" r:id="rId102"/>
    <p:sldLayoutId id="2147483889" r:id="rId103"/>
    <p:sldLayoutId id="2147483890" r:id="rId104"/>
    <p:sldLayoutId id="2147483891" r:id="rId105"/>
    <p:sldLayoutId id="2147483892" r:id="rId106"/>
    <p:sldLayoutId id="2147483893" r:id="rId107"/>
    <p:sldLayoutId id="2147483894" r:id="rId108"/>
    <p:sldLayoutId id="2147483895" r:id="rId109"/>
    <p:sldLayoutId id="2147483896" r:id="rId110"/>
    <p:sldLayoutId id="2147483897" r:id="rId111"/>
    <p:sldLayoutId id="2147483898" r:id="rId112"/>
    <p:sldLayoutId id="2147483899" r:id="rId113"/>
    <p:sldLayoutId id="2147483900" r:id="rId114"/>
    <p:sldLayoutId id="2147483901" r:id="rId115"/>
    <p:sldLayoutId id="2147483902" r:id="rId116"/>
    <p:sldLayoutId id="2147483903" r:id="rId117"/>
    <p:sldLayoutId id="2147483904" r:id="rId118"/>
    <p:sldLayoutId id="2147483905" r:id="rId119"/>
    <p:sldLayoutId id="2147483906" r:id="rId120"/>
    <p:sldLayoutId id="2147483907" r:id="rId121"/>
    <p:sldLayoutId id="2147483908" r:id="rId122"/>
    <p:sldLayoutId id="2147483909" r:id="rId123"/>
    <p:sldLayoutId id="2147483910" r:id="rId124"/>
    <p:sldLayoutId id="2147483911" r:id="rId125"/>
    <p:sldLayoutId id="2147483912" r:id="rId126"/>
    <p:sldLayoutId id="2147483913" r:id="rId127"/>
    <p:sldLayoutId id="2147483914" r:id="rId128"/>
    <p:sldLayoutId id="2147483915" r:id="rId129"/>
    <p:sldLayoutId id="2147483916" r:id="rId130"/>
    <p:sldLayoutId id="2147483917" r:id="rId131"/>
    <p:sldLayoutId id="2147483918" r:id="rId132"/>
    <p:sldLayoutId id="2147483919" r:id="rId133"/>
    <p:sldLayoutId id="2147483920" r:id="rId134"/>
    <p:sldLayoutId id="2147483921" r:id="rId135"/>
    <p:sldLayoutId id="2147483922" r:id="rId136"/>
    <p:sldLayoutId id="2147483923" r:id="rId137"/>
    <p:sldLayoutId id="2147483924" r:id="rId138"/>
    <p:sldLayoutId id="2147483925" r:id="rId139"/>
    <p:sldLayoutId id="2147483926" r:id="rId140"/>
    <p:sldLayoutId id="2147483927" r:id="rId141"/>
    <p:sldLayoutId id="2147483928" r:id="rId142"/>
    <p:sldLayoutId id="2147483929" r:id="rId143"/>
    <p:sldLayoutId id="2147483930" r:id="rId144"/>
    <p:sldLayoutId id="2147483931" r:id="rId145"/>
    <p:sldLayoutId id="2147483932" r:id="rId146"/>
    <p:sldLayoutId id="2147483933" r:id="rId147"/>
    <p:sldLayoutId id="2147483934" r:id="rId148"/>
    <p:sldLayoutId id="2147483935" r:id="rId149"/>
    <p:sldLayoutId id="2147483936" r:id="rId150"/>
    <p:sldLayoutId id="2147483937" r:id="rId151"/>
    <p:sldLayoutId id="2147483938" r:id="rId152"/>
    <p:sldLayoutId id="2147483939" r:id="rId153"/>
    <p:sldLayoutId id="2147483940" r:id="rId154"/>
    <p:sldLayoutId id="2147483941" r:id="rId155"/>
    <p:sldLayoutId id="2147483942" r:id="rId156"/>
    <p:sldLayoutId id="2147483943" r:id="rId157"/>
    <p:sldLayoutId id="2147483944" r:id="rId158"/>
    <p:sldLayoutId id="2147483945" r:id="rId159"/>
    <p:sldLayoutId id="2147483946" r:id="rId160"/>
    <p:sldLayoutId id="2147483947" r:id="rId161"/>
    <p:sldLayoutId id="2147483948" r:id="rId162"/>
    <p:sldLayoutId id="2147483949" r:id="rId163"/>
    <p:sldLayoutId id="2147483950" r:id="rId164"/>
    <p:sldLayoutId id="2147483951" r:id="rId165"/>
    <p:sldLayoutId id="2147483952" r:id="rId166"/>
    <p:sldLayoutId id="2147483953" r:id="rId167"/>
    <p:sldLayoutId id="2147483954" r:id="rId168"/>
    <p:sldLayoutId id="2147483955" r:id="rId169"/>
    <p:sldLayoutId id="2147483956" r:id="rId170"/>
    <p:sldLayoutId id="2147483957" r:id="rId171"/>
    <p:sldLayoutId id="2147483958" r:id="rId172"/>
    <p:sldLayoutId id="2147483959" r:id="rId173"/>
    <p:sldLayoutId id="2147483960" r:id="rId174"/>
    <p:sldLayoutId id="2147483961" r:id="rId175"/>
    <p:sldLayoutId id="2147483962" r:id="rId176"/>
    <p:sldLayoutId id="2147483963" r:id="rId17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3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notesSlide" Target="../notesSlides/notesSlide6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slideLayout" Target="../slideLayouts/slideLayout43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6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B625C128-331C-4AEC-845D-5742DB9D3FE6}"/>
              </a:ext>
            </a:extLst>
          </p:cNvPr>
          <p:cNvSpPr txBox="1"/>
          <p:nvPr/>
        </p:nvSpPr>
        <p:spPr>
          <a:xfrm>
            <a:off x="624514" y="564463"/>
            <a:ext cx="14693596" cy="459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MY" sz="3200" b="1" spc="-15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  <a:ea typeface="+mn-ea"/>
                <a:cs typeface="+mn-cs"/>
              </a:rPr>
              <a:t>Our Company Structure</a:t>
            </a:r>
            <a:endParaRPr lang="en-GB" sz="3200" b="1" spc="-150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45">
            <a:extLst>
              <a:ext uri="{FF2B5EF4-FFF2-40B4-BE49-F238E27FC236}">
                <a16:creationId xmlns:a16="http://schemas.microsoft.com/office/drawing/2014/main" id="{695DB6D9-34B5-4D74-ABCC-75D530D09D4E}"/>
              </a:ext>
            </a:extLst>
          </p:cNvPr>
          <p:cNvCxnSpPr/>
          <p:nvPr/>
        </p:nvCxnSpPr>
        <p:spPr>
          <a:xfrm>
            <a:off x="5768931" y="5043229"/>
            <a:ext cx="13203682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</a:ln>
          <a:effectLst/>
        </p:spPr>
      </p:cxnSp>
      <p:cxnSp>
        <p:nvCxnSpPr>
          <p:cNvPr id="4" name="Straight Arrow Connector 75">
            <a:extLst>
              <a:ext uri="{FF2B5EF4-FFF2-40B4-BE49-F238E27FC236}">
                <a16:creationId xmlns:a16="http://schemas.microsoft.com/office/drawing/2014/main" id="{EAADD945-52F9-4890-AEA2-6904A92045E0}"/>
              </a:ext>
            </a:extLst>
          </p:cNvPr>
          <p:cNvCxnSpPr/>
          <p:nvPr/>
        </p:nvCxnSpPr>
        <p:spPr>
          <a:xfrm>
            <a:off x="12364827" y="3785010"/>
            <a:ext cx="0" cy="1191256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5" name="Straight Arrow Connector 76">
            <a:extLst>
              <a:ext uri="{FF2B5EF4-FFF2-40B4-BE49-F238E27FC236}">
                <a16:creationId xmlns:a16="http://schemas.microsoft.com/office/drawing/2014/main" id="{786D87AE-C24D-40E7-B4AC-E91890941FFF}"/>
              </a:ext>
            </a:extLst>
          </p:cNvPr>
          <p:cNvCxnSpPr/>
          <p:nvPr/>
        </p:nvCxnSpPr>
        <p:spPr>
          <a:xfrm>
            <a:off x="12364827" y="5043229"/>
            <a:ext cx="0" cy="1104900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6" name="Straight Arrow Connector 77">
            <a:extLst>
              <a:ext uri="{FF2B5EF4-FFF2-40B4-BE49-F238E27FC236}">
                <a16:creationId xmlns:a16="http://schemas.microsoft.com/office/drawing/2014/main" id="{B037EB0F-352E-4634-B571-082F6FE01025}"/>
              </a:ext>
            </a:extLst>
          </p:cNvPr>
          <p:cNvCxnSpPr/>
          <p:nvPr/>
        </p:nvCxnSpPr>
        <p:spPr>
          <a:xfrm>
            <a:off x="5768931" y="5043229"/>
            <a:ext cx="0" cy="1104900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7" name="Straight Arrow Connector 78">
            <a:extLst>
              <a:ext uri="{FF2B5EF4-FFF2-40B4-BE49-F238E27FC236}">
                <a16:creationId xmlns:a16="http://schemas.microsoft.com/office/drawing/2014/main" id="{3D5BDAE5-02E4-4A9C-B5AB-CFBC63C63AC5}"/>
              </a:ext>
            </a:extLst>
          </p:cNvPr>
          <p:cNvCxnSpPr/>
          <p:nvPr/>
        </p:nvCxnSpPr>
        <p:spPr>
          <a:xfrm>
            <a:off x="18966043" y="5043229"/>
            <a:ext cx="0" cy="1104900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8" name="Straight Arrow Connector 79">
            <a:extLst>
              <a:ext uri="{FF2B5EF4-FFF2-40B4-BE49-F238E27FC236}">
                <a16:creationId xmlns:a16="http://schemas.microsoft.com/office/drawing/2014/main" id="{F1B1EDF4-C910-47F3-9D95-D8A7A7EFD557}"/>
              </a:ext>
            </a:extLst>
          </p:cNvPr>
          <p:cNvCxnSpPr/>
          <p:nvPr/>
        </p:nvCxnSpPr>
        <p:spPr>
          <a:xfrm>
            <a:off x="12364827" y="7353469"/>
            <a:ext cx="0" cy="1049276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9" name="Straight Arrow Connector 80">
            <a:extLst>
              <a:ext uri="{FF2B5EF4-FFF2-40B4-BE49-F238E27FC236}">
                <a16:creationId xmlns:a16="http://schemas.microsoft.com/office/drawing/2014/main" id="{3F293A8F-ADB1-4485-A7C4-76EC3772B74F}"/>
              </a:ext>
            </a:extLst>
          </p:cNvPr>
          <p:cNvCxnSpPr/>
          <p:nvPr/>
        </p:nvCxnSpPr>
        <p:spPr>
          <a:xfrm>
            <a:off x="5768931" y="7353469"/>
            <a:ext cx="0" cy="1049276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10" name="Straight Arrow Connector 81">
            <a:extLst>
              <a:ext uri="{FF2B5EF4-FFF2-40B4-BE49-F238E27FC236}">
                <a16:creationId xmlns:a16="http://schemas.microsoft.com/office/drawing/2014/main" id="{14B04478-AE07-4540-9BDA-F9543B445DD5}"/>
              </a:ext>
            </a:extLst>
          </p:cNvPr>
          <p:cNvCxnSpPr/>
          <p:nvPr/>
        </p:nvCxnSpPr>
        <p:spPr>
          <a:xfrm>
            <a:off x="18966043" y="7353469"/>
            <a:ext cx="0" cy="1049276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11" name="Straight Arrow Connector 82">
            <a:extLst>
              <a:ext uri="{FF2B5EF4-FFF2-40B4-BE49-F238E27FC236}">
                <a16:creationId xmlns:a16="http://schemas.microsoft.com/office/drawing/2014/main" id="{9E7C71C2-4671-40C5-98DA-D042D5E24250}"/>
              </a:ext>
            </a:extLst>
          </p:cNvPr>
          <p:cNvCxnSpPr/>
          <p:nvPr/>
        </p:nvCxnSpPr>
        <p:spPr>
          <a:xfrm>
            <a:off x="12364827" y="9608086"/>
            <a:ext cx="0" cy="1049276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ysDash"/>
            <a:miter lim="800000"/>
            <a:tailEnd type="triangle"/>
          </a:ln>
          <a:effectLst/>
        </p:spPr>
      </p:cxnSp>
      <p:grpSp>
        <p:nvGrpSpPr>
          <p:cNvPr id="12" name="Group 3">
            <a:extLst>
              <a:ext uri="{FF2B5EF4-FFF2-40B4-BE49-F238E27FC236}">
                <a16:creationId xmlns:a16="http://schemas.microsoft.com/office/drawing/2014/main" id="{6033822D-2C73-4C1A-9CD0-2DE2FCDB7DAD}"/>
              </a:ext>
            </a:extLst>
          </p:cNvPr>
          <p:cNvGrpSpPr/>
          <p:nvPr/>
        </p:nvGrpSpPr>
        <p:grpSpPr>
          <a:xfrm>
            <a:off x="10351293" y="2480965"/>
            <a:ext cx="4084771" cy="1327307"/>
            <a:chOff x="5171961" y="1728895"/>
            <a:chExt cx="1883635" cy="612069"/>
          </a:xfrm>
        </p:grpSpPr>
        <p:sp>
          <p:nvSpPr>
            <p:cNvPr id="13" name="Rounded Rectangle 47">
              <a:extLst>
                <a:ext uri="{FF2B5EF4-FFF2-40B4-BE49-F238E27FC236}">
                  <a16:creationId xmlns:a16="http://schemas.microsoft.com/office/drawing/2014/main" id="{04773E99-8080-454E-9AC3-D7AE343D52D6}"/>
                </a:ext>
              </a:extLst>
            </p:cNvPr>
            <p:cNvSpPr/>
            <p:nvPr/>
          </p:nvSpPr>
          <p:spPr>
            <a:xfrm>
              <a:off x="5171961" y="1785138"/>
              <a:ext cx="1883635" cy="555826"/>
            </a:xfrm>
            <a:prstGeom prst="roundRect">
              <a:avLst>
                <a:gd name="adj" fmla="val 50000"/>
              </a:avLst>
            </a:prstGeom>
            <a:solidFill>
              <a:srgbClr val="FF642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" name="Group 1">
              <a:extLst>
                <a:ext uri="{FF2B5EF4-FFF2-40B4-BE49-F238E27FC236}">
                  <a16:creationId xmlns:a16="http://schemas.microsoft.com/office/drawing/2014/main" id="{2D99F5D1-E1FB-49A2-A872-620F89D0D2BB}"/>
                </a:ext>
              </a:extLst>
            </p:cNvPr>
            <p:cNvGrpSpPr/>
            <p:nvPr/>
          </p:nvGrpSpPr>
          <p:grpSpPr>
            <a:xfrm>
              <a:off x="5446367" y="1728895"/>
              <a:ext cx="1343368" cy="595201"/>
              <a:chOff x="5446367" y="1728895"/>
              <a:chExt cx="1343368" cy="595201"/>
            </a:xfrm>
          </p:grpSpPr>
          <p:sp>
            <p:nvSpPr>
              <p:cNvPr id="15" name="TextBox 32">
                <a:extLst>
                  <a:ext uri="{FF2B5EF4-FFF2-40B4-BE49-F238E27FC236}">
                    <a16:creationId xmlns:a16="http://schemas.microsoft.com/office/drawing/2014/main" id="{D9BA31D0-3997-4B4B-AE4B-AB09A3BED6A6}"/>
                  </a:ext>
                </a:extLst>
              </p:cNvPr>
              <p:cNvSpPr txBox="1"/>
              <p:nvPr/>
            </p:nvSpPr>
            <p:spPr>
              <a:xfrm>
                <a:off x="5632323" y="1728895"/>
                <a:ext cx="971460" cy="34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Matt Justin</a:t>
                </a:r>
              </a:p>
            </p:txBody>
          </p:sp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id="{CC4EFC61-3DE4-4423-9A57-93D1152EE27B}"/>
                  </a:ext>
                </a:extLst>
              </p:cNvPr>
              <p:cNvSpPr txBox="1"/>
              <p:nvPr/>
            </p:nvSpPr>
            <p:spPr>
              <a:xfrm>
                <a:off x="5446367" y="1976079"/>
                <a:ext cx="1343368" cy="3480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Open Sans" panose="020B0606030504020204" pitchFamily="34" charset="0"/>
                    <a:cs typeface="Open Sans" panose="020B0606030504020204" pitchFamily="34" charset="0"/>
                  </a:rPr>
                  <a:t>Manager</a:t>
                </a:r>
              </a:p>
            </p:txBody>
          </p:sp>
        </p:grp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1DEAA3D3-5198-48BC-BC0E-0231B92886C5}"/>
              </a:ext>
            </a:extLst>
          </p:cNvPr>
          <p:cNvGrpSpPr/>
          <p:nvPr/>
        </p:nvGrpSpPr>
        <p:grpSpPr>
          <a:xfrm>
            <a:off x="3728980" y="5985382"/>
            <a:ext cx="4084771" cy="1368087"/>
            <a:chOff x="2118174" y="3344908"/>
            <a:chExt cx="1883635" cy="630874"/>
          </a:xfrm>
        </p:grpSpPr>
        <p:sp>
          <p:nvSpPr>
            <p:cNvPr id="18" name="Rounded Rectangle 53">
              <a:extLst>
                <a:ext uri="{FF2B5EF4-FFF2-40B4-BE49-F238E27FC236}">
                  <a16:creationId xmlns:a16="http://schemas.microsoft.com/office/drawing/2014/main" id="{C75C962F-55C0-47BA-A2A1-0E2E3E6060CC}"/>
                </a:ext>
              </a:extLst>
            </p:cNvPr>
            <p:cNvSpPr/>
            <p:nvPr/>
          </p:nvSpPr>
          <p:spPr>
            <a:xfrm>
              <a:off x="2118174" y="3419956"/>
              <a:ext cx="1883635" cy="555826"/>
            </a:xfrm>
            <a:prstGeom prst="roundRect">
              <a:avLst>
                <a:gd name="adj" fmla="val 50000"/>
              </a:avLst>
            </a:prstGeom>
            <a:solidFill>
              <a:srgbClr val="0EBE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35">
              <a:extLst>
                <a:ext uri="{FF2B5EF4-FFF2-40B4-BE49-F238E27FC236}">
                  <a16:creationId xmlns:a16="http://schemas.microsoft.com/office/drawing/2014/main" id="{00E38930-FA49-4DD0-BAF1-221AB1DBD7E6}"/>
                </a:ext>
              </a:extLst>
            </p:cNvPr>
            <p:cNvGrpSpPr/>
            <p:nvPr/>
          </p:nvGrpSpPr>
          <p:grpSpPr>
            <a:xfrm>
              <a:off x="2390385" y="3344908"/>
              <a:ext cx="1343368" cy="595201"/>
              <a:chOff x="5446367" y="1728895"/>
              <a:chExt cx="1343368" cy="595201"/>
            </a:xfrm>
          </p:grpSpPr>
          <p:sp>
            <p:nvSpPr>
              <p:cNvPr id="20" name="TextBox 36">
                <a:extLst>
                  <a:ext uri="{FF2B5EF4-FFF2-40B4-BE49-F238E27FC236}">
                    <a16:creationId xmlns:a16="http://schemas.microsoft.com/office/drawing/2014/main" id="{4A67E0F2-7BDB-4674-A889-92E53BAAFD7C}"/>
                  </a:ext>
                </a:extLst>
              </p:cNvPr>
              <p:cNvSpPr txBox="1"/>
              <p:nvPr/>
            </p:nvSpPr>
            <p:spPr>
              <a:xfrm>
                <a:off x="5533640" y="1728895"/>
                <a:ext cx="1168827" cy="34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Marline Swan</a:t>
                </a:r>
              </a:p>
            </p:txBody>
          </p:sp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346B3610-B24D-46D6-BC36-61F33F5BD9D1}"/>
                  </a:ext>
                </a:extLst>
              </p:cNvPr>
              <p:cNvSpPr txBox="1"/>
              <p:nvPr/>
            </p:nvSpPr>
            <p:spPr>
              <a:xfrm>
                <a:off x="5446367" y="1976079"/>
                <a:ext cx="1343368" cy="3480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Open Sans" panose="020B0606030504020204" pitchFamily="34" charset="0"/>
                    <a:cs typeface="Open Sans" panose="020B0606030504020204" pitchFamily="34" charset="0"/>
                  </a:rPr>
                  <a:t>Officer</a:t>
                </a:r>
              </a:p>
            </p:txBody>
          </p:sp>
        </p:grp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BFE0517B-A634-4962-875D-59D13351E30B}"/>
              </a:ext>
            </a:extLst>
          </p:cNvPr>
          <p:cNvGrpSpPr/>
          <p:nvPr/>
        </p:nvGrpSpPr>
        <p:grpSpPr>
          <a:xfrm>
            <a:off x="10351293" y="5985382"/>
            <a:ext cx="4084771" cy="1368087"/>
            <a:chOff x="5171961" y="3344908"/>
            <a:chExt cx="1883635" cy="630874"/>
          </a:xfrm>
        </p:grpSpPr>
        <p:sp>
          <p:nvSpPr>
            <p:cNvPr id="23" name="Rounded Rectangle 50">
              <a:extLst>
                <a:ext uri="{FF2B5EF4-FFF2-40B4-BE49-F238E27FC236}">
                  <a16:creationId xmlns:a16="http://schemas.microsoft.com/office/drawing/2014/main" id="{31B1503D-0A64-463D-9E35-B66E3C8F1F68}"/>
                </a:ext>
              </a:extLst>
            </p:cNvPr>
            <p:cNvSpPr/>
            <p:nvPr/>
          </p:nvSpPr>
          <p:spPr>
            <a:xfrm>
              <a:off x="5171961" y="3419956"/>
              <a:ext cx="1883635" cy="555826"/>
            </a:xfrm>
            <a:prstGeom prst="roundRect">
              <a:avLst>
                <a:gd name="adj" fmla="val 50000"/>
              </a:avLst>
            </a:prstGeom>
            <a:solidFill>
              <a:srgbClr val="B2D2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38">
              <a:extLst>
                <a:ext uri="{FF2B5EF4-FFF2-40B4-BE49-F238E27FC236}">
                  <a16:creationId xmlns:a16="http://schemas.microsoft.com/office/drawing/2014/main" id="{7E2FDF56-7B42-494C-B446-D6E9132D079D}"/>
                </a:ext>
              </a:extLst>
            </p:cNvPr>
            <p:cNvGrpSpPr/>
            <p:nvPr/>
          </p:nvGrpSpPr>
          <p:grpSpPr>
            <a:xfrm>
              <a:off x="5431529" y="3344908"/>
              <a:ext cx="1343368" cy="595201"/>
              <a:chOff x="5446367" y="1728895"/>
              <a:chExt cx="1343368" cy="595201"/>
            </a:xfrm>
          </p:grpSpPr>
          <p:sp>
            <p:nvSpPr>
              <p:cNvPr id="25" name="TextBox 39">
                <a:extLst>
                  <a:ext uri="{FF2B5EF4-FFF2-40B4-BE49-F238E27FC236}">
                    <a16:creationId xmlns:a16="http://schemas.microsoft.com/office/drawing/2014/main" id="{9CB550D0-1C90-4BCD-B68F-1EE31AEE1B7C}"/>
                  </a:ext>
                </a:extLst>
              </p:cNvPr>
              <p:cNvSpPr txBox="1"/>
              <p:nvPr/>
            </p:nvSpPr>
            <p:spPr>
              <a:xfrm>
                <a:off x="5553967" y="1728895"/>
                <a:ext cx="1128171" cy="34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Diane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Lorand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SemiBold Italic" panose="00000700000000000000" pitchFamily="50" charset="0"/>
                  <a:cs typeface="Clear Sans" panose="020B0503030202020304" pitchFamily="34" charset="0"/>
                </a:endParaRPr>
              </a:p>
            </p:txBody>
          </p:sp>
          <p:sp>
            <p:nvSpPr>
              <p:cNvPr id="26" name="TextBox 42">
                <a:extLst>
                  <a:ext uri="{FF2B5EF4-FFF2-40B4-BE49-F238E27FC236}">
                    <a16:creationId xmlns:a16="http://schemas.microsoft.com/office/drawing/2014/main" id="{C7AFF152-6A87-47FD-BAFD-CD4C51E5D37B}"/>
                  </a:ext>
                </a:extLst>
              </p:cNvPr>
              <p:cNvSpPr txBox="1"/>
              <p:nvPr/>
            </p:nvSpPr>
            <p:spPr>
              <a:xfrm>
                <a:off x="5446367" y="1976079"/>
                <a:ext cx="1343368" cy="3480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Open Sans" panose="020B0606030504020204" pitchFamily="34" charset="0"/>
                    <a:cs typeface="Open Sans" panose="020B0606030504020204" pitchFamily="34" charset="0"/>
                  </a:rPr>
                  <a:t>Editor</a:t>
                </a:r>
              </a:p>
            </p:txBody>
          </p:sp>
        </p:grpSp>
      </p:grpSp>
      <p:grpSp>
        <p:nvGrpSpPr>
          <p:cNvPr id="27" name="Group 9">
            <a:extLst>
              <a:ext uri="{FF2B5EF4-FFF2-40B4-BE49-F238E27FC236}">
                <a16:creationId xmlns:a16="http://schemas.microsoft.com/office/drawing/2014/main" id="{031B7989-EC7A-4246-83EE-9940B7CBC6C1}"/>
              </a:ext>
            </a:extLst>
          </p:cNvPr>
          <p:cNvGrpSpPr/>
          <p:nvPr/>
        </p:nvGrpSpPr>
        <p:grpSpPr>
          <a:xfrm>
            <a:off x="16973607" y="5985382"/>
            <a:ext cx="4084771" cy="1368087"/>
            <a:chOff x="8225748" y="3344908"/>
            <a:chExt cx="1883635" cy="630874"/>
          </a:xfrm>
        </p:grpSpPr>
        <p:sp>
          <p:nvSpPr>
            <p:cNvPr id="28" name="Rounded Rectangle 67">
              <a:extLst>
                <a:ext uri="{FF2B5EF4-FFF2-40B4-BE49-F238E27FC236}">
                  <a16:creationId xmlns:a16="http://schemas.microsoft.com/office/drawing/2014/main" id="{312694AE-31B2-4CB3-90E1-14548A747AD5}"/>
                </a:ext>
              </a:extLst>
            </p:cNvPr>
            <p:cNvSpPr/>
            <p:nvPr/>
          </p:nvSpPr>
          <p:spPr>
            <a:xfrm>
              <a:off x="8225748" y="3419956"/>
              <a:ext cx="1883635" cy="555826"/>
            </a:xfrm>
            <a:prstGeom prst="roundRect">
              <a:avLst>
                <a:gd name="adj" fmla="val 50000"/>
              </a:avLst>
            </a:prstGeom>
            <a:solidFill>
              <a:srgbClr val="15B0B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9" name="Group 43">
              <a:extLst>
                <a:ext uri="{FF2B5EF4-FFF2-40B4-BE49-F238E27FC236}">
                  <a16:creationId xmlns:a16="http://schemas.microsoft.com/office/drawing/2014/main" id="{21DA04AB-EC90-499D-AEC7-1868F3F6C40F}"/>
                </a:ext>
              </a:extLst>
            </p:cNvPr>
            <p:cNvGrpSpPr/>
            <p:nvPr/>
          </p:nvGrpSpPr>
          <p:grpSpPr>
            <a:xfrm>
              <a:off x="8487149" y="3344908"/>
              <a:ext cx="1343368" cy="595201"/>
              <a:chOff x="5446367" y="1728895"/>
              <a:chExt cx="1343368" cy="595201"/>
            </a:xfrm>
          </p:grpSpPr>
          <p:sp>
            <p:nvSpPr>
              <p:cNvPr id="30" name="TextBox 44">
                <a:extLst>
                  <a:ext uri="{FF2B5EF4-FFF2-40B4-BE49-F238E27FC236}">
                    <a16:creationId xmlns:a16="http://schemas.microsoft.com/office/drawing/2014/main" id="{BB66AC68-AEB8-435F-9168-D055C5833BE2}"/>
                  </a:ext>
                </a:extLst>
              </p:cNvPr>
              <p:cNvSpPr txBox="1"/>
              <p:nvPr/>
            </p:nvSpPr>
            <p:spPr>
              <a:xfrm>
                <a:off x="5617168" y="1728895"/>
                <a:ext cx="1001767" cy="34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Kim Vander</a:t>
                </a:r>
              </a:p>
            </p:txBody>
          </p:sp>
          <p:sp>
            <p:nvSpPr>
              <p:cNvPr id="31" name="TextBox 46">
                <a:extLst>
                  <a:ext uri="{FF2B5EF4-FFF2-40B4-BE49-F238E27FC236}">
                    <a16:creationId xmlns:a16="http://schemas.microsoft.com/office/drawing/2014/main" id="{455F2510-91DD-4501-A8BF-476C51AE7391}"/>
                  </a:ext>
                </a:extLst>
              </p:cNvPr>
              <p:cNvSpPr txBox="1"/>
              <p:nvPr/>
            </p:nvSpPr>
            <p:spPr>
              <a:xfrm>
                <a:off x="5446367" y="1976079"/>
                <a:ext cx="1343368" cy="3480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Open Sans" panose="020B0606030504020204" pitchFamily="34" charset="0"/>
                    <a:cs typeface="Open Sans" panose="020B0606030504020204" pitchFamily="34" charset="0"/>
                  </a:rPr>
                  <a:t>Designer</a:t>
                </a:r>
              </a:p>
            </p:txBody>
          </p:sp>
        </p:grp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id="{36DA5F9F-7DA7-4FF0-84AF-C7D67F44D28A}"/>
              </a:ext>
            </a:extLst>
          </p:cNvPr>
          <p:cNvGrpSpPr/>
          <p:nvPr/>
        </p:nvGrpSpPr>
        <p:grpSpPr>
          <a:xfrm>
            <a:off x="3728980" y="8260074"/>
            <a:ext cx="4084771" cy="1348012"/>
            <a:chOff x="2118174" y="4393850"/>
            <a:chExt cx="1883635" cy="621617"/>
          </a:xfrm>
        </p:grpSpPr>
        <p:sp>
          <p:nvSpPr>
            <p:cNvPr id="33" name="Rounded Rectangle 69">
              <a:extLst>
                <a:ext uri="{FF2B5EF4-FFF2-40B4-BE49-F238E27FC236}">
                  <a16:creationId xmlns:a16="http://schemas.microsoft.com/office/drawing/2014/main" id="{D59476FD-1D21-4358-A390-71BA919CE027}"/>
                </a:ext>
              </a:extLst>
            </p:cNvPr>
            <p:cNvSpPr/>
            <p:nvPr/>
          </p:nvSpPr>
          <p:spPr>
            <a:xfrm>
              <a:off x="2118174" y="4459641"/>
              <a:ext cx="1883635" cy="555826"/>
            </a:xfrm>
            <a:prstGeom prst="roundRect">
              <a:avLst>
                <a:gd name="adj" fmla="val 50000"/>
              </a:avLst>
            </a:prstGeom>
            <a:solidFill>
              <a:srgbClr val="AC59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oup 49">
              <a:extLst>
                <a:ext uri="{FF2B5EF4-FFF2-40B4-BE49-F238E27FC236}">
                  <a16:creationId xmlns:a16="http://schemas.microsoft.com/office/drawing/2014/main" id="{9F8C2FB2-7283-4024-BC00-5EC021994C2B}"/>
                </a:ext>
              </a:extLst>
            </p:cNvPr>
            <p:cNvGrpSpPr/>
            <p:nvPr/>
          </p:nvGrpSpPr>
          <p:grpSpPr>
            <a:xfrm>
              <a:off x="2390385" y="4393850"/>
              <a:ext cx="1343368" cy="595201"/>
              <a:chOff x="5446367" y="1728895"/>
              <a:chExt cx="1343368" cy="595201"/>
            </a:xfrm>
          </p:grpSpPr>
          <p:sp>
            <p:nvSpPr>
              <p:cNvPr id="35" name="TextBox 52">
                <a:extLst>
                  <a:ext uri="{FF2B5EF4-FFF2-40B4-BE49-F238E27FC236}">
                    <a16:creationId xmlns:a16="http://schemas.microsoft.com/office/drawing/2014/main" id="{F3F1F575-4C47-455C-94AF-0170CCAD8E81}"/>
                  </a:ext>
                </a:extLst>
              </p:cNvPr>
              <p:cNvSpPr txBox="1"/>
              <p:nvPr/>
            </p:nvSpPr>
            <p:spPr>
              <a:xfrm>
                <a:off x="5688871" y="1728895"/>
                <a:ext cx="858362" cy="34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Jhon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 Moe</a:t>
                </a:r>
              </a:p>
            </p:txBody>
          </p:sp>
          <p:sp>
            <p:nvSpPr>
              <p:cNvPr id="36" name="TextBox 55">
                <a:extLst>
                  <a:ext uri="{FF2B5EF4-FFF2-40B4-BE49-F238E27FC236}">
                    <a16:creationId xmlns:a16="http://schemas.microsoft.com/office/drawing/2014/main" id="{00F6639C-A009-4E1B-BF22-6CD06FEDE3F6}"/>
                  </a:ext>
                </a:extLst>
              </p:cNvPr>
              <p:cNvSpPr txBox="1"/>
              <p:nvPr/>
            </p:nvSpPr>
            <p:spPr>
              <a:xfrm>
                <a:off x="5446367" y="1976079"/>
                <a:ext cx="1343368" cy="3480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Open Sans" panose="020B0606030504020204" pitchFamily="34" charset="0"/>
                    <a:cs typeface="Open Sans" panose="020B0606030504020204" pitchFamily="34" charset="0"/>
                  </a:rPr>
                  <a:t>Writer</a:t>
                </a:r>
              </a:p>
            </p:txBody>
          </p:sp>
        </p:grpSp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id="{FBAEF09F-295D-4FFD-9C87-3742CFC92256}"/>
              </a:ext>
            </a:extLst>
          </p:cNvPr>
          <p:cNvGrpSpPr/>
          <p:nvPr/>
        </p:nvGrpSpPr>
        <p:grpSpPr>
          <a:xfrm>
            <a:off x="10351293" y="8260074"/>
            <a:ext cx="4084771" cy="1348012"/>
            <a:chOff x="5171961" y="4393850"/>
            <a:chExt cx="1883635" cy="621617"/>
          </a:xfrm>
        </p:grpSpPr>
        <p:sp>
          <p:nvSpPr>
            <p:cNvPr id="38" name="Rounded Rectangle 71">
              <a:extLst>
                <a:ext uri="{FF2B5EF4-FFF2-40B4-BE49-F238E27FC236}">
                  <a16:creationId xmlns:a16="http://schemas.microsoft.com/office/drawing/2014/main" id="{7DC13FDD-2B05-4DF8-ABF9-2BF69DEC0D15}"/>
                </a:ext>
              </a:extLst>
            </p:cNvPr>
            <p:cNvSpPr/>
            <p:nvPr/>
          </p:nvSpPr>
          <p:spPr>
            <a:xfrm>
              <a:off x="5171961" y="4459641"/>
              <a:ext cx="1883635" cy="555826"/>
            </a:xfrm>
            <a:prstGeom prst="roundRect">
              <a:avLst>
                <a:gd name="adj" fmla="val 50000"/>
              </a:avLst>
            </a:prstGeom>
            <a:solidFill>
              <a:srgbClr val="F13B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56">
              <a:extLst>
                <a:ext uri="{FF2B5EF4-FFF2-40B4-BE49-F238E27FC236}">
                  <a16:creationId xmlns:a16="http://schemas.microsoft.com/office/drawing/2014/main" id="{C247AB18-2985-46D3-80B1-6F6466D14F52}"/>
                </a:ext>
              </a:extLst>
            </p:cNvPr>
            <p:cNvGrpSpPr/>
            <p:nvPr/>
          </p:nvGrpSpPr>
          <p:grpSpPr>
            <a:xfrm>
              <a:off x="5439149" y="4393850"/>
              <a:ext cx="1343368" cy="595201"/>
              <a:chOff x="5446367" y="1728895"/>
              <a:chExt cx="1343368" cy="595201"/>
            </a:xfrm>
          </p:grpSpPr>
          <p:sp>
            <p:nvSpPr>
              <p:cNvPr id="40" name="TextBox 57">
                <a:extLst>
                  <a:ext uri="{FF2B5EF4-FFF2-40B4-BE49-F238E27FC236}">
                    <a16:creationId xmlns:a16="http://schemas.microsoft.com/office/drawing/2014/main" id="{D8810F2C-5886-42D6-AFF1-2BECFFC9D1F8}"/>
                  </a:ext>
                </a:extLst>
              </p:cNvPr>
              <p:cNvSpPr txBox="1"/>
              <p:nvPr/>
            </p:nvSpPr>
            <p:spPr>
              <a:xfrm>
                <a:off x="5536966" y="1728895"/>
                <a:ext cx="1162174" cy="34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Lucia Mendes</a:t>
                </a:r>
              </a:p>
            </p:txBody>
          </p:sp>
          <p:sp>
            <p:nvSpPr>
              <p:cNvPr id="41" name="TextBox 58">
                <a:extLst>
                  <a:ext uri="{FF2B5EF4-FFF2-40B4-BE49-F238E27FC236}">
                    <a16:creationId xmlns:a16="http://schemas.microsoft.com/office/drawing/2014/main" id="{5864896A-1F30-4B11-8A9D-FF239041AF9A}"/>
                  </a:ext>
                </a:extLst>
              </p:cNvPr>
              <p:cNvSpPr txBox="1"/>
              <p:nvPr/>
            </p:nvSpPr>
            <p:spPr>
              <a:xfrm>
                <a:off x="5446367" y="1976079"/>
                <a:ext cx="1343368" cy="3480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Open Sans" panose="020B0606030504020204" pitchFamily="34" charset="0"/>
                    <a:cs typeface="Open Sans" panose="020B0606030504020204" pitchFamily="34" charset="0"/>
                  </a:rPr>
                  <a:t>Collector</a:t>
                </a:r>
              </a:p>
            </p:txBody>
          </p:sp>
        </p:grpSp>
      </p:grpSp>
      <p:grpSp>
        <p:nvGrpSpPr>
          <p:cNvPr id="42" name="Group 7">
            <a:extLst>
              <a:ext uri="{FF2B5EF4-FFF2-40B4-BE49-F238E27FC236}">
                <a16:creationId xmlns:a16="http://schemas.microsoft.com/office/drawing/2014/main" id="{2447655C-B69E-4FE1-9F45-0ECDB14E5A79}"/>
              </a:ext>
            </a:extLst>
          </p:cNvPr>
          <p:cNvGrpSpPr/>
          <p:nvPr/>
        </p:nvGrpSpPr>
        <p:grpSpPr>
          <a:xfrm>
            <a:off x="16973607" y="8260074"/>
            <a:ext cx="4084771" cy="1348012"/>
            <a:chOff x="8225748" y="4393850"/>
            <a:chExt cx="1883635" cy="621617"/>
          </a:xfrm>
        </p:grpSpPr>
        <p:sp>
          <p:nvSpPr>
            <p:cNvPr id="43" name="Rounded Rectangle 73">
              <a:extLst>
                <a:ext uri="{FF2B5EF4-FFF2-40B4-BE49-F238E27FC236}">
                  <a16:creationId xmlns:a16="http://schemas.microsoft.com/office/drawing/2014/main" id="{31C1EEA3-29F7-4CBE-B407-FEEA79B086D0}"/>
                </a:ext>
              </a:extLst>
            </p:cNvPr>
            <p:cNvSpPr/>
            <p:nvPr/>
          </p:nvSpPr>
          <p:spPr>
            <a:xfrm>
              <a:off x="8225748" y="4459641"/>
              <a:ext cx="1883635" cy="555826"/>
            </a:xfrm>
            <a:prstGeom prst="roundRect">
              <a:avLst>
                <a:gd name="adj" fmla="val 50000"/>
              </a:avLst>
            </a:prstGeom>
            <a:solidFill>
              <a:srgbClr val="F49D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4" name="Group 59">
              <a:extLst>
                <a:ext uri="{FF2B5EF4-FFF2-40B4-BE49-F238E27FC236}">
                  <a16:creationId xmlns:a16="http://schemas.microsoft.com/office/drawing/2014/main" id="{8CA2A983-49CB-4585-B7B7-0C6468F60347}"/>
                </a:ext>
              </a:extLst>
            </p:cNvPr>
            <p:cNvGrpSpPr/>
            <p:nvPr/>
          </p:nvGrpSpPr>
          <p:grpSpPr>
            <a:xfrm>
              <a:off x="8494769" y="4393850"/>
              <a:ext cx="1343368" cy="595201"/>
              <a:chOff x="5446367" y="1728895"/>
              <a:chExt cx="1343368" cy="595201"/>
            </a:xfrm>
          </p:grpSpPr>
          <p:sp>
            <p:nvSpPr>
              <p:cNvPr id="45" name="TextBox 60">
                <a:extLst>
                  <a:ext uri="{FF2B5EF4-FFF2-40B4-BE49-F238E27FC236}">
                    <a16:creationId xmlns:a16="http://schemas.microsoft.com/office/drawing/2014/main" id="{3C851AB8-F947-40C6-8B38-3D5FAFDEB380}"/>
                  </a:ext>
                </a:extLst>
              </p:cNvPr>
              <p:cNvSpPr txBox="1"/>
              <p:nvPr/>
            </p:nvSpPr>
            <p:spPr>
              <a:xfrm>
                <a:off x="5619385" y="1728895"/>
                <a:ext cx="997332" cy="34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Jupe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Cantiq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Fira Sans SemiBold Italic" panose="00000700000000000000" pitchFamily="50" charset="0"/>
                  <a:cs typeface="Clear Sans" panose="020B0503030202020304" pitchFamily="34" charset="0"/>
                </a:endParaRPr>
              </a:p>
            </p:txBody>
          </p:sp>
          <p:sp>
            <p:nvSpPr>
              <p:cNvPr id="46" name="TextBox 61">
                <a:extLst>
                  <a:ext uri="{FF2B5EF4-FFF2-40B4-BE49-F238E27FC236}">
                    <a16:creationId xmlns:a16="http://schemas.microsoft.com/office/drawing/2014/main" id="{28D75A9A-B173-4092-BBDF-B09CE4ADFE68}"/>
                  </a:ext>
                </a:extLst>
              </p:cNvPr>
              <p:cNvSpPr txBox="1"/>
              <p:nvPr/>
            </p:nvSpPr>
            <p:spPr>
              <a:xfrm>
                <a:off x="5446367" y="1976079"/>
                <a:ext cx="1343368" cy="3480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Open Sans" panose="020B0606030504020204" pitchFamily="34" charset="0"/>
                    <a:cs typeface="Open Sans" panose="020B0606030504020204" pitchFamily="34" charset="0"/>
                  </a:rPr>
                  <a:t>Advertising</a:t>
                </a:r>
              </a:p>
            </p:txBody>
          </p:sp>
        </p:grpSp>
      </p:grpSp>
      <p:grpSp>
        <p:nvGrpSpPr>
          <p:cNvPr id="47" name="Group 6">
            <a:extLst>
              <a:ext uri="{FF2B5EF4-FFF2-40B4-BE49-F238E27FC236}">
                <a16:creationId xmlns:a16="http://schemas.microsoft.com/office/drawing/2014/main" id="{1038FB1F-C2A6-49F9-A3E1-9E30EAA76ACA}"/>
              </a:ext>
            </a:extLst>
          </p:cNvPr>
          <p:cNvGrpSpPr/>
          <p:nvPr/>
        </p:nvGrpSpPr>
        <p:grpSpPr>
          <a:xfrm>
            <a:off x="10399136" y="10492118"/>
            <a:ext cx="4084771" cy="1376544"/>
            <a:chOff x="5194023" y="5385026"/>
            <a:chExt cx="1883635" cy="634774"/>
          </a:xfrm>
        </p:grpSpPr>
        <p:sp>
          <p:nvSpPr>
            <p:cNvPr id="48" name="Rounded Rectangle 83">
              <a:extLst>
                <a:ext uri="{FF2B5EF4-FFF2-40B4-BE49-F238E27FC236}">
                  <a16:creationId xmlns:a16="http://schemas.microsoft.com/office/drawing/2014/main" id="{92D57F6E-0EE4-4D49-948B-38D88DFF9D0C}"/>
                </a:ext>
              </a:extLst>
            </p:cNvPr>
            <p:cNvSpPr/>
            <p:nvPr/>
          </p:nvSpPr>
          <p:spPr>
            <a:xfrm>
              <a:off x="5194023" y="5463974"/>
              <a:ext cx="1883635" cy="555826"/>
            </a:xfrm>
            <a:prstGeom prst="roundRect">
              <a:avLst>
                <a:gd name="adj" fmla="val 50000"/>
              </a:avLst>
            </a:prstGeom>
            <a:solidFill>
              <a:srgbClr val="9378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" name="Group 62">
              <a:extLst>
                <a:ext uri="{FF2B5EF4-FFF2-40B4-BE49-F238E27FC236}">
                  <a16:creationId xmlns:a16="http://schemas.microsoft.com/office/drawing/2014/main" id="{BAD3E9FA-F025-4A60-8369-79C807AFF719}"/>
                </a:ext>
              </a:extLst>
            </p:cNvPr>
            <p:cNvGrpSpPr/>
            <p:nvPr/>
          </p:nvGrpSpPr>
          <p:grpSpPr>
            <a:xfrm>
              <a:off x="5439149" y="5385026"/>
              <a:ext cx="1343368" cy="595201"/>
              <a:chOff x="5446367" y="1728895"/>
              <a:chExt cx="1343368" cy="595201"/>
            </a:xfrm>
          </p:grpSpPr>
          <p:sp>
            <p:nvSpPr>
              <p:cNvPr id="50" name="TextBox 63">
                <a:extLst>
                  <a:ext uri="{FF2B5EF4-FFF2-40B4-BE49-F238E27FC236}">
                    <a16:creationId xmlns:a16="http://schemas.microsoft.com/office/drawing/2014/main" id="{0CB8FDAE-35BE-4610-8E70-50016E0BE77C}"/>
                  </a:ext>
                </a:extLst>
              </p:cNvPr>
              <p:cNvSpPr txBox="1"/>
              <p:nvPr/>
            </p:nvSpPr>
            <p:spPr>
              <a:xfrm>
                <a:off x="5472655" y="1728895"/>
                <a:ext cx="1290795" cy="34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Chistopher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Fira Sans SemiBold Italic" panose="00000700000000000000" pitchFamily="50" charset="0"/>
                    <a:cs typeface="Clear Sans" panose="020B0503030202020304" pitchFamily="34" charset="0"/>
                  </a:rPr>
                  <a:t> Van</a:t>
                </a:r>
              </a:p>
            </p:txBody>
          </p:sp>
          <p:sp>
            <p:nvSpPr>
              <p:cNvPr id="51" name="TextBox 64">
                <a:extLst>
                  <a:ext uri="{FF2B5EF4-FFF2-40B4-BE49-F238E27FC236}">
                    <a16:creationId xmlns:a16="http://schemas.microsoft.com/office/drawing/2014/main" id="{EB0E451D-5D9B-4A53-8E12-D8811C53CFCB}"/>
                  </a:ext>
                </a:extLst>
              </p:cNvPr>
              <p:cNvSpPr txBox="1"/>
              <p:nvPr/>
            </p:nvSpPr>
            <p:spPr>
              <a:xfrm>
                <a:off x="5446367" y="1976079"/>
                <a:ext cx="1343368" cy="3480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Open Sans" panose="020B0606030504020204" pitchFamily="34" charset="0"/>
                    <a:cs typeface="Open Sans" panose="020B0606030504020204" pitchFamily="34" charset="0"/>
                  </a:rPr>
                  <a:t>Publisher</a:t>
                </a:r>
              </a:p>
            </p:txBody>
          </p:sp>
        </p:grpSp>
      </p:grpSp>
      <p:grpSp>
        <p:nvGrpSpPr>
          <p:cNvPr id="52" name="Group 54">
            <a:extLst>
              <a:ext uri="{FF2B5EF4-FFF2-40B4-BE49-F238E27FC236}">
                <a16:creationId xmlns:a16="http://schemas.microsoft.com/office/drawing/2014/main" id="{1031C55F-C0E4-41B1-ACC5-AF172B109D07}"/>
              </a:ext>
            </a:extLst>
          </p:cNvPr>
          <p:cNvGrpSpPr/>
          <p:nvPr/>
        </p:nvGrpSpPr>
        <p:grpSpPr>
          <a:xfrm>
            <a:off x="682835" y="2021736"/>
            <a:ext cx="9668458" cy="720579"/>
            <a:chOff x="651408" y="1236465"/>
            <a:chExt cx="4458474" cy="332285"/>
          </a:xfrm>
        </p:grpSpPr>
        <p:sp>
          <p:nvSpPr>
            <p:cNvPr id="53" name="Rectangle 65">
              <a:extLst>
                <a:ext uri="{FF2B5EF4-FFF2-40B4-BE49-F238E27FC236}">
                  <a16:creationId xmlns:a16="http://schemas.microsoft.com/office/drawing/2014/main" id="{980B9520-E6C7-4741-A166-4727844522EA}"/>
                </a:ext>
              </a:extLst>
            </p:cNvPr>
            <p:cNvSpPr/>
            <p:nvPr/>
          </p:nvSpPr>
          <p:spPr>
            <a:xfrm>
              <a:off x="752426" y="1497312"/>
              <a:ext cx="866775" cy="71438"/>
            </a:xfrm>
            <a:prstGeom prst="rect">
              <a:avLst/>
            </a:prstGeom>
            <a:solidFill>
              <a:srgbClr val="F49D1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66">
              <a:extLst>
                <a:ext uri="{FF2B5EF4-FFF2-40B4-BE49-F238E27FC236}">
                  <a16:creationId xmlns:a16="http://schemas.microsoft.com/office/drawing/2014/main" id="{BD1ABCA5-B5BE-46E1-B1D6-328D160D0961}"/>
                </a:ext>
              </a:extLst>
            </p:cNvPr>
            <p:cNvSpPr txBox="1"/>
            <p:nvPr/>
          </p:nvSpPr>
          <p:spPr>
            <a:xfrm>
              <a:off x="651408" y="1236465"/>
              <a:ext cx="4458474" cy="21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3200" b="0" i="0" u="none" strike="noStrike" kern="0" cap="none" spc="60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THINGS ARE MADE TO HAPPEN</a:t>
              </a:r>
              <a:endParaRPr kumimoji="0" lang="en-GB" sz="3200" b="0" i="0" u="none" strike="noStrike" kern="0" cap="none" spc="6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14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1313384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DE72B02-A53C-7C40-B038-FB6736BE9C1A}"/>
              </a:ext>
            </a:extLst>
          </p:cNvPr>
          <p:cNvGrpSpPr/>
          <p:nvPr/>
        </p:nvGrpSpPr>
        <p:grpSpPr>
          <a:xfrm>
            <a:off x="1678832" y="5561856"/>
            <a:ext cx="4248000" cy="1655999"/>
            <a:chOff x="1678832" y="5561856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49CFEB6-ECFC-3C4C-BB15-0E85AB707CAB}"/>
              </a:ext>
            </a:extLst>
          </p:cNvPr>
          <p:cNvGrpSpPr/>
          <p:nvPr/>
        </p:nvGrpSpPr>
        <p:grpSpPr>
          <a:xfrm>
            <a:off x="7351180" y="5561856"/>
            <a:ext cx="4248000" cy="1655999"/>
            <a:chOff x="7351180" y="5561856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F29A91B-79BB-C045-B98D-4CB4C098DA6C}"/>
              </a:ext>
            </a:extLst>
          </p:cNvPr>
          <p:cNvGrpSpPr/>
          <p:nvPr/>
        </p:nvGrpSpPr>
        <p:grpSpPr>
          <a:xfrm>
            <a:off x="13023528" y="5561856"/>
            <a:ext cx="4248000" cy="1655999"/>
            <a:chOff x="13023528" y="5561856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B2EEA1-325D-4147-8782-DD24EE0CDA55}"/>
              </a:ext>
            </a:extLst>
          </p:cNvPr>
          <p:cNvGrpSpPr/>
          <p:nvPr/>
        </p:nvGrpSpPr>
        <p:grpSpPr>
          <a:xfrm>
            <a:off x="18695875" y="5561856"/>
            <a:ext cx="4248000" cy="1655999"/>
            <a:chOff x="18695875" y="5561856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2C721BA-ED0F-2F4F-87F8-05431B20D948}"/>
              </a:ext>
            </a:extLst>
          </p:cNvPr>
          <p:cNvGrpSpPr/>
          <p:nvPr/>
        </p:nvGrpSpPr>
        <p:grpSpPr>
          <a:xfrm>
            <a:off x="1318792" y="9127788"/>
            <a:ext cx="2295581" cy="1512000"/>
            <a:chOff x="1687507" y="7970039"/>
            <a:chExt cx="2295581" cy="15120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A944766E-7DC6-5B4C-BC67-9BD0986C05E7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AEF36323-C670-274E-A623-6DFC371005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B192AE88-83FB-634C-8118-C193CA67A022}"/>
              </a:ext>
            </a:extLst>
          </p:cNvPr>
          <p:cNvGrpSpPr/>
          <p:nvPr/>
        </p:nvGrpSpPr>
        <p:grpSpPr>
          <a:xfrm>
            <a:off x="3991763" y="9127788"/>
            <a:ext cx="2295581" cy="1512000"/>
            <a:chOff x="1687507" y="7970039"/>
            <a:chExt cx="2295581" cy="1512000"/>
          </a:xfrm>
        </p:grpSpPr>
        <p:sp>
          <p:nvSpPr>
            <p:cNvPr id="79" name="Скругленный прямоугольник 78">
              <a:extLst>
                <a:ext uri="{FF2B5EF4-FFF2-40B4-BE49-F238E27FC236}">
                  <a16:creationId xmlns:a16="http://schemas.microsoft.com/office/drawing/2014/main" id="{6A00902B-4342-794C-806E-92A4B244958E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0" name="Text Box 3">
              <a:extLst>
                <a:ext uri="{FF2B5EF4-FFF2-40B4-BE49-F238E27FC236}">
                  <a16:creationId xmlns:a16="http://schemas.microsoft.com/office/drawing/2014/main" id="{ACB4DE4E-98F1-C949-9367-329807DC0A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638E20C8-2EF3-B340-8A04-B32E04DCC234}"/>
              </a:ext>
            </a:extLst>
          </p:cNvPr>
          <p:cNvGrpSpPr/>
          <p:nvPr/>
        </p:nvGrpSpPr>
        <p:grpSpPr>
          <a:xfrm>
            <a:off x="6990904" y="9127788"/>
            <a:ext cx="2295581" cy="1512000"/>
            <a:chOff x="1687507" y="7970039"/>
            <a:chExt cx="2295581" cy="1512000"/>
          </a:xfrm>
        </p:grpSpPr>
        <p:sp>
          <p:nvSpPr>
            <p:cNvPr id="88" name="Скругленный прямоугольник 87">
              <a:extLst>
                <a:ext uri="{FF2B5EF4-FFF2-40B4-BE49-F238E27FC236}">
                  <a16:creationId xmlns:a16="http://schemas.microsoft.com/office/drawing/2014/main" id="{006AD2FD-9F36-E54D-A8DF-AD674A6E13E8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9" name="Text Box 3">
              <a:extLst>
                <a:ext uri="{FF2B5EF4-FFF2-40B4-BE49-F238E27FC236}">
                  <a16:creationId xmlns:a16="http://schemas.microsoft.com/office/drawing/2014/main" id="{3A60F98F-FA50-694F-9764-FF50073104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F89A008A-59EA-2B46-B38E-0F275D802548}"/>
              </a:ext>
            </a:extLst>
          </p:cNvPr>
          <p:cNvGrpSpPr/>
          <p:nvPr/>
        </p:nvGrpSpPr>
        <p:grpSpPr>
          <a:xfrm>
            <a:off x="9663875" y="9127788"/>
            <a:ext cx="2295581" cy="1512000"/>
            <a:chOff x="1687507" y="7970039"/>
            <a:chExt cx="2295581" cy="1512000"/>
          </a:xfrm>
        </p:grpSpPr>
        <p:sp>
          <p:nvSpPr>
            <p:cNvPr id="85" name="Скругленный прямоугольник 84">
              <a:extLst>
                <a:ext uri="{FF2B5EF4-FFF2-40B4-BE49-F238E27FC236}">
                  <a16:creationId xmlns:a16="http://schemas.microsoft.com/office/drawing/2014/main" id="{D6F02B76-1729-5B4B-9926-9F1C7390B9CB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6" name="Text Box 3">
              <a:extLst>
                <a:ext uri="{FF2B5EF4-FFF2-40B4-BE49-F238E27FC236}">
                  <a16:creationId xmlns:a16="http://schemas.microsoft.com/office/drawing/2014/main" id="{6D7D785D-5543-B049-B922-4107B045E1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0B8F6313-09A4-AF47-8EC7-B7D00BB2A9BA}"/>
              </a:ext>
            </a:extLst>
          </p:cNvPr>
          <p:cNvGrpSpPr/>
          <p:nvPr/>
        </p:nvGrpSpPr>
        <p:grpSpPr>
          <a:xfrm>
            <a:off x="12663252" y="9127788"/>
            <a:ext cx="2295581" cy="1512000"/>
            <a:chOff x="1687507" y="7970039"/>
            <a:chExt cx="2295581" cy="1512000"/>
          </a:xfrm>
        </p:grpSpPr>
        <p:sp>
          <p:nvSpPr>
            <p:cNvPr id="97" name="Скругленный прямоугольник 96">
              <a:extLst>
                <a:ext uri="{FF2B5EF4-FFF2-40B4-BE49-F238E27FC236}">
                  <a16:creationId xmlns:a16="http://schemas.microsoft.com/office/drawing/2014/main" id="{13932D3F-0BCC-5849-A459-1C1CDA2622BA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8" name="Text Box 3">
              <a:extLst>
                <a:ext uri="{FF2B5EF4-FFF2-40B4-BE49-F238E27FC236}">
                  <a16:creationId xmlns:a16="http://schemas.microsoft.com/office/drawing/2014/main" id="{4FC28AF8-57EC-3F40-A69F-93F7AEA50F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29DC6EF7-C8C2-0348-8370-DF1BD8FBC710}"/>
              </a:ext>
            </a:extLst>
          </p:cNvPr>
          <p:cNvGrpSpPr/>
          <p:nvPr/>
        </p:nvGrpSpPr>
        <p:grpSpPr>
          <a:xfrm>
            <a:off x="15336223" y="9127788"/>
            <a:ext cx="2295581" cy="1512000"/>
            <a:chOff x="1687507" y="7970039"/>
            <a:chExt cx="2295581" cy="1512000"/>
          </a:xfrm>
        </p:grpSpPr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53F9E2BC-BAD1-4048-B70A-692CF0C1B79D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180E7A77-3098-934D-9623-692D34B3FD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C6749C7-3768-5F46-9134-097E84387AF0}"/>
              </a:ext>
            </a:extLst>
          </p:cNvPr>
          <p:cNvGrpSpPr/>
          <p:nvPr/>
        </p:nvGrpSpPr>
        <p:grpSpPr>
          <a:xfrm>
            <a:off x="18335599" y="9127788"/>
            <a:ext cx="2295581" cy="1512000"/>
            <a:chOff x="1687507" y="7970039"/>
            <a:chExt cx="2295581" cy="1512000"/>
          </a:xfrm>
        </p:grpSpPr>
        <p:sp>
          <p:nvSpPr>
            <p:cNvPr id="105" name="Скругленный прямоугольник 104">
              <a:extLst>
                <a:ext uri="{FF2B5EF4-FFF2-40B4-BE49-F238E27FC236}">
                  <a16:creationId xmlns:a16="http://schemas.microsoft.com/office/drawing/2014/main" id="{985DBE33-711E-2241-A34F-469010FA877E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68C7E545-B022-A94B-BF5B-7BCF066F7D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DAA437C8-622A-B544-ADF1-11CA34EC0EF9}"/>
              </a:ext>
            </a:extLst>
          </p:cNvPr>
          <p:cNvGrpSpPr/>
          <p:nvPr/>
        </p:nvGrpSpPr>
        <p:grpSpPr>
          <a:xfrm>
            <a:off x="21008570" y="9127788"/>
            <a:ext cx="2295581" cy="1512000"/>
            <a:chOff x="1687507" y="7970039"/>
            <a:chExt cx="2295581" cy="1512000"/>
          </a:xfrm>
        </p:grpSpPr>
        <p:sp>
          <p:nvSpPr>
            <p:cNvPr id="103" name="Скругленный прямоугольник 102">
              <a:extLst>
                <a:ext uri="{FF2B5EF4-FFF2-40B4-BE49-F238E27FC236}">
                  <a16:creationId xmlns:a16="http://schemas.microsoft.com/office/drawing/2014/main" id="{5934386B-88CF-604F-B4C0-1E29BD5D448B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4" name="Text Box 3">
              <a:extLst>
                <a:ext uri="{FF2B5EF4-FFF2-40B4-BE49-F238E27FC236}">
                  <a16:creationId xmlns:a16="http://schemas.microsoft.com/office/drawing/2014/main" id="{4E7F0A43-7E01-D040-83D2-E4D8F3C1E4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F12B3B6-713B-5240-A2D0-1F5E2B3E6AD1}"/>
              </a:ext>
            </a:extLst>
          </p:cNvPr>
          <p:cNvCxnSpPr>
            <a:stCxn id="12" idx="2"/>
            <a:endCxn id="8" idx="0"/>
          </p:cNvCxnSpPr>
          <p:nvPr/>
        </p:nvCxnSpPr>
        <p:spPr bwMode="auto">
          <a:xfrm flipH="1">
            <a:off x="3802832" y="3617640"/>
            <a:ext cx="838916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94A8A5A-DFBC-1442-B67D-F1C89AFE4C77}"/>
              </a:ext>
            </a:extLst>
          </p:cNvPr>
          <p:cNvCxnSpPr>
            <a:stCxn id="12" idx="2"/>
            <a:endCxn id="37" idx="0"/>
          </p:cNvCxnSpPr>
          <p:nvPr/>
        </p:nvCxnSpPr>
        <p:spPr bwMode="auto">
          <a:xfrm>
            <a:off x="12192000" y="3617640"/>
            <a:ext cx="295552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69291AA-0DFB-DC42-A928-907ADC627A97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 bwMode="auto">
          <a:xfrm>
            <a:off x="12192000" y="3617640"/>
            <a:ext cx="8627875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F242AA9-505D-FC46-8E7B-9DB8E52DB27B}"/>
              </a:ext>
            </a:extLst>
          </p:cNvPr>
          <p:cNvCxnSpPr>
            <a:endCxn id="29" idx="0"/>
          </p:cNvCxnSpPr>
          <p:nvPr/>
        </p:nvCxnSpPr>
        <p:spPr bwMode="auto">
          <a:xfrm flipH="1">
            <a:off x="9475180" y="3645914"/>
            <a:ext cx="2716820" cy="191594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E82B60D8-212A-AB4C-9176-20E1BB86D889}"/>
              </a:ext>
            </a:extLst>
          </p:cNvPr>
          <p:cNvCxnSpPr>
            <a:stCxn id="8" idx="2"/>
            <a:endCxn id="32" idx="0"/>
          </p:cNvCxnSpPr>
          <p:nvPr/>
        </p:nvCxnSpPr>
        <p:spPr bwMode="auto">
          <a:xfrm flipH="1">
            <a:off x="2466583" y="7217855"/>
            <a:ext cx="1336249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FC80F01-B22F-F542-806F-B69E69B406BD}"/>
              </a:ext>
            </a:extLst>
          </p:cNvPr>
          <p:cNvCxnSpPr>
            <a:stCxn id="29" idx="2"/>
            <a:endCxn id="88" idx="0"/>
          </p:cNvCxnSpPr>
          <p:nvPr/>
        </p:nvCxnSpPr>
        <p:spPr bwMode="auto">
          <a:xfrm flipH="1">
            <a:off x="8138695" y="7217855"/>
            <a:ext cx="1336485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7C934C1D-DD17-2F4E-A46E-B43A91C33C43}"/>
              </a:ext>
            </a:extLst>
          </p:cNvPr>
          <p:cNvCxnSpPr>
            <a:stCxn id="37" idx="2"/>
          </p:cNvCxnSpPr>
          <p:nvPr/>
        </p:nvCxnSpPr>
        <p:spPr bwMode="auto">
          <a:xfrm flipH="1">
            <a:off x="13861458" y="7217855"/>
            <a:ext cx="1286070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2BE58B46-2436-8C43-9EC7-02D9C89F26D1}"/>
              </a:ext>
            </a:extLst>
          </p:cNvPr>
          <p:cNvCxnSpPr>
            <a:stCxn id="41" idx="2"/>
            <a:endCxn id="105" idx="0"/>
          </p:cNvCxnSpPr>
          <p:nvPr/>
        </p:nvCxnSpPr>
        <p:spPr bwMode="auto">
          <a:xfrm flipH="1">
            <a:off x="19483390" y="7217855"/>
            <a:ext cx="1336485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220832F4-E62E-7C49-A931-20FB2062F6C3}"/>
              </a:ext>
            </a:extLst>
          </p:cNvPr>
          <p:cNvCxnSpPr>
            <a:stCxn id="8" idx="2"/>
          </p:cNvCxnSpPr>
          <p:nvPr/>
        </p:nvCxnSpPr>
        <p:spPr bwMode="auto">
          <a:xfrm>
            <a:off x="3802832" y="7217855"/>
            <a:ext cx="1424347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B8F1FB01-DE09-664B-B060-6B83DB2EDF19}"/>
              </a:ext>
            </a:extLst>
          </p:cNvPr>
          <p:cNvCxnSpPr>
            <a:stCxn id="29" idx="2"/>
            <a:endCxn id="85" idx="0"/>
          </p:cNvCxnSpPr>
          <p:nvPr/>
        </p:nvCxnSpPr>
        <p:spPr bwMode="auto">
          <a:xfrm>
            <a:off x="9475180" y="7217855"/>
            <a:ext cx="1336486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0F7E9204-BD83-A647-B598-61B9B9EA5D3D}"/>
              </a:ext>
            </a:extLst>
          </p:cNvPr>
          <p:cNvCxnSpPr>
            <a:cxnSpLocks/>
            <a:stCxn id="37" idx="2"/>
            <a:endCxn id="94" idx="0"/>
          </p:cNvCxnSpPr>
          <p:nvPr/>
        </p:nvCxnSpPr>
        <p:spPr bwMode="auto">
          <a:xfrm>
            <a:off x="15147528" y="7217855"/>
            <a:ext cx="1336486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0CE29FD4-2C92-8E4F-82EF-058990569D59}"/>
              </a:ext>
            </a:extLst>
          </p:cNvPr>
          <p:cNvCxnSpPr>
            <a:stCxn id="41" idx="2"/>
          </p:cNvCxnSpPr>
          <p:nvPr/>
        </p:nvCxnSpPr>
        <p:spPr bwMode="auto">
          <a:xfrm>
            <a:off x="20819875" y="7217855"/>
            <a:ext cx="1453245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63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id="{C5D0C660-05CF-4892-BFC5-B9001B0CA53F}"/>
              </a:ext>
            </a:extLst>
          </p:cNvPr>
          <p:cNvGrpSpPr/>
          <p:nvPr/>
        </p:nvGrpSpPr>
        <p:grpSpPr>
          <a:xfrm>
            <a:off x="1744663" y="1287463"/>
            <a:ext cx="20801294" cy="9458969"/>
            <a:chOff x="1744663" y="1287463"/>
            <a:chExt cx="8609013" cy="3914775"/>
          </a:xfrm>
        </p:grpSpPr>
        <p:sp>
          <p:nvSpPr>
            <p:cNvPr id="2" name="Rectangle 6">
              <a:extLst>
                <a:ext uri="{FF2B5EF4-FFF2-40B4-BE49-F238E27FC236}">
                  <a16:creationId xmlns:a16="http://schemas.microsoft.com/office/drawing/2014/main" id="{221E94AF-DDAE-43AA-B6A9-056571BE4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1287463"/>
              <a:ext cx="1720850" cy="631825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24A9CDE5-E12D-4E53-B69B-F64939448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0" y="3309938"/>
              <a:ext cx="1727200" cy="630238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4" name="Rectangle 19">
              <a:extLst>
                <a:ext uri="{FF2B5EF4-FFF2-40B4-BE49-F238E27FC236}">
                  <a16:creationId xmlns:a16="http://schemas.microsoft.com/office/drawing/2014/main" id="{D0AA830E-B3F5-4283-94E2-E18062B09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350" y="3309938"/>
              <a:ext cx="1727200" cy="630238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8CC5E74C-35BB-41D1-B233-E2190987E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1738" y="1930400"/>
              <a:ext cx="1055688" cy="1179513"/>
            </a:xfrm>
            <a:custGeom>
              <a:avLst/>
              <a:gdLst>
                <a:gd name="T0" fmla="*/ 665 w 665"/>
                <a:gd name="T1" fmla="*/ 162 h 743"/>
                <a:gd name="T2" fmla="*/ 654 w 665"/>
                <a:gd name="T3" fmla="*/ 162 h 743"/>
                <a:gd name="T4" fmla="*/ 654 w 665"/>
                <a:gd name="T5" fmla="*/ 0 h 743"/>
                <a:gd name="T6" fmla="*/ 665 w 665"/>
                <a:gd name="T7" fmla="*/ 0 h 743"/>
                <a:gd name="T8" fmla="*/ 665 w 665"/>
                <a:gd name="T9" fmla="*/ 162 h 743"/>
                <a:gd name="T10" fmla="*/ 665 w 665"/>
                <a:gd name="T11" fmla="*/ 596 h 743"/>
                <a:gd name="T12" fmla="*/ 14 w 665"/>
                <a:gd name="T13" fmla="*/ 596 h 743"/>
                <a:gd name="T14" fmla="*/ 14 w 665"/>
                <a:gd name="T15" fmla="*/ 743 h 743"/>
                <a:gd name="T16" fmla="*/ 0 w 665"/>
                <a:gd name="T17" fmla="*/ 743 h 743"/>
                <a:gd name="T18" fmla="*/ 0 w 665"/>
                <a:gd name="T19" fmla="*/ 581 h 743"/>
                <a:gd name="T20" fmla="*/ 654 w 665"/>
                <a:gd name="T21" fmla="*/ 581 h 743"/>
                <a:gd name="T22" fmla="*/ 654 w 665"/>
                <a:gd name="T23" fmla="*/ 283 h 743"/>
                <a:gd name="T24" fmla="*/ 665 w 665"/>
                <a:gd name="T25" fmla="*/ 283 h 743"/>
                <a:gd name="T26" fmla="*/ 665 w 665"/>
                <a:gd name="T27" fmla="*/ 59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5" h="743">
                  <a:moveTo>
                    <a:pt x="665" y="162"/>
                  </a:moveTo>
                  <a:lnTo>
                    <a:pt x="654" y="162"/>
                  </a:lnTo>
                  <a:lnTo>
                    <a:pt x="654" y="0"/>
                  </a:lnTo>
                  <a:lnTo>
                    <a:pt x="665" y="0"/>
                  </a:lnTo>
                  <a:lnTo>
                    <a:pt x="665" y="162"/>
                  </a:lnTo>
                  <a:close/>
                  <a:moveTo>
                    <a:pt x="665" y="596"/>
                  </a:moveTo>
                  <a:lnTo>
                    <a:pt x="14" y="596"/>
                  </a:lnTo>
                  <a:lnTo>
                    <a:pt x="14" y="743"/>
                  </a:lnTo>
                  <a:lnTo>
                    <a:pt x="0" y="743"/>
                  </a:lnTo>
                  <a:lnTo>
                    <a:pt x="0" y="581"/>
                  </a:lnTo>
                  <a:lnTo>
                    <a:pt x="654" y="581"/>
                  </a:lnTo>
                  <a:lnTo>
                    <a:pt x="654" y="283"/>
                  </a:lnTo>
                  <a:lnTo>
                    <a:pt x="665" y="283"/>
                  </a:lnTo>
                  <a:lnTo>
                    <a:pt x="665" y="596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26A6D8EF-E28A-4626-A115-23BE05AD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1919288"/>
              <a:ext cx="17463" cy="11113"/>
            </a:xfrm>
            <a:prstGeom prst="rect">
              <a:avLst/>
            </a:pr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B3D7C5F1-5D45-488C-AB48-E8C3C6D4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5" y="3122613"/>
              <a:ext cx="93663" cy="150813"/>
            </a:xfrm>
            <a:custGeom>
              <a:avLst/>
              <a:gdLst>
                <a:gd name="T0" fmla="*/ 30 w 59"/>
                <a:gd name="T1" fmla="*/ 95 h 95"/>
                <a:gd name="T2" fmla="*/ 0 w 59"/>
                <a:gd name="T3" fmla="*/ 0 h 95"/>
                <a:gd name="T4" fmla="*/ 59 w 59"/>
                <a:gd name="T5" fmla="*/ 0 h 95"/>
                <a:gd name="T6" fmla="*/ 30 w 5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95">
                  <a:moveTo>
                    <a:pt x="30" y="95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30" y="95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11ACA0D6-EAAB-46D7-ABD5-72894B7247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7763" y="3109913"/>
              <a:ext cx="128588" cy="200025"/>
            </a:xfrm>
            <a:custGeom>
              <a:avLst/>
              <a:gdLst>
                <a:gd name="T0" fmla="*/ 19 w 81"/>
                <a:gd name="T1" fmla="*/ 15 h 126"/>
                <a:gd name="T2" fmla="*/ 41 w 81"/>
                <a:gd name="T3" fmla="*/ 81 h 126"/>
                <a:gd name="T4" fmla="*/ 63 w 81"/>
                <a:gd name="T5" fmla="*/ 15 h 126"/>
                <a:gd name="T6" fmla="*/ 19 w 81"/>
                <a:gd name="T7" fmla="*/ 15 h 126"/>
                <a:gd name="T8" fmla="*/ 41 w 81"/>
                <a:gd name="T9" fmla="*/ 126 h 126"/>
                <a:gd name="T10" fmla="*/ 0 w 81"/>
                <a:gd name="T11" fmla="*/ 0 h 126"/>
                <a:gd name="T12" fmla="*/ 81 w 81"/>
                <a:gd name="T13" fmla="*/ 0 h 126"/>
                <a:gd name="T14" fmla="*/ 41 w 81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26">
                  <a:moveTo>
                    <a:pt x="19" y="15"/>
                  </a:moveTo>
                  <a:lnTo>
                    <a:pt x="41" y="81"/>
                  </a:lnTo>
                  <a:lnTo>
                    <a:pt x="63" y="15"/>
                  </a:lnTo>
                  <a:lnTo>
                    <a:pt x="19" y="15"/>
                  </a:lnTo>
                  <a:close/>
                  <a:moveTo>
                    <a:pt x="41" y="126"/>
                  </a:moveTo>
                  <a:lnTo>
                    <a:pt x="0" y="0"/>
                  </a:lnTo>
                  <a:lnTo>
                    <a:pt x="81" y="0"/>
                  </a:lnTo>
                  <a:lnTo>
                    <a:pt x="41" y="126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FD3BCAD8-8E04-49E2-948E-F452305CD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9963" y="1930400"/>
              <a:ext cx="1055688" cy="1179513"/>
            </a:xfrm>
            <a:custGeom>
              <a:avLst/>
              <a:gdLst>
                <a:gd name="T0" fmla="*/ 11 w 665"/>
                <a:gd name="T1" fmla="*/ 162 h 743"/>
                <a:gd name="T2" fmla="*/ 0 w 665"/>
                <a:gd name="T3" fmla="*/ 162 h 743"/>
                <a:gd name="T4" fmla="*/ 0 w 665"/>
                <a:gd name="T5" fmla="*/ 0 h 743"/>
                <a:gd name="T6" fmla="*/ 11 w 665"/>
                <a:gd name="T7" fmla="*/ 0 h 743"/>
                <a:gd name="T8" fmla="*/ 11 w 665"/>
                <a:gd name="T9" fmla="*/ 162 h 743"/>
                <a:gd name="T10" fmla="*/ 11 w 665"/>
                <a:gd name="T11" fmla="*/ 581 h 743"/>
                <a:gd name="T12" fmla="*/ 665 w 665"/>
                <a:gd name="T13" fmla="*/ 581 h 743"/>
                <a:gd name="T14" fmla="*/ 665 w 665"/>
                <a:gd name="T15" fmla="*/ 743 h 743"/>
                <a:gd name="T16" fmla="*/ 650 w 665"/>
                <a:gd name="T17" fmla="*/ 743 h 743"/>
                <a:gd name="T18" fmla="*/ 650 w 665"/>
                <a:gd name="T19" fmla="*/ 596 h 743"/>
                <a:gd name="T20" fmla="*/ 0 w 665"/>
                <a:gd name="T21" fmla="*/ 596 h 743"/>
                <a:gd name="T22" fmla="*/ 0 w 665"/>
                <a:gd name="T23" fmla="*/ 283 h 743"/>
                <a:gd name="T24" fmla="*/ 11 w 665"/>
                <a:gd name="T25" fmla="*/ 283 h 743"/>
                <a:gd name="T26" fmla="*/ 11 w 665"/>
                <a:gd name="T27" fmla="*/ 5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5" h="743">
                  <a:moveTo>
                    <a:pt x="11" y="162"/>
                  </a:moveTo>
                  <a:lnTo>
                    <a:pt x="0" y="1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62"/>
                  </a:lnTo>
                  <a:close/>
                  <a:moveTo>
                    <a:pt x="11" y="581"/>
                  </a:moveTo>
                  <a:lnTo>
                    <a:pt x="665" y="581"/>
                  </a:lnTo>
                  <a:lnTo>
                    <a:pt x="665" y="743"/>
                  </a:lnTo>
                  <a:lnTo>
                    <a:pt x="650" y="743"/>
                  </a:lnTo>
                  <a:lnTo>
                    <a:pt x="650" y="596"/>
                  </a:lnTo>
                  <a:lnTo>
                    <a:pt x="0" y="596"/>
                  </a:lnTo>
                  <a:lnTo>
                    <a:pt x="0" y="283"/>
                  </a:lnTo>
                  <a:lnTo>
                    <a:pt x="11" y="283"/>
                  </a:lnTo>
                  <a:lnTo>
                    <a:pt x="11" y="581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14401944-9670-4E3B-B8C1-FCDB846D1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963" y="1919288"/>
              <a:ext cx="17463" cy="11113"/>
            </a:xfrm>
            <a:prstGeom prst="rect">
              <a:avLst/>
            </a:pr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7CDE375-471B-4E43-B13C-BC1FC4B27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3122613"/>
              <a:ext cx="98425" cy="150813"/>
            </a:xfrm>
            <a:custGeom>
              <a:avLst/>
              <a:gdLst>
                <a:gd name="T0" fmla="*/ 29 w 62"/>
                <a:gd name="T1" fmla="*/ 95 h 95"/>
                <a:gd name="T2" fmla="*/ 0 w 62"/>
                <a:gd name="T3" fmla="*/ 0 h 95"/>
                <a:gd name="T4" fmla="*/ 62 w 62"/>
                <a:gd name="T5" fmla="*/ 0 h 95"/>
                <a:gd name="T6" fmla="*/ 29 w 62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95">
                  <a:moveTo>
                    <a:pt x="29" y="95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29" y="95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A093EF01-CF0F-42C9-83BA-C7668EB40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9450" y="3109913"/>
              <a:ext cx="128588" cy="200025"/>
            </a:xfrm>
            <a:custGeom>
              <a:avLst/>
              <a:gdLst>
                <a:gd name="T0" fmla="*/ 18 w 81"/>
                <a:gd name="T1" fmla="*/ 15 h 126"/>
                <a:gd name="T2" fmla="*/ 40 w 81"/>
                <a:gd name="T3" fmla="*/ 81 h 126"/>
                <a:gd name="T4" fmla="*/ 62 w 81"/>
                <a:gd name="T5" fmla="*/ 15 h 126"/>
                <a:gd name="T6" fmla="*/ 18 w 81"/>
                <a:gd name="T7" fmla="*/ 15 h 126"/>
                <a:gd name="T8" fmla="*/ 40 w 81"/>
                <a:gd name="T9" fmla="*/ 126 h 126"/>
                <a:gd name="T10" fmla="*/ 0 w 81"/>
                <a:gd name="T11" fmla="*/ 0 h 126"/>
                <a:gd name="T12" fmla="*/ 81 w 81"/>
                <a:gd name="T13" fmla="*/ 0 h 126"/>
                <a:gd name="T14" fmla="*/ 40 w 81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26">
                  <a:moveTo>
                    <a:pt x="18" y="15"/>
                  </a:moveTo>
                  <a:lnTo>
                    <a:pt x="40" y="81"/>
                  </a:lnTo>
                  <a:lnTo>
                    <a:pt x="62" y="15"/>
                  </a:lnTo>
                  <a:lnTo>
                    <a:pt x="18" y="15"/>
                  </a:lnTo>
                  <a:close/>
                  <a:moveTo>
                    <a:pt x="40" y="126"/>
                  </a:moveTo>
                  <a:lnTo>
                    <a:pt x="0" y="0"/>
                  </a:lnTo>
                  <a:lnTo>
                    <a:pt x="81" y="0"/>
                  </a:lnTo>
                  <a:lnTo>
                    <a:pt x="40" y="126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2F6FE3AE-58BE-4785-B6C5-8F6CAA55B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663" y="4572000"/>
              <a:ext cx="1727200" cy="630238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4" name="Rectangle 44">
              <a:extLst>
                <a:ext uri="{FF2B5EF4-FFF2-40B4-BE49-F238E27FC236}">
                  <a16:creationId xmlns:a16="http://schemas.microsoft.com/office/drawing/2014/main" id="{CA918C47-7AA1-40B7-8824-BCD7F3966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663" y="3309938"/>
              <a:ext cx="1727200" cy="630238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04DDCC25-3C05-49C2-AE65-BA612D37B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663" y="2047875"/>
              <a:ext cx="1727200" cy="630238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id="{92DDCADD-70A7-4235-94D6-8F96754D0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950" y="2351088"/>
              <a:ext cx="1370013" cy="2547938"/>
            </a:xfrm>
            <a:custGeom>
              <a:avLst/>
              <a:gdLst>
                <a:gd name="T0" fmla="*/ 863 w 863"/>
                <a:gd name="T1" fmla="*/ 1538 h 1605"/>
                <a:gd name="T2" fmla="*/ 849 w 863"/>
                <a:gd name="T3" fmla="*/ 1538 h 1605"/>
                <a:gd name="T4" fmla="*/ 849 w 863"/>
                <a:gd name="T5" fmla="*/ 1008 h 1605"/>
                <a:gd name="T6" fmla="*/ 863 w 863"/>
                <a:gd name="T7" fmla="*/ 1008 h 1605"/>
                <a:gd name="T8" fmla="*/ 863 w 863"/>
                <a:gd name="T9" fmla="*/ 1538 h 1605"/>
                <a:gd name="T10" fmla="*/ 139 w 863"/>
                <a:gd name="T11" fmla="*/ 1590 h 1605"/>
                <a:gd name="T12" fmla="*/ 283 w 863"/>
                <a:gd name="T13" fmla="*/ 1590 h 1605"/>
                <a:gd name="T14" fmla="*/ 283 w 863"/>
                <a:gd name="T15" fmla="*/ 1605 h 1605"/>
                <a:gd name="T16" fmla="*/ 125 w 863"/>
                <a:gd name="T17" fmla="*/ 1605 h 1605"/>
                <a:gd name="T18" fmla="*/ 125 w 863"/>
                <a:gd name="T19" fmla="*/ 15 h 1605"/>
                <a:gd name="T20" fmla="*/ 0 w 863"/>
                <a:gd name="T21" fmla="*/ 15 h 1605"/>
                <a:gd name="T22" fmla="*/ 0 w 863"/>
                <a:gd name="T23" fmla="*/ 0 h 1605"/>
                <a:gd name="T24" fmla="*/ 139 w 863"/>
                <a:gd name="T25" fmla="*/ 0 h 1605"/>
                <a:gd name="T26" fmla="*/ 139 w 863"/>
                <a:gd name="T27" fmla="*/ 159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3" h="1605">
                  <a:moveTo>
                    <a:pt x="863" y="1538"/>
                  </a:moveTo>
                  <a:lnTo>
                    <a:pt x="849" y="1538"/>
                  </a:lnTo>
                  <a:lnTo>
                    <a:pt x="849" y="1008"/>
                  </a:lnTo>
                  <a:lnTo>
                    <a:pt x="863" y="1008"/>
                  </a:lnTo>
                  <a:lnTo>
                    <a:pt x="863" y="1538"/>
                  </a:lnTo>
                  <a:close/>
                  <a:moveTo>
                    <a:pt x="139" y="1590"/>
                  </a:moveTo>
                  <a:lnTo>
                    <a:pt x="283" y="1590"/>
                  </a:lnTo>
                  <a:lnTo>
                    <a:pt x="283" y="1605"/>
                  </a:lnTo>
                  <a:lnTo>
                    <a:pt x="125" y="1605"/>
                  </a:lnTo>
                  <a:lnTo>
                    <a:pt x="12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1590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694672B6-4517-4B8D-BB07-F22E441AA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38" y="3940175"/>
              <a:ext cx="22225" cy="11113"/>
            </a:xfrm>
            <a:prstGeom prst="rect">
              <a:avLst/>
            </a:pr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003C16C0-82D1-42F5-8B50-432F3BD7E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788" y="2316163"/>
              <a:ext cx="144463" cy="93663"/>
            </a:xfrm>
            <a:custGeom>
              <a:avLst/>
              <a:gdLst>
                <a:gd name="T0" fmla="*/ 91 w 91"/>
                <a:gd name="T1" fmla="*/ 59 h 59"/>
                <a:gd name="T2" fmla="*/ 0 w 91"/>
                <a:gd name="T3" fmla="*/ 29 h 59"/>
                <a:gd name="T4" fmla="*/ 91 w 91"/>
                <a:gd name="T5" fmla="*/ 0 h 59"/>
                <a:gd name="T6" fmla="*/ 91 w 91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9">
                  <a:moveTo>
                    <a:pt x="91" y="59"/>
                  </a:moveTo>
                  <a:lnTo>
                    <a:pt x="0" y="29"/>
                  </a:lnTo>
                  <a:lnTo>
                    <a:pt x="91" y="0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19" name="Freeform 61">
              <a:extLst>
                <a:ext uri="{FF2B5EF4-FFF2-40B4-BE49-F238E27FC236}">
                  <a16:creationId xmlns:a16="http://schemas.microsoft.com/office/drawing/2014/main" id="{1685BAEA-5AFA-43BD-BA70-6F282708F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1863" y="2298700"/>
              <a:ext cx="192088" cy="128588"/>
            </a:xfrm>
            <a:custGeom>
              <a:avLst/>
              <a:gdLst>
                <a:gd name="T0" fmla="*/ 40 w 121"/>
                <a:gd name="T1" fmla="*/ 40 h 81"/>
                <a:gd name="T2" fmla="*/ 106 w 121"/>
                <a:gd name="T3" fmla="*/ 62 h 81"/>
                <a:gd name="T4" fmla="*/ 106 w 121"/>
                <a:gd name="T5" fmla="*/ 18 h 81"/>
                <a:gd name="T6" fmla="*/ 40 w 121"/>
                <a:gd name="T7" fmla="*/ 40 h 81"/>
                <a:gd name="T8" fmla="*/ 121 w 121"/>
                <a:gd name="T9" fmla="*/ 81 h 81"/>
                <a:gd name="T10" fmla="*/ 0 w 121"/>
                <a:gd name="T11" fmla="*/ 40 h 81"/>
                <a:gd name="T12" fmla="*/ 121 w 121"/>
                <a:gd name="T13" fmla="*/ 0 h 81"/>
                <a:gd name="T14" fmla="*/ 121 w 12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81">
                  <a:moveTo>
                    <a:pt x="40" y="40"/>
                  </a:moveTo>
                  <a:lnTo>
                    <a:pt x="106" y="62"/>
                  </a:lnTo>
                  <a:lnTo>
                    <a:pt x="106" y="18"/>
                  </a:lnTo>
                  <a:lnTo>
                    <a:pt x="40" y="40"/>
                  </a:lnTo>
                  <a:close/>
                  <a:moveTo>
                    <a:pt x="121" y="81"/>
                  </a:moveTo>
                  <a:lnTo>
                    <a:pt x="0" y="40"/>
                  </a:lnTo>
                  <a:lnTo>
                    <a:pt x="121" y="0"/>
                  </a:lnTo>
                  <a:lnTo>
                    <a:pt x="121" y="81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0" name="Freeform 62">
              <a:extLst>
                <a:ext uri="{FF2B5EF4-FFF2-40B4-BE49-F238E27FC236}">
                  <a16:creationId xmlns:a16="http://schemas.microsoft.com/office/drawing/2014/main" id="{A1E221C0-B42C-4784-8234-8606F91D72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950" y="3613150"/>
              <a:ext cx="1370013" cy="1285875"/>
            </a:xfrm>
            <a:custGeom>
              <a:avLst/>
              <a:gdLst>
                <a:gd name="T0" fmla="*/ 863 w 863"/>
                <a:gd name="T1" fmla="*/ 743 h 810"/>
                <a:gd name="T2" fmla="*/ 849 w 863"/>
                <a:gd name="T3" fmla="*/ 743 h 810"/>
                <a:gd name="T4" fmla="*/ 849 w 863"/>
                <a:gd name="T5" fmla="*/ 213 h 810"/>
                <a:gd name="T6" fmla="*/ 863 w 863"/>
                <a:gd name="T7" fmla="*/ 213 h 810"/>
                <a:gd name="T8" fmla="*/ 863 w 863"/>
                <a:gd name="T9" fmla="*/ 743 h 810"/>
                <a:gd name="T10" fmla="*/ 139 w 863"/>
                <a:gd name="T11" fmla="*/ 795 h 810"/>
                <a:gd name="T12" fmla="*/ 283 w 863"/>
                <a:gd name="T13" fmla="*/ 795 h 810"/>
                <a:gd name="T14" fmla="*/ 283 w 863"/>
                <a:gd name="T15" fmla="*/ 810 h 810"/>
                <a:gd name="T16" fmla="*/ 125 w 863"/>
                <a:gd name="T17" fmla="*/ 810 h 810"/>
                <a:gd name="T18" fmla="*/ 125 w 863"/>
                <a:gd name="T19" fmla="*/ 15 h 810"/>
                <a:gd name="T20" fmla="*/ 0 w 863"/>
                <a:gd name="T21" fmla="*/ 15 h 810"/>
                <a:gd name="T22" fmla="*/ 0 w 863"/>
                <a:gd name="T23" fmla="*/ 0 h 810"/>
                <a:gd name="T24" fmla="*/ 139 w 863"/>
                <a:gd name="T25" fmla="*/ 0 h 810"/>
                <a:gd name="T26" fmla="*/ 139 w 863"/>
                <a:gd name="T27" fmla="*/ 795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3" h="810">
                  <a:moveTo>
                    <a:pt x="863" y="743"/>
                  </a:moveTo>
                  <a:lnTo>
                    <a:pt x="849" y="743"/>
                  </a:lnTo>
                  <a:lnTo>
                    <a:pt x="849" y="213"/>
                  </a:lnTo>
                  <a:lnTo>
                    <a:pt x="863" y="213"/>
                  </a:lnTo>
                  <a:lnTo>
                    <a:pt x="863" y="743"/>
                  </a:lnTo>
                  <a:close/>
                  <a:moveTo>
                    <a:pt x="139" y="795"/>
                  </a:moveTo>
                  <a:lnTo>
                    <a:pt x="283" y="795"/>
                  </a:lnTo>
                  <a:lnTo>
                    <a:pt x="283" y="810"/>
                  </a:lnTo>
                  <a:lnTo>
                    <a:pt x="125" y="810"/>
                  </a:lnTo>
                  <a:lnTo>
                    <a:pt x="12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795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3B55C826-92D4-4409-A6D7-02A86A12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38" y="3940175"/>
              <a:ext cx="22225" cy="11113"/>
            </a:xfrm>
            <a:prstGeom prst="rect">
              <a:avLst/>
            </a:pr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CCB2C9B3-E79F-4415-B471-D07C6BCDF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788" y="3578225"/>
              <a:ext cx="144463" cy="93663"/>
            </a:xfrm>
            <a:custGeom>
              <a:avLst/>
              <a:gdLst>
                <a:gd name="T0" fmla="*/ 91 w 91"/>
                <a:gd name="T1" fmla="*/ 59 h 59"/>
                <a:gd name="T2" fmla="*/ 0 w 91"/>
                <a:gd name="T3" fmla="*/ 29 h 59"/>
                <a:gd name="T4" fmla="*/ 91 w 91"/>
                <a:gd name="T5" fmla="*/ 0 h 59"/>
                <a:gd name="T6" fmla="*/ 91 w 91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9">
                  <a:moveTo>
                    <a:pt x="91" y="59"/>
                  </a:moveTo>
                  <a:lnTo>
                    <a:pt x="0" y="29"/>
                  </a:lnTo>
                  <a:lnTo>
                    <a:pt x="91" y="0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3" name="Freeform 65">
              <a:extLst>
                <a:ext uri="{FF2B5EF4-FFF2-40B4-BE49-F238E27FC236}">
                  <a16:creationId xmlns:a16="http://schemas.microsoft.com/office/drawing/2014/main" id="{2557EB81-830D-40DD-BE53-28B3D2800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1863" y="3560763"/>
              <a:ext cx="192088" cy="128588"/>
            </a:xfrm>
            <a:custGeom>
              <a:avLst/>
              <a:gdLst>
                <a:gd name="T0" fmla="*/ 40 w 121"/>
                <a:gd name="T1" fmla="*/ 40 h 81"/>
                <a:gd name="T2" fmla="*/ 106 w 121"/>
                <a:gd name="T3" fmla="*/ 62 h 81"/>
                <a:gd name="T4" fmla="*/ 106 w 121"/>
                <a:gd name="T5" fmla="*/ 18 h 81"/>
                <a:gd name="T6" fmla="*/ 40 w 121"/>
                <a:gd name="T7" fmla="*/ 40 h 81"/>
                <a:gd name="T8" fmla="*/ 121 w 121"/>
                <a:gd name="T9" fmla="*/ 81 h 81"/>
                <a:gd name="T10" fmla="*/ 0 w 121"/>
                <a:gd name="T11" fmla="*/ 40 h 81"/>
                <a:gd name="T12" fmla="*/ 121 w 121"/>
                <a:gd name="T13" fmla="*/ 0 h 81"/>
                <a:gd name="T14" fmla="*/ 121 w 12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81">
                  <a:moveTo>
                    <a:pt x="40" y="40"/>
                  </a:moveTo>
                  <a:lnTo>
                    <a:pt x="106" y="62"/>
                  </a:lnTo>
                  <a:lnTo>
                    <a:pt x="106" y="18"/>
                  </a:lnTo>
                  <a:lnTo>
                    <a:pt x="40" y="40"/>
                  </a:lnTo>
                  <a:close/>
                  <a:moveTo>
                    <a:pt x="121" y="81"/>
                  </a:moveTo>
                  <a:lnTo>
                    <a:pt x="0" y="40"/>
                  </a:lnTo>
                  <a:lnTo>
                    <a:pt x="121" y="0"/>
                  </a:lnTo>
                  <a:lnTo>
                    <a:pt x="121" y="81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97AE1103-E3FE-42CF-BABF-E874ED76D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950" y="3951288"/>
              <a:ext cx="1370013" cy="947738"/>
            </a:xfrm>
            <a:custGeom>
              <a:avLst/>
              <a:gdLst>
                <a:gd name="T0" fmla="*/ 863 w 863"/>
                <a:gd name="T1" fmla="*/ 530 h 597"/>
                <a:gd name="T2" fmla="*/ 849 w 863"/>
                <a:gd name="T3" fmla="*/ 530 h 597"/>
                <a:gd name="T4" fmla="*/ 849 w 863"/>
                <a:gd name="T5" fmla="*/ 0 h 597"/>
                <a:gd name="T6" fmla="*/ 863 w 863"/>
                <a:gd name="T7" fmla="*/ 0 h 597"/>
                <a:gd name="T8" fmla="*/ 863 w 863"/>
                <a:gd name="T9" fmla="*/ 530 h 597"/>
                <a:gd name="T10" fmla="*/ 283 w 863"/>
                <a:gd name="T11" fmla="*/ 597 h 597"/>
                <a:gd name="T12" fmla="*/ 0 w 863"/>
                <a:gd name="T13" fmla="*/ 597 h 597"/>
                <a:gd name="T14" fmla="*/ 0 w 863"/>
                <a:gd name="T15" fmla="*/ 582 h 597"/>
                <a:gd name="T16" fmla="*/ 283 w 863"/>
                <a:gd name="T17" fmla="*/ 582 h 597"/>
                <a:gd name="T18" fmla="*/ 283 w 863"/>
                <a:gd name="T19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" h="597">
                  <a:moveTo>
                    <a:pt x="863" y="530"/>
                  </a:moveTo>
                  <a:lnTo>
                    <a:pt x="849" y="530"/>
                  </a:lnTo>
                  <a:lnTo>
                    <a:pt x="849" y="0"/>
                  </a:lnTo>
                  <a:lnTo>
                    <a:pt x="863" y="0"/>
                  </a:lnTo>
                  <a:lnTo>
                    <a:pt x="863" y="530"/>
                  </a:lnTo>
                  <a:close/>
                  <a:moveTo>
                    <a:pt x="283" y="597"/>
                  </a:moveTo>
                  <a:lnTo>
                    <a:pt x="0" y="597"/>
                  </a:lnTo>
                  <a:lnTo>
                    <a:pt x="0" y="582"/>
                  </a:lnTo>
                  <a:lnTo>
                    <a:pt x="283" y="582"/>
                  </a:lnTo>
                  <a:lnTo>
                    <a:pt x="283" y="597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5" name="Rectangle 67">
              <a:extLst>
                <a:ext uri="{FF2B5EF4-FFF2-40B4-BE49-F238E27FC236}">
                  <a16:creationId xmlns:a16="http://schemas.microsoft.com/office/drawing/2014/main" id="{E2513A76-B650-4AED-BFB3-22194BCC7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1738" y="3940175"/>
              <a:ext cx="22225" cy="11113"/>
            </a:xfrm>
            <a:prstGeom prst="rect">
              <a:avLst/>
            </a:pr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6" name="Freeform 68">
              <a:extLst>
                <a:ext uri="{FF2B5EF4-FFF2-40B4-BE49-F238E27FC236}">
                  <a16:creationId xmlns:a16="http://schemas.microsoft.com/office/drawing/2014/main" id="{86A5057A-BD7F-4377-8C35-D4E5157DE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788" y="4840288"/>
              <a:ext cx="144463" cy="93663"/>
            </a:xfrm>
            <a:custGeom>
              <a:avLst/>
              <a:gdLst>
                <a:gd name="T0" fmla="*/ 91 w 91"/>
                <a:gd name="T1" fmla="*/ 59 h 59"/>
                <a:gd name="T2" fmla="*/ 0 w 91"/>
                <a:gd name="T3" fmla="*/ 29 h 59"/>
                <a:gd name="T4" fmla="*/ 91 w 91"/>
                <a:gd name="T5" fmla="*/ 0 h 59"/>
                <a:gd name="T6" fmla="*/ 91 w 91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9">
                  <a:moveTo>
                    <a:pt x="91" y="59"/>
                  </a:moveTo>
                  <a:lnTo>
                    <a:pt x="0" y="29"/>
                  </a:lnTo>
                  <a:lnTo>
                    <a:pt x="91" y="0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C3ED805D-5476-4336-A899-CFAC31AC7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1863" y="4822825"/>
              <a:ext cx="192088" cy="128588"/>
            </a:xfrm>
            <a:custGeom>
              <a:avLst/>
              <a:gdLst>
                <a:gd name="T0" fmla="*/ 40 w 121"/>
                <a:gd name="T1" fmla="*/ 40 h 81"/>
                <a:gd name="T2" fmla="*/ 106 w 121"/>
                <a:gd name="T3" fmla="*/ 62 h 81"/>
                <a:gd name="T4" fmla="*/ 106 w 121"/>
                <a:gd name="T5" fmla="*/ 18 h 81"/>
                <a:gd name="T6" fmla="*/ 40 w 121"/>
                <a:gd name="T7" fmla="*/ 40 h 81"/>
                <a:gd name="T8" fmla="*/ 121 w 121"/>
                <a:gd name="T9" fmla="*/ 81 h 81"/>
                <a:gd name="T10" fmla="*/ 0 w 121"/>
                <a:gd name="T11" fmla="*/ 40 h 81"/>
                <a:gd name="T12" fmla="*/ 121 w 121"/>
                <a:gd name="T13" fmla="*/ 0 h 81"/>
                <a:gd name="T14" fmla="*/ 121 w 121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81">
                  <a:moveTo>
                    <a:pt x="40" y="40"/>
                  </a:moveTo>
                  <a:lnTo>
                    <a:pt x="106" y="62"/>
                  </a:lnTo>
                  <a:lnTo>
                    <a:pt x="106" y="18"/>
                  </a:lnTo>
                  <a:lnTo>
                    <a:pt x="40" y="40"/>
                  </a:lnTo>
                  <a:close/>
                  <a:moveTo>
                    <a:pt x="121" y="81"/>
                  </a:moveTo>
                  <a:lnTo>
                    <a:pt x="0" y="40"/>
                  </a:lnTo>
                  <a:lnTo>
                    <a:pt x="121" y="0"/>
                  </a:lnTo>
                  <a:lnTo>
                    <a:pt x="121" y="81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8" name="Rectangle 83">
              <a:extLst>
                <a:ext uri="{FF2B5EF4-FFF2-40B4-BE49-F238E27FC236}">
                  <a16:creationId xmlns:a16="http://schemas.microsoft.com/office/drawing/2014/main" id="{924C343E-12D5-449C-855A-1AA89C2CC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063" y="4572000"/>
              <a:ext cx="1725613" cy="630238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29" name="Rectangle 93">
              <a:extLst>
                <a:ext uri="{FF2B5EF4-FFF2-40B4-BE49-F238E27FC236}">
                  <a16:creationId xmlns:a16="http://schemas.microsoft.com/office/drawing/2014/main" id="{5596DBC6-1EEE-4953-BB8E-B6C9125DE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063" y="2047875"/>
              <a:ext cx="1725613" cy="630238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0" name="Rectangle 99">
              <a:extLst>
                <a:ext uri="{FF2B5EF4-FFF2-40B4-BE49-F238E27FC236}">
                  <a16:creationId xmlns:a16="http://schemas.microsoft.com/office/drawing/2014/main" id="{7A24E084-69D2-4AAC-9426-2694DB6BC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063" y="3309938"/>
              <a:ext cx="1725613" cy="630238"/>
            </a:xfrm>
            <a:prstGeom prst="rect">
              <a:avLst/>
            </a:prstGeom>
            <a:solidFill>
              <a:srgbClr val="986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1" name="Freeform 106">
              <a:extLst>
                <a:ext uri="{FF2B5EF4-FFF2-40B4-BE49-F238E27FC236}">
                  <a16:creationId xmlns:a16="http://schemas.microsoft.com/office/drawing/2014/main" id="{5B2BFB2E-05F0-4EC7-8CDF-1B960B2A4D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838" y="2351088"/>
              <a:ext cx="1352550" cy="2547938"/>
            </a:xfrm>
            <a:custGeom>
              <a:avLst/>
              <a:gdLst>
                <a:gd name="T0" fmla="*/ 852 w 852"/>
                <a:gd name="T1" fmla="*/ 15 h 1605"/>
                <a:gd name="T2" fmla="*/ 746 w 852"/>
                <a:gd name="T3" fmla="*/ 15 h 1605"/>
                <a:gd name="T4" fmla="*/ 746 w 852"/>
                <a:gd name="T5" fmla="*/ 1605 h 1605"/>
                <a:gd name="T6" fmla="*/ 544 w 852"/>
                <a:gd name="T7" fmla="*/ 1605 h 1605"/>
                <a:gd name="T8" fmla="*/ 544 w 852"/>
                <a:gd name="T9" fmla="*/ 1590 h 1605"/>
                <a:gd name="T10" fmla="*/ 731 w 852"/>
                <a:gd name="T11" fmla="*/ 1590 h 1605"/>
                <a:gd name="T12" fmla="*/ 731 w 852"/>
                <a:gd name="T13" fmla="*/ 0 h 1605"/>
                <a:gd name="T14" fmla="*/ 852 w 852"/>
                <a:gd name="T15" fmla="*/ 0 h 1605"/>
                <a:gd name="T16" fmla="*/ 852 w 852"/>
                <a:gd name="T17" fmla="*/ 15 h 1605"/>
                <a:gd name="T18" fmla="*/ 15 w 852"/>
                <a:gd name="T19" fmla="*/ 1590 h 1605"/>
                <a:gd name="T20" fmla="*/ 125 w 852"/>
                <a:gd name="T21" fmla="*/ 1590 h 1605"/>
                <a:gd name="T22" fmla="*/ 125 w 852"/>
                <a:gd name="T23" fmla="*/ 1605 h 1605"/>
                <a:gd name="T24" fmla="*/ 0 w 852"/>
                <a:gd name="T25" fmla="*/ 1605 h 1605"/>
                <a:gd name="T26" fmla="*/ 0 w 852"/>
                <a:gd name="T27" fmla="*/ 1008 h 1605"/>
                <a:gd name="T28" fmla="*/ 15 w 852"/>
                <a:gd name="T29" fmla="*/ 1008 h 1605"/>
                <a:gd name="T30" fmla="*/ 15 w 852"/>
                <a:gd name="T31" fmla="*/ 1590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2" h="1605">
                  <a:moveTo>
                    <a:pt x="852" y="15"/>
                  </a:moveTo>
                  <a:lnTo>
                    <a:pt x="746" y="15"/>
                  </a:lnTo>
                  <a:lnTo>
                    <a:pt x="746" y="1605"/>
                  </a:lnTo>
                  <a:lnTo>
                    <a:pt x="544" y="1605"/>
                  </a:lnTo>
                  <a:lnTo>
                    <a:pt x="544" y="1590"/>
                  </a:lnTo>
                  <a:lnTo>
                    <a:pt x="731" y="1590"/>
                  </a:lnTo>
                  <a:lnTo>
                    <a:pt x="731" y="0"/>
                  </a:lnTo>
                  <a:lnTo>
                    <a:pt x="852" y="0"/>
                  </a:lnTo>
                  <a:lnTo>
                    <a:pt x="852" y="15"/>
                  </a:lnTo>
                  <a:close/>
                  <a:moveTo>
                    <a:pt x="15" y="1590"/>
                  </a:moveTo>
                  <a:lnTo>
                    <a:pt x="125" y="1590"/>
                  </a:lnTo>
                  <a:lnTo>
                    <a:pt x="125" y="1605"/>
                  </a:lnTo>
                  <a:lnTo>
                    <a:pt x="0" y="1605"/>
                  </a:lnTo>
                  <a:lnTo>
                    <a:pt x="0" y="1008"/>
                  </a:lnTo>
                  <a:lnTo>
                    <a:pt x="15" y="1008"/>
                  </a:lnTo>
                  <a:lnTo>
                    <a:pt x="15" y="1590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2" name="Rectangle 107">
              <a:extLst>
                <a:ext uri="{FF2B5EF4-FFF2-40B4-BE49-F238E27FC236}">
                  <a16:creationId xmlns:a16="http://schemas.microsoft.com/office/drawing/2014/main" id="{49742D51-C4DB-4C08-9F1E-DEDCADBF9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3940175"/>
              <a:ext cx="23813" cy="11113"/>
            </a:xfrm>
            <a:prstGeom prst="rect">
              <a:avLst/>
            </a:pr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3" name="Freeform 108">
              <a:extLst>
                <a:ext uri="{FF2B5EF4-FFF2-40B4-BE49-F238E27FC236}">
                  <a16:creationId xmlns:a16="http://schemas.microsoft.com/office/drawing/2014/main" id="{0918ED43-FBD1-4CA3-BA8E-47616C25B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2316163"/>
              <a:ext cx="144463" cy="93663"/>
            </a:xfrm>
            <a:custGeom>
              <a:avLst/>
              <a:gdLst>
                <a:gd name="T0" fmla="*/ 91 w 91"/>
                <a:gd name="T1" fmla="*/ 29 h 59"/>
                <a:gd name="T2" fmla="*/ 0 w 91"/>
                <a:gd name="T3" fmla="*/ 59 h 59"/>
                <a:gd name="T4" fmla="*/ 0 w 91"/>
                <a:gd name="T5" fmla="*/ 0 h 59"/>
                <a:gd name="T6" fmla="*/ 91 w 91"/>
                <a:gd name="T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9">
                  <a:moveTo>
                    <a:pt x="91" y="2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91" y="29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4" name="Freeform 109">
              <a:extLst>
                <a:ext uri="{FF2B5EF4-FFF2-40B4-BE49-F238E27FC236}">
                  <a16:creationId xmlns:a16="http://schemas.microsoft.com/office/drawing/2014/main" id="{1C8A8EE4-84BA-45BE-8C22-E6E3E28B6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4388" y="2298700"/>
              <a:ext cx="193675" cy="128588"/>
            </a:xfrm>
            <a:custGeom>
              <a:avLst/>
              <a:gdLst>
                <a:gd name="T0" fmla="*/ 15 w 122"/>
                <a:gd name="T1" fmla="*/ 62 h 81"/>
                <a:gd name="T2" fmla="*/ 81 w 122"/>
                <a:gd name="T3" fmla="*/ 40 h 81"/>
                <a:gd name="T4" fmla="*/ 15 w 122"/>
                <a:gd name="T5" fmla="*/ 18 h 81"/>
                <a:gd name="T6" fmla="*/ 15 w 122"/>
                <a:gd name="T7" fmla="*/ 62 h 81"/>
                <a:gd name="T8" fmla="*/ 122 w 122"/>
                <a:gd name="T9" fmla="*/ 40 h 81"/>
                <a:gd name="T10" fmla="*/ 0 w 122"/>
                <a:gd name="T11" fmla="*/ 81 h 81"/>
                <a:gd name="T12" fmla="*/ 0 w 122"/>
                <a:gd name="T13" fmla="*/ 0 h 81"/>
                <a:gd name="T14" fmla="*/ 122 w 122"/>
                <a:gd name="T15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81">
                  <a:moveTo>
                    <a:pt x="15" y="62"/>
                  </a:moveTo>
                  <a:lnTo>
                    <a:pt x="81" y="40"/>
                  </a:lnTo>
                  <a:lnTo>
                    <a:pt x="15" y="18"/>
                  </a:lnTo>
                  <a:lnTo>
                    <a:pt x="15" y="62"/>
                  </a:lnTo>
                  <a:close/>
                  <a:moveTo>
                    <a:pt x="122" y="4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22" y="40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5" name="Freeform 110">
              <a:extLst>
                <a:ext uri="{FF2B5EF4-FFF2-40B4-BE49-F238E27FC236}">
                  <a16:creationId xmlns:a16="http://schemas.microsoft.com/office/drawing/2014/main" id="{F756A45C-B392-4305-9F0F-A03FC7A7F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838" y="3613150"/>
              <a:ext cx="1352550" cy="1285875"/>
            </a:xfrm>
            <a:custGeom>
              <a:avLst/>
              <a:gdLst>
                <a:gd name="T0" fmla="*/ 852 w 852"/>
                <a:gd name="T1" fmla="*/ 15 h 810"/>
                <a:gd name="T2" fmla="*/ 746 w 852"/>
                <a:gd name="T3" fmla="*/ 15 h 810"/>
                <a:gd name="T4" fmla="*/ 746 w 852"/>
                <a:gd name="T5" fmla="*/ 810 h 810"/>
                <a:gd name="T6" fmla="*/ 544 w 852"/>
                <a:gd name="T7" fmla="*/ 810 h 810"/>
                <a:gd name="T8" fmla="*/ 544 w 852"/>
                <a:gd name="T9" fmla="*/ 795 h 810"/>
                <a:gd name="T10" fmla="*/ 731 w 852"/>
                <a:gd name="T11" fmla="*/ 795 h 810"/>
                <a:gd name="T12" fmla="*/ 731 w 852"/>
                <a:gd name="T13" fmla="*/ 0 h 810"/>
                <a:gd name="T14" fmla="*/ 852 w 852"/>
                <a:gd name="T15" fmla="*/ 0 h 810"/>
                <a:gd name="T16" fmla="*/ 852 w 852"/>
                <a:gd name="T17" fmla="*/ 15 h 810"/>
                <a:gd name="T18" fmla="*/ 15 w 852"/>
                <a:gd name="T19" fmla="*/ 795 h 810"/>
                <a:gd name="T20" fmla="*/ 125 w 852"/>
                <a:gd name="T21" fmla="*/ 795 h 810"/>
                <a:gd name="T22" fmla="*/ 125 w 852"/>
                <a:gd name="T23" fmla="*/ 810 h 810"/>
                <a:gd name="T24" fmla="*/ 0 w 852"/>
                <a:gd name="T25" fmla="*/ 810 h 810"/>
                <a:gd name="T26" fmla="*/ 0 w 852"/>
                <a:gd name="T27" fmla="*/ 213 h 810"/>
                <a:gd name="T28" fmla="*/ 15 w 852"/>
                <a:gd name="T29" fmla="*/ 213 h 810"/>
                <a:gd name="T30" fmla="*/ 15 w 852"/>
                <a:gd name="T31" fmla="*/ 795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2" h="810">
                  <a:moveTo>
                    <a:pt x="852" y="15"/>
                  </a:moveTo>
                  <a:lnTo>
                    <a:pt x="746" y="15"/>
                  </a:lnTo>
                  <a:lnTo>
                    <a:pt x="746" y="810"/>
                  </a:lnTo>
                  <a:lnTo>
                    <a:pt x="544" y="810"/>
                  </a:lnTo>
                  <a:lnTo>
                    <a:pt x="544" y="795"/>
                  </a:lnTo>
                  <a:lnTo>
                    <a:pt x="731" y="795"/>
                  </a:lnTo>
                  <a:lnTo>
                    <a:pt x="731" y="0"/>
                  </a:lnTo>
                  <a:lnTo>
                    <a:pt x="852" y="0"/>
                  </a:lnTo>
                  <a:lnTo>
                    <a:pt x="852" y="15"/>
                  </a:lnTo>
                  <a:close/>
                  <a:moveTo>
                    <a:pt x="15" y="795"/>
                  </a:moveTo>
                  <a:lnTo>
                    <a:pt x="125" y="795"/>
                  </a:lnTo>
                  <a:lnTo>
                    <a:pt x="125" y="810"/>
                  </a:lnTo>
                  <a:lnTo>
                    <a:pt x="0" y="810"/>
                  </a:lnTo>
                  <a:lnTo>
                    <a:pt x="0" y="213"/>
                  </a:lnTo>
                  <a:lnTo>
                    <a:pt x="15" y="213"/>
                  </a:lnTo>
                  <a:lnTo>
                    <a:pt x="15" y="795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6" name="Rectangle 111">
              <a:extLst>
                <a:ext uri="{FF2B5EF4-FFF2-40B4-BE49-F238E27FC236}">
                  <a16:creationId xmlns:a16="http://schemas.microsoft.com/office/drawing/2014/main" id="{B656A1DF-1AB2-4269-8A85-9021F7974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3940175"/>
              <a:ext cx="23813" cy="11113"/>
            </a:xfrm>
            <a:prstGeom prst="rect">
              <a:avLst/>
            </a:pr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7" name="Freeform 112">
              <a:extLst>
                <a:ext uri="{FF2B5EF4-FFF2-40B4-BE49-F238E27FC236}">
                  <a16:creationId xmlns:a16="http://schemas.microsoft.com/office/drawing/2014/main" id="{A7F0D71E-F3F1-4EF3-8945-591CDC8E2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3578225"/>
              <a:ext cx="144463" cy="93663"/>
            </a:xfrm>
            <a:custGeom>
              <a:avLst/>
              <a:gdLst>
                <a:gd name="T0" fmla="*/ 91 w 91"/>
                <a:gd name="T1" fmla="*/ 29 h 59"/>
                <a:gd name="T2" fmla="*/ 0 w 91"/>
                <a:gd name="T3" fmla="*/ 59 h 59"/>
                <a:gd name="T4" fmla="*/ 0 w 91"/>
                <a:gd name="T5" fmla="*/ 0 h 59"/>
                <a:gd name="T6" fmla="*/ 91 w 91"/>
                <a:gd name="T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9">
                  <a:moveTo>
                    <a:pt x="91" y="2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91" y="29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8" name="Freeform 113">
              <a:extLst>
                <a:ext uri="{FF2B5EF4-FFF2-40B4-BE49-F238E27FC236}">
                  <a16:creationId xmlns:a16="http://schemas.microsoft.com/office/drawing/2014/main" id="{084B7E07-B2AA-4626-A58C-231FDC2D9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4388" y="3560763"/>
              <a:ext cx="193675" cy="128588"/>
            </a:xfrm>
            <a:custGeom>
              <a:avLst/>
              <a:gdLst>
                <a:gd name="T0" fmla="*/ 15 w 122"/>
                <a:gd name="T1" fmla="*/ 62 h 81"/>
                <a:gd name="T2" fmla="*/ 81 w 122"/>
                <a:gd name="T3" fmla="*/ 40 h 81"/>
                <a:gd name="T4" fmla="*/ 15 w 122"/>
                <a:gd name="T5" fmla="*/ 18 h 81"/>
                <a:gd name="T6" fmla="*/ 15 w 122"/>
                <a:gd name="T7" fmla="*/ 62 h 81"/>
                <a:gd name="T8" fmla="*/ 122 w 122"/>
                <a:gd name="T9" fmla="*/ 40 h 81"/>
                <a:gd name="T10" fmla="*/ 0 w 122"/>
                <a:gd name="T11" fmla="*/ 81 h 81"/>
                <a:gd name="T12" fmla="*/ 0 w 122"/>
                <a:gd name="T13" fmla="*/ 0 h 81"/>
                <a:gd name="T14" fmla="*/ 122 w 122"/>
                <a:gd name="T15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81">
                  <a:moveTo>
                    <a:pt x="15" y="62"/>
                  </a:moveTo>
                  <a:lnTo>
                    <a:pt x="81" y="40"/>
                  </a:lnTo>
                  <a:lnTo>
                    <a:pt x="15" y="18"/>
                  </a:lnTo>
                  <a:lnTo>
                    <a:pt x="15" y="62"/>
                  </a:lnTo>
                  <a:close/>
                  <a:moveTo>
                    <a:pt x="122" y="4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22" y="40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39" name="Freeform 114">
              <a:extLst>
                <a:ext uri="{FF2B5EF4-FFF2-40B4-BE49-F238E27FC236}">
                  <a16:creationId xmlns:a16="http://schemas.microsoft.com/office/drawing/2014/main" id="{CC948C39-F82E-423F-BE4A-70ED27E05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838" y="3951288"/>
              <a:ext cx="1352550" cy="947738"/>
            </a:xfrm>
            <a:custGeom>
              <a:avLst/>
              <a:gdLst>
                <a:gd name="T0" fmla="*/ 852 w 852"/>
                <a:gd name="T1" fmla="*/ 582 h 597"/>
                <a:gd name="T2" fmla="*/ 852 w 852"/>
                <a:gd name="T3" fmla="*/ 597 h 597"/>
                <a:gd name="T4" fmla="*/ 544 w 852"/>
                <a:gd name="T5" fmla="*/ 597 h 597"/>
                <a:gd name="T6" fmla="*/ 544 w 852"/>
                <a:gd name="T7" fmla="*/ 582 h 597"/>
                <a:gd name="T8" fmla="*/ 852 w 852"/>
                <a:gd name="T9" fmla="*/ 582 h 597"/>
                <a:gd name="T10" fmla="*/ 15 w 852"/>
                <a:gd name="T11" fmla="*/ 582 h 597"/>
                <a:gd name="T12" fmla="*/ 125 w 852"/>
                <a:gd name="T13" fmla="*/ 582 h 597"/>
                <a:gd name="T14" fmla="*/ 125 w 852"/>
                <a:gd name="T15" fmla="*/ 597 h 597"/>
                <a:gd name="T16" fmla="*/ 0 w 852"/>
                <a:gd name="T17" fmla="*/ 597 h 597"/>
                <a:gd name="T18" fmla="*/ 0 w 852"/>
                <a:gd name="T19" fmla="*/ 0 h 597"/>
                <a:gd name="T20" fmla="*/ 15 w 852"/>
                <a:gd name="T21" fmla="*/ 0 h 597"/>
                <a:gd name="T22" fmla="*/ 15 w 852"/>
                <a:gd name="T23" fmla="*/ 58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2" h="597">
                  <a:moveTo>
                    <a:pt x="852" y="582"/>
                  </a:moveTo>
                  <a:lnTo>
                    <a:pt x="852" y="597"/>
                  </a:lnTo>
                  <a:lnTo>
                    <a:pt x="544" y="597"/>
                  </a:lnTo>
                  <a:lnTo>
                    <a:pt x="544" y="582"/>
                  </a:lnTo>
                  <a:lnTo>
                    <a:pt x="852" y="582"/>
                  </a:lnTo>
                  <a:close/>
                  <a:moveTo>
                    <a:pt x="15" y="582"/>
                  </a:moveTo>
                  <a:lnTo>
                    <a:pt x="125" y="582"/>
                  </a:lnTo>
                  <a:lnTo>
                    <a:pt x="125" y="597"/>
                  </a:lnTo>
                  <a:lnTo>
                    <a:pt x="0" y="59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82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40" name="Rectangle 115">
              <a:extLst>
                <a:ext uri="{FF2B5EF4-FFF2-40B4-BE49-F238E27FC236}">
                  <a16:creationId xmlns:a16="http://schemas.microsoft.com/office/drawing/2014/main" id="{515B6AD8-6D3F-4EF3-B843-4DA5B5D2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3940175"/>
              <a:ext cx="23813" cy="11113"/>
            </a:xfrm>
            <a:prstGeom prst="rect">
              <a:avLst/>
            </a:pr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41" name="Freeform 116">
              <a:extLst>
                <a:ext uri="{FF2B5EF4-FFF2-40B4-BE49-F238E27FC236}">
                  <a16:creationId xmlns:a16="http://schemas.microsoft.com/office/drawing/2014/main" id="{E1C0AB05-FA76-4925-A8E1-B3A52C58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4840288"/>
              <a:ext cx="144463" cy="93663"/>
            </a:xfrm>
            <a:custGeom>
              <a:avLst/>
              <a:gdLst>
                <a:gd name="T0" fmla="*/ 91 w 91"/>
                <a:gd name="T1" fmla="*/ 29 h 59"/>
                <a:gd name="T2" fmla="*/ 0 w 91"/>
                <a:gd name="T3" fmla="*/ 59 h 59"/>
                <a:gd name="T4" fmla="*/ 0 w 91"/>
                <a:gd name="T5" fmla="*/ 0 h 59"/>
                <a:gd name="T6" fmla="*/ 91 w 91"/>
                <a:gd name="T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9">
                  <a:moveTo>
                    <a:pt x="91" y="2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91" y="29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42" name="Freeform 117">
              <a:extLst>
                <a:ext uri="{FF2B5EF4-FFF2-40B4-BE49-F238E27FC236}">
                  <a16:creationId xmlns:a16="http://schemas.microsoft.com/office/drawing/2014/main" id="{A95FF726-48EB-4726-8576-28CD3F1EF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4388" y="4822825"/>
              <a:ext cx="193675" cy="128588"/>
            </a:xfrm>
            <a:custGeom>
              <a:avLst/>
              <a:gdLst>
                <a:gd name="T0" fmla="*/ 15 w 122"/>
                <a:gd name="T1" fmla="*/ 62 h 81"/>
                <a:gd name="T2" fmla="*/ 81 w 122"/>
                <a:gd name="T3" fmla="*/ 40 h 81"/>
                <a:gd name="T4" fmla="*/ 15 w 122"/>
                <a:gd name="T5" fmla="*/ 18 h 81"/>
                <a:gd name="T6" fmla="*/ 15 w 122"/>
                <a:gd name="T7" fmla="*/ 62 h 81"/>
                <a:gd name="T8" fmla="*/ 122 w 122"/>
                <a:gd name="T9" fmla="*/ 40 h 81"/>
                <a:gd name="T10" fmla="*/ 0 w 122"/>
                <a:gd name="T11" fmla="*/ 81 h 81"/>
                <a:gd name="T12" fmla="*/ 0 w 122"/>
                <a:gd name="T13" fmla="*/ 0 h 81"/>
                <a:gd name="T14" fmla="*/ 122 w 122"/>
                <a:gd name="T15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81">
                  <a:moveTo>
                    <a:pt x="15" y="62"/>
                  </a:moveTo>
                  <a:lnTo>
                    <a:pt x="81" y="40"/>
                  </a:lnTo>
                  <a:lnTo>
                    <a:pt x="15" y="18"/>
                  </a:lnTo>
                  <a:lnTo>
                    <a:pt x="15" y="62"/>
                  </a:lnTo>
                  <a:close/>
                  <a:moveTo>
                    <a:pt x="122" y="40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122" y="40"/>
                  </a:lnTo>
                  <a:close/>
                </a:path>
              </a:pathLst>
            </a:custGeom>
            <a:solidFill>
              <a:srgbClr val="3D4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3600" dirty="0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57175B83-DDF0-42C0-87B6-DB65D5AA2689}"/>
                </a:ext>
              </a:extLst>
            </p:cNvPr>
            <p:cNvSpPr txBox="1"/>
            <p:nvPr/>
          </p:nvSpPr>
          <p:spPr>
            <a:xfrm>
              <a:off x="1809750" y="2129423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Open Sans"/>
                </a:rPr>
                <a:t>Manu 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3600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56E4E921-D8E1-4B7E-B2EB-C0409C12CFE7}"/>
                </a:ext>
              </a:extLst>
            </p:cNvPr>
            <p:cNvSpPr txBox="1"/>
            <p:nvPr/>
          </p:nvSpPr>
          <p:spPr>
            <a:xfrm>
              <a:off x="1792143" y="3429000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Open Sans"/>
                </a:rPr>
                <a:t>Manu 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3600" dirty="0">
                <a:solidFill>
                  <a:schemeClr val="bg1"/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1A145F0B-6346-45D2-88DB-9E99BCD3E117}"/>
                </a:ext>
              </a:extLst>
            </p:cNvPr>
            <p:cNvSpPr txBox="1"/>
            <p:nvPr/>
          </p:nvSpPr>
          <p:spPr>
            <a:xfrm>
              <a:off x="1776412" y="4717842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Open Sans"/>
                </a:rPr>
                <a:t>Manu 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3600" dirty="0">
                <a:solidFill>
                  <a:schemeClr val="bg1"/>
                </a:solidFill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8C3E2CDD-2671-4358-9DE9-8F0886935228}"/>
                </a:ext>
              </a:extLst>
            </p:cNvPr>
            <p:cNvSpPr txBox="1"/>
            <p:nvPr/>
          </p:nvSpPr>
          <p:spPr>
            <a:xfrm>
              <a:off x="4206080" y="3420060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Open Sans"/>
                </a:rPr>
                <a:t>Manu 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3600" dirty="0">
                <a:solidFill>
                  <a:schemeClr val="bg1"/>
                </a:solidFill>
              </a:endParaRP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D91717EC-6276-4879-B4D4-8DCD6B0A19A5}"/>
                </a:ext>
              </a:extLst>
            </p:cNvPr>
            <p:cNvSpPr txBox="1"/>
            <p:nvPr/>
          </p:nvSpPr>
          <p:spPr>
            <a:xfrm>
              <a:off x="6294437" y="3420060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Open Sans"/>
                </a:rPr>
                <a:t>Manu 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3600" dirty="0">
                <a:solidFill>
                  <a:schemeClr val="bg1"/>
                </a:solidFill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41DF7EC2-1825-430B-A2D2-36D5003765C8}"/>
                </a:ext>
              </a:extLst>
            </p:cNvPr>
            <p:cNvSpPr txBox="1"/>
            <p:nvPr/>
          </p:nvSpPr>
          <p:spPr>
            <a:xfrm>
              <a:off x="8690914" y="2181811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Open Sans"/>
                </a:rPr>
                <a:t>Manu 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3600" dirty="0">
                <a:solidFill>
                  <a:schemeClr val="bg1"/>
                </a:solidFill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CF8F6425-0218-4336-B431-C43A4C2A05B7}"/>
                </a:ext>
              </a:extLst>
            </p:cNvPr>
            <p:cNvSpPr txBox="1"/>
            <p:nvPr/>
          </p:nvSpPr>
          <p:spPr>
            <a:xfrm>
              <a:off x="8678864" y="3443873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Open Sans"/>
                </a:rPr>
                <a:t>Manu 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3600" dirty="0">
                <a:solidFill>
                  <a:schemeClr val="bg1"/>
                </a:solidFill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F736B41F-939A-417B-8B28-A4127225BB12}"/>
                </a:ext>
              </a:extLst>
            </p:cNvPr>
            <p:cNvSpPr txBox="1"/>
            <p:nvPr/>
          </p:nvSpPr>
          <p:spPr>
            <a:xfrm>
              <a:off x="8690914" y="4713152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Open Sans"/>
                </a:rPr>
                <a:t>Manu </a:t>
              </a:r>
              <a:r>
                <a:rPr lang="en-US" sz="36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3600" dirty="0">
                <a:solidFill>
                  <a:schemeClr val="bg1"/>
                </a:solidFill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37769A2-D813-4493-80B6-7E160FFBCDE0}"/>
                </a:ext>
              </a:extLst>
            </p:cNvPr>
            <p:cNvSpPr txBox="1"/>
            <p:nvPr/>
          </p:nvSpPr>
          <p:spPr>
            <a:xfrm>
              <a:off x="5477077" y="1331922"/>
              <a:ext cx="1597026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Open Sans"/>
                </a:rPr>
                <a:t>Titular</a:t>
              </a:r>
              <a:endParaRPr lang="es-PE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92C38F8-CD43-4C7D-922A-8AFFD4F2F656}"/>
                </a:ext>
              </a:extLst>
            </p:cNvPr>
            <p:cNvSpPr txBox="1"/>
            <p:nvPr/>
          </p:nvSpPr>
          <p:spPr>
            <a:xfrm>
              <a:off x="4114800" y="4753561"/>
              <a:ext cx="1504604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Open Sans"/>
                </a:rPr>
                <a:t>Manu </a:t>
              </a:r>
              <a:r>
                <a:rPr lang="en-US" sz="3600" b="0" i="0" dirty="0">
                  <a:effectLst/>
                  <a:latin typeface="Open Sans"/>
                </a:rPr>
                <a:t>facture</a:t>
              </a:r>
              <a:endParaRPr lang="es-PE" sz="3600" dirty="0"/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F792229E-286B-4C5F-9FF7-D0AD96599439}"/>
                </a:ext>
              </a:extLst>
            </p:cNvPr>
            <p:cNvSpPr txBox="1"/>
            <p:nvPr/>
          </p:nvSpPr>
          <p:spPr>
            <a:xfrm>
              <a:off x="5347992" y="2103734"/>
              <a:ext cx="1504604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Open Sans"/>
                </a:rPr>
                <a:t>Manu </a:t>
              </a:r>
              <a:r>
                <a:rPr lang="en-US" sz="3600" b="0" i="0" dirty="0">
                  <a:effectLst/>
                  <a:latin typeface="Open Sans"/>
                </a:rPr>
                <a:t>facture</a:t>
              </a:r>
              <a:endParaRPr lang="es-PE" sz="3600" dirty="0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78A4D636-D683-43C5-A559-255C0987932A}"/>
                </a:ext>
              </a:extLst>
            </p:cNvPr>
            <p:cNvSpPr txBox="1"/>
            <p:nvPr/>
          </p:nvSpPr>
          <p:spPr>
            <a:xfrm>
              <a:off x="7261533" y="4738091"/>
              <a:ext cx="797832" cy="26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Open Sans"/>
                </a:rPr>
                <a:t>Manu</a:t>
              </a:r>
              <a:endParaRPr lang="es-PE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9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upo 94">
            <a:extLst>
              <a:ext uri="{FF2B5EF4-FFF2-40B4-BE49-F238E27FC236}">
                <a16:creationId xmlns:a16="http://schemas.microsoft.com/office/drawing/2014/main" id="{48255259-2DD3-49F3-991A-7361370402A2}"/>
              </a:ext>
            </a:extLst>
          </p:cNvPr>
          <p:cNvGrpSpPr/>
          <p:nvPr/>
        </p:nvGrpSpPr>
        <p:grpSpPr>
          <a:xfrm>
            <a:off x="2033712" y="665312"/>
            <a:ext cx="20316575" cy="11861225"/>
            <a:chOff x="660401" y="254001"/>
            <a:chExt cx="10871200" cy="6346825"/>
          </a:xfrm>
        </p:grpSpPr>
        <p:sp>
          <p:nvSpPr>
            <p:cNvPr id="2" name="Rectangle 5">
              <a:extLst>
                <a:ext uri="{FF2B5EF4-FFF2-40B4-BE49-F238E27FC236}">
                  <a16:creationId xmlns:a16="http://schemas.microsoft.com/office/drawing/2014/main" id="{4B312DAB-0945-4CAC-9080-1A5E24210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088" y="254001"/>
              <a:ext cx="2016125" cy="708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F66BD895-4408-4084-A7F9-146512255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088" y="254001"/>
              <a:ext cx="2016125" cy="708025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" name="Rectangle 52">
              <a:extLst>
                <a:ext uri="{FF2B5EF4-FFF2-40B4-BE49-F238E27FC236}">
                  <a16:creationId xmlns:a16="http://schemas.microsoft.com/office/drawing/2014/main" id="{601DD21A-8E77-4DFE-AABC-9CBE84D8E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988" y="2152651"/>
              <a:ext cx="1209675" cy="501650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" name="Rectangle 68">
              <a:extLst>
                <a:ext uri="{FF2B5EF4-FFF2-40B4-BE49-F238E27FC236}">
                  <a16:creationId xmlns:a16="http://schemas.microsoft.com/office/drawing/2014/main" id="{9358B9CA-DC3F-491F-BBA6-E1F71A071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1" y="2039939"/>
              <a:ext cx="869950" cy="427038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" name="Rectangle 75">
              <a:extLst>
                <a:ext uri="{FF2B5EF4-FFF2-40B4-BE49-F238E27FC236}">
                  <a16:creationId xmlns:a16="http://schemas.microsoft.com/office/drawing/2014/main" id="{275ABD02-86DE-4EBD-9E52-E50EFF9E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6926" y="2466976"/>
              <a:ext cx="919163" cy="496888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" name="Freeform 86">
              <a:extLst>
                <a:ext uri="{FF2B5EF4-FFF2-40B4-BE49-F238E27FC236}">
                  <a16:creationId xmlns:a16="http://schemas.microsoft.com/office/drawing/2014/main" id="{15B32E9C-D8BE-400D-B29E-FC66E70C6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2526" y="966789"/>
              <a:ext cx="1785938" cy="1182688"/>
            </a:xfrm>
            <a:custGeom>
              <a:avLst/>
              <a:gdLst>
                <a:gd name="T0" fmla="*/ 1125 w 1125"/>
                <a:gd name="T1" fmla="*/ 7 h 745"/>
                <a:gd name="T2" fmla="*/ 629 w 1125"/>
                <a:gd name="T3" fmla="*/ 334 h 745"/>
                <a:gd name="T4" fmla="*/ 612 w 1125"/>
                <a:gd name="T5" fmla="*/ 334 h 745"/>
                <a:gd name="T6" fmla="*/ 1120 w 1125"/>
                <a:gd name="T7" fmla="*/ 0 h 745"/>
                <a:gd name="T8" fmla="*/ 1125 w 1125"/>
                <a:gd name="T9" fmla="*/ 7 h 745"/>
                <a:gd name="T10" fmla="*/ 5 w 1125"/>
                <a:gd name="T11" fmla="*/ 745 h 745"/>
                <a:gd name="T12" fmla="*/ 0 w 1125"/>
                <a:gd name="T13" fmla="*/ 738 h 745"/>
                <a:gd name="T14" fmla="*/ 496 w 1125"/>
                <a:gd name="T15" fmla="*/ 410 h 745"/>
                <a:gd name="T16" fmla="*/ 510 w 1125"/>
                <a:gd name="T17" fmla="*/ 410 h 745"/>
                <a:gd name="T18" fmla="*/ 5 w 1125"/>
                <a:gd name="T1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5" h="745">
                  <a:moveTo>
                    <a:pt x="1125" y="7"/>
                  </a:moveTo>
                  <a:lnTo>
                    <a:pt x="629" y="334"/>
                  </a:lnTo>
                  <a:lnTo>
                    <a:pt x="612" y="334"/>
                  </a:lnTo>
                  <a:lnTo>
                    <a:pt x="1120" y="0"/>
                  </a:lnTo>
                  <a:lnTo>
                    <a:pt x="1125" y="7"/>
                  </a:lnTo>
                  <a:close/>
                  <a:moveTo>
                    <a:pt x="5" y="745"/>
                  </a:moveTo>
                  <a:lnTo>
                    <a:pt x="0" y="738"/>
                  </a:lnTo>
                  <a:lnTo>
                    <a:pt x="496" y="410"/>
                  </a:lnTo>
                  <a:lnTo>
                    <a:pt x="510" y="410"/>
                  </a:lnTo>
                  <a:lnTo>
                    <a:pt x="5" y="74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87">
              <a:extLst>
                <a:ext uri="{FF2B5EF4-FFF2-40B4-BE49-F238E27FC236}">
                  <a16:creationId xmlns:a16="http://schemas.microsoft.com/office/drawing/2014/main" id="{38BE3632-78B4-4F20-A4F5-3AB1B63CB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6" y="969964"/>
              <a:ext cx="19050" cy="7938"/>
            </a:xfrm>
            <a:custGeom>
              <a:avLst/>
              <a:gdLst>
                <a:gd name="T0" fmla="*/ 5 w 12"/>
                <a:gd name="T1" fmla="*/ 5 h 5"/>
                <a:gd name="T2" fmla="*/ 0 w 12"/>
                <a:gd name="T3" fmla="*/ 0 h 5"/>
                <a:gd name="T4" fmla="*/ 12 w 12"/>
                <a:gd name="T5" fmla="*/ 0 h 5"/>
                <a:gd name="T6" fmla="*/ 5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5" y="5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88">
              <a:extLst>
                <a:ext uri="{FF2B5EF4-FFF2-40B4-BE49-F238E27FC236}">
                  <a16:creationId xmlns:a16="http://schemas.microsoft.com/office/drawing/2014/main" id="{7B790EB8-6F39-40C5-AE14-0B4277F94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2138364"/>
              <a:ext cx="22225" cy="7938"/>
            </a:xfrm>
            <a:custGeom>
              <a:avLst/>
              <a:gdLst>
                <a:gd name="T0" fmla="*/ 14 w 14"/>
                <a:gd name="T1" fmla="*/ 5 h 5"/>
                <a:gd name="T2" fmla="*/ 0 w 14"/>
                <a:gd name="T3" fmla="*/ 5 h 5"/>
                <a:gd name="T4" fmla="*/ 9 w 14"/>
                <a:gd name="T5" fmla="*/ 0 h 5"/>
                <a:gd name="T6" fmla="*/ 14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97">
              <a:extLst>
                <a:ext uri="{FF2B5EF4-FFF2-40B4-BE49-F238E27FC236}">
                  <a16:creationId xmlns:a16="http://schemas.microsoft.com/office/drawing/2014/main" id="{ACD4C572-C112-477F-A328-E295D4BCB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977901"/>
              <a:ext cx="14288" cy="1047750"/>
            </a:xfrm>
            <a:custGeom>
              <a:avLst/>
              <a:gdLst>
                <a:gd name="T0" fmla="*/ 9 w 9"/>
                <a:gd name="T1" fmla="*/ 292 h 660"/>
                <a:gd name="T2" fmla="*/ 0 w 9"/>
                <a:gd name="T3" fmla="*/ 292 h 660"/>
                <a:gd name="T4" fmla="*/ 0 w 9"/>
                <a:gd name="T5" fmla="*/ 0 h 660"/>
                <a:gd name="T6" fmla="*/ 9 w 9"/>
                <a:gd name="T7" fmla="*/ 0 h 660"/>
                <a:gd name="T8" fmla="*/ 9 w 9"/>
                <a:gd name="T9" fmla="*/ 292 h 660"/>
                <a:gd name="T10" fmla="*/ 9 w 9"/>
                <a:gd name="T11" fmla="*/ 660 h 660"/>
                <a:gd name="T12" fmla="*/ 2 w 9"/>
                <a:gd name="T13" fmla="*/ 660 h 660"/>
                <a:gd name="T14" fmla="*/ 0 w 9"/>
                <a:gd name="T15" fmla="*/ 368 h 660"/>
                <a:gd name="T16" fmla="*/ 9 w 9"/>
                <a:gd name="T17" fmla="*/ 368 h 660"/>
                <a:gd name="T18" fmla="*/ 9 w 9"/>
                <a:gd name="T19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60">
                  <a:moveTo>
                    <a:pt x="9" y="292"/>
                  </a:moveTo>
                  <a:lnTo>
                    <a:pt x="0" y="29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92"/>
                  </a:lnTo>
                  <a:close/>
                  <a:moveTo>
                    <a:pt x="9" y="660"/>
                  </a:moveTo>
                  <a:lnTo>
                    <a:pt x="2" y="660"/>
                  </a:lnTo>
                  <a:lnTo>
                    <a:pt x="0" y="368"/>
                  </a:lnTo>
                  <a:lnTo>
                    <a:pt x="9" y="368"/>
                  </a:lnTo>
                  <a:lnTo>
                    <a:pt x="9" y="660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Rectangle 98">
              <a:extLst>
                <a:ext uri="{FF2B5EF4-FFF2-40B4-BE49-F238E27FC236}">
                  <a16:creationId xmlns:a16="http://schemas.microsoft.com/office/drawing/2014/main" id="{6645135C-DFB6-405C-9817-524D8FCE5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8" y="969964"/>
              <a:ext cx="14288" cy="7938"/>
            </a:xfrm>
            <a:prstGeom prst="rect">
              <a:avLst/>
            </a:pr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Rectangle 99">
              <a:extLst>
                <a:ext uri="{FF2B5EF4-FFF2-40B4-BE49-F238E27FC236}">
                  <a16:creationId xmlns:a16="http://schemas.microsoft.com/office/drawing/2014/main" id="{4B273249-84B4-41BF-81C7-9153E920A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2025651"/>
              <a:ext cx="11113" cy="7938"/>
            </a:xfrm>
            <a:prstGeom prst="rect">
              <a:avLst/>
            </a:pr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30B7A469-CE3C-4380-97D8-E6D432B5C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8276" y="966789"/>
              <a:ext cx="2006600" cy="1492250"/>
            </a:xfrm>
            <a:custGeom>
              <a:avLst/>
              <a:gdLst>
                <a:gd name="T0" fmla="*/ 586 w 1264"/>
                <a:gd name="T1" fmla="*/ 432 h 940"/>
                <a:gd name="T2" fmla="*/ 572 w 1264"/>
                <a:gd name="T3" fmla="*/ 432 h 940"/>
                <a:gd name="T4" fmla="*/ 0 w 1264"/>
                <a:gd name="T5" fmla="*/ 7 h 940"/>
                <a:gd name="T6" fmla="*/ 4 w 1264"/>
                <a:gd name="T7" fmla="*/ 0 h 940"/>
                <a:gd name="T8" fmla="*/ 586 w 1264"/>
                <a:gd name="T9" fmla="*/ 432 h 940"/>
                <a:gd name="T10" fmla="*/ 1264 w 1264"/>
                <a:gd name="T11" fmla="*/ 933 h 940"/>
                <a:gd name="T12" fmla="*/ 1260 w 1264"/>
                <a:gd name="T13" fmla="*/ 940 h 940"/>
                <a:gd name="T14" fmla="*/ 676 w 1264"/>
                <a:gd name="T15" fmla="*/ 510 h 940"/>
                <a:gd name="T16" fmla="*/ 693 w 1264"/>
                <a:gd name="T17" fmla="*/ 510 h 940"/>
                <a:gd name="T18" fmla="*/ 1264 w 1264"/>
                <a:gd name="T19" fmla="*/ 933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940">
                  <a:moveTo>
                    <a:pt x="586" y="432"/>
                  </a:moveTo>
                  <a:lnTo>
                    <a:pt x="572" y="432"/>
                  </a:lnTo>
                  <a:lnTo>
                    <a:pt x="0" y="7"/>
                  </a:lnTo>
                  <a:lnTo>
                    <a:pt x="4" y="0"/>
                  </a:lnTo>
                  <a:lnTo>
                    <a:pt x="586" y="432"/>
                  </a:lnTo>
                  <a:close/>
                  <a:moveTo>
                    <a:pt x="1264" y="933"/>
                  </a:moveTo>
                  <a:lnTo>
                    <a:pt x="1260" y="940"/>
                  </a:lnTo>
                  <a:lnTo>
                    <a:pt x="676" y="510"/>
                  </a:lnTo>
                  <a:lnTo>
                    <a:pt x="693" y="510"/>
                  </a:lnTo>
                  <a:lnTo>
                    <a:pt x="1264" y="933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7C95835D-E5CD-47DC-B9E4-CE927B4FE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1" y="969964"/>
              <a:ext cx="22225" cy="7938"/>
            </a:xfrm>
            <a:custGeom>
              <a:avLst/>
              <a:gdLst>
                <a:gd name="T0" fmla="*/ 10 w 14"/>
                <a:gd name="T1" fmla="*/ 5 h 5"/>
                <a:gd name="T2" fmla="*/ 0 w 14"/>
                <a:gd name="T3" fmla="*/ 0 h 5"/>
                <a:gd name="T4" fmla="*/ 14 w 14"/>
                <a:gd name="T5" fmla="*/ 0 h 5"/>
                <a:gd name="T6" fmla="*/ 10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0" y="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A2AFC2DD-D30E-431D-BB2A-00275DB52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26" y="2447926"/>
              <a:ext cx="22225" cy="11113"/>
            </a:xfrm>
            <a:custGeom>
              <a:avLst/>
              <a:gdLst>
                <a:gd name="T0" fmla="*/ 14 w 14"/>
                <a:gd name="T1" fmla="*/ 7 h 7"/>
                <a:gd name="T2" fmla="*/ 0 w 14"/>
                <a:gd name="T3" fmla="*/ 7 h 7"/>
                <a:gd name="T4" fmla="*/ 4 w 14"/>
                <a:gd name="T5" fmla="*/ 0 h 7"/>
                <a:gd name="T6" fmla="*/ 14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lnTo>
                    <a:pt x="0" y="7"/>
                  </a:lnTo>
                  <a:lnTo>
                    <a:pt x="4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Rectangle 119">
              <a:extLst>
                <a:ext uri="{FF2B5EF4-FFF2-40B4-BE49-F238E27FC236}">
                  <a16:creationId xmlns:a16="http://schemas.microsoft.com/office/drawing/2014/main" id="{2B225B49-5CD4-4C11-B5A3-1F7245CC3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6" y="3627439"/>
              <a:ext cx="915988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Rectangle 120">
              <a:extLst>
                <a:ext uri="{FF2B5EF4-FFF2-40B4-BE49-F238E27FC236}">
                  <a16:creationId xmlns:a16="http://schemas.microsoft.com/office/drawing/2014/main" id="{C8B5CE88-7401-41D5-B746-8FBC39201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6" y="3627439"/>
              <a:ext cx="915988" cy="403225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Rectangle 129">
              <a:extLst>
                <a:ext uri="{FF2B5EF4-FFF2-40B4-BE49-F238E27FC236}">
                  <a16:creationId xmlns:a16="http://schemas.microsoft.com/office/drawing/2014/main" id="{F4728283-42E1-43A8-80DF-35F941E3F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51" y="2835276"/>
              <a:ext cx="903288" cy="425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Rectangle 130">
              <a:extLst>
                <a:ext uri="{FF2B5EF4-FFF2-40B4-BE49-F238E27FC236}">
                  <a16:creationId xmlns:a16="http://schemas.microsoft.com/office/drawing/2014/main" id="{CAD93FDE-519B-47B5-9FA4-588B80969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51" y="2835276"/>
              <a:ext cx="903288" cy="425450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Rectangle 141">
              <a:extLst>
                <a:ext uri="{FF2B5EF4-FFF2-40B4-BE49-F238E27FC236}">
                  <a16:creationId xmlns:a16="http://schemas.microsoft.com/office/drawing/2014/main" id="{0264CE49-86C3-4798-B922-20D15625F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1" y="2835276"/>
              <a:ext cx="1104900" cy="425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Rectangle 142">
              <a:extLst>
                <a:ext uri="{FF2B5EF4-FFF2-40B4-BE49-F238E27FC236}">
                  <a16:creationId xmlns:a16="http://schemas.microsoft.com/office/drawing/2014/main" id="{A2DB9EAF-B84C-43F3-B6C3-92C82EBB5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1" y="2835276"/>
              <a:ext cx="1104900" cy="425450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157">
              <a:extLst>
                <a:ext uri="{FF2B5EF4-FFF2-40B4-BE49-F238E27FC236}">
                  <a16:creationId xmlns:a16="http://schemas.microsoft.com/office/drawing/2014/main" id="{E20403F1-BFF2-45CD-8697-6471A7D2C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163" y="2470151"/>
              <a:ext cx="488950" cy="361950"/>
            </a:xfrm>
            <a:custGeom>
              <a:avLst/>
              <a:gdLst>
                <a:gd name="T0" fmla="*/ 308 w 308"/>
                <a:gd name="T1" fmla="*/ 7 h 228"/>
                <a:gd name="T2" fmla="*/ 197 w 308"/>
                <a:gd name="T3" fmla="*/ 88 h 228"/>
                <a:gd name="T4" fmla="*/ 183 w 308"/>
                <a:gd name="T5" fmla="*/ 88 h 228"/>
                <a:gd name="T6" fmla="*/ 304 w 308"/>
                <a:gd name="T7" fmla="*/ 0 h 228"/>
                <a:gd name="T8" fmla="*/ 308 w 308"/>
                <a:gd name="T9" fmla="*/ 7 h 228"/>
                <a:gd name="T10" fmla="*/ 7 w 308"/>
                <a:gd name="T11" fmla="*/ 228 h 228"/>
                <a:gd name="T12" fmla="*/ 0 w 308"/>
                <a:gd name="T13" fmla="*/ 221 h 228"/>
                <a:gd name="T14" fmla="*/ 76 w 308"/>
                <a:gd name="T15" fmla="*/ 166 h 228"/>
                <a:gd name="T16" fmla="*/ 90 w 308"/>
                <a:gd name="T17" fmla="*/ 166 h 228"/>
                <a:gd name="T18" fmla="*/ 7 w 308"/>
                <a:gd name="T1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228">
                  <a:moveTo>
                    <a:pt x="308" y="7"/>
                  </a:moveTo>
                  <a:lnTo>
                    <a:pt x="197" y="88"/>
                  </a:lnTo>
                  <a:lnTo>
                    <a:pt x="183" y="88"/>
                  </a:lnTo>
                  <a:lnTo>
                    <a:pt x="304" y="0"/>
                  </a:lnTo>
                  <a:lnTo>
                    <a:pt x="308" y="7"/>
                  </a:lnTo>
                  <a:close/>
                  <a:moveTo>
                    <a:pt x="7" y="228"/>
                  </a:moveTo>
                  <a:lnTo>
                    <a:pt x="0" y="221"/>
                  </a:lnTo>
                  <a:lnTo>
                    <a:pt x="76" y="166"/>
                  </a:lnTo>
                  <a:lnTo>
                    <a:pt x="90" y="166"/>
                  </a:lnTo>
                  <a:lnTo>
                    <a:pt x="7" y="228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158">
              <a:extLst>
                <a:ext uri="{FF2B5EF4-FFF2-40B4-BE49-F238E27FC236}">
                  <a16:creationId xmlns:a16="http://schemas.microsoft.com/office/drawing/2014/main" id="{F49FF0DD-B2FD-48D0-B056-329A70CDA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2473326"/>
              <a:ext cx="22225" cy="7938"/>
            </a:xfrm>
            <a:custGeom>
              <a:avLst/>
              <a:gdLst>
                <a:gd name="T0" fmla="*/ 4 w 14"/>
                <a:gd name="T1" fmla="*/ 5 h 5"/>
                <a:gd name="T2" fmla="*/ 0 w 14"/>
                <a:gd name="T3" fmla="*/ 0 h 5"/>
                <a:gd name="T4" fmla="*/ 14 w 14"/>
                <a:gd name="T5" fmla="*/ 0 h 5"/>
                <a:gd name="T6" fmla="*/ 4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4" y="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159">
              <a:extLst>
                <a:ext uri="{FF2B5EF4-FFF2-40B4-BE49-F238E27FC236}">
                  <a16:creationId xmlns:a16="http://schemas.microsoft.com/office/drawing/2014/main" id="{9A0FEED9-0AF3-43EF-88B7-175305D0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051" y="2820989"/>
              <a:ext cx="19050" cy="6350"/>
            </a:xfrm>
            <a:custGeom>
              <a:avLst/>
              <a:gdLst>
                <a:gd name="T0" fmla="*/ 12 w 12"/>
                <a:gd name="T1" fmla="*/ 4 h 4"/>
                <a:gd name="T2" fmla="*/ 0 w 12"/>
                <a:gd name="T3" fmla="*/ 4 h 4"/>
                <a:gd name="T4" fmla="*/ 7 w 12"/>
                <a:gd name="T5" fmla="*/ 0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168">
              <a:extLst>
                <a:ext uri="{FF2B5EF4-FFF2-40B4-BE49-F238E27FC236}">
                  <a16:creationId xmlns:a16="http://schemas.microsoft.com/office/drawing/2014/main" id="{B4C95C47-4871-4CF8-A9BB-C12637517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0476" y="2470151"/>
              <a:ext cx="501650" cy="357188"/>
            </a:xfrm>
            <a:custGeom>
              <a:avLst/>
              <a:gdLst>
                <a:gd name="T0" fmla="*/ 131 w 316"/>
                <a:gd name="T1" fmla="*/ 90 h 225"/>
                <a:gd name="T2" fmla="*/ 116 w 316"/>
                <a:gd name="T3" fmla="*/ 90 h 225"/>
                <a:gd name="T4" fmla="*/ 0 w 316"/>
                <a:gd name="T5" fmla="*/ 7 h 225"/>
                <a:gd name="T6" fmla="*/ 5 w 316"/>
                <a:gd name="T7" fmla="*/ 0 h 225"/>
                <a:gd name="T8" fmla="*/ 131 w 316"/>
                <a:gd name="T9" fmla="*/ 90 h 225"/>
                <a:gd name="T10" fmla="*/ 316 w 316"/>
                <a:gd name="T11" fmla="*/ 221 h 225"/>
                <a:gd name="T12" fmla="*/ 309 w 316"/>
                <a:gd name="T13" fmla="*/ 225 h 225"/>
                <a:gd name="T14" fmla="*/ 226 w 316"/>
                <a:gd name="T15" fmla="*/ 166 h 225"/>
                <a:gd name="T16" fmla="*/ 240 w 316"/>
                <a:gd name="T17" fmla="*/ 166 h 225"/>
                <a:gd name="T18" fmla="*/ 316 w 316"/>
                <a:gd name="T19" fmla="*/ 2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225">
                  <a:moveTo>
                    <a:pt x="131" y="90"/>
                  </a:moveTo>
                  <a:lnTo>
                    <a:pt x="116" y="90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1" y="90"/>
                  </a:lnTo>
                  <a:close/>
                  <a:moveTo>
                    <a:pt x="316" y="221"/>
                  </a:moveTo>
                  <a:lnTo>
                    <a:pt x="309" y="225"/>
                  </a:lnTo>
                  <a:lnTo>
                    <a:pt x="226" y="166"/>
                  </a:lnTo>
                  <a:lnTo>
                    <a:pt x="240" y="166"/>
                  </a:lnTo>
                  <a:lnTo>
                    <a:pt x="316" y="221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169">
              <a:extLst>
                <a:ext uri="{FF2B5EF4-FFF2-40B4-BE49-F238E27FC236}">
                  <a16:creationId xmlns:a16="http://schemas.microsoft.com/office/drawing/2014/main" id="{25968DEA-20F1-41FF-9BD3-10DA2B55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63" y="2473326"/>
              <a:ext cx="19050" cy="7938"/>
            </a:xfrm>
            <a:custGeom>
              <a:avLst/>
              <a:gdLst>
                <a:gd name="T0" fmla="*/ 7 w 12"/>
                <a:gd name="T1" fmla="*/ 5 h 5"/>
                <a:gd name="T2" fmla="*/ 0 w 12"/>
                <a:gd name="T3" fmla="*/ 0 h 5"/>
                <a:gd name="T4" fmla="*/ 12 w 12"/>
                <a:gd name="T5" fmla="*/ 0 h 5"/>
                <a:gd name="T6" fmla="*/ 7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7" y="5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170">
              <a:extLst>
                <a:ext uri="{FF2B5EF4-FFF2-40B4-BE49-F238E27FC236}">
                  <a16:creationId xmlns:a16="http://schemas.microsoft.com/office/drawing/2014/main" id="{9D4A5065-BFF8-48FC-8C50-6E1E98ABC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2820989"/>
              <a:ext cx="19050" cy="6350"/>
            </a:xfrm>
            <a:custGeom>
              <a:avLst/>
              <a:gdLst>
                <a:gd name="T0" fmla="*/ 12 w 12"/>
                <a:gd name="T1" fmla="*/ 4 h 4"/>
                <a:gd name="T2" fmla="*/ 0 w 12"/>
                <a:gd name="T3" fmla="*/ 4 h 4"/>
                <a:gd name="T4" fmla="*/ 5 w 12"/>
                <a:gd name="T5" fmla="*/ 0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12" y="4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179">
              <a:extLst>
                <a:ext uri="{FF2B5EF4-FFF2-40B4-BE49-F238E27FC236}">
                  <a16:creationId xmlns:a16="http://schemas.microsoft.com/office/drawing/2014/main" id="{130B7982-B02B-4A69-BB86-D5D7A7BBB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563" y="2478089"/>
              <a:ext cx="11113" cy="1138238"/>
            </a:xfrm>
            <a:custGeom>
              <a:avLst/>
              <a:gdLst>
                <a:gd name="T0" fmla="*/ 7 w 7"/>
                <a:gd name="T1" fmla="*/ 389 h 717"/>
                <a:gd name="T2" fmla="*/ 0 w 7"/>
                <a:gd name="T3" fmla="*/ 389 h 717"/>
                <a:gd name="T4" fmla="*/ 0 w 7"/>
                <a:gd name="T5" fmla="*/ 0 h 717"/>
                <a:gd name="T6" fmla="*/ 7 w 7"/>
                <a:gd name="T7" fmla="*/ 0 h 717"/>
                <a:gd name="T8" fmla="*/ 7 w 7"/>
                <a:gd name="T9" fmla="*/ 389 h 717"/>
                <a:gd name="T10" fmla="*/ 7 w 7"/>
                <a:gd name="T11" fmla="*/ 717 h 717"/>
                <a:gd name="T12" fmla="*/ 0 w 7"/>
                <a:gd name="T13" fmla="*/ 717 h 717"/>
                <a:gd name="T14" fmla="*/ 0 w 7"/>
                <a:gd name="T15" fmla="*/ 467 h 717"/>
                <a:gd name="T16" fmla="*/ 7 w 7"/>
                <a:gd name="T17" fmla="*/ 467 h 717"/>
                <a:gd name="T18" fmla="*/ 7 w 7"/>
                <a:gd name="T1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717">
                  <a:moveTo>
                    <a:pt x="7" y="389"/>
                  </a:moveTo>
                  <a:lnTo>
                    <a:pt x="0" y="38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389"/>
                  </a:lnTo>
                  <a:close/>
                  <a:moveTo>
                    <a:pt x="7" y="717"/>
                  </a:moveTo>
                  <a:lnTo>
                    <a:pt x="0" y="717"/>
                  </a:lnTo>
                  <a:lnTo>
                    <a:pt x="0" y="467"/>
                  </a:lnTo>
                  <a:lnTo>
                    <a:pt x="7" y="467"/>
                  </a:lnTo>
                  <a:lnTo>
                    <a:pt x="7" y="71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Rectangle 180">
              <a:extLst>
                <a:ext uri="{FF2B5EF4-FFF2-40B4-BE49-F238E27FC236}">
                  <a16:creationId xmlns:a16="http://schemas.microsoft.com/office/drawing/2014/main" id="{3E328ED8-69B8-4083-88F4-B1F497335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2473326"/>
              <a:ext cx="11113" cy="4763"/>
            </a:xfrm>
            <a:prstGeom prst="rect">
              <a:avLst/>
            </a:pr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Rectangle 181">
              <a:extLst>
                <a:ext uri="{FF2B5EF4-FFF2-40B4-BE49-F238E27FC236}">
                  <a16:creationId xmlns:a16="http://schemas.microsoft.com/office/drawing/2014/main" id="{2DD4D4B5-5426-436B-AB93-144EAF019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3616326"/>
              <a:ext cx="11113" cy="6350"/>
            </a:xfrm>
            <a:prstGeom prst="rect">
              <a:avLst/>
            </a:pr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Rectangle 190">
              <a:extLst>
                <a:ext uri="{FF2B5EF4-FFF2-40B4-BE49-F238E27FC236}">
                  <a16:creationId xmlns:a16="http://schemas.microsoft.com/office/drawing/2014/main" id="{9D51FF1C-270D-4C91-B1D6-CCAB911AA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3" y="2809876"/>
              <a:ext cx="933450" cy="5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Rectangle 191">
              <a:extLst>
                <a:ext uri="{FF2B5EF4-FFF2-40B4-BE49-F238E27FC236}">
                  <a16:creationId xmlns:a16="http://schemas.microsoft.com/office/drawing/2014/main" id="{80DD7ECB-7792-48F6-A8B6-4D9B3F4A4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3" y="2809876"/>
              <a:ext cx="933450" cy="508000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Rectangle 209">
              <a:extLst>
                <a:ext uri="{FF2B5EF4-FFF2-40B4-BE49-F238E27FC236}">
                  <a16:creationId xmlns:a16="http://schemas.microsoft.com/office/drawing/2014/main" id="{0F3B260C-552F-465E-B4C6-13A4A002D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4" y="4110039"/>
              <a:ext cx="933450" cy="458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Rectangle 210">
              <a:extLst>
                <a:ext uri="{FF2B5EF4-FFF2-40B4-BE49-F238E27FC236}">
                  <a16:creationId xmlns:a16="http://schemas.microsoft.com/office/drawing/2014/main" id="{30F8C398-FBD2-44C8-A91F-391C4E3ED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864" y="4110039"/>
              <a:ext cx="933450" cy="458788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Rectangle 230">
              <a:extLst>
                <a:ext uri="{FF2B5EF4-FFF2-40B4-BE49-F238E27FC236}">
                  <a16:creationId xmlns:a16="http://schemas.microsoft.com/office/drawing/2014/main" id="{CF211114-BDC6-467F-9BF6-537A8248A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1" y="5888039"/>
              <a:ext cx="801688" cy="603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Rectangle 231">
              <a:extLst>
                <a:ext uri="{FF2B5EF4-FFF2-40B4-BE49-F238E27FC236}">
                  <a16:creationId xmlns:a16="http://schemas.microsoft.com/office/drawing/2014/main" id="{0698F94A-9770-4812-84C6-168908F6F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1" y="5888039"/>
              <a:ext cx="801688" cy="603250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247">
              <a:extLst>
                <a:ext uri="{FF2B5EF4-FFF2-40B4-BE49-F238E27FC236}">
                  <a16:creationId xmlns:a16="http://schemas.microsoft.com/office/drawing/2014/main" id="{0A8664E3-A68B-4DBD-B7F5-D76435ACE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6426" y="2613026"/>
              <a:ext cx="806450" cy="290513"/>
            </a:xfrm>
            <a:custGeom>
              <a:avLst/>
              <a:gdLst>
                <a:gd name="T0" fmla="*/ 508 w 508"/>
                <a:gd name="T1" fmla="*/ 7 h 183"/>
                <a:gd name="T2" fmla="*/ 307 w 508"/>
                <a:gd name="T3" fmla="*/ 78 h 183"/>
                <a:gd name="T4" fmla="*/ 280 w 508"/>
                <a:gd name="T5" fmla="*/ 78 h 183"/>
                <a:gd name="T6" fmla="*/ 506 w 508"/>
                <a:gd name="T7" fmla="*/ 0 h 183"/>
                <a:gd name="T8" fmla="*/ 508 w 508"/>
                <a:gd name="T9" fmla="*/ 7 h 183"/>
                <a:gd name="T10" fmla="*/ 5 w 508"/>
                <a:gd name="T11" fmla="*/ 183 h 183"/>
                <a:gd name="T12" fmla="*/ 0 w 508"/>
                <a:gd name="T13" fmla="*/ 176 h 183"/>
                <a:gd name="T14" fmla="*/ 60 w 508"/>
                <a:gd name="T15" fmla="*/ 154 h 183"/>
                <a:gd name="T16" fmla="*/ 86 w 508"/>
                <a:gd name="T17" fmla="*/ 154 h 183"/>
                <a:gd name="T18" fmla="*/ 5 w 508"/>
                <a:gd name="T1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183">
                  <a:moveTo>
                    <a:pt x="508" y="7"/>
                  </a:moveTo>
                  <a:lnTo>
                    <a:pt x="307" y="78"/>
                  </a:lnTo>
                  <a:lnTo>
                    <a:pt x="280" y="78"/>
                  </a:lnTo>
                  <a:lnTo>
                    <a:pt x="506" y="0"/>
                  </a:lnTo>
                  <a:lnTo>
                    <a:pt x="508" y="7"/>
                  </a:lnTo>
                  <a:close/>
                  <a:moveTo>
                    <a:pt x="5" y="183"/>
                  </a:moveTo>
                  <a:lnTo>
                    <a:pt x="0" y="176"/>
                  </a:lnTo>
                  <a:lnTo>
                    <a:pt x="60" y="154"/>
                  </a:lnTo>
                  <a:lnTo>
                    <a:pt x="86" y="154"/>
                  </a:lnTo>
                  <a:lnTo>
                    <a:pt x="5" y="183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248">
              <a:extLst>
                <a:ext uri="{FF2B5EF4-FFF2-40B4-BE49-F238E27FC236}">
                  <a16:creationId xmlns:a16="http://schemas.microsoft.com/office/drawing/2014/main" id="{924AA4C8-7BCB-4D2E-92F6-826D28BB9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701" y="2609851"/>
              <a:ext cx="7938" cy="14288"/>
            </a:xfrm>
            <a:custGeom>
              <a:avLst/>
              <a:gdLst>
                <a:gd name="T0" fmla="*/ 5 w 5"/>
                <a:gd name="T1" fmla="*/ 9 h 9"/>
                <a:gd name="T2" fmla="*/ 2 w 5"/>
                <a:gd name="T3" fmla="*/ 9 h 9"/>
                <a:gd name="T4" fmla="*/ 0 w 5"/>
                <a:gd name="T5" fmla="*/ 2 h 9"/>
                <a:gd name="T6" fmla="*/ 5 w 5"/>
                <a:gd name="T7" fmla="*/ 0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2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258">
              <a:extLst>
                <a:ext uri="{FF2B5EF4-FFF2-40B4-BE49-F238E27FC236}">
                  <a16:creationId xmlns:a16="http://schemas.microsoft.com/office/drawing/2014/main" id="{5898B652-005A-43B1-939D-3AF61F295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1951" y="2662239"/>
              <a:ext cx="1416050" cy="1443038"/>
            </a:xfrm>
            <a:custGeom>
              <a:avLst/>
              <a:gdLst>
                <a:gd name="T0" fmla="*/ 892 w 892"/>
                <a:gd name="T1" fmla="*/ 5 h 909"/>
                <a:gd name="T2" fmla="*/ 330 w 892"/>
                <a:gd name="T3" fmla="*/ 579 h 909"/>
                <a:gd name="T4" fmla="*/ 316 w 892"/>
                <a:gd name="T5" fmla="*/ 579 h 909"/>
                <a:gd name="T6" fmla="*/ 885 w 892"/>
                <a:gd name="T7" fmla="*/ 0 h 909"/>
                <a:gd name="T8" fmla="*/ 892 w 892"/>
                <a:gd name="T9" fmla="*/ 5 h 909"/>
                <a:gd name="T10" fmla="*/ 5 w 892"/>
                <a:gd name="T11" fmla="*/ 909 h 909"/>
                <a:gd name="T12" fmla="*/ 0 w 892"/>
                <a:gd name="T13" fmla="*/ 902 h 909"/>
                <a:gd name="T14" fmla="*/ 242 w 892"/>
                <a:gd name="T15" fmla="*/ 655 h 909"/>
                <a:gd name="T16" fmla="*/ 254 w 892"/>
                <a:gd name="T17" fmla="*/ 655 h 909"/>
                <a:gd name="T18" fmla="*/ 5 w 892"/>
                <a:gd name="T1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2" h="909">
                  <a:moveTo>
                    <a:pt x="892" y="5"/>
                  </a:moveTo>
                  <a:lnTo>
                    <a:pt x="330" y="579"/>
                  </a:lnTo>
                  <a:lnTo>
                    <a:pt x="316" y="579"/>
                  </a:lnTo>
                  <a:lnTo>
                    <a:pt x="885" y="0"/>
                  </a:lnTo>
                  <a:lnTo>
                    <a:pt x="892" y="5"/>
                  </a:lnTo>
                  <a:close/>
                  <a:moveTo>
                    <a:pt x="5" y="909"/>
                  </a:moveTo>
                  <a:lnTo>
                    <a:pt x="0" y="902"/>
                  </a:lnTo>
                  <a:lnTo>
                    <a:pt x="242" y="655"/>
                  </a:lnTo>
                  <a:lnTo>
                    <a:pt x="254" y="655"/>
                  </a:lnTo>
                  <a:lnTo>
                    <a:pt x="5" y="909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259">
              <a:extLst>
                <a:ext uri="{FF2B5EF4-FFF2-40B4-BE49-F238E27FC236}">
                  <a16:creationId xmlns:a16="http://schemas.microsoft.com/office/drawing/2014/main" id="{EAF33F61-98CA-4F49-BC11-E24544754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9" y="2662239"/>
              <a:ext cx="19050" cy="7938"/>
            </a:xfrm>
            <a:custGeom>
              <a:avLst/>
              <a:gdLst>
                <a:gd name="T0" fmla="*/ 7 w 12"/>
                <a:gd name="T1" fmla="*/ 5 h 5"/>
                <a:gd name="T2" fmla="*/ 0 w 12"/>
                <a:gd name="T3" fmla="*/ 0 h 5"/>
                <a:gd name="T4" fmla="*/ 12 w 12"/>
                <a:gd name="T5" fmla="*/ 0 h 5"/>
                <a:gd name="T6" fmla="*/ 7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7" y="5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260">
              <a:extLst>
                <a:ext uri="{FF2B5EF4-FFF2-40B4-BE49-F238E27FC236}">
                  <a16:creationId xmlns:a16="http://schemas.microsoft.com/office/drawing/2014/main" id="{3EF89882-C366-41FB-AB81-70FD19292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9" y="4094164"/>
              <a:ext cx="19050" cy="11113"/>
            </a:xfrm>
            <a:custGeom>
              <a:avLst/>
              <a:gdLst>
                <a:gd name="T0" fmla="*/ 12 w 12"/>
                <a:gd name="T1" fmla="*/ 7 h 7"/>
                <a:gd name="T2" fmla="*/ 0 w 12"/>
                <a:gd name="T3" fmla="*/ 7 h 7"/>
                <a:gd name="T4" fmla="*/ 7 w 12"/>
                <a:gd name="T5" fmla="*/ 0 h 7"/>
                <a:gd name="T6" fmla="*/ 12 w 1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Rectangle 271">
              <a:extLst>
                <a:ext uri="{FF2B5EF4-FFF2-40B4-BE49-F238E27FC236}">
                  <a16:creationId xmlns:a16="http://schemas.microsoft.com/office/drawing/2014/main" id="{CD0B66A1-047B-488D-9B02-10F47D52B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26" y="4905376"/>
              <a:ext cx="933450" cy="4556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Rectangle 272">
              <a:extLst>
                <a:ext uri="{FF2B5EF4-FFF2-40B4-BE49-F238E27FC236}">
                  <a16:creationId xmlns:a16="http://schemas.microsoft.com/office/drawing/2014/main" id="{CEF2526E-A507-4A96-A1AD-67619DAB5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726" y="4905376"/>
              <a:ext cx="933450" cy="455613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292">
              <a:extLst>
                <a:ext uri="{FF2B5EF4-FFF2-40B4-BE49-F238E27FC236}">
                  <a16:creationId xmlns:a16="http://schemas.microsoft.com/office/drawing/2014/main" id="{7BE8AF10-7D23-4A19-96AD-7CA7E71ED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051" y="2665414"/>
              <a:ext cx="1009650" cy="2227263"/>
            </a:xfrm>
            <a:custGeom>
              <a:avLst/>
              <a:gdLst>
                <a:gd name="T0" fmla="*/ 636 w 636"/>
                <a:gd name="T1" fmla="*/ 3 h 1403"/>
                <a:gd name="T2" fmla="*/ 252 w 636"/>
                <a:gd name="T3" fmla="*/ 862 h 1403"/>
                <a:gd name="T4" fmla="*/ 242 w 636"/>
                <a:gd name="T5" fmla="*/ 862 h 1403"/>
                <a:gd name="T6" fmla="*/ 629 w 636"/>
                <a:gd name="T7" fmla="*/ 0 h 1403"/>
                <a:gd name="T8" fmla="*/ 636 w 636"/>
                <a:gd name="T9" fmla="*/ 3 h 1403"/>
                <a:gd name="T10" fmla="*/ 10 w 636"/>
                <a:gd name="T11" fmla="*/ 1403 h 1403"/>
                <a:gd name="T12" fmla="*/ 0 w 636"/>
                <a:gd name="T13" fmla="*/ 1399 h 1403"/>
                <a:gd name="T14" fmla="*/ 207 w 636"/>
                <a:gd name="T15" fmla="*/ 941 h 1403"/>
                <a:gd name="T16" fmla="*/ 216 w 636"/>
                <a:gd name="T17" fmla="*/ 941 h 1403"/>
                <a:gd name="T18" fmla="*/ 10 w 636"/>
                <a:gd name="T19" fmla="*/ 14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6" h="1403">
                  <a:moveTo>
                    <a:pt x="636" y="3"/>
                  </a:moveTo>
                  <a:lnTo>
                    <a:pt x="252" y="862"/>
                  </a:lnTo>
                  <a:lnTo>
                    <a:pt x="242" y="862"/>
                  </a:lnTo>
                  <a:lnTo>
                    <a:pt x="629" y="0"/>
                  </a:lnTo>
                  <a:lnTo>
                    <a:pt x="636" y="3"/>
                  </a:lnTo>
                  <a:close/>
                  <a:moveTo>
                    <a:pt x="10" y="1403"/>
                  </a:moveTo>
                  <a:lnTo>
                    <a:pt x="0" y="1399"/>
                  </a:lnTo>
                  <a:lnTo>
                    <a:pt x="207" y="941"/>
                  </a:lnTo>
                  <a:lnTo>
                    <a:pt x="216" y="941"/>
                  </a:lnTo>
                  <a:lnTo>
                    <a:pt x="10" y="1403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293">
              <a:extLst>
                <a:ext uri="{FF2B5EF4-FFF2-40B4-BE49-F238E27FC236}">
                  <a16:creationId xmlns:a16="http://schemas.microsoft.com/office/drawing/2014/main" id="{72668153-D454-4AED-9ECB-A5674492D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9" y="2662239"/>
              <a:ext cx="15875" cy="7938"/>
            </a:xfrm>
            <a:custGeom>
              <a:avLst/>
              <a:gdLst>
                <a:gd name="T0" fmla="*/ 7 w 10"/>
                <a:gd name="T1" fmla="*/ 5 h 5"/>
                <a:gd name="T2" fmla="*/ 0 w 10"/>
                <a:gd name="T3" fmla="*/ 2 h 5"/>
                <a:gd name="T4" fmla="*/ 0 w 10"/>
                <a:gd name="T5" fmla="*/ 0 h 5"/>
                <a:gd name="T6" fmla="*/ 10 w 10"/>
                <a:gd name="T7" fmla="*/ 0 h 5"/>
                <a:gd name="T8" fmla="*/ 7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7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294">
              <a:extLst>
                <a:ext uri="{FF2B5EF4-FFF2-40B4-BE49-F238E27FC236}">
                  <a16:creationId xmlns:a16="http://schemas.microsoft.com/office/drawing/2014/main" id="{BCFB5224-7275-4C87-A99F-18C08C69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6" y="4886326"/>
              <a:ext cx="19050" cy="11113"/>
            </a:xfrm>
            <a:custGeom>
              <a:avLst/>
              <a:gdLst>
                <a:gd name="T0" fmla="*/ 12 w 12"/>
                <a:gd name="T1" fmla="*/ 4 h 7"/>
                <a:gd name="T2" fmla="*/ 9 w 12"/>
                <a:gd name="T3" fmla="*/ 7 h 7"/>
                <a:gd name="T4" fmla="*/ 0 w 12"/>
                <a:gd name="T5" fmla="*/ 7 h 7"/>
                <a:gd name="T6" fmla="*/ 2 w 12"/>
                <a:gd name="T7" fmla="*/ 0 h 7"/>
                <a:gd name="T8" fmla="*/ 12 w 12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lnTo>
                    <a:pt x="9" y="7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Rectangle 305">
              <a:extLst>
                <a:ext uri="{FF2B5EF4-FFF2-40B4-BE49-F238E27FC236}">
                  <a16:creationId xmlns:a16="http://schemas.microsoft.com/office/drawing/2014/main" id="{125700D6-BD2F-4E74-82E9-8601E772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564" y="4332289"/>
              <a:ext cx="1062038" cy="71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Rectangle 306">
              <a:extLst>
                <a:ext uri="{FF2B5EF4-FFF2-40B4-BE49-F238E27FC236}">
                  <a16:creationId xmlns:a16="http://schemas.microsoft.com/office/drawing/2014/main" id="{132F2C66-D796-4EBD-A161-244C40351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564" y="4332289"/>
              <a:ext cx="1062038" cy="711200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337">
              <a:extLst>
                <a:ext uri="{FF2B5EF4-FFF2-40B4-BE49-F238E27FC236}">
                  <a16:creationId xmlns:a16="http://schemas.microsoft.com/office/drawing/2014/main" id="{C169F294-BC1A-43B6-B912-54D4A1A3B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4064" y="2665414"/>
              <a:ext cx="112713" cy="1651000"/>
            </a:xfrm>
            <a:custGeom>
              <a:avLst/>
              <a:gdLst>
                <a:gd name="T0" fmla="*/ 42 w 71"/>
                <a:gd name="T1" fmla="*/ 570 h 1040"/>
                <a:gd name="T2" fmla="*/ 33 w 71"/>
                <a:gd name="T3" fmla="*/ 570 h 1040"/>
                <a:gd name="T4" fmla="*/ 0 w 71"/>
                <a:gd name="T5" fmla="*/ 3 h 1040"/>
                <a:gd name="T6" fmla="*/ 9 w 71"/>
                <a:gd name="T7" fmla="*/ 0 h 1040"/>
                <a:gd name="T8" fmla="*/ 42 w 71"/>
                <a:gd name="T9" fmla="*/ 570 h 1040"/>
                <a:gd name="T10" fmla="*/ 71 w 71"/>
                <a:gd name="T11" fmla="*/ 1040 h 1040"/>
                <a:gd name="T12" fmla="*/ 61 w 71"/>
                <a:gd name="T13" fmla="*/ 1040 h 1040"/>
                <a:gd name="T14" fmla="*/ 38 w 71"/>
                <a:gd name="T15" fmla="*/ 646 h 1040"/>
                <a:gd name="T16" fmla="*/ 47 w 71"/>
                <a:gd name="T17" fmla="*/ 646 h 1040"/>
                <a:gd name="T18" fmla="*/ 71 w 71"/>
                <a:gd name="T19" fmla="*/ 104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40">
                  <a:moveTo>
                    <a:pt x="42" y="570"/>
                  </a:moveTo>
                  <a:lnTo>
                    <a:pt x="33" y="570"/>
                  </a:lnTo>
                  <a:lnTo>
                    <a:pt x="0" y="3"/>
                  </a:lnTo>
                  <a:lnTo>
                    <a:pt x="9" y="0"/>
                  </a:lnTo>
                  <a:lnTo>
                    <a:pt x="42" y="570"/>
                  </a:lnTo>
                  <a:close/>
                  <a:moveTo>
                    <a:pt x="71" y="1040"/>
                  </a:moveTo>
                  <a:lnTo>
                    <a:pt x="61" y="1040"/>
                  </a:lnTo>
                  <a:lnTo>
                    <a:pt x="38" y="646"/>
                  </a:lnTo>
                  <a:lnTo>
                    <a:pt x="47" y="646"/>
                  </a:lnTo>
                  <a:lnTo>
                    <a:pt x="71" y="1040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338">
              <a:extLst>
                <a:ext uri="{FF2B5EF4-FFF2-40B4-BE49-F238E27FC236}">
                  <a16:creationId xmlns:a16="http://schemas.microsoft.com/office/drawing/2014/main" id="{7916DC4D-9ABB-4020-B5F2-52AA39E7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4" y="2662239"/>
              <a:ext cx="14288" cy="7938"/>
            </a:xfrm>
            <a:custGeom>
              <a:avLst/>
              <a:gdLst>
                <a:gd name="T0" fmla="*/ 9 w 9"/>
                <a:gd name="T1" fmla="*/ 2 h 5"/>
                <a:gd name="T2" fmla="*/ 0 w 9"/>
                <a:gd name="T3" fmla="*/ 5 h 5"/>
                <a:gd name="T4" fmla="*/ 0 w 9"/>
                <a:gd name="T5" fmla="*/ 0 h 5"/>
                <a:gd name="T6" fmla="*/ 9 w 9"/>
                <a:gd name="T7" fmla="*/ 0 h 5"/>
                <a:gd name="T8" fmla="*/ 9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Rectangle 339">
              <a:extLst>
                <a:ext uri="{FF2B5EF4-FFF2-40B4-BE49-F238E27FC236}">
                  <a16:creationId xmlns:a16="http://schemas.microsoft.com/office/drawing/2014/main" id="{A9F11859-B9CF-4D77-B351-E81429AC0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901" y="4316414"/>
              <a:ext cx="15875" cy="7938"/>
            </a:xfrm>
            <a:prstGeom prst="rect">
              <a:avLst/>
            </a:pr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Rectangle 350">
              <a:extLst>
                <a:ext uri="{FF2B5EF4-FFF2-40B4-BE49-F238E27FC236}">
                  <a16:creationId xmlns:a16="http://schemas.microsoft.com/office/drawing/2014/main" id="{51D26F2A-CB51-4384-8AA2-7E81B2AD4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826" y="4773614"/>
              <a:ext cx="801688" cy="606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Rectangle 351">
              <a:extLst>
                <a:ext uri="{FF2B5EF4-FFF2-40B4-BE49-F238E27FC236}">
                  <a16:creationId xmlns:a16="http://schemas.microsoft.com/office/drawing/2014/main" id="{9F20620F-E829-4FE3-BD06-407A5F5B8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826" y="4773614"/>
              <a:ext cx="801688" cy="606425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Rectangle 367">
              <a:extLst>
                <a:ext uri="{FF2B5EF4-FFF2-40B4-BE49-F238E27FC236}">
                  <a16:creationId xmlns:a16="http://schemas.microsoft.com/office/drawing/2014/main" id="{94678ADC-96A7-46B5-A7BA-43468CDDE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1" y="5994401"/>
              <a:ext cx="930275" cy="463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Rectangle 368">
              <a:extLst>
                <a:ext uri="{FF2B5EF4-FFF2-40B4-BE49-F238E27FC236}">
                  <a16:creationId xmlns:a16="http://schemas.microsoft.com/office/drawing/2014/main" id="{8F7E5DBD-FDAB-4459-9A12-A70226D2F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01" y="5994401"/>
              <a:ext cx="930275" cy="463550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Rectangle 381">
              <a:extLst>
                <a:ext uri="{FF2B5EF4-FFF2-40B4-BE49-F238E27FC236}">
                  <a16:creationId xmlns:a16="http://schemas.microsoft.com/office/drawing/2014/main" id="{D65A0CA9-5980-4D4A-A65C-B4F91E920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914" y="5994401"/>
              <a:ext cx="968375" cy="606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Rectangle 382">
              <a:extLst>
                <a:ext uri="{FF2B5EF4-FFF2-40B4-BE49-F238E27FC236}">
                  <a16:creationId xmlns:a16="http://schemas.microsoft.com/office/drawing/2014/main" id="{482FBB86-B7BC-4D77-A426-E9008028F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914" y="5994401"/>
              <a:ext cx="968375" cy="606425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400">
              <a:extLst>
                <a:ext uri="{FF2B5EF4-FFF2-40B4-BE49-F238E27FC236}">
                  <a16:creationId xmlns:a16="http://schemas.microsoft.com/office/drawing/2014/main" id="{CA492DF2-CA62-4829-958A-1E66C5D93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2839" y="4584701"/>
              <a:ext cx="247650" cy="1289050"/>
            </a:xfrm>
            <a:custGeom>
              <a:avLst/>
              <a:gdLst>
                <a:gd name="T0" fmla="*/ 156 w 156"/>
                <a:gd name="T1" fmla="*/ 0 h 812"/>
                <a:gd name="T2" fmla="*/ 90 w 156"/>
                <a:gd name="T3" fmla="*/ 368 h 812"/>
                <a:gd name="T4" fmla="*/ 80 w 156"/>
                <a:gd name="T5" fmla="*/ 368 h 812"/>
                <a:gd name="T6" fmla="*/ 149 w 156"/>
                <a:gd name="T7" fmla="*/ 0 h 812"/>
                <a:gd name="T8" fmla="*/ 156 w 156"/>
                <a:gd name="T9" fmla="*/ 0 h 812"/>
                <a:gd name="T10" fmla="*/ 7 w 156"/>
                <a:gd name="T11" fmla="*/ 812 h 812"/>
                <a:gd name="T12" fmla="*/ 0 w 156"/>
                <a:gd name="T13" fmla="*/ 812 h 812"/>
                <a:gd name="T14" fmla="*/ 66 w 156"/>
                <a:gd name="T15" fmla="*/ 444 h 812"/>
                <a:gd name="T16" fmla="*/ 76 w 156"/>
                <a:gd name="T17" fmla="*/ 444 h 812"/>
                <a:gd name="T18" fmla="*/ 7 w 156"/>
                <a:gd name="T19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812">
                  <a:moveTo>
                    <a:pt x="156" y="0"/>
                  </a:moveTo>
                  <a:lnTo>
                    <a:pt x="90" y="368"/>
                  </a:lnTo>
                  <a:lnTo>
                    <a:pt x="80" y="368"/>
                  </a:lnTo>
                  <a:lnTo>
                    <a:pt x="149" y="0"/>
                  </a:lnTo>
                  <a:lnTo>
                    <a:pt x="156" y="0"/>
                  </a:lnTo>
                  <a:close/>
                  <a:moveTo>
                    <a:pt x="7" y="812"/>
                  </a:moveTo>
                  <a:lnTo>
                    <a:pt x="0" y="812"/>
                  </a:lnTo>
                  <a:lnTo>
                    <a:pt x="66" y="444"/>
                  </a:lnTo>
                  <a:lnTo>
                    <a:pt x="76" y="444"/>
                  </a:lnTo>
                  <a:lnTo>
                    <a:pt x="7" y="812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Rectangle 401">
              <a:extLst>
                <a:ext uri="{FF2B5EF4-FFF2-40B4-BE49-F238E27FC236}">
                  <a16:creationId xmlns:a16="http://schemas.microsoft.com/office/drawing/2014/main" id="{A26B64A9-58BF-4418-B083-E93569D8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376" y="4576764"/>
              <a:ext cx="11113" cy="7938"/>
            </a:xfrm>
            <a:prstGeom prst="rect">
              <a:avLst/>
            </a:pr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Rectangle 402">
              <a:extLst>
                <a:ext uri="{FF2B5EF4-FFF2-40B4-BE49-F238E27FC236}">
                  <a16:creationId xmlns:a16="http://schemas.microsoft.com/office/drawing/2014/main" id="{5CC4B5A9-6D3E-4F3A-A8D8-CBFE0756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839" y="5873751"/>
              <a:ext cx="11113" cy="7938"/>
            </a:xfrm>
            <a:prstGeom prst="rect">
              <a:avLst/>
            </a:pr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412">
              <a:extLst>
                <a:ext uri="{FF2B5EF4-FFF2-40B4-BE49-F238E27FC236}">
                  <a16:creationId xmlns:a16="http://schemas.microsoft.com/office/drawing/2014/main" id="{182A1F1D-1387-4B6A-9BBA-8802954E8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2176" y="2665413"/>
              <a:ext cx="1123950" cy="2100263"/>
            </a:xfrm>
            <a:custGeom>
              <a:avLst/>
              <a:gdLst>
                <a:gd name="T0" fmla="*/ 380 w 708"/>
                <a:gd name="T1" fmla="*/ 701 h 1323"/>
                <a:gd name="T2" fmla="*/ 371 w 708"/>
                <a:gd name="T3" fmla="*/ 701 h 1323"/>
                <a:gd name="T4" fmla="*/ 0 w 708"/>
                <a:gd name="T5" fmla="*/ 3 h 1323"/>
                <a:gd name="T6" fmla="*/ 8 w 708"/>
                <a:gd name="T7" fmla="*/ 0 h 1323"/>
                <a:gd name="T8" fmla="*/ 380 w 708"/>
                <a:gd name="T9" fmla="*/ 701 h 1323"/>
                <a:gd name="T10" fmla="*/ 708 w 708"/>
                <a:gd name="T11" fmla="*/ 1318 h 1323"/>
                <a:gd name="T12" fmla="*/ 698 w 708"/>
                <a:gd name="T13" fmla="*/ 1323 h 1323"/>
                <a:gd name="T14" fmla="*/ 411 w 708"/>
                <a:gd name="T15" fmla="*/ 779 h 1323"/>
                <a:gd name="T16" fmla="*/ 420 w 708"/>
                <a:gd name="T17" fmla="*/ 779 h 1323"/>
                <a:gd name="T18" fmla="*/ 708 w 708"/>
                <a:gd name="T19" fmla="*/ 1318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8" h="1323">
                  <a:moveTo>
                    <a:pt x="380" y="701"/>
                  </a:moveTo>
                  <a:lnTo>
                    <a:pt x="371" y="701"/>
                  </a:lnTo>
                  <a:lnTo>
                    <a:pt x="0" y="3"/>
                  </a:lnTo>
                  <a:lnTo>
                    <a:pt x="8" y="0"/>
                  </a:lnTo>
                  <a:lnTo>
                    <a:pt x="380" y="701"/>
                  </a:lnTo>
                  <a:close/>
                  <a:moveTo>
                    <a:pt x="708" y="1318"/>
                  </a:moveTo>
                  <a:lnTo>
                    <a:pt x="698" y="1323"/>
                  </a:lnTo>
                  <a:lnTo>
                    <a:pt x="411" y="779"/>
                  </a:lnTo>
                  <a:lnTo>
                    <a:pt x="420" y="779"/>
                  </a:lnTo>
                  <a:lnTo>
                    <a:pt x="708" y="1318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413">
              <a:extLst>
                <a:ext uri="{FF2B5EF4-FFF2-40B4-BE49-F238E27FC236}">
                  <a16:creationId xmlns:a16="http://schemas.microsoft.com/office/drawing/2014/main" id="{EAF6FF2F-D057-4424-8764-9A785FAC0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1" y="2662238"/>
              <a:ext cx="15875" cy="7938"/>
            </a:xfrm>
            <a:custGeom>
              <a:avLst/>
              <a:gdLst>
                <a:gd name="T0" fmla="*/ 10 w 10"/>
                <a:gd name="T1" fmla="*/ 2 h 5"/>
                <a:gd name="T2" fmla="*/ 2 w 10"/>
                <a:gd name="T3" fmla="*/ 5 h 5"/>
                <a:gd name="T4" fmla="*/ 0 w 10"/>
                <a:gd name="T5" fmla="*/ 0 h 5"/>
                <a:gd name="T6" fmla="*/ 10 w 10"/>
                <a:gd name="T7" fmla="*/ 0 h 5"/>
                <a:gd name="T8" fmla="*/ 10 w 1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0" y="2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414">
              <a:extLst>
                <a:ext uri="{FF2B5EF4-FFF2-40B4-BE49-F238E27FC236}">
                  <a16:creationId xmlns:a16="http://schemas.microsoft.com/office/drawing/2014/main" id="{83A8871A-E4CB-45BE-94A0-56DF21773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4757738"/>
              <a:ext cx="19050" cy="11113"/>
            </a:xfrm>
            <a:custGeom>
              <a:avLst/>
              <a:gdLst>
                <a:gd name="T0" fmla="*/ 12 w 12"/>
                <a:gd name="T1" fmla="*/ 7 h 7"/>
                <a:gd name="T2" fmla="*/ 2 w 12"/>
                <a:gd name="T3" fmla="*/ 7 h 7"/>
                <a:gd name="T4" fmla="*/ 0 w 12"/>
                <a:gd name="T5" fmla="*/ 5 h 7"/>
                <a:gd name="T6" fmla="*/ 10 w 12"/>
                <a:gd name="T7" fmla="*/ 0 h 7"/>
                <a:gd name="T8" fmla="*/ 12 w 1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423">
              <a:extLst>
                <a:ext uri="{FF2B5EF4-FFF2-40B4-BE49-F238E27FC236}">
                  <a16:creationId xmlns:a16="http://schemas.microsoft.com/office/drawing/2014/main" id="{CFC1B5E2-8774-4324-856C-3D7F2F0B57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926" y="5386388"/>
              <a:ext cx="493713" cy="600075"/>
            </a:xfrm>
            <a:custGeom>
              <a:avLst/>
              <a:gdLst>
                <a:gd name="T0" fmla="*/ 311 w 311"/>
                <a:gd name="T1" fmla="*/ 8 h 378"/>
                <a:gd name="T2" fmla="*/ 171 w 311"/>
                <a:gd name="T3" fmla="*/ 179 h 378"/>
                <a:gd name="T4" fmla="*/ 159 w 311"/>
                <a:gd name="T5" fmla="*/ 179 h 378"/>
                <a:gd name="T6" fmla="*/ 303 w 311"/>
                <a:gd name="T7" fmla="*/ 0 h 378"/>
                <a:gd name="T8" fmla="*/ 311 w 311"/>
                <a:gd name="T9" fmla="*/ 8 h 378"/>
                <a:gd name="T10" fmla="*/ 7 w 311"/>
                <a:gd name="T11" fmla="*/ 378 h 378"/>
                <a:gd name="T12" fmla="*/ 0 w 311"/>
                <a:gd name="T13" fmla="*/ 373 h 378"/>
                <a:gd name="T14" fmla="*/ 97 w 311"/>
                <a:gd name="T15" fmla="*/ 255 h 378"/>
                <a:gd name="T16" fmla="*/ 107 w 311"/>
                <a:gd name="T17" fmla="*/ 255 h 378"/>
                <a:gd name="T18" fmla="*/ 7 w 311"/>
                <a:gd name="T19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1" h="378">
                  <a:moveTo>
                    <a:pt x="311" y="8"/>
                  </a:moveTo>
                  <a:lnTo>
                    <a:pt x="171" y="179"/>
                  </a:lnTo>
                  <a:lnTo>
                    <a:pt x="159" y="179"/>
                  </a:lnTo>
                  <a:lnTo>
                    <a:pt x="303" y="0"/>
                  </a:lnTo>
                  <a:lnTo>
                    <a:pt x="311" y="8"/>
                  </a:lnTo>
                  <a:close/>
                  <a:moveTo>
                    <a:pt x="7" y="378"/>
                  </a:moveTo>
                  <a:lnTo>
                    <a:pt x="0" y="373"/>
                  </a:lnTo>
                  <a:lnTo>
                    <a:pt x="97" y="255"/>
                  </a:lnTo>
                  <a:lnTo>
                    <a:pt x="107" y="255"/>
                  </a:lnTo>
                  <a:lnTo>
                    <a:pt x="7" y="378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424">
              <a:extLst>
                <a:ext uri="{FF2B5EF4-FFF2-40B4-BE49-F238E27FC236}">
                  <a16:creationId xmlns:a16="http://schemas.microsoft.com/office/drawing/2014/main" id="{8D4F5621-D628-4C3C-B9A3-4FE5C1B9F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386388"/>
              <a:ext cx="19050" cy="12700"/>
            </a:xfrm>
            <a:custGeom>
              <a:avLst/>
              <a:gdLst>
                <a:gd name="T0" fmla="*/ 8 w 12"/>
                <a:gd name="T1" fmla="*/ 8 h 8"/>
                <a:gd name="T2" fmla="*/ 0 w 12"/>
                <a:gd name="T3" fmla="*/ 0 h 8"/>
                <a:gd name="T4" fmla="*/ 0 w 12"/>
                <a:gd name="T5" fmla="*/ 0 h 8"/>
                <a:gd name="T6" fmla="*/ 12 w 12"/>
                <a:gd name="T7" fmla="*/ 0 h 8"/>
                <a:gd name="T8" fmla="*/ 8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425">
              <a:extLst>
                <a:ext uri="{FF2B5EF4-FFF2-40B4-BE49-F238E27FC236}">
                  <a16:creationId xmlns:a16="http://schemas.microsoft.com/office/drawing/2014/main" id="{985CEF6B-D168-4C3B-A4E1-9F6AB2CE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988" y="5978526"/>
              <a:ext cx="19050" cy="11113"/>
            </a:xfrm>
            <a:custGeom>
              <a:avLst/>
              <a:gdLst>
                <a:gd name="T0" fmla="*/ 12 w 12"/>
                <a:gd name="T1" fmla="*/ 5 h 7"/>
                <a:gd name="T2" fmla="*/ 12 w 12"/>
                <a:gd name="T3" fmla="*/ 7 h 7"/>
                <a:gd name="T4" fmla="*/ 0 w 12"/>
                <a:gd name="T5" fmla="*/ 7 h 7"/>
                <a:gd name="T6" fmla="*/ 5 w 12"/>
                <a:gd name="T7" fmla="*/ 0 h 7"/>
                <a:gd name="T8" fmla="*/ 12 w 12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12" y="7"/>
                  </a:lnTo>
                  <a:lnTo>
                    <a:pt x="0" y="7"/>
                  </a:lnTo>
                  <a:lnTo>
                    <a:pt x="5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435">
              <a:extLst>
                <a:ext uri="{FF2B5EF4-FFF2-40B4-BE49-F238E27FC236}">
                  <a16:creationId xmlns:a16="http://schemas.microsoft.com/office/drawing/2014/main" id="{448C9412-D3F3-4BAE-9C9E-1EC86153D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9976" y="5391151"/>
              <a:ext cx="323850" cy="595313"/>
            </a:xfrm>
            <a:custGeom>
              <a:avLst/>
              <a:gdLst>
                <a:gd name="T0" fmla="*/ 99 w 204"/>
                <a:gd name="T1" fmla="*/ 176 h 375"/>
                <a:gd name="T2" fmla="*/ 90 w 204"/>
                <a:gd name="T3" fmla="*/ 176 h 375"/>
                <a:gd name="T4" fmla="*/ 0 w 204"/>
                <a:gd name="T5" fmla="*/ 2 h 375"/>
                <a:gd name="T6" fmla="*/ 7 w 204"/>
                <a:gd name="T7" fmla="*/ 0 h 375"/>
                <a:gd name="T8" fmla="*/ 99 w 204"/>
                <a:gd name="T9" fmla="*/ 176 h 375"/>
                <a:gd name="T10" fmla="*/ 204 w 204"/>
                <a:gd name="T11" fmla="*/ 370 h 375"/>
                <a:gd name="T12" fmla="*/ 197 w 204"/>
                <a:gd name="T13" fmla="*/ 375 h 375"/>
                <a:gd name="T14" fmla="*/ 130 w 204"/>
                <a:gd name="T15" fmla="*/ 252 h 375"/>
                <a:gd name="T16" fmla="*/ 142 w 204"/>
                <a:gd name="T17" fmla="*/ 252 h 375"/>
                <a:gd name="T18" fmla="*/ 204 w 204"/>
                <a:gd name="T19" fmla="*/ 37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375">
                  <a:moveTo>
                    <a:pt x="99" y="176"/>
                  </a:moveTo>
                  <a:lnTo>
                    <a:pt x="90" y="176"/>
                  </a:lnTo>
                  <a:lnTo>
                    <a:pt x="0" y="2"/>
                  </a:lnTo>
                  <a:lnTo>
                    <a:pt x="7" y="0"/>
                  </a:lnTo>
                  <a:lnTo>
                    <a:pt x="99" y="176"/>
                  </a:lnTo>
                  <a:close/>
                  <a:moveTo>
                    <a:pt x="204" y="370"/>
                  </a:moveTo>
                  <a:lnTo>
                    <a:pt x="197" y="375"/>
                  </a:lnTo>
                  <a:lnTo>
                    <a:pt x="130" y="252"/>
                  </a:lnTo>
                  <a:lnTo>
                    <a:pt x="142" y="252"/>
                  </a:lnTo>
                  <a:lnTo>
                    <a:pt x="204" y="370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436">
              <a:extLst>
                <a:ext uri="{FF2B5EF4-FFF2-40B4-BE49-F238E27FC236}">
                  <a16:creationId xmlns:a16="http://schemas.microsoft.com/office/drawing/2014/main" id="{56321AA0-B2DE-4033-BDB6-3036067AF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5386388"/>
              <a:ext cx="19050" cy="12700"/>
            </a:xfrm>
            <a:custGeom>
              <a:avLst/>
              <a:gdLst>
                <a:gd name="T0" fmla="*/ 12 w 12"/>
                <a:gd name="T1" fmla="*/ 3 h 8"/>
                <a:gd name="T2" fmla="*/ 5 w 12"/>
                <a:gd name="T3" fmla="*/ 8 h 8"/>
                <a:gd name="T4" fmla="*/ 0 w 12"/>
                <a:gd name="T5" fmla="*/ 0 h 8"/>
                <a:gd name="T6" fmla="*/ 9 w 12"/>
                <a:gd name="T7" fmla="*/ 0 h 8"/>
                <a:gd name="T8" fmla="*/ 12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3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437">
              <a:extLst>
                <a:ext uri="{FF2B5EF4-FFF2-40B4-BE49-F238E27FC236}">
                  <a16:creationId xmlns:a16="http://schemas.microsoft.com/office/drawing/2014/main" id="{9B2BC820-C918-4E38-B613-846D7F5A3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978526"/>
              <a:ext cx="17463" cy="11113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7 h 7"/>
                <a:gd name="T4" fmla="*/ 0 w 11"/>
                <a:gd name="T5" fmla="*/ 5 h 7"/>
                <a:gd name="T6" fmla="*/ 7 w 11"/>
                <a:gd name="T7" fmla="*/ 0 h 7"/>
                <a:gd name="T8" fmla="*/ 1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7" y="0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Rectangle 447">
              <a:extLst>
                <a:ext uri="{FF2B5EF4-FFF2-40B4-BE49-F238E27FC236}">
                  <a16:creationId xmlns:a16="http://schemas.microsoft.com/office/drawing/2014/main" id="{7BBBD2CD-71B2-4BFA-A123-7BB5A93CA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88" y="4041776"/>
              <a:ext cx="1206500" cy="573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Rectangle 448">
              <a:extLst>
                <a:ext uri="{FF2B5EF4-FFF2-40B4-BE49-F238E27FC236}">
                  <a16:creationId xmlns:a16="http://schemas.microsoft.com/office/drawing/2014/main" id="{80B5D0C6-DB89-4361-BE7B-A078DE66F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88" y="4041776"/>
              <a:ext cx="1206500" cy="573088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Rectangle 479">
              <a:extLst>
                <a:ext uri="{FF2B5EF4-FFF2-40B4-BE49-F238E27FC236}">
                  <a16:creationId xmlns:a16="http://schemas.microsoft.com/office/drawing/2014/main" id="{0F4D8A9B-FFAD-4B15-B12F-C01DEE3F2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6" y="4283076"/>
              <a:ext cx="801688" cy="606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Rectangle 480">
              <a:extLst>
                <a:ext uri="{FF2B5EF4-FFF2-40B4-BE49-F238E27FC236}">
                  <a16:creationId xmlns:a16="http://schemas.microsoft.com/office/drawing/2014/main" id="{8AB61668-5F0A-4389-B16F-33CC795E3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6" y="4283076"/>
              <a:ext cx="801688" cy="606425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Rectangle 502">
              <a:extLst>
                <a:ext uri="{FF2B5EF4-FFF2-40B4-BE49-F238E27FC236}">
                  <a16:creationId xmlns:a16="http://schemas.microsoft.com/office/drawing/2014/main" id="{F59AAFAE-ED1C-4B48-B13C-360DD65A7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588" y="3394076"/>
              <a:ext cx="1243013" cy="48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Rectangle 503">
              <a:extLst>
                <a:ext uri="{FF2B5EF4-FFF2-40B4-BE49-F238E27FC236}">
                  <a16:creationId xmlns:a16="http://schemas.microsoft.com/office/drawing/2014/main" id="{602F6852-7D5F-4DAB-B28A-1D6B5CC88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588" y="3394076"/>
              <a:ext cx="1243013" cy="488950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Rectangle 536">
              <a:extLst>
                <a:ext uri="{FF2B5EF4-FFF2-40B4-BE49-F238E27FC236}">
                  <a16:creationId xmlns:a16="http://schemas.microsoft.com/office/drawing/2014/main" id="{1D05A382-1C51-4E5A-AD2D-CAAD7C3F4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188" y="4886326"/>
              <a:ext cx="801688" cy="663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Rectangle 537">
              <a:extLst>
                <a:ext uri="{FF2B5EF4-FFF2-40B4-BE49-F238E27FC236}">
                  <a16:creationId xmlns:a16="http://schemas.microsoft.com/office/drawing/2014/main" id="{B1CFC54E-5458-4A3B-8C21-F5973487E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188" y="4886326"/>
              <a:ext cx="801688" cy="663575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Rectangle 564">
              <a:extLst>
                <a:ext uri="{FF2B5EF4-FFF2-40B4-BE49-F238E27FC236}">
                  <a16:creationId xmlns:a16="http://schemas.microsoft.com/office/drawing/2014/main" id="{FDD34336-6B14-4BA8-BB23-DAA04E65E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5284788"/>
              <a:ext cx="896938" cy="608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Rectangle 565">
              <a:extLst>
                <a:ext uri="{FF2B5EF4-FFF2-40B4-BE49-F238E27FC236}">
                  <a16:creationId xmlns:a16="http://schemas.microsoft.com/office/drawing/2014/main" id="{B06E8E71-4A49-495C-B2D5-7FC46FE55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9263" y="5284788"/>
              <a:ext cx="896938" cy="608013"/>
            </a:xfrm>
            <a:prstGeom prst="rect">
              <a:avLst/>
            </a:prstGeom>
            <a:noFill/>
            <a:ln w="15875" cap="flat">
              <a:solidFill>
                <a:srgbClr val="3D475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596">
              <a:extLst>
                <a:ext uri="{FF2B5EF4-FFF2-40B4-BE49-F238E27FC236}">
                  <a16:creationId xmlns:a16="http://schemas.microsoft.com/office/drawing/2014/main" id="{3941FEB7-F861-49E1-9ADE-D97E1BB0B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5413" y="2971801"/>
              <a:ext cx="915988" cy="1062038"/>
            </a:xfrm>
            <a:custGeom>
              <a:avLst/>
              <a:gdLst>
                <a:gd name="T0" fmla="*/ 577 w 577"/>
                <a:gd name="T1" fmla="*/ 4 h 669"/>
                <a:gd name="T2" fmla="*/ 325 w 577"/>
                <a:gd name="T3" fmla="*/ 296 h 669"/>
                <a:gd name="T4" fmla="*/ 316 w 577"/>
                <a:gd name="T5" fmla="*/ 296 h 669"/>
                <a:gd name="T6" fmla="*/ 567 w 577"/>
                <a:gd name="T7" fmla="*/ 0 h 669"/>
                <a:gd name="T8" fmla="*/ 577 w 577"/>
                <a:gd name="T9" fmla="*/ 4 h 669"/>
                <a:gd name="T10" fmla="*/ 10 w 577"/>
                <a:gd name="T11" fmla="*/ 669 h 669"/>
                <a:gd name="T12" fmla="*/ 0 w 577"/>
                <a:gd name="T13" fmla="*/ 664 h 669"/>
                <a:gd name="T14" fmla="*/ 247 w 577"/>
                <a:gd name="T15" fmla="*/ 372 h 669"/>
                <a:gd name="T16" fmla="*/ 261 w 577"/>
                <a:gd name="T17" fmla="*/ 372 h 669"/>
                <a:gd name="T18" fmla="*/ 10 w 577"/>
                <a:gd name="T1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669">
                  <a:moveTo>
                    <a:pt x="577" y="4"/>
                  </a:moveTo>
                  <a:lnTo>
                    <a:pt x="325" y="296"/>
                  </a:lnTo>
                  <a:lnTo>
                    <a:pt x="316" y="296"/>
                  </a:lnTo>
                  <a:lnTo>
                    <a:pt x="567" y="0"/>
                  </a:lnTo>
                  <a:lnTo>
                    <a:pt x="577" y="4"/>
                  </a:lnTo>
                  <a:close/>
                  <a:moveTo>
                    <a:pt x="10" y="669"/>
                  </a:moveTo>
                  <a:lnTo>
                    <a:pt x="0" y="664"/>
                  </a:lnTo>
                  <a:lnTo>
                    <a:pt x="247" y="372"/>
                  </a:lnTo>
                  <a:lnTo>
                    <a:pt x="261" y="372"/>
                  </a:lnTo>
                  <a:lnTo>
                    <a:pt x="10" y="669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597">
              <a:extLst>
                <a:ext uri="{FF2B5EF4-FFF2-40B4-BE49-F238E27FC236}">
                  <a16:creationId xmlns:a16="http://schemas.microsoft.com/office/drawing/2014/main" id="{3FB79A9B-32CB-4CFE-8812-5F7A6F0A8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5526" y="2971801"/>
              <a:ext cx="23813" cy="11113"/>
            </a:xfrm>
            <a:custGeom>
              <a:avLst/>
              <a:gdLst>
                <a:gd name="T0" fmla="*/ 10 w 15"/>
                <a:gd name="T1" fmla="*/ 7 h 7"/>
                <a:gd name="T2" fmla="*/ 0 w 15"/>
                <a:gd name="T3" fmla="*/ 0 h 7"/>
                <a:gd name="T4" fmla="*/ 0 w 15"/>
                <a:gd name="T5" fmla="*/ 0 h 7"/>
                <a:gd name="T6" fmla="*/ 15 w 15"/>
                <a:gd name="T7" fmla="*/ 0 h 7"/>
                <a:gd name="T8" fmla="*/ 10 w 1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598">
              <a:extLst>
                <a:ext uri="{FF2B5EF4-FFF2-40B4-BE49-F238E27FC236}">
                  <a16:creationId xmlns:a16="http://schemas.microsoft.com/office/drawing/2014/main" id="{B8422729-6D56-46A2-B95C-A22047F1D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6" y="4025901"/>
              <a:ext cx="23813" cy="7938"/>
            </a:xfrm>
            <a:custGeom>
              <a:avLst/>
              <a:gdLst>
                <a:gd name="T0" fmla="*/ 15 w 15"/>
                <a:gd name="T1" fmla="*/ 5 h 5"/>
                <a:gd name="T2" fmla="*/ 15 w 15"/>
                <a:gd name="T3" fmla="*/ 5 h 5"/>
                <a:gd name="T4" fmla="*/ 0 w 15"/>
                <a:gd name="T5" fmla="*/ 5 h 5"/>
                <a:gd name="T6" fmla="*/ 5 w 15"/>
                <a:gd name="T7" fmla="*/ 0 h 5"/>
                <a:gd name="T8" fmla="*/ 15 w 1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5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611">
              <a:extLst>
                <a:ext uri="{FF2B5EF4-FFF2-40B4-BE49-F238E27FC236}">
                  <a16:creationId xmlns:a16="http://schemas.microsoft.com/office/drawing/2014/main" id="{412604D9-9DCA-4ABC-BD39-4060CFC91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3926" y="2978151"/>
              <a:ext cx="301625" cy="1897063"/>
            </a:xfrm>
            <a:custGeom>
              <a:avLst/>
              <a:gdLst>
                <a:gd name="T0" fmla="*/ 190 w 190"/>
                <a:gd name="T1" fmla="*/ 0 h 1195"/>
                <a:gd name="T2" fmla="*/ 86 w 190"/>
                <a:gd name="T3" fmla="*/ 694 h 1195"/>
                <a:gd name="T4" fmla="*/ 79 w 190"/>
                <a:gd name="T5" fmla="*/ 694 h 1195"/>
                <a:gd name="T6" fmla="*/ 181 w 190"/>
                <a:gd name="T7" fmla="*/ 0 h 1195"/>
                <a:gd name="T8" fmla="*/ 190 w 190"/>
                <a:gd name="T9" fmla="*/ 0 h 1195"/>
                <a:gd name="T10" fmla="*/ 10 w 190"/>
                <a:gd name="T11" fmla="*/ 1195 h 1195"/>
                <a:gd name="T12" fmla="*/ 0 w 190"/>
                <a:gd name="T13" fmla="*/ 1195 h 1195"/>
                <a:gd name="T14" fmla="*/ 64 w 190"/>
                <a:gd name="T15" fmla="*/ 770 h 1195"/>
                <a:gd name="T16" fmla="*/ 74 w 190"/>
                <a:gd name="T17" fmla="*/ 770 h 1195"/>
                <a:gd name="T18" fmla="*/ 10 w 190"/>
                <a:gd name="T19" fmla="*/ 1195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195">
                  <a:moveTo>
                    <a:pt x="190" y="0"/>
                  </a:moveTo>
                  <a:lnTo>
                    <a:pt x="86" y="694"/>
                  </a:lnTo>
                  <a:lnTo>
                    <a:pt x="79" y="694"/>
                  </a:lnTo>
                  <a:lnTo>
                    <a:pt x="181" y="0"/>
                  </a:lnTo>
                  <a:lnTo>
                    <a:pt x="190" y="0"/>
                  </a:lnTo>
                  <a:close/>
                  <a:moveTo>
                    <a:pt x="10" y="1195"/>
                  </a:moveTo>
                  <a:lnTo>
                    <a:pt x="0" y="1195"/>
                  </a:lnTo>
                  <a:lnTo>
                    <a:pt x="64" y="770"/>
                  </a:lnTo>
                  <a:lnTo>
                    <a:pt x="74" y="770"/>
                  </a:lnTo>
                  <a:lnTo>
                    <a:pt x="10" y="119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Rectangle 612">
              <a:extLst>
                <a:ext uri="{FF2B5EF4-FFF2-40B4-BE49-F238E27FC236}">
                  <a16:creationId xmlns:a16="http://schemas.microsoft.com/office/drawing/2014/main" id="{E59F2988-ADA9-426A-8871-147EECD8B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1263" y="2971801"/>
              <a:ext cx="14288" cy="6350"/>
            </a:xfrm>
            <a:prstGeom prst="rect">
              <a:avLst/>
            </a:pr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5" name="Freeform 613">
              <a:extLst>
                <a:ext uri="{FF2B5EF4-FFF2-40B4-BE49-F238E27FC236}">
                  <a16:creationId xmlns:a16="http://schemas.microsoft.com/office/drawing/2014/main" id="{84F698BC-EBDE-4A83-8EC2-DE1B42574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6" y="4870451"/>
              <a:ext cx="15875" cy="11113"/>
            </a:xfrm>
            <a:custGeom>
              <a:avLst/>
              <a:gdLst>
                <a:gd name="T0" fmla="*/ 10 w 10"/>
                <a:gd name="T1" fmla="*/ 3 h 7"/>
                <a:gd name="T2" fmla="*/ 10 w 10"/>
                <a:gd name="T3" fmla="*/ 7 h 7"/>
                <a:gd name="T4" fmla="*/ 0 w 10"/>
                <a:gd name="T5" fmla="*/ 7 h 7"/>
                <a:gd name="T6" fmla="*/ 0 w 10"/>
                <a:gd name="T7" fmla="*/ 0 h 7"/>
                <a:gd name="T8" fmla="*/ 10 w 1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6" name="Freeform 625">
              <a:extLst>
                <a:ext uri="{FF2B5EF4-FFF2-40B4-BE49-F238E27FC236}">
                  <a16:creationId xmlns:a16="http://schemas.microsoft.com/office/drawing/2014/main" id="{9D24D011-8AF0-4DB7-BA26-86A95780E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1913" y="2974976"/>
              <a:ext cx="741363" cy="2298700"/>
            </a:xfrm>
            <a:custGeom>
              <a:avLst/>
              <a:gdLst>
                <a:gd name="T0" fmla="*/ 275 w 467"/>
                <a:gd name="T1" fmla="*/ 836 h 1448"/>
                <a:gd name="T2" fmla="*/ 265 w 467"/>
                <a:gd name="T3" fmla="*/ 836 h 1448"/>
                <a:gd name="T4" fmla="*/ 0 w 467"/>
                <a:gd name="T5" fmla="*/ 2 h 1448"/>
                <a:gd name="T6" fmla="*/ 9 w 467"/>
                <a:gd name="T7" fmla="*/ 0 h 1448"/>
                <a:gd name="T8" fmla="*/ 275 w 467"/>
                <a:gd name="T9" fmla="*/ 836 h 1448"/>
                <a:gd name="T10" fmla="*/ 467 w 467"/>
                <a:gd name="T11" fmla="*/ 1446 h 1448"/>
                <a:gd name="T12" fmla="*/ 457 w 467"/>
                <a:gd name="T13" fmla="*/ 1448 h 1448"/>
                <a:gd name="T14" fmla="*/ 287 w 467"/>
                <a:gd name="T15" fmla="*/ 912 h 1448"/>
                <a:gd name="T16" fmla="*/ 296 w 467"/>
                <a:gd name="T17" fmla="*/ 912 h 1448"/>
                <a:gd name="T18" fmla="*/ 467 w 467"/>
                <a:gd name="T19" fmla="*/ 1446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1448">
                  <a:moveTo>
                    <a:pt x="275" y="836"/>
                  </a:moveTo>
                  <a:lnTo>
                    <a:pt x="265" y="836"/>
                  </a:lnTo>
                  <a:lnTo>
                    <a:pt x="0" y="2"/>
                  </a:lnTo>
                  <a:lnTo>
                    <a:pt x="9" y="0"/>
                  </a:lnTo>
                  <a:lnTo>
                    <a:pt x="275" y="836"/>
                  </a:lnTo>
                  <a:close/>
                  <a:moveTo>
                    <a:pt x="467" y="1446"/>
                  </a:moveTo>
                  <a:lnTo>
                    <a:pt x="457" y="1448"/>
                  </a:lnTo>
                  <a:lnTo>
                    <a:pt x="287" y="912"/>
                  </a:lnTo>
                  <a:lnTo>
                    <a:pt x="296" y="912"/>
                  </a:lnTo>
                  <a:lnTo>
                    <a:pt x="467" y="1446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7" name="Freeform 626">
              <a:extLst>
                <a:ext uri="{FF2B5EF4-FFF2-40B4-BE49-F238E27FC236}">
                  <a16:creationId xmlns:a16="http://schemas.microsoft.com/office/drawing/2014/main" id="{57AEDEA7-C371-4658-AAE7-0E16F358A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1913" y="2971801"/>
              <a:ext cx="14288" cy="6350"/>
            </a:xfrm>
            <a:custGeom>
              <a:avLst/>
              <a:gdLst>
                <a:gd name="T0" fmla="*/ 9 w 9"/>
                <a:gd name="T1" fmla="*/ 2 h 4"/>
                <a:gd name="T2" fmla="*/ 0 w 9"/>
                <a:gd name="T3" fmla="*/ 4 h 4"/>
                <a:gd name="T4" fmla="*/ 0 w 9"/>
                <a:gd name="T5" fmla="*/ 0 h 4"/>
                <a:gd name="T6" fmla="*/ 9 w 9"/>
                <a:gd name="T7" fmla="*/ 0 h 4"/>
                <a:gd name="T8" fmla="*/ 9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8" name="Freeform 627">
              <a:extLst>
                <a:ext uri="{FF2B5EF4-FFF2-40B4-BE49-F238E27FC236}">
                  <a16:creationId xmlns:a16="http://schemas.microsoft.com/office/drawing/2014/main" id="{A5092F3B-F21B-4EF5-ADDE-EB92FB30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7401" y="5270501"/>
              <a:ext cx="15875" cy="11113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7 h 7"/>
                <a:gd name="T4" fmla="*/ 0 w 10"/>
                <a:gd name="T5" fmla="*/ 2 h 7"/>
                <a:gd name="T6" fmla="*/ 10 w 10"/>
                <a:gd name="T7" fmla="*/ 0 h 7"/>
                <a:gd name="T8" fmla="*/ 1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9" name="Freeform 639">
              <a:extLst>
                <a:ext uri="{FF2B5EF4-FFF2-40B4-BE49-F238E27FC236}">
                  <a16:creationId xmlns:a16="http://schemas.microsoft.com/office/drawing/2014/main" id="{6E2FB45C-B4C7-46B2-AA89-D35998B27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7201" y="2922588"/>
              <a:ext cx="1001713" cy="466725"/>
            </a:xfrm>
            <a:custGeom>
              <a:avLst/>
              <a:gdLst>
                <a:gd name="T0" fmla="*/ 242 w 631"/>
                <a:gd name="T1" fmla="*/ 109 h 294"/>
                <a:gd name="T2" fmla="*/ 220 w 631"/>
                <a:gd name="T3" fmla="*/ 109 h 294"/>
                <a:gd name="T4" fmla="*/ 0 w 631"/>
                <a:gd name="T5" fmla="*/ 9 h 294"/>
                <a:gd name="T6" fmla="*/ 4 w 631"/>
                <a:gd name="T7" fmla="*/ 0 h 294"/>
                <a:gd name="T8" fmla="*/ 242 w 631"/>
                <a:gd name="T9" fmla="*/ 109 h 294"/>
                <a:gd name="T10" fmla="*/ 631 w 631"/>
                <a:gd name="T11" fmla="*/ 287 h 294"/>
                <a:gd name="T12" fmla="*/ 626 w 631"/>
                <a:gd name="T13" fmla="*/ 294 h 294"/>
                <a:gd name="T14" fmla="*/ 391 w 631"/>
                <a:gd name="T15" fmla="*/ 187 h 294"/>
                <a:gd name="T16" fmla="*/ 410 w 631"/>
                <a:gd name="T17" fmla="*/ 187 h 294"/>
                <a:gd name="T18" fmla="*/ 631 w 631"/>
                <a:gd name="T19" fmla="*/ 28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294">
                  <a:moveTo>
                    <a:pt x="242" y="109"/>
                  </a:moveTo>
                  <a:lnTo>
                    <a:pt x="220" y="109"/>
                  </a:lnTo>
                  <a:lnTo>
                    <a:pt x="0" y="9"/>
                  </a:lnTo>
                  <a:lnTo>
                    <a:pt x="4" y="0"/>
                  </a:lnTo>
                  <a:lnTo>
                    <a:pt x="242" y="109"/>
                  </a:lnTo>
                  <a:close/>
                  <a:moveTo>
                    <a:pt x="631" y="287"/>
                  </a:moveTo>
                  <a:lnTo>
                    <a:pt x="626" y="294"/>
                  </a:lnTo>
                  <a:lnTo>
                    <a:pt x="391" y="187"/>
                  </a:lnTo>
                  <a:lnTo>
                    <a:pt x="410" y="187"/>
                  </a:lnTo>
                  <a:lnTo>
                    <a:pt x="631" y="28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0" name="Freeform 640">
              <a:extLst>
                <a:ext uri="{FF2B5EF4-FFF2-40B4-BE49-F238E27FC236}">
                  <a16:creationId xmlns:a16="http://schemas.microsoft.com/office/drawing/2014/main" id="{391406B3-FF3A-4964-9793-ABF39ACE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7201" y="2917826"/>
              <a:ext cx="6350" cy="19050"/>
            </a:xfrm>
            <a:custGeom>
              <a:avLst/>
              <a:gdLst>
                <a:gd name="T0" fmla="*/ 4 w 4"/>
                <a:gd name="T1" fmla="*/ 3 h 12"/>
                <a:gd name="T2" fmla="*/ 0 w 4"/>
                <a:gd name="T3" fmla="*/ 12 h 12"/>
                <a:gd name="T4" fmla="*/ 0 w 4"/>
                <a:gd name="T5" fmla="*/ 10 h 12"/>
                <a:gd name="T6" fmla="*/ 0 w 4"/>
                <a:gd name="T7" fmla="*/ 0 h 12"/>
                <a:gd name="T8" fmla="*/ 4 w 4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4" y="3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1" name="Freeform 641">
              <a:extLst>
                <a:ext uri="{FF2B5EF4-FFF2-40B4-BE49-F238E27FC236}">
                  <a16:creationId xmlns:a16="http://schemas.microsoft.com/office/drawing/2014/main" id="{43A581A8-D866-46B0-A1FA-BA9B2785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8913" y="3378201"/>
              <a:ext cx="22225" cy="7938"/>
            </a:xfrm>
            <a:custGeom>
              <a:avLst/>
              <a:gdLst>
                <a:gd name="T0" fmla="*/ 14 w 14"/>
                <a:gd name="T1" fmla="*/ 5 h 5"/>
                <a:gd name="T2" fmla="*/ 0 w 14"/>
                <a:gd name="T3" fmla="*/ 5 h 5"/>
                <a:gd name="T4" fmla="*/ 0 w 14"/>
                <a:gd name="T5" fmla="*/ 0 h 5"/>
                <a:gd name="T6" fmla="*/ 14 w 1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2" name="Freeform 653">
              <a:extLst>
                <a:ext uri="{FF2B5EF4-FFF2-40B4-BE49-F238E27FC236}">
                  <a16:creationId xmlns:a16="http://schemas.microsoft.com/office/drawing/2014/main" id="{B396D4E0-45D1-4063-9BBF-1845C9EFAB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6851" y="2971801"/>
              <a:ext cx="1073150" cy="1303338"/>
            </a:xfrm>
            <a:custGeom>
              <a:avLst/>
              <a:gdLst>
                <a:gd name="T0" fmla="*/ 377 w 676"/>
                <a:gd name="T1" fmla="*/ 451 h 821"/>
                <a:gd name="T2" fmla="*/ 368 w 676"/>
                <a:gd name="T3" fmla="*/ 451 h 821"/>
                <a:gd name="T4" fmla="*/ 0 w 676"/>
                <a:gd name="T5" fmla="*/ 4 h 821"/>
                <a:gd name="T6" fmla="*/ 5 w 676"/>
                <a:gd name="T7" fmla="*/ 0 h 821"/>
                <a:gd name="T8" fmla="*/ 377 w 676"/>
                <a:gd name="T9" fmla="*/ 451 h 821"/>
                <a:gd name="T10" fmla="*/ 676 w 676"/>
                <a:gd name="T11" fmla="*/ 814 h 821"/>
                <a:gd name="T12" fmla="*/ 671 w 676"/>
                <a:gd name="T13" fmla="*/ 821 h 821"/>
                <a:gd name="T14" fmla="*/ 427 w 676"/>
                <a:gd name="T15" fmla="*/ 529 h 821"/>
                <a:gd name="T16" fmla="*/ 441 w 676"/>
                <a:gd name="T17" fmla="*/ 529 h 821"/>
                <a:gd name="T18" fmla="*/ 676 w 676"/>
                <a:gd name="T19" fmla="*/ 81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6" h="821">
                  <a:moveTo>
                    <a:pt x="377" y="451"/>
                  </a:moveTo>
                  <a:lnTo>
                    <a:pt x="368" y="451"/>
                  </a:lnTo>
                  <a:lnTo>
                    <a:pt x="0" y="4"/>
                  </a:lnTo>
                  <a:lnTo>
                    <a:pt x="5" y="0"/>
                  </a:lnTo>
                  <a:lnTo>
                    <a:pt x="377" y="451"/>
                  </a:lnTo>
                  <a:close/>
                  <a:moveTo>
                    <a:pt x="676" y="814"/>
                  </a:moveTo>
                  <a:lnTo>
                    <a:pt x="671" y="821"/>
                  </a:lnTo>
                  <a:lnTo>
                    <a:pt x="427" y="529"/>
                  </a:lnTo>
                  <a:lnTo>
                    <a:pt x="441" y="529"/>
                  </a:lnTo>
                  <a:lnTo>
                    <a:pt x="676" y="814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3" name="Freeform 654">
              <a:extLst>
                <a:ext uri="{FF2B5EF4-FFF2-40B4-BE49-F238E27FC236}">
                  <a16:creationId xmlns:a16="http://schemas.microsoft.com/office/drawing/2014/main" id="{75C17515-F959-4B61-9CB4-E77B9373F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3676" y="2971801"/>
              <a:ext cx="11113" cy="11113"/>
            </a:xfrm>
            <a:custGeom>
              <a:avLst/>
              <a:gdLst>
                <a:gd name="T0" fmla="*/ 7 w 7"/>
                <a:gd name="T1" fmla="*/ 0 h 7"/>
                <a:gd name="T2" fmla="*/ 2 w 7"/>
                <a:gd name="T3" fmla="*/ 7 h 7"/>
                <a:gd name="T4" fmla="*/ 0 w 7"/>
                <a:gd name="T5" fmla="*/ 0 h 7"/>
                <a:gd name="T6" fmla="*/ 7 w 7"/>
                <a:gd name="T7" fmla="*/ 0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4" name="Freeform 655">
              <a:extLst>
                <a:ext uri="{FF2B5EF4-FFF2-40B4-BE49-F238E27FC236}">
                  <a16:creationId xmlns:a16="http://schemas.microsoft.com/office/drawing/2014/main" id="{AAEECA12-1A68-440F-9055-1502315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63" y="4264026"/>
              <a:ext cx="15875" cy="11113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7 h 7"/>
                <a:gd name="T4" fmla="*/ 0 w 10"/>
                <a:gd name="T5" fmla="*/ 7 h 7"/>
                <a:gd name="T6" fmla="*/ 5 w 10"/>
                <a:gd name="T7" fmla="*/ 0 h 7"/>
                <a:gd name="T8" fmla="*/ 1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5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78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349583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809328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DE72B02-A53C-7C40-B038-FB6736BE9C1A}"/>
              </a:ext>
            </a:extLst>
          </p:cNvPr>
          <p:cNvGrpSpPr/>
          <p:nvPr/>
        </p:nvGrpSpPr>
        <p:grpSpPr>
          <a:xfrm>
            <a:off x="1678832" y="5057800"/>
            <a:ext cx="4248000" cy="1655999"/>
            <a:chOff x="1678832" y="5561856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49CFEB6-ECFC-3C4C-BB15-0E85AB707CAB}"/>
              </a:ext>
            </a:extLst>
          </p:cNvPr>
          <p:cNvGrpSpPr/>
          <p:nvPr/>
        </p:nvGrpSpPr>
        <p:grpSpPr>
          <a:xfrm>
            <a:off x="7351180" y="5057800"/>
            <a:ext cx="4248000" cy="1655999"/>
            <a:chOff x="7351180" y="5561856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F29A91B-79BB-C045-B98D-4CB4C098DA6C}"/>
              </a:ext>
            </a:extLst>
          </p:cNvPr>
          <p:cNvGrpSpPr/>
          <p:nvPr/>
        </p:nvGrpSpPr>
        <p:grpSpPr>
          <a:xfrm>
            <a:off x="13023528" y="5057800"/>
            <a:ext cx="4248000" cy="1655999"/>
            <a:chOff x="13023528" y="5561856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7B2EEA1-325D-4147-8782-DD24EE0CDA55}"/>
              </a:ext>
            </a:extLst>
          </p:cNvPr>
          <p:cNvGrpSpPr/>
          <p:nvPr/>
        </p:nvGrpSpPr>
        <p:grpSpPr>
          <a:xfrm>
            <a:off x="18695875" y="5057800"/>
            <a:ext cx="4248000" cy="1655999"/>
            <a:chOff x="18695875" y="5561856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2C721BA-ED0F-2F4F-87F8-05431B20D948}"/>
              </a:ext>
            </a:extLst>
          </p:cNvPr>
          <p:cNvGrpSpPr/>
          <p:nvPr/>
        </p:nvGrpSpPr>
        <p:grpSpPr>
          <a:xfrm>
            <a:off x="1246784" y="8226152"/>
            <a:ext cx="2295581" cy="1512000"/>
            <a:chOff x="1687507" y="7970039"/>
            <a:chExt cx="2295581" cy="15120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A944766E-7DC6-5B4C-BC67-9BD0986C05E7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AEF36323-C670-274E-A623-6DFC371005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B192AE88-83FB-634C-8118-C193CA67A022}"/>
              </a:ext>
            </a:extLst>
          </p:cNvPr>
          <p:cNvGrpSpPr/>
          <p:nvPr/>
        </p:nvGrpSpPr>
        <p:grpSpPr>
          <a:xfrm>
            <a:off x="4063771" y="8226152"/>
            <a:ext cx="2295581" cy="1512000"/>
            <a:chOff x="1687507" y="7970039"/>
            <a:chExt cx="2295581" cy="1512000"/>
          </a:xfrm>
        </p:grpSpPr>
        <p:sp>
          <p:nvSpPr>
            <p:cNvPr id="79" name="Скругленный прямоугольник 78">
              <a:extLst>
                <a:ext uri="{FF2B5EF4-FFF2-40B4-BE49-F238E27FC236}">
                  <a16:creationId xmlns:a16="http://schemas.microsoft.com/office/drawing/2014/main" id="{6A00902B-4342-794C-806E-92A4B244958E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0" name="Text Box 3">
              <a:extLst>
                <a:ext uri="{FF2B5EF4-FFF2-40B4-BE49-F238E27FC236}">
                  <a16:creationId xmlns:a16="http://schemas.microsoft.com/office/drawing/2014/main" id="{ACB4DE4E-98F1-C949-9367-329807DC0A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638E20C8-2EF3-B340-8A04-B32E04DCC234}"/>
              </a:ext>
            </a:extLst>
          </p:cNvPr>
          <p:cNvGrpSpPr/>
          <p:nvPr/>
        </p:nvGrpSpPr>
        <p:grpSpPr>
          <a:xfrm>
            <a:off x="6935416" y="8226152"/>
            <a:ext cx="2295581" cy="1512000"/>
            <a:chOff x="1687507" y="7970039"/>
            <a:chExt cx="2295581" cy="1512000"/>
          </a:xfrm>
        </p:grpSpPr>
        <p:sp>
          <p:nvSpPr>
            <p:cNvPr id="88" name="Скругленный прямоугольник 87">
              <a:extLst>
                <a:ext uri="{FF2B5EF4-FFF2-40B4-BE49-F238E27FC236}">
                  <a16:creationId xmlns:a16="http://schemas.microsoft.com/office/drawing/2014/main" id="{006AD2FD-9F36-E54D-A8DF-AD674A6E13E8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9" name="Text Box 3">
              <a:extLst>
                <a:ext uri="{FF2B5EF4-FFF2-40B4-BE49-F238E27FC236}">
                  <a16:creationId xmlns:a16="http://schemas.microsoft.com/office/drawing/2014/main" id="{3A60F98F-FA50-694F-9764-FF50073104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F89A008A-59EA-2B46-B38E-0F275D802548}"/>
              </a:ext>
            </a:extLst>
          </p:cNvPr>
          <p:cNvGrpSpPr/>
          <p:nvPr/>
        </p:nvGrpSpPr>
        <p:grpSpPr>
          <a:xfrm>
            <a:off x="9752403" y="8226152"/>
            <a:ext cx="2295581" cy="1512000"/>
            <a:chOff x="1687507" y="7970039"/>
            <a:chExt cx="2295581" cy="1512000"/>
          </a:xfrm>
        </p:grpSpPr>
        <p:sp>
          <p:nvSpPr>
            <p:cNvPr id="85" name="Скругленный прямоугольник 84">
              <a:extLst>
                <a:ext uri="{FF2B5EF4-FFF2-40B4-BE49-F238E27FC236}">
                  <a16:creationId xmlns:a16="http://schemas.microsoft.com/office/drawing/2014/main" id="{D6F02B76-1729-5B4B-9926-9F1C7390B9CB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6" name="Text Box 3">
              <a:extLst>
                <a:ext uri="{FF2B5EF4-FFF2-40B4-BE49-F238E27FC236}">
                  <a16:creationId xmlns:a16="http://schemas.microsoft.com/office/drawing/2014/main" id="{6D7D785D-5543-B049-B922-4107B045E1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0B8F6313-09A4-AF47-8EC7-B7D00BB2A9BA}"/>
              </a:ext>
            </a:extLst>
          </p:cNvPr>
          <p:cNvGrpSpPr/>
          <p:nvPr/>
        </p:nvGrpSpPr>
        <p:grpSpPr>
          <a:xfrm>
            <a:off x="12624048" y="8226152"/>
            <a:ext cx="2295581" cy="1512000"/>
            <a:chOff x="1687507" y="7970039"/>
            <a:chExt cx="2295581" cy="1512000"/>
          </a:xfrm>
        </p:grpSpPr>
        <p:sp>
          <p:nvSpPr>
            <p:cNvPr id="97" name="Скругленный прямоугольник 96">
              <a:extLst>
                <a:ext uri="{FF2B5EF4-FFF2-40B4-BE49-F238E27FC236}">
                  <a16:creationId xmlns:a16="http://schemas.microsoft.com/office/drawing/2014/main" id="{13932D3F-0BCC-5849-A459-1C1CDA2622BA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8" name="Text Box 3">
              <a:extLst>
                <a:ext uri="{FF2B5EF4-FFF2-40B4-BE49-F238E27FC236}">
                  <a16:creationId xmlns:a16="http://schemas.microsoft.com/office/drawing/2014/main" id="{4FC28AF8-57EC-3F40-A69F-93F7AEA50F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29DC6EF7-C8C2-0348-8370-DF1BD8FBC710}"/>
              </a:ext>
            </a:extLst>
          </p:cNvPr>
          <p:cNvGrpSpPr/>
          <p:nvPr/>
        </p:nvGrpSpPr>
        <p:grpSpPr>
          <a:xfrm>
            <a:off x="15369027" y="8226152"/>
            <a:ext cx="2295581" cy="1512000"/>
            <a:chOff x="1687507" y="7970039"/>
            <a:chExt cx="2295581" cy="1512000"/>
          </a:xfrm>
        </p:grpSpPr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53F9E2BC-BAD1-4048-B70A-692CF0C1B79D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180E7A77-3098-934D-9623-692D34B3FD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C6749C7-3768-5F46-9134-097E84387AF0}"/>
              </a:ext>
            </a:extLst>
          </p:cNvPr>
          <p:cNvGrpSpPr/>
          <p:nvPr/>
        </p:nvGrpSpPr>
        <p:grpSpPr>
          <a:xfrm>
            <a:off x="18312680" y="8226152"/>
            <a:ext cx="2295581" cy="1512000"/>
            <a:chOff x="1687507" y="7970039"/>
            <a:chExt cx="2295581" cy="1512000"/>
          </a:xfrm>
        </p:grpSpPr>
        <p:sp>
          <p:nvSpPr>
            <p:cNvPr id="105" name="Скругленный прямоугольник 104">
              <a:extLst>
                <a:ext uri="{FF2B5EF4-FFF2-40B4-BE49-F238E27FC236}">
                  <a16:creationId xmlns:a16="http://schemas.microsoft.com/office/drawing/2014/main" id="{985DBE33-711E-2241-A34F-469010FA877E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6" name="Text Box 3">
              <a:extLst>
                <a:ext uri="{FF2B5EF4-FFF2-40B4-BE49-F238E27FC236}">
                  <a16:creationId xmlns:a16="http://schemas.microsoft.com/office/drawing/2014/main" id="{68C7E545-B022-A94B-BF5B-7BCF066F7D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DAA437C8-622A-B544-ADF1-11CA34EC0EF9}"/>
              </a:ext>
            </a:extLst>
          </p:cNvPr>
          <p:cNvGrpSpPr/>
          <p:nvPr/>
        </p:nvGrpSpPr>
        <p:grpSpPr>
          <a:xfrm>
            <a:off x="21057659" y="8226152"/>
            <a:ext cx="2295581" cy="1512000"/>
            <a:chOff x="1687507" y="7970039"/>
            <a:chExt cx="2295581" cy="1512000"/>
          </a:xfrm>
        </p:grpSpPr>
        <p:sp>
          <p:nvSpPr>
            <p:cNvPr id="103" name="Скругленный прямоугольник 102">
              <a:extLst>
                <a:ext uri="{FF2B5EF4-FFF2-40B4-BE49-F238E27FC236}">
                  <a16:creationId xmlns:a16="http://schemas.microsoft.com/office/drawing/2014/main" id="{5934386B-88CF-604F-B4C0-1E29BD5D448B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4" name="Text Box 3">
              <a:extLst>
                <a:ext uri="{FF2B5EF4-FFF2-40B4-BE49-F238E27FC236}">
                  <a16:creationId xmlns:a16="http://schemas.microsoft.com/office/drawing/2014/main" id="{4E7F0A43-7E01-D040-83D2-E4D8F3C1E4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F12B3B6-713B-5240-A2D0-1F5E2B3E6AD1}"/>
              </a:ext>
            </a:extLst>
          </p:cNvPr>
          <p:cNvCxnSpPr>
            <a:stCxn id="12" idx="2"/>
            <a:endCxn id="8" idx="0"/>
          </p:cNvCxnSpPr>
          <p:nvPr/>
        </p:nvCxnSpPr>
        <p:spPr bwMode="auto">
          <a:xfrm flipH="1">
            <a:off x="3802832" y="3113584"/>
            <a:ext cx="838916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94A8A5A-DFBC-1442-B67D-F1C89AFE4C77}"/>
              </a:ext>
            </a:extLst>
          </p:cNvPr>
          <p:cNvCxnSpPr>
            <a:stCxn id="12" idx="2"/>
            <a:endCxn id="37" idx="0"/>
          </p:cNvCxnSpPr>
          <p:nvPr/>
        </p:nvCxnSpPr>
        <p:spPr bwMode="auto">
          <a:xfrm>
            <a:off x="12192000" y="3113584"/>
            <a:ext cx="295552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69291AA-0DFB-DC42-A928-907ADC627A97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 bwMode="auto">
          <a:xfrm>
            <a:off x="12192000" y="3113584"/>
            <a:ext cx="8627875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F242AA9-505D-FC46-8E7B-9DB8E52DB27B}"/>
              </a:ext>
            </a:extLst>
          </p:cNvPr>
          <p:cNvCxnSpPr>
            <a:endCxn id="29" idx="0"/>
          </p:cNvCxnSpPr>
          <p:nvPr/>
        </p:nvCxnSpPr>
        <p:spPr bwMode="auto">
          <a:xfrm flipH="1">
            <a:off x="9475180" y="3141858"/>
            <a:ext cx="2716820" cy="191594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E82B60D8-212A-AB4C-9176-20E1BB86D889}"/>
              </a:ext>
            </a:extLst>
          </p:cNvPr>
          <p:cNvCxnSpPr>
            <a:stCxn id="8" idx="2"/>
            <a:endCxn id="32" idx="0"/>
          </p:cNvCxnSpPr>
          <p:nvPr/>
        </p:nvCxnSpPr>
        <p:spPr bwMode="auto">
          <a:xfrm flipH="1">
            <a:off x="2394575" y="6713799"/>
            <a:ext cx="1408257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FC80F01-B22F-F542-806F-B69E69B406BD}"/>
              </a:ext>
            </a:extLst>
          </p:cNvPr>
          <p:cNvCxnSpPr>
            <a:stCxn id="29" idx="2"/>
            <a:endCxn id="88" idx="0"/>
          </p:cNvCxnSpPr>
          <p:nvPr/>
        </p:nvCxnSpPr>
        <p:spPr bwMode="auto">
          <a:xfrm flipH="1">
            <a:off x="8083207" y="6713799"/>
            <a:ext cx="1391973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7C934C1D-DD17-2F4E-A46E-B43A91C33C43}"/>
              </a:ext>
            </a:extLst>
          </p:cNvPr>
          <p:cNvCxnSpPr>
            <a:cxnSpLocks/>
            <a:stCxn id="37" idx="2"/>
            <a:endCxn id="97" idx="0"/>
          </p:cNvCxnSpPr>
          <p:nvPr/>
        </p:nvCxnSpPr>
        <p:spPr bwMode="auto">
          <a:xfrm flipH="1">
            <a:off x="13771839" y="6713799"/>
            <a:ext cx="1375689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2BE58B46-2436-8C43-9EC7-02D9C89F26D1}"/>
              </a:ext>
            </a:extLst>
          </p:cNvPr>
          <p:cNvCxnSpPr>
            <a:stCxn id="41" idx="2"/>
            <a:endCxn id="105" idx="0"/>
          </p:cNvCxnSpPr>
          <p:nvPr/>
        </p:nvCxnSpPr>
        <p:spPr bwMode="auto">
          <a:xfrm flipH="1">
            <a:off x="19460471" y="6713799"/>
            <a:ext cx="1359404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220832F4-E62E-7C49-A931-20FB2062F6C3}"/>
              </a:ext>
            </a:extLst>
          </p:cNvPr>
          <p:cNvCxnSpPr>
            <a:cxnSpLocks/>
            <a:stCxn id="8" idx="2"/>
            <a:endCxn id="79" idx="0"/>
          </p:cNvCxnSpPr>
          <p:nvPr/>
        </p:nvCxnSpPr>
        <p:spPr bwMode="auto">
          <a:xfrm>
            <a:off x="3802832" y="6713799"/>
            <a:ext cx="1408730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2" name="Прямая со стрелкой 111">
            <a:extLst>
              <a:ext uri="{FF2B5EF4-FFF2-40B4-BE49-F238E27FC236}">
                <a16:creationId xmlns:a16="http://schemas.microsoft.com/office/drawing/2014/main" id="{B8F1FB01-DE09-664B-B060-6B83DB2EDF19}"/>
              </a:ext>
            </a:extLst>
          </p:cNvPr>
          <p:cNvCxnSpPr>
            <a:stCxn id="29" idx="2"/>
            <a:endCxn id="85" idx="0"/>
          </p:cNvCxnSpPr>
          <p:nvPr/>
        </p:nvCxnSpPr>
        <p:spPr bwMode="auto">
          <a:xfrm>
            <a:off x="9475180" y="6713799"/>
            <a:ext cx="1425014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0F7E9204-BD83-A647-B598-61B9B9EA5D3D}"/>
              </a:ext>
            </a:extLst>
          </p:cNvPr>
          <p:cNvCxnSpPr>
            <a:cxnSpLocks/>
            <a:stCxn id="37" idx="2"/>
            <a:endCxn id="94" idx="0"/>
          </p:cNvCxnSpPr>
          <p:nvPr/>
        </p:nvCxnSpPr>
        <p:spPr bwMode="auto">
          <a:xfrm>
            <a:off x="15147528" y="6713799"/>
            <a:ext cx="1369290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0CE29FD4-2C92-8E4F-82EF-058990569D59}"/>
              </a:ext>
            </a:extLst>
          </p:cNvPr>
          <p:cNvCxnSpPr>
            <a:cxnSpLocks/>
            <a:stCxn id="41" idx="2"/>
            <a:endCxn id="103" idx="0"/>
          </p:cNvCxnSpPr>
          <p:nvPr/>
        </p:nvCxnSpPr>
        <p:spPr bwMode="auto">
          <a:xfrm>
            <a:off x="20819875" y="6713799"/>
            <a:ext cx="1385575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C466F25-DE04-C741-8281-58C0FEEF115B}"/>
              </a:ext>
            </a:extLst>
          </p:cNvPr>
          <p:cNvGrpSpPr/>
          <p:nvPr/>
        </p:nvGrpSpPr>
        <p:grpSpPr>
          <a:xfrm>
            <a:off x="2655041" y="10138281"/>
            <a:ext cx="2295581" cy="1512000"/>
            <a:chOff x="1687507" y="7970039"/>
            <a:chExt cx="2295581" cy="1512000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D455EEC1-362A-4A49-8051-6EAC76D74EC3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3" name="Text Box 3">
              <a:extLst>
                <a:ext uri="{FF2B5EF4-FFF2-40B4-BE49-F238E27FC236}">
                  <a16:creationId xmlns:a16="http://schemas.microsoft.com/office/drawing/2014/main" id="{274D8356-2060-6A4F-BFDF-476CF3C91A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280D2D1-0DAC-484F-88C7-D455BFAC1E1A}"/>
              </a:ext>
            </a:extLst>
          </p:cNvPr>
          <p:cNvGrpSpPr/>
          <p:nvPr/>
        </p:nvGrpSpPr>
        <p:grpSpPr>
          <a:xfrm>
            <a:off x="8308031" y="10138281"/>
            <a:ext cx="2295581" cy="1512000"/>
            <a:chOff x="1687507" y="7970039"/>
            <a:chExt cx="2295581" cy="1512000"/>
          </a:xfrm>
        </p:grpSpPr>
        <p:sp>
          <p:nvSpPr>
            <p:cNvPr id="65" name="Скругленный прямоугольник 64">
              <a:extLst>
                <a:ext uri="{FF2B5EF4-FFF2-40B4-BE49-F238E27FC236}">
                  <a16:creationId xmlns:a16="http://schemas.microsoft.com/office/drawing/2014/main" id="{46A75CB4-5BAD-9F43-A349-6D6F226C547F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6" name="Text Box 3">
              <a:extLst>
                <a:ext uri="{FF2B5EF4-FFF2-40B4-BE49-F238E27FC236}">
                  <a16:creationId xmlns:a16="http://schemas.microsoft.com/office/drawing/2014/main" id="{27E49899-785C-F949-897A-A9F408C7FD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AA09302-7CD5-E64F-900E-C0A092CBBF9B}"/>
              </a:ext>
            </a:extLst>
          </p:cNvPr>
          <p:cNvGrpSpPr/>
          <p:nvPr/>
        </p:nvGrpSpPr>
        <p:grpSpPr>
          <a:xfrm>
            <a:off x="14021507" y="10138281"/>
            <a:ext cx="2295581" cy="1512000"/>
            <a:chOff x="1687507" y="7970039"/>
            <a:chExt cx="2295581" cy="1512000"/>
          </a:xfrm>
        </p:grpSpPr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id="{B70151B4-B1B6-124F-8978-157E4555850A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9" name="Text Box 3">
              <a:extLst>
                <a:ext uri="{FF2B5EF4-FFF2-40B4-BE49-F238E27FC236}">
                  <a16:creationId xmlns:a16="http://schemas.microsoft.com/office/drawing/2014/main" id="{216FEF51-C1BC-6C44-8E83-4B0D3E1D73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94C2907-634A-D441-AC7A-80055C1A09F0}"/>
              </a:ext>
            </a:extLst>
          </p:cNvPr>
          <p:cNvGrpSpPr/>
          <p:nvPr/>
        </p:nvGrpSpPr>
        <p:grpSpPr>
          <a:xfrm>
            <a:off x="19672085" y="10138281"/>
            <a:ext cx="2295581" cy="1512000"/>
            <a:chOff x="1687507" y="7970039"/>
            <a:chExt cx="2295581" cy="1512000"/>
          </a:xfrm>
        </p:grpSpPr>
        <p:sp>
          <p:nvSpPr>
            <p:cNvPr id="71" name="Скругленный прямоугольник 70">
              <a:extLst>
                <a:ext uri="{FF2B5EF4-FFF2-40B4-BE49-F238E27FC236}">
                  <a16:creationId xmlns:a16="http://schemas.microsoft.com/office/drawing/2014/main" id="{464B030C-6CAB-C742-8271-B920CB4A4CA1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304B3A1D-ED4F-0A40-9134-E7600FEFBF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BD365A4-1A8F-AD45-B811-E61A65AEB69D}"/>
              </a:ext>
            </a:extLst>
          </p:cNvPr>
          <p:cNvCxnSpPr>
            <a:stCxn id="41" idx="2"/>
            <a:endCxn id="71" idx="0"/>
          </p:cNvCxnSpPr>
          <p:nvPr/>
        </p:nvCxnSpPr>
        <p:spPr bwMode="auto">
          <a:xfrm>
            <a:off x="20819875" y="6713799"/>
            <a:ext cx="1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9B8FBFB-1469-0247-B7A1-2B2C8494E71C}"/>
              </a:ext>
            </a:extLst>
          </p:cNvPr>
          <p:cNvCxnSpPr>
            <a:stCxn id="37" idx="2"/>
            <a:endCxn id="68" idx="0"/>
          </p:cNvCxnSpPr>
          <p:nvPr/>
        </p:nvCxnSpPr>
        <p:spPr bwMode="auto">
          <a:xfrm>
            <a:off x="15147528" y="6713799"/>
            <a:ext cx="21770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9FA00FF-9C55-BA49-98CA-EBC3A3B87869}"/>
              </a:ext>
            </a:extLst>
          </p:cNvPr>
          <p:cNvCxnSpPr>
            <a:cxnSpLocks/>
            <a:stCxn id="29" idx="2"/>
            <a:endCxn id="65" idx="0"/>
          </p:cNvCxnSpPr>
          <p:nvPr/>
        </p:nvCxnSpPr>
        <p:spPr bwMode="auto">
          <a:xfrm flipH="1">
            <a:off x="9455822" y="6713799"/>
            <a:ext cx="19358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540035B-8AE7-8941-89D2-43DF09B81A27}"/>
              </a:ext>
            </a:extLst>
          </p:cNvPr>
          <p:cNvCxnSpPr>
            <a:stCxn id="8" idx="2"/>
          </p:cNvCxnSpPr>
          <p:nvPr/>
        </p:nvCxnSpPr>
        <p:spPr bwMode="auto">
          <a:xfrm>
            <a:off x="3802832" y="6713799"/>
            <a:ext cx="0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303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1241376"/>
            <a:ext cx="5184577" cy="1404000"/>
            <a:chOff x="9599711" y="665312"/>
            <a:chExt cx="5184577" cy="1404000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1404000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990984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cxnSpLocks/>
            <a:stCxn id="12" idx="2"/>
            <a:endCxn id="92" idx="0"/>
          </p:cNvCxnSpPr>
          <p:nvPr/>
        </p:nvCxnSpPr>
        <p:spPr bwMode="auto">
          <a:xfrm rot="16200000" flipH="1">
            <a:off x="15000115" y="-162740"/>
            <a:ext cx="2844472" cy="846070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79" idx="0"/>
          </p:cNvCxnSpPr>
          <p:nvPr/>
        </p:nvCxnSpPr>
        <p:spPr bwMode="auto">
          <a:xfrm rot="5400000">
            <a:off x="6514497" y="-187655"/>
            <a:ext cx="2844472" cy="8510535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AB702165-265F-3244-BC9D-A7875C99C142}"/>
              </a:ext>
            </a:extLst>
          </p:cNvPr>
          <p:cNvCxnSpPr>
            <a:cxnSpLocks/>
            <a:stCxn id="12" idx="2"/>
            <a:endCxn id="89" idx="0"/>
          </p:cNvCxnSpPr>
          <p:nvPr/>
        </p:nvCxnSpPr>
        <p:spPr bwMode="auto">
          <a:xfrm rot="16200000" flipH="1">
            <a:off x="12171575" y="2665800"/>
            <a:ext cx="2844472" cy="280362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47" name="Соединительная линия уступом 46">
            <a:extLst>
              <a:ext uri="{FF2B5EF4-FFF2-40B4-BE49-F238E27FC236}">
                <a16:creationId xmlns:a16="http://schemas.microsoft.com/office/drawing/2014/main" id="{15734E1A-DD92-6C47-92BD-67ED6A2727ED}"/>
              </a:ext>
            </a:extLst>
          </p:cNvPr>
          <p:cNvCxnSpPr>
            <a:cxnSpLocks/>
            <a:stCxn id="12" idx="2"/>
            <a:endCxn id="84" idx="0"/>
          </p:cNvCxnSpPr>
          <p:nvPr/>
        </p:nvCxnSpPr>
        <p:spPr bwMode="auto">
          <a:xfrm rot="5400000">
            <a:off x="9343036" y="2640884"/>
            <a:ext cx="2844472" cy="2853456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B135AA3-27CD-0F46-B543-CCC32E0E9F4D}"/>
              </a:ext>
            </a:extLst>
          </p:cNvPr>
          <p:cNvGrpSpPr/>
          <p:nvPr/>
        </p:nvGrpSpPr>
        <p:grpSpPr>
          <a:xfrm>
            <a:off x="1556992" y="5489848"/>
            <a:ext cx="21220184" cy="1188000"/>
            <a:chOff x="2182414" y="5561856"/>
            <a:chExt cx="21220184" cy="118800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99F64251-E28F-BC4C-B18A-A27E72416F82}"/>
                </a:ext>
              </a:extLst>
            </p:cNvPr>
            <p:cNvGrpSpPr/>
            <p:nvPr/>
          </p:nvGrpSpPr>
          <p:grpSpPr>
            <a:xfrm>
              <a:off x="2182414" y="5561856"/>
              <a:ext cx="4248946" cy="1188000"/>
              <a:chOff x="10067527" y="665312"/>
              <a:chExt cx="4248946" cy="1188000"/>
            </a:xfrm>
          </p:grpSpPr>
          <p:sp>
            <p:nvSpPr>
              <p:cNvPr id="79" name="Скругленный прямоугольник 78">
                <a:extLst>
                  <a:ext uri="{FF2B5EF4-FFF2-40B4-BE49-F238E27FC236}">
                    <a16:creationId xmlns:a16="http://schemas.microsoft.com/office/drawing/2014/main" id="{3924FE42-ABD6-314C-B636-9C5C1A6E767E}"/>
                  </a:ext>
                </a:extLst>
              </p:cNvPr>
              <p:cNvSpPr/>
              <p:nvPr/>
            </p:nvSpPr>
            <p:spPr bwMode="auto">
              <a:xfrm>
                <a:off x="10067527" y="665312"/>
                <a:ext cx="4248946" cy="1188000"/>
              </a:xfrm>
              <a:prstGeom prst="roundRect">
                <a:avLst>
                  <a:gd name="adj" fmla="val 5329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1" name="Text Box 3">
                <a:extLst>
                  <a:ext uri="{FF2B5EF4-FFF2-40B4-BE49-F238E27FC236}">
                    <a16:creationId xmlns:a16="http://schemas.microsoft.com/office/drawing/2014/main" id="{29E2F84D-E036-6845-84E4-754622B7E6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337573" y="990984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4030E380-7D1B-1347-8825-0430982AFED6}"/>
                </a:ext>
              </a:extLst>
            </p:cNvPr>
            <p:cNvGrpSpPr/>
            <p:nvPr/>
          </p:nvGrpSpPr>
          <p:grpSpPr>
            <a:xfrm>
              <a:off x="7839493" y="5561856"/>
              <a:ext cx="4248946" cy="1188000"/>
              <a:chOff x="10067527" y="665312"/>
              <a:chExt cx="4248946" cy="1188000"/>
            </a:xfrm>
          </p:grpSpPr>
          <p:sp>
            <p:nvSpPr>
              <p:cNvPr id="84" name="Скругленный прямоугольник 83">
                <a:extLst>
                  <a:ext uri="{FF2B5EF4-FFF2-40B4-BE49-F238E27FC236}">
                    <a16:creationId xmlns:a16="http://schemas.microsoft.com/office/drawing/2014/main" id="{232E4E5F-9000-8344-A045-87831675D205}"/>
                  </a:ext>
                </a:extLst>
              </p:cNvPr>
              <p:cNvSpPr/>
              <p:nvPr/>
            </p:nvSpPr>
            <p:spPr bwMode="auto">
              <a:xfrm>
                <a:off x="10067527" y="665312"/>
                <a:ext cx="4248946" cy="1188000"/>
              </a:xfrm>
              <a:prstGeom prst="roundRect">
                <a:avLst>
                  <a:gd name="adj" fmla="val 5329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6" name="Text Box 3">
                <a:extLst>
                  <a:ext uri="{FF2B5EF4-FFF2-40B4-BE49-F238E27FC236}">
                    <a16:creationId xmlns:a16="http://schemas.microsoft.com/office/drawing/2014/main" id="{17AAE63B-CA10-8049-91C0-236964093A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337573" y="990984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</p:grp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3750FC93-23EF-AD4D-B532-6038AC4F1F0C}"/>
                </a:ext>
              </a:extLst>
            </p:cNvPr>
            <p:cNvGrpSpPr/>
            <p:nvPr/>
          </p:nvGrpSpPr>
          <p:grpSpPr>
            <a:xfrm>
              <a:off x="13496572" y="5561856"/>
              <a:ext cx="4248946" cy="1188000"/>
              <a:chOff x="10067527" y="665312"/>
              <a:chExt cx="4248946" cy="1188000"/>
            </a:xfrm>
          </p:grpSpPr>
          <p:sp>
            <p:nvSpPr>
              <p:cNvPr id="89" name="Скругленный прямоугольник 88">
                <a:extLst>
                  <a:ext uri="{FF2B5EF4-FFF2-40B4-BE49-F238E27FC236}">
                    <a16:creationId xmlns:a16="http://schemas.microsoft.com/office/drawing/2014/main" id="{0420EB3C-F52C-D046-BD5B-E34D5BB5D04F}"/>
                  </a:ext>
                </a:extLst>
              </p:cNvPr>
              <p:cNvSpPr/>
              <p:nvPr/>
            </p:nvSpPr>
            <p:spPr bwMode="auto">
              <a:xfrm>
                <a:off x="10067527" y="665312"/>
                <a:ext cx="4248946" cy="1188000"/>
              </a:xfrm>
              <a:prstGeom prst="roundRect">
                <a:avLst>
                  <a:gd name="adj" fmla="val 5329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0" name="Text Box 3">
                <a:extLst>
                  <a:ext uri="{FF2B5EF4-FFF2-40B4-BE49-F238E27FC236}">
                    <a16:creationId xmlns:a16="http://schemas.microsoft.com/office/drawing/2014/main" id="{EAE71FE4-F575-FC4C-A08B-980EC973199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337573" y="990984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3A6BD88D-C5D7-804F-9253-17688DD49441}"/>
                </a:ext>
              </a:extLst>
            </p:cNvPr>
            <p:cNvGrpSpPr/>
            <p:nvPr/>
          </p:nvGrpSpPr>
          <p:grpSpPr>
            <a:xfrm>
              <a:off x="19153652" y="5561856"/>
              <a:ext cx="4248946" cy="1188000"/>
              <a:chOff x="10067527" y="665312"/>
              <a:chExt cx="4248946" cy="1188000"/>
            </a:xfrm>
          </p:grpSpPr>
          <p:sp>
            <p:nvSpPr>
              <p:cNvPr id="92" name="Скругленный прямоугольник 91">
                <a:extLst>
                  <a:ext uri="{FF2B5EF4-FFF2-40B4-BE49-F238E27FC236}">
                    <a16:creationId xmlns:a16="http://schemas.microsoft.com/office/drawing/2014/main" id="{E7FBC316-10F3-DC4D-ADF0-858134D98B90}"/>
                  </a:ext>
                </a:extLst>
              </p:cNvPr>
              <p:cNvSpPr/>
              <p:nvPr/>
            </p:nvSpPr>
            <p:spPr bwMode="auto">
              <a:xfrm>
                <a:off x="10067527" y="665312"/>
                <a:ext cx="4248946" cy="1188000"/>
              </a:xfrm>
              <a:prstGeom prst="roundRect">
                <a:avLst>
                  <a:gd name="adj" fmla="val 5329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3" name="Text Box 3">
                <a:extLst>
                  <a:ext uri="{FF2B5EF4-FFF2-40B4-BE49-F238E27FC236}">
                    <a16:creationId xmlns:a16="http://schemas.microsoft.com/office/drawing/2014/main" id="{03C37709-4E56-9F41-BC37-DFEE7BFDDD4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337573" y="990984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308BE0C-0B70-234C-9EB3-79B03E24BC82}"/>
              </a:ext>
            </a:extLst>
          </p:cNvPr>
          <p:cNvGrpSpPr/>
          <p:nvPr/>
        </p:nvGrpSpPr>
        <p:grpSpPr>
          <a:xfrm>
            <a:off x="10067526" y="7740320"/>
            <a:ext cx="4248946" cy="1188000"/>
            <a:chOff x="10067526" y="7812328"/>
            <a:chExt cx="4248946" cy="1188000"/>
          </a:xfrm>
        </p:grpSpPr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33B69AA1-87C6-F947-9B60-591DD8FD1114}"/>
                </a:ext>
              </a:extLst>
            </p:cNvPr>
            <p:cNvSpPr/>
            <p:nvPr/>
          </p:nvSpPr>
          <p:spPr bwMode="auto">
            <a:xfrm>
              <a:off x="10067526" y="7812328"/>
              <a:ext cx="4248946" cy="1188000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5" name="Text Box 3">
              <a:extLst>
                <a:ext uri="{FF2B5EF4-FFF2-40B4-BE49-F238E27FC236}">
                  <a16:creationId xmlns:a16="http://schemas.microsoft.com/office/drawing/2014/main" id="{945412E2-6BE7-274B-B245-9861C5C368B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37572" y="8138000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A55BA2F-180C-B643-9B85-F4A6558C3440}"/>
              </a:ext>
            </a:extLst>
          </p:cNvPr>
          <p:cNvCxnSpPr>
            <a:cxnSpLocks/>
            <a:stCxn id="12" idx="2"/>
            <a:endCxn id="94" idx="0"/>
          </p:cNvCxnSpPr>
          <p:nvPr/>
        </p:nvCxnSpPr>
        <p:spPr bwMode="auto">
          <a:xfrm flipH="1">
            <a:off x="12191999" y="2645376"/>
            <a:ext cx="1" cy="509494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B0A6F66C-82FC-DA4A-AE87-AB5994815C1A}"/>
              </a:ext>
            </a:extLst>
          </p:cNvPr>
          <p:cNvGrpSpPr/>
          <p:nvPr/>
        </p:nvGrpSpPr>
        <p:grpSpPr>
          <a:xfrm>
            <a:off x="6791400" y="9666313"/>
            <a:ext cx="4248946" cy="1188000"/>
            <a:chOff x="10067526" y="7812328"/>
            <a:chExt cx="4248946" cy="1188000"/>
          </a:xfrm>
        </p:grpSpPr>
        <p:sp>
          <p:nvSpPr>
            <p:cNvPr id="97" name="Скругленный прямоугольник 96">
              <a:extLst>
                <a:ext uri="{FF2B5EF4-FFF2-40B4-BE49-F238E27FC236}">
                  <a16:creationId xmlns:a16="http://schemas.microsoft.com/office/drawing/2014/main" id="{65564B04-721F-2A48-A06F-09370F308112}"/>
                </a:ext>
              </a:extLst>
            </p:cNvPr>
            <p:cNvSpPr/>
            <p:nvPr/>
          </p:nvSpPr>
          <p:spPr bwMode="auto">
            <a:xfrm>
              <a:off x="10067526" y="7812328"/>
              <a:ext cx="4248946" cy="1188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8" name="Text Box 3">
              <a:extLst>
                <a:ext uri="{FF2B5EF4-FFF2-40B4-BE49-F238E27FC236}">
                  <a16:creationId xmlns:a16="http://schemas.microsoft.com/office/drawing/2014/main" id="{B537627E-5FD5-BD4F-A697-0A75D3EC50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37572" y="8138000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B2688EC-C099-8B41-9203-59B826117DDA}"/>
              </a:ext>
            </a:extLst>
          </p:cNvPr>
          <p:cNvGrpSpPr/>
          <p:nvPr/>
        </p:nvGrpSpPr>
        <p:grpSpPr>
          <a:xfrm>
            <a:off x="13344128" y="9666312"/>
            <a:ext cx="4248946" cy="1188000"/>
            <a:chOff x="10067526" y="7812328"/>
            <a:chExt cx="4248946" cy="1188000"/>
          </a:xfrm>
        </p:grpSpPr>
        <p:sp>
          <p:nvSpPr>
            <p:cNvPr id="100" name="Скругленный прямоугольник 99">
              <a:extLst>
                <a:ext uri="{FF2B5EF4-FFF2-40B4-BE49-F238E27FC236}">
                  <a16:creationId xmlns:a16="http://schemas.microsoft.com/office/drawing/2014/main" id="{778EE030-4F1B-C246-9530-C1DC942C2FD6}"/>
                </a:ext>
              </a:extLst>
            </p:cNvPr>
            <p:cNvSpPr/>
            <p:nvPr/>
          </p:nvSpPr>
          <p:spPr bwMode="auto">
            <a:xfrm>
              <a:off x="10067526" y="7812328"/>
              <a:ext cx="4248946" cy="1188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1" name="Text Box 3">
              <a:extLst>
                <a:ext uri="{FF2B5EF4-FFF2-40B4-BE49-F238E27FC236}">
                  <a16:creationId xmlns:a16="http://schemas.microsoft.com/office/drawing/2014/main" id="{5E84F349-96D3-0A4E-A18A-4261C61896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37572" y="8138000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36" name="Соединительная линия уступом 35">
            <a:extLst>
              <a:ext uri="{FF2B5EF4-FFF2-40B4-BE49-F238E27FC236}">
                <a16:creationId xmlns:a16="http://schemas.microsoft.com/office/drawing/2014/main" id="{E7666AF9-C16C-914B-97DF-977419EB044D}"/>
              </a:ext>
            </a:extLst>
          </p:cNvPr>
          <p:cNvCxnSpPr>
            <a:stCxn id="94" idx="3"/>
          </p:cNvCxnSpPr>
          <p:nvPr/>
        </p:nvCxnSpPr>
        <p:spPr bwMode="auto">
          <a:xfrm>
            <a:off x="14316472" y="8334320"/>
            <a:ext cx="1152129" cy="1331992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1" name="Соединительная линия уступом 50">
            <a:extLst>
              <a:ext uri="{FF2B5EF4-FFF2-40B4-BE49-F238E27FC236}">
                <a16:creationId xmlns:a16="http://schemas.microsoft.com/office/drawing/2014/main" id="{2CCE9683-BE43-104A-AA56-5AD081494845}"/>
              </a:ext>
            </a:extLst>
          </p:cNvPr>
          <p:cNvCxnSpPr>
            <a:stCxn id="94" idx="1"/>
            <a:endCxn id="97" idx="0"/>
          </p:cNvCxnSpPr>
          <p:nvPr/>
        </p:nvCxnSpPr>
        <p:spPr bwMode="auto">
          <a:xfrm rot="10800000" flipV="1">
            <a:off x="8915874" y="8334319"/>
            <a:ext cx="1151653" cy="1331993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987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194F655-C6B9-CE41-85CF-DA5DA1D2F01C}"/>
              </a:ext>
            </a:extLst>
          </p:cNvPr>
          <p:cNvCxnSpPr/>
          <p:nvPr/>
        </p:nvCxnSpPr>
        <p:spPr bwMode="auto">
          <a:xfrm>
            <a:off x="3479938" y="5272367"/>
            <a:ext cx="16777864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83DCEC49-CA09-2946-898E-30020B8B3B04}"/>
              </a:ext>
            </a:extLst>
          </p:cNvPr>
          <p:cNvCxnSpPr/>
          <p:nvPr/>
        </p:nvCxnSpPr>
        <p:spPr bwMode="auto">
          <a:xfrm>
            <a:off x="3479938" y="7731549"/>
            <a:ext cx="16777864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8B93C56D-B2CA-DB4C-ADF6-75A425BE9C20}"/>
              </a:ext>
            </a:extLst>
          </p:cNvPr>
          <p:cNvCxnSpPr/>
          <p:nvPr/>
        </p:nvCxnSpPr>
        <p:spPr bwMode="auto">
          <a:xfrm>
            <a:off x="3479938" y="10266931"/>
            <a:ext cx="16777864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1241376"/>
            <a:ext cx="5184576" cy="1404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7F960549-B9FC-9742-BCFE-E5BA76720E31}"/>
              </a:ext>
            </a:extLst>
          </p:cNvPr>
          <p:cNvSpPr/>
          <p:nvPr/>
        </p:nvSpPr>
        <p:spPr bwMode="auto">
          <a:xfrm>
            <a:off x="9599712" y="818139"/>
            <a:ext cx="5184576" cy="648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9599711" y="1661584"/>
            <a:ext cx="5184577" cy="7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Title Text Block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3EE3CDE8-7E22-DF45-A239-B5F624C5B7FC}"/>
              </a:ext>
            </a:extLst>
          </p:cNvPr>
          <p:cNvSpPr txBox="1">
            <a:spLocks/>
          </p:cNvSpPr>
          <p:nvPr/>
        </p:nvSpPr>
        <p:spPr bwMode="auto">
          <a:xfrm>
            <a:off x="9599710" y="953344"/>
            <a:ext cx="518457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DEMO SUBTITLE TEXT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1E51EB5-8AB3-B540-AE23-2FECBC91C679}"/>
              </a:ext>
            </a:extLst>
          </p:cNvPr>
          <p:cNvGrpSpPr/>
          <p:nvPr/>
        </p:nvGrpSpPr>
        <p:grpSpPr>
          <a:xfrm>
            <a:off x="1571504" y="4367073"/>
            <a:ext cx="21216075" cy="1610687"/>
            <a:chOff x="1561101" y="4367073"/>
            <a:chExt cx="21216075" cy="1610687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C2932B63-C096-FB45-919B-AC7A5ECB0A98}"/>
                </a:ext>
              </a:extLst>
            </p:cNvPr>
            <p:cNvGrpSpPr/>
            <p:nvPr/>
          </p:nvGrpSpPr>
          <p:grpSpPr>
            <a:xfrm>
              <a:off x="1561101" y="4367073"/>
              <a:ext cx="4248946" cy="1610687"/>
              <a:chOff x="1561101" y="5823377"/>
              <a:chExt cx="4248946" cy="1610687"/>
            </a:xfrm>
          </p:grpSpPr>
          <p:sp>
            <p:nvSpPr>
              <p:cNvPr id="79" name="Скругленный прямоугольник 78">
                <a:extLst>
                  <a:ext uri="{FF2B5EF4-FFF2-40B4-BE49-F238E27FC236}">
                    <a16:creationId xmlns:a16="http://schemas.microsoft.com/office/drawing/2014/main" id="{3924FE42-ABD6-314C-B636-9C5C1A6E767E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1" name="Text Box 3">
                <a:extLst>
                  <a:ext uri="{FF2B5EF4-FFF2-40B4-BE49-F238E27FC236}">
                    <a16:creationId xmlns:a16="http://schemas.microsoft.com/office/drawing/2014/main" id="{29E2F84D-E036-6845-84E4-754622B7E6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43" name="Скругленный прямоугольник 42">
                <a:extLst>
                  <a:ext uri="{FF2B5EF4-FFF2-40B4-BE49-F238E27FC236}">
                    <a16:creationId xmlns:a16="http://schemas.microsoft.com/office/drawing/2014/main" id="{8775235D-3A58-354E-9031-BF5A245D0AAB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4" name="Text Box 2">
                <a:extLst>
                  <a:ext uri="{FF2B5EF4-FFF2-40B4-BE49-F238E27FC236}">
                    <a16:creationId xmlns:a16="http://schemas.microsoft.com/office/drawing/2014/main" id="{EFA23C7C-7566-5446-A06A-C840248281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5B2C3E7-D3D4-0A48-93C7-00F741341D54}"/>
                </a:ext>
              </a:extLst>
            </p:cNvPr>
            <p:cNvGrpSpPr/>
            <p:nvPr/>
          </p:nvGrpSpPr>
          <p:grpSpPr>
            <a:xfrm>
              <a:off x="7216811" y="4367073"/>
              <a:ext cx="4248946" cy="1610687"/>
              <a:chOff x="1561101" y="5823377"/>
              <a:chExt cx="4248946" cy="1610687"/>
            </a:xfrm>
          </p:grpSpPr>
          <p:sp>
            <p:nvSpPr>
              <p:cNvPr id="49" name="Скругленный прямоугольник 48">
                <a:extLst>
                  <a:ext uri="{FF2B5EF4-FFF2-40B4-BE49-F238E27FC236}">
                    <a16:creationId xmlns:a16="http://schemas.microsoft.com/office/drawing/2014/main" id="{CFAD36E4-0C2D-8A48-BF50-4206728F0245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0" name="Text Box 3">
                <a:extLst>
                  <a:ext uri="{FF2B5EF4-FFF2-40B4-BE49-F238E27FC236}">
                    <a16:creationId xmlns:a16="http://schemas.microsoft.com/office/drawing/2014/main" id="{D813E0E6-4C5A-5C46-8AF6-154FD76E83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52" name="Скругленный прямоугольник 51">
                <a:extLst>
                  <a:ext uri="{FF2B5EF4-FFF2-40B4-BE49-F238E27FC236}">
                    <a16:creationId xmlns:a16="http://schemas.microsoft.com/office/drawing/2014/main" id="{3461136A-69A2-3449-82B9-D36963F0436C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3" name="Text Box 2">
                <a:extLst>
                  <a:ext uri="{FF2B5EF4-FFF2-40B4-BE49-F238E27FC236}">
                    <a16:creationId xmlns:a16="http://schemas.microsoft.com/office/drawing/2014/main" id="{F6638F7B-2E08-2D45-95DE-B534ED719F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4B62ADBD-9493-AD4F-A72E-21BF32ADF097}"/>
                </a:ext>
              </a:extLst>
            </p:cNvPr>
            <p:cNvGrpSpPr/>
            <p:nvPr/>
          </p:nvGrpSpPr>
          <p:grpSpPr>
            <a:xfrm>
              <a:off x="12872521" y="4367073"/>
              <a:ext cx="4248946" cy="1610687"/>
              <a:chOff x="1561101" y="5823377"/>
              <a:chExt cx="4248946" cy="1610687"/>
            </a:xfrm>
          </p:grpSpPr>
          <p:sp>
            <p:nvSpPr>
              <p:cNvPr id="55" name="Скругленный прямоугольник 54">
                <a:extLst>
                  <a:ext uri="{FF2B5EF4-FFF2-40B4-BE49-F238E27FC236}">
                    <a16:creationId xmlns:a16="http://schemas.microsoft.com/office/drawing/2014/main" id="{6E23E2D5-CC21-6041-B3EE-3DBD7491E0C9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6" name="Text Box 3">
                <a:extLst>
                  <a:ext uri="{FF2B5EF4-FFF2-40B4-BE49-F238E27FC236}">
                    <a16:creationId xmlns:a16="http://schemas.microsoft.com/office/drawing/2014/main" id="{244A293D-0D9F-E94D-9FB3-7A39ADDB6A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57" name="Скругленный прямоугольник 56">
                <a:extLst>
                  <a:ext uri="{FF2B5EF4-FFF2-40B4-BE49-F238E27FC236}">
                    <a16:creationId xmlns:a16="http://schemas.microsoft.com/office/drawing/2014/main" id="{D96A847B-7F8F-BE45-819F-FE36C7E1227F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8" name="Text Box 2">
                <a:extLst>
                  <a:ext uri="{FF2B5EF4-FFF2-40B4-BE49-F238E27FC236}">
                    <a16:creationId xmlns:a16="http://schemas.microsoft.com/office/drawing/2014/main" id="{100A35EB-AEBD-B942-9D5C-9ED50EC775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32054403-221B-BB4B-9B75-FD0DFFA9F056}"/>
                </a:ext>
              </a:extLst>
            </p:cNvPr>
            <p:cNvGrpSpPr/>
            <p:nvPr/>
          </p:nvGrpSpPr>
          <p:grpSpPr>
            <a:xfrm>
              <a:off x="18528230" y="4367073"/>
              <a:ext cx="4248946" cy="1610687"/>
              <a:chOff x="1561101" y="5823377"/>
              <a:chExt cx="4248946" cy="1610687"/>
            </a:xfrm>
          </p:grpSpPr>
          <p:sp>
            <p:nvSpPr>
              <p:cNvPr id="60" name="Скругленный прямоугольник 59">
                <a:extLst>
                  <a:ext uri="{FF2B5EF4-FFF2-40B4-BE49-F238E27FC236}">
                    <a16:creationId xmlns:a16="http://schemas.microsoft.com/office/drawing/2014/main" id="{B99D8610-CDD0-5C42-A350-BA148F233A25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1" name="Text Box 3">
                <a:extLst>
                  <a:ext uri="{FF2B5EF4-FFF2-40B4-BE49-F238E27FC236}">
                    <a16:creationId xmlns:a16="http://schemas.microsoft.com/office/drawing/2014/main" id="{F44E4BB7-07D8-D741-A178-8CC2E8C1D5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62" name="Скругленный прямоугольник 61">
                <a:extLst>
                  <a:ext uri="{FF2B5EF4-FFF2-40B4-BE49-F238E27FC236}">
                    <a16:creationId xmlns:a16="http://schemas.microsoft.com/office/drawing/2014/main" id="{47FACD70-1B26-3F4D-B6EC-7252C2C66D8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3" name="Text Box 2">
                <a:extLst>
                  <a:ext uri="{FF2B5EF4-FFF2-40B4-BE49-F238E27FC236}">
                    <a16:creationId xmlns:a16="http://schemas.microsoft.com/office/drawing/2014/main" id="{4196D580-A1FA-494C-AB7B-8291710FC4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2B0B3B7-4185-D342-8BB5-5BDEB3D45CA3}"/>
              </a:ext>
            </a:extLst>
          </p:cNvPr>
          <p:cNvGrpSpPr/>
          <p:nvPr/>
        </p:nvGrpSpPr>
        <p:grpSpPr>
          <a:xfrm>
            <a:off x="1571504" y="6872677"/>
            <a:ext cx="21216075" cy="1610687"/>
            <a:chOff x="1561101" y="4367073"/>
            <a:chExt cx="21216075" cy="1610687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26BE2F10-FCD8-B643-A020-EE98A7463274}"/>
                </a:ext>
              </a:extLst>
            </p:cNvPr>
            <p:cNvGrpSpPr/>
            <p:nvPr/>
          </p:nvGrpSpPr>
          <p:grpSpPr>
            <a:xfrm>
              <a:off x="1561101" y="4367073"/>
              <a:ext cx="4248946" cy="1610687"/>
              <a:chOff x="1561101" y="5823377"/>
              <a:chExt cx="4248946" cy="1610687"/>
            </a:xfrm>
          </p:grpSpPr>
          <p:sp>
            <p:nvSpPr>
              <p:cNvPr id="88" name="Скругленный прямоугольник 87">
                <a:extLst>
                  <a:ext uri="{FF2B5EF4-FFF2-40B4-BE49-F238E27FC236}">
                    <a16:creationId xmlns:a16="http://schemas.microsoft.com/office/drawing/2014/main" id="{B2253AC5-899B-F149-B977-3B1FABEB341C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2" name="Text Box 3">
                <a:extLst>
                  <a:ext uri="{FF2B5EF4-FFF2-40B4-BE49-F238E27FC236}">
                    <a16:creationId xmlns:a16="http://schemas.microsoft.com/office/drawing/2014/main" id="{B4DB3E5E-F93B-0F4D-898B-F49E16A11F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03" name="Скругленный прямоугольник 102">
                <a:extLst>
                  <a:ext uri="{FF2B5EF4-FFF2-40B4-BE49-F238E27FC236}">
                    <a16:creationId xmlns:a16="http://schemas.microsoft.com/office/drawing/2014/main" id="{38B504C3-8951-904A-BF5A-BC6DB033320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F7938105-30E6-BD4E-BCBE-709555EB66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FEF1ACDE-913B-634A-B854-B71152D7D53E}"/>
                </a:ext>
              </a:extLst>
            </p:cNvPr>
            <p:cNvGrpSpPr/>
            <p:nvPr/>
          </p:nvGrpSpPr>
          <p:grpSpPr>
            <a:xfrm>
              <a:off x="7216811" y="4367073"/>
              <a:ext cx="4248946" cy="1610687"/>
              <a:chOff x="1561101" y="5823377"/>
              <a:chExt cx="4248946" cy="1610687"/>
            </a:xfrm>
          </p:grpSpPr>
          <p:sp>
            <p:nvSpPr>
              <p:cNvPr id="78" name="Скругленный прямоугольник 77">
                <a:extLst>
                  <a:ext uri="{FF2B5EF4-FFF2-40B4-BE49-F238E27FC236}">
                    <a16:creationId xmlns:a16="http://schemas.microsoft.com/office/drawing/2014/main" id="{3EEE81F0-F342-184A-9B83-7E89AB044717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0" name="Text Box 3">
                <a:extLst>
                  <a:ext uri="{FF2B5EF4-FFF2-40B4-BE49-F238E27FC236}">
                    <a16:creationId xmlns:a16="http://schemas.microsoft.com/office/drawing/2014/main" id="{D7F42EB2-FEC8-0A46-B6A5-DC90C8C67C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83" name="Скругленный прямоугольник 82">
                <a:extLst>
                  <a:ext uri="{FF2B5EF4-FFF2-40B4-BE49-F238E27FC236}">
                    <a16:creationId xmlns:a16="http://schemas.microsoft.com/office/drawing/2014/main" id="{1D181ADE-04C4-2149-8002-884D4D2491CA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5" name="Text Box 2">
                <a:extLst>
                  <a:ext uri="{FF2B5EF4-FFF2-40B4-BE49-F238E27FC236}">
                    <a16:creationId xmlns:a16="http://schemas.microsoft.com/office/drawing/2014/main" id="{1E70CAE3-3445-C54E-BDBB-DCD98C8372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E441FFF-1A21-E84E-B5E6-0B86530E092F}"/>
                </a:ext>
              </a:extLst>
            </p:cNvPr>
            <p:cNvGrpSpPr/>
            <p:nvPr/>
          </p:nvGrpSpPr>
          <p:grpSpPr>
            <a:xfrm>
              <a:off x="12872521" y="4367073"/>
              <a:ext cx="4248946" cy="1610687"/>
              <a:chOff x="1561101" y="5823377"/>
              <a:chExt cx="4248946" cy="1610687"/>
            </a:xfrm>
          </p:grpSpPr>
          <p:sp>
            <p:nvSpPr>
              <p:cNvPr id="73" name="Скругленный прямоугольник 72">
                <a:extLst>
                  <a:ext uri="{FF2B5EF4-FFF2-40B4-BE49-F238E27FC236}">
                    <a16:creationId xmlns:a16="http://schemas.microsoft.com/office/drawing/2014/main" id="{1029618C-1819-CA4A-B1AB-F241D126C638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4" name="Text Box 3">
                <a:extLst>
                  <a:ext uri="{FF2B5EF4-FFF2-40B4-BE49-F238E27FC236}">
                    <a16:creationId xmlns:a16="http://schemas.microsoft.com/office/drawing/2014/main" id="{0514472F-3B8C-AE48-A75D-2B03A6CB52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75" name="Скругленный прямоугольник 74">
                <a:extLst>
                  <a:ext uri="{FF2B5EF4-FFF2-40B4-BE49-F238E27FC236}">
                    <a16:creationId xmlns:a16="http://schemas.microsoft.com/office/drawing/2014/main" id="{CAEBE7BA-0470-3949-9F14-3556F51A02F0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6" name="Text Box 2">
                <a:extLst>
                  <a:ext uri="{FF2B5EF4-FFF2-40B4-BE49-F238E27FC236}">
                    <a16:creationId xmlns:a16="http://schemas.microsoft.com/office/drawing/2014/main" id="{28F3BC11-09AB-AF45-AD53-62F24B5AA8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5FB4CA-40C3-C641-A203-7E7E74BB0177}"/>
                </a:ext>
              </a:extLst>
            </p:cNvPr>
            <p:cNvGrpSpPr/>
            <p:nvPr/>
          </p:nvGrpSpPr>
          <p:grpSpPr>
            <a:xfrm>
              <a:off x="18528230" y="4367073"/>
              <a:ext cx="4248946" cy="1610687"/>
              <a:chOff x="1561101" y="5823377"/>
              <a:chExt cx="4248946" cy="1610687"/>
            </a:xfrm>
          </p:grpSpPr>
          <p:sp>
            <p:nvSpPr>
              <p:cNvPr id="69" name="Скругленный прямоугольник 68">
                <a:extLst>
                  <a:ext uri="{FF2B5EF4-FFF2-40B4-BE49-F238E27FC236}">
                    <a16:creationId xmlns:a16="http://schemas.microsoft.com/office/drawing/2014/main" id="{33EE0F82-66E6-2149-965C-C1591264E3B3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0" name="Text Box 3">
                <a:extLst>
                  <a:ext uri="{FF2B5EF4-FFF2-40B4-BE49-F238E27FC236}">
                    <a16:creationId xmlns:a16="http://schemas.microsoft.com/office/drawing/2014/main" id="{3C0109DB-23B4-1947-BD61-9F50E37EC5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71" name="Скругленный прямоугольник 70">
                <a:extLst>
                  <a:ext uri="{FF2B5EF4-FFF2-40B4-BE49-F238E27FC236}">
                    <a16:creationId xmlns:a16="http://schemas.microsoft.com/office/drawing/2014/main" id="{592E1836-8C19-234E-8B8D-7E97FD5BF19F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2" name="Text Box 2">
                <a:extLst>
                  <a:ext uri="{FF2B5EF4-FFF2-40B4-BE49-F238E27FC236}">
                    <a16:creationId xmlns:a16="http://schemas.microsoft.com/office/drawing/2014/main" id="{65EB4B5A-6A5A-D148-90F2-E37EC67A4DD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DEBB22C1-EB6E-BA42-BC1D-71145A190CAB}"/>
              </a:ext>
            </a:extLst>
          </p:cNvPr>
          <p:cNvGrpSpPr/>
          <p:nvPr/>
        </p:nvGrpSpPr>
        <p:grpSpPr>
          <a:xfrm>
            <a:off x="1571504" y="9378280"/>
            <a:ext cx="21216075" cy="1610687"/>
            <a:chOff x="1561101" y="4367073"/>
            <a:chExt cx="21216075" cy="1610687"/>
          </a:xfrm>
        </p:grpSpPr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213C72E7-6016-874D-A921-175E96607493}"/>
                </a:ext>
              </a:extLst>
            </p:cNvPr>
            <p:cNvGrpSpPr/>
            <p:nvPr/>
          </p:nvGrpSpPr>
          <p:grpSpPr>
            <a:xfrm>
              <a:off x="1561101" y="4367073"/>
              <a:ext cx="4248946" cy="1610687"/>
              <a:chOff x="1561101" y="5823377"/>
              <a:chExt cx="4248946" cy="1610687"/>
            </a:xfrm>
          </p:grpSpPr>
          <p:sp>
            <p:nvSpPr>
              <p:cNvPr id="122" name="Скругленный прямоугольник 121">
                <a:extLst>
                  <a:ext uri="{FF2B5EF4-FFF2-40B4-BE49-F238E27FC236}">
                    <a16:creationId xmlns:a16="http://schemas.microsoft.com/office/drawing/2014/main" id="{B2941C4D-7397-7540-8CA7-FA9F633D1739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23" name="Text Box 3">
                <a:extLst>
                  <a:ext uri="{FF2B5EF4-FFF2-40B4-BE49-F238E27FC236}">
                    <a16:creationId xmlns:a16="http://schemas.microsoft.com/office/drawing/2014/main" id="{BB4704E7-6D91-6742-88CE-E1F9421F41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24" name="Скругленный прямоугольник 123">
                <a:extLst>
                  <a:ext uri="{FF2B5EF4-FFF2-40B4-BE49-F238E27FC236}">
                    <a16:creationId xmlns:a16="http://schemas.microsoft.com/office/drawing/2014/main" id="{06066639-D6A4-5F44-A23B-CEDE41C9DE47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25" name="Text Box 2">
                <a:extLst>
                  <a:ext uri="{FF2B5EF4-FFF2-40B4-BE49-F238E27FC236}">
                    <a16:creationId xmlns:a16="http://schemas.microsoft.com/office/drawing/2014/main" id="{92B6663B-672F-C94C-AB59-EB39BDBBD2D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FCD6C63F-3954-9541-A117-F27928270C57}"/>
                </a:ext>
              </a:extLst>
            </p:cNvPr>
            <p:cNvGrpSpPr/>
            <p:nvPr/>
          </p:nvGrpSpPr>
          <p:grpSpPr>
            <a:xfrm>
              <a:off x="7216811" y="4367073"/>
              <a:ext cx="4248946" cy="1610687"/>
              <a:chOff x="1561101" y="5823377"/>
              <a:chExt cx="4248946" cy="1610687"/>
            </a:xfrm>
          </p:grpSpPr>
          <p:sp>
            <p:nvSpPr>
              <p:cNvPr id="118" name="Скругленный прямоугольник 117">
                <a:extLst>
                  <a:ext uri="{FF2B5EF4-FFF2-40B4-BE49-F238E27FC236}">
                    <a16:creationId xmlns:a16="http://schemas.microsoft.com/office/drawing/2014/main" id="{380EAB0E-A12D-744C-9570-3705841EACB3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9" name="Text Box 3">
                <a:extLst>
                  <a:ext uri="{FF2B5EF4-FFF2-40B4-BE49-F238E27FC236}">
                    <a16:creationId xmlns:a16="http://schemas.microsoft.com/office/drawing/2014/main" id="{94C82A5D-4AB5-6242-8238-979372E695B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20" name="Скругленный прямоугольник 119">
                <a:extLst>
                  <a:ext uri="{FF2B5EF4-FFF2-40B4-BE49-F238E27FC236}">
                    <a16:creationId xmlns:a16="http://schemas.microsoft.com/office/drawing/2014/main" id="{C181B967-ED32-1644-87A8-B9558AF3725C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21" name="Text Box 2">
                <a:extLst>
                  <a:ext uri="{FF2B5EF4-FFF2-40B4-BE49-F238E27FC236}">
                    <a16:creationId xmlns:a16="http://schemas.microsoft.com/office/drawing/2014/main" id="{EDAA8027-FE33-9B4A-BB3C-740CD053DF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50FB11E4-22F1-5B4B-950E-691F283BFBD9}"/>
                </a:ext>
              </a:extLst>
            </p:cNvPr>
            <p:cNvGrpSpPr/>
            <p:nvPr/>
          </p:nvGrpSpPr>
          <p:grpSpPr>
            <a:xfrm>
              <a:off x="12872521" y="4367073"/>
              <a:ext cx="4248946" cy="1610687"/>
              <a:chOff x="1561101" y="5823377"/>
              <a:chExt cx="4248946" cy="1610687"/>
            </a:xfrm>
          </p:grpSpPr>
          <p:sp>
            <p:nvSpPr>
              <p:cNvPr id="114" name="Скругленный прямоугольник 113">
                <a:extLst>
                  <a:ext uri="{FF2B5EF4-FFF2-40B4-BE49-F238E27FC236}">
                    <a16:creationId xmlns:a16="http://schemas.microsoft.com/office/drawing/2014/main" id="{EB60CE43-01F9-8740-97CD-B4EAC7C83968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5" name="Text Box 3">
                <a:extLst>
                  <a:ext uri="{FF2B5EF4-FFF2-40B4-BE49-F238E27FC236}">
                    <a16:creationId xmlns:a16="http://schemas.microsoft.com/office/drawing/2014/main" id="{A9D2B9B4-5271-3D41-AD05-012500AC97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16" name="Скругленный прямоугольник 115">
                <a:extLst>
                  <a:ext uri="{FF2B5EF4-FFF2-40B4-BE49-F238E27FC236}">
                    <a16:creationId xmlns:a16="http://schemas.microsoft.com/office/drawing/2014/main" id="{03C8A0CA-C8BC-F645-BF7C-C2F833FEFECB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7" name="Text Box 2">
                <a:extLst>
                  <a:ext uri="{FF2B5EF4-FFF2-40B4-BE49-F238E27FC236}">
                    <a16:creationId xmlns:a16="http://schemas.microsoft.com/office/drawing/2014/main" id="{86C3E13A-0093-A347-BA51-B443FEDE71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5F54AF7F-E1E3-6841-8CC4-3D1B9E86AECC}"/>
                </a:ext>
              </a:extLst>
            </p:cNvPr>
            <p:cNvGrpSpPr/>
            <p:nvPr/>
          </p:nvGrpSpPr>
          <p:grpSpPr>
            <a:xfrm>
              <a:off x="18528230" y="4367073"/>
              <a:ext cx="4248946" cy="1610687"/>
              <a:chOff x="1561101" y="5823377"/>
              <a:chExt cx="4248946" cy="1610687"/>
            </a:xfrm>
          </p:grpSpPr>
          <p:sp>
            <p:nvSpPr>
              <p:cNvPr id="110" name="Скругленный прямоугольник 109">
                <a:extLst>
                  <a:ext uri="{FF2B5EF4-FFF2-40B4-BE49-F238E27FC236}">
                    <a16:creationId xmlns:a16="http://schemas.microsoft.com/office/drawing/2014/main" id="{1EA18F6A-DED7-2D4F-B671-E8C9769B6B0F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1" name="Text Box 3">
                <a:extLst>
                  <a:ext uri="{FF2B5EF4-FFF2-40B4-BE49-F238E27FC236}">
                    <a16:creationId xmlns:a16="http://schemas.microsoft.com/office/drawing/2014/main" id="{46716680-13ED-DD4D-9201-746B21A7B0F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12" name="Скругленный прямоугольник 111">
                <a:extLst>
                  <a:ext uri="{FF2B5EF4-FFF2-40B4-BE49-F238E27FC236}">
                    <a16:creationId xmlns:a16="http://schemas.microsoft.com/office/drawing/2014/main" id="{0434E93E-97CA-E549-8EFD-600B67539B68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3" name="Text Box 2">
                <a:extLst>
                  <a:ext uri="{FF2B5EF4-FFF2-40B4-BE49-F238E27FC236}">
                    <a16:creationId xmlns:a16="http://schemas.microsoft.com/office/drawing/2014/main" id="{32EB0326-4D0C-BA42-92BF-27B49633642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BA811B0-9A90-3D4C-9CC9-E013F2959386}"/>
              </a:ext>
            </a:extLst>
          </p:cNvPr>
          <p:cNvCxnSpPr>
            <a:cxnSpLocks/>
          </p:cNvCxnSpPr>
          <p:nvPr/>
        </p:nvCxnSpPr>
        <p:spPr bwMode="auto">
          <a:xfrm>
            <a:off x="12192000" y="2645376"/>
            <a:ext cx="0" cy="7621555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51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0D54987B-53B3-3E4C-9A9B-77FEC53CE2E4}"/>
              </a:ext>
            </a:extLst>
          </p:cNvPr>
          <p:cNvCxnSpPr>
            <a:endCxn id="116" idx="0"/>
          </p:cNvCxnSpPr>
          <p:nvPr/>
        </p:nvCxnSpPr>
        <p:spPr bwMode="auto">
          <a:xfrm rot="5400000">
            <a:off x="13307137" y="7678020"/>
            <a:ext cx="3400520" cy="12700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9" name="Соединительная линия уступом 88">
            <a:extLst>
              <a:ext uri="{FF2B5EF4-FFF2-40B4-BE49-F238E27FC236}">
                <a16:creationId xmlns:a16="http://schemas.microsoft.com/office/drawing/2014/main" id="{D1A71338-E97A-0540-851A-737508D09B84}"/>
              </a:ext>
            </a:extLst>
          </p:cNvPr>
          <p:cNvCxnSpPr/>
          <p:nvPr/>
        </p:nvCxnSpPr>
        <p:spPr bwMode="auto">
          <a:xfrm rot="5400000">
            <a:off x="18948092" y="7641736"/>
            <a:ext cx="3400520" cy="12700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0" name="Соединительная линия уступом 89">
            <a:extLst>
              <a:ext uri="{FF2B5EF4-FFF2-40B4-BE49-F238E27FC236}">
                <a16:creationId xmlns:a16="http://schemas.microsoft.com/office/drawing/2014/main" id="{20E84448-68F8-A044-936F-263EC4AAD0F1}"/>
              </a:ext>
            </a:extLst>
          </p:cNvPr>
          <p:cNvCxnSpPr/>
          <p:nvPr/>
        </p:nvCxnSpPr>
        <p:spPr bwMode="auto">
          <a:xfrm rot="5400000">
            <a:off x="2037927" y="7707954"/>
            <a:ext cx="3400520" cy="12700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1" name="Соединительная линия уступом 90">
            <a:extLst>
              <a:ext uri="{FF2B5EF4-FFF2-40B4-BE49-F238E27FC236}">
                <a16:creationId xmlns:a16="http://schemas.microsoft.com/office/drawing/2014/main" id="{3DEBA35F-38C1-F445-80FC-DF1D8EDDDAF8}"/>
              </a:ext>
            </a:extLst>
          </p:cNvPr>
          <p:cNvCxnSpPr/>
          <p:nvPr/>
        </p:nvCxnSpPr>
        <p:spPr bwMode="auto">
          <a:xfrm rot="5400000">
            <a:off x="7678882" y="7671670"/>
            <a:ext cx="3400520" cy="12700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861515"/>
            <a:ext cx="5184576" cy="180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7F960549-B9FC-9742-BCFE-E5BA76720E31}"/>
              </a:ext>
            </a:extLst>
          </p:cNvPr>
          <p:cNvSpPr/>
          <p:nvPr/>
        </p:nvSpPr>
        <p:spPr bwMode="auto">
          <a:xfrm>
            <a:off x="9599712" y="818139"/>
            <a:ext cx="5184576" cy="648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9887743" y="1661584"/>
            <a:ext cx="4608514" cy="7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Title Text Block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3EE3CDE8-7E22-DF45-A239-B5F624C5B7FC}"/>
              </a:ext>
            </a:extLst>
          </p:cNvPr>
          <p:cNvSpPr txBox="1">
            <a:spLocks/>
          </p:cNvSpPr>
          <p:nvPr/>
        </p:nvSpPr>
        <p:spPr bwMode="auto">
          <a:xfrm>
            <a:off x="9599710" y="953344"/>
            <a:ext cx="518457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DEMO SUBTITLE TEXT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1E51EB5-8AB3-B540-AE23-2FECBC91C679}"/>
              </a:ext>
            </a:extLst>
          </p:cNvPr>
          <p:cNvGrpSpPr/>
          <p:nvPr/>
        </p:nvGrpSpPr>
        <p:grpSpPr>
          <a:xfrm>
            <a:off x="1571504" y="4367073"/>
            <a:ext cx="21216075" cy="1610687"/>
            <a:chOff x="1561101" y="4367073"/>
            <a:chExt cx="21216075" cy="1610687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C2932B63-C096-FB45-919B-AC7A5ECB0A98}"/>
                </a:ext>
              </a:extLst>
            </p:cNvPr>
            <p:cNvGrpSpPr/>
            <p:nvPr/>
          </p:nvGrpSpPr>
          <p:grpSpPr>
            <a:xfrm>
              <a:off x="1561101" y="4367073"/>
              <a:ext cx="4248946" cy="1610687"/>
              <a:chOff x="1561101" y="5823377"/>
              <a:chExt cx="4248946" cy="1610687"/>
            </a:xfrm>
          </p:grpSpPr>
          <p:sp>
            <p:nvSpPr>
              <p:cNvPr id="79" name="Скругленный прямоугольник 78">
                <a:extLst>
                  <a:ext uri="{FF2B5EF4-FFF2-40B4-BE49-F238E27FC236}">
                    <a16:creationId xmlns:a16="http://schemas.microsoft.com/office/drawing/2014/main" id="{3924FE42-ABD6-314C-B636-9C5C1A6E767E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1" name="Text Box 3">
                <a:extLst>
                  <a:ext uri="{FF2B5EF4-FFF2-40B4-BE49-F238E27FC236}">
                    <a16:creationId xmlns:a16="http://schemas.microsoft.com/office/drawing/2014/main" id="{29E2F84D-E036-6845-84E4-754622B7E6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43" name="Скругленный прямоугольник 42">
                <a:extLst>
                  <a:ext uri="{FF2B5EF4-FFF2-40B4-BE49-F238E27FC236}">
                    <a16:creationId xmlns:a16="http://schemas.microsoft.com/office/drawing/2014/main" id="{8775235D-3A58-354E-9031-BF5A245D0AAB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4" name="Text Box 2">
                <a:extLst>
                  <a:ext uri="{FF2B5EF4-FFF2-40B4-BE49-F238E27FC236}">
                    <a16:creationId xmlns:a16="http://schemas.microsoft.com/office/drawing/2014/main" id="{EFA23C7C-7566-5446-A06A-C840248281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5B2C3E7-D3D4-0A48-93C7-00F741341D54}"/>
                </a:ext>
              </a:extLst>
            </p:cNvPr>
            <p:cNvGrpSpPr/>
            <p:nvPr/>
          </p:nvGrpSpPr>
          <p:grpSpPr>
            <a:xfrm>
              <a:off x="7216811" y="4367073"/>
              <a:ext cx="4248946" cy="1610687"/>
              <a:chOff x="1561101" y="5823377"/>
              <a:chExt cx="4248946" cy="1610687"/>
            </a:xfrm>
          </p:grpSpPr>
          <p:sp>
            <p:nvSpPr>
              <p:cNvPr id="49" name="Скругленный прямоугольник 48">
                <a:extLst>
                  <a:ext uri="{FF2B5EF4-FFF2-40B4-BE49-F238E27FC236}">
                    <a16:creationId xmlns:a16="http://schemas.microsoft.com/office/drawing/2014/main" id="{CFAD36E4-0C2D-8A48-BF50-4206728F0245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0" name="Text Box 3">
                <a:extLst>
                  <a:ext uri="{FF2B5EF4-FFF2-40B4-BE49-F238E27FC236}">
                    <a16:creationId xmlns:a16="http://schemas.microsoft.com/office/drawing/2014/main" id="{D813E0E6-4C5A-5C46-8AF6-154FD76E83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52" name="Скругленный прямоугольник 51">
                <a:extLst>
                  <a:ext uri="{FF2B5EF4-FFF2-40B4-BE49-F238E27FC236}">
                    <a16:creationId xmlns:a16="http://schemas.microsoft.com/office/drawing/2014/main" id="{3461136A-69A2-3449-82B9-D36963F0436C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3" name="Text Box 2">
                <a:extLst>
                  <a:ext uri="{FF2B5EF4-FFF2-40B4-BE49-F238E27FC236}">
                    <a16:creationId xmlns:a16="http://schemas.microsoft.com/office/drawing/2014/main" id="{F6638F7B-2E08-2D45-95DE-B534ED719F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4B62ADBD-9493-AD4F-A72E-21BF32ADF097}"/>
                </a:ext>
              </a:extLst>
            </p:cNvPr>
            <p:cNvGrpSpPr/>
            <p:nvPr/>
          </p:nvGrpSpPr>
          <p:grpSpPr>
            <a:xfrm>
              <a:off x="12872521" y="4367073"/>
              <a:ext cx="4248946" cy="1610687"/>
              <a:chOff x="1561101" y="5823377"/>
              <a:chExt cx="4248946" cy="1610687"/>
            </a:xfrm>
          </p:grpSpPr>
          <p:sp>
            <p:nvSpPr>
              <p:cNvPr id="55" name="Скругленный прямоугольник 54">
                <a:extLst>
                  <a:ext uri="{FF2B5EF4-FFF2-40B4-BE49-F238E27FC236}">
                    <a16:creationId xmlns:a16="http://schemas.microsoft.com/office/drawing/2014/main" id="{6E23E2D5-CC21-6041-B3EE-3DBD7491E0C9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6" name="Text Box 3">
                <a:extLst>
                  <a:ext uri="{FF2B5EF4-FFF2-40B4-BE49-F238E27FC236}">
                    <a16:creationId xmlns:a16="http://schemas.microsoft.com/office/drawing/2014/main" id="{244A293D-0D9F-E94D-9FB3-7A39ADDB6A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57" name="Скругленный прямоугольник 56">
                <a:extLst>
                  <a:ext uri="{FF2B5EF4-FFF2-40B4-BE49-F238E27FC236}">
                    <a16:creationId xmlns:a16="http://schemas.microsoft.com/office/drawing/2014/main" id="{D96A847B-7F8F-BE45-819F-FE36C7E1227F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8" name="Text Box 2">
                <a:extLst>
                  <a:ext uri="{FF2B5EF4-FFF2-40B4-BE49-F238E27FC236}">
                    <a16:creationId xmlns:a16="http://schemas.microsoft.com/office/drawing/2014/main" id="{100A35EB-AEBD-B942-9D5C-9ED50EC775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32054403-221B-BB4B-9B75-FD0DFFA9F056}"/>
                </a:ext>
              </a:extLst>
            </p:cNvPr>
            <p:cNvGrpSpPr/>
            <p:nvPr/>
          </p:nvGrpSpPr>
          <p:grpSpPr>
            <a:xfrm>
              <a:off x="18528230" y="4367073"/>
              <a:ext cx="4248946" cy="1610687"/>
              <a:chOff x="1561101" y="5823377"/>
              <a:chExt cx="4248946" cy="1610687"/>
            </a:xfrm>
          </p:grpSpPr>
          <p:sp>
            <p:nvSpPr>
              <p:cNvPr id="60" name="Скругленный прямоугольник 59">
                <a:extLst>
                  <a:ext uri="{FF2B5EF4-FFF2-40B4-BE49-F238E27FC236}">
                    <a16:creationId xmlns:a16="http://schemas.microsoft.com/office/drawing/2014/main" id="{B99D8610-CDD0-5C42-A350-BA148F233A25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1" name="Text Box 3">
                <a:extLst>
                  <a:ext uri="{FF2B5EF4-FFF2-40B4-BE49-F238E27FC236}">
                    <a16:creationId xmlns:a16="http://schemas.microsoft.com/office/drawing/2014/main" id="{F44E4BB7-07D8-D741-A178-8CC2E8C1D5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62" name="Скругленный прямоугольник 61">
                <a:extLst>
                  <a:ext uri="{FF2B5EF4-FFF2-40B4-BE49-F238E27FC236}">
                    <a16:creationId xmlns:a16="http://schemas.microsoft.com/office/drawing/2014/main" id="{47FACD70-1B26-3F4D-B6EC-7252C2C66D8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3" name="Text Box 2">
                <a:extLst>
                  <a:ext uri="{FF2B5EF4-FFF2-40B4-BE49-F238E27FC236}">
                    <a16:creationId xmlns:a16="http://schemas.microsoft.com/office/drawing/2014/main" id="{4196D580-A1FA-494C-AB7B-8291710FC4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2B0B3B7-4185-D342-8BB5-5BDEB3D45CA3}"/>
              </a:ext>
            </a:extLst>
          </p:cNvPr>
          <p:cNvGrpSpPr/>
          <p:nvPr/>
        </p:nvGrpSpPr>
        <p:grpSpPr>
          <a:xfrm>
            <a:off x="1571504" y="6872677"/>
            <a:ext cx="21216075" cy="1610687"/>
            <a:chOff x="1561101" y="4367073"/>
            <a:chExt cx="21216075" cy="1610687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26BE2F10-FCD8-B643-A020-EE98A7463274}"/>
                </a:ext>
              </a:extLst>
            </p:cNvPr>
            <p:cNvGrpSpPr/>
            <p:nvPr/>
          </p:nvGrpSpPr>
          <p:grpSpPr>
            <a:xfrm>
              <a:off x="1561101" y="4367073"/>
              <a:ext cx="4248946" cy="1610687"/>
              <a:chOff x="1561101" y="5823377"/>
              <a:chExt cx="4248946" cy="1610687"/>
            </a:xfrm>
          </p:grpSpPr>
          <p:sp>
            <p:nvSpPr>
              <p:cNvPr id="88" name="Скругленный прямоугольник 87">
                <a:extLst>
                  <a:ext uri="{FF2B5EF4-FFF2-40B4-BE49-F238E27FC236}">
                    <a16:creationId xmlns:a16="http://schemas.microsoft.com/office/drawing/2014/main" id="{B2253AC5-899B-F149-B977-3B1FABEB341C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2" name="Text Box 3">
                <a:extLst>
                  <a:ext uri="{FF2B5EF4-FFF2-40B4-BE49-F238E27FC236}">
                    <a16:creationId xmlns:a16="http://schemas.microsoft.com/office/drawing/2014/main" id="{B4DB3E5E-F93B-0F4D-898B-F49E16A11F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03" name="Скругленный прямоугольник 102">
                <a:extLst>
                  <a:ext uri="{FF2B5EF4-FFF2-40B4-BE49-F238E27FC236}">
                    <a16:creationId xmlns:a16="http://schemas.microsoft.com/office/drawing/2014/main" id="{38B504C3-8951-904A-BF5A-BC6DB033320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F7938105-30E6-BD4E-BCBE-709555EB66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FEF1ACDE-913B-634A-B854-B71152D7D53E}"/>
                </a:ext>
              </a:extLst>
            </p:cNvPr>
            <p:cNvGrpSpPr/>
            <p:nvPr/>
          </p:nvGrpSpPr>
          <p:grpSpPr>
            <a:xfrm>
              <a:off x="7216811" y="4367073"/>
              <a:ext cx="4248946" cy="1610687"/>
              <a:chOff x="1561101" y="5823377"/>
              <a:chExt cx="4248946" cy="1610687"/>
            </a:xfrm>
          </p:grpSpPr>
          <p:sp>
            <p:nvSpPr>
              <p:cNvPr id="78" name="Скругленный прямоугольник 77">
                <a:extLst>
                  <a:ext uri="{FF2B5EF4-FFF2-40B4-BE49-F238E27FC236}">
                    <a16:creationId xmlns:a16="http://schemas.microsoft.com/office/drawing/2014/main" id="{3EEE81F0-F342-184A-9B83-7E89AB044717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0" name="Text Box 3">
                <a:extLst>
                  <a:ext uri="{FF2B5EF4-FFF2-40B4-BE49-F238E27FC236}">
                    <a16:creationId xmlns:a16="http://schemas.microsoft.com/office/drawing/2014/main" id="{D7F42EB2-FEC8-0A46-B6A5-DC90C8C67C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83" name="Скругленный прямоугольник 82">
                <a:extLst>
                  <a:ext uri="{FF2B5EF4-FFF2-40B4-BE49-F238E27FC236}">
                    <a16:creationId xmlns:a16="http://schemas.microsoft.com/office/drawing/2014/main" id="{1D181ADE-04C4-2149-8002-884D4D2491CA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5" name="Text Box 2">
                <a:extLst>
                  <a:ext uri="{FF2B5EF4-FFF2-40B4-BE49-F238E27FC236}">
                    <a16:creationId xmlns:a16="http://schemas.microsoft.com/office/drawing/2014/main" id="{1E70CAE3-3445-C54E-BDBB-DCD98C8372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E441FFF-1A21-E84E-B5E6-0B86530E092F}"/>
                </a:ext>
              </a:extLst>
            </p:cNvPr>
            <p:cNvGrpSpPr/>
            <p:nvPr/>
          </p:nvGrpSpPr>
          <p:grpSpPr>
            <a:xfrm>
              <a:off x="12872521" y="4367073"/>
              <a:ext cx="4248946" cy="1610687"/>
              <a:chOff x="1561101" y="5823377"/>
              <a:chExt cx="4248946" cy="1610687"/>
            </a:xfrm>
          </p:grpSpPr>
          <p:sp>
            <p:nvSpPr>
              <p:cNvPr id="73" name="Скругленный прямоугольник 72">
                <a:extLst>
                  <a:ext uri="{FF2B5EF4-FFF2-40B4-BE49-F238E27FC236}">
                    <a16:creationId xmlns:a16="http://schemas.microsoft.com/office/drawing/2014/main" id="{1029618C-1819-CA4A-B1AB-F241D126C638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4" name="Text Box 3">
                <a:extLst>
                  <a:ext uri="{FF2B5EF4-FFF2-40B4-BE49-F238E27FC236}">
                    <a16:creationId xmlns:a16="http://schemas.microsoft.com/office/drawing/2014/main" id="{0514472F-3B8C-AE48-A75D-2B03A6CB52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75" name="Скругленный прямоугольник 74">
                <a:extLst>
                  <a:ext uri="{FF2B5EF4-FFF2-40B4-BE49-F238E27FC236}">
                    <a16:creationId xmlns:a16="http://schemas.microsoft.com/office/drawing/2014/main" id="{CAEBE7BA-0470-3949-9F14-3556F51A02F0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6" name="Text Box 2">
                <a:extLst>
                  <a:ext uri="{FF2B5EF4-FFF2-40B4-BE49-F238E27FC236}">
                    <a16:creationId xmlns:a16="http://schemas.microsoft.com/office/drawing/2014/main" id="{28F3BC11-09AB-AF45-AD53-62F24B5AA8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5FB4CA-40C3-C641-A203-7E7E74BB0177}"/>
                </a:ext>
              </a:extLst>
            </p:cNvPr>
            <p:cNvGrpSpPr/>
            <p:nvPr/>
          </p:nvGrpSpPr>
          <p:grpSpPr>
            <a:xfrm>
              <a:off x="18528230" y="4367073"/>
              <a:ext cx="4248946" cy="1610687"/>
              <a:chOff x="1561101" y="5823377"/>
              <a:chExt cx="4248946" cy="1610687"/>
            </a:xfrm>
          </p:grpSpPr>
          <p:sp>
            <p:nvSpPr>
              <p:cNvPr id="69" name="Скругленный прямоугольник 68">
                <a:extLst>
                  <a:ext uri="{FF2B5EF4-FFF2-40B4-BE49-F238E27FC236}">
                    <a16:creationId xmlns:a16="http://schemas.microsoft.com/office/drawing/2014/main" id="{33EE0F82-66E6-2149-965C-C1591264E3B3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0" name="Text Box 3">
                <a:extLst>
                  <a:ext uri="{FF2B5EF4-FFF2-40B4-BE49-F238E27FC236}">
                    <a16:creationId xmlns:a16="http://schemas.microsoft.com/office/drawing/2014/main" id="{3C0109DB-23B4-1947-BD61-9F50E37EC5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71" name="Скругленный прямоугольник 70">
                <a:extLst>
                  <a:ext uri="{FF2B5EF4-FFF2-40B4-BE49-F238E27FC236}">
                    <a16:creationId xmlns:a16="http://schemas.microsoft.com/office/drawing/2014/main" id="{592E1836-8C19-234E-8B8D-7E97FD5BF19F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2" name="Text Box 2">
                <a:extLst>
                  <a:ext uri="{FF2B5EF4-FFF2-40B4-BE49-F238E27FC236}">
                    <a16:creationId xmlns:a16="http://schemas.microsoft.com/office/drawing/2014/main" id="{65EB4B5A-6A5A-D148-90F2-E37EC67A4DD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DEBB22C1-EB6E-BA42-BC1D-71145A190CAB}"/>
              </a:ext>
            </a:extLst>
          </p:cNvPr>
          <p:cNvGrpSpPr/>
          <p:nvPr/>
        </p:nvGrpSpPr>
        <p:grpSpPr>
          <a:xfrm>
            <a:off x="1571504" y="9378280"/>
            <a:ext cx="21216075" cy="1610687"/>
            <a:chOff x="1561101" y="4367073"/>
            <a:chExt cx="21216075" cy="1610687"/>
          </a:xfrm>
        </p:grpSpPr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213C72E7-6016-874D-A921-175E96607493}"/>
                </a:ext>
              </a:extLst>
            </p:cNvPr>
            <p:cNvGrpSpPr/>
            <p:nvPr/>
          </p:nvGrpSpPr>
          <p:grpSpPr>
            <a:xfrm>
              <a:off x="1561101" y="4367073"/>
              <a:ext cx="4248946" cy="1610687"/>
              <a:chOff x="1561101" y="5823377"/>
              <a:chExt cx="4248946" cy="1610687"/>
            </a:xfrm>
          </p:grpSpPr>
          <p:sp>
            <p:nvSpPr>
              <p:cNvPr id="122" name="Скругленный прямоугольник 121">
                <a:extLst>
                  <a:ext uri="{FF2B5EF4-FFF2-40B4-BE49-F238E27FC236}">
                    <a16:creationId xmlns:a16="http://schemas.microsoft.com/office/drawing/2014/main" id="{B2941C4D-7397-7540-8CA7-FA9F633D1739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23" name="Text Box 3">
                <a:extLst>
                  <a:ext uri="{FF2B5EF4-FFF2-40B4-BE49-F238E27FC236}">
                    <a16:creationId xmlns:a16="http://schemas.microsoft.com/office/drawing/2014/main" id="{BB4704E7-6D91-6742-88CE-E1F9421F41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24" name="Скругленный прямоугольник 123">
                <a:extLst>
                  <a:ext uri="{FF2B5EF4-FFF2-40B4-BE49-F238E27FC236}">
                    <a16:creationId xmlns:a16="http://schemas.microsoft.com/office/drawing/2014/main" id="{06066639-D6A4-5F44-A23B-CEDE41C9DE47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25" name="Text Box 2">
                <a:extLst>
                  <a:ext uri="{FF2B5EF4-FFF2-40B4-BE49-F238E27FC236}">
                    <a16:creationId xmlns:a16="http://schemas.microsoft.com/office/drawing/2014/main" id="{92B6663B-672F-C94C-AB59-EB39BDBBD2D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FCD6C63F-3954-9541-A117-F27928270C57}"/>
                </a:ext>
              </a:extLst>
            </p:cNvPr>
            <p:cNvGrpSpPr/>
            <p:nvPr/>
          </p:nvGrpSpPr>
          <p:grpSpPr>
            <a:xfrm>
              <a:off x="7216811" y="4367073"/>
              <a:ext cx="4248946" cy="1610687"/>
              <a:chOff x="1561101" y="5823377"/>
              <a:chExt cx="4248946" cy="1610687"/>
            </a:xfrm>
          </p:grpSpPr>
          <p:sp>
            <p:nvSpPr>
              <p:cNvPr id="118" name="Скругленный прямоугольник 117">
                <a:extLst>
                  <a:ext uri="{FF2B5EF4-FFF2-40B4-BE49-F238E27FC236}">
                    <a16:creationId xmlns:a16="http://schemas.microsoft.com/office/drawing/2014/main" id="{380EAB0E-A12D-744C-9570-3705841EACB3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9" name="Text Box 3">
                <a:extLst>
                  <a:ext uri="{FF2B5EF4-FFF2-40B4-BE49-F238E27FC236}">
                    <a16:creationId xmlns:a16="http://schemas.microsoft.com/office/drawing/2014/main" id="{94C82A5D-4AB5-6242-8238-979372E695B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20" name="Скругленный прямоугольник 119">
                <a:extLst>
                  <a:ext uri="{FF2B5EF4-FFF2-40B4-BE49-F238E27FC236}">
                    <a16:creationId xmlns:a16="http://schemas.microsoft.com/office/drawing/2014/main" id="{C181B967-ED32-1644-87A8-B9558AF3725C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21" name="Text Box 2">
                <a:extLst>
                  <a:ext uri="{FF2B5EF4-FFF2-40B4-BE49-F238E27FC236}">
                    <a16:creationId xmlns:a16="http://schemas.microsoft.com/office/drawing/2014/main" id="{EDAA8027-FE33-9B4A-BB3C-740CD053DF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50FB11E4-22F1-5B4B-950E-691F283BFBD9}"/>
                </a:ext>
              </a:extLst>
            </p:cNvPr>
            <p:cNvGrpSpPr/>
            <p:nvPr/>
          </p:nvGrpSpPr>
          <p:grpSpPr>
            <a:xfrm>
              <a:off x="12872521" y="4367073"/>
              <a:ext cx="4248946" cy="1610687"/>
              <a:chOff x="1561101" y="5823377"/>
              <a:chExt cx="4248946" cy="1610687"/>
            </a:xfrm>
          </p:grpSpPr>
          <p:sp>
            <p:nvSpPr>
              <p:cNvPr id="114" name="Скругленный прямоугольник 113">
                <a:extLst>
                  <a:ext uri="{FF2B5EF4-FFF2-40B4-BE49-F238E27FC236}">
                    <a16:creationId xmlns:a16="http://schemas.microsoft.com/office/drawing/2014/main" id="{EB60CE43-01F9-8740-97CD-B4EAC7C83968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5" name="Text Box 3">
                <a:extLst>
                  <a:ext uri="{FF2B5EF4-FFF2-40B4-BE49-F238E27FC236}">
                    <a16:creationId xmlns:a16="http://schemas.microsoft.com/office/drawing/2014/main" id="{A9D2B9B4-5271-3D41-AD05-012500AC97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16" name="Скругленный прямоугольник 115">
                <a:extLst>
                  <a:ext uri="{FF2B5EF4-FFF2-40B4-BE49-F238E27FC236}">
                    <a16:creationId xmlns:a16="http://schemas.microsoft.com/office/drawing/2014/main" id="{03C8A0CA-C8BC-F645-BF7C-C2F833FEFECB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7" name="Text Box 2">
                <a:extLst>
                  <a:ext uri="{FF2B5EF4-FFF2-40B4-BE49-F238E27FC236}">
                    <a16:creationId xmlns:a16="http://schemas.microsoft.com/office/drawing/2014/main" id="{86C3E13A-0093-A347-BA51-B443FEDE71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id="{5F54AF7F-E1E3-6841-8CC4-3D1B9E86AECC}"/>
                </a:ext>
              </a:extLst>
            </p:cNvPr>
            <p:cNvGrpSpPr/>
            <p:nvPr/>
          </p:nvGrpSpPr>
          <p:grpSpPr>
            <a:xfrm>
              <a:off x="18528230" y="4367073"/>
              <a:ext cx="4248946" cy="1610687"/>
              <a:chOff x="1561101" y="5823377"/>
              <a:chExt cx="4248946" cy="1610687"/>
            </a:xfrm>
          </p:grpSpPr>
          <p:sp>
            <p:nvSpPr>
              <p:cNvPr id="110" name="Скругленный прямоугольник 109">
                <a:extLst>
                  <a:ext uri="{FF2B5EF4-FFF2-40B4-BE49-F238E27FC236}">
                    <a16:creationId xmlns:a16="http://schemas.microsoft.com/office/drawing/2014/main" id="{1EA18F6A-DED7-2D4F-B671-E8C9769B6B0F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1" name="Text Box 3">
                <a:extLst>
                  <a:ext uri="{FF2B5EF4-FFF2-40B4-BE49-F238E27FC236}">
                    <a16:creationId xmlns:a16="http://schemas.microsoft.com/office/drawing/2014/main" id="{46716680-13ED-DD4D-9201-746B21A7B0F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12" name="Скругленный прямоугольник 111">
                <a:extLst>
                  <a:ext uri="{FF2B5EF4-FFF2-40B4-BE49-F238E27FC236}">
                    <a16:creationId xmlns:a16="http://schemas.microsoft.com/office/drawing/2014/main" id="{0434E93E-97CA-E549-8EFD-600B67539B68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3" name="Text Box 2">
                <a:extLst>
                  <a:ext uri="{FF2B5EF4-FFF2-40B4-BE49-F238E27FC236}">
                    <a16:creationId xmlns:a16="http://schemas.microsoft.com/office/drawing/2014/main" id="{32EB0326-4D0C-BA42-92BF-27B49633642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cxnSp>
        <p:nvCxnSpPr>
          <p:cNvPr id="3" name="Соединительная линия уступом 2">
            <a:extLst>
              <a:ext uri="{FF2B5EF4-FFF2-40B4-BE49-F238E27FC236}">
                <a16:creationId xmlns:a16="http://schemas.microsoft.com/office/drawing/2014/main" id="{EBF9528C-51C3-C241-A960-D4B9493CCF06}"/>
              </a:ext>
            </a:extLst>
          </p:cNvPr>
          <p:cNvCxnSpPr>
            <a:cxnSpLocks/>
            <a:endCxn id="62" idx="0"/>
          </p:cNvCxnSpPr>
          <p:nvPr/>
        </p:nvCxnSpPr>
        <p:spPr bwMode="auto">
          <a:xfrm>
            <a:off x="14784288" y="1761515"/>
            <a:ext cx="5878818" cy="2605558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" name="Соединительная линия уступом 6">
            <a:extLst>
              <a:ext uri="{FF2B5EF4-FFF2-40B4-BE49-F238E27FC236}">
                <a16:creationId xmlns:a16="http://schemas.microsoft.com/office/drawing/2014/main" id="{A319F8D3-05CB-5A43-9D69-53F77B68F492}"/>
              </a:ext>
            </a:extLst>
          </p:cNvPr>
          <p:cNvCxnSpPr>
            <a:stCxn id="12" idx="1"/>
          </p:cNvCxnSpPr>
          <p:nvPr/>
        </p:nvCxnSpPr>
        <p:spPr bwMode="auto">
          <a:xfrm rot="10800000" flipV="1">
            <a:off x="3695978" y="1761515"/>
            <a:ext cx="5903735" cy="2605558"/>
          </a:xfrm>
          <a:prstGeom prst="bentConnector3">
            <a:avLst>
              <a:gd name="adj1" fmla="val 9990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" name="Соединительная линия уступом 13">
            <a:extLst>
              <a:ext uri="{FF2B5EF4-FFF2-40B4-BE49-F238E27FC236}">
                <a16:creationId xmlns:a16="http://schemas.microsoft.com/office/drawing/2014/main" id="{355987FA-37D9-564F-8D66-947003CC50CE}"/>
              </a:ext>
            </a:extLst>
          </p:cNvPr>
          <p:cNvCxnSpPr>
            <a:endCxn id="52" idx="0"/>
          </p:cNvCxnSpPr>
          <p:nvPr/>
        </p:nvCxnSpPr>
        <p:spPr bwMode="auto">
          <a:xfrm rot="5400000">
            <a:off x="8172920" y="2940282"/>
            <a:ext cx="2605559" cy="248023"/>
          </a:xfrm>
          <a:prstGeom prst="bentConnector3">
            <a:avLst>
              <a:gd name="adj1" fmla="val 8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9" name="Соединительная линия уступом 18">
            <a:extLst>
              <a:ext uri="{FF2B5EF4-FFF2-40B4-BE49-F238E27FC236}">
                <a16:creationId xmlns:a16="http://schemas.microsoft.com/office/drawing/2014/main" id="{03390587-BFED-AA42-8814-BE87906FFE0F}"/>
              </a:ext>
            </a:extLst>
          </p:cNvPr>
          <p:cNvCxnSpPr>
            <a:stCxn id="12" idx="3"/>
            <a:endCxn id="57" idx="0"/>
          </p:cNvCxnSpPr>
          <p:nvPr/>
        </p:nvCxnSpPr>
        <p:spPr bwMode="auto">
          <a:xfrm>
            <a:off x="14784288" y="1761515"/>
            <a:ext cx="223109" cy="2605558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580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1463FC7-172A-FD4A-A4A7-C0246043D9C4}"/>
              </a:ext>
            </a:extLst>
          </p:cNvPr>
          <p:cNvGrpSpPr/>
          <p:nvPr/>
        </p:nvGrpSpPr>
        <p:grpSpPr>
          <a:xfrm>
            <a:off x="1318792" y="2788221"/>
            <a:ext cx="12031381" cy="7578654"/>
            <a:chOff x="1686590" y="2701942"/>
            <a:chExt cx="12031381" cy="7578654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92679F4F-44F8-684D-A439-E2545BC6DBD1}"/>
                </a:ext>
              </a:extLst>
            </p:cNvPr>
            <p:cNvGrpSpPr/>
            <p:nvPr/>
          </p:nvGrpSpPr>
          <p:grpSpPr>
            <a:xfrm>
              <a:off x="1686590" y="5561856"/>
              <a:ext cx="5184576" cy="1827237"/>
              <a:chOff x="9599712" y="818139"/>
              <a:chExt cx="5184576" cy="1827237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:a16="http://schemas.microsoft.com/office/drawing/2014/main" id="{73D05549-9618-D347-AC17-5D1EE72C6E35}"/>
                  </a:ext>
                </a:extLst>
              </p:cNvPr>
              <p:cNvSpPr/>
              <p:nvPr/>
            </p:nvSpPr>
            <p:spPr bwMode="auto">
              <a:xfrm>
                <a:off x="9599712" y="1241376"/>
                <a:ext cx="5184576" cy="1404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1" name="Скругленный прямоугольник 40">
                <a:extLst>
                  <a:ext uri="{FF2B5EF4-FFF2-40B4-BE49-F238E27FC236}">
                    <a16:creationId xmlns:a16="http://schemas.microsoft.com/office/drawing/2014/main" id="{7F960549-B9FC-9742-BCFE-E5BA76720E31}"/>
                  </a:ext>
                </a:extLst>
              </p:cNvPr>
              <p:cNvSpPr/>
              <p:nvPr/>
            </p:nvSpPr>
            <p:spPr bwMode="auto">
              <a:xfrm>
                <a:off x="9599712" y="818139"/>
                <a:ext cx="518457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2507F059-4055-FC4C-8D4A-72BEB9FF2F9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977119" y="1661584"/>
                <a:ext cx="4429762" cy="731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4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40" name="Text Box 2">
                <a:extLst>
                  <a:ext uri="{FF2B5EF4-FFF2-40B4-BE49-F238E27FC236}">
                    <a16:creationId xmlns:a16="http://schemas.microsoft.com/office/drawing/2014/main" id="{3EE3CDE8-7E22-DF45-A239-B5F624C5B7F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977117" y="953345"/>
                <a:ext cx="4429764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26BE2F10-FCD8-B643-A020-EE98A7463274}"/>
                </a:ext>
              </a:extLst>
            </p:cNvPr>
            <p:cNvGrpSpPr/>
            <p:nvPr/>
          </p:nvGrpSpPr>
          <p:grpSpPr>
            <a:xfrm>
              <a:off x="9469025" y="5638475"/>
              <a:ext cx="4248946" cy="1673998"/>
              <a:chOff x="1561101" y="5823377"/>
              <a:chExt cx="4248946" cy="1673998"/>
            </a:xfrm>
          </p:grpSpPr>
          <p:sp>
            <p:nvSpPr>
              <p:cNvPr id="88" name="Скругленный прямоугольник 87">
                <a:extLst>
                  <a:ext uri="{FF2B5EF4-FFF2-40B4-BE49-F238E27FC236}">
                    <a16:creationId xmlns:a16="http://schemas.microsoft.com/office/drawing/2014/main" id="{B2253AC5-899B-F149-B977-3B1FABEB341C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2" name="Text Box 3">
                <a:extLst>
                  <a:ext uri="{FF2B5EF4-FFF2-40B4-BE49-F238E27FC236}">
                    <a16:creationId xmlns:a16="http://schemas.microsoft.com/office/drawing/2014/main" id="{B4DB3E5E-F93B-0F4D-898B-F49E16A11F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03" name="Скругленный прямоугольник 102">
                <a:extLst>
                  <a:ext uri="{FF2B5EF4-FFF2-40B4-BE49-F238E27FC236}">
                    <a16:creationId xmlns:a16="http://schemas.microsoft.com/office/drawing/2014/main" id="{38B504C3-8951-904A-BF5A-BC6DB033320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F7938105-30E6-BD4E-BCBE-709555EB66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57920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6008A4F6-0470-284A-A1E3-88261EC2C2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71166" y="6480699"/>
              <a:ext cx="2582475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55B4C92E-EFD0-774E-81DF-F8AACB2BC138}"/>
                </a:ext>
              </a:extLst>
            </p:cNvPr>
            <p:cNvGrpSpPr/>
            <p:nvPr/>
          </p:nvGrpSpPr>
          <p:grpSpPr>
            <a:xfrm>
              <a:off x="9469025" y="2701942"/>
              <a:ext cx="4248946" cy="1673998"/>
              <a:chOff x="1561101" y="5823377"/>
              <a:chExt cx="4248946" cy="1673998"/>
            </a:xfrm>
          </p:grpSpPr>
          <p:sp>
            <p:nvSpPr>
              <p:cNvPr id="86" name="Скругленный прямоугольник 85">
                <a:extLst>
                  <a:ext uri="{FF2B5EF4-FFF2-40B4-BE49-F238E27FC236}">
                    <a16:creationId xmlns:a16="http://schemas.microsoft.com/office/drawing/2014/main" id="{68C2F972-3086-9D4F-81D6-619BC9EB976C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7" name="Text Box 3">
                <a:extLst>
                  <a:ext uri="{FF2B5EF4-FFF2-40B4-BE49-F238E27FC236}">
                    <a16:creationId xmlns:a16="http://schemas.microsoft.com/office/drawing/2014/main" id="{27BECC59-AFC3-3B40-9253-D9B139538B0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89" name="Скругленный прямоугольник 88">
                <a:extLst>
                  <a:ext uri="{FF2B5EF4-FFF2-40B4-BE49-F238E27FC236}">
                    <a16:creationId xmlns:a16="http://schemas.microsoft.com/office/drawing/2014/main" id="{9CC8266A-7A2D-9747-BAEA-731A6220F406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0" name="Text Box 2">
                <a:extLst>
                  <a:ext uri="{FF2B5EF4-FFF2-40B4-BE49-F238E27FC236}">
                    <a16:creationId xmlns:a16="http://schemas.microsoft.com/office/drawing/2014/main" id="{856254B6-9BFD-1041-86E7-3FDA07C748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B77DF342-721C-DF4A-8F26-02880A424F26}"/>
                </a:ext>
              </a:extLst>
            </p:cNvPr>
            <p:cNvGrpSpPr/>
            <p:nvPr/>
          </p:nvGrpSpPr>
          <p:grpSpPr>
            <a:xfrm>
              <a:off x="9469025" y="8606598"/>
              <a:ext cx="4248946" cy="1673998"/>
              <a:chOff x="1561101" y="5823377"/>
              <a:chExt cx="4248946" cy="1673998"/>
            </a:xfrm>
          </p:grpSpPr>
          <p:sp>
            <p:nvSpPr>
              <p:cNvPr id="92" name="Скругленный прямоугольник 91">
                <a:extLst>
                  <a:ext uri="{FF2B5EF4-FFF2-40B4-BE49-F238E27FC236}">
                    <a16:creationId xmlns:a16="http://schemas.microsoft.com/office/drawing/2014/main" id="{F36BFB85-1199-3F43-A879-9DC9E3D92149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3" name="Text Box 3">
                <a:extLst>
                  <a:ext uri="{FF2B5EF4-FFF2-40B4-BE49-F238E27FC236}">
                    <a16:creationId xmlns:a16="http://schemas.microsoft.com/office/drawing/2014/main" id="{21F0914D-353C-674D-AB12-4C91321BAB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94" name="Скругленный прямоугольник 93">
                <a:extLst>
                  <a:ext uri="{FF2B5EF4-FFF2-40B4-BE49-F238E27FC236}">
                    <a16:creationId xmlns:a16="http://schemas.microsoft.com/office/drawing/2014/main" id="{493E1C52-0307-1547-B00A-D02535F90CD1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5" name="Text Box 2">
                <a:extLst>
                  <a:ext uri="{FF2B5EF4-FFF2-40B4-BE49-F238E27FC236}">
                    <a16:creationId xmlns:a16="http://schemas.microsoft.com/office/drawing/2014/main" id="{2C9E0A57-F8CA-DA4E-899A-81BDA34A60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cxnSp>
          <p:nvCxnSpPr>
            <p:cNvPr id="18" name="Соединительная линия уступом 17">
              <a:extLst>
                <a:ext uri="{FF2B5EF4-FFF2-40B4-BE49-F238E27FC236}">
                  <a16:creationId xmlns:a16="http://schemas.microsoft.com/office/drawing/2014/main" id="{318887FB-2004-1D4A-8B87-31E9FA02190B}"/>
                </a:ext>
              </a:extLst>
            </p:cNvPr>
            <p:cNvCxnSpPr>
              <a:cxnSpLocks/>
              <a:stCxn id="86" idx="1"/>
              <a:endCxn id="92" idx="1"/>
            </p:cNvCxnSpPr>
            <p:nvPr/>
          </p:nvCxnSpPr>
          <p:spPr bwMode="auto">
            <a:xfrm rot="10800000" flipV="1">
              <a:off x="9469025" y="3565940"/>
              <a:ext cx="12700" cy="5904656"/>
            </a:xfrm>
            <a:prstGeom prst="bentConnector3">
              <a:avLst>
                <a:gd name="adj1" fmla="val 1108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triangle"/>
              <a:tailEnd type="triangle"/>
            </a:ln>
            <a:effectLst/>
          </p:spPr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3D5EF78-E450-674C-8AF0-793E77B82663}"/>
              </a:ext>
            </a:extLst>
          </p:cNvPr>
          <p:cNvGrpSpPr/>
          <p:nvPr/>
        </p:nvGrpSpPr>
        <p:grpSpPr>
          <a:xfrm>
            <a:off x="14056450" y="1817440"/>
            <a:ext cx="4248946" cy="3688678"/>
            <a:chOff x="15208116" y="956717"/>
            <a:chExt cx="4248946" cy="3688678"/>
          </a:xfrm>
        </p:grpSpPr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28AC1D76-C8C7-1B4B-A045-7897609BB3E4}"/>
                </a:ext>
              </a:extLst>
            </p:cNvPr>
            <p:cNvGrpSpPr/>
            <p:nvPr/>
          </p:nvGrpSpPr>
          <p:grpSpPr>
            <a:xfrm>
              <a:off x="15208116" y="956717"/>
              <a:ext cx="4248946" cy="1673998"/>
              <a:chOff x="1561101" y="5823377"/>
              <a:chExt cx="4248946" cy="1673998"/>
            </a:xfrm>
          </p:grpSpPr>
          <p:sp>
            <p:nvSpPr>
              <p:cNvPr id="98" name="Скругленный прямоугольник 97">
                <a:extLst>
                  <a:ext uri="{FF2B5EF4-FFF2-40B4-BE49-F238E27FC236}">
                    <a16:creationId xmlns:a16="http://schemas.microsoft.com/office/drawing/2014/main" id="{2917E9BE-5F8D-4046-8F8C-A406D4834A31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9" name="Text Box 3">
                <a:extLst>
                  <a:ext uri="{FF2B5EF4-FFF2-40B4-BE49-F238E27FC236}">
                    <a16:creationId xmlns:a16="http://schemas.microsoft.com/office/drawing/2014/main" id="{5D433762-C492-2948-B158-3587DBDB6B7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00" name="Скругленный прямоугольник 99">
                <a:extLst>
                  <a:ext uri="{FF2B5EF4-FFF2-40B4-BE49-F238E27FC236}">
                    <a16:creationId xmlns:a16="http://schemas.microsoft.com/office/drawing/2014/main" id="{F0ABFE8A-11E7-5F40-8B05-D4B7FA66F719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1" name="Text Box 2">
                <a:extLst>
                  <a:ext uri="{FF2B5EF4-FFF2-40B4-BE49-F238E27FC236}">
                    <a16:creationId xmlns:a16="http://schemas.microsoft.com/office/drawing/2014/main" id="{C7013F69-0171-184C-98FF-2B21BE7C78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2F938747-8D73-2145-9DDD-CEE21267DDC2}"/>
                </a:ext>
              </a:extLst>
            </p:cNvPr>
            <p:cNvGrpSpPr/>
            <p:nvPr/>
          </p:nvGrpSpPr>
          <p:grpSpPr>
            <a:xfrm>
              <a:off x="15208116" y="2971397"/>
              <a:ext cx="4248946" cy="1673998"/>
              <a:chOff x="1561101" y="5823377"/>
              <a:chExt cx="4248946" cy="1673998"/>
            </a:xfrm>
          </p:grpSpPr>
          <p:sp>
            <p:nvSpPr>
              <p:cNvPr id="129" name="Скругленный прямоугольник 128">
                <a:extLst>
                  <a:ext uri="{FF2B5EF4-FFF2-40B4-BE49-F238E27FC236}">
                    <a16:creationId xmlns:a16="http://schemas.microsoft.com/office/drawing/2014/main" id="{30F5BFCA-3EFB-8540-9A89-C09DBBF66DDD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30" name="Text Box 3">
                <a:extLst>
                  <a:ext uri="{FF2B5EF4-FFF2-40B4-BE49-F238E27FC236}">
                    <a16:creationId xmlns:a16="http://schemas.microsoft.com/office/drawing/2014/main" id="{311792D1-9D38-4B44-96F6-5F95CE4F3B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31" name="Скругленный прямоугольник 130">
                <a:extLst>
                  <a:ext uri="{FF2B5EF4-FFF2-40B4-BE49-F238E27FC236}">
                    <a16:creationId xmlns:a16="http://schemas.microsoft.com/office/drawing/2014/main" id="{16BB0358-26EB-A141-AD97-D84900322453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32" name="Text Box 2">
                <a:extLst>
                  <a:ext uri="{FF2B5EF4-FFF2-40B4-BE49-F238E27FC236}">
                    <a16:creationId xmlns:a16="http://schemas.microsoft.com/office/drawing/2014/main" id="{DBBB1016-886C-3045-9431-193A9BE0906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5E43902-8144-9E4F-879E-197909A1188B}"/>
              </a:ext>
            </a:extLst>
          </p:cNvPr>
          <p:cNvGrpSpPr/>
          <p:nvPr/>
        </p:nvGrpSpPr>
        <p:grpSpPr>
          <a:xfrm>
            <a:off x="19096536" y="4733209"/>
            <a:ext cx="4248946" cy="3688678"/>
            <a:chOff x="15208116" y="4986077"/>
            <a:chExt cx="4248946" cy="3688678"/>
          </a:xfrm>
        </p:grpSpPr>
        <p:grpSp>
          <p:nvGrpSpPr>
            <p:cNvPr id="133" name="Группа 132">
              <a:extLst>
                <a:ext uri="{FF2B5EF4-FFF2-40B4-BE49-F238E27FC236}">
                  <a16:creationId xmlns:a16="http://schemas.microsoft.com/office/drawing/2014/main" id="{E44FB830-AB94-D045-ADA3-755DC8B6A98B}"/>
                </a:ext>
              </a:extLst>
            </p:cNvPr>
            <p:cNvGrpSpPr/>
            <p:nvPr/>
          </p:nvGrpSpPr>
          <p:grpSpPr>
            <a:xfrm>
              <a:off x="15208116" y="4986077"/>
              <a:ext cx="4248946" cy="1673998"/>
              <a:chOff x="1561101" y="5823377"/>
              <a:chExt cx="4248946" cy="1673998"/>
            </a:xfrm>
          </p:grpSpPr>
          <p:sp>
            <p:nvSpPr>
              <p:cNvPr id="134" name="Скругленный прямоугольник 133">
                <a:extLst>
                  <a:ext uri="{FF2B5EF4-FFF2-40B4-BE49-F238E27FC236}">
                    <a16:creationId xmlns:a16="http://schemas.microsoft.com/office/drawing/2014/main" id="{668E0C1B-F25F-0647-B214-A50870FD4790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35" name="Text Box 3">
                <a:extLst>
                  <a:ext uri="{FF2B5EF4-FFF2-40B4-BE49-F238E27FC236}">
                    <a16:creationId xmlns:a16="http://schemas.microsoft.com/office/drawing/2014/main" id="{A04BF4E7-7787-1A4C-8136-C544FD9FC4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36" name="Скругленный прямоугольник 135">
                <a:extLst>
                  <a:ext uri="{FF2B5EF4-FFF2-40B4-BE49-F238E27FC236}">
                    <a16:creationId xmlns:a16="http://schemas.microsoft.com/office/drawing/2014/main" id="{61933BDB-C544-A64E-A4BC-6C8F46E8B9E2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37" name="Text Box 2">
                <a:extLst>
                  <a:ext uri="{FF2B5EF4-FFF2-40B4-BE49-F238E27FC236}">
                    <a16:creationId xmlns:a16="http://schemas.microsoft.com/office/drawing/2014/main" id="{A85E89DF-6D88-0640-A6AC-60D37235EBC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57920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A28D5CBD-3B79-144E-935A-90EB6CF370E1}"/>
                </a:ext>
              </a:extLst>
            </p:cNvPr>
            <p:cNvGrpSpPr/>
            <p:nvPr/>
          </p:nvGrpSpPr>
          <p:grpSpPr>
            <a:xfrm>
              <a:off x="15208116" y="7000757"/>
              <a:ext cx="4248946" cy="1673998"/>
              <a:chOff x="1561101" y="5823377"/>
              <a:chExt cx="4248946" cy="1673998"/>
            </a:xfrm>
          </p:grpSpPr>
          <p:sp>
            <p:nvSpPr>
              <p:cNvPr id="139" name="Скругленный прямоугольник 138">
                <a:extLst>
                  <a:ext uri="{FF2B5EF4-FFF2-40B4-BE49-F238E27FC236}">
                    <a16:creationId xmlns:a16="http://schemas.microsoft.com/office/drawing/2014/main" id="{101DAC44-313F-4A49-8CAC-D1981E05E5C4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40" name="Text Box 3">
                <a:extLst>
                  <a:ext uri="{FF2B5EF4-FFF2-40B4-BE49-F238E27FC236}">
                    <a16:creationId xmlns:a16="http://schemas.microsoft.com/office/drawing/2014/main" id="{D22B904E-C276-7345-BDB4-C0DC190C8F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41" name="Скругленный прямоугольник 140">
                <a:extLst>
                  <a:ext uri="{FF2B5EF4-FFF2-40B4-BE49-F238E27FC236}">
                    <a16:creationId xmlns:a16="http://schemas.microsoft.com/office/drawing/2014/main" id="{089E5AD0-2999-D443-BD53-529B9EF22F48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42" name="Text Box 2">
                <a:extLst>
                  <a:ext uri="{FF2B5EF4-FFF2-40B4-BE49-F238E27FC236}">
                    <a16:creationId xmlns:a16="http://schemas.microsoft.com/office/drawing/2014/main" id="{AA4A940D-86D0-844D-A137-C53C88437C0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57920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6170A00-BDDB-B744-84DA-CB7CBA1EE6FB}"/>
              </a:ext>
            </a:extLst>
          </p:cNvPr>
          <p:cNvGrpSpPr/>
          <p:nvPr/>
        </p:nvGrpSpPr>
        <p:grpSpPr>
          <a:xfrm>
            <a:off x="14056450" y="7712535"/>
            <a:ext cx="4248946" cy="3688679"/>
            <a:chOff x="15208116" y="9015437"/>
            <a:chExt cx="4248946" cy="3688679"/>
          </a:xfrm>
        </p:grpSpPr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id="{49CEE7C0-32DA-7342-ACF2-552CE6F64BEE}"/>
                </a:ext>
              </a:extLst>
            </p:cNvPr>
            <p:cNvGrpSpPr/>
            <p:nvPr/>
          </p:nvGrpSpPr>
          <p:grpSpPr>
            <a:xfrm>
              <a:off x="15208116" y="9015437"/>
              <a:ext cx="4248946" cy="1673998"/>
              <a:chOff x="1561101" y="5823377"/>
              <a:chExt cx="4248946" cy="1673998"/>
            </a:xfrm>
          </p:grpSpPr>
          <p:sp>
            <p:nvSpPr>
              <p:cNvPr id="144" name="Скругленный прямоугольник 143">
                <a:extLst>
                  <a:ext uri="{FF2B5EF4-FFF2-40B4-BE49-F238E27FC236}">
                    <a16:creationId xmlns:a16="http://schemas.microsoft.com/office/drawing/2014/main" id="{9B23EC44-CB74-B943-9467-02D80C2EE570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45" name="Text Box 3">
                <a:extLst>
                  <a:ext uri="{FF2B5EF4-FFF2-40B4-BE49-F238E27FC236}">
                    <a16:creationId xmlns:a16="http://schemas.microsoft.com/office/drawing/2014/main" id="{7494E3A1-A3BB-554A-97F5-F460547B54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46" name="Скругленный прямоугольник 145">
                <a:extLst>
                  <a:ext uri="{FF2B5EF4-FFF2-40B4-BE49-F238E27FC236}">
                    <a16:creationId xmlns:a16="http://schemas.microsoft.com/office/drawing/2014/main" id="{5FC25A0D-39CD-814C-921C-1171E9C3ED87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47" name="Text Box 2">
                <a:extLst>
                  <a:ext uri="{FF2B5EF4-FFF2-40B4-BE49-F238E27FC236}">
                    <a16:creationId xmlns:a16="http://schemas.microsoft.com/office/drawing/2014/main" id="{1BAAD062-F52E-DE40-9CF9-5DA12335F16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48" name="Группа 147">
              <a:extLst>
                <a:ext uri="{FF2B5EF4-FFF2-40B4-BE49-F238E27FC236}">
                  <a16:creationId xmlns:a16="http://schemas.microsoft.com/office/drawing/2014/main" id="{35F77736-2E35-284D-81E5-D7245A9F70CD}"/>
                </a:ext>
              </a:extLst>
            </p:cNvPr>
            <p:cNvGrpSpPr/>
            <p:nvPr/>
          </p:nvGrpSpPr>
          <p:grpSpPr>
            <a:xfrm>
              <a:off x="15208116" y="11030118"/>
              <a:ext cx="4248946" cy="1673998"/>
              <a:chOff x="1561101" y="5823377"/>
              <a:chExt cx="4248946" cy="1673998"/>
            </a:xfrm>
          </p:grpSpPr>
          <p:sp>
            <p:nvSpPr>
              <p:cNvPr id="149" name="Скругленный прямоугольник 148">
                <a:extLst>
                  <a:ext uri="{FF2B5EF4-FFF2-40B4-BE49-F238E27FC236}">
                    <a16:creationId xmlns:a16="http://schemas.microsoft.com/office/drawing/2014/main" id="{0C232A59-9E4F-8049-B3F9-9D2CD7F739CF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50" name="Text Box 3">
                <a:extLst>
                  <a:ext uri="{FF2B5EF4-FFF2-40B4-BE49-F238E27FC236}">
                    <a16:creationId xmlns:a16="http://schemas.microsoft.com/office/drawing/2014/main" id="{8752A8E4-45B7-F14D-82B5-37216440409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51" name="Скругленный прямоугольник 150">
                <a:extLst>
                  <a:ext uri="{FF2B5EF4-FFF2-40B4-BE49-F238E27FC236}">
                    <a16:creationId xmlns:a16="http://schemas.microsoft.com/office/drawing/2014/main" id="{E0C30549-9188-EC47-94BB-24A1E4A8C2E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52" name="Text Box 2">
                <a:extLst>
                  <a:ext uri="{FF2B5EF4-FFF2-40B4-BE49-F238E27FC236}">
                    <a16:creationId xmlns:a16="http://schemas.microsoft.com/office/drawing/2014/main" id="{76143674-CA92-6B44-BE3C-AF93CEC6BF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30CDBA47-FB21-2F40-8B50-22DB9E501124}"/>
              </a:ext>
            </a:extLst>
          </p:cNvPr>
          <p:cNvCxnSpPr>
            <a:stCxn id="98" idx="1"/>
            <a:endCxn id="129" idx="1"/>
          </p:cNvCxnSpPr>
          <p:nvPr/>
        </p:nvCxnSpPr>
        <p:spPr bwMode="auto">
          <a:xfrm rot="10800000" flipV="1">
            <a:off x="14056450" y="2681438"/>
            <a:ext cx="12700" cy="2014680"/>
          </a:xfrm>
          <a:prstGeom prst="bentConnector3">
            <a:avLst>
              <a:gd name="adj1" fmla="val 292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35" name="Соединительная линия уступом 34">
            <a:extLst>
              <a:ext uri="{FF2B5EF4-FFF2-40B4-BE49-F238E27FC236}">
                <a16:creationId xmlns:a16="http://schemas.microsoft.com/office/drawing/2014/main" id="{5E48369A-1EE1-F84F-86C8-419106A5AFF6}"/>
              </a:ext>
            </a:extLst>
          </p:cNvPr>
          <p:cNvCxnSpPr>
            <a:endCxn id="149" idx="1"/>
          </p:cNvCxnSpPr>
          <p:nvPr/>
        </p:nvCxnSpPr>
        <p:spPr bwMode="auto">
          <a:xfrm rot="5400000">
            <a:off x="13058037" y="9592801"/>
            <a:ext cx="1996826" cy="12700"/>
          </a:xfrm>
          <a:prstGeom prst="bentConnector4">
            <a:avLst>
              <a:gd name="adj1" fmla="val 207"/>
              <a:gd name="adj2" fmla="val 294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42" name="Соединительная линия уступом 41">
            <a:extLst>
              <a:ext uri="{FF2B5EF4-FFF2-40B4-BE49-F238E27FC236}">
                <a16:creationId xmlns:a16="http://schemas.microsoft.com/office/drawing/2014/main" id="{FA0380DF-DE6A-3D45-817B-D6F3E5F6811E}"/>
              </a:ext>
            </a:extLst>
          </p:cNvPr>
          <p:cNvCxnSpPr>
            <a:stCxn id="134" idx="1"/>
            <a:endCxn id="139" idx="1"/>
          </p:cNvCxnSpPr>
          <p:nvPr/>
        </p:nvCxnSpPr>
        <p:spPr bwMode="auto">
          <a:xfrm rot="10800000" flipV="1">
            <a:off x="19096536" y="5597207"/>
            <a:ext cx="12700" cy="2014680"/>
          </a:xfrm>
          <a:prstGeom prst="bentConnector3">
            <a:avLst>
              <a:gd name="adj1" fmla="val 324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C233991-4136-C448-BCD6-ED79F9B9944C}"/>
              </a:ext>
            </a:extLst>
          </p:cNvPr>
          <p:cNvCxnSpPr/>
          <p:nvPr/>
        </p:nvCxnSpPr>
        <p:spPr bwMode="auto">
          <a:xfrm>
            <a:off x="13348118" y="3670074"/>
            <a:ext cx="35605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8DEF323F-32C2-914A-855A-7A4B175D5216}"/>
              </a:ext>
            </a:extLst>
          </p:cNvPr>
          <p:cNvCxnSpPr>
            <a:stCxn id="92" idx="3"/>
          </p:cNvCxnSpPr>
          <p:nvPr/>
        </p:nvCxnSpPr>
        <p:spPr bwMode="auto">
          <a:xfrm>
            <a:off x="13350173" y="9556875"/>
            <a:ext cx="353995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F3999360-A225-9046-BA35-A60B572E80B8}"/>
              </a:ext>
            </a:extLst>
          </p:cNvPr>
          <p:cNvCxnSpPr/>
          <p:nvPr/>
        </p:nvCxnSpPr>
        <p:spPr bwMode="auto">
          <a:xfrm>
            <a:off x="13348118" y="6606607"/>
            <a:ext cx="5324602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19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008A4F6-0470-284A-A1E3-88261EC2C289}"/>
              </a:ext>
            </a:extLst>
          </p:cNvPr>
          <p:cNvCxnSpPr>
            <a:cxnSpLocks/>
          </p:cNvCxnSpPr>
          <p:nvPr/>
        </p:nvCxnSpPr>
        <p:spPr bwMode="auto">
          <a:xfrm>
            <a:off x="6250716" y="6566978"/>
            <a:ext cx="2582475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55FBC38-CE4B-9844-B250-9FB422C7F04B}"/>
              </a:ext>
            </a:extLst>
          </p:cNvPr>
          <p:cNvCxnSpPr/>
          <p:nvPr/>
        </p:nvCxnSpPr>
        <p:spPr bwMode="auto">
          <a:xfrm>
            <a:off x="11674770" y="3644373"/>
            <a:ext cx="777686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8" name="Прямая со стрелкой 167">
            <a:extLst>
              <a:ext uri="{FF2B5EF4-FFF2-40B4-BE49-F238E27FC236}">
                <a16:creationId xmlns:a16="http://schemas.microsoft.com/office/drawing/2014/main" id="{3B3C87E4-930D-FD4D-A043-067B92E5A6A5}"/>
              </a:ext>
            </a:extLst>
          </p:cNvPr>
          <p:cNvCxnSpPr/>
          <p:nvPr/>
        </p:nvCxnSpPr>
        <p:spPr bwMode="auto">
          <a:xfrm>
            <a:off x="11674770" y="6539973"/>
            <a:ext cx="777686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9" name="Прямая со стрелкой 168">
            <a:extLst>
              <a:ext uri="{FF2B5EF4-FFF2-40B4-BE49-F238E27FC236}">
                <a16:creationId xmlns:a16="http://schemas.microsoft.com/office/drawing/2014/main" id="{2E6C0A5D-73F8-5646-BF50-F846BA9B78F9}"/>
              </a:ext>
            </a:extLst>
          </p:cNvPr>
          <p:cNvCxnSpPr/>
          <p:nvPr/>
        </p:nvCxnSpPr>
        <p:spPr bwMode="auto">
          <a:xfrm>
            <a:off x="11674770" y="9537173"/>
            <a:ext cx="777686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679F4F-44F8-684D-A439-E2545BC6DBD1}"/>
              </a:ext>
            </a:extLst>
          </p:cNvPr>
          <p:cNvGrpSpPr/>
          <p:nvPr/>
        </p:nvGrpSpPr>
        <p:grpSpPr>
          <a:xfrm>
            <a:off x="1462808" y="5648135"/>
            <a:ext cx="5184576" cy="1827237"/>
            <a:chOff x="9599712" y="818139"/>
            <a:chExt cx="5184576" cy="1827237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1241376"/>
              <a:ext cx="5184576" cy="1404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7F960549-B9FC-9742-BCFE-E5BA76720E31}"/>
                </a:ext>
              </a:extLst>
            </p:cNvPr>
            <p:cNvSpPr/>
            <p:nvPr/>
          </p:nvSpPr>
          <p:spPr bwMode="auto">
            <a:xfrm>
              <a:off x="9599712" y="818139"/>
              <a:ext cx="5184576" cy="648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77119" y="1661584"/>
              <a:ext cx="4429762" cy="73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3EE3CDE8-7E22-DF45-A239-B5F624C5B7F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77117" y="953345"/>
              <a:ext cx="4429764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3C353C8-DD0E-5B47-8940-E091FA70F5F1}"/>
              </a:ext>
            </a:extLst>
          </p:cNvPr>
          <p:cNvGrpSpPr/>
          <p:nvPr/>
        </p:nvGrpSpPr>
        <p:grpSpPr>
          <a:xfrm>
            <a:off x="8848575" y="2780375"/>
            <a:ext cx="4248946" cy="7578654"/>
            <a:chOff x="9101227" y="2788221"/>
            <a:chExt cx="4248946" cy="7578654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26BE2F10-FCD8-B643-A020-EE98A7463274}"/>
                </a:ext>
              </a:extLst>
            </p:cNvPr>
            <p:cNvGrpSpPr/>
            <p:nvPr/>
          </p:nvGrpSpPr>
          <p:grpSpPr>
            <a:xfrm>
              <a:off x="9101227" y="5724754"/>
              <a:ext cx="4248946" cy="1673998"/>
              <a:chOff x="1561101" y="5823377"/>
              <a:chExt cx="4248946" cy="1673998"/>
            </a:xfrm>
          </p:grpSpPr>
          <p:sp>
            <p:nvSpPr>
              <p:cNvPr id="88" name="Скругленный прямоугольник 87">
                <a:extLst>
                  <a:ext uri="{FF2B5EF4-FFF2-40B4-BE49-F238E27FC236}">
                    <a16:creationId xmlns:a16="http://schemas.microsoft.com/office/drawing/2014/main" id="{B2253AC5-899B-F149-B977-3B1FABEB341C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2" name="Text Box 3">
                <a:extLst>
                  <a:ext uri="{FF2B5EF4-FFF2-40B4-BE49-F238E27FC236}">
                    <a16:creationId xmlns:a16="http://schemas.microsoft.com/office/drawing/2014/main" id="{B4DB3E5E-F93B-0F4D-898B-F49E16A11F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03" name="Скругленный прямоугольник 102">
                <a:extLst>
                  <a:ext uri="{FF2B5EF4-FFF2-40B4-BE49-F238E27FC236}">
                    <a16:creationId xmlns:a16="http://schemas.microsoft.com/office/drawing/2014/main" id="{38B504C3-8951-904A-BF5A-BC6DB033320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F7938105-30E6-BD4E-BCBE-709555EB66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57920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55B4C92E-EFD0-774E-81DF-F8AACB2BC138}"/>
                </a:ext>
              </a:extLst>
            </p:cNvPr>
            <p:cNvGrpSpPr/>
            <p:nvPr/>
          </p:nvGrpSpPr>
          <p:grpSpPr>
            <a:xfrm>
              <a:off x="9101227" y="2788221"/>
              <a:ext cx="4248946" cy="1673998"/>
              <a:chOff x="1561101" y="5823377"/>
              <a:chExt cx="4248946" cy="1673998"/>
            </a:xfrm>
          </p:grpSpPr>
          <p:sp>
            <p:nvSpPr>
              <p:cNvPr id="86" name="Скругленный прямоугольник 85">
                <a:extLst>
                  <a:ext uri="{FF2B5EF4-FFF2-40B4-BE49-F238E27FC236}">
                    <a16:creationId xmlns:a16="http://schemas.microsoft.com/office/drawing/2014/main" id="{68C2F972-3086-9D4F-81D6-619BC9EB976C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7" name="Text Box 3">
                <a:extLst>
                  <a:ext uri="{FF2B5EF4-FFF2-40B4-BE49-F238E27FC236}">
                    <a16:creationId xmlns:a16="http://schemas.microsoft.com/office/drawing/2014/main" id="{27BECC59-AFC3-3B40-9253-D9B139538B0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89" name="Скругленный прямоугольник 88">
                <a:extLst>
                  <a:ext uri="{FF2B5EF4-FFF2-40B4-BE49-F238E27FC236}">
                    <a16:creationId xmlns:a16="http://schemas.microsoft.com/office/drawing/2014/main" id="{9CC8266A-7A2D-9747-BAEA-731A6220F406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0" name="Text Box 2">
                <a:extLst>
                  <a:ext uri="{FF2B5EF4-FFF2-40B4-BE49-F238E27FC236}">
                    <a16:creationId xmlns:a16="http://schemas.microsoft.com/office/drawing/2014/main" id="{856254B6-9BFD-1041-86E7-3FDA07C748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B77DF342-721C-DF4A-8F26-02880A424F26}"/>
                </a:ext>
              </a:extLst>
            </p:cNvPr>
            <p:cNvGrpSpPr/>
            <p:nvPr/>
          </p:nvGrpSpPr>
          <p:grpSpPr>
            <a:xfrm>
              <a:off x="9101227" y="8692877"/>
              <a:ext cx="4248946" cy="1673998"/>
              <a:chOff x="1561101" y="5823377"/>
              <a:chExt cx="4248946" cy="1673998"/>
            </a:xfrm>
          </p:grpSpPr>
          <p:sp>
            <p:nvSpPr>
              <p:cNvPr id="92" name="Скругленный прямоугольник 91">
                <a:extLst>
                  <a:ext uri="{FF2B5EF4-FFF2-40B4-BE49-F238E27FC236}">
                    <a16:creationId xmlns:a16="http://schemas.microsoft.com/office/drawing/2014/main" id="{F36BFB85-1199-3F43-A879-9DC9E3D92149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3" name="Text Box 3">
                <a:extLst>
                  <a:ext uri="{FF2B5EF4-FFF2-40B4-BE49-F238E27FC236}">
                    <a16:creationId xmlns:a16="http://schemas.microsoft.com/office/drawing/2014/main" id="{21F0914D-353C-674D-AB12-4C91321BAB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94" name="Скругленный прямоугольник 93">
                <a:extLst>
                  <a:ext uri="{FF2B5EF4-FFF2-40B4-BE49-F238E27FC236}">
                    <a16:creationId xmlns:a16="http://schemas.microsoft.com/office/drawing/2014/main" id="{493E1C52-0307-1547-B00A-D02535F90CD1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95" name="Text Box 2">
                <a:extLst>
                  <a:ext uri="{FF2B5EF4-FFF2-40B4-BE49-F238E27FC236}">
                    <a16:creationId xmlns:a16="http://schemas.microsoft.com/office/drawing/2014/main" id="{2C9E0A57-F8CA-DA4E-899A-81BDA34A60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cxnSp>
          <p:nvCxnSpPr>
            <p:cNvPr id="18" name="Соединительная линия уступом 17">
              <a:extLst>
                <a:ext uri="{FF2B5EF4-FFF2-40B4-BE49-F238E27FC236}">
                  <a16:creationId xmlns:a16="http://schemas.microsoft.com/office/drawing/2014/main" id="{318887FB-2004-1D4A-8B87-31E9FA02190B}"/>
                </a:ext>
              </a:extLst>
            </p:cNvPr>
            <p:cNvCxnSpPr>
              <a:cxnSpLocks/>
              <a:stCxn id="86" idx="1"/>
              <a:endCxn id="92" idx="1"/>
            </p:cNvCxnSpPr>
            <p:nvPr/>
          </p:nvCxnSpPr>
          <p:spPr bwMode="auto">
            <a:xfrm rot="10800000" flipV="1">
              <a:off x="9101227" y="3652219"/>
              <a:ext cx="12700" cy="5904656"/>
            </a:xfrm>
            <a:prstGeom prst="bentConnector3">
              <a:avLst>
                <a:gd name="adj1" fmla="val 852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triangle"/>
              <a:tailEnd type="triangle"/>
            </a:ln>
            <a:effectLst/>
          </p:spPr>
        </p:cxn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44830B-0DFA-484B-8942-9778AECC9AEC}"/>
              </a:ext>
            </a:extLst>
          </p:cNvPr>
          <p:cNvGrpSpPr/>
          <p:nvPr/>
        </p:nvGrpSpPr>
        <p:grpSpPr>
          <a:xfrm>
            <a:off x="13654753" y="2780375"/>
            <a:ext cx="4248946" cy="7578654"/>
            <a:chOff x="14712280" y="2788221"/>
            <a:chExt cx="4248946" cy="7578654"/>
          </a:xfrm>
        </p:grpSpPr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C6F93F23-CA5F-1F46-B89B-296DEB24BE28}"/>
                </a:ext>
              </a:extLst>
            </p:cNvPr>
            <p:cNvGrpSpPr/>
            <p:nvPr/>
          </p:nvGrpSpPr>
          <p:grpSpPr>
            <a:xfrm>
              <a:off x="14712280" y="5724754"/>
              <a:ext cx="4248946" cy="1673998"/>
              <a:chOff x="1561101" y="5823377"/>
              <a:chExt cx="4248946" cy="1673998"/>
            </a:xfrm>
          </p:grpSpPr>
          <p:sp>
            <p:nvSpPr>
              <p:cNvPr id="111" name="Скругленный прямоугольник 110">
                <a:extLst>
                  <a:ext uri="{FF2B5EF4-FFF2-40B4-BE49-F238E27FC236}">
                    <a16:creationId xmlns:a16="http://schemas.microsoft.com/office/drawing/2014/main" id="{5FE4A938-9F66-A447-BDB9-5F7B85C24671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2" name="Text Box 3">
                <a:extLst>
                  <a:ext uri="{FF2B5EF4-FFF2-40B4-BE49-F238E27FC236}">
                    <a16:creationId xmlns:a16="http://schemas.microsoft.com/office/drawing/2014/main" id="{32040714-4795-5840-91FD-14FC79DE5FE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13" name="Скругленный прямоугольник 112">
                <a:extLst>
                  <a:ext uri="{FF2B5EF4-FFF2-40B4-BE49-F238E27FC236}">
                    <a16:creationId xmlns:a16="http://schemas.microsoft.com/office/drawing/2014/main" id="{0C1B3C45-FE60-4548-AF1B-DE5BC12FA6EF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4" name="Text Box 2">
                <a:extLst>
                  <a:ext uri="{FF2B5EF4-FFF2-40B4-BE49-F238E27FC236}">
                    <a16:creationId xmlns:a16="http://schemas.microsoft.com/office/drawing/2014/main" id="{74205920-DCD5-E14A-836B-28028FE468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57920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C8536F76-1DCF-5A4D-BC98-EC55242884EF}"/>
                </a:ext>
              </a:extLst>
            </p:cNvPr>
            <p:cNvGrpSpPr/>
            <p:nvPr/>
          </p:nvGrpSpPr>
          <p:grpSpPr>
            <a:xfrm>
              <a:off x="14712280" y="2788221"/>
              <a:ext cx="4248946" cy="1673998"/>
              <a:chOff x="1561101" y="5823377"/>
              <a:chExt cx="4248946" cy="1673998"/>
            </a:xfrm>
          </p:grpSpPr>
          <p:sp>
            <p:nvSpPr>
              <p:cNvPr id="116" name="Скругленный прямоугольник 115">
                <a:extLst>
                  <a:ext uri="{FF2B5EF4-FFF2-40B4-BE49-F238E27FC236}">
                    <a16:creationId xmlns:a16="http://schemas.microsoft.com/office/drawing/2014/main" id="{63DB729B-8D9E-5947-A508-C372723F890D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7" name="Text Box 3">
                <a:extLst>
                  <a:ext uri="{FF2B5EF4-FFF2-40B4-BE49-F238E27FC236}">
                    <a16:creationId xmlns:a16="http://schemas.microsoft.com/office/drawing/2014/main" id="{C507A9A6-27DE-E442-8118-15B09407EA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18" name="Скругленный прямоугольник 117">
                <a:extLst>
                  <a:ext uri="{FF2B5EF4-FFF2-40B4-BE49-F238E27FC236}">
                    <a16:creationId xmlns:a16="http://schemas.microsoft.com/office/drawing/2014/main" id="{DA47BE1D-9F66-5849-BE63-BBE4CACEC719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9" name="Text Box 2">
                <a:extLst>
                  <a:ext uri="{FF2B5EF4-FFF2-40B4-BE49-F238E27FC236}">
                    <a16:creationId xmlns:a16="http://schemas.microsoft.com/office/drawing/2014/main" id="{FB29DA15-1ADC-D940-9AC4-E50795BF3F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B338D647-EAD2-2548-81C1-A175051CAABA}"/>
                </a:ext>
              </a:extLst>
            </p:cNvPr>
            <p:cNvGrpSpPr/>
            <p:nvPr/>
          </p:nvGrpSpPr>
          <p:grpSpPr>
            <a:xfrm>
              <a:off x="14712280" y="8692877"/>
              <a:ext cx="4248946" cy="1673998"/>
              <a:chOff x="1561101" y="5823377"/>
              <a:chExt cx="4248946" cy="1673998"/>
            </a:xfrm>
          </p:grpSpPr>
          <p:sp>
            <p:nvSpPr>
              <p:cNvPr id="121" name="Скругленный прямоугольник 120">
                <a:extLst>
                  <a:ext uri="{FF2B5EF4-FFF2-40B4-BE49-F238E27FC236}">
                    <a16:creationId xmlns:a16="http://schemas.microsoft.com/office/drawing/2014/main" id="{248A4D04-FDFA-5141-A606-A60F482FA3BF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22" name="Text Box 3">
                <a:extLst>
                  <a:ext uri="{FF2B5EF4-FFF2-40B4-BE49-F238E27FC236}">
                    <a16:creationId xmlns:a16="http://schemas.microsoft.com/office/drawing/2014/main" id="{58480BCD-4320-944F-8A65-9ADDA9D49A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23" name="Скругленный прямоугольник 122">
                <a:extLst>
                  <a:ext uri="{FF2B5EF4-FFF2-40B4-BE49-F238E27FC236}">
                    <a16:creationId xmlns:a16="http://schemas.microsoft.com/office/drawing/2014/main" id="{5D5159FD-548B-514D-A325-24B7804B7673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24" name="Text Box 2">
                <a:extLst>
                  <a:ext uri="{FF2B5EF4-FFF2-40B4-BE49-F238E27FC236}">
                    <a16:creationId xmlns:a16="http://schemas.microsoft.com/office/drawing/2014/main" id="{329DE5BC-FB9E-4C40-9685-C742AB5CD2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5E64D372-5FA1-A542-A848-AA9FA31B1F75}"/>
              </a:ext>
            </a:extLst>
          </p:cNvPr>
          <p:cNvGrpSpPr/>
          <p:nvPr/>
        </p:nvGrpSpPr>
        <p:grpSpPr>
          <a:xfrm>
            <a:off x="18419594" y="2780375"/>
            <a:ext cx="4248946" cy="7578654"/>
            <a:chOff x="14712280" y="2788221"/>
            <a:chExt cx="4248946" cy="7578654"/>
          </a:xfrm>
        </p:grpSpPr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56BE9D2B-A201-5341-AC24-75F554E43E63}"/>
                </a:ext>
              </a:extLst>
            </p:cNvPr>
            <p:cNvGrpSpPr/>
            <p:nvPr/>
          </p:nvGrpSpPr>
          <p:grpSpPr>
            <a:xfrm>
              <a:off x="14712280" y="5724754"/>
              <a:ext cx="4248946" cy="1673998"/>
              <a:chOff x="1561101" y="5823377"/>
              <a:chExt cx="4248946" cy="1673998"/>
            </a:xfrm>
          </p:grpSpPr>
          <p:sp>
            <p:nvSpPr>
              <p:cNvPr id="164" name="Скругленный прямоугольник 163">
                <a:extLst>
                  <a:ext uri="{FF2B5EF4-FFF2-40B4-BE49-F238E27FC236}">
                    <a16:creationId xmlns:a16="http://schemas.microsoft.com/office/drawing/2014/main" id="{7B3C5193-5B62-8549-BBD8-74D47E8BD4F5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65" name="Text Box 3">
                <a:extLst>
                  <a:ext uri="{FF2B5EF4-FFF2-40B4-BE49-F238E27FC236}">
                    <a16:creationId xmlns:a16="http://schemas.microsoft.com/office/drawing/2014/main" id="{3DCCAF58-5839-EF4E-87A3-2A2451C8012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66" name="Скругленный прямоугольник 165">
                <a:extLst>
                  <a:ext uri="{FF2B5EF4-FFF2-40B4-BE49-F238E27FC236}">
                    <a16:creationId xmlns:a16="http://schemas.microsoft.com/office/drawing/2014/main" id="{98ABD4FE-CA6E-8048-98E7-B88FE7EA0AEB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67" name="Text Box 2">
                <a:extLst>
                  <a:ext uri="{FF2B5EF4-FFF2-40B4-BE49-F238E27FC236}">
                    <a16:creationId xmlns:a16="http://schemas.microsoft.com/office/drawing/2014/main" id="{9908AE9F-4713-3B4F-8F9B-5CCA07F358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57920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DF6AA6DF-B203-5E45-B3A9-74CA487585C8}"/>
                </a:ext>
              </a:extLst>
            </p:cNvPr>
            <p:cNvGrpSpPr/>
            <p:nvPr/>
          </p:nvGrpSpPr>
          <p:grpSpPr>
            <a:xfrm>
              <a:off x="14712280" y="2788221"/>
              <a:ext cx="4248946" cy="1673998"/>
              <a:chOff x="1561101" y="5823377"/>
              <a:chExt cx="4248946" cy="1673998"/>
            </a:xfrm>
          </p:grpSpPr>
          <p:sp>
            <p:nvSpPr>
              <p:cNvPr id="160" name="Скругленный прямоугольник 159">
                <a:extLst>
                  <a:ext uri="{FF2B5EF4-FFF2-40B4-BE49-F238E27FC236}">
                    <a16:creationId xmlns:a16="http://schemas.microsoft.com/office/drawing/2014/main" id="{701B6313-F600-0645-994C-46E45BF5D271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61" name="Text Box 3">
                <a:extLst>
                  <a:ext uri="{FF2B5EF4-FFF2-40B4-BE49-F238E27FC236}">
                    <a16:creationId xmlns:a16="http://schemas.microsoft.com/office/drawing/2014/main" id="{0D5B68F7-3390-2046-8E47-47AD286487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62" name="Скругленный прямоугольник 161">
                <a:extLst>
                  <a:ext uri="{FF2B5EF4-FFF2-40B4-BE49-F238E27FC236}">
                    <a16:creationId xmlns:a16="http://schemas.microsoft.com/office/drawing/2014/main" id="{CB657BEE-0A9B-524C-800C-6B705230C96F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63" name="Text Box 2">
                <a:extLst>
                  <a:ext uri="{FF2B5EF4-FFF2-40B4-BE49-F238E27FC236}">
                    <a16:creationId xmlns:a16="http://schemas.microsoft.com/office/drawing/2014/main" id="{A645E132-CFB0-F445-8F97-3CE9D9AAB78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id="{FE3D9ACC-13BA-9043-A139-CF7A125E635F}"/>
                </a:ext>
              </a:extLst>
            </p:cNvPr>
            <p:cNvGrpSpPr/>
            <p:nvPr/>
          </p:nvGrpSpPr>
          <p:grpSpPr>
            <a:xfrm>
              <a:off x="14712280" y="8692877"/>
              <a:ext cx="4248946" cy="1673998"/>
              <a:chOff x="1561101" y="5823377"/>
              <a:chExt cx="4248946" cy="1673998"/>
            </a:xfrm>
          </p:grpSpPr>
          <p:sp>
            <p:nvSpPr>
              <p:cNvPr id="156" name="Скругленный прямоугольник 155">
                <a:extLst>
                  <a:ext uri="{FF2B5EF4-FFF2-40B4-BE49-F238E27FC236}">
                    <a16:creationId xmlns:a16="http://schemas.microsoft.com/office/drawing/2014/main" id="{D2FE8327-7449-D448-A562-AA42EC83CEEC}"/>
                  </a:ext>
                </a:extLst>
              </p:cNvPr>
              <p:cNvSpPr/>
              <p:nvPr/>
            </p:nvSpPr>
            <p:spPr bwMode="auto">
              <a:xfrm>
                <a:off x="1561101" y="5877375"/>
                <a:ext cx="4248946" cy="1620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57" name="Text Box 3">
                <a:extLst>
                  <a:ext uri="{FF2B5EF4-FFF2-40B4-BE49-F238E27FC236}">
                    <a16:creationId xmlns:a16="http://schemas.microsoft.com/office/drawing/2014/main" id="{F9A1C92B-2F44-6745-83CF-6D0A2F365B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705230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58" name="Скругленный прямоугольник 157">
                <a:extLst>
                  <a:ext uri="{FF2B5EF4-FFF2-40B4-BE49-F238E27FC236}">
                    <a16:creationId xmlns:a16="http://schemas.microsoft.com/office/drawing/2014/main" id="{D9837929-FFC4-D845-92D5-A0500E1B04E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59" name="Text Box 2">
                <a:extLst>
                  <a:ext uri="{FF2B5EF4-FFF2-40B4-BE49-F238E27FC236}">
                    <a16:creationId xmlns:a16="http://schemas.microsoft.com/office/drawing/2014/main" id="{82C330A4-B286-3B44-9978-9222C18D8B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42712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4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008A4F6-0470-284A-A1E3-88261EC2C289}"/>
              </a:ext>
            </a:extLst>
          </p:cNvPr>
          <p:cNvCxnSpPr>
            <a:cxnSpLocks/>
          </p:cNvCxnSpPr>
          <p:nvPr/>
        </p:nvCxnSpPr>
        <p:spPr bwMode="auto">
          <a:xfrm>
            <a:off x="7439472" y="6566978"/>
            <a:ext cx="147678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679F4F-44F8-684D-A439-E2545BC6DBD1}"/>
              </a:ext>
            </a:extLst>
          </p:cNvPr>
          <p:cNvGrpSpPr/>
          <p:nvPr/>
        </p:nvGrpSpPr>
        <p:grpSpPr>
          <a:xfrm>
            <a:off x="2651564" y="5648135"/>
            <a:ext cx="5184576" cy="1827237"/>
            <a:chOff x="9599712" y="818139"/>
            <a:chExt cx="5184576" cy="1827237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1241376"/>
              <a:ext cx="5184576" cy="1404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7F960549-B9FC-9742-BCFE-E5BA76720E31}"/>
                </a:ext>
              </a:extLst>
            </p:cNvPr>
            <p:cNvSpPr/>
            <p:nvPr/>
          </p:nvSpPr>
          <p:spPr bwMode="auto">
            <a:xfrm>
              <a:off x="9599712" y="818139"/>
              <a:ext cx="5184576" cy="648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77119" y="1661584"/>
              <a:ext cx="4429762" cy="73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3EE3CDE8-7E22-DF45-A239-B5F624C5B7F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77117" y="953345"/>
              <a:ext cx="4429764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6BE2F10-FCD8-B643-A020-EE98A7463274}"/>
              </a:ext>
            </a:extLst>
          </p:cNvPr>
          <p:cNvGrpSpPr/>
          <p:nvPr/>
        </p:nvGrpSpPr>
        <p:grpSpPr>
          <a:xfrm>
            <a:off x="10037331" y="3279642"/>
            <a:ext cx="4248946" cy="1673998"/>
            <a:chOff x="1561101" y="5823377"/>
            <a:chExt cx="4248946" cy="1673998"/>
          </a:xfrm>
        </p:grpSpPr>
        <p:sp>
          <p:nvSpPr>
            <p:cNvPr id="88" name="Скругленный прямоугольник 87">
              <a:extLst>
                <a:ext uri="{FF2B5EF4-FFF2-40B4-BE49-F238E27FC236}">
                  <a16:creationId xmlns:a16="http://schemas.microsoft.com/office/drawing/2014/main" id="{B2253AC5-899B-F149-B977-3B1FABEB341C}"/>
                </a:ext>
              </a:extLst>
            </p:cNvPr>
            <p:cNvSpPr/>
            <p:nvPr/>
          </p:nvSpPr>
          <p:spPr bwMode="auto">
            <a:xfrm>
              <a:off x="1561101" y="5877375"/>
              <a:ext cx="4248946" cy="1620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B4DB3E5E-F93B-0F4D-898B-F49E16A11F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705230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103" name="Скругленный прямоугольник 102">
              <a:extLst>
                <a:ext uri="{FF2B5EF4-FFF2-40B4-BE49-F238E27FC236}">
                  <a16:creationId xmlns:a16="http://schemas.microsoft.com/office/drawing/2014/main" id="{38B504C3-8951-904A-BF5A-BC6DB0333205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4" name="Text Box 2">
              <a:extLst>
                <a:ext uri="{FF2B5EF4-FFF2-40B4-BE49-F238E27FC236}">
                  <a16:creationId xmlns:a16="http://schemas.microsoft.com/office/drawing/2014/main" id="{F7938105-30E6-BD4E-BCBE-709555EB66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57920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B77DF342-721C-DF4A-8F26-02880A424F26}"/>
              </a:ext>
            </a:extLst>
          </p:cNvPr>
          <p:cNvGrpSpPr/>
          <p:nvPr/>
        </p:nvGrpSpPr>
        <p:grpSpPr>
          <a:xfrm>
            <a:off x="10037331" y="8226251"/>
            <a:ext cx="4248946" cy="1673998"/>
            <a:chOff x="1561101" y="5823377"/>
            <a:chExt cx="4248946" cy="1673998"/>
          </a:xfrm>
        </p:grpSpPr>
        <p:sp>
          <p:nvSpPr>
            <p:cNvPr id="92" name="Скругленный прямоугольник 91">
              <a:extLst>
                <a:ext uri="{FF2B5EF4-FFF2-40B4-BE49-F238E27FC236}">
                  <a16:creationId xmlns:a16="http://schemas.microsoft.com/office/drawing/2014/main" id="{F36BFB85-1199-3F43-A879-9DC9E3D92149}"/>
                </a:ext>
              </a:extLst>
            </p:cNvPr>
            <p:cNvSpPr/>
            <p:nvPr/>
          </p:nvSpPr>
          <p:spPr bwMode="auto">
            <a:xfrm>
              <a:off x="1561101" y="5877375"/>
              <a:ext cx="4248946" cy="16200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3" name="Text Box 3">
              <a:extLst>
                <a:ext uri="{FF2B5EF4-FFF2-40B4-BE49-F238E27FC236}">
                  <a16:creationId xmlns:a16="http://schemas.microsoft.com/office/drawing/2014/main" id="{21F0914D-353C-674D-AB12-4C91321BAB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705230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493E1C52-0307-1547-B00A-D02535F90CD1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5" name="Text Box 2">
              <a:extLst>
                <a:ext uri="{FF2B5EF4-FFF2-40B4-BE49-F238E27FC236}">
                  <a16:creationId xmlns:a16="http://schemas.microsoft.com/office/drawing/2014/main" id="{2C9E0A57-F8CA-DA4E-899A-81BDA34A60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42712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318887FB-2004-1D4A-8B87-31E9FA02190B}"/>
              </a:ext>
            </a:extLst>
          </p:cNvPr>
          <p:cNvCxnSpPr>
            <a:cxnSpLocks/>
            <a:stCxn id="88" idx="1"/>
            <a:endCxn id="92" idx="1"/>
          </p:cNvCxnSpPr>
          <p:nvPr/>
        </p:nvCxnSpPr>
        <p:spPr bwMode="auto">
          <a:xfrm rot="10800000" flipV="1">
            <a:off x="10037331" y="4143639"/>
            <a:ext cx="12700" cy="4946609"/>
          </a:xfrm>
          <a:prstGeom prst="bentConnector3">
            <a:avLst>
              <a:gd name="adj1" fmla="val 868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BDC305C-7001-E84A-BA88-1E9CE22DD1B0}"/>
              </a:ext>
            </a:extLst>
          </p:cNvPr>
          <p:cNvGrpSpPr/>
          <p:nvPr/>
        </p:nvGrpSpPr>
        <p:grpSpPr>
          <a:xfrm>
            <a:off x="16045052" y="2321496"/>
            <a:ext cx="4248946" cy="3600400"/>
            <a:chOff x="13847710" y="1817440"/>
            <a:chExt cx="4248946" cy="360040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C8F6C31-C7D7-6042-ADE2-6EF9CD01E247}"/>
                </a:ext>
              </a:extLst>
            </p:cNvPr>
            <p:cNvGrpSpPr/>
            <p:nvPr/>
          </p:nvGrpSpPr>
          <p:grpSpPr>
            <a:xfrm>
              <a:off x="13847710" y="3095640"/>
              <a:ext cx="4248946" cy="1044000"/>
              <a:chOff x="17016536" y="5622339"/>
              <a:chExt cx="4248946" cy="1044000"/>
            </a:xfrm>
          </p:grpSpPr>
          <p:sp>
            <p:nvSpPr>
              <p:cNvPr id="111" name="Скругленный прямоугольник 110">
                <a:extLst>
                  <a:ext uri="{FF2B5EF4-FFF2-40B4-BE49-F238E27FC236}">
                    <a16:creationId xmlns:a16="http://schemas.microsoft.com/office/drawing/2014/main" id="{5FE4A938-9F66-A447-BDB9-5F7B85C24671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4" name="Text Box 2">
                <a:extLst>
                  <a:ext uri="{FF2B5EF4-FFF2-40B4-BE49-F238E27FC236}">
                    <a16:creationId xmlns:a16="http://schemas.microsoft.com/office/drawing/2014/main" id="{74205920-DCD5-E14A-836B-28028FE468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C6BA4CA-A04D-BD44-8756-DBD71CFC4DA9}"/>
                </a:ext>
              </a:extLst>
            </p:cNvPr>
            <p:cNvGrpSpPr/>
            <p:nvPr/>
          </p:nvGrpSpPr>
          <p:grpSpPr>
            <a:xfrm>
              <a:off x="13847710" y="1817440"/>
              <a:ext cx="4248946" cy="1044000"/>
              <a:chOff x="17016536" y="5622339"/>
              <a:chExt cx="4248946" cy="1044000"/>
            </a:xfrm>
          </p:grpSpPr>
          <p:sp>
            <p:nvSpPr>
              <p:cNvPr id="67" name="Скругленный прямоугольник 66">
                <a:extLst>
                  <a:ext uri="{FF2B5EF4-FFF2-40B4-BE49-F238E27FC236}">
                    <a16:creationId xmlns:a16="http://schemas.microsoft.com/office/drawing/2014/main" id="{D96F915B-2C24-264F-B72B-42DF054E8308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8" name="Text Box 2">
                <a:extLst>
                  <a:ext uri="{FF2B5EF4-FFF2-40B4-BE49-F238E27FC236}">
                    <a16:creationId xmlns:a16="http://schemas.microsoft.com/office/drawing/2014/main" id="{E14F7C0C-4374-0B4C-B201-B3EBF2A37A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C4B70DE-A803-5641-9FF1-2872D13A768F}"/>
                </a:ext>
              </a:extLst>
            </p:cNvPr>
            <p:cNvGrpSpPr/>
            <p:nvPr/>
          </p:nvGrpSpPr>
          <p:grpSpPr>
            <a:xfrm>
              <a:off x="13847710" y="4373840"/>
              <a:ext cx="4248946" cy="1044000"/>
              <a:chOff x="17016536" y="5622339"/>
              <a:chExt cx="4248946" cy="1044000"/>
            </a:xfrm>
          </p:grpSpPr>
          <p:sp>
            <p:nvSpPr>
              <p:cNvPr id="70" name="Скругленный прямоугольник 69">
                <a:extLst>
                  <a:ext uri="{FF2B5EF4-FFF2-40B4-BE49-F238E27FC236}">
                    <a16:creationId xmlns:a16="http://schemas.microsoft.com/office/drawing/2014/main" id="{2FC6DB92-CB5D-5A4E-ABB5-4D8863743CF7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1" name="Text Box 2">
                <a:extLst>
                  <a:ext uri="{FF2B5EF4-FFF2-40B4-BE49-F238E27FC236}">
                    <a16:creationId xmlns:a16="http://schemas.microsoft.com/office/drawing/2014/main" id="{6EB5825A-0767-9D4D-AE54-46429CE4591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B773E0BA-7406-0247-BCF5-554198AC36F4}"/>
              </a:ext>
            </a:extLst>
          </p:cNvPr>
          <p:cNvGrpSpPr/>
          <p:nvPr/>
        </p:nvGrpSpPr>
        <p:grpSpPr>
          <a:xfrm>
            <a:off x="16064012" y="7290048"/>
            <a:ext cx="4248946" cy="3600400"/>
            <a:chOff x="13847710" y="1817440"/>
            <a:chExt cx="4248946" cy="360040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FD48DEDA-697F-2748-A615-88DE8D9D1298}"/>
                </a:ext>
              </a:extLst>
            </p:cNvPr>
            <p:cNvGrpSpPr/>
            <p:nvPr/>
          </p:nvGrpSpPr>
          <p:grpSpPr>
            <a:xfrm>
              <a:off x="13847710" y="3095640"/>
              <a:ext cx="4248946" cy="1044000"/>
              <a:chOff x="17016536" y="5622339"/>
              <a:chExt cx="4248946" cy="1044000"/>
            </a:xfrm>
          </p:grpSpPr>
          <p:sp>
            <p:nvSpPr>
              <p:cNvPr id="81" name="Скругленный прямоугольник 80">
                <a:extLst>
                  <a:ext uri="{FF2B5EF4-FFF2-40B4-BE49-F238E27FC236}">
                    <a16:creationId xmlns:a16="http://schemas.microsoft.com/office/drawing/2014/main" id="{85D43375-8C4B-C540-BDCC-5E198DA68083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2" name="Text Box 2">
                <a:extLst>
                  <a:ext uri="{FF2B5EF4-FFF2-40B4-BE49-F238E27FC236}">
                    <a16:creationId xmlns:a16="http://schemas.microsoft.com/office/drawing/2014/main" id="{493CF9A9-418B-C84E-89FA-07BA49C7CB3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A8331B92-15CF-3240-BE18-64225958E5FC}"/>
                </a:ext>
              </a:extLst>
            </p:cNvPr>
            <p:cNvGrpSpPr/>
            <p:nvPr/>
          </p:nvGrpSpPr>
          <p:grpSpPr>
            <a:xfrm>
              <a:off x="13847710" y="1817440"/>
              <a:ext cx="4248946" cy="1044000"/>
              <a:chOff x="17016536" y="5622339"/>
              <a:chExt cx="4248946" cy="1044000"/>
            </a:xfrm>
          </p:grpSpPr>
          <p:sp>
            <p:nvSpPr>
              <p:cNvPr id="79" name="Скругленный прямоугольник 78">
                <a:extLst>
                  <a:ext uri="{FF2B5EF4-FFF2-40B4-BE49-F238E27FC236}">
                    <a16:creationId xmlns:a16="http://schemas.microsoft.com/office/drawing/2014/main" id="{635CA4D0-5872-D34B-A0C9-6C78CB980A53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0" name="Text Box 2">
                <a:extLst>
                  <a:ext uri="{FF2B5EF4-FFF2-40B4-BE49-F238E27FC236}">
                    <a16:creationId xmlns:a16="http://schemas.microsoft.com/office/drawing/2014/main" id="{CCF1C0B9-EDBF-2948-A07B-EFB097F2CB6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E7850486-DDD4-F945-8CE1-5387C8081630}"/>
                </a:ext>
              </a:extLst>
            </p:cNvPr>
            <p:cNvGrpSpPr/>
            <p:nvPr/>
          </p:nvGrpSpPr>
          <p:grpSpPr>
            <a:xfrm>
              <a:off x="13847710" y="4373840"/>
              <a:ext cx="4248946" cy="1044000"/>
              <a:chOff x="17016536" y="5622339"/>
              <a:chExt cx="4248946" cy="1044000"/>
            </a:xfrm>
          </p:grpSpPr>
          <p:sp>
            <p:nvSpPr>
              <p:cNvPr id="77" name="Скругленный прямоугольник 76">
                <a:extLst>
                  <a:ext uri="{FF2B5EF4-FFF2-40B4-BE49-F238E27FC236}">
                    <a16:creationId xmlns:a16="http://schemas.microsoft.com/office/drawing/2014/main" id="{2F1CF2AF-7BEE-FE4C-92FE-51D3E8EC9AD7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8" name="Text Box 2">
                <a:extLst>
                  <a:ext uri="{FF2B5EF4-FFF2-40B4-BE49-F238E27FC236}">
                    <a16:creationId xmlns:a16="http://schemas.microsoft.com/office/drawing/2014/main" id="{567F6306-860E-BB4F-8BBF-9FA4F98D5D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62A257A-70BC-6247-99A5-09D199E8B870}"/>
              </a:ext>
            </a:extLst>
          </p:cNvPr>
          <p:cNvCxnSpPr>
            <a:stCxn id="88" idx="3"/>
          </p:cNvCxnSpPr>
          <p:nvPr/>
        </p:nvCxnSpPr>
        <p:spPr bwMode="auto">
          <a:xfrm flipV="1">
            <a:off x="14286277" y="4143639"/>
            <a:ext cx="1777735" cy="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0B81968-75BB-D04E-9EA4-A23536FC1854}"/>
              </a:ext>
            </a:extLst>
          </p:cNvPr>
          <p:cNvCxnSpPr>
            <a:stCxn id="92" idx="3"/>
            <a:endCxn id="81" idx="1"/>
          </p:cNvCxnSpPr>
          <p:nvPr/>
        </p:nvCxnSpPr>
        <p:spPr bwMode="auto">
          <a:xfrm flipV="1">
            <a:off x="14286277" y="9090248"/>
            <a:ext cx="1777735" cy="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6" name="Соединительная линия уступом 95">
            <a:extLst>
              <a:ext uri="{FF2B5EF4-FFF2-40B4-BE49-F238E27FC236}">
                <a16:creationId xmlns:a16="http://schemas.microsoft.com/office/drawing/2014/main" id="{70D350D5-C85C-9743-8EC0-E359EFC9848B}"/>
              </a:ext>
            </a:extLst>
          </p:cNvPr>
          <p:cNvCxnSpPr>
            <a:cxnSpLocks/>
            <a:stCxn id="67" idx="1"/>
          </p:cNvCxnSpPr>
          <p:nvPr/>
        </p:nvCxnSpPr>
        <p:spPr bwMode="auto">
          <a:xfrm rot="10800000" flipH="1" flipV="1">
            <a:off x="16045051" y="2843495"/>
            <a:ext cx="25265" cy="2768917"/>
          </a:xfrm>
          <a:prstGeom prst="bentConnector4">
            <a:avLst>
              <a:gd name="adj1" fmla="val -3398061"/>
              <a:gd name="adj2" fmla="val 9978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97" name="Соединительная линия уступом 96">
            <a:extLst>
              <a:ext uri="{FF2B5EF4-FFF2-40B4-BE49-F238E27FC236}">
                <a16:creationId xmlns:a16="http://schemas.microsoft.com/office/drawing/2014/main" id="{EDBD041E-6EF1-114A-A8E1-F5407BD83931}"/>
              </a:ext>
            </a:extLst>
          </p:cNvPr>
          <p:cNvCxnSpPr>
            <a:cxnSpLocks/>
            <a:stCxn id="79" idx="1"/>
            <a:endCxn id="77" idx="1"/>
          </p:cNvCxnSpPr>
          <p:nvPr/>
        </p:nvCxnSpPr>
        <p:spPr bwMode="auto">
          <a:xfrm rot="10800000" flipV="1">
            <a:off x="16064012" y="7812048"/>
            <a:ext cx="12700" cy="2556400"/>
          </a:xfrm>
          <a:prstGeom prst="bentConnector3">
            <a:avLst>
              <a:gd name="adj1" fmla="val 676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246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0014FFDF-5C1C-45CE-80DD-7289FDBBD719}"/>
              </a:ext>
            </a:extLst>
          </p:cNvPr>
          <p:cNvCxnSpPr/>
          <p:nvPr/>
        </p:nvCxnSpPr>
        <p:spPr>
          <a:xfrm>
            <a:off x="12619131" y="2950694"/>
            <a:ext cx="0" cy="8181337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7018EF4C-D539-4B9F-A42F-C6AD849EF3A7}"/>
              </a:ext>
            </a:extLst>
          </p:cNvPr>
          <p:cNvCxnSpPr/>
          <p:nvPr/>
        </p:nvCxnSpPr>
        <p:spPr>
          <a:xfrm>
            <a:off x="6411937" y="11132031"/>
            <a:ext cx="12414389" cy="0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F729905E-0C2D-47C4-A874-BDC191CA7480}"/>
              </a:ext>
            </a:extLst>
          </p:cNvPr>
          <p:cNvCxnSpPr/>
          <p:nvPr/>
        </p:nvCxnSpPr>
        <p:spPr>
          <a:xfrm>
            <a:off x="6719795" y="5647533"/>
            <a:ext cx="12414389" cy="0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94054A12-12CD-4583-8664-D84367D87977}"/>
              </a:ext>
            </a:extLst>
          </p:cNvPr>
          <p:cNvSpPr/>
          <p:nvPr/>
        </p:nvSpPr>
        <p:spPr>
          <a:xfrm>
            <a:off x="9772351" y="2177480"/>
            <a:ext cx="5693572" cy="154642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6DDBA357-6959-490C-BDBD-DA786C50A867}"/>
              </a:ext>
            </a:extLst>
          </p:cNvPr>
          <p:cNvSpPr/>
          <p:nvPr/>
        </p:nvSpPr>
        <p:spPr>
          <a:xfrm>
            <a:off x="9772347" y="7571158"/>
            <a:ext cx="5693572" cy="154642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0AADAB03-80F4-4840-8602-4AAD4D3891FA}"/>
              </a:ext>
            </a:extLst>
          </p:cNvPr>
          <p:cNvSpPr/>
          <p:nvPr/>
        </p:nvSpPr>
        <p:spPr>
          <a:xfrm>
            <a:off x="9772351" y="4874319"/>
            <a:ext cx="5693572" cy="1546429"/>
          </a:xfrm>
          <a:prstGeom prst="roundRect">
            <a:avLst/>
          </a:prstGeom>
          <a:solidFill>
            <a:srgbClr val="00B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34ACE49E-EC35-4DE2-8A98-D00EF1E24EF7}"/>
              </a:ext>
            </a:extLst>
          </p:cNvPr>
          <p:cNvSpPr/>
          <p:nvPr/>
        </p:nvSpPr>
        <p:spPr>
          <a:xfrm>
            <a:off x="2916532" y="4874319"/>
            <a:ext cx="5693572" cy="154642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30">
            <a:extLst>
              <a:ext uri="{FF2B5EF4-FFF2-40B4-BE49-F238E27FC236}">
                <a16:creationId xmlns:a16="http://schemas.microsoft.com/office/drawing/2014/main" id="{41EC21A7-8A91-4B94-9F2A-5B9D929F261B}"/>
              </a:ext>
            </a:extLst>
          </p:cNvPr>
          <p:cNvSpPr/>
          <p:nvPr/>
        </p:nvSpPr>
        <p:spPr>
          <a:xfrm>
            <a:off x="16628171" y="4874319"/>
            <a:ext cx="5693572" cy="1546429"/>
          </a:xfrm>
          <a:prstGeom prst="roundRect">
            <a:avLst/>
          </a:prstGeom>
          <a:solidFill>
            <a:srgbClr val="5E65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B480A571-620F-447B-A060-B999C88420B0}"/>
              </a:ext>
            </a:extLst>
          </p:cNvPr>
          <p:cNvSpPr/>
          <p:nvPr/>
        </p:nvSpPr>
        <p:spPr>
          <a:xfrm>
            <a:off x="2916532" y="10267997"/>
            <a:ext cx="4533520" cy="154642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7B5AB174-F257-4B13-B239-FA0FBBB6F013}"/>
              </a:ext>
            </a:extLst>
          </p:cNvPr>
          <p:cNvSpPr/>
          <p:nvPr/>
        </p:nvSpPr>
        <p:spPr>
          <a:xfrm>
            <a:off x="7873761" y="10267997"/>
            <a:ext cx="4533520" cy="1546429"/>
          </a:xfrm>
          <a:prstGeom prst="roundRect">
            <a:avLst/>
          </a:prstGeom>
          <a:solidFill>
            <a:srgbClr val="00B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3">
            <a:extLst>
              <a:ext uri="{FF2B5EF4-FFF2-40B4-BE49-F238E27FC236}">
                <a16:creationId xmlns:a16="http://schemas.microsoft.com/office/drawing/2014/main" id="{BF0C4F6B-0C5D-4513-9F69-056E93BE53F7}"/>
              </a:ext>
            </a:extLst>
          </p:cNvPr>
          <p:cNvSpPr/>
          <p:nvPr/>
        </p:nvSpPr>
        <p:spPr>
          <a:xfrm>
            <a:off x="12830991" y="10267997"/>
            <a:ext cx="4533520" cy="1546429"/>
          </a:xfrm>
          <a:prstGeom prst="roundRect">
            <a:avLst/>
          </a:prstGeom>
          <a:solidFill>
            <a:srgbClr val="F0C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34">
            <a:extLst>
              <a:ext uri="{FF2B5EF4-FFF2-40B4-BE49-F238E27FC236}">
                <a16:creationId xmlns:a16="http://schemas.microsoft.com/office/drawing/2014/main" id="{B8AD4972-3005-466E-B62C-10F8DD09739B}"/>
              </a:ext>
            </a:extLst>
          </p:cNvPr>
          <p:cNvSpPr/>
          <p:nvPr/>
        </p:nvSpPr>
        <p:spPr>
          <a:xfrm>
            <a:off x="17788223" y="10267997"/>
            <a:ext cx="4533520" cy="1546429"/>
          </a:xfrm>
          <a:prstGeom prst="roundRect">
            <a:avLst/>
          </a:prstGeom>
          <a:solidFill>
            <a:srgbClr val="5E65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BD807BF-3EBD-47DA-8016-3EF83BA339C8}"/>
              </a:ext>
            </a:extLst>
          </p:cNvPr>
          <p:cNvSpPr txBox="1"/>
          <p:nvPr/>
        </p:nvSpPr>
        <p:spPr>
          <a:xfrm>
            <a:off x="11273856" y="2446345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7CB34B5-C503-4226-BA23-2BC72789FAF7}"/>
              </a:ext>
            </a:extLst>
          </p:cNvPr>
          <p:cNvSpPr txBox="1"/>
          <p:nvPr/>
        </p:nvSpPr>
        <p:spPr>
          <a:xfrm>
            <a:off x="11273854" y="5091769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0087F37-9AD7-4EA1-BAB5-EDF091333C23}"/>
              </a:ext>
            </a:extLst>
          </p:cNvPr>
          <p:cNvSpPr txBox="1"/>
          <p:nvPr/>
        </p:nvSpPr>
        <p:spPr>
          <a:xfrm>
            <a:off x="18129676" y="5143186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E8C7873-DF75-4FF2-A5F7-B766D6F591FB}"/>
              </a:ext>
            </a:extLst>
          </p:cNvPr>
          <p:cNvSpPr txBox="1"/>
          <p:nvPr/>
        </p:nvSpPr>
        <p:spPr>
          <a:xfrm>
            <a:off x="4389279" y="5143186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D893D37-56CF-4452-AF5F-E0C11032133B}"/>
              </a:ext>
            </a:extLst>
          </p:cNvPr>
          <p:cNvSpPr txBox="1"/>
          <p:nvPr/>
        </p:nvSpPr>
        <p:spPr>
          <a:xfrm>
            <a:off x="11273854" y="7895097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52446C9D-C7B5-427D-BD6B-540CBA57CA7D}"/>
              </a:ext>
            </a:extLst>
          </p:cNvPr>
          <p:cNvSpPr txBox="1"/>
          <p:nvPr/>
        </p:nvSpPr>
        <p:spPr>
          <a:xfrm>
            <a:off x="13751467" y="10565412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35771DE-31F1-4284-866A-DDC125C6612C}"/>
              </a:ext>
            </a:extLst>
          </p:cNvPr>
          <p:cNvSpPr txBox="1"/>
          <p:nvPr/>
        </p:nvSpPr>
        <p:spPr>
          <a:xfrm>
            <a:off x="18709707" y="10551364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FE3FF591-6AD8-4213-97F1-B5D3A6570C9C}"/>
              </a:ext>
            </a:extLst>
          </p:cNvPr>
          <p:cNvSpPr txBox="1"/>
          <p:nvPr/>
        </p:nvSpPr>
        <p:spPr>
          <a:xfrm>
            <a:off x="8758459" y="10536862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302D51B-B679-47AA-ADAA-EA494E9A3E3C}"/>
              </a:ext>
            </a:extLst>
          </p:cNvPr>
          <p:cNvSpPr txBox="1"/>
          <p:nvPr/>
        </p:nvSpPr>
        <p:spPr>
          <a:xfrm>
            <a:off x="3838008" y="10536862"/>
            <a:ext cx="2690544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Write Here</a:t>
            </a:r>
            <a:endParaRPr lang="en-US" sz="4400" i="1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DE3AF045-0A9E-41B5-8804-BF7BA5C7687A}"/>
              </a:ext>
            </a:extLst>
          </p:cNvPr>
          <p:cNvSpPr txBox="1"/>
          <p:nvPr/>
        </p:nvSpPr>
        <p:spPr>
          <a:xfrm>
            <a:off x="762256" y="861634"/>
            <a:ext cx="8590669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TREE </a:t>
            </a:r>
            <a:r>
              <a:rPr lang="en-US" sz="44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INFOGRAPHICS</a:t>
            </a:r>
            <a:endParaRPr lang="en-US" sz="4400" b="1" dirty="0">
              <a:solidFill>
                <a:srgbClr val="000000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0A43E19-DCE9-41BC-A4D9-5F5355662EB0}"/>
              </a:ext>
            </a:extLst>
          </p:cNvPr>
          <p:cNvGrpSpPr/>
          <p:nvPr/>
        </p:nvGrpSpPr>
        <p:grpSpPr>
          <a:xfrm>
            <a:off x="1085197" y="2455165"/>
            <a:ext cx="2026994" cy="117547"/>
            <a:chOff x="5012716" y="1129776"/>
            <a:chExt cx="3148718" cy="103072"/>
          </a:xfrm>
        </p:grpSpPr>
        <p:sp>
          <p:nvSpPr>
            <p:cNvPr id="25" name="Rounded Rectangle 25">
              <a:extLst>
                <a:ext uri="{FF2B5EF4-FFF2-40B4-BE49-F238E27FC236}">
                  <a16:creationId xmlns:a16="http://schemas.microsoft.com/office/drawing/2014/main" id="{E3E10BE7-CAB3-4E74-BE09-9905EAFA5BE3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rgbClr val="E971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ounded Rectangle 26">
              <a:extLst>
                <a:ext uri="{FF2B5EF4-FFF2-40B4-BE49-F238E27FC236}">
                  <a16:creationId xmlns:a16="http://schemas.microsoft.com/office/drawing/2014/main" id="{4D409278-5D92-4C5D-B70B-3382BE3AA189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rgbClr val="F0C6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B9390907-01F6-4255-867F-B7C530EC8B16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rgbClr val="00B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09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3B50D178-A8DF-0044-9B50-8DDC37BE5ECA}"/>
              </a:ext>
            </a:extLst>
          </p:cNvPr>
          <p:cNvCxnSpPr>
            <a:cxnSpLocks/>
            <a:endCxn id="23" idx="3"/>
          </p:cNvCxnSpPr>
          <p:nvPr/>
        </p:nvCxnSpPr>
        <p:spPr bwMode="auto">
          <a:xfrm flipV="1">
            <a:off x="10183226" y="4770971"/>
            <a:ext cx="3879432" cy="391051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C45B214-A9C5-ED41-B996-6F152DB19E29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10328491" y="4770971"/>
            <a:ext cx="3734167" cy="381401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5543BF37-CE24-384A-A1B8-4357B7B7E6A5}"/>
              </a:ext>
            </a:extLst>
          </p:cNvPr>
          <p:cNvCxnSpPr>
            <a:cxnSpLocks/>
            <a:stCxn id="40" idx="6"/>
            <a:endCxn id="36" idx="2"/>
          </p:cNvCxnSpPr>
          <p:nvPr/>
        </p:nvCxnSpPr>
        <p:spPr bwMode="auto">
          <a:xfrm>
            <a:off x="9466744" y="6638344"/>
            <a:ext cx="5389552" cy="363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6018E696-A184-D74E-839C-C27F431F1689}"/>
              </a:ext>
            </a:extLst>
          </p:cNvPr>
          <p:cNvCxnSpPr>
            <a:cxnSpLocks/>
            <a:stCxn id="22" idx="0"/>
            <a:endCxn id="17" idx="4"/>
          </p:cNvCxnSpPr>
          <p:nvPr/>
        </p:nvCxnSpPr>
        <p:spPr bwMode="auto">
          <a:xfrm flipH="1" flipV="1">
            <a:off x="12192000" y="3977680"/>
            <a:ext cx="174" cy="540094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</p:cxn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379DF8BA-7D4C-C34E-8A1D-9B70C3B754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68037" y="1529755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77C4BCFC-2563-844D-B4D3-8B85BCE893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83226" y="4640652"/>
            <a:ext cx="4017548" cy="40175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26C881F1-BEEA-D64A-87E5-B52075D64B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68211" y="9378627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A5710C67-3B7A-724D-9284-87EF04632B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704168" y="2681536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F69835B1-2A9F-7146-A80E-51F1F4FB51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9551" y="2685202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1712207-1BB4-0743-A83C-1E1BC236D8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0252" y="8226499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F6C4B3D9-8B52-EA40-A2DA-BA77C46FBE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704168" y="8226499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D5AB9F4F-72BF-894A-B41F-181B2AD07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856296" y="5418013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A6717E4E-75B3-7643-87C5-766575E5E8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018819" y="5414381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039EC13-7B54-3F43-B867-FA042298FAFB}"/>
              </a:ext>
            </a:extLst>
          </p:cNvPr>
          <p:cNvGrpSpPr/>
          <p:nvPr/>
        </p:nvGrpSpPr>
        <p:grpSpPr>
          <a:xfrm>
            <a:off x="1778048" y="3159782"/>
            <a:ext cx="4035828" cy="2552586"/>
            <a:chOff x="1975734" y="8307710"/>
            <a:chExt cx="4035828" cy="2552586"/>
          </a:xfrm>
        </p:grpSpPr>
        <p:sp>
          <p:nvSpPr>
            <p:cNvPr id="110" name="Text Box 2">
              <a:extLst>
                <a:ext uri="{FF2B5EF4-FFF2-40B4-BE49-F238E27FC236}">
                  <a16:creationId xmlns:a16="http://schemas.microsoft.com/office/drawing/2014/main" id="{A7262B49-BE2E-B54F-9943-B944C36182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16374" y="8307710"/>
              <a:ext cx="33531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sz="2500" b="1" dirty="0">
                  <a:solidFill>
                    <a:schemeClr val="accent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PROJECT NAME</a:t>
              </a:r>
              <a:endParaRPr lang="x-none" altLang="x-none" sz="25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11" name="Rectangle 1">
              <a:extLst>
                <a:ext uri="{FF2B5EF4-FFF2-40B4-BE49-F238E27FC236}">
                  <a16:creationId xmlns:a16="http://schemas.microsoft.com/office/drawing/2014/main" id="{3852353A-B5A5-DD43-8579-3BE1CAB6C18A}"/>
                </a:ext>
              </a:extLst>
            </p:cNvPr>
            <p:cNvSpPr/>
            <p:nvPr/>
          </p:nvSpPr>
          <p:spPr>
            <a:xfrm>
              <a:off x="1975734" y="8790755"/>
              <a:ext cx="4035828" cy="206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</a:t>
              </a:r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2FDC51B-F9C1-EC44-BAE7-79BB9C59C578}"/>
              </a:ext>
            </a:extLst>
          </p:cNvPr>
          <p:cNvGrpSpPr/>
          <p:nvPr/>
        </p:nvGrpSpPr>
        <p:grpSpPr>
          <a:xfrm>
            <a:off x="1778048" y="6796817"/>
            <a:ext cx="4035828" cy="2552586"/>
            <a:chOff x="1975734" y="8307710"/>
            <a:chExt cx="4035828" cy="2552586"/>
          </a:xfrm>
        </p:grpSpPr>
        <p:sp>
          <p:nvSpPr>
            <p:cNvPr id="113" name="Text Box 2">
              <a:extLst>
                <a:ext uri="{FF2B5EF4-FFF2-40B4-BE49-F238E27FC236}">
                  <a16:creationId xmlns:a16="http://schemas.microsoft.com/office/drawing/2014/main" id="{3956AE59-A11D-5147-B4DF-DD2FDDD3A7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16374" y="8307710"/>
              <a:ext cx="33531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sz="2500" b="1" dirty="0">
                  <a:solidFill>
                    <a:schemeClr val="accent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PROJECT NAME</a:t>
              </a:r>
              <a:endParaRPr lang="x-none" altLang="x-none" sz="25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14" name="Rectangle 1">
              <a:extLst>
                <a:ext uri="{FF2B5EF4-FFF2-40B4-BE49-F238E27FC236}">
                  <a16:creationId xmlns:a16="http://schemas.microsoft.com/office/drawing/2014/main" id="{9FFAF095-CBA6-6D42-A22E-36F54EAFAA75}"/>
                </a:ext>
              </a:extLst>
            </p:cNvPr>
            <p:cNvSpPr/>
            <p:nvPr/>
          </p:nvSpPr>
          <p:spPr>
            <a:xfrm>
              <a:off x="1975734" y="8790755"/>
              <a:ext cx="4035828" cy="206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63442965-956B-7B4C-8AE9-7693313C1AAA}"/>
              </a:ext>
            </a:extLst>
          </p:cNvPr>
          <p:cNvGrpSpPr/>
          <p:nvPr/>
        </p:nvGrpSpPr>
        <p:grpSpPr>
          <a:xfrm>
            <a:off x="18816736" y="3144086"/>
            <a:ext cx="4035828" cy="2552586"/>
            <a:chOff x="1975734" y="8307710"/>
            <a:chExt cx="4035828" cy="2552586"/>
          </a:xfrm>
        </p:grpSpPr>
        <p:sp>
          <p:nvSpPr>
            <p:cNvPr id="116" name="Text Box 2">
              <a:extLst>
                <a:ext uri="{FF2B5EF4-FFF2-40B4-BE49-F238E27FC236}">
                  <a16:creationId xmlns:a16="http://schemas.microsoft.com/office/drawing/2014/main" id="{88FE4B1E-44E2-D24A-ACFE-AC2363DE9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58410" y="8307710"/>
              <a:ext cx="33531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r" eaLnBrk="1">
                <a:defRPr/>
              </a:pPr>
              <a:r>
                <a:rPr lang="en-US" altLang="x-none" sz="2500" b="1" dirty="0">
                  <a:solidFill>
                    <a:schemeClr val="accent2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PROJECT NAME</a:t>
              </a:r>
              <a:endParaRPr lang="x-none" altLang="x-none" sz="2500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17" name="Rectangle 1">
              <a:extLst>
                <a:ext uri="{FF2B5EF4-FFF2-40B4-BE49-F238E27FC236}">
                  <a16:creationId xmlns:a16="http://schemas.microsoft.com/office/drawing/2014/main" id="{8AD30704-E1B3-F444-A4AA-2D3D351176B9}"/>
                </a:ext>
              </a:extLst>
            </p:cNvPr>
            <p:cNvSpPr/>
            <p:nvPr/>
          </p:nvSpPr>
          <p:spPr>
            <a:xfrm>
              <a:off x="1975734" y="8790755"/>
              <a:ext cx="4035828" cy="206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</a:t>
              </a: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C18E217E-994B-584B-A021-ADBAF32DD483}"/>
              </a:ext>
            </a:extLst>
          </p:cNvPr>
          <p:cNvGrpSpPr/>
          <p:nvPr/>
        </p:nvGrpSpPr>
        <p:grpSpPr>
          <a:xfrm>
            <a:off x="18816736" y="6796817"/>
            <a:ext cx="4035828" cy="2552586"/>
            <a:chOff x="1975734" y="8307710"/>
            <a:chExt cx="4035828" cy="2552586"/>
          </a:xfrm>
        </p:grpSpPr>
        <p:sp>
          <p:nvSpPr>
            <p:cNvPr id="119" name="Text Box 2">
              <a:extLst>
                <a:ext uri="{FF2B5EF4-FFF2-40B4-BE49-F238E27FC236}">
                  <a16:creationId xmlns:a16="http://schemas.microsoft.com/office/drawing/2014/main" id="{95A9098F-6FA7-834C-814F-FA8E7195C4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58410" y="8307710"/>
              <a:ext cx="33531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r" eaLnBrk="1">
                <a:defRPr/>
              </a:pPr>
              <a:r>
                <a:rPr lang="en-US" altLang="x-none" sz="2500" b="1" dirty="0">
                  <a:solidFill>
                    <a:schemeClr val="accent2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PROJECT NAME</a:t>
              </a:r>
              <a:endParaRPr lang="x-none" altLang="x-none" sz="2500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20" name="Rectangle 1">
              <a:extLst>
                <a:ext uri="{FF2B5EF4-FFF2-40B4-BE49-F238E27FC236}">
                  <a16:creationId xmlns:a16="http://schemas.microsoft.com/office/drawing/2014/main" id="{474981D2-3D46-2741-86F1-8BE05121555A}"/>
                </a:ext>
              </a:extLst>
            </p:cNvPr>
            <p:cNvSpPr/>
            <p:nvPr/>
          </p:nvSpPr>
          <p:spPr>
            <a:xfrm>
              <a:off x="1975734" y="8790755"/>
              <a:ext cx="4035828" cy="206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8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3B50D178-A8DF-0044-9B50-8DDC37BE5ECA}"/>
              </a:ext>
            </a:extLst>
          </p:cNvPr>
          <p:cNvCxnSpPr>
            <a:cxnSpLocks/>
            <a:endCxn id="23" idx="3"/>
          </p:cNvCxnSpPr>
          <p:nvPr/>
        </p:nvCxnSpPr>
        <p:spPr bwMode="auto">
          <a:xfrm flipV="1">
            <a:off x="10183226" y="4554947"/>
            <a:ext cx="3879432" cy="391051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AC45B214-A9C5-ED41-B996-6F152DB19E29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10328491" y="4554947"/>
            <a:ext cx="3734167" cy="3814018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5543BF37-CE24-384A-A1B8-4357B7B7E6A5}"/>
              </a:ext>
            </a:extLst>
          </p:cNvPr>
          <p:cNvCxnSpPr>
            <a:cxnSpLocks/>
            <a:stCxn id="40" idx="6"/>
            <a:endCxn id="36" idx="2"/>
          </p:cNvCxnSpPr>
          <p:nvPr/>
        </p:nvCxnSpPr>
        <p:spPr bwMode="auto">
          <a:xfrm>
            <a:off x="9466744" y="6422320"/>
            <a:ext cx="5389552" cy="363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</p:cxn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77C4BCFC-2563-844D-B4D3-8B85BCE893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83226" y="4424628"/>
            <a:ext cx="4017548" cy="40175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A5710C67-3B7A-724D-9284-87EF04632B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704168" y="2465512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F69835B1-2A9F-7146-A80E-51F1F4FB51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9551" y="2469178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1712207-1BB4-0743-A83C-1E1BC236D8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0252" y="8010475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F6C4B3D9-8B52-EA40-A2DA-BA77C46FBE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704168" y="8010475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D5AB9F4F-72BF-894A-B41F-181B2AD07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856296" y="5201989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A6717E4E-75B3-7643-87C5-766575E5E8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018819" y="5198357"/>
            <a:ext cx="2447925" cy="24479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64A6836-CC3C-4541-9CA7-E9F112712FA6}"/>
              </a:ext>
            </a:extLst>
          </p:cNvPr>
          <p:cNvGrpSpPr/>
          <p:nvPr/>
        </p:nvGrpSpPr>
        <p:grpSpPr>
          <a:xfrm>
            <a:off x="16683136" y="2643582"/>
            <a:ext cx="6598096" cy="2004115"/>
            <a:chOff x="16683136" y="2859606"/>
            <a:chExt cx="6598096" cy="2004115"/>
          </a:xfrm>
        </p:grpSpPr>
        <p:sp>
          <p:nvSpPr>
            <p:cNvPr id="116" name="Text Box 2">
              <a:extLst>
                <a:ext uri="{FF2B5EF4-FFF2-40B4-BE49-F238E27FC236}">
                  <a16:creationId xmlns:a16="http://schemas.microsoft.com/office/drawing/2014/main" id="{88FE4B1E-44E2-D24A-ACFE-AC2363DE9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35892" y="2859606"/>
              <a:ext cx="33531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sz="2500" b="1" dirty="0">
                  <a:solidFill>
                    <a:schemeClr val="accent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PROJECT NAME</a:t>
              </a:r>
              <a:endParaRPr lang="x-none" altLang="x-none" sz="25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17" name="Rectangle 1">
              <a:extLst>
                <a:ext uri="{FF2B5EF4-FFF2-40B4-BE49-F238E27FC236}">
                  <a16:creationId xmlns:a16="http://schemas.microsoft.com/office/drawing/2014/main" id="{8AD30704-E1B3-F444-A4AA-2D3D351176B9}"/>
                </a:ext>
              </a:extLst>
            </p:cNvPr>
            <p:cNvSpPr/>
            <p:nvPr/>
          </p:nvSpPr>
          <p:spPr>
            <a:xfrm>
              <a:off x="16683136" y="3302011"/>
              <a:ext cx="6598096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dolore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1A72B3D-F11E-DD4D-AD2F-D88725F71752}"/>
              </a:ext>
            </a:extLst>
          </p:cNvPr>
          <p:cNvGrpSpPr/>
          <p:nvPr/>
        </p:nvGrpSpPr>
        <p:grpSpPr>
          <a:xfrm>
            <a:off x="17862584" y="5396942"/>
            <a:ext cx="5274632" cy="2004115"/>
            <a:chOff x="16683136" y="2859606"/>
            <a:chExt cx="5274632" cy="2004115"/>
          </a:xfrm>
        </p:grpSpPr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D9A64A48-7DAB-7F44-85E9-0B4D0C2D52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35892" y="2859606"/>
              <a:ext cx="33531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sz="2500" b="1" dirty="0">
                  <a:solidFill>
                    <a:schemeClr val="accent2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PROJECT NAME</a:t>
              </a:r>
              <a:endParaRPr lang="x-none" altLang="x-none" sz="2500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5CEAE788-33FD-524E-8F06-1C4877E1C475}"/>
                </a:ext>
              </a:extLst>
            </p:cNvPr>
            <p:cNvSpPr/>
            <p:nvPr/>
          </p:nvSpPr>
          <p:spPr>
            <a:xfrm>
              <a:off x="16683136" y="3302011"/>
              <a:ext cx="5274632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dolore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endPara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5CE6AC2-BF59-A84A-9A17-941AA6049499}"/>
              </a:ext>
            </a:extLst>
          </p:cNvPr>
          <p:cNvGrpSpPr/>
          <p:nvPr/>
        </p:nvGrpSpPr>
        <p:grpSpPr>
          <a:xfrm>
            <a:off x="16683136" y="8368965"/>
            <a:ext cx="6598096" cy="2004115"/>
            <a:chOff x="16683136" y="2859606"/>
            <a:chExt cx="6598096" cy="2004115"/>
          </a:xfrm>
        </p:grpSpPr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F58E8472-B2C7-8941-BCE4-B28213DFDD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735892" y="2859606"/>
              <a:ext cx="33531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sz="2500" b="1" dirty="0">
                  <a:solidFill>
                    <a:schemeClr val="accent3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PROJECT NAME</a:t>
              </a:r>
              <a:endParaRPr lang="x-none" altLang="x-none" sz="2500" b="1" dirty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2A31A0C3-5A10-E84C-B2CC-E7DDD28DEFEC}"/>
                </a:ext>
              </a:extLst>
            </p:cNvPr>
            <p:cNvSpPr/>
            <p:nvPr/>
          </p:nvSpPr>
          <p:spPr>
            <a:xfrm>
              <a:off x="16683136" y="3302011"/>
              <a:ext cx="6598096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dolore</a:t>
              </a:r>
            </a:p>
          </p:txBody>
        </p:sp>
      </p:grpSp>
      <p:sp>
        <p:nvSpPr>
          <p:cNvPr id="37" name="Text Box 2">
            <a:extLst>
              <a:ext uri="{FF2B5EF4-FFF2-40B4-BE49-F238E27FC236}">
                <a16:creationId xmlns:a16="http://schemas.microsoft.com/office/drawing/2014/main" id="{0393D6DF-5A8F-944B-A2A4-934DA88C4516}"/>
              </a:ext>
            </a:extLst>
          </p:cNvPr>
          <p:cNvSpPr txBox="1">
            <a:spLocks/>
          </p:cNvSpPr>
          <p:nvPr/>
        </p:nvSpPr>
        <p:spPr bwMode="auto">
          <a:xfrm>
            <a:off x="4339296" y="2643582"/>
            <a:ext cx="335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 eaLnBrk="1">
              <a:defRPr/>
            </a:pPr>
            <a:r>
              <a:rPr lang="en-US" altLang="x-none" sz="25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PROJECT NAME</a:t>
            </a:r>
            <a:endParaRPr lang="x-none" altLang="x-none" sz="2500" b="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59A447B9-F3C8-9F4D-8D28-F52B47FD6812}"/>
              </a:ext>
            </a:extLst>
          </p:cNvPr>
          <p:cNvSpPr/>
          <p:nvPr/>
        </p:nvSpPr>
        <p:spPr>
          <a:xfrm>
            <a:off x="1094352" y="3085987"/>
            <a:ext cx="6598096" cy="156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dolore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901AD560-860F-D949-A2A5-9B85CD38C353}"/>
              </a:ext>
            </a:extLst>
          </p:cNvPr>
          <p:cNvSpPr txBox="1">
            <a:spLocks/>
          </p:cNvSpPr>
          <p:nvPr/>
        </p:nvSpPr>
        <p:spPr bwMode="auto">
          <a:xfrm>
            <a:off x="3197095" y="5396942"/>
            <a:ext cx="335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 eaLnBrk="1">
              <a:defRPr/>
            </a:pPr>
            <a:r>
              <a:rPr lang="en-US" altLang="x-none" sz="2500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PROJECT NAME</a:t>
            </a:r>
            <a:endParaRPr lang="x-none" altLang="x-none" sz="2500" b="1" dirty="0">
              <a:solidFill>
                <a:schemeClr val="accent2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2444CCDA-F515-E74E-9E2F-A62BBCBA1BA7}"/>
              </a:ext>
            </a:extLst>
          </p:cNvPr>
          <p:cNvSpPr/>
          <p:nvPr/>
        </p:nvSpPr>
        <p:spPr>
          <a:xfrm>
            <a:off x="1275615" y="5839347"/>
            <a:ext cx="5274632" cy="156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endParaRPr lang="en-US" sz="22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AF4C1E16-D394-E847-9CBC-C3D3AD1CE333}"/>
              </a:ext>
            </a:extLst>
          </p:cNvPr>
          <p:cNvSpPr txBox="1">
            <a:spLocks/>
          </p:cNvSpPr>
          <p:nvPr/>
        </p:nvSpPr>
        <p:spPr bwMode="auto">
          <a:xfrm>
            <a:off x="4339296" y="8368965"/>
            <a:ext cx="335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 eaLnBrk="1">
              <a:defRPr/>
            </a:pPr>
            <a:r>
              <a:rPr lang="en-US" altLang="x-none" sz="2500" b="1" dirty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PROJECT NAME</a:t>
            </a:r>
            <a:endParaRPr lang="x-none" altLang="x-none" sz="2500" b="1" dirty="0">
              <a:solidFill>
                <a:schemeClr val="accent3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77A4EAE7-9209-2342-B7A7-64AACB3ED9E1}"/>
              </a:ext>
            </a:extLst>
          </p:cNvPr>
          <p:cNvSpPr/>
          <p:nvPr/>
        </p:nvSpPr>
        <p:spPr>
          <a:xfrm>
            <a:off x="1094352" y="8811370"/>
            <a:ext cx="6598096" cy="156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dolore</a:t>
            </a:r>
          </a:p>
        </p:txBody>
      </p:sp>
    </p:spTree>
    <p:extLst>
      <p:ext uri="{BB962C8B-B14F-4D97-AF65-F5344CB8AC3E}">
        <p14:creationId xmlns:p14="http://schemas.microsoft.com/office/powerpoint/2010/main" val="15240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44DE50DD-E188-2E4F-8FC3-86F2BFD4A87C}"/>
              </a:ext>
            </a:extLst>
          </p:cNvPr>
          <p:cNvSpPr/>
          <p:nvPr/>
        </p:nvSpPr>
        <p:spPr bwMode="auto">
          <a:xfrm>
            <a:off x="6168896" y="161256"/>
            <a:ext cx="12066398" cy="12066392"/>
          </a:xfrm>
          <a:prstGeom prst="ellipse">
            <a:avLst/>
          </a:prstGeom>
          <a:noFill/>
          <a:ln w="38100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5" name="Треугольник 4">
            <a:extLst>
              <a:ext uri="{FF2B5EF4-FFF2-40B4-BE49-F238E27FC236}">
                <a16:creationId xmlns:a16="http://schemas.microsoft.com/office/drawing/2014/main" id="{BF0B2DD9-CA72-8F46-884C-331B3019D78F}"/>
              </a:ext>
            </a:extLst>
          </p:cNvPr>
          <p:cNvSpPr/>
          <p:nvPr/>
        </p:nvSpPr>
        <p:spPr bwMode="auto">
          <a:xfrm rot="10800000">
            <a:off x="5880863" y="-115770"/>
            <a:ext cx="12511616" cy="11532608"/>
          </a:xfrm>
          <a:prstGeom prst="triangl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2" name="Треугольник 31">
            <a:extLst>
              <a:ext uri="{FF2B5EF4-FFF2-40B4-BE49-F238E27FC236}">
                <a16:creationId xmlns:a16="http://schemas.microsoft.com/office/drawing/2014/main" id="{BA45E081-8879-874A-A006-F0B1785C85F4}"/>
              </a:ext>
            </a:extLst>
          </p:cNvPr>
          <p:cNvSpPr/>
          <p:nvPr/>
        </p:nvSpPr>
        <p:spPr bwMode="auto">
          <a:xfrm>
            <a:off x="6116324" y="3747163"/>
            <a:ext cx="12276155" cy="10012573"/>
          </a:xfrm>
          <a:prstGeom prst="triangl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B8A4C0D-D347-0E41-8FDB-9BA140A8EA98}"/>
              </a:ext>
            </a:extLst>
          </p:cNvPr>
          <p:cNvGrpSpPr/>
          <p:nvPr/>
        </p:nvGrpSpPr>
        <p:grpSpPr>
          <a:xfrm>
            <a:off x="8818899" y="2753544"/>
            <a:ext cx="6757477" cy="6768872"/>
            <a:chOff x="8818899" y="3545632"/>
            <a:chExt cx="6757477" cy="6768872"/>
          </a:xfrm>
        </p:grpSpPr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3B50D178-A8DF-0044-9B50-8DDC37BE5ECA}"/>
                </a:ext>
              </a:extLst>
            </p:cNvPr>
            <p:cNvCxnSpPr>
              <a:cxnSpLocks/>
              <a:stCxn id="25" idx="7"/>
              <a:endCxn id="23" idx="3"/>
            </p:cNvCxnSpPr>
            <p:nvPr/>
          </p:nvCxnSpPr>
          <p:spPr bwMode="auto">
            <a:xfrm flipV="1">
              <a:off x="9802170" y="4539251"/>
              <a:ext cx="4780240" cy="4781287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AC45B214-A9C5-ED41-B996-6F152DB19E29}"/>
                </a:ext>
              </a:extLst>
            </p:cNvPr>
            <p:cNvCxnSpPr>
              <a:cxnSpLocks/>
              <a:stCxn id="24" idx="5"/>
              <a:endCxn id="28" idx="1"/>
            </p:cNvCxnSpPr>
            <p:nvPr/>
          </p:nvCxnSpPr>
          <p:spPr bwMode="auto">
            <a:xfrm>
              <a:off x="9801469" y="4542917"/>
              <a:ext cx="4780941" cy="4777621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1" name="Прямая соединительная линия 100">
              <a:extLst>
                <a:ext uri="{FF2B5EF4-FFF2-40B4-BE49-F238E27FC236}">
                  <a16:creationId xmlns:a16="http://schemas.microsoft.com/office/drawing/2014/main" id="{5543BF37-CE24-384A-A1B8-4357B7B7E6A5}"/>
                </a:ext>
              </a:extLst>
            </p:cNvPr>
            <p:cNvCxnSpPr>
              <a:cxnSpLocks/>
              <a:stCxn id="40" idx="6"/>
              <a:endCxn id="36" idx="2"/>
            </p:cNvCxnSpPr>
            <p:nvPr/>
          </p:nvCxnSpPr>
          <p:spPr bwMode="auto">
            <a:xfrm>
              <a:off x="8818899" y="6890258"/>
              <a:ext cx="6757477" cy="363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6018E696-A184-D74E-839C-C27F431F1689}"/>
                </a:ext>
              </a:extLst>
            </p:cNvPr>
            <p:cNvCxnSpPr>
              <a:cxnSpLocks/>
              <a:stCxn id="22" idx="0"/>
              <a:endCxn id="17" idx="4"/>
            </p:cNvCxnSpPr>
            <p:nvPr/>
          </p:nvCxnSpPr>
          <p:spPr bwMode="auto">
            <a:xfrm flipH="1" flipV="1">
              <a:off x="12228117" y="3545632"/>
              <a:ext cx="174" cy="6768872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379DF8BA-7D4C-C34E-8A1D-9B70C3B754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88117" y="1673544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77C4BCFC-2563-844D-B4D3-8B85BCE893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83226" y="4049688"/>
            <a:ext cx="4017548" cy="40175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26C881F1-BEEA-D64A-87E5-B52075D64B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88291" y="9522416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A5710C67-3B7A-724D-9284-87EF04632B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424248" y="2825325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F69835B1-2A9F-7146-A80E-51F1F4FB51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79631" y="2828991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1712207-1BB4-0743-A83C-1E1BC236D89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80332" y="8370288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F6C4B3D9-8B52-EA40-A2DA-BA77C46FBE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4424248" y="8370288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36" name="Рисунок 35">
            <a:extLst>
              <a:ext uri="{FF2B5EF4-FFF2-40B4-BE49-F238E27FC236}">
                <a16:creationId xmlns:a16="http://schemas.microsoft.com/office/drawing/2014/main" id="{D5AB9F4F-72BF-894A-B41F-181B2AD07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576376" y="5561802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A6717E4E-75B3-7643-87C5-766575E5E8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38899" y="5558170"/>
            <a:ext cx="1080000" cy="108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50E0E42-35A8-9B49-81E5-4F34CC923D50}"/>
              </a:ext>
            </a:extLst>
          </p:cNvPr>
          <p:cNvGrpSpPr/>
          <p:nvPr/>
        </p:nvGrpSpPr>
        <p:grpSpPr>
          <a:xfrm>
            <a:off x="10183226" y="7188736"/>
            <a:ext cx="4017548" cy="749384"/>
            <a:chOff x="10183226" y="7044720"/>
            <a:chExt cx="4017548" cy="749384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id="{53930B95-BCAB-C54D-ADD5-46DCDDAB5251}"/>
                </a:ext>
              </a:extLst>
            </p:cNvPr>
            <p:cNvSpPr/>
            <p:nvPr/>
          </p:nvSpPr>
          <p:spPr bwMode="auto">
            <a:xfrm>
              <a:off x="10183226" y="7044720"/>
              <a:ext cx="4017548" cy="749384"/>
            </a:xfrm>
            <a:prstGeom prst="roundRect">
              <a:avLst>
                <a:gd name="adj" fmla="val 4465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82E4615-79BC-7442-A31B-9105F4F3DD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201608" y="7210205"/>
              <a:ext cx="399916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ANTONY STARK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sp>
        <p:nvSpPr>
          <p:cNvPr id="18" name="Text Box 2">
            <a:extLst>
              <a:ext uri="{FF2B5EF4-FFF2-40B4-BE49-F238E27FC236}">
                <a16:creationId xmlns:a16="http://schemas.microsoft.com/office/drawing/2014/main" id="{46BF62BF-7A1B-8441-88C5-0031A54939C4}"/>
              </a:ext>
            </a:extLst>
          </p:cNvPr>
          <p:cNvSpPr txBox="1">
            <a:spLocks/>
          </p:cNvSpPr>
          <p:nvPr/>
        </p:nvSpPr>
        <p:spPr bwMode="auto">
          <a:xfrm>
            <a:off x="14424248" y="4121696"/>
            <a:ext cx="25841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LORY EDDISON</a:t>
            </a:r>
            <a:endParaRPr lang="x-none" altLang="x-none" b="1" dirty="0">
              <a:solidFill>
                <a:schemeClr val="accent2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FE7BD56A-2DC3-C144-8F1B-A15AA90888FC}"/>
              </a:ext>
            </a:extLst>
          </p:cNvPr>
          <p:cNvSpPr txBox="1">
            <a:spLocks/>
          </p:cNvSpPr>
          <p:nvPr/>
        </p:nvSpPr>
        <p:spPr bwMode="auto">
          <a:xfrm>
            <a:off x="7448051" y="4146510"/>
            <a:ext cx="25841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 eaLnBrk="1">
              <a:defRPr/>
            </a:pPr>
            <a:r>
              <a:rPr lang="en-US" altLang="x-none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MAX FRY</a:t>
            </a:r>
            <a:endParaRPr lang="x-none" altLang="x-none" b="1" dirty="0">
              <a:solidFill>
                <a:schemeClr val="accent2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2456D9A3-FCB9-444C-83AC-D9612F531D1D}"/>
              </a:ext>
            </a:extLst>
          </p:cNvPr>
          <p:cNvSpPr txBox="1">
            <a:spLocks/>
          </p:cNvSpPr>
          <p:nvPr/>
        </p:nvSpPr>
        <p:spPr bwMode="auto">
          <a:xfrm>
            <a:off x="14424248" y="9665287"/>
            <a:ext cx="25841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MARY WHITE</a:t>
            </a:r>
            <a:endParaRPr lang="x-none" altLang="x-none" b="1" dirty="0">
              <a:solidFill>
                <a:schemeClr val="accent2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1BA64677-61EA-2C4C-96B2-07D95CB00698}"/>
              </a:ext>
            </a:extLst>
          </p:cNvPr>
          <p:cNvSpPr txBox="1">
            <a:spLocks/>
          </p:cNvSpPr>
          <p:nvPr/>
        </p:nvSpPr>
        <p:spPr bwMode="auto">
          <a:xfrm>
            <a:off x="7448051" y="9690101"/>
            <a:ext cx="25841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 eaLnBrk="1">
              <a:defRPr/>
            </a:pPr>
            <a:r>
              <a:rPr lang="en-US" altLang="x-none" b="1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ENDY FREEMAN</a:t>
            </a:r>
            <a:endParaRPr lang="x-none" altLang="x-none" b="1" dirty="0">
              <a:solidFill>
                <a:schemeClr val="accent2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DF087448-CABD-734E-A8C5-A0E386A1995C}"/>
              </a:ext>
            </a:extLst>
          </p:cNvPr>
          <p:cNvSpPr txBox="1">
            <a:spLocks/>
          </p:cNvSpPr>
          <p:nvPr/>
        </p:nvSpPr>
        <p:spPr bwMode="auto">
          <a:xfrm>
            <a:off x="15491048" y="6858000"/>
            <a:ext cx="25841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MAX FACTOR</a:t>
            </a:r>
            <a:endParaRPr lang="x-none" altLang="x-none" b="1" dirty="0">
              <a:solidFill>
                <a:schemeClr val="accent3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6C58CDB6-D5AD-C24D-BDE4-4364D0435E63}"/>
              </a:ext>
            </a:extLst>
          </p:cNvPr>
          <p:cNvSpPr txBox="1">
            <a:spLocks/>
          </p:cNvSpPr>
          <p:nvPr/>
        </p:nvSpPr>
        <p:spPr bwMode="auto">
          <a:xfrm>
            <a:off x="6295522" y="6885748"/>
            <a:ext cx="25841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 eaLnBrk="1">
              <a:defRPr/>
            </a:pPr>
            <a:r>
              <a:rPr lang="en-US" altLang="x-none" b="1" dirty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BOBBY SHERIDAN</a:t>
            </a:r>
            <a:endParaRPr lang="x-none" altLang="x-none" b="1" dirty="0">
              <a:solidFill>
                <a:schemeClr val="accent3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A39DD09F-9499-E84E-9447-5D33273C4360}"/>
              </a:ext>
            </a:extLst>
          </p:cNvPr>
          <p:cNvSpPr txBox="1">
            <a:spLocks/>
          </p:cNvSpPr>
          <p:nvPr/>
        </p:nvSpPr>
        <p:spPr bwMode="auto">
          <a:xfrm>
            <a:off x="10899884" y="10841245"/>
            <a:ext cx="25841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MIMI STARK</a:t>
            </a:r>
            <a:endParaRPr lang="x-none" altLang="x-none" b="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C88BF7B-B15A-8A4A-8D4C-361382B02E9A}"/>
              </a:ext>
            </a:extLst>
          </p:cNvPr>
          <p:cNvSpPr txBox="1">
            <a:spLocks/>
          </p:cNvSpPr>
          <p:nvPr/>
        </p:nvSpPr>
        <p:spPr bwMode="auto">
          <a:xfrm>
            <a:off x="10936062" y="1059887"/>
            <a:ext cx="258410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MAX SHARK</a:t>
            </a:r>
            <a:endParaRPr lang="x-none" altLang="x-none" b="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CC4D8E5A-4A98-7843-A332-9B3154E1BAD1}"/>
              </a:ext>
            </a:extLst>
          </p:cNvPr>
          <p:cNvSpPr txBox="1">
            <a:spLocks/>
          </p:cNvSpPr>
          <p:nvPr/>
        </p:nvSpPr>
        <p:spPr bwMode="auto">
          <a:xfrm>
            <a:off x="1720041" y="4774939"/>
            <a:ext cx="335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r" eaLnBrk="1">
              <a:defRPr/>
            </a:pPr>
            <a:r>
              <a:rPr lang="en-US" altLang="x-none" sz="25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PROJECT NAME</a:t>
            </a:r>
            <a:endParaRPr lang="x-none" altLang="x-none" sz="2500" b="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261A144-1099-934B-A9C2-D6AA7C62E4CB}"/>
              </a:ext>
            </a:extLst>
          </p:cNvPr>
          <p:cNvSpPr/>
          <p:nvPr/>
        </p:nvSpPr>
        <p:spPr>
          <a:xfrm>
            <a:off x="1307303" y="5342994"/>
            <a:ext cx="3827913" cy="308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</a:t>
            </a:r>
          </a:p>
          <a:p>
            <a:pPr algn="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dolore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DF047A61-F5CF-0447-A007-D55090D85297}"/>
              </a:ext>
            </a:extLst>
          </p:cNvPr>
          <p:cNvSpPr txBox="1">
            <a:spLocks/>
          </p:cNvSpPr>
          <p:nvPr/>
        </p:nvSpPr>
        <p:spPr bwMode="auto">
          <a:xfrm>
            <a:off x="19386445" y="4774939"/>
            <a:ext cx="3353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sz="25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PROJECT NAME</a:t>
            </a:r>
            <a:endParaRPr lang="x-none" altLang="x-none" sz="2500" b="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AD091406-FECD-4D49-8EDE-23232673C747}"/>
              </a:ext>
            </a:extLst>
          </p:cNvPr>
          <p:cNvSpPr/>
          <p:nvPr/>
        </p:nvSpPr>
        <p:spPr>
          <a:xfrm>
            <a:off x="19386445" y="5342994"/>
            <a:ext cx="3827913" cy="308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dolore</a:t>
            </a:r>
          </a:p>
        </p:txBody>
      </p:sp>
    </p:spTree>
    <p:extLst>
      <p:ext uri="{BB962C8B-B14F-4D97-AF65-F5344CB8AC3E}">
        <p14:creationId xmlns:p14="http://schemas.microsoft.com/office/powerpoint/2010/main" val="1682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1673424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104827" y="3304927"/>
            <a:ext cx="259228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104828" y="1986435"/>
            <a:ext cx="2592288" cy="129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1ACAAAD-2C6C-0B47-B115-2E61595D2FB5}"/>
              </a:ext>
            </a:extLst>
          </p:cNvPr>
          <p:cNvSpPr/>
          <p:nvPr/>
        </p:nvSpPr>
        <p:spPr bwMode="auto">
          <a:xfrm>
            <a:off x="2182889" y="5561856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1350EEA-2B1D-8943-A453-E339C7B5D17F}"/>
              </a:ext>
            </a:extLst>
          </p:cNvPr>
          <p:cNvSpPr txBox="1">
            <a:spLocks/>
          </p:cNvSpPr>
          <p:nvPr/>
        </p:nvSpPr>
        <p:spPr bwMode="auto">
          <a:xfrm>
            <a:off x="4559275" y="6916185"/>
            <a:ext cx="518457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CBD07B9-74A6-8940-817D-4C22E0AFE142}"/>
              </a:ext>
            </a:extLst>
          </p:cNvPr>
          <p:cNvSpPr txBox="1">
            <a:spLocks/>
          </p:cNvSpPr>
          <p:nvPr/>
        </p:nvSpPr>
        <p:spPr bwMode="auto">
          <a:xfrm>
            <a:off x="4559275" y="6137920"/>
            <a:ext cx="278864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Lory Stark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833972D-975E-E449-ABD6-88B4385AEA7A}"/>
              </a:ext>
            </a:extLst>
          </p:cNvPr>
          <p:cNvSpPr/>
          <p:nvPr/>
        </p:nvSpPr>
        <p:spPr bwMode="auto">
          <a:xfrm>
            <a:off x="9599713" y="5550103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C047AEEA-AA6F-6B4E-8BC7-A31B8FA21E56}"/>
              </a:ext>
            </a:extLst>
          </p:cNvPr>
          <p:cNvSpPr txBox="1">
            <a:spLocks/>
          </p:cNvSpPr>
          <p:nvPr/>
        </p:nvSpPr>
        <p:spPr bwMode="auto">
          <a:xfrm>
            <a:off x="11976099" y="7165384"/>
            <a:ext cx="272101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4541AF86-24CB-B946-A4B3-8D000CDA6C8F}"/>
              </a:ext>
            </a:extLst>
          </p:cNvPr>
          <p:cNvSpPr txBox="1">
            <a:spLocks/>
          </p:cNvSpPr>
          <p:nvPr/>
        </p:nvSpPr>
        <p:spPr bwMode="auto">
          <a:xfrm>
            <a:off x="11976100" y="5858853"/>
            <a:ext cx="2233814" cy="12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Max Factor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1C14889-FD97-7F4C-8C0D-634D80B1BD83}"/>
              </a:ext>
            </a:extLst>
          </p:cNvPr>
          <p:cNvSpPr/>
          <p:nvPr/>
        </p:nvSpPr>
        <p:spPr bwMode="auto">
          <a:xfrm>
            <a:off x="17016537" y="5561856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5AD4B9F-63C8-A14D-8704-D0FE654B321D}"/>
              </a:ext>
            </a:extLst>
          </p:cNvPr>
          <p:cNvSpPr txBox="1">
            <a:spLocks/>
          </p:cNvSpPr>
          <p:nvPr/>
        </p:nvSpPr>
        <p:spPr bwMode="auto">
          <a:xfrm>
            <a:off x="19422576" y="7165384"/>
            <a:ext cx="255488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71B92FE8-AC49-9143-AA5C-29CD24EC4687}"/>
              </a:ext>
            </a:extLst>
          </p:cNvPr>
          <p:cNvSpPr txBox="1">
            <a:spLocks/>
          </p:cNvSpPr>
          <p:nvPr/>
        </p:nvSpPr>
        <p:spPr bwMode="auto">
          <a:xfrm>
            <a:off x="19422576" y="5875935"/>
            <a:ext cx="252015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Helen Stark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stCxn id="12" idx="2"/>
            <a:endCxn id="17" idx="0"/>
          </p:cNvCxnSpPr>
          <p:nvPr/>
        </p:nvCxnSpPr>
        <p:spPr bwMode="auto">
          <a:xfrm rot="16200000" flipH="1">
            <a:off x="15108324" y="1061355"/>
            <a:ext cx="1584176" cy="741682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691501" y="1061357"/>
            <a:ext cx="1584176" cy="741682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A8FBEAF2-95F7-FF4A-A083-7F9E55155B36}"/>
              </a:ext>
            </a:extLst>
          </p:cNvPr>
          <p:cNvCxnSpPr>
            <a:endCxn id="13" idx="0"/>
          </p:cNvCxnSpPr>
          <p:nvPr/>
        </p:nvCxnSpPr>
        <p:spPr bwMode="auto">
          <a:xfrm rot="16200000" flipH="1">
            <a:off x="11405788" y="4763890"/>
            <a:ext cx="1572424" cy="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32" name="Rectangle 1">
            <a:extLst>
              <a:ext uri="{FF2B5EF4-FFF2-40B4-BE49-F238E27FC236}">
                <a16:creationId xmlns:a16="http://schemas.microsoft.com/office/drawing/2014/main" id="{95311C11-36F3-7344-BEE2-0293002E2C79}"/>
              </a:ext>
            </a:extLst>
          </p:cNvPr>
          <p:cNvSpPr/>
          <p:nvPr/>
        </p:nvSpPr>
        <p:spPr>
          <a:xfrm>
            <a:off x="2757262" y="8644377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0CA3479E-E085-384B-9752-BB60BA0DE32C}"/>
              </a:ext>
            </a:extLst>
          </p:cNvPr>
          <p:cNvSpPr/>
          <p:nvPr/>
        </p:nvSpPr>
        <p:spPr>
          <a:xfrm>
            <a:off x="10174085" y="8636755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61FD114C-F296-984E-AE88-44CCACFB042C}"/>
              </a:ext>
            </a:extLst>
          </p:cNvPr>
          <p:cNvSpPr/>
          <p:nvPr/>
        </p:nvSpPr>
        <p:spPr>
          <a:xfrm>
            <a:off x="17590910" y="8644377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DB6FB760-D42C-C04B-A8B0-9B86E38EA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8513" y="5704245"/>
            <a:ext cx="2012400" cy="2012400"/>
          </a:xfrm>
          <a:prstGeom prst="roundRect">
            <a:avLst>
              <a:gd name="adj" fmla="val 2038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CF8662D8-0840-CA40-B3A8-1870B44B35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24305" y="5686352"/>
            <a:ext cx="2012400" cy="2012400"/>
          </a:xfrm>
          <a:prstGeom prst="roundRect">
            <a:avLst>
              <a:gd name="adj" fmla="val 2703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8B401E82-046E-354F-AED6-5DB5766882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51796" y="5702426"/>
            <a:ext cx="2012400" cy="2012400"/>
          </a:xfrm>
          <a:prstGeom prst="roundRect">
            <a:avLst>
              <a:gd name="adj" fmla="val 2260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5150488-E226-DE4A-9043-AEA3263DBC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43852" y="1808294"/>
            <a:ext cx="2012875" cy="2012400"/>
          </a:xfrm>
          <a:prstGeom prst="roundRect">
            <a:avLst>
              <a:gd name="adj" fmla="val 2862"/>
            </a:avLst>
          </a:prstGeom>
          <a:solidFill>
            <a:schemeClr val="accent5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0392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4D81F6A-00F6-9A4F-ABE3-FA81B704546F}"/>
              </a:ext>
            </a:extLst>
          </p:cNvPr>
          <p:cNvGrpSpPr/>
          <p:nvPr/>
        </p:nvGrpSpPr>
        <p:grpSpPr>
          <a:xfrm rot="5400000">
            <a:off x="1220697" y="8344078"/>
            <a:ext cx="4228644" cy="2304256"/>
            <a:chOff x="9599715" y="665311"/>
            <a:chExt cx="4228644" cy="2304256"/>
          </a:xfrm>
        </p:grpSpPr>
        <p:sp>
          <p:nvSpPr>
            <p:cNvPr id="61" name="Скругленный прямоугольник 60">
              <a:extLst>
                <a:ext uri="{FF2B5EF4-FFF2-40B4-BE49-F238E27FC236}">
                  <a16:creationId xmlns:a16="http://schemas.microsoft.com/office/drawing/2014/main" id="{6BEF98B8-9173-934E-80AE-832578A11B91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2" name="Text Box 2">
              <a:extLst>
                <a:ext uri="{FF2B5EF4-FFF2-40B4-BE49-F238E27FC236}">
                  <a16:creationId xmlns:a16="http://schemas.microsoft.com/office/drawing/2014/main" id="{FA1C1BD7-2B1A-3941-8883-9F224854B8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3" name="Text Box 3">
              <a:extLst>
                <a:ext uri="{FF2B5EF4-FFF2-40B4-BE49-F238E27FC236}">
                  <a16:creationId xmlns:a16="http://schemas.microsoft.com/office/drawing/2014/main" id="{74ECAABC-EE85-1643-AE41-6B613BC6355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9383496-54B9-4A4C-AA8D-BC63B750B552}"/>
              </a:ext>
            </a:extLst>
          </p:cNvPr>
          <p:cNvGrpSpPr/>
          <p:nvPr/>
        </p:nvGrpSpPr>
        <p:grpSpPr>
          <a:xfrm rot="5400000">
            <a:off x="4101016" y="8344078"/>
            <a:ext cx="4228644" cy="2304256"/>
            <a:chOff x="9599715" y="665311"/>
            <a:chExt cx="4228644" cy="2304256"/>
          </a:xfrm>
        </p:grpSpPr>
        <p:sp>
          <p:nvSpPr>
            <p:cNvPr id="65" name="Скругленный прямоугольник 64">
              <a:extLst>
                <a:ext uri="{FF2B5EF4-FFF2-40B4-BE49-F238E27FC236}">
                  <a16:creationId xmlns:a16="http://schemas.microsoft.com/office/drawing/2014/main" id="{DDB27458-F842-E54F-8154-2FDA61D16951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6" name="Text Box 2">
              <a:extLst>
                <a:ext uri="{FF2B5EF4-FFF2-40B4-BE49-F238E27FC236}">
                  <a16:creationId xmlns:a16="http://schemas.microsoft.com/office/drawing/2014/main" id="{BBBA8BB0-61C7-2048-A803-4E10B63339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7" name="Text Box 3">
              <a:extLst>
                <a:ext uri="{FF2B5EF4-FFF2-40B4-BE49-F238E27FC236}">
                  <a16:creationId xmlns:a16="http://schemas.microsoft.com/office/drawing/2014/main" id="{AC5502FD-A36F-4245-B6D2-2042BDF030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Tony Frank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ED4B6050-B337-BE4F-BCE8-9FB9C6CAFC1D}"/>
              </a:ext>
            </a:extLst>
          </p:cNvPr>
          <p:cNvGrpSpPr/>
          <p:nvPr/>
        </p:nvGrpSpPr>
        <p:grpSpPr>
          <a:xfrm rot="5400000">
            <a:off x="8637517" y="8344078"/>
            <a:ext cx="4228644" cy="2304256"/>
            <a:chOff x="9599715" y="665311"/>
            <a:chExt cx="4228644" cy="2304256"/>
          </a:xfrm>
        </p:grpSpPr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5AF11988-18B1-B74E-BE5E-C7C4D6D52D25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0" name="Text Box 2">
              <a:extLst>
                <a:ext uri="{FF2B5EF4-FFF2-40B4-BE49-F238E27FC236}">
                  <a16:creationId xmlns:a16="http://schemas.microsoft.com/office/drawing/2014/main" id="{7C6BD378-E5A5-AC4F-A48F-B7B92607C2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1" name="Text Box 3">
              <a:extLst>
                <a:ext uri="{FF2B5EF4-FFF2-40B4-BE49-F238E27FC236}">
                  <a16:creationId xmlns:a16="http://schemas.microsoft.com/office/drawing/2014/main" id="{59A8C24D-AA03-124F-B58B-758EDF0955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Jee</a:t>
              </a: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</a:t>
              </a:r>
              <a:r>
                <a:rPr lang="en-US" altLang="x-none" sz="4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Soue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ADA115D7-B19F-EF47-BC4C-41EECC3304E9}"/>
              </a:ext>
            </a:extLst>
          </p:cNvPr>
          <p:cNvGrpSpPr/>
          <p:nvPr/>
        </p:nvGrpSpPr>
        <p:grpSpPr>
          <a:xfrm rot="5400000">
            <a:off x="11517836" y="8344078"/>
            <a:ext cx="4228644" cy="2304256"/>
            <a:chOff x="9599715" y="665311"/>
            <a:chExt cx="4228644" cy="2304256"/>
          </a:xfrm>
        </p:grpSpPr>
        <p:sp>
          <p:nvSpPr>
            <p:cNvPr id="73" name="Скругленный прямоугольник 72">
              <a:extLst>
                <a:ext uri="{FF2B5EF4-FFF2-40B4-BE49-F238E27FC236}">
                  <a16:creationId xmlns:a16="http://schemas.microsoft.com/office/drawing/2014/main" id="{6F17216B-AEAC-6D4E-A238-B1253459418F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4" name="Text Box 2">
              <a:extLst>
                <a:ext uri="{FF2B5EF4-FFF2-40B4-BE49-F238E27FC236}">
                  <a16:creationId xmlns:a16="http://schemas.microsoft.com/office/drawing/2014/main" id="{B911C8BB-7069-444C-BB34-72599E66BA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5" name="Text Box 3">
              <a:extLst>
                <a:ext uri="{FF2B5EF4-FFF2-40B4-BE49-F238E27FC236}">
                  <a16:creationId xmlns:a16="http://schemas.microsoft.com/office/drawing/2014/main" id="{75634EF5-FB69-6B41-A836-8CB8A50247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Danny Brown</a:t>
              </a:r>
              <a:endParaRPr lang="x-none" altLang="x-none" sz="4000" b="1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eaLnBrk="1">
                <a:defRPr/>
              </a:pP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E20BABCD-F310-9742-B022-C1CEEC48937A}"/>
              </a:ext>
            </a:extLst>
          </p:cNvPr>
          <p:cNvGrpSpPr/>
          <p:nvPr/>
        </p:nvGrpSpPr>
        <p:grpSpPr>
          <a:xfrm rot="5400000">
            <a:off x="16054337" y="8344078"/>
            <a:ext cx="4228644" cy="2304256"/>
            <a:chOff x="9599715" y="665311"/>
            <a:chExt cx="4228644" cy="2304256"/>
          </a:xfrm>
        </p:grpSpPr>
        <p:sp>
          <p:nvSpPr>
            <p:cNvPr id="77" name="Скругленный прямоугольник 76">
              <a:extLst>
                <a:ext uri="{FF2B5EF4-FFF2-40B4-BE49-F238E27FC236}">
                  <a16:creationId xmlns:a16="http://schemas.microsoft.com/office/drawing/2014/main" id="{D2EFCDE1-F4E6-0D4F-B36F-1ED677549FBA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8" name="Text Box 2">
              <a:extLst>
                <a:ext uri="{FF2B5EF4-FFF2-40B4-BE49-F238E27FC236}">
                  <a16:creationId xmlns:a16="http://schemas.microsoft.com/office/drawing/2014/main" id="{C49C5B71-F9C7-1947-89D3-437EA4BB272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9" name="Text Box 3">
              <a:extLst>
                <a:ext uri="{FF2B5EF4-FFF2-40B4-BE49-F238E27FC236}">
                  <a16:creationId xmlns:a16="http://schemas.microsoft.com/office/drawing/2014/main" id="{63415C45-54FC-9C46-8AF3-932A0BB13C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056C3D5-B93D-9845-B9C8-4DA7B097C33D}"/>
              </a:ext>
            </a:extLst>
          </p:cNvPr>
          <p:cNvGrpSpPr/>
          <p:nvPr/>
        </p:nvGrpSpPr>
        <p:grpSpPr>
          <a:xfrm rot="5400000">
            <a:off x="18934656" y="8344078"/>
            <a:ext cx="4228644" cy="2304256"/>
            <a:chOff x="9599715" y="665311"/>
            <a:chExt cx="4228644" cy="2304256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D215FAB3-F893-964A-B892-026DE92B95CA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2" name="Text Box 2">
              <a:extLst>
                <a:ext uri="{FF2B5EF4-FFF2-40B4-BE49-F238E27FC236}">
                  <a16:creationId xmlns:a16="http://schemas.microsoft.com/office/drawing/2014/main" id="{ECFB3138-A5E0-464E-AF70-7F876EBB27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3" name="Text Box 3">
              <a:extLst>
                <a:ext uri="{FF2B5EF4-FFF2-40B4-BE49-F238E27FC236}">
                  <a16:creationId xmlns:a16="http://schemas.microsoft.com/office/drawing/2014/main" id="{23EFE284-6D52-094F-8C71-3A741DB91E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 Lee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84" name="Соединительная линия уступом 83">
            <a:extLst>
              <a:ext uri="{FF2B5EF4-FFF2-40B4-BE49-F238E27FC236}">
                <a16:creationId xmlns:a16="http://schemas.microsoft.com/office/drawing/2014/main" id="{8FDC536B-AB60-284F-B1D2-1ADE24F1E68F}"/>
              </a:ext>
            </a:extLst>
          </p:cNvPr>
          <p:cNvCxnSpPr>
            <a:cxnSpLocks/>
            <a:endCxn id="65" idx="1"/>
          </p:cNvCxnSpPr>
          <p:nvPr/>
        </p:nvCxnSpPr>
        <p:spPr bwMode="auto">
          <a:xfrm rot="16200000" flipH="1">
            <a:off x="4987164" y="6153709"/>
            <a:ext cx="1016187" cy="144016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5" name="Соединительная линия уступом 84">
            <a:extLst>
              <a:ext uri="{FF2B5EF4-FFF2-40B4-BE49-F238E27FC236}">
                <a16:creationId xmlns:a16="http://schemas.microsoft.com/office/drawing/2014/main" id="{9C55BDB6-5B64-B943-B44F-3F32D2CBAC3E}"/>
              </a:ext>
            </a:extLst>
          </p:cNvPr>
          <p:cNvCxnSpPr>
            <a:endCxn id="61" idx="1"/>
          </p:cNvCxnSpPr>
          <p:nvPr/>
        </p:nvCxnSpPr>
        <p:spPr bwMode="auto">
          <a:xfrm rot="5400000">
            <a:off x="3547005" y="6153711"/>
            <a:ext cx="1016187" cy="1440158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6" name="Соединительная линия уступом 85">
            <a:extLst>
              <a:ext uri="{FF2B5EF4-FFF2-40B4-BE49-F238E27FC236}">
                <a16:creationId xmlns:a16="http://schemas.microsoft.com/office/drawing/2014/main" id="{118CDF18-0158-0149-9068-A74E1251E8CE}"/>
              </a:ext>
            </a:extLst>
          </p:cNvPr>
          <p:cNvCxnSpPr>
            <a:endCxn id="69" idx="1"/>
          </p:cNvCxnSpPr>
          <p:nvPr/>
        </p:nvCxnSpPr>
        <p:spPr bwMode="auto">
          <a:xfrm rot="5400000">
            <a:off x="10957950" y="6147833"/>
            <a:ext cx="1027940" cy="1440162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7" name="Соединительная линия уступом 86">
            <a:extLst>
              <a:ext uri="{FF2B5EF4-FFF2-40B4-BE49-F238E27FC236}">
                <a16:creationId xmlns:a16="http://schemas.microsoft.com/office/drawing/2014/main" id="{63D168E0-F9B3-2842-AA16-AFD8D110EB9A}"/>
              </a:ext>
            </a:extLst>
          </p:cNvPr>
          <p:cNvCxnSpPr>
            <a:endCxn id="73" idx="1"/>
          </p:cNvCxnSpPr>
          <p:nvPr/>
        </p:nvCxnSpPr>
        <p:spPr bwMode="auto">
          <a:xfrm rot="16200000" flipH="1">
            <a:off x="12398109" y="6147835"/>
            <a:ext cx="1027940" cy="1440157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8" name="Соединительная линия уступом 87">
            <a:extLst>
              <a:ext uri="{FF2B5EF4-FFF2-40B4-BE49-F238E27FC236}">
                <a16:creationId xmlns:a16="http://schemas.microsoft.com/office/drawing/2014/main" id="{7B18F0B0-C2C3-4940-A1FE-03733FF7EDC9}"/>
              </a:ext>
            </a:extLst>
          </p:cNvPr>
          <p:cNvCxnSpPr>
            <a:endCxn id="77" idx="1"/>
          </p:cNvCxnSpPr>
          <p:nvPr/>
        </p:nvCxnSpPr>
        <p:spPr bwMode="auto">
          <a:xfrm rot="5400000">
            <a:off x="18380649" y="6153707"/>
            <a:ext cx="1016187" cy="1440166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9" name="Соединительная линия уступом 88">
            <a:extLst>
              <a:ext uri="{FF2B5EF4-FFF2-40B4-BE49-F238E27FC236}">
                <a16:creationId xmlns:a16="http://schemas.microsoft.com/office/drawing/2014/main" id="{031A2722-1E60-0747-88DC-F8D5E77C4554}"/>
              </a:ext>
            </a:extLst>
          </p:cNvPr>
          <p:cNvCxnSpPr>
            <a:endCxn id="81" idx="1"/>
          </p:cNvCxnSpPr>
          <p:nvPr/>
        </p:nvCxnSpPr>
        <p:spPr bwMode="auto">
          <a:xfrm rot="16200000" flipH="1">
            <a:off x="19820808" y="6153713"/>
            <a:ext cx="1016187" cy="1440153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881336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104827" y="2512839"/>
            <a:ext cx="259228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104828" y="1194347"/>
            <a:ext cx="2592288" cy="129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1ACAAAD-2C6C-0B47-B115-2E61595D2FB5}"/>
              </a:ext>
            </a:extLst>
          </p:cNvPr>
          <p:cNvSpPr/>
          <p:nvPr/>
        </p:nvSpPr>
        <p:spPr bwMode="auto">
          <a:xfrm>
            <a:off x="2182889" y="4769768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1350EEA-2B1D-8943-A453-E339C7B5D17F}"/>
              </a:ext>
            </a:extLst>
          </p:cNvPr>
          <p:cNvSpPr txBox="1">
            <a:spLocks/>
          </p:cNvSpPr>
          <p:nvPr/>
        </p:nvSpPr>
        <p:spPr bwMode="auto">
          <a:xfrm>
            <a:off x="4559275" y="6124097"/>
            <a:ext cx="518457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CBD07B9-74A6-8940-817D-4C22E0AFE142}"/>
              </a:ext>
            </a:extLst>
          </p:cNvPr>
          <p:cNvSpPr txBox="1">
            <a:spLocks/>
          </p:cNvSpPr>
          <p:nvPr/>
        </p:nvSpPr>
        <p:spPr bwMode="auto">
          <a:xfrm>
            <a:off x="4559275" y="5345832"/>
            <a:ext cx="278864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Lory Stark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833972D-975E-E449-ABD6-88B4385AEA7A}"/>
              </a:ext>
            </a:extLst>
          </p:cNvPr>
          <p:cNvSpPr/>
          <p:nvPr/>
        </p:nvSpPr>
        <p:spPr bwMode="auto">
          <a:xfrm>
            <a:off x="9599713" y="4758015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C047AEEA-AA6F-6B4E-8BC7-A31B8FA21E56}"/>
              </a:ext>
            </a:extLst>
          </p:cNvPr>
          <p:cNvSpPr txBox="1">
            <a:spLocks/>
          </p:cNvSpPr>
          <p:nvPr/>
        </p:nvSpPr>
        <p:spPr bwMode="auto">
          <a:xfrm>
            <a:off x="11976099" y="6373296"/>
            <a:ext cx="272101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4541AF86-24CB-B946-A4B3-8D000CDA6C8F}"/>
              </a:ext>
            </a:extLst>
          </p:cNvPr>
          <p:cNvSpPr txBox="1">
            <a:spLocks/>
          </p:cNvSpPr>
          <p:nvPr/>
        </p:nvSpPr>
        <p:spPr bwMode="auto">
          <a:xfrm>
            <a:off x="11976100" y="5066765"/>
            <a:ext cx="2233814" cy="12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Max Factor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1C14889-FD97-7F4C-8C0D-634D80B1BD83}"/>
              </a:ext>
            </a:extLst>
          </p:cNvPr>
          <p:cNvSpPr/>
          <p:nvPr/>
        </p:nvSpPr>
        <p:spPr bwMode="auto">
          <a:xfrm>
            <a:off x="17016537" y="4769768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5AD4B9F-63C8-A14D-8704-D0FE654B321D}"/>
              </a:ext>
            </a:extLst>
          </p:cNvPr>
          <p:cNvSpPr txBox="1">
            <a:spLocks/>
          </p:cNvSpPr>
          <p:nvPr/>
        </p:nvSpPr>
        <p:spPr bwMode="auto">
          <a:xfrm>
            <a:off x="19422576" y="6373296"/>
            <a:ext cx="255488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71B92FE8-AC49-9143-AA5C-29CD24EC4687}"/>
              </a:ext>
            </a:extLst>
          </p:cNvPr>
          <p:cNvSpPr txBox="1">
            <a:spLocks/>
          </p:cNvSpPr>
          <p:nvPr/>
        </p:nvSpPr>
        <p:spPr bwMode="auto">
          <a:xfrm>
            <a:off x="19422576" y="5083847"/>
            <a:ext cx="252015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Helen Stark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stCxn id="12" idx="2"/>
            <a:endCxn id="17" idx="0"/>
          </p:cNvCxnSpPr>
          <p:nvPr/>
        </p:nvCxnSpPr>
        <p:spPr bwMode="auto">
          <a:xfrm rot="16200000" flipH="1">
            <a:off x="15108324" y="269267"/>
            <a:ext cx="1584176" cy="741682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691501" y="269269"/>
            <a:ext cx="1584176" cy="741682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A8FBEAF2-95F7-FF4A-A083-7F9E55155B36}"/>
              </a:ext>
            </a:extLst>
          </p:cNvPr>
          <p:cNvCxnSpPr>
            <a:endCxn id="13" idx="0"/>
          </p:cNvCxnSpPr>
          <p:nvPr/>
        </p:nvCxnSpPr>
        <p:spPr bwMode="auto">
          <a:xfrm rot="16200000" flipH="1">
            <a:off x="11405788" y="3971802"/>
            <a:ext cx="1572424" cy="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DB6FB760-D42C-C04B-A8B0-9B86E38EA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8513" y="4912157"/>
            <a:ext cx="2012400" cy="2012400"/>
          </a:xfrm>
          <a:prstGeom prst="roundRect">
            <a:avLst>
              <a:gd name="adj" fmla="val 2038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CF8662D8-0840-CA40-B3A8-1870B44B35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24305" y="4894264"/>
            <a:ext cx="2012400" cy="2012400"/>
          </a:xfrm>
          <a:prstGeom prst="roundRect">
            <a:avLst>
              <a:gd name="adj" fmla="val 2703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8B401E82-046E-354F-AED6-5DB5766882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51796" y="4910338"/>
            <a:ext cx="2012400" cy="2012400"/>
          </a:xfrm>
          <a:prstGeom prst="roundRect">
            <a:avLst>
              <a:gd name="adj" fmla="val 2260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5150488-E226-DE4A-9043-AEA3263DBC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43852" y="1016206"/>
            <a:ext cx="2012875" cy="2012400"/>
          </a:xfrm>
          <a:prstGeom prst="roundRect">
            <a:avLst>
              <a:gd name="adj" fmla="val 2862"/>
            </a:avLst>
          </a:prstGeom>
          <a:solidFill>
            <a:schemeClr val="accent5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093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1221164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9" y="2816460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9" y="1509196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8" y="1367092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16CF7C1C-202F-5D41-BC25-854210745D21}"/>
              </a:ext>
            </a:extLst>
          </p:cNvPr>
          <p:cNvGrpSpPr/>
          <p:nvPr/>
        </p:nvGrpSpPr>
        <p:grpSpPr>
          <a:xfrm>
            <a:off x="1683169" y="5561856"/>
            <a:ext cx="4248000" cy="1655999"/>
            <a:chOff x="1678832" y="5561856"/>
            <a:chExt cx="4248000" cy="1655999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6B4570FC-CC5C-FC4E-BFFC-824DC01C2B0B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8" name="Text Box 2">
              <a:extLst>
                <a:ext uri="{FF2B5EF4-FFF2-40B4-BE49-F238E27FC236}">
                  <a16:creationId xmlns:a16="http://schemas.microsoft.com/office/drawing/2014/main" id="{6B8B8259-8D8E-F944-8050-15E91A3837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9" name="Text Box 3">
              <a:extLst>
                <a:ext uri="{FF2B5EF4-FFF2-40B4-BE49-F238E27FC236}">
                  <a16:creationId xmlns:a16="http://schemas.microsoft.com/office/drawing/2014/main" id="{749C7F0F-0DD5-C244-ABA2-A1B7D22F75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04DA895-7FBE-4146-94C9-46FA3DEFCD26}"/>
              </a:ext>
            </a:extLst>
          </p:cNvPr>
          <p:cNvGrpSpPr/>
          <p:nvPr/>
        </p:nvGrpSpPr>
        <p:grpSpPr>
          <a:xfrm>
            <a:off x="7351180" y="5561856"/>
            <a:ext cx="4248000" cy="1655999"/>
            <a:chOff x="7351180" y="5561856"/>
            <a:chExt cx="4248000" cy="1655999"/>
          </a:xfrm>
        </p:grpSpPr>
        <p:sp>
          <p:nvSpPr>
            <p:cNvPr id="71" name="Скругленный прямоугольник 70">
              <a:extLst>
                <a:ext uri="{FF2B5EF4-FFF2-40B4-BE49-F238E27FC236}">
                  <a16:creationId xmlns:a16="http://schemas.microsoft.com/office/drawing/2014/main" id="{82CDE36A-9D65-734D-9DDD-1704D1013BEC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2" name="Text Box 2">
              <a:extLst>
                <a:ext uri="{FF2B5EF4-FFF2-40B4-BE49-F238E27FC236}">
                  <a16:creationId xmlns:a16="http://schemas.microsoft.com/office/drawing/2014/main" id="{5D921056-051A-4E4E-812E-E7E051D047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id="{39DE283F-3E13-4B42-AB18-6106E3E249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C4181CAA-69AC-CF4B-ABB2-7AC930FB75D0}"/>
              </a:ext>
            </a:extLst>
          </p:cNvPr>
          <p:cNvGrpSpPr/>
          <p:nvPr/>
        </p:nvGrpSpPr>
        <p:grpSpPr>
          <a:xfrm>
            <a:off x="13023528" y="5561856"/>
            <a:ext cx="4248000" cy="1655999"/>
            <a:chOff x="13023528" y="5561856"/>
            <a:chExt cx="4248000" cy="1655999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0A5B52C4-9649-D34D-BF34-9B88A143EDB7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6" name="Text Box 2">
              <a:extLst>
                <a:ext uri="{FF2B5EF4-FFF2-40B4-BE49-F238E27FC236}">
                  <a16:creationId xmlns:a16="http://schemas.microsoft.com/office/drawing/2014/main" id="{1C1A828E-70D4-5342-A139-8FF4B3709F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7" name="Text Box 3">
              <a:extLst>
                <a:ext uri="{FF2B5EF4-FFF2-40B4-BE49-F238E27FC236}">
                  <a16:creationId xmlns:a16="http://schemas.microsoft.com/office/drawing/2014/main" id="{C4AA90A4-EFFD-E740-AFF9-A0FA626DD3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A470719-DE54-6D49-AF81-2BF73EEF0BF3}"/>
              </a:ext>
            </a:extLst>
          </p:cNvPr>
          <p:cNvGrpSpPr/>
          <p:nvPr/>
        </p:nvGrpSpPr>
        <p:grpSpPr>
          <a:xfrm>
            <a:off x="18691538" y="5561856"/>
            <a:ext cx="4248000" cy="1655999"/>
            <a:chOff x="18695875" y="5561856"/>
            <a:chExt cx="4248000" cy="1655999"/>
          </a:xfrm>
        </p:grpSpPr>
        <p:sp>
          <p:nvSpPr>
            <p:cNvPr id="79" name="Скругленный прямоугольник 78">
              <a:extLst>
                <a:ext uri="{FF2B5EF4-FFF2-40B4-BE49-F238E27FC236}">
                  <a16:creationId xmlns:a16="http://schemas.microsoft.com/office/drawing/2014/main" id="{588F9BEE-B76E-DA4C-803B-175E9088C685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0" name="Text Box 2">
              <a:extLst>
                <a:ext uri="{FF2B5EF4-FFF2-40B4-BE49-F238E27FC236}">
                  <a16:creationId xmlns:a16="http://schemas.microsoft.com/office/drawing/2014/main" id="{86215055-7512-5845-BD86-84252E4818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1" name="Text Box 3">
              <a:extLst>
                <a:ext uri="{FF2B5EF4-FFF2-40B4-BE49-F238E27FC236}">
                  <a16:creationId xmlns:a16="http://schemas.microsoft.com/office/drawing/2014/main" id="{87B04BEE-3017-6A43-83D5-AD0E8F6371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D5900BD1-57A7-8E40-9D53-F51E9188AF98}"/>
              </a:ext>
            </a:extLst>
          </p:cNvPr>
          <p:cNvGrpSpPr/>
          <p:nvPr/>
        </p:nvGrpSpPr>
        <p:grpSpPr>
          <a:xfrm>
            <a:off x="1683169" y="7686167"/>
            <a:ext cx="4248000" cy="1512000"/>
            <a:chOff x="9599712" y="665311"/>
            <a:chExt cx="4248000" cy="1512000"/>
          </a:xfrm>
        </p:grpSpPr>
        <p:sp>
          <p:nvSpPr>
            <p:cNvPr id="83" name="Скругленный прямоугольник 82">
              <a:extLst>
                <a:ext uri="{FF2B5EF4-FFF2-40B4-BE49-F238E27FC236}">
                  <a16:creationId xmlns:a16="http://schemas.microsoft.com/office/drawing/2014/main" id="{3CF0CB52-D9F7-CF4B-99FA-803DE208FFA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4" name="Text Box 2">
              <a:extLst>
                <a:ext uri="{FF2B5EF4-FFF2-40B4-BE49-F238E27FC236}">
                  <a16:creationId xmlns:a16="http://schemas.microsoft.com/office/drawing/2014/main" id="{986EEB50-F091-7647-84CC-749A5A6A5F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25" name="Text Box 3">
              <a:extLst>
                <a:ext uri="{FF2B5EF4-FFF2-40B4-BE49-F238E27FC236}">
                  <a16:creationId xmlns:a16="http://schemas.microsoft.com/office/drawing/2014/main" id="{B56D629E-FACC-C54D-AE91-6E38B60F1C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FF75D8CD-AE13-FB4E-83F2-C228BE6F97E5}"/>
              </a:ext>
            </a:extLst>
          </p:cNvPr>
          <p:cNvGrpSpPr/>
          <p:nvPr/>
        </p:nvGrpSpPr>
        <p:grpSpPr>
          <a:xfrm>
            <a:off x="1683169" y="9666480"/>
            <a:ext cx="4248000" cy="1512000"/>
            <a:chOff x="9599712" y="665311"/>
            <a:chExt cx="4248000" cy="1512000"/>
          </a:xfrm>
        </p:grpSpPr>
        <p:sp>
          <p:nvSpPr>
            <p:cNvPr id="127" name="Скругленный прямоугольник 126">
              <a:extLst>
                <a:ext uri="{FF2B5EF4-FFF2-40B4-BE49-F238E27FC236}">
                  <a16:creationId xmlns:a16="http://schemas.microsoft.com/office/drawing/2014/main" id="{B1876260-86F7-554B-81E2-D3645E1F320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8" name="Text Box 2">
              <a:extLst>
                <a:ext uri="{FF2B5EF4-FFF2-40B4-BE49-F238E27FC236}">
                  <a16:creationId xmlns:a16="http://schemas.microsoft.com/office/drawing/2014/main" id="{45F13D7F-115F-094D-BC8E-AD81AB3D55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29" name="Text Box 3">
              <a:extLst>
                <a:ext uri="{FF2B5EF4-FFF2-40B4-BE49-F238E27FC236}">
                  <a16:creationId xmlns:a16="http://schemas.microsoft.com/office/drawing/2014/main" id="{CDEA3530-1D6B-E644-BED5-572CDB9122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Liloo</a:t>
              </a: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Stark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6DEF8740-54D1-F442-80FB-4CC427D41D7A}"/>
              </a:ext>
            </a:extLst>
          </p:cNvPr>
          <p:cNvGrpSpPr/>
          <p:nvPr/>
        </p:nvGrpSpPr>
        <p:grpSpPr>
          <a:xfrm>
            <a:off x="7351180" y="7686167"/>
            <a:ext cx="4248000" cy="1512000"/>
            <a:chOff x="9599712" y="665311"/>
            <a:chExt cx="4248000" cy="1512000"/>
          </a:xfrm>
        </p:grpSpPr>
        <p:sp>
          <p:nvSpPr>
            <p:cNvPr id="131" name="Скругленный прямоугольник 130">
              <a:extLst>
                <a:ext uri="{FF2B5EF4-FFF2-40B4-BE49-F238E27FC236}">
                  <a16:creationId xmlns:a16="http://schemas.microsoft.com/office/drawing/2014/main" id="{3E9D9DA2-487D-CA46-911C-B73B21ED5128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2" name="Text Box 2">
              <a:extLst>
                <a:ext uri="{FF2B5EF4-FFF2-40B4-BE49-F238E27FC236}">
                  <a16:creationId xmlns:a16="http://schemas.microsoft.com/office/drawing/2014/main" id="{03D910EC-F89F-C340-8CA4-D2AAC26C54E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33" name="Text Box 3">
              <a:extLst>
                <a:ext uri="{FF2B5EF4-FFF2-40B4-BE49-F238E27FC236}">
                  <a16:creationId xmlns:a16="http://schemas.microsoft.com/office/drawing/2014/main" id="{4934A28A-B7D7-3243-867C-1BEA47C789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44374ED-4BF6-F545-B803-D60CA7443360}"/>
              </a:ext>
            </a:extLst>
          </p:cNvPr>
          <p:cNvGrpSpPr/>
          <p:nvPr/>
        </p:nvGrpSpPr>
        <p:grpSpPr>
          <a:xfrm>
            <a:off x="7351180" y="9666480"/>
            <a:ext cx="4248000" cy="1512000"/>
            <a:chOff x="9599712" y="665311"/>
            <a:chExt cx="4248000" cy="1512000"/>
          </a:xfrm>
        </p:grpSpPr>
        <p:sp>
          <p:nvSpPr>
            <p:cNvPr id="135" name="Скругленный прямоугольник 134">
              <a:extLst>
                <a:ext uri="{FF2B5EF4-FFF2-40B4-BE49-F238E27FC236}">
                  <a16:creationId xmlns:a16="http://schemas.microsoft.com/office/drawing/2014/main" id="{A7229B88-BB3B-8C4A-8F89-90EA8CAF0368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6" name="Text Box 2">
              <a:extLst>
                <a:ext uri="{FF2B5EF4-FFF2-40B4-BE49-F238E27FC236}">
                  <a16:creationId xmlns:a16="http://schemas.microsoft.com/office/drawing/2014/main" id="{8F633529-32B8-1E48-8DAF-DE2791FDE3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37" name="Text Box 3">
              <a:extLst>
                <a:ext uri="{FF2B5EF4-FFF2-40B4-BE49-F238E27FC236}">
                  <a16:creationId xmlns:a16="http://schemas.microsoft.com/office/drawing/2014/main" id="{8BF54B8F-DF5C-7848-8141-85104AB8D6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Fry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66646C1A-FB08-4C48-8716-4CE125BCF9F5}"/>
              </a:ext>
            </a:extLst>
          </p:cNvPr>
          <p:cNvGrpSpPr/>
          <p:nvPr/>
        </p:nvGrpSpPr>
        <p:grpSpPr>
          <a:xfrm>
            <a:off x="13023528" y="7686167"/>
            <a:ext cx="4248000" cy="1512000"/>
            <a:chOff x="9599712" y="665311"/>
            <a:chExt cx="4248000" cy="1512000"/>
          </a:xfrm>
        </p:grpSpPr>
        <p:sp>
          <p:nvSpPr>
            <p:cNvPr id="139" name="Скругленный прямоугольник 138">
              <a:extLst>
                <a:ext uri="{FF2B5EF4-FFF2-40B4-BE49-F238E27FC236}">
                  <a16:creationId xmlns:a16="http://schemas.microsoft.com/office/drawing/2014/main" id="{ABDCD1DC-2911-C447-9E45-01FB29CE245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40" name="Text Box 2">
              <a:extLst>
                <a:ext uri="{FF2B5EF4-FFF2-40B4-BE49-F238E27FC236}">
                  <a16:creationId xmlns:a16="http://schemas.microsoft.com/office/drawing/2014/main" id="{CD4AFC9D-A554-1F4D-A97B-AB3753B197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41" name="Text Box 3">
              <a:extLst>
                <a:ext uri="{FF2B5EF4-FFF2-40B4-BE49-F238E27FC236}">
                  <a16:creationId xmlns:a16="http://schemas.microsoft.com/office/drawing/2014/main" id="{9AC7909B-6DFA-954F-BED2-89F804DCED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AC625A4E-0A52-AE4D-8067-8C6653514978}"/>
              </a:ext>
            </a:extLst>
          </p:cNvPr>
          <p:cNvGrpSpPr/>
          <p:nvPr/>
        </p:nvGrpSpPr>
        <p:grpSpPr>
          <a:xfrm>
            <a:off x="13023528" y="9666480"/>
            <a:ext cx="4248000" cy="1512000"/>
            <a:chOff x="9599712" y="665311"/>
            <a:chExt cx="4248000" cy="1512000"/>
          </a:xfrm>
        </p:grpSpPr>
        <p:sp>
          <p:nvSpPr>
            <p:cNvPr id="143" name="Скругленный прямоугольник 142">
              <a:extLst>
                <a:ext uri="{FF2B5EF4-FFF2-40B4-BE49-F238E27FC236}">
                  <a16:creationId xmlns:a16="http://schemas.microsoft.com/office/drawing/2014/main" id="{CFEB7B6C-6687-6448-A703-4758B53DCF5C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44" name="Text Box 2">
              <a:extLst>
                <a:ext uri="{FF2B5EF4-FFF2-40B4-BE49-F238E27FC236}">
                  <a16:creationId xmlns:a16="http://schemas.microsoft.com/office/drawing/2014/main" id="{2AC184AB-EF53-5C40-B639-42E7B591D0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45" name="Text Box 3">
              <a:extLst>
                <a:ext uri="{FF2B5EF4-FFF2-40B4-BE49-F238E27FC236}">
                  <a16:creationId xmlns:a16="http://schemas.microsoft.com/office/drawing/2014/main" id="{0B7A188F-E1EA-7149-B642-6E855B233D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Mike Freeman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61B28860-61D9-674A-B4A9-D6B57EE05309}"/>
              </a:ext>
            </a:extLst>
          </p:cNvPr>
          <p:cNvGrpSpPr/>
          <p:nvPr/>
        </p:nvGrpSpPr>
        <p:grpSpPr>
          <a:xfrm>
            <a:off x="18691538" y="7686167"/>
            <a:ext cx="4248000" cy="1512000"/>
            <a:chOff x="9599712" y="665311"/>
            <a:chExt cx="4248000" cy="1512000"/>
          </a:xfrm>
        </p:grpSpPr>
        <p:sp>
          <p:nvSpPr>
            <p:cNvPr id="147" name="Скругленный прямоугольник 146">
              <a:extLst>
                <a:ext uri="{FF2B5EF4-FFF2-40B4-BE49-F238E27FC236}">
                  <a16:creationId xmlns:a16="http://schemas.microsoft.com/office/drawing/2014/main" id="{1F496603-24F7-6342-9515-4F70C42EB42B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48" name="Text Box 2">
              <a:extLst>
                <a:ext uri="{FF2B5EF4-FFF2-40B4-BE49-F238E27FC236}">
                  <a16:creationId xmlns:a16="http://schemas.microsoft.com/office/drawing/2014/main" id="{DE94AD3B-7874-5F44-9F2E-45BE2F4DD9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49" name="Text Box 3">
              <a:extLst>
                <a:ext uri="{FF2B5EF4-FFF2-40B4-BE49-F238E27FC236}">
                  <a16:creationId xmlns:a16="http://schemas.microsoft.com/office/drawing/2014/main" id="{D939F18B-878F-9647-824D-CD9A9C076D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9964926C-24E9-6C4B-920D-656B3F34C10C}"/>
              </a:ext>
            </a:extLst>
          </p:cNvPr>
          <p:cNvGrpSpPr/>
          <p:nvPr/>
        </p:nvGrpSpPr>
        <p:grpSpPr>
          <a:xfrm>
            <a:off x="18691538" y="9666480"/>
            <a:ext cx="4248000" cy="1512000"/>
            <a:chOff x="9599712" y="665311"/>
            <a:chExt cx="4248000" cy="1512000"/>
          </a:xfrm>
        </p:grpSpPr>
        <p:sp>
          <p:nvSpPr>
            <p:cNvPr id="151" name="Скругленный прямоугольник 150">
              <a:extLst>
                <a:ext uri="{FF2B5EF4-FFF2-40B4-BE49-F238E27FC236}">
                  <a16:creationId xmlns:a16="http://schemas.microsoft.com/office/drawing/2014/main" id="{ACD325E7-15EB-6A4B-B929-43898B6394B2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52" name="Text Box 2">
              <a:extLst>
                <a:ext uri="{FF2B5EF4-FFF2-40B4-BE49-F238E27FC236}">
                  <a16:creationId xmlns:a16="http://schemas.microsoft.com/office/drawing/2014/main" id="{C5FB0937-F066-9A43-9B8A-5189F183C5D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53" name="Text Box 3">
              <a:extLst>
                <a:ext uri="{FF2B5EF4-FFF2-40B4-BE49-F238E27FC236}">
                  <a16:creationId xmlns:a16="http://schemas.microsoft.com/office/drawing/2014/main" id="{CD7B0FF6-D99D-7F41-A5C3-D5118631D05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54" name="Прямая со стрелкой 153">
            <a:extLst>
              <a:ext uri="{FF2B5EF4-FFF2-40B4-BE49-F238E27FC236}">
                <a16:creationId xmlns:a16="http://schemas.microsoft.com/office/drawing/2014/main" id="{ABE654F8-19DD-1643-8C9D-0AD6215DB6F7}"/>
              </a:ext>
            </a:extLst>
          </p:cNvPr>
          <p:cNvCxnSpPr>
            <a:cxnSpLocks/>
            <a:stCxn id="67" idx="2"/>
            <a:endCxn id="83" idx="0"/>
          </p:cNvCxnSpPr>
          <p:nvPr/>
        </p:nvCxnSpPr>
        <p:spPr bwMode="auto">
          <a:xfrm>
            <a:off x="3807169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5" name="Прямая со стрелкой 154">
            <a:extLst>
              <a:ext uri="{FF2B5EF4-FFF2-40B4-BE49-F238E27FC236}">
                <a16:creationId xmlns:a16="http://schemas.microsoft.com/office/drawing/2014/main" id="{7B587435-C0A3-4B4C-8427-3F0F0596CA5C}"/>
              </a:ext>
            </a:extLst>
          </p:cNvPr>
          <p:cNvCxnSpPr>
            <a:cxnSpLocks/>
            <a:stCxn id="83" idx="2"/>
            <a:endCxn id="127" idx="0"/>
          </p:cNvCxnSpPr>
          <p:nvPr/>
        </p:nvCxnSpPr>
        <p:spPr bwMode="auto">
          <a:xfrm>
            <a:off x="3807169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6" name="Прямая со стрелкой 155">
            <a:extLst>
              <a:ext uri="{FF2B5EF4-FFF2-40B4-BE49-F238E27FC236}">
                <a16:creationId xmlns:a16="http://schemas.microsoft.com/office/drawing/2014/main" id="{32CA7035-7E59-784C-B0FD-DA58F3A6204C}"/>
              </a:ext>
            </a:extLst>
          </p:cNvPr>
          <p:cNvCxnSpPr>
            <a:cxnSpLocks/>
            <a:endCxn id="131" idx="0"/>
          </p:cNvCxnSpPr>
          <p:nvPr/>
        </p:nvCxnSpPr>
        <p:spPr bwMode="auto">
          <a:xfrm>
            <a:off x="9475180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7" name="Прямая со стрелкой 156">
            <a:extLst>
              <a:ext uri="{FF2B5EF4-FFF2-40B4-BE49-F238E27FC236}">
                <a16:creationId xmlns:a16="http://schemas.microsoft.com/office/drawing/2014/main" id="{BFFFF11B-9D22-D743-A9F9-A2CA13FD6F64}"/>
              </a:ext>
            </a:extLst>
          </p:cNvPr>
          <p:cNvCxnSpPr>
            <a:stCxn id="131" idx="2"/>
            <a:endCxn id="135" idx="0"/>
          </p:cNvCxnSpPr>
          <p:nvPr/>
        </p:nvCxnSpPr>
        <p:spPr bwMode="auto">
          <a:xfrm>
            <a:off x="9475180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8" name="Прямая со стрелкой 157">
            <a:extLst>
              <a:ext uri="{FF2B5EF4-FFF2-40B4-BE49-F238E27FC236}">
                <a16:creationId xmlns:a16="http://schemas.microsoft.com/office/drawing/2014/main" id="{45BCE049-3B91-0D4C-B5CE-8CCA89A00954}"/>
              </a:ext>
            </a:extLst>
          </p:cNvPr>
          <p:cNvCxnSpPr>
            <a:endCxn id="139" idx="0"/>
          </p:cNvCxnSpPr>
          <p:nvPr/>
        </p:nvCxnSpPr>
        <p:spPr bwMode="auto">
          <a:xfrm>
            <a:off x="15147528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id="{56355120-EF93-4246-B9D7-BED8632F68E4}"/>
              </a:ext>
            </a:extLst>
          </p:cNvPr>
          <p:cNvCxnSpPr>
            <a:stCxn id="139" idx="2"/>
            <a:endCxn id="143" idx="0"/>
          </p:cNvCxnSpPr>
          <p:nvPr/>
        </p:nvCxnSpPr>
        <p:spPr bwMode="auto">
          <a:xfrm>
            <a:off x="15147528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0" name="Прямая со стрелкой 159">
            <a:extLst>
              <a:ext uri="{FF2B5EF4-FFF2-40B4-BE49-F238E27FC236}">
                <a16:creationId xmlns:a16="http://schemas.microsoft.com/office/drawing/2014/main" id="{87DACE25-61D4-B547-91A0-5E4E2F1EC6F5}"/>
              </a:ext>
            </a:extLst>
          </p:cNvPr>
          <p:cNvCxnSpPr>
            <a:endCxn id="147" idx="0"/>
          </p:cNvCxnSpPr>
          <p:nvPr/>
        </p:nvCxnSpPr>
        <p:spPr bwMode="auto">
          <a:xfrm>
            <a:off x="20815538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1" name="Прямая со стрелкой 160">
            <a:extLst>
              <a:ext uri="{FF2B5EF4-FFF2-40B4-BE49-F238E27FC236}">
                <a16:creationId xmlns:a16="http://schemas.microsoft.com/office/drawing/2014/main" id="{BB53C712-BDB9-5642-9DE4-A314BE95CA06}"/>
              </a:ext>
            </a:extLst>
          </p:cNvPr>
          <p:cNvCxnSpPr>
            <a:stCxn id="147" idx="2"/>
            <a:endCxn id="151" idx="0"/>
          </p:cNvCxnSpPr>
          <p:nvPr/>
        </p:nvCxnSpPr>
        <p:spPr bwMode="auto">
          <a:xfrm>
            <a:off x="20815538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2" name="Соединительная линия уступом 161">
            <a:extLst>
              <a:ext uri="{FF2B5EF4-FFF2-40B4-BE49-F238E27FC236}">
                <a16:creationId xmlns:a16="http://schemas.microsoft.com/office/drawing/2014/main" id="{543C0170-8274-414D-9DBD-C7539DAE85CE}"/>
              </a:ext>
            </a:extLst>
          </p:cNvPr>
          <p:cNvCxnSpPr>
            <a:stCxn id="67" idx="0"/>
            <a:endCxn id="71" idx="0"/>
          </p:cNvCxnSpPr>
          <p:nvPr/>
        </p:nvCxnSpPr>
        <p:spPr bwMode="auto">
          <a:xfrm rot="5400000" flipH="1" flipV="1">
            <a:off x="6641174" y="2727851"/>
            <a:ext cx="12700" cy="5668011"/>
          </a:xfrm>
          <a:prstGeom prst="bentConnector3">
            <a:avLst>
              <a:gd name="adj1" fmla="val 729474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163" name="Соединительная линия уступом 162">
            <a:extLst>
              <a:ext uri="{FF2B5EF4-FFF2-40B4-BE49-F238E27FC236}">
                <a16:creationId xmlns:a16="http://schemas.microsoft.com/office/drawing/2014/main" id="{46DFE94D-70EC-5C48-852C-EDD448AFA7FB}"/>
              </a:ext>
            </a:extLst>
          </p:cNvPr>
          <p:cNvCxnSpPr>
            <a:stCxn id="75" idx="0"/>
          </p:cNvCxnSpPr>
          <p:nvPr/>
        </p:nvCxnSpPr>
        <p:spPr bwMode="auto">
          <a:xfrm rot="16200000" flipH="1">
            <a:off x="17978357" y="2731026"/>
            <a:ext cx="6351" cy="5668010"/>
          </a:xfrm>
          <a:prstGeom prst="bentConnector4">
            <a:avLst>
              <a:gd name="adj1" fmla="val -14208329"/>
              <a:gd name="adj2" fmla="val 10015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164" name="Соединительная линия уступом 163">
            <a:extLst>
              <a:ext uri="{FF2B5EF4-FFF2-40B4-BE49-F238E27FC236}">
                <a16:creationId xmlns:a16="http://schemas.microsoft.com/office/drawing/2014/main" id="{78183D6F-FA52-7F49-B969-82BC97A7B605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6575376" y="2465512"/>
            <a:ext cx="3024336" cy="2160240"/>
          </a:xfrm>
          <a:prstGeom prst="bentConnector3">
            <a:avLst>
              <a:gd name="adj1" fmla="val 10012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5" name="Соединительная линия уступом 164">
            <a:extLst>
              <a:ext uri="{FF2B5EF4-FFF2-40B4-BE49-F238E27FC236}">
                <a16:creationId xmlns:a16="http://schemas.microsoft.com/office/drawing/2014/main" id="{263E086A-3E75-EA49-B72D-341C7D922554}"/>
              </a:ext>
            </a:extLst>
          </p:cNvPr>
          <p:cNvCxnSpPr/>
          <p:nvPr/>
        </p:nvCxnSpPr>
        <p:spPr bwMode="auto">
          <a:xfrm>
            <a:off x="14784288" y="2465512"/>
            <a:ext cx="3312368" cy="2126215"/>
          </a:xfrm>
          <a:prstGeom prst="bentConnector3">
            <a:avLst>
              <a:gd name="adj1" fmla="val 10012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592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1478657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9" y="3073953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9" y="1766689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8" y="1624585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1A2C7AF-0704-2F48-AAA7-ADB52E51B5EC}"/>
              </a:ext>
            </a:extLst>
          </p:cNvPr>
          <p:cNvGrpSpPr/>
          <p:nvPr/>
        </p:nvGrpSpPr>
        <p:grpSpPr>
          <a:xfrm>
            <a:off x="1683169" y="7182129"/>
            <a:ext cx="4248000" cy="1655999"/>
            <a:chOff x="1678832" y="5561856"/>
            <a:chExt cx="4248000" cy="1655999"/>
          </a:xfrm>
        </p:grpSpPr>
        <p:sp>
          <p:nvSpPr>
            <p:cNvPr id="86" name="Скругленный прямоугольник 85">
              <a:extLst>
                <a:ext uri="{FF2B5EF4-FFF2-40B4-BE49-F238E27FC236}">
                  <a16:creationId xmlns:a16="http://schemas.microsoft.com/office/drawing/2014/main" id="{B0132125-B645-694F-8FD0-83368B3E2B45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7" name="Text Box 2">
              <a:extLst>
                <a:ext uri="{FF2B5EF4-FFF2-40B4-BE49-F238E27FC236}">
                  <a16:creationId xmlns:a16="http://schemas.microsoft.com/office/drawing/2014/main" id="{614428B0-9A47-5742-90A1-A45B27B468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8" name="Text Box 3">
              <a:extLst>
                <a:ext uri="{FF2B5EF4-FFF2-40B4-BE49-F238E27FC236}">
                  <a16:creationId xmlns:a16="http://schemas.microsoft.com/office/drawing/2014/main" id="{91865934-2A40-924B-B703-4607CA7517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0373F34-1771-7149-9E66-00A096C9E810}"/>
              </a:ext>
            </a:extLst>
          </p:cNvPr>
          <p:cNvGrpSpPr/>
          <p:nvPr/>
        </p:nvGrpSpPr>
        <p:grpSpPr>
          <a:xfrm>
            <a:off x="7351180" y="7182129"/>
            <a:ext cx="4248000" cy="1655999"/>
            <a:chOff x="7351180" y="5561856"/>
            <a:chExt cx="4248000" cy="1655999"/>
          </a:xfrm>
        </p:grpSpPr>
        <p:sp>
          <p:nvSpPr>
            <p:cNvPr id="90" name="Скругленный прямоугольник 89">
              <a:extLst>
                <a:ext uri="{FF2B5EF4-FFF2-40B4-BE49-F238E27FC236}">
                  <a16:creationId xmlns:a16="http://schemas.microsoft.com/office/drawing/2014/main" id="{E08D44EF-B955-444F-A245-F1F5839BFA29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1" name="Text Box 2">
              <a:extLst>
                <a:ext uri="{FF2B5EF4-FFF2-40B4-BE49-F238E27FC236}">
                  <a16:creationId xmlns:a16="http://schemas.microsoft.com/office/drawing/2014/main" id="{6023C115-4ECD-B74D-80C5-8902F2EA03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2" name="Text Box 3">
              <a:extLst>
                <a:ext uri="{FF2B5EF4-FFF2-40B4-BE49-F238E27FC236}">
                  <a16:creationId xmlns:a16="http://schemas.microsoft.com/office/drawing/2014/main" id="{21CC2C7F-18D9-7A42-987B-1A58F2A8CE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428D2B39-6DC0-4544-8FA1-105E7E2D76B9}"/>
              </a:ext>
            </a:extLst>
          </p:cNvPr>
          <p:cNvGrpSpPr/>
          <p:nvPr/>
        </p:nvGrpSpPr>
        <p:grpSpPr>
          <a:xfrm>
            <a:off x="13023528" y="7182129"/>
            <a:ext cx="4248000" cy="1655999"/>
            <a:chOff x="13023528" y="5561856"/>
            <a:chExt cx="4248000" cy="1655999"/>
          </a:xfrm>
        </p:grpSpPr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FD0487E5-1B93-174E-8BD8-A4D612E9EC6F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5" name="Text Box 2">
              <a:extLst>
                <a:ext uri="{FF2B5EF4-FFF2-40B4-BE49-F238E27FC236}">
                  <a16:creationId xmlns:a16="http://schemas.microsoft.com/office/drawing/2014/main" id="{3B9B6E82-D10D-7A42-A70A-1F391B4760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5F393FE3-CCC6-F94B-A07F-B7EA30D5C2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E67DC7A4-6338-474D-AA1A-374A7A1F4359}"/>
              </a:ext>
            </a:extLst>
          </p:cNvPr>
          <p:cNvGrpSpPr/>
          <p:nvPr/>
        </p:nvGrpSpPr>
        <p:grpSpPr>
          <a:xfrm>
            <a:off x="18691538" y="7182129"/>
            <a:ext cx="4248000" cy="1655999"/>
            <a:chOff x="18695875" y="5561856"/>
            <a:chExt cx="4248000" cy="1655999"/>
          </a:xfrm>
        </p:grpSpPr>
        <p:sp>
          <p:nvSpPr>
            <p:cNvPr id="98" name="Скругленный прямоугольник 97">
              <a:extLst>
                <a:ext uri="{FF2B5EF4-FFF2-40B4-BE49-F238E27FC236}">
                  <a16:creationId xmlns:a16="http://schemas.microsoft.com/office/drawing/2014/main" id="{A818B9D5-BB73-274E-A27C-5CF5C864D900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9" name="Text Box 2">
              <a:extLst>
                <a:ext uri="{FF2B5EF4-FFF2-40B4-BE49-F238E27FC236}">
                  <a16:creationId xmlns:a16="http://schemas.microsoft.com/office/drawing/2014/main" id="{F3389C13-81C8-F24D-AA16-1561D7C043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0" name="Text Box 3">
              <a:extLst>
                <a:ext uri="{FF2B5EF4-FFF2-40B4-BE49-F238E27FC236}">
                  <a16:creationId xmlns:a16="http://schemas.microsoft.com/office/drawing/2014/main" id="{D16F51E4-E93B-8B45-ADC4-E34928283B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ACDD88C-995A-FB45-9D80-FAA2B29ED182}"/>
              </a:ext>
            </a:extLst>
          </p:cNvPr>
          <p:cNvGrpSpPr/>
          <p:nvPr/>
        </p:nvGrpSpPr>
        <p:grpSpPr>
          <a:xfrm>
            <a:off x="1683169" y="9306440"/>
            <a:ext cx="4248000" cy="1512000"/>
            <a:chOff x="9599712" y="665311"/>
            <a:chExt cx="4248000" cy="1512000"/>
          </a:xfrm>
        </p:grpSpPr>
        <p:sp>
          <p:nvSpPr>
            <p:cNvPr id="102" name="Скругленный прямоугольник 101">
              <a:extLst>
                <a:ext uri="{FF2B5EF4-FFF2-40B4-BE49-F238E27FC236}">
                  <a16:creationId xmlns:a16="http://schemas.microsoft.com/office/drawing/2014/main" id="{2E1D0558-FAC1-474C-A5BF-9555B4CC04F7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3" name="Text Box 2">
              <a:extLst>
                <a:ext uri="{FF2B5EF4-FFF2-40B4-BE49-F238E27FC236}">
                  <a16:creationId xmlns:a16="http://schemas.microsoft.com/office/drawing/2014/main" id="{387BD859-6B57-BD40-9A9C-7DB9D1CE62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57302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4" name="Text Box 3">
              <a:extLst>
                <a:ext uri="{FF2B5EF4-FFF2-40B4-BE49-F238E27FC236}">
                  <a16:creationId xmlns:a16="http://schemas.microsoft.com/office/drawing/2014/main" id="{10ABAB2C-227E-2C42-BB6C-25A7F4F2E4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592706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74086C5C-5FCB-5D4B-A153-B7399A3B28E2}"/>
              </a:ext>
            </a:extLst>
          </p:cNvPr>
          <p:cNvGrpSpPr/>
          <p:nvPr/>
        </p:nvGrpSpPr>
        <p:grpSpPr>
          <a:xfrm>
            <a:off x="7351180" y="9306440"/>
            <a:ext cx="4248000" cy="1512000"/>
            <a:chOff x="9599712" y="665311"/>
            <a:chExt cx="4248000" cy="1512000"/>
          </a:xfrm>
        </p:grpSpPr>
        <p:sp>
          <p:nvSpPr>
            <p:cNvPr id="106" name="Скругленный прямоугольник 105">
              <a:extLst>
                <a:ext uri="{FF2B5EF4-FFF2-40B4-BE49-F238E27FC236}">
                  <a16:creationId xmlns:a16="http://schemas.microsoft.com/office/drawing/2014/main" id="{E4C5D87A-AA2C-0444-A575-119BEC7EE33C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7" name="Text Box 2">
              <a:extLst>
                <a:ext uri="{FF2B5EF4-FFF2-40B4-BE49-F238E27FC236}">
                  <a16:creationId xmlns:a16="http://schemas.microsoft.com/office/drawing/2014/main" id="{37909714-5FE7-614B-ABD3-C7784E4D17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458929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8" name="Text Box 3">
              <a:extLst>
                <a:ext uri="{FF2B5EF4-FFF2-40B4-BE49-F238E27FC236}">
                  <a16:creationId xmlns:a16="http://schemas.microsoft.com/office/drawing/2014/main" id="{85069AFD-1721-4242-9849-F24A123FEB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47798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B9A56AF1-8249-A64F-803F-220C78320939}"/>
              </a:ext>
            </a:extLst>
          </p:cNvPr>
          <p:cNvGrpSpPr/>
          <p:nvPr/>
        </p:nvGrpSpPr>
        <p:grpSpPr>
          <a:xfrm>
            <a:off x="13023528" y="9306440"/>
            <a:ext cx="4248000" cy="1512000"/>
            <a:chOff x="9599712" y="665311"/>
            <a:chExt cx="4248000" cy="1512000"/>
          </a:xfrm>
        </p:grpSpPr>
        <p:sp>
          <p:nvSpPr>
            <p:cNvPr id="110" name="Скругленный прямоугольник 109">
              <a:extLst>
                <a:ext uri="{FF2B5EF4-FFF2-40B4-BE49-F238E27FC236}">
                  <a16:creationId xmlns:a16="http://schemas.microsoft.com/office/drawing/2014/main" id="{997609FE-0AA6-1746-A1CB-E6C29DD4400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1" name="Text Box 2">
              <a:extLst>
                <a:ext uri="{FF2B5EF4-FFF2-40B4-BE49-F238E27FC236}">
                  <a16:creationId xmlns:a16="http://schemas.microsoft.com/office/drawing/2014/main" id="{77442AD2-2D47-0549-9FBF-7547A1B107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458929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1D1DF4C1-4639-6F43-8725-68C1FA4817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47798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1B6D6B40-6379-8D47-95EB-6AF22C56E335}"/>
              </a:ext>
            </a:extLst>
          </p:cNvPr>
          <p:cNvGrpSpPr/>
          <p:nvPr/>
        </p:nvGrpSpPr>
        <p:grpSpPr>
          <a:xfrm>
            <a:off x="18691538" y="9306440"/>
            <a:ext cx="4248000" cy="1512000"/>
            <a:chOff x="9599712" y="665311"/>
            <a:chExt cx="4248000" cy="1512000"/>
          </a:xfrm>
        </p:grpSpPr>
        <p:sp>
          <p:nvSpPr>
            <p:cNvPr id="114" name="Скругленный прямоугольник 113">
              <a:extLst>
                <a:ext uri="{FF2B5EF4-FFF2-40B4-BE49-F238E27FC236}">
                  <a16:creationId xmlns:a16="http://schemas.microsoft.com/office/drawing/2014/main" id="{5E5367C7-4DD5-5A4B-ABFF-C8BB9D5E7F05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5" name="Text Box 2">
              <a:extLst>
                <a:ext uri="{FF2B5EF4-FFF2-40B4-BE49-F238E27FC236}">
                  <a16:creationId xmlns:a16="http://schemas.microsoft.com/office/drawing/2014/main" id="{A53AC8EA-C23F-C943-9FA1-DCE01627D6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467555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16" name="Text Box 3">
              <a:extLst>
                <a:ext uri="{FF2B5EF4-FFF2-40B4-BE49-F238E27FC236}">
                  <a16:creationId xmlns:a16="http://schemas.microsoft.com/office/drawing/2014/main" id="{49B62978-F6D4-5841-BF9E-0355F4BD1D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486654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49AE6661-63A5-034C-A661-40C030E5A12E}"/>
              </a:ext>
            </a:extLst>
          </p:cNvPr>
          <p:cNvCxnSpPr>
            <a:cxnSpLocks/>
            <a:stCxn id="86" idx="2"/>
            <a:endCxn id="102" idx="0"/>
          </p:cNvCxnSpPr>
          <p:nvPr/>
        </p:nvCxnSpPr>
        <p:spPr bwMode="auto">
          <a:xfrm>
            <a:off x="3807169" y="8838128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CF3049D0-BFAD-6245-A771-114E0D286DDB}"/>
              </a:ext>
            </a:extLst>
          </p:cNvPr>
          <p:cNvCxnSpPr>
            <a:cxnSpLocks/>
            <a:endCxn id="106" idx="0"/>
          </p:cNvCxnSpPr>
          <p:nvPr/>
        </p:nvCxnSpPr>
        <p:spPr bwMode="auto">
          <a:xfrm>
            <a:off x="9475180" y="8838128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ED22CEA1-D1B2-A142-A6C2-F134E71BB2AD}"/>
              </a:ext>
            </a:extLst>
          </p:cNvPr>
          <p:cNvCxnSpPr>
            <a:endCxn id="110" idx="0"/>
          </p:cNvCxnSpPr>
          <p:nvPr/>
        </p:nvCxnSpPr>
        <p:spPr bwMode="auto">
          <a:xfrm>
            <a:off x="15147528" y="8838128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D2A37352-C4F1-604E-B839-33579C4C7A5E}"/>
              </a:ext>
            </a:extLst>
          </p:cNvPr>
          <p:cNvCxnSpPr>
            <a:endCxn id="114" idx="0"/>
          </p:cNvCxnSpPr>
          <p:nvPr/>
        </p:nvCxnSpPr>
        <p:spPr bwMode="auto">
          <a:xfrm>
            <a:off x="20815538" y="8838128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1" name="Соединительная линия уступом 120">
            <a:extLst>
              <a:ext uri="{FF2B5EF4-FFF2-40B4-BE49-F238E27FC236}">
                <a16:creationId xmlns:a16="http://schemas.microsoft.com/office/drawing/2014/main" id="{B546AA34-5D55-3949-8D4B-065F14C2D6BC}"/>
              </a:ext>
            </a:extLst>
          </p:cNvPr>
          <p:cNvCxnSpPr>
            <a:cxnSpLocks/>
            <a:stCxn id="86" idx="0"/>
            <a:endCxn id="90" idx="0"/>
          </p:cNvCxnSpPr>
          <p:nvPr/>
        </p:nvCxnSpPr>
        <p:spPr bwMode="auto">
          <a:xfrm rot="5400000" flipH="1" flipV="1">
            <a:off x="6641174" y="4348124"/>
            <a:ext cx="12700" cy="5668011"/>
          </a:xfrm>
          <a:prstGeom prst="bentConnector3">
            <a:avLst>
              <a:gd name="adj1" fmla="val 1127368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122" name="Соединительная линия уступом 121">
            <a:extLst>
              <a:ext uri="{FF2B5EF4-FFF2-40B4-BE49-F238E27FC236}">
                <a16:creationId xmlns:a16="http://schemas.microsoft.com/office/drawing/2014/main" id="{65F90EA7-C2A4-AA43-A035-B13B3C9EB7CC}"/>
              </a:ext>
            </a:extLst>
          </p:cNvPr>
          <p:cNvCxnSpPr>
            <a:stCxn id="94" idx="0"/>
          </p:cNvCxnSpPr>
          <p:nvPr/>
        </p:nvCxnSpPr>
        <p:spPr bwMode="auto">
          <a:xfrm rot="16200000" flipH="1">
            <a:off x="17978357" y="4351299"/>
            <a:ext cx="6351" cy="5668010"/>
          </a:xfrm>
          <a:prstGeom prst="bentConnector4">
            <a:avLst>
              <a:gd name="adj1" fmla="val -22165013"/>
              <a:gd name="adj2" fmla="val 10015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123" name="Соединительная линия уступом 122">
            <a:extLst>
              <a:ext uri="{FF2B5EF4-FFF2-40B4-BE49-F238E27FC236}">
                <a16:creationId xmlns:a16="http://schemas.microsoft.com/office/drawing/2014/main" id="{D72223D6-16A9-B248-ABCE-E241833B4164}"/>
              </a:ext>
            </a:extLst>
          </p:cNvPr>
          <p:cNvCxnSpPr>
            <a:cxnSpLocks/>
            <a:endCxn id="167" idx="0"/>
          </p:cNvCxnSpPr>
          <p:nvPr/>
        </p:nvCxnSpPr>
        <p:spPr bwMode="auto">
          <a:xfrm rot="10800000" flipV="1">
            <a:off x="6659562" y="2753544"/>
            <a:ext cx="2940151" cy="217778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4" name="Соединительная линия уступом 123">
            <a:extLst>
              <a:ext uri="{FF2B5EF4-FFF2-40B4-BE49-F238E27FC236}">
                <a16:creationId xmlns:a16="http://schemas.microsoft.com/office/drawing/2014/main" id="{43AB3C1F-AE6A-0D49-B14C-E5527B2D3BD0}"/>
              </a:ext>
            </a:extLst>
          </p:cNvPr>
          <p:cNvCxnSpPr>
            <a:cxnSpLocks/>
            <a:endCxn id="171" idx="0"/>
          </p:cNvCxnSpPr>
          <p:nvPr/>
        </p:nvCxnSpPr>
        <p:spPr bwMode="auto">
          <a:xfrm>
            <a:off x="14784288" y="2753544"/>
            <a:ext cx="3197244" cy="218413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EF735EA5-75AE-294B-85DC-4D4E1338B1B9}"/>
              </a:ext>
            </a:extLst>
          </p:cNvPr>
          <p:cNvGrpSpPr/>
          <p:nvPr/>
        </p:nvGrpSpPr>
        <p:grpSpPr>
          <a:xfrm>
            <a:off x="4535561" y="4931328"/>
            <a:ext cx="4248000" cy="1655999"/>
            <a:chOff x="7351180" y="5561856"/>
            <a:chExt cx="4248000" cy="1655999"/>
          </a:xfrm>
        </p:grpSpPr>
        <p:sp>
          <p:nvSpPr>
            <p:cNvPr id="167" name="Скругленный прямоугольник 166">
              <a:extLst>
                <a:ext uri="{FF2B5EF4-FFF2-40B4-BE49-F238E27FC236}">
                  <a16:creationId xmlns:a16="http://schemas.microsoft.com/office/drawing/2014/main" id="{92F9E210-8688-F043-85BC-086AC3E24555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68" name="Text Box 2">
              <a:extLst>
                <a:ext uri="{FF2B5EF4-FFF2-40B4-BE49-F238E27FC236}">
                  <a16:creationId xmlns:a16="http://schemas.microsoft.com/office/drawing/2014/main" id="{E08E3181-4CAF-404A-91D7-9D1F99B6D2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69" name="Text Box 3">
              <a:extLst>
                <a:ext uri="{FF2B5EF4-FFF2-40B4-BE49-F238E27FC236}">
                  <a16:creationId xmlns:a16="http://schemas.microsoft.com/office/drawing/2014/main" id="{30050F23-C4CF-AE43-946F-1CB976C4B1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51FC2F2C-0649-BF43-BEF5-FD2C4CE714AE}"/>
              </a:ext>
            </a:extLst>
          </p:cNvPr>
          <p:cNvGrpSpPr/>
          <p:nvPr/>
        </p:nvGrpSpPr>
        <p:grpSpPr>
          <a:xfrm>
            <a:off x="15857532" y="4937678"/>
            <a:ext cx="4248000" cy="1655999"/>
            <a:chOff x="7351180" y="5561856"/>
            <a:chExt cx="4248000" cy="1655999"/>
          </a:xfrm>
        </p:grpSpPr>
        <p:sp>
          <p:nvSpPr>
            <p:cNvPr id="171" name="Скругленный прямоугольник 170">
              <a:extLst>
                <a:ext uri="{FF2B5EF4-FFF2-40B4-BE49-F238E27FC236}">
                  <a16:creationId xmlns:a16="http://schemas.microsoft.com/office/drawing/2014/main" id="{83EC6ED4-9479-244C-A7CA-035C915C71C6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72" name="Text Box 2">
              <a:extLst>
                <a:ext uri="{FF2B5EF4-FFF2-40B4-BE49-F238E27FC236}">
                  <a16:creationId xmlns:a16="http://schemas.microsoft.com/office/drawing/2014/main" id="{BC56E406-0789-FF41-BB4A-B85735AB9F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73" name="Text Box 3">
              <a:extLst>
                <a:ext uri="{FF2B5EF4-FFF2-40B4-BE49-F238E27FC236}">
                  <a16:creationId xmlns:a16="http://schemas.microsoft.com/office/drawing/2014/main" id="{D88105BE-1096-0C44-AA48-444CD4E42C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Loo Chang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3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1478657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9" y="3073953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9" y="1766689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8" y="1624585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2CA1658-AD5F-D842-AD5E-1FECC5E80BD4}"/>
              </a:ext>
            </a:extLst>
          </p:cNvPr>
          <p:cNvGrpSpPr/>
          <p:nvPr/>
        </p:nvGrpSpPr>
        <p:grpSpPr>
          <a:xfrm>
            <a:off x="1678832" y="5734554"/>
            <a:ext cx="4248000" cy="1655999"/>
            <a:chOff x="1678832" y="5561856"/>
            <a:chExt cx="4248000" cy="1655999"/>
          </a:xfrm>
        </p:grpSpPr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4DCE739E-4B09-0344-968E-04A60FFE0A5A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3383176E-60CA-D54B-A5EA-836342A5C8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7" name="Text Box 3">
              <a:extLst>
                <a:ext uri="{FF2B5EF4-FFF2-40B4-BE49-F238E27FC236}">
                  <a16:creationId xmlns:a16="http://schemas.microsoft.com/office/drawing/2014/main" id="{A3C132E1-12E2-7442-BA58-A922222D98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0043705-CDC2-574F-8F49-F4AF645D0C1F}"/>
              </a:ext>
            </a:extLst>
          </p:cNvPr>
          <p:cNvGrpSpPr/>
          <p:nvPr/>
        </p:nvGrpSpPr>
        <p:grpSpPr>
          <a:xfrm>
            <a:off x="7351180" y="5734554"/>
            <a:ext cx="4248000" cy="1655999"/>
            <a:chOff x="7351180" y="5561856"/>
            <a:chExt cx="4248000" cy="1655999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E02164FE-AC30-9348-81EF-7C67A608F75F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0" name="Text Box 2">
              <a:extLst>
                <a:ext uri="{FF2B5EF4-FFF2-40B4-BE49-F238E27FC236}">
                  <a16:creationId xmlns:a16="http://schemas.microsoft.com/office/drawing/2014/main" id="{F82376A0-F9E6-0D43-B37E-EDF0BD8C54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1" name="Text Box 3">
              <a:extLst>
                <a:ext uri="{FF2B5EF4-FFF2-40B4-BE49-F238E27FC236}">
                  <a16:creationId xmlns:a16="http://schemas.microsoft.com/office/drawing/2014/main" id="{3F50A945-DE72-0549-88B1-F68EF1DFB8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0B08F50-B142-C24F-BD8A-AB5BD51620C3}"/>
              </a:ext>
            </a:extLst>
          </p:cNvPr>
          <p:cNvGrpSpPr/>
          <p:nvPr/>
        </p:nvGrpSpPr>
        <p:grpSpPr>
          <a:xfrm>
            <a:off x="13023528" y="5734554"/>
            <a:ext cx="4248000" cy="1655999"/>
            <a:chOff x="13023528" y="5561856"/>
            <a:chExt cx="4248000" cy="1655999"/>
          </a:xfrm>
        </p:grpSpPr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73EF8629-EAA9-AD4B-85A7-5211C9AEB072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5" name="Text Box 2">
              <a:extLst>
                <a:ext uri="{FF2B5EF4-FFF2-40B4-BE49-F238E27FC236}">
                  <a16:creationId xmlns:a16="http://schemas.microsoft.com/office/drawing/2014/main" id="{A9EFAAB4-6185-BE46-958F-5D29BF6D6A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6" name="Text Box 3">
              <a:extLst>
                <a:ext uri="{FF2B5EF4-FFF2-40B4-BE49-F238E27FC236}">
                  <a16:creationId xmlns:a16="http://schemas.microsoft.com/office/drawing/2014/main" id="{B2EF22A9-E136-1A42-98CE-7286235C57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DB8DE756-6C84-4347-88EC-C906E002F06B}"/>
              </a:ext>
            </a:extLst>
          </p:cNvPr>
          <p:cNvGrpSpPr/>
          <p:nvPr/>
        </p:nvGrpSpPr>
        <p:grpSpPr>
          <a:xfrm>
            <a:off x="18695875" y="5734554"/>
            <a:ext cx="4248000" cy="1655999"/>
            <a:chOff x="18695875" y="5561856"/>
            <a:chExt cx="4248000" cy="1655999"/>
          </a:xfrm>
        </p:grpSpPr>
        <p:sp>
          <p:nvSpPr>
            <p:cNvPr id="88" name="Скругленный прямоугольник 87">
              <a:extLst>
                <a:ext uri="{FF2B5EF4-FFF2-40B4-BE49-F238E27FC236}">
                  <a16:creationId xmlns:a16="http://schemas.microsoft.com/office/drawing/2014/main" id="{69301B0E-0A89-0A4B-B978-6BA7C0439981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9" name="Text Box 2">
              <a:extLst>
                <a:ext uri="{FF2B5EF4-FFF2-40B4-BE49-F238E27FC236}">
                  <a16:creationId xmlns:a16="http://schemas.microsoft.com/office/drawing/2014/main" id="{A8912DC6-5724-0143-B3B8-126BACFECE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0" name="Text Box 3">
              <a:extLst>
                <a:ext uri="{FF2B5EF4-FFF2-40B4-BE49-F238E27FC236}">
                  <a16:creationId xmlns:a16="http://schemas.microsoft.com/office/drawing/2014/main" id="{B2BE57F1-CCDC-0D43-A4C6-4A3C9B3E38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BEEF83B-89B7-0149-B6AE-889C4F86B461}"/>
              </a:ext>
            </a:extLst>
          </p:cNvPr>
          <p:cNvGrpSpPr/>
          <p:nvPr/>
        </p:nvGrpSpPr>
        <p:grpSpPr>
          <a:xfrm>
            <a:off x="1318792" y="9300486"/>
            <a:ext cx="2295581" cy="1512000"/>
            <a:chOff x="1687507" y="7970039"/>
            <a:chExt cx="2295581" cy="1512000"/>
          </a:xfrm>
        </p:grpSpPr>
        <p:sp>
          <p:nvSpPr>
            <p:cNvPr id="92" name="Скругленный прямоугольник 91">
              <a:extLst>
                <a:ext uri="{FF2B5EF4-FFF2-40B4-BE49-F238E27FC236}">
                  <a16:creationId xmlns:a16="http://schemas.microsoft.com/office/drawing/2014/main" id="{CEB52DFA-4F75-D842-B6D8-CBC0E4DB0C5A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3" name="Text Box 3">
              <a:extLst>
                <a:ext uri="{FF2B5EF4-FFF2-40B4-BE49-F238E27FC236}">
                  <a16:creationId xmlns:a16="http://schemas.microsoft.com/office/drawing/2014/main" id="{2DBC2892-FC2C-E540-9648-3A7C1C36DC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0202C05-8467-2F43-92A8-4F4899877A53}"/>
              </a:ext>
            </a:extLst>
          </p:cNvPr>
          <p:cNvGrpSpPr/>
          <p:nvPr/>
        </p:nvGrpSpPr>
        <p:grpSpPr>
          <a:xfrm>
            <a:off x="3991763" y="9300486"/>
            <a:ext cx="2295581" cy="1512000"/>
            <a:chOff x="1687507" y="7970039"/>
            <a:chExt cx="2295581" cy="1512000"/>
          </a:xfrm>
        </p:grpSpPr>
        <p:sp>
          <p:nvSpPr>
            <p:cNvPr id="95" name="Скругленный прямоугольник 94">
              <a:extLst>
                <a:ext uri="{FF2B5EF4-FFF2-40B4-BE49-F238E27FC236}">
                  <a16:creationId xmlns:a16="http://schemas.microsoft.com/office/drawing/2014/main" id="{6F80F68A-3EA6-2D4D-88EE-BD16F938D92F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9B87C5D6-A2F4-ED46-AA5D-553BB23578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03A06DE-B498-4242-B374-2FB4CC065ECB}"/>
              </a:ext>
            </a:extLst>
          </p:cNvPr>
          <p:cNvGrpSpPr/>
          <p:nvPr/>
        </p:nvGrpSpPr>
        <p:grpSpPr>
          <a:xfrm>
            <a:off x="6990904" y="9300486"/>
            <a:ext cx="2295581" cy="1512000"/>
            <a:chOff x="1687507" y="7970039"/>
            <a:chExt cx="2295581" cy="1512000"/>
          </a:xfrm>
        </p:grpSpPr>
        <p:sp>
          <p:nvSpPr>
            <p:cNvPr id="98" name="Скругленный прямоугольник 97">
              <a:extLst>
                <a:ext uri="{FF2B5EF4-FFF2-40B4-BE49-F238E27FC236}">
                  <a16:creationId xmlns:a16="http://schemas.microsoft.com/office/drawing/2014/main" id="{AC4E4863-9C59-784C-81EF-44046FE61EE6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9" name="Text Box 3">
              <a:extLst>
                <a:ext uri="{FF2B5EF4-FFF2-40B4-BE49-F238E27FC236}">
                  <a16:creationId xmlns:a16="http://schemas.microsoft.com/office/drawing/2014/main" id="{64B81833-B589-5F4E-A5CC-D5EB0B347D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9F9B036B-F23B-E44D-991E-15D21DFF7180}"/>
              </a:ext>
            </a:extLst>
          </p:cNvPr>
          <p:cNvGrpSpPr/>
          <p:nvPr/>
        </p:nvGrpSpPr>
        <p:grpSpPr>
          <a:xfrm>
            <a:off x="9663875" y="9300486"/>
            <a:ext cx="2295581" cy="1512000"/>
            <a:chOff x="1687507" y="7970039"/>
            <a:chExt cx="2295581" cy="1512000"/>
          </a:xfrm>
        </p:grpSpPr>
        <p:sp>
          <p:nvSpPr>
            <p:cNvPr id="101" name="Скругленный прямоугольник 100">
              <a:extLst>
                <a:ext uri="{FF2B5EF4-FFF2-40B4-BE49-F238E27FC236}">
                  <a16:creationId xmlns:a16="http://schemas.microsoft.com/office/drawing/2014/main" id="{168AE921-7F52-1E40-BF9A-67A03A18309F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8907E4FC-0078-A745-956A-B7A3C24CD25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E816F589-628F-CE48-8C0D-93A14921721D}"/>
              </a:ext>
            </a:extLst>
          </p:cNvPr>
          <p:cNvGrpSpPr/>
          <p:nvPr/>
        </p:nvGrpSpPr>
        <p:grpSpPr>
          <a:xfrm>
            <a:off x="12663252" y="9300486"/>
            <a:ext cx="2295581" cy="1512000"/>
            <a:chOff x="1687507" y="7970039"/>
            <a:chExt cx="2295581" cy="1512000"/>
          </a:xfrm>
        </p:grpSpPr>
        <p:sp>
          <p:nvSpPr>
            <p:cNvPr id="104" name="Скругленный прямоугольник 103">
              <a:extLst>
                <a:ext uri="{FF2B5EF4-FFF2-40B4-BE49-F238E27FC236}">
                  <a16:creationId xmlns:a16="http://schemas.microsoft.com/office/drawing/2014/main" id="{2628120E-27C8-FD48-8AC7-23B6D42BFE44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5" name="Text Box 3">
              <a:extLst>
                <a:ext uri="{FF2B5EF4-FFF2-40B4-BE49-F238E27FC236}">
                  <a16:creationId xmlns:a16="http://schemas.microsoft.com/office/drawing/2014/main" id="{4B72FA3E-16D1-5C40-BEEB-3E4A1C9F15A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1194DCBD-D3A5-9E4A-AB25-FB1DB028999B}"/>
              </a:ext>
            </a:extLst>
          </p:cNvPr>
          <p:cNvGrpSpPr/>
          <p:nvPr/>
        </p:nvGrpSpPr>
        <p:grpSpPr>
          <a:xfrm>
            <a:off x="15336223" y="9300486"/>
            <a:ext cx="2295581" cy="1512000"/>
            <a:chOff x="1687507" y="7970039"/>
            <a:chExt cx="2295581" cy="1512000"/>
          </a:xfrm>
        </p:grpSpPr>
        <p:sp>
          <p:nvSpPr>
            <p:cNvPr id="107" name="Скругленный прямоугольник 106">
              <a:extLst>
                <a:ext uri="{FF2B5EF4-FFF2-40B4-BE49-F238E27FC236}">
                  <a16:creationId xmlns:a16="http://schemas.microsoft.com/office/drawing/2014/main" id="{04073AFF-CB2E-7B4C-B596-0DE3126B7480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8" name="Text Box 3">
              <a:extLst>
                <a:ext uri="{FF2B5EF4-FFF2-40B4-BE49-F238E27FC236}">
                  <a16:creationId xmlns:a16="http://schemas.microsoft.com/office/drawing/2014/main" id="{2BCD51A7-2AC1-AD4C-9041-B879C93F1C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A6EC6E1-022B-0146-99FD-39D02DFF6CE3}"/>
              </a:ext>
            </a:extLst>
          </p:cNvPr>
          <p:cNvGrpSpPr/>
          <p:nvPr/>
        </p:nvGrpSpPr>
        <p:grpSpPr>
          <a:xfrm>
            <a:off x="18335599" y="9300486"/>
            <a:ext cx="2295581" cy="1512000"/>
            <a:chOff x="1687507" y="7970039"/>
            <a:chExt cx="2295581" cy="1512000"/>
          </a:xfrm>
        </p:grpSpPr>
        <p:sp>
          <p:nvSpPr>
            <p:cNvPr id="110" name="Скругленный прямоугольник 109">
              <a:extLst>
                <a:ext uri="{FF2B5EF4-FFF2-40B4-BE49-F238E27FC236}">
                  <a16:creationId xmlns:a16="http://schemas.microsoft.com/office/drawing/2014/main" id="{8F517E94-C4D5-6540-A55F-5038199FC3A5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1" name="Text Box 3">
              <a:extLst>
                <a:ext uri="{FF2B5EF4-FFF2-40B4-BE49-F238E27FC236}">
                  <a16:creationId xmlns:a16="http://schemas.microsoft.com/office/drawing/2014/main" id="{0E5D34DF-8CAB-A441-8770-B02E8D80AD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FB2DD89-E759-3A47-9563-867920991567}"/>
              </a:ext>
            </a:extLst>
          </p:cNvPr>
          <p:cNvGrpSpPr/>
          <p:nvPr/>
        </p:nvGrpSpPr>
        <p:grpSpPr>
          <a:xfrm>
            <a:off x="21008570" y="9300486"/>
            <a:ext cx="2295581" cy="1512000"/>
            <a:chOff x="1687507" y="7970039"/>
            <a:chExt cx="2295581" cy="1512000"/>
          </a:xfrm>
        </p:grpSpPr>
        <p:sp>
          <p:nvSpPr>
            <p:cNvPr id="113" name="Скругленный прямоугольник 112">
              <a:extLst>
                <a:ext uri="{FF2B5EF4-FFF2-40B4-BE49-F238E27FC236}">
                  <a16:creationId xmlns:a16="http://schemas.microsoft.com/office/drawing/2014/main" id="{848C4259-B3B4-3E4D-95C1-99A460DB1C52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4" name="Text Box 3">
              <a:extLst>
                <a:ext uri="{FF2B5EF4-FFF2-40B4-BE49-F238E27FC236}">
                  <a16:creationId xmlns:a16="http://schemas.microsoft.com/office/drawing/2014/main" id="{37F511D8-C1CE-7145-892B-C60231C78D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id="{81A7686E-D2AE-4B41-9B2A-ED5B96E23763}"/>
              </a:ext>
            </a:extLst>
          </p:cNvPr>
          <p:cNvCxnSpPr>
            <a:endCxn id="45" idx="0"/>
          </p:cNvCxnSpPr>
          <p:nvPr/>
        </p:nvCxnSpPr>
        <p:spPr bwMode="auto">
          <a:xfrm flipH="1">
            <a:off x="3802832" y="3790338"/>
            <a:ext cx="838916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0A0FE545-69C4-4645-9219-00295C5A9563}"/>
              </a:ext>
            </a:extLst>
          </p:cNvPr>
          <p:cNvCxnSpPr>
            <a:endCxn id="53" idx="0"/>
          </p:cNvCxnSpPr>
          <p:nvPr/>
        </p:nvCxnSpPr>
        <p:spPr bwMode="auto">
          <a:xfrm>
            <a:off x="12192000" y="3790338"/>
            <a:ext cx="295552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E432C36C-55F3-2447-931C-21AD828BDCEA}"/>
              </a:ext>
            </a:extLst>
          </p:cNvPr>
          <p:cNvCxnSpPr>
            <a:cxnSpLocks/>
            <a:endCxn id="88" idx="0"/>
          </p:cNvCxnSpPr>
          <p:nvPr/>
        </p:nvCxnSpPr>
        <p:spPr bwMode="auto">
          <a:xfrm>
            <a:off x="12192000" y="3790338"/>
            <a:ext cx="8627875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594EB04A-D45F-4241-A775-91E75CC5FAF5}"/>
              </a:ext>
            </a:extLst>
          </p:cNvPr>
          <p:cNvCxnSpPr>
            <a:endCxn id="49" idx="0"/>
          </p:cNvCxnSpPr>
          <p:nvPr/>
        </p:nvCxnSpPr>
        <p:spPr bwMode="auto">
          <a:xfrm flipH="1">
            <a:off x="9475180" y="3818612"/>
            <a:ext cx="2716820" cy="191594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F08798DF-0889-1949-A861-69DA49F15386}"/>
              </a:ext>
            </a:extLst>
          </p:cNvPr>
          <p:cNvCxnSpPr>
            <a:stCxn id="45" idx="2"/>
            <a:endCxn id="92" idx="0"/>
          </p:cNvCxnSpPr>
          <p:nvPr/>
        </p:nvCxnSpPr>
        <p:spPr bwMode="auto">
          <a:xfrm flipH="1">
            <a:off x="2466583" y="7390553"/>
            <a:ext cx="1336249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F445E270-ED1F-BF4B-9484-FACF93514870}"/>
              </a:ext>
            </a:extLst>
          </p:cNvPr>
          <p:cNvCxnSpPr>
            <a:stCxn id="49" idx="2"/>
            <a:endCxn id="98" idx="0"/>
          </p:cNvCxnSpPr>
          <p:nvPr/>
        </p:nvCxnSpPr>
        <p:spPr bwMode="auto">
          <a:xfrm flipH="1">
            <a:off x="8138695" y="7390553"/>
            <a:ext cx="1336485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36C3C979-1D78-D14B-9B81-61CAA506FD20}"/>
              </a:ext>
            </a:extLst>
          </p:cNvPr>
          <p:cNvCxnSpPr>
            <a:stCxn id="53" idx="2"/>
          </p:cNvCxnSpPr>
          <p:nvPr/>
        </p:nvCxnSpPr>
        <p:spPr bwMode="auto">
          <a:xfrm flipH="1">
            <a:off x="13861458" y="7390553"/>
            <a:ext cx="1286070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C0D3CBF8-8B0E-FF47-82B0-B8BD00783222}"/>
              </a:ext>
            </a:extLst>
          </p:cNvPr>
          <p:cNvCxnSpPr>
            <a:stCxn id="88" idx="2"/>
            <a:endCxn id="110" idx="0"/>
          </p:cNvCxnSpPr>
          <p:nvPr/>
        </p:nvCxnSpPr>
        <p:spPr bwMode="auto">
          <a:xfrm flipH="1">
            <a:off x="19483390" y="7390553"/>
            <a:ext cx="1336485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FEA674F8-BA1D-1942-AB1D-0C4FC03BE7E7}"/>
              </a:ext>
            </a:extLst>
          </p:cNvPr>
          <p:cNvCxnSpPr>
            <a:stCxn id="45" idx="2"/>
          </p:cNvCxnSpPr>
          <p:nvPr/>
        </p:nvCxnSpPr>
        <p:spPr bwMode="auto">
          <a:xfrm>
            <a:off x="3802832" y="7390553"/>
            <a:ext cx="1424347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54D19E81-BE6A-734F-B446-BC9AA0EE2D30}"/>
              </a:ext>
            </a:extLst>
          </p:cNvPr>
          <p:cNvCxnSpPr>
            <a:stCxn id="49" idx="2"/>
            <a:endCxn id="101" idx="0"/>
          </p:cNvCxnSpPr>
          <p:nvPr/>
        </p:nvCxnSpPr>
        <p:spPr bwMode="auto">
          <a:xfrm>
            <a:off x="9475180" y="7390553"/>
            <a:ext cx="1336486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204F2E2F-68C0-B344-BB41-E5EE0AB93ADA}"/>
              </a:ext>
            </a:extLst>
          </p:cNvPr>
          <p:cNvCxnSpPr>
            <a:cxnSpLocks/>
            <a:stCxn id="53" idx="2"/>
            <a:endCxn id="107" idx="0"/>
          </p:cNvCxnSpPr>
          <p:nvPr/>
        </p:nvCxnSpPr>
        <p:spPr bwMode="auto">
          <a:xfrm>
            <a:off x="15147528" y="7390553"/>
            <a:ext cx="1336486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4FC80849-55B1-D340-8909-FE4C63957DFD}"/>
              </a:ext>
            </a:extLst>
          </p:cNvPr>
          <p:cNvCxnSpPr>
            <a:stCxn id="88" idx="2"/>
          </p:cNvCxnSpPr>
          <p:nvPr/>
        </p:nvCxnSpPr>
        <p:spPr bwMode="auto">
          <a:xfrm>
            <a:off x="20819875" y="7390553"/>
            <a:ext cx="1453245" cy="190993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800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008A4F6-0470-284A-A1E3-88261EC2C289}"/>
              </a:ext>
            </a:extLst>
          </p:cNvPr>
          <p:cNvCxnSpPr>
            <a:cxnSpLocks/>
          </p:cNvCxnSpPr>
          <p:nvPr/>
        </p:nvCxnSpPr>
        <p:spPr bwMode="auto">
          <a:xfrm>
            <a:off x="5993435" y="6494970"/>
            <a:ext cx="259785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679F4F-44F8-684D-A439-E2545BC6DBD1}"/>
              </a:ext>
            </a:extLst>
          </p:cNvPr>
          <p:cNvGrpSpPr/>
          <p:nvPr/>
        </p:nvGrpSpPr>
        <p:grpSpPr>
          <a:xfrm>
            <a:off x="1750840" y="5576127"/>
            <a:ext cx="5184576" cy="1827237"/>
            <a:chOff x="9599712" y="818139"/>
            <a:chExt cx="5184576" cy="1827237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1241376"/>
              <a:ext cx="5184576" cy="1404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7F960549-B9FC-9742-BCFE-E5BA76720E31}"/>
                </a:ext>
              </a:extLst>
            </p:cNvPr>
            <p:cNvSpPr/>
            <p:nvPr/>
          </p:nvSpPr>
          <p:spPr bwMode="auto">
            <a:xfrm>
              <a:off x="9599712" y="818139"/>
              <a:ext cx="5184576" cy="648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77119" y="1661584"/>
              <a:ext cx="4429762" cy="73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3EE3CDE8-7E22-DF45-A239-B5F624C5B7F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77117" y="953345"/>
              <a:ext cx="4429764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6BE2F10-FCD8-B643-A020-EE98A7463274}"/>
              </a:ext>
            </a:extLst>
          </p:cNvPr>
          <p:cNvGrpSpPr/>
          <p:nvPr/>
        </p:nvGrpSpPr>
        <p:grpSpPr>
          <a:xfrm>
            <a:off x="8153676" y="2469631"/>
            <a:ext cx="4248946" cy="1673998"/>
            <a:chOff x="1561101" y="5823377"/>
            <a:chExt cx="4248946" cy="1673998"/>
          </a:xfrm>
        </p:grpSpPr>
        <p:sp>
          <p:nvSpPr>
            <p:cNvPr id="88" name="Скругленный прямоугольник 87">
              <a:extLst>
                <a:ext uri="{FF2B5EF4-FFF2-40B4-BE49-F238E27FC236}">
                  <a16:creationId xmlns:a16="http://schemas.microsoft.com/office/drawing/2014/main" id="{B2253AC5-899B-F149-B977-3B1FABEB341C}"/>
                </a:ext>
              </a:extLst>
            </p:cNvPr>
            <p:cNvSpPr/>
            <p:nvPr/>
          </p:nvSpPr>
          <p:spPr bwMode="auto">
            <a:xfrm>
              <a:off x="1561101" y="5877375"/>
              <a:ext cx="4248946" cy="1620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2" name="Text Box 3">
              <a:extLst>
                <a:ext uri="{FF2B5EF4-FFF2-40B4-BE49-F238E27FC236}">
                  <a16:creationId xmlns:a16="http://schemas.microsoft.com/office/drawing/2014/main" id="{B4DB3E5E-F93B-0F4D-898B-F49E16A11F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705230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103" name="Скругленный прямоугольник 102">
              <a:extLst>
                <a:ext uri="{FF2B5EF4-FFF2-40B4-BE49-F238E27FC236}">
                  <a16:creationId xmlns:a16="http://schemas.microsoft.com/office/drawing/2014/main" id="{38B504C3-8951-904A-BF5A-BC6DB0333205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4" name="Text Box 2">
              <a:extLst>
                <a:ext uri="{FF2B5EF4-FFF2-40B4-BE49-F238E27FC236}">
                  <a16:creationId xmlns:a16="http://schemas.microsoft.com/office/drawing/2014/main" id="{F7938105-30E6-BD4E-BCBE-709555EB66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57920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B77DF342-721C-DF4A-8F26-02880A424F26}"/>
              </a:ext>
            </a:extLst>
          </p:cNvPr>
          <p:cNvGrpSpPr/>
          <p:nvPr/>
        </p:nvGrpSpPr>
        <p:grpSpPr>
          <a:xfrm>
            <a:off x="8153676" y="8856410"/>
            <a:ext cx="4248946" cy="1673998"/>
            <a:chOff x="1561101" y="5823377"/>
            <a:chExt cx="4248946" cy="1673998"/>
          </a:xfrm>
        </p:grpSpPr>
        <p:sp>
          <p:nvSpPr>
            <p:cNvPr id="92" name="Скругленный прямоугольник 91">
              <a:extLst>
                <a:ext uri="{FF2B5EF4-FFF2-40B4-BE49-F238E27FC236}">
                  <a16:creationId xmlns:a16="http://schemas.microsoft.com/office/drawing/2014/main" id="{F36BFB85-1199-3F43-A879-9DC9E3D92149}"/>
                </a:ext>
              </a:extLst>
            </p:cNvPr>
            <p:cNvSpPr/>
            <p:nvPr/>
          </p:nvSpPr>
          <p:spPr bwMode="auto">
            <a:xfrm>
              <a:off x="1561101" y="5877375"/>
              <a:ext cx="4248946" cy="1620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3" name="Text Box 3">
              <a:extLst>
                <a:ext uri="{FF2B5EF4-FFF2-40B4-BE49-F238E27FC236}">
                  <a16:creationId xmlns:a16="http://schemas.microsoft.com/office/drawing/2014/main" id="{21F0914D-353C-674D-AB12-4C91321BAB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705230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493E1C52-0307-1547-B00A-D02535F90CD1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5" name="Text Box 2">
              <a:extLst>
                <a:ext uri="{FF2B5EF4-FFF2-40B4-BE49-F238E27FC236}">
                  <a16:creationId xmlns:a16="http://schemas.microsoft.com/office/drawing/2014/main" id="{2C9E0A57-F8CA-DA4E-899A-81BDA34A60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42712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318887FB-2004-1D4A-8B87-31E9FA02190B}"/>
              </a:ext>
            </a:extLst>
          </p:cNvPr>
          <p:cNvCxnSpPr>
            <a:cxnSpLocks/>
            <a:stCxn id="88" idx="1"/>
            <a:endCxn id="92" idx="1"/>
          </p:cNvCxnSpPr>
          <p:nvPr/>
        </p:nvCxnSpPr>
        <p:spPr bwMode="auto">
          <a:xfrm rot="10800000" flipV="1">
            <a:off x="8153676" y="3333628"/>
            <a:ext cx="12700" cy="6386779"/>
          </a:xfrm>
          <a:prstGeom prst="bentConnector3">
            <a:avLst>
              <a:gd name="adj1" fmla="val 452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BDC305C-7001-E84A-BA88-1E9CE22DD1B0}"/>
              </a:ext>
            </a:extLst>
          </p:cNvPr>
          <p:cNvGrpSpPr/>
          <p:nvPr/>
        </p:nvGrpSpPr>
        <p:grpSpPr>
          <a:xfrm>
            <a:off x="13476697" y="1529408"/>
            <a:ext cx="4248946" cy="3600400"/>
            <a:chOff x="13847710" y="1817440"/>
            <a:chExt cx="4248946" cy="360040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C8F6C31-C7D7-6042-ADE2-6EF9CD01E247}"/>
                </a:ext>
              </a:extLst>
            </p:cNvPr>
            <p:cNvGrpSpPr/>
            <p:nvPr/>
          </p:nvGrpSpPr>
          <p:grpSpPr>
            <a:xfrm>
              <a:off x="13847710" y="3095640"/>
              <a:ext cx="4248946" cy="1044000"/>
              <a:chOff x="17016536" y="5622339"/>
              <a:chExt cx="4248946" cy="1044000"/>
            </a:xfrm>
          </p:grpSpPr>
          <p:sp>
            <p:nvSpPr>
              <p:cNvPr id="111" name="Скругленный прямоугольник 110">
                <a:extLst>
                  <a:ext uri="{FF2B5EF4-FFF2-40B4-BE49-F238E27FC236}">
                    <a16:creationId xmlns:a16="http://schemas.microsoft.com/office/drawing/2014/main" id="{5FE4A938-9F66-A447-BDB9-5F7B85C24671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14" name="Text Box 2">
                <a:extLst>
                  <a:ext uri="{FF2B5EF4-FFF2-40B4-BE49-F238E27FC236}">
                    <a16:creationId xmlns:a16="http://schemas.microsoft.com/office/drawing/2014/main" id="{74205920-DCD5-E14A-836B-28028FE468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AC6BA4CA-A04D-BD44-8756-DBD71CFC4DA9}"/>
                </a:ext>
              </a:extLst>
            </p:cNvPr>
            <p:cNvGrpSpPr/>
            <p:nvPr/>
          </p:nvGrpSpPr>
          <p:grpSpPr>
            <a:xfrm>
              <a:off x="13847710" y="1817440"/>
              <a:ext cx="4248946" cy="1044000"/>
              <a:chOff x="17016536" y="5622339"/>
              <a:chExt cx="4248946" cy="1044000"/>
            </a:xfrm>
          </p:grpSpPr>
          <p:sp>
            <p:nvSpPr>
              <p:cNvPr id="67" name="Скругленный прямоугольник 66">
                <a:extLst>
                  <a:ext uri="{FF2B5EF4-FFF2-40B4-BE49-F238E27FC236}">
                    <a16:creationId xmlns:a16="http://schemas.microsoft.com/office/drawing/2014/main" id="{D96F915B-2C24-264F-B72B-42DF054E8308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8" name="Text Box 2">
                <a:extLst>
                  <a:ext uri="{FF2B5EF4-FFF2-40B4-BE49-F238E27FC236}">
                    <a16:creationId xmlns:a16="http://schemas.microsoft.com/office/drawing/2014/main" id="{E14F7C0C-4374-0B4C-B201-B3EBF2A37A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C4B70DE-A803-5641-9FF1-2872D13A768F}"/>
                </a:ext>
              </a:extLst>
            </p:cNvPr>
            <p:cNvGrpSpPr/>
            <p:nvPr/>
          </p:nvGrpSpPr>
          <p:grpSpPr>
            <a:xfrm>
              <a:off x="13847710" y="4373840"/>
              <a:ext cx="4248946" cy="1044000"/>
              <a:chOff x="17016536" y="5622339"/>
              <a:chExt cx="4248946" cy="1044000"/>
            </a:xfrm>
          </p:grpSpPr>
          <p:sp>
            <p:nvSpPr>
              <p:cNvPr id="70" name="Скругленный прямоугольник 69">
                <a:extLst>
                  <a:ext uri="{FF2B5EF4-FFF2-40B4-BE49-F238E27FC236}">
                    <a16:creationId xmlns:a16="http://schemas.microsoft.com/office/drawing/2014/main" id="{2FC6DB92-CB5D-5A4E-ABB5-4D8863743CF7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1" name="Text Box 2">
                <a:extLst>
                  <a:ext uri="{FF2B5EF4-FFF2-40B4-BE49-F238E27FC236}">
                    <a16:creationId xmlns:a16="http://schemas.microsoft.com/office/drawing/2014/main" id="{6EB5825A-0767-9D4D-AE54-46429CE4591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62A257A-70BC-6247-99A5-09D199E8B870}"/>
              </a:ext>
            </a:extLst>
          </p:cNvPr>
          <p:cNvCxnSpPr>
            <a:cxnSpLocks/>
            <a:stCxn id="88" idx="3"/>
            <a:endCxn id="111" idx="1"/>
          </p:cNvCxnSpPr>
          <p:nvPr/>
        </p:nvCxnSpPr>
        <p:spPr bwMode="auto">
          <a:xfrm flipV="1">
            <a:off x="12402622" y="3329608"/>
            <a:ext cx="1074075" cy="402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6" name="Соединительная линия уступом 95">
            <a:extLst>
              <a:ext uri="{FF2B5EF4-FFF2-40B4-BE49-F238E27FC236}">
                <a16:creationId xmlns:a16="http://schemas.microsoft.com/office/drawing/2014/main" id="{70D350D5-C85C-9743-8EC0-E359EFC9848B}"/>
              </a:ext>
            </a:extLst>
          </p:cNvPr>
          <p:cNvCxnSpPr>
            <a:cxnSpLocks/>
            <a:stCxn id="67" idx="1"/>
            <a:endCxn id="70" idx="1"/>
          </p:cNvCxnSpPr>
          <p:nvPr/>
        </p:nvCxnSpPr>
        <p:spPr bwMode="auto">
          <a:xfrm rot="10800000" flipV="1">
            <a:off x="13476697" y="2051408"/>
            <a:ext cx="12700" cy="2556400"/>
          </a:xfrm>
          <a:prstGeom prst="bentConnector3">
            <a:avLst>
              <a:gd name="adj1" fmla="val 404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CCAC880-C271-D148-BD3E-7E2505FD12B4}"/>
              </a:ext>
            </a:extLst>
          </p:cNvPr>
          <p:cNvGrpSpPr/>
          <p:nvPr/>
        </p:nvGrpSpPr>
        <p:grpSpPr>
          <a:xfrm>
            <a:off x="8160025" y="5652746"/>
            <a:ext cx="4248946" cy="1673998"/>
            <a:chOff x="1561101" y="5823377"/>
            <a:chExt cx="4248946" cy="1673998"/>
          </a:xfrm>
        </p:grpSpPr>
        <p:sp>
          <p:nvSpPr>
            <p:cNvPr id="46" name="Скругленный прямоугольник 45">
              <a:extLst>
                <a:ext uri="{FF2B5EF4-FFF2-40B4-BE49-F238E27FC236}">
                  <a16:creationId xmlns:a16="http://schemas.microsoft.com/office/drawing/2014/main" id="{A274A39B-0705-6543-914C-21420B853D61}"/>
                </a:ext>
              </a:extLst>
            </p:cNvPr>
            <p:cNvSpPr/>
            <p:nvPr/>
          </p:nvSpPr>
          <p:spPr bwMode="auto">
            <a:xfrm>
              <a:off x="1561101" y="5877375"/>
              <a:ext cx="4248946" cy="16200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7" name="Text Box 3">
              <a:extLst>
                <a:ext uri="{FF2B5EF4-FFF2-40B4-BE49-F238E27FC236}">
                  <a16:creationId xmlns:a16="http://schemas.microsoft.com/office/drawing/2014/main" id="{DBD744EC-2B68-F648-BEDB-E8EBDE7E14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705230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5B4F426E-E48D-C14E-BF9B-068BBD9F9BE9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9" name="Text Box 2">
              <a:extLst>
                <a:ext uri="{FF2B5EF4-FFF2-40B4-BE49-F238E27FC236}">
                  <a16:creationId xmlns:a16="http://schemas.microsoft.com/office/drawing/2014/main" id="{B736E2F4-47A2-A742-900B-0245D84FCC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42712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6601F0C-9232-3C41-AF4F-5BA7B1AC23DD}"/>
              </a:ext>
            </a:extLst>
          </p:cNvPr>
          <p:cNvGrpSpPr/>
          <p:nvPr/>
        </p:nvGrpSpPr>
        <p:grpSpPr>
          <a:xfrm>
            <a:off x="18607078" y="4693008"/>
            <a:ext cx="4248946" cy="3600400"/>
            <a:chOff x="13847710" y="1817440"/>
            <a:chExt cx="4248946" cy="3600400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7ECD571-F70C-DC43-8AB5-FD046F233620}"/>
                </a:ext>
              </a:extLst>
            </p:cNvPr>
            <p:cNvGrpSpPr/>
            <p:nvPr/>
          </p:nvGrpSpPr>
          <p:grpSpPr>
            <a:xfrm>
              <a:off x="13847710" y="3095640"/>
              <a:ext cx="4248946" cy="1044000"/>
              <a:chOff x="17016536" y="5622339"/>
              <a:chExt cx="4248946" cy="1044000"/>
            </a:xfrm>
          </p:grpSpPr>
          <p:sp>
            <p:nvSpPr>
              <p:cNvPr id="83" name="Скругленный прямоугольник 82">
                <a:extLst>
                  <a:ext uri="{FF2B5EF4-FFF2-40B4-BE49-F238E27FC236}">
                    <a16:creationId xmlns:a16="http://schemas.microsoft.com/office/drawing/2014/main" id="{8E417A8A-7C03-4C4C-AE5F-FFDEC6059489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4" name="Text Box 2">
                <a:extLst>
                  <a:ext uri="{FF2B5EF4-FFF2-40B4-BE49-F238E27FC236}">
                    <a16:creationId xmlns:a16="http://schemas.microsoft.com/office/drawing/2014/main" id="{A8C8D4DA-AA3B-3446-8406-2152699729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9A31AF71-686B-8F43-B036-244C80879FF5}"/>
                </a:ext>
              </a:extLst>
            </p:cNvPr>
            <p:cNvGrpSpPr/>
            <p:nvPr/>
          </p:nvGrpSpPr>
          <p:grpSpPr>
            <a:xfrm>
              <a:off x="13847710" y="1817440"/>
              <a:ext cx="4248946" cy="1044000"/>
              <a:chOff x="17016536" y="5622339"/>
              <a:chExt cx="4248946" cy="1044000"/>
            </a:xfrm>
          </p:grpSpPr>
          <p:sp>
            <p:nvSpPr>
              <p:cNvPr id="64" name="Скругленный прямоугольник 63">
                <a:extLst>
                  <a:ext uri="{FF2B5EF4-FFF2-40B4-BE49-F238E27FC236}">
                    <a16:creationId xmlns:a16="http://schemas.microsoft.com/office/drawing/2014/main" id="{DDADA0CF-1A09-3B4E-B1F3-C1D871282A88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2" name="Text Box 2">
                <a:extLst>
                  <a:ext uri="{FF2B5EF4-FFF2-40B4-BE49-F238E27FC236}">
                    <a16:creationId xmlns:a16="http://schemas.microsoft.com/office/drawing/2014/main" id="{AF13997F-A04C-7042-8C26-CD24FF1B6D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69279535-BA98-7D49-8B01-A905F957423D}"/>
                </a:ext>
              </a:extLst>
            </p:cNvPr>
            <p:cNvGrpSpPr/>
            <p:nvPr/>
          </p:nvGrpSpPr>
          <p:grpSpPr>
            <a:xfrm>
              <a:off x="13847710" y="4373840"/>
              <a:ext cx="4248946" cy="1044000"/>
              <a:chOff x="17016536" y="5622339"/>
              <a:chExt cx="4248946" cy="1044000"/>
            </a:xfrm>
          </p:grpSpPr>
          <p:sp>
            <p:nvSpPr>
              <p:cNvPr id="62" name="Скругленный прямоугольник 61">
                <a:extLst>
                  <a:ext uri="{FF2B5EF4-FFF2-40B4-BE49-F238E27FC236}">
                    <a16:creationId xmlns:a16="http://schemas.microsoft.com/office/drawing/2014/main" id="{916CB0AB-15CE-204E-A7F0-8D25B0FE4C13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3" name="Text Box 2">
                <a:extLst>
                  <a:ext uri="{FF2B5EF4-FFF2-40B4-BE49-F238E27FC236}">
                    <a16:creationId xmlns:a16="http://schemas.microsoft.com/office/drawing/2014/main" id="{913E007E-A75E-4049-91EA-4F026C45FB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5BD8C2C9-A0C0-3E4F-A379-3DB596FEFFB3}"/>
              </a:ext>
            </a:extLst>
          </p:cNvPr>
          <p:cNvCxnSpPr>
            <a:cxnSpLocks/>
            <a:endCxn id="83" idx="1"/>
          </p:cNvCxnSpPr>
          <p:nvPr/>
        </p:nvCxnSpPr>
        <p:spPr bwMode="auto">
          <a:xfrm>
            <a:off x="12408971" y="6493208"/>
            <a:ext cx="6198107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6" name="Соединительная линия уступом 85">
            <a:extLst>
              <a:ext uri="{FF2B5EF4-FFF2-40B4-BE49-F238E27FC236}">
                <a16:creationId xmlns:a16="http://schemas.microsoft.com/office/drawing/2014/main" id="{3E1E3541-1227-D644-801C-F9664A5FE111}"/>
              </a:ext>
            </a:extLst>
          </p:cNvPr>
          <p:cNvCxnSpPr>
            <a:cxnSpLocks/>
            <a:stCxn id="64" idx="1"/>
            <a:endCxn id="62" idx="1"/>
          </p:cNvCxnSpPr>
          <p:nvPr/>
        </p:nvCxnSpPr>
        <p:spPr bwMode="auto">
          <a:xfrm rot="10800000" flipV="1">
            <a:off x="18607078" y="5215008"/>
            <a:ext cx="12700" cy="2556400"/>
          </a:xfrm>
          <a:prstGeom prst="bentConnector3">
            <a:avLst>
              <a:gd name="adj1" fmla="val 468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B760558-0980-BC4B-9DF2-C2AF31FAF401}"/>
              </a:ext>
            </a:extLst>
          </p:cNvPr>
          <p:cNvGrpSpPr/>
          <p:nvPr/>
        </p:nvGrpSpPr>
        <p:grpSpPr>
          <a:xfrm>
            <a:off x="13476697" y="7916807"/>
            <a:ext cx="4248946" cy="3600400"/>
            <a:chOff x="13847710" y="1817440"/>
            <a:chExt cx="4248946" cy="3600400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18AB0F7D-C0F3-F14B-9C2D-2E9B39D3D42E}"/>
                </a:ext>
              </a:extLst>
            </p:cNvPr>
            <p:cNvGrpSpPr/>
            <p:nvPr/>
          </p:nvGrpSpPr>
          <p:grpSpPr>
            <a:xfrm>
              <a:off x="13847710" y="3095640"/>
              <a:ext cx="4248946" cy="1044000"/>
              <a:chOff x="17016536" y="5622339"/>
              <a:chExt cx="4248946" cy="1044000"/>
            </a:xfrm>
          </p:grpSpPr>
          <p:sp>
            <p:nvSpPr>
              <p:cNvPr id="106" name="Скругленный прямоугольник 105">
                <a:extLst>
                  <a:ext uri="{FF2B5EF4-FFF2-40B4-BE49-F238E27FC236}">
                    <a16:creationId xmlns:a16="http://schemas.microsoft.com/office/drawing/2014/main" id="{63BFF160-6EF6-334C-83DA-73D10EBEC350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7" name="Text Box 2">
                <a:extLst>
                  <a:ext uri="{FF2B5EF4-FFF2-40B4-BE49-F238E27FC236}">
                    <a16:creationId xmlns:a16="http://schemas.microsoft.com/office/drawing/2014/main" id="{70005BDE-A3AC-ED4E-AB8C-CB6909B866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0B678F47-CFDA-D541-82E0-AE8A5EF19762}"/>
                </a:ext>
              </a:extLst>
            </p:cNvPr>
            <p:cNvGrpSpPr/>
            <p:nvPr/>
          </p:nvGrpSpPr>
          <p:grpSpPr>
            <a:xfrm>
              <a:off x="13847710" y="1817440"/>
              <a:ext cx="4248946" cy="1044000"/>
              <a:chOff x="17016536" y="5622339"/>
              <a:chExt cx="4248946" cy="1044000"/>
            </a:xfrm>
          </p:grpSpPr>
          <p:sp>
            <p:nvSpPr>
              <p:cNvPr id="101" name="Скругленный прямоугольник 100">
                <a:extLst>
                  <a:ext uri="{FF2B5EF4-FFF2-40B4-BE49-F238E27FC236}">
                    <a16:creationId xmlns:a16="http://schemas.microsoft.com/office/drawing/2014/main" id="{DDBF0853-FDDC-024B-93FF-DD9A86F82D22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5" name="Text Box 2">
                <a:extLst>
                  <a:ext uri="{FF2B5EF4-FFF2-40B4-BE49-F238E27FC236}">
                    <a16:creationId xmlns:a16="http://schemas.microsoft.com/office/drawing/2014/main" id="{A822D8C2-26CC-FF4C-BA9A-630C7A34E6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43B15635-D31F-A14F-8B0E-CADA9670817E}"/>
                </a:ext>
              </a:extLst>
            </p:cNvPr>
            <p:cNvGrpSpPr/>
            <p:nvPr/>
          </p:nvGrpSpPr>
          <p:grpSpPr>
            <a:xfrm>
              <a:off x="13847710" y="4373840"/>
              <a:ext cx="4248946" cy="1044000"/>
              <a:chOff x="17016536" y="5622339"/>
              <a:chExt cx="4248946" cy="1044000"/>
            </a:xfrm>
          </p:grpSpPr>
          <p:sp>
            <p:nvSpPr>
              <p:cNvPr id="99" name="Скругленный прямоугольник 98">
                <a:extLst>
                  <a:ext uri="{FF2B5EF4-FFF2-40B4-BE49-F238E27FC236}">
                    <a16:creationId xmlns:a16="http://schemas.microsoft.com/office/drawing/2014/main" id="{093403E2-F135-C44A-8941-8E0C0ADDAA5D}"/>
                  </a:ext>
                </a:extLst>
              </p:cNvPr>
              <p:cNvSpPr/>
              <p:nvPr/>
            </p:nvSpPr>
            <p:spPr bwMode="auto">
              <a:xfrm>
                <a:off x="17016536" y="5622339"/>
                <a:ext cx="4248946" cy="1044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0" name="Text Box 2">
                <a:extLst>
                  <a:ext uri="{FF2B5EF4-FFF2-40B4-BE49-F238E27FC236}">
                    <a16:creationId xmlns:a16="http://schemas.microsoft.com/office/drawing/2014/main" id="{F71CE17C-AA62-FB4F-80AD-58080099495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236305" y="5972135"/>
                <a:ext cx="3809409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75F64A2A-FFAA-9341-AB2E-6F2B042AF566}"/>
              </a:ext>
            </a:extLst>
          </p:cNvPr>
          <p:cNvCxnSpPr>
            <a:cxnSpLocks/>
            <a:endCxn id="106" idx="1"/>
          </p:cNvCxnSpPr>
          <p:nvPr/>
        </p:nvCxnSpPr>
        <p:spPr bwMode="auto">
          <a:xfrm flipV="1">
            <a:off x="12402622" y="9717007"/>
            <a:ext cx="1074075" cy="402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09" name="Соединительная линия уступом 108">
            <a:extLst>
              <a:ext uri="{FF2B5EF4-FFF2-40B4-BE49-F238E27FC236}">
                <a16:creationId xmlns:a16="http://schemas.microsoft.com/office/drawing/2014/main" id="{64662CF5-1664-B54A-9C6F-F374DB75CB48}"/>
              </a:ext>
            </a:extLst>
          </p:cNvPr>
          <p:cNvCxnSpPr>
            <a:cxnSpLocks/>
            <a:stCxn id="101" idx="1"/>
            <a:endCxn id="99" idx="1"/>
          </p:cNvCxnSpPr>
          <p:nvPr/>
        </p:nvCxnSpPr>
        <p:spPr bwMode="auto">
          <a:xfrm rot="10800000" flipV="1">
            <a:off x="13476697" y="8438807"/>
            <a:ext cx="12700" cy="2556400"/>
          </a:xfrm>
          <a:prstGeom prst="bentConnector3">
            <a:avLst>
              <a:gd name="adj1" fmla="val 404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260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2AE7C12-78CA-7A44-B1DD-985328F4B2F8}"/>
              </a:ext>
            </a:extLst>
          </p:cNvPr>
          <p:cNvGrpSpPr/>
          <p:nvPr/>
        </p:nvGrpSpPr>
        <p:grpSpPr>
          <a:xfrm>
            <a:off x="1462808" y="2777651"/>
            <a:ext cx="20882320" cy="7578654"/>
            <a:chOff x="1318792" y="2777651"/>
            <a:chExt cx="20882320" cy="7578654"/>
          </a:xfrm>
        </p:grpSpPr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9E3F8D87-CA37-BE40-ADD9-C37FD7D713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41703" y="6551320"/>
              <a:ext cx="6102220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FBD28667-B016-E842-81DF-492D25BD19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41703" y="3635400"/>
              <a:ext cx="6102220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cxnSp>
          <p:nvCxnSpPr>
            <p:cNvPr id="121" name="Прямая со стрелкой 120">
              <a:extLst>
                <a:ext uri="{FF2B5EF4-FFF2-40B4-BE49-F238E27FC236}">
                  <a16:creationId xmlns:a16="http://schemas.microsoft.com/office/drawing/2014/main" id="{DF571352-984A-0E4F-98EB-C1D56DD7C5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41703" y="9558680"/>
              <a:ext cx="6102220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92679F4F-44F8-684D-A439-E2545BC6DBD1}"/>
                </a:ext>
              </a:extLst>
            </p:cNvPr>
            <p:cNvGrpSpPr/>
            <p:nvPr/>
          </p:nvGrpSpPr>
          <p:grpSpPr>
            <a:xfrm>
              <a:off x="1318792" y="5648135"/>
              <a:ext cx="5184576" cy="1827237"/>
              <a:chOff x="9599712" y="818139"/>
              <a:chExt cx="5184576" cy="1827237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:a16="http://schemas.microsoft.com/office/drawing/2014/main" id="{73D05549-9618-D347-AC17-5D1EE72C6E35}"/>
                  </a:ext>
                </a:extLst>
              </p:cNvPr>
              <p:cNvSpPr/>
              <p:nvPr/>
            </p:nvSpPr>
            <p:spPr bwMode="auto">
              <a:xfrm>
                <a:off x="9599712" y="1241376"/>
                <a:ext cx="5184576" cy="1404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1" name="Скругленный прямоугольник 40">
                <a:extLst>
                  <a:ext uri="{FF2B5EF4-FFF2-40B4-BE49-F238E27FC236}">
                    <a16:creationId xmlns:a16="http://schemas.microsoft.com/office/drawing/2014/main" id="{7F960549-B9FC-9742-BCFE-E5BA76720E31}"/>
                  </a:ext>
                </a:extLst>
              </p:cNvPr>
              <p:cNvSpPr/>
              <p:nvPr/>
            </p:nvSpPr>
            <p:spPr bwMode="auto">
              <a:xfrm>
                <a:off x="9599712" y="818139"/>
                <a:ext cx="518457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2507F059-4055-FC4C-8D4A-72BEB9FF2F9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977119" y="1661584"/>
                <a:ext cx="4429762" cy="731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4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40" name="Text Box 2">
                <a:extLst>
                  <a:ext uri="{FF2B5EF4-FFF2-40B4-BE49-F238E27FC236}">
                    <a16:creationId xmlns:a16="http://schemas.microsoft.com/office/drawing/2014/main" id="{3EE3CDE8-7E22-DF45-A239-B5F624C5B7F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977117" y="953345"/>
                <a:ext cx="4429764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6008A4F6-0470-284A-A1E3-88261EC2C289}"/>
                </a:ext>
              </a:extLst>
            </p:cNvPr>
            <p:cNvCxnSpPr>
              <a:cxnSpLocks/>
              <a:endCxn id="88" idx="1"/>
            </p:cNvCxnSpPr>
            <p:nvPr/>
          </p:nvCxnSpPr>
          <p:spPr bwMode="auto">
            <a:xfrm>
              <a:off x="6503368" y="6566978"/>
              <a:ext cx="2088232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7F01B5A-7593-E049-BEB2-8B9BBF191BBD}"/>
                </a:ext>
              </a:extLst>
            </p:cNvPr>
            <p:cNvGrpSpPr/>
            <p:nvPr/>
          </p:nvGrpSpPr>
          <p:grpSpPr>
            <a:xfrm>
              <a:off x="8591600" y="2777651"/>
              <a:ext cx="4248946" cy="7578654"/>
              <a:chOff x="8591600" y="2788221"/>
              <a:chExt cx="4248946" cy="7578654"/>
            </a:xfrm>
          </p:grpSpPr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26BE2F10-FCD8-B643-A020-EE98A7463274}"/>
                  </a:ext>
                </a:extLst>
              </p:cNvPr>
              <p:cNvGrpSpPr/>
              <p:nvPr/>
            </p:nvGrpSpPr>
            <p:grpSpPr>
              <a:xfrm>
                <a:off x="8591600" y="5724754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88" name="Скругленный прямоугольник 87">
                  <a:extLst>
                    <a:ext uri="{FF2B5EF4-FFF2-40B4-BE49-F238E27FC236}">
                      <a16:creationId xmlns:a16="http://schemas.microsoft.com/office/drawing/2014/main" id="{B2253AC5-899B-F149-B977-3B1FABEB341C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02" name="Text Box 3">
                  <a:extLst>
                    <a:ext uri="{FF2B5EF4-FFF2-40B4-BE49-F238E27FC236}">
                      <a16:creationId xmlns:a16="http://schemas.microsoft.com/office/drawing/2014/main" id="{B4DB3E5E-F93B-0F4D-898B-F49E16A11F8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103" name="Скругленный прямоугольник 102">
                  <a:extLst>
                    <a:ext uri="{FF2B5EF4-FFF2-40B4-BE49-F238E27FC236}">
                      <a16:creationId xmlns:a16="http://schemas.microsoft.com/office/drawing/2014/main" id="{38B504C3-8951-904A-BF5A-BC6DB0333205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04" name="Text Box 2">
                  <a:extLst>
                    <a:ext uri="{FF2B5EF4-FFF2-40B4-BE49-F238E27FC236}">
                      <a16:creationId xmlns:a16="http://schemas.microsoft.com/office/drawing/2014/main" id="{F7938105-30E6-BD4E-BCBE-709555EB665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57920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55B4C92E-EFD0-774E-81DF-F8AACB2BC138}"/>
                  </a:ext>
                </a:extLst>
              </p:cNvPr>
              <p:cNvGrpSpPr/>
              <p:nvPr/>
            </p:nvGrpSpPr>
            <p:grpSpPr>
              <a:xfrm>
                <a:off x="8591600" y="2788221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86" name="Скругленный прямоугольник 85">
                  <a:extLst>
                    <a:ext uri="{FF2B5EF4-FFF2-40B4-BE49-F238E27FC236}">
                      <a16:creationId xmlns:a16="http://schemas.microsoft.com/office/drawing/2014/main" id="{68C2F972-3086-9D4F-81D6-619BC9EB976C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87" name="Text Box 3">
                  <a:extLst>
                    <a:ext uri="{FF2B5EF4-FFF2-40B4-BE49-F238E27FC236}">
                      <a16:creationId xmlns:a16="http://schemas.microsoft.com/office/drawing/2014/main" id="{27BECC59-AFC3-3B40-9253-D9B139538B0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89" name="Скругленный прямоугольник 88">
                  <a:extLst>
                    <a:ext uri="{FF2B5EF4-FFF2-40B4-BE49-F238E27FC236}">
                      <a16:creationId xmlns:a16="http://schemas.microsoft.com/office/drawing/2014/main" id="{9CC8266A-7A2D-9747-BAEA-731A6220F406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90" name="Text Box 2">
                  <a:extLst>
                    <a:ext uri="{FF2B5EF4-FFF2-40B4-BE49-F238E27FC236}">
                      <a16:creationId xmlns:a16="http://schemas.microsoft.com/office/drawing/2014/main" id="{856254B6-9BFD-1041-86E7-3FDA07C7480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id="{B77DF342-721C-DF4A-8F26-02880A424F26}"/>
                  </a:ext>
                </a:extLst>
              </p:cNvPr>
              <p:cNvGrpSpPr/>
              <p:nvPr/>
            </p:nvGrpSpPr>
            <p:grpSpPr>
              <a:xfrm>
                <a:off x="8591600" y="8692877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92" name="Скругленный прямоугольник 91">
                  <a:extLst>
                    <a:ext uri="{FF2B5EF4-FFF2-40B4-BE49-F238E27FC236}">
                      <a16:creationId xmlns:a16="http://schemas.microsoft.com/office/drawing/2014/main" id="{F36BFB85-1199-3F43-A879-9DC9E3D92149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93" name="Text Box 3">
                  <a:extLst>
                    <a:ext uri="{FF2B5EF4-FFF2-40B4-BE49-F238E27FC236}">
                      <a16:creationId xmlns:a16="http://schemas.microsoft.com/office/drawing/2014/main" id="{21F0914D-353C-674D-AB12-4C91321BABC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94" name="Скругленный прямоугольник 93">
                  <a:extLst>
                    <a:ext uri="{FF2B5EF4-FFF2-40B4-BE49-F238E27FC236}">
                      <a16:creationId xmlns:a16="http://schemas.microsoft.com/office/drawing/2014/main" id="{493E1C52-0307-1547-B00A-D02535F90CD1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95" name="Text Box 2">
                  <a:extLst>
                    <a:ext uri="{FF2B5EF4-FFF2-40B4-BE49-F238E27FC236}">
                      <a16:creationId xmlns:a16="http://schemas.microsoft.com/office/drawing/2014/main" id="{2C9E0A57-F8CA-DA4E-899A-81BDA34A6091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cxnSp>
            <p:nvCxnSpPr>
              <p:cNvPr id="18" name="Соединительная линия уступом 17">
                <a:extLst>
                  <a:ext uri="{FF2B5EF4-FFF2-40B4-BE49-F238E27FC236}">
                    <a16:creationId xmlns:a16="http://schemas.microsoft.com/office/drawing/2014/main" id="{318887FB-2004-1D4A-8B87-31E9FA02190B}"/>
                  </a:ext>
                </a:extLst>
              </p:cNvPr>
              <p:cNvCxnSpPr>
                <a:cxnSpLocks/>
                <a:stCxn id="86" idx="1"/>
                <a:endCxn id="92" idx="1"/>
              </p:cNvCxnSpPr>
              <p:nvPr/>
            </p:nvCxnSpPr>
            <p:spPr bwMode="auto">
              <a:xfrm rot="10800000" flipV="1">
                <a:off x="8591600" y="3652219"/>
                <a:ext cx="12700" cy="5904656"/>
              </a:xfrm>
              <a:prstGeom prst="bentConnector3">
                <a:avLst>
                  <a:gd name="adj1" fmla="val 836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38100" cap="flat" cmpd="sng" algn="ctr">
                <a:solidFill>
                  <a:schemeClr val="accent5"/>
                </a:solidFill>
                <a:prstDash val="solid"/>
                <a:miter lim="400000"/>
                <a:headEnd type="triangle"/>
                <a:tailEnd type="triangle"/>
              </a:ln>
              <a:effectLst/>
            </p:spPr>
          </p:cxn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9DF9C129-F615-8741-A844-1FF670952252}"/>
                </a:ext>
              </a:extLst>
            </p:cNvPr>
            <p:cNvGrpSpPr/>
            <p:nvPr/>
          </p:nvGrpSpPr>
          <p:grpSpPr>
            <a:xfrm>
              <a:off x="13292552" y="2777651"/>
              <a:ext cx="4248946" cy="7578654"/>
              <a:chOff x="9101227" y="2788221"/>
              <a:chExt cx="4248946" cy="7578654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3A4886F6-BDEA-254E-B6A4-AB08A97E0DC9}"/>
                  </a:ext>
                </a:extLst>
              </p:cNvPr>
              <p:cNvGrpSpPr/>
              <p:nvPr/>
            </p:nvGrpSpPr>
            <p:grpSpPr>
              <a:xfrm>
                <a:off x="9101227" y="5724754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79" name="Скругленный прямоугольник 78">
                  <a:extLst>
                    <a:ext uri="{FF2B5EF4-FFF2-40B4-BE49-F238E27FC236}">
                      <a16:creationId xmlns:a16="http://schemas.microsoft.com/office/drawing/2014/main" id="{15C49C27-64A3-0243-BF19-08E5E98AA002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80" name="Text Box 3">
                  <a:extLst>
                    <a:ext uri="{FF2B5EF4-FFF2-40B4-BE49-F238E27FC236}">
                      <a16:creationId xmlns:a16="http://schemas.microsoft.com/office/drawing/2014/main" id="{0B6F9575-39C6-CE42-BFFE-72732CFDAFF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81" name="Скругленный прямоугольник 80">
                  <a:extLst>
                    <a:ext uri="{FF2B5EF4-FFF2-40B4-BE49-F238E27FC236}">
                      <a16:creationId xmlns:a16="http://schemas.microsoft.com/office/drawing/2014/main" id="{878505BE-2CED-2A41-944D-D7F9ECB7909C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82" name="Text Box 2">
                  <a:extLst>
                    <a:ext uri="{FF2B5EF4-FFF2-40B4-BE49-F238E27FC236}">
                      <a16:creationId xmlns:a16="http://schemas.microsoft.com/office/drawing/2014/main" id="{4853A597-2F95-B649-9F96-22FA8B37163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57920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A9865E97-0615-3446-9251-06132F947849}"/>
                  </a:ext>
                </a:extLst>
              </p:cNvPr>
              <p:cNvGrpSpPr/>
              <p:nvPr/>
            </p:nvGrpSpPr>
            <p:grpSpPr>
              <a:xfrm>
                <a:off x="9101227" y="2788221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75" name="Скругленный прямоугольник 74">
                  <a:extLst>
                    <a:ext uri="{FF2B5EF4-FFF2-40B4-BE49-F238E27FC236}">
                      <a16:creationId xmlns:a16="http://schemas.microsoft.com/office/drawing/2014/main" id="{72063CA5-E0E5-CA40-9F43-A8CEAA775429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76" name="Text Box 3">
                  <a:extLst>
                    <a:ext uri="{FF2B5EF4-FFF2-40B4-BE49-F238E27FC236}">
                      <a16:creationId xmlns:a16="http://schemas.microsoft.com/office/drawing/2014/main" id="{C9CF81C5-9E42-B14B-8489-8970FA50901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77" name="Скругленный прямоугольник 76">
                  <a:extLst>
                    <a:ext uri="{FF2B5EF4-FFF2-40B4-BE49-F238E27FC236}">
                      <a16:creationId xmlns:a16="http://schemas.microsoft.com/office/drawing/2014/main" id="{B6F9FBF3-35D7-964B-9196-ECAB439CF6A5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78" name="Text Box 2">
                  <a:extLst>
                    <a:ext uri="{FF2B5EF4-FFF2-40B4-BE49-F238E27FC236}">
                      <a16:creationId xmlns:a16="http://schemas.microsoft.com/office/drawing/2014/main" id="{5B5312C9-C4CE-F04A-9A72-C2893CF7EEA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18A7A007-64BF-C445-A181-F5036E65047A}"/>
                  </a:ext>
                </a:extLst>
              </p:cNvPr>
              <p:cNvGrpSpPr/>
              <p:nvPr/>
            </p:nvGrpSpPr>
            <p:grpSpPr>
              <a:xfrm>
                <a:off x="9101227" y="8692877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71" name="Скругленный прямоугольник 70">
                  <a:extLst>
                    <a:ext uri="{FF2B5EF4-FFF2-40B4-BE49-F238E27FC236}">
                      <a16:creationId xmlns:a16="http://schemas.microsoft.com/office/drawing/2014/main" id="{7E152E30-F4FD-0C4C-8792-09AAB5B7DFAD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72" name="Text Box 3">
                  <a:extLst>
                    <a:ext uri="{FF2B5EF4-FFF2-40B4-BE49-F238E27FC236}">
                      <a16:creationId xmlns:a16="http://schemas.microsoft.com/office/drawing/2014/main" id="{CF3A6502-777C-D041-97D0-AA9761C219A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73" name="Скругленный прямоугольник 72">
                  <a:extLst>
                    <a:ext uri="{FF2B5EF4-FFF2-40B4-BE49-F238E27FC236}">
                      <a16:creationId xmlns:a16="http://schemas.microsoft.com/office/drawing/2014/main" id="{30A39ED9-2A95-3C4E-B4A9-35E47BCC5A09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74" name="Text Box 2">
                  <a:extLst>
                    <a:ext uri="{FF2B5EF4-FFF2-40B4-BE49-F238E27FC236}">
                      <a16:creationId xmlns:a16="http://schemas.microsoft.com/office/drawing/2014/main" id="{DC3ADC72-9311-2E42-87DF-5032BF290D1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0862BC06-61AA-FD4B-839E-9D331AB5ED44}"/>
                </a:ext>
              </a:extLst>
            </p:cNvPr>
            <p:cNvGrpSpPr/>
            <p:nvPr/>
          </p:nvGrpSpPr>
          <p:grpSpPr>
            <a:xfrm>
              <a:off x="17952166" y="2777651"/>
              <a:ext cx="4248946" cy="7578654"/>
              <a:chOff x="9101227" y="2788221"/>
              <a:chExt cx="4248946" cy="7578654"/>
            </a:xfrm>
          </p:grpSpPr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F3A430B8-1E5C-654B-A043-12D14C16E740}"/>
                  </a:ext>
                </a:extLst>
              </p:cNvPr>
              <p:cNvGrpSpPr/>
              <p:nvPr/>
            </p:nvGrpSpPr>
            <p:grpSpPr>
              <a:xfrm>
                <a:off x="9101227" y="5724754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115" name="Скругленный прямоугольник 114">
                  <a:extLst>
                    <a:ext uri="{FF2B5EF4-FFF2-40B4-BE49-F238E27FC236}">
                      <a16:creationId xmlns:a16="http://schemas.microsoft.com/office/drawing/2014/main" id="{55866A35-0A1B-1E49-8EE3-D2133BC3013F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6" name="Text Box 3">
                  <a:extLst>
                    <a:ext uri="{FF2B5EF4-FFF2-40B4-BE49-F238E27FC236}">
                      <a16:creationId xmlns:a16="http://schemas.microsoft.com/office/drawing/2014/main" id="{78482BBD-2AE1-874B-89F4-575F7602141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117" name="Скругленный прямоугольник 116">
                  <a:extLst>
                    <a:ext uri="{FF2B5EF4-FFF2-40B4-BE49-F238E27FC236}">
                      <a16:creationId xmlns:a16="http://schemas.microsoft.com/office/drawing/2014/main" id="{65E59EF0-9FA9-B743-A00E-B5A68AD0B849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8" name="Text Box 2">
                  <a:extLst>
                    <a:ext uri="{FF2B5EF4-FFF2-40B4-BE49-F238E27FC236}">
                      <a16:creationId xmlns:a16="http://schemas.microsoft.com/office/drawing/2014/main" id="{3B4D3196-3262-B347-866E-E7CC3FDDAD1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57920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105" name="Группа 104">
                <a:extLst>
                  <a:ext uri="{FF2B5EF4-FFF2-40B4-BE49-F238E27FC236}">
                    <a16:creationId xmlns:a16="http://schemas.microsoft.com/office/drawing/2014/main" id="{458AF0CA-CE67-5D41-AD3B-3CDC01D1692D}"/>
                  </a:ext>
                </a:extLst>
              </p:cNvPr>
              <p:cNvGrpSpPr/>
              <p:nvPr/>
            </p:nvGrpSpPr>
            <p:grpSpPr>
              <a:xfrm>
                <a:off x="9101227" y="2788221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111" name="Скругленный прямоугольник 110">
                  <a:extLst>
                    <a:ext uri="{FF2B5EF4-FFF2-40B4-BE49-F238E27FC236}">
                      <a16:creationId xmlns:a16="http://schemas.microsoft.com/office/drawing/2014/main" id="{C32D49C6-B4D0-9C4E-8EE2-C3D62C4A3B66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2" name="Text Box 3">
                  <a:extLst>
                    <a:ext uri="{FF2B5EF4-FFF2-40B4-BE49-F238E27FC236}">
                      <a16:creationId xmlns:a16="http://schemas.microsoft.com/office/drawing/2014/main" id="{B981093F-EA3D-CB41-A782-D27F6850B4F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113" name="Скругленный прямоугольник 112">
                  <a:extLst>
                    <a:ext uri="{FF2B5EF4-FFF2-40B4-BE49-F238E27FC236}">
                      <a16:creationId xmlns:a16="http://schemas.microsoft.com/office/drawing/2014/main" id="{D857B800-E1A3-1E40-BD7D-40DC29777A0D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4" name="Text Box 2">
                  <a:extLst>
                    <a:ext uri="{FF2B5EF4-FFF2-40B4-BE49-F238E27FC236}">
                      <a16:creationId xmlns:a16="http://schemas.microsoft.com/office/drawing/2014/main" id="{3A1FC4BE-4FA0-6F4A-B848-16E5AB4027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106" name="Группа 105">
                <a:extLst>
                  <a:ext uri="{FF2B5EF4-FFF2-40B4-BE49-F238E27FC236}">
                    <a16:creationId xmlns:a16="http://schemas.microsoft.com/office/drawing/2014/main" id="{AC18B5EC-C4D9-594D-B8BC-6D3531E0FEAD}"/>
                  </a:ext>
                </a:extLst>
              </p:cNvPr>
              <p:cNvGrpSpPr/>
              <p:nvPr/>
            </p:nvGrpSpPr>
            <p:grpSpPr>
              <a:xfrm>
                <a:off x="9101227" y="8692877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107" name="Скругленный прямоугольник 106">
                  <a:extLst>
                    <a:ext uri="{FF2B5EF4-FFF2-40B4-BE49-F238E27FC236}">
                      <a16:creationId xmlns:a16="http://schemas.microsoft.com/office/drawing/2014/main" id="{27ABDB2A-E519-F945-9D16-A8B32A3E90C7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08" name="Text Box 3">
                  <a:extLst>
                    <a:ext uri="{FF2B5EF4-FFF2-40B4-BE49-F238E27FC236}">
                      <a16:creationId xmlns:a16="http://schemas.microsoft.com/office/drawing/2014/main" id="{AC86D4E9-FB56-434F-A3CE-12CA3474461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109" name="Скругленный прямоугольник 108">
                  <a:extLst>
                    <a:ext uri="{FF2B5EF4-FFF2-40B4-BE49-F238E27FC236}">
                      <a16:creationId xmlns:a16="http://schemas.microsoft.com/office/drawing/2014/main" id="{7994F173-F468-C748-887B-849393617FAF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0" name="Text Box 2">
                  <a:extLst>
                    <a:ext uri="{FF2B5EF4-FFF2-40B4-BE49-F238E27FC236}">
                      <a16:creationId xmlns:a16="http://schemas.microsoft.com/office/drawing/2014/main" id="{598813D5-5A6C-724E-A246-6E5E5C60862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675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6A8F08-7E75-4F84-BA33-DA956EA4B735}"/>
              </a:ext>
            </a:extLst>
          </p:cNvPr>
          <p:cNvCxnSpPr/>
          <p:nvPr/>
        </p:nvCxnSpPr>
        <p:spPr>
          <a:xfrm>
            <a:off x="12724910" y="6427650"/>
            <a:ext cx="0" cy="4055442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E23899-7DC6-4EDB-B33A-B4AB86E11A67}"/>
              </a:ext>
            </a:extLst>
          </p:cNvPr>
          <p:cNvCxnSpPr/>
          <p:nvPr/>
        </p:nvCxnSpPr>
        <p:spPr>
          <a:xfrm>
            <a:off x="7653276" y="6370876"/>
            <a:ext cx="0" cy="2195411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03F5D7-EFA1-45C2-B7C9-255BF406252F}"/>
              </a:ext>
            </a:extLst>
          </p:cNvPr>
          <p:cNvCxnSpPr/>
          <p:nvPr/>
        </p:nvCxnSpPr>
        <p:spPr>
          <a:xfrm>
            <a:off x="2413602" y="6270305"/>
            <a:ext cx="0" cy="5086729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A71316-47AE-45A9-8072-B25E46FD5855}"/>
              </a:ext>
            </a:extLst>
          </p:cNvPr>
          <p:cNvCxnSpPr/>
          <p:nvPr/>
        </p:nvCxnSpPr>
        <p:spPr>
          <a:xfrm>
            <a:off x="11805050" y="3765026"/>
            <a:ext cx="0" cy="2161543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A11675D-E43C-4DDA-B173-97828456D212}"/>
              </a:ext>
            </a:extLst>
          </p:cNvPr>
          <p:cNvSpPr/>
          <p:nvPr/>
        </p:nvSpPr>
        <p:spPr>
          <a:xfrm>
            <a:off x="9141492" y="3041576"/>
            <a:ext cx="5327127" cy="144689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3324D5-B34A-43E9-AD03-AB96370ABE23}"/>
              </a:ext>
            </a:extLst>
          </p:cNvPr>
          <p:cNvCxnSpPr/>
          <p:nvPr/>
        </p:nvCxnSpPr>
        <p:spPr>
          <a:xfrm rot="5400000">
            <a:off x="3494372" y="6851622"/>
            <a:ext cx="0" cy="2161543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CA70A0-654E-478D-9D9A-EB34753E6295}"/>
              </a:ext>
            </a:extLst>
          </p:cNvPr>
          <p:cNvCxnSpPr/>
          <p:nvPr/>
        </p:nvCxnSpPr>
        <p:spPr>
          <a:xfrm rot="5400000">
            <a:off x="3494370" y="8628217"/>
            <a:ext cx="0" cy="2161543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F4FEC0-474B-4ED9-B93A-CD2F0F96EB4B}"/>
              </a:ext>
            </a:extLst>
          </p:cNvPr>
          <p:cNvCxnSpPr/>
          <p:nvPr/>
        </p:nvCxnSpPr>
        <p:spPr>
          <a:xfrm rot="5400000">
            <a:off x="3460117" y="10276263"/>
            <a:ext cx="0" cy="2161543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720A65D0-92BD-4244-9AF6-F9EDF615DA18}"/>
              </a:ext>
            </a:extLst>
          </p:cNvPr>
          <p:cNvSpPr/>
          <p:nvPr/>
        </p:nvSpPr>
        <p:spPr>
          <a:xfrm>
            <a:off x="2831867" y="7194902"/>
            <a:ext cx="3952389" cy="144689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BD640C14-7596-4F45-878A-7783B84F13C0}"/>
              </a:ext>
            </a:extLst>
          </p:cNvPr>
          <p:cNvSpPr/>
          <p:nvPr/>
        </p:nvSpPr>
        <p:spPr>
          <a:xfrm>
            <a:off x="2831867" y="8914242"/>
            <a:ext cx="3952389" cy="144689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11E8666D-F936-4B89-BFEA-611005B882D7}"/>
              </a:ext>
            </a:extLst>
          </p:cNvPr>
          <p:cNvSpPr/>
          <p:nvPr/>
        </p:nvSpPr>
        <p:spPr>
          <a:xfrm>
            <a:off x="2831867" y="10633584"/>
            <a:ext cx="3952389" cy="144689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C58363-4B32-4D8E-B21B-EC43E6D02715}"/>
              </a:ext>
            </a:extLst>
          </p:cNvPr>
          <p:cNvCxnSpPr/>
          <p:nvPr/>
        </p:nvCxnSpPr>
        <p:spPr>
          <a:xfrm rot="5400000">
            <a:off x="8704230" y="7491480"/>
            <a:ext cx="0" cy="2161543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FE31EAEB-45ED-4BD9-BBD3-D88F11A8ACBB}"/>
              </a:ext>
            </a:extLst>
          </p:cNvPr>
          <p:cNvSpPr/>
          <p:nvPr/>
        </p:nvSpPr>
        <p:spPr>
          <a:xfrm>
            <a:off x="8218598" y="7364661"/>
            <a:ext cx="3952389" cy="2403255"/>
          </a:xfrm>
          <a:prstGeom prst="roundRect">
            <a:avLst/>
          </a:prstGeom>
          <a:solidFill>
            <a:srgbClr val="00B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212A8D-E1F5-4308-870E-9D2121E2C508}"/>
              </a:ext>
            </a:extLst>
          </p:cNvPr>
          <p:cNvCxnSpPr/>
          <p:nvPr/>
        </p:nvCxnSpPr>
        <p:spPr>
          <a:xfrm rot="5400000">
            <a:off x="13805681" y="7008967"/>
            <a:ext cx="0" cy="2161543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6F3F2B-E557-4087-BCB4-E4812B497FA3}"/>
              </a:ext>
            </a:extLst>
          </p:cNvPr>
          <p:cNvCxnSpPr/>
          <p:nvPr/>
        </p:nvCxnSpPr>
        <p:spPr>
          <a:xfrm rot="5400000">
            <a:off x="13805678" y="9402321"/>
            <a:ext cx="0" cy="2161543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8" name="Rounded Rectangle 46">
            <a:extLst>
              <a:ext uri="{FF2B5EF4-FFF2-40B4-BE49-F238E27FC236}">
                <a16:creationId xmlns:a16="http://schemas.microsoft.com/office/drawing/2014/main" id="{D322BE9D-5027-467F-A4F4-F0EC55E9CB21}"/>
              </a:ext>
            </a:extLst>
          </p:cNvPr>
          <p:cNvSpPr/>
          <p:nvPr/>
        </p:nvSpPr>
        <p:spPr>
          <a:xfrm>
            <a:off x="13143176" y="7352246"/>
            <a:ext cx="3952389" cy="1446899"/>
          </a:xfrm>
          <a:prstGeom prst="roundRect">
            <a:avLst/>
          </a:prstGeom>
          <a:solidFill>
            <a:srgbClr val="F0C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47">
            <a:extLst>
              <a:ext uri="{FF2B5EF4-FFF2-40B4-BE49-F238E27FC236}">
                <a16:creationId xmlns:a16="http://schemas.microsoft.com/office/drawing/2014/main" id="{20D055AA-1942-4D58-895E-ACA816558527}"/>
              </a:ext>
            </a:extLst>
          </p:cNvPr>
          <p:cNvSpPr/>
          <p:nvPr/>
        </p:nvSpPr>
        <p:spPr>
          <a:xfrm>
            <a:off x="13143176" y="9688346"/>
            <a:ext cx="3952389" cy="1446899"/>
          </a:xfrm>
          <a:prstGeom prst="roundRect">
            <a:avLst/>
          </a:prstGeom>
          <a:solidFill>
            <a:srgbClr val="F0C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D96AC7-90EF-4FD3-AA13-07748433BEE9}"/>
              </a:ext>
            </a:extLst>
          </p:cNvPr>
          <p:cNvCxnSpPr/>
          <p:nvPr/>
        </p:nvCxnSpPr>
        <p:spPr>
          <a:xfrm>
            <a:off x="17973056" y="6603732"/>
            <a:ext cx="0" cy="2195411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B0C9B5-83BF-4D59-91E1-C73D2828CDA0}"/>
              </a:ext>
            </a:extLst>
          </p:cNvPr>
          <p:cNvCxnSpPr/>
          <p:nvPr/>
        </p:nvCxnSpPr>
        <p:spPr>
          <a:xfrm rot="5400000">
            <a:off x="19024010" y="7724336"/>
            <a:ext cx="0" cy="2161543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2" name="Rounded Rectangle 50">
            <a:extLst>
              <a:ext uri="{FF2B5EF4-FFF2-40B4-BE49-F238E27FC236}">
                <a16:creationId xmlns:a16="http://schemas.microsoft.com/office/drawing/2014/main" id="{06656EE9-0FA0-4684-B53E-D66A253B6800}"/>
              </a:ext>
            </a:extLst>
          </p:cNvPr>
          <p:cNvSpPr/>
          <p:nvPr/>
        </p:nvSpPr>
        <p:spPr>
          <a:xfrm>
            <a:off x="18538379" y="7597517"/>
            <a:ext cx="3952389" cy="2403255"/>
          </a:xfrm>
          <a:prstGeom prst="roundRect">
            <a:avLst/>
          </a:prstGeom>
          <a:solidFill>
            <a:srgbClr val="5E65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594454-A7F1-4635-9F1D-715C70468DBF}"/>
              </a:ext>
            </a:extLst>
          </p:cNvPr>
          <p:cNvCxnSpPr/>
          <p:nvPr/>
        </p:nvCxnSpPr>
        <p:spPr>
          <a:xfrm>
            <a:off x="6004814" y="5926568"/>
            <a:ext cx="11615385" cy="0"/>
          </a:xfrm>
          <a:prstGeom prst="line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14CEE265-3287-483A-9494-73808629244A}"/>
              </a:ext>
            </a:extLst>
          </p:cNvPr>
          <p:cNvSpPr/>
          <p:nvPr/>
        </p:nvSpPr>
        <p:spPr>
          <a:xfrm>
            <a:off x="7236714" y="5203119"/>
            <a:ext cx="3952389" cy="1446899"/>
          </a:xfrm>
          <a:prstGeom prst="roundRect">
            <a:avLst/>
          </a:prstGeom>
          <a:solidFill>
            <a:srgbClr val="00B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27D70C00-A5B4-4B0C-8AC8-A0055178175D}"/>
              </a:ext>
            </a:extLst>
          </p:cNvPr>
          <p:cNvSpPr/>
          <p:nvPr/>
        </p:nvSpPr>
        <p:spPr>
          <a:xfrm>
            <a:off x="2052425" y="5203119"/>
            <a:ext cx="3952389" cy="1446899"/>
          </a:xfrm>
          <a:prstGeom prst="roundRect">
            <a:avLst/>
          </a:prstGeom>
          <a:solidFill>
            <a:srgbClr val="650E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30">
            <a:extLst>
              <a:ext uri="{FF2B5EF4-FFF2-40B4-BE49-F238E27FC236}">
                <a16:creationId xmlns:a16="http://schemas.microsoft.com/office/drawing/2014/main" id="{4BE0693C-9AF6-4DA4-81B7-01B8AB4B77A8}"/>
              </a:ext>
            </a:extLst>
          </p:cNvPr>
          <p:cNvSpPr/>
          <p:nvPr/>
        </p:nvSpPr>
        <p:spPr>
          <a:xfrm>
            <a:off x="12421003" y="5203119"/>
            <a:ext cx="3952389" cy="1446899"/>
          </a:xfrm>
          <a:prstGeom prst="roundRect">
            <a:avLst/>
          </a:prstGeom>
          <a:solidFill>
            <a:srgbClr val="F0C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id="{FDB8F386-30B0-4ADB-855A-C53530AAE506}"/>
              </a:ext>
            </a:extLst>
          </p:cNvPr>
          <p:cNvSpPr/>
          <p:nvPr/>
        </p:nvSpPr>
        <p:spPr>
          <a:xfrm>
            <a:off x="17605294" y="5203119"/>
            <a:ext cx="3952389" cy="1446899"/>
          </a:xfrm>
          <a:prstGeom prst="roundRect">
            <a:avLst/>
          </a:prstGeom>
          <a:solidFill>
            <a:srgbClr val="5E65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77BC74-77D4-4364-9E65-9895D2CC23CD}"/>
              </a:ext>
            </a:extLst>
          </p:cNvPr>
          <p:cNvSpPr txBox="1"/>
          <p:nvPr/>
        </p:nvSpPr>
        <p:spPr>
          <a:xfrm>
            <a:off x="10656335" y="3379814"/>
            <a:ext cx="2297425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832627-4D35-4A8A-9B3C-90CE06C7F9C0}"/>
              </a:ext>
            </a:extLst>
          </p:cNvPr>
          <p:cNvSpPr txBox="1"/>
          <p:nvPr/>
        </p:nvSpPr>
        <p:spPr>
          <a:xfrm>
            <a:off x="2028386" y="5520727"/>
            <a:ext cx="406736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12B0D4-D85A-4E87-B666-6E55AD410E48}"/>
              </a:ext>
            </a:extLst>
          </p:cNvPr>
          <p:cNvSpPr txBox="1"/>
          <p:nvPr/>
        </p:nvSpPr>
        <p:spPr>
          <a:xfrm>
            <a:off x="2716899" y="7512510"/>
            <a:ext cx="406736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6EDEE6-2CC4-45CE-A565-1D0EF1F57F70}"/>
              </a:ext>
            </a:extLst>
          </p:cNvPr>
          <p:cNvSpPr txBox="1"/>
          <p:nvPr/>
        </p:nvSpPr>
        <p:spPr>
          <a:xfrm>
            <a:off x="2716899" y="9231850"/>
            <a:ext cx="406736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78498F-A0E9-4507-B1CF-4EE05F94F73D}"/>
              </a:ext>
            </a:extLst>
          </p:cNvPr>
          <p:cNvSpPr txBox="1"/>
          <p:nvPr/>
        </p:nvSpPr>
        <p:spPr>
          <a:xfrm>
            <a:off x="2716899" y="10951192"/>
            <a:ext cx="406736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16BC45-E3BA-43B4-BC86-2C0B98C2E85A}"/>
              </a:ext>
            </a:extLst>
          </p:cNvPr>
          <p:cNvSpPr txBox="1"/>
          <p:nvPr/>
        </p:nvSpPr>
        <p:spPr>
          <a:xfrm>
            <a:off x="8059601" y="5518421"/>
            <a:ext cx="2297425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28F565-2222-40C9-931F-4F0644429D25}"/>
              </a:ext>
            </a:extLst>
          </p:cNvPr>
          <p:cNvSpPr txBox="1"/>
          <p:nvPr/>
        </p:nvSpPr>
        <p:spPr>
          <a:xfrm>
            <a:off x="9013447" y="8124199"/>
            <a:ext cx="2297425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27688C-FE98-4DF8-A169-7F851DC0B176}"/>
              </a:ext>
            </a:extLst>
          </p:cNvPr>
          <p:cNvSpPr txBox="1"/>
          <p:nvPr/>
        </p:nvSpPr>
        <p:spPr>
          <a:xfrm>
            <a:off x="13383137" y="5525208"/>
            <a:ext cx="2028120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Here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9BDA26-99E0-43CE-BE1F-949AE9F7397A}"/>
              </a:ext>
            </a:extLst>
          </p:cNvPr>
          <p:cNvSpPr txBox="1"/>
          <p:nvPr/>
        </p:nvSpPr>
        <p:spPr>
          <a:xfrm>
            <a:off x="14115500" y="7650075"/>
            <a:ext cx="2028120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 Here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7B0210-2B6A-44E6-9079-42F29EFD6C92}"/>
              </a:ext>
            </a:extLst>
          </p:cNvPr>
          <p:cNvSpPr txBox="1"/>
          <p:nvPr/>
        </p:nvSpPr>
        <p:spPr>
          <a:xfrm>
            <a:off x="13949699" y="10043429"/>
            <a:ext cx="2297425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EB9ABC-39B5-410D-A1B5-C60D7357077C}"/>
              </a:ext>
            </a:extLst>
          </p:cNvPr>
          <p:cNvSpPr txBox="1"/>
          <p:nvPr/>
        </p:nvSpPr>
        <p:spPr>
          <a:xfrm>
            <a:off x="18402547" y="5524261"/>
            <a:ext cx="2297425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990E83-75CB-4E90-B91E-6C172F0C1603}"/>
              </a:ext>
            </a:extLst>
          </p:cNvPr>
          <p:cNvSpPr txBox="1"/>
          <p:nvPr/>
        </p:nvSpPr>
        <p:spPr>
          <a:xfrm>
            <a:off x="19365861" y="8359481"/>
            <a:ext cx="2297425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Here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427DC0-3CC5-4E86-AFC3-38AE30156492}"/>
              </a:ext>
            </a:extLst>
          </p:cNvPr>
          <p:cNvSpPr txBox="1"/>
          <p:nvPr/>
        </p:nvSpPr>
        <p:spPr>
          <a:xfrm>
            <a:off x="762257" y="861634"/>
            <a:ext cx="8037764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Extrabold" charset="0"/>
                <a:ea typeface="Open Sans Extrabold" charset="0"/>
                <a:cs typeface="Open Sans Extrabold" charset="0"/>
              </a:rPr>
              <a:t>TREE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INFOGRAPHICS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553ABB-5A10-4492-92D5-F768CCBA5EC9}"/>
              </a:ext>
            </a:extLst>
          </p:cNvPr>
          <p:cNvGrpSpPr/>
          <p:nvPr/>
        </p:nvGrpSpPr>
        <p:grpSpPr>
          <a:xfrm>
            <a:off x="1064413" y="2352604"/>
            <a:ext cx="1896534" cy="109982"/>
            <a:chOff x="5012716" y="1129776"/>
            <a:chExt cx="3148718" cy="103072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243060C-84DA-4F81-874C-21429A0D9EF6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solidFill>
              <a:srgbClr val="E971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9A2EE52-82E7-429D-BFA1-530CF110F415}"/>
                </a:ext>
              </a:extLst>
            </p:cNvPr>
            <p:cNvSpPr/>
            <p:nvPr/>
          </p:nvSpPr>
          <p:spPr>
            <a:xfrm>
              <a:off x="6910165" y="1129776"/>
              <a:ext cx="660462" cy="103072"/>
            </a:xfrm>
            <a:prstGeom prst="roundRect">
              <a:avLst>
                <a:gd name="adj" fmla="val 50000"/>
              </a:avLst>
            </a:prstGeom>
            <a:solidFill>
              <a:srgbClr val="F0C6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C55BBD5E-DD71-4F4A-86E3-3FA42E2411F0}"/>
                </a:ext>
              </a:extLst>
            </p:cNvPr>
            <p:cNvSpPr/>
            <p:nvPr/>
          </p:nvSpPr>
          <p:spPr>
            <a:xfrm>
              <a:off x="7831205" y="1129776"/>
              <a:ext cx="330229" cy="103072"/>
            </a:xfrm>
            <a:prstGeom prst="roundRect">
              <a:avLst>
                <a:gd name="adj" fmla="val 50000"/>
              </a:avLst>
            </a:prstGeom>
            <a:solidFill>
              <a:srgbClr val="00B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773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B73D5D2-4637-B04B-98A7-DD4F5EB693F2}"/>
              </a:ext>
            </a:extLst>
          </p:cNvPr>
          <p:cNvSpPr/>
          <p:nvPr/>
        </p:nvSpPr>
        <p:spPr bwMode="auto">
          <a:xfrm>
            <a:off x="9448777" y="5449060"/>
            <a:ext cx="5478504" cy="6156000"/>
          </a:xfrm>
          <a:prstGeom prst="roundRect">
            <a:avLst>
              <a:gd name="adj" fmla="val 4725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62CA2A54-B3FA-724B-8C85-CBDBF6B38DCA}"/>
              </a:ext>
            </a:extLst>
          </p:cNvPr>
          <p:cNvSpPr/>
          <p:nvPr/>
        </p:nvSpPr>
        <p:spPr bwMode="auto">
          <a:xfrm>
            <a:off x="16872520" y="5449060"/>
            <a:ext cx="5478504" cy="6156000"/>
          </a:xfrm>
          <a:prstGeom prst="roundRect">
            <a:avLst>
              <a:gd name="adj" fmla="val 4725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B6F05E20-5560-7C4B-A354-3FA51BFCF577}"/>
              </a:ext>
            </a:extLst>
          </p:cNvPr>
          <p:cNvSpPr/>
          <p:nvPr/>
        </p:nvSpPr>
        <p:spPr bwMode="auto">
          <a:xfrm>
            <a:off x="2039897" y="5449060"/>
            <a:ext cx="5478504" cy="6156000"/>
          </a:xfrm>
          <a:prstGeom prst="roundRect">
            <a:avLst>
              <a:gd name="adj" fmla="val 4725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1673424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353298-F6AB-9142-B717-1FE603C000C6}"/>
              </a:ext>
            </a:extLst>
          </p:cNvPr>
          <p:cNvGrpSpPr/>
          <p:nvPr/>
        </p:nvGrpSpPr>
        <p:grpSpPr>
          <a:xfrm>
            <a:off x="2182888" y="5561856"/>
            <a:ext cx="5184577" cy="2304256"/>
            <a:chOff x="9599711" y="665312"/>
            <a:chExt cx="5184577" cy="2304256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B03BC39-BF56-034B-8834-A9F304107A39}"/>
              </a:ext>
            </a:extLst>
          </p:cNvPr>
          <p:cNvGrpSpPr/>
          <p:nvPr/>
        </p:nvGrpSpPr>
        <p:grpSpPr>
          <a:xfrm>
            <a:off x="9599712" y="5550103"/>
            <a:ext cx="5184577" cy="2304256"/>
            <a:chOff x="9599711" y="665312"/>
            <a:chExt cx="5184577" cy="2304256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D833972D-975E-E449-ABD6-88B4385AEA7A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C047AEEA-AA6F-6B4E-8BC7-A31B8FA21E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4541AF86-24CB-B946-A4B3-8D000CDA6C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8FE1142-5C38-A14B-9C0E-2475D7824C62}"/>
              </a:ext>
            </a:extLst>
          </p:cNvPr>
          <p:cNvGrpSpPr/>
          <p:nvPr/>
        </p:nvGrpSpPr>
        <p:grpSpPr>
          <a:xfrm>
            <a:off x="17016536" y="5561856"/>
            <a:ext cx="5184577" cy="2304256"/>
            <a:chOff x="9599711" y="665312"/>
            <a:chExt cx="5184577" cy="2304256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41C14889-FD97-7F4C-8C0D-634D80B1BD83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C5AD4B9F-63C8-A14D-8704-D0FE654B32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71B92FE8-AC49-9143-AA5C-29CD24EC46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stCxn id="12" idx="2"/>
            <a:endCxn id="17" idx="0"/>
          </p:cNvCxnSpPr>
          <p:nvPr/>
        </p:nvCxnSpPr>
        <p:spPr bwMode="auto">
          <a:xfrm rot="16200000" flipH="1">
            <a:off x="15108324" y="1061355"/>
            <a:ext cx="1584176" cy="741682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691501" y="1061357"/>
            <a:ext cx="1584176" cy="741682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A8FBEAF2-95F7-FF4A-A083-7F9E55155B36}"/>
              </a:ext>
            </a:extLst>
          </p:cNvPr>
          <p:cNvCxnSpPr>
            <a:endCxn id="13" idx="0"/>
          </p:cNvCxnSpPr>
          <p:nvPr/>
        </p:nvCxnSpPr>
        <p:spPr bwMode="auto">
          <a:xfrm rot="16200000" flipH="1">
            <a:off x="11405788" y="4763890"/>
            <a:ext cx="1572424" cy="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32" name="Rectangle 1">
            <a:extLst>
              <a:ext uri="{FF2B5EF4-FFF2-40B4-BE49-F238E27FC236}">
                <a16:creationId xmlns:a16="http://schemas.microsoft.com/office/drawing/2014/main" id="{95311C11-36F3-7344-BEE2-0293002E2C79}"/>
              </a:ext>
            </a:extLst>
          </p:cNvPr>
          <p:cNvSpPr/>
          <p:nvPr/>
        </p:nvSpPr>
        <p:spPr>
          <a:xfrm>
            <a:off x="2757262" y="8644377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0CA3479E-E085-384B-9752-BB60BA0DE32C}"/>
              </a:ext>
            </a:extLst>
          </p:cNvPr>
          <p:cNvSpPr/>
          <p:nvPr/>
        </p:nvSpPr>
        <p:spPr>
          <a:xfrm>
            <a:off x="10174085" y="8636755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61FD114C-F296-984E-AE88-44CCACFB042C}"/>
              </a:ext>
            </a:extLst>
          </p:cNvPr>
          <p:cNvSpPr/>
          <p:nvPr/>
        </p:nvSpPr>
        <p:spPr>
          <a:xfrm>
            <a:off x="17590910" y="8644377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31449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31C51B8-7F3F-2E41-A3D7-6FCD69357A79}"/>
              </a:ext>
            </a:extLst>
          </p:cNvPr>
          <p:cNvGrpSpPr/>
          <p:nvPr/>
        </p:nvGrpSpPr>
        <p:grpSpPr>
          <a:xfrm>
            <a:off x="1462808" y="6571556"/>
            <a:ext cx="21314368" cy="2232248"/>
            <a:chOff x="1462808" y="4052863"/>
            <a:chExt cx="21314368" cy="2232248"/>
          </a:xfrm>
        </p:grpSpPr>
        <p:sp>
          <p:nvSpPr>
            <p:cNvPr id="99" name="Скругленный прямоугольник 98">
              <a:extLst>
                <a:ext uri="{FF2B5EF4-FFF2-40B4-BE49-F238E27FC236}">
                  <a16:creationId xmlns:a16="http://schemas.microsoft.com/office/drawing/2014/main" id="{6F08F971-EBE6-6B40-A635-C87FA7498638}"/>
                </a:ext>
              </a:extLst>
            </p:cNvPr>
            <p:cNvSpPr/>
            <p:nvPr/>
          </p:nvSpPr>
          <p:spPr bwMode="auto">
            <a:xfrm>
              <a:off x="1462808" y="4052863"/>
              <a:ext cx="21314368" cy="2232248"/>
            </a:xfrm>
            <a:prstGeom prst="roundRect">
              <a:avLst>
                <a:gd name="adj" fmla="val 39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AF6CB6B4-459A-A746-A75A-18F18C1A2F7F}"/>
                </a:ext>
              </a:extLst>
            </p:cNvPr>
            <p:cNvSpPr/>
            <p:nvPr/>
          </p:nvSpPr>
          <p:spPr bwMode="auto">
            <a:xfrm>
              <a:off x="1462809" y="4052863"/>
              <a:ext cx="874493" cy="2232248"/>
            </a:xfrm>
            <a:custGeom>
              <a:avLst/>
              <a:gdLst>
                <a:gd name="connsiteX0" fmla="*/ 87571 w 874493"/>
                <a:gd name="connsiteY0" fmla="*/ 0 h 2232248"/>
                <a:gd name="connsiteX1" fmla="*/ 874493 w 874493"/>
                <a:gd name="connsiteY1" fmla="*/ 0 h 2232248"/>
                <a:gd name="connsiteX2" fmla="*/ 874493 w 874493"/>
                <a:gd name="connsiteY2" fmla="*/ 2232248 h 2232248"/>
                <a:gd name="connsiteX3" fmla="*/ 87571 w 874493"/>
                <a:gd name="connsiteY3" fmla="*/ 2232248 h 2232248"/>
                <a:gd name="connsiteX4" fmla="*/ 0 w 874493"/>
                <a:gd name="connsiteY4" fmla="*/ 2144677 h 2232248"/>
                <a:gd name="connsiteX5" fmla="*/ 0 w 874493"/>
                <a:gd name="connsiteY5" fmla="*/ 87571 h 2232248"/>
                <a:gd name="connsiteX6" fmla="*/ 87571 w 874493"/>
                <a:gd name="connsiteY6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493" h="2232248">
                  <a:moveTo>
                    <a:pt x="87571" y="0"/>
                  </a:moveTo>
                  <a:lnTo>
                    <a:pt x="874493" y="0"/>
                  </a:lnTo>
                  <a:lnTo>
                    <a:pt x="874493" y="2232248"/>
                  </a:lnTo>
                  <a:lnTo>
                    <a:pt x="87571" y="2232248"/>
                  </a:lnTo>
                  <a:cubicBezTo>
                    <a:pt x="39207" y="2232248"/>
                    <a:pt x="0" y="2193041"/>
                    <a:pt x="0" y="2144677"/>
                  </a:cubicBezTo>
                  <a:lnTo>
                    <a:pt x="0" y="87571"/>
                  </a:lnTo>
                  <a:cubicBezTo>
                    <a:pt x="0" y="39207"/>
                    <a:pt x="39207" y="0"/>
                    <a:pt x="875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1" name="Text Box 2">
              <a:extLst>
                <a:ext uri="{FF2B5EF4-FFF2-40B4-BE49-F238E27FC236}">
                  <a16:creationId xmlns:a16="http://schemas.microsoft.com/office/drawing/2014/main" id="{8D9F2AC7-1CF4-FC40-B8BF-7E34CFF901BB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809268" y="4973100"/>
              <a:ext cx="2232248" cy="39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26" name="Rectangle 1">
              <a:extLst>
                <a:ext uri="{FF2B5EF4-FFF2-40B4-BE49-F238E27FC236}">
                  <a16:creationId xmlns:a16="http://schemas.microsoft.com/office/drawing/2014/main" id="{02C6F472-81C7-894D-9F07-0C5625061499}"/>
                </a:ext>
              </a:extLst>
            </p:cNvPr>
            <p:cNvSpPr/>
            <p:nvPr/>
          </p:nvSpPr>
          <p:spPr>
            <a:xfrm>
              <a:off x="15216336" y="4360723"/>
              <a:ext cx="7269967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sed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do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aliqua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. </a:t>
              </a: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775186B7-B4DE-1248-9021-0149BF335EE3}"/>
              </a:ext>
            </a:extLst>
          </p:cNvPr>
          <p:cNvGrpSpPr/>
          <p:nvPr/>
        </p:nvGrpSpPr>
        <p:grpSpPr>
          <a:xfrm>
            <a:off x="1462808" y="9090248"/>
            <a:ext cx="21314368" cy="2232248"/>
            <a:chOff x="1462808" y="4052863"/>
            <a:chExt cx="21314368" cy="2232248"/>
          </a:xfrm>
        </p:grpSpPr>
        <p:sp>
          <p:nvSpPr>
            <p:cNvPr id="128" name="Скругленный прямоугольник 127">
              <a:extLst>
                <a:ext uri="{FF2B5EF4-FFF2-40B4-BE49-F238E27FC236}">
                  <a16:creationId xmlns:a16="http://schemas.microsoft.com/office/drawing/2014/main" id="{56F8DB0F-35BA-0147-8802-AE3502DF16D1}"/>
                </a:ext>
              </a:extLst>
            </p:cNvPr>
            <p:cNvSpPr/>
            <p:nvPr/>
          </p:nvSpPr>
          <p:spPr bwMode="auto">
            <a:xfrm>
              <a:off x="1462808" y="4052863"/>
              <a:ext cx="21314368" cy="2232248"/>
            </a:xfrm>
            <a:prstGeom prst="roundRect">
              <a:avLst>
                <a:gd name="adj" fmla="val 39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5CCF0494-A123-B447-934A-2B943D37311A}"/>
                </a:ext>
              </a:extLst>
            </p:cNvPr>
            <p:cNvSpPr/>
            <p:nvPr/>
          </p:nvSpPr>
          <p:spPr bwMode="auto">
            <a:xfrm>
              <a:off x="1462809" y="4052863"/>
              <a:ext cx="874493" cy="2232248"/>
            </a:xfrm>
            <a:custGeom>
              <a:avLst/>
              <a:gdLst>
                <a:gd name="connsiteX0" fmla="*/ 87571 w 874493"/>
                <a:gd name="connsiteY0" fmla="*/ 0 h 2232248"/>
                <a:gd name="connsiteX1" fmla="*/ 874493 w 874493"/>
                <a:gd name="connsiteY1" fmla="*/ 0 h 2232248"/>
                <a:gd name="connsiteX2" fmla="*/ 874493 w 874493"/>
                <a:gd name="connsiteY2" fmla="*/ 2232248 h 2232248"/>
                <a:gd name="connsiteX3" fmla="*/ 87571 w 874493"/>
                <a:gd name="connsiteY3" fmla="*/ 2232248 h 2232248"/>
                <a:gd name="connsiteX4" fmla="*/ 0 w 874493"/>
                <a:gd name="connsiteY4" fmla="*/ 2144677 h 2232248"/>
                <a:gd name="connsiteX5" fmla="*/ 0 w 874493"/>
                <a:gd name="connsiteY5" fmla="*/ 87571 h 2232248"/>
                <a:gd name="connsiteX6" fmla="*/ 87571 w 874493"/>
                <a:gd name="connsiteY6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493" h="2232248">
                  <a:moveTo>
                    <a:pt x="87571" y="0"/>
                  </a:moveTo>
                  <a:lnTo>
                    <a:pt x="874493" y="0"/>
                  </a:lnTo>
                  <a:lnTo>
                    <a:pt x="874493" y="2232248"/>
                  </a:lnTo>
                  <a:lnTo>
                    <a:pt x="87571" y="2232248"/>
                  </a:lnTo>
                  <a:cubicBezTo>
                    <a:pt x="39207" y="2232248"/>
                    <a:pt x="0" y="2193041"/>
                    <a:pt x="0" y="2144677"/>
                  </a:cubicBezTo>
                  <a:lnTo>
                    <a:pt x="0" y="87571"/>
                  </a:lnTo>
                  <a:cubicBezTo>
                    <a:pt x="0" y="39207"/>
                    <a:pt x="39207" y="0"/>
                    <a:pt x="875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0" name="Text Box 2">
              <a:extLst>
                <a:ext uri="{FF2B5EF4-FFF2-40B4-BE49-F238E27FC236}">
                  <a16:creationId xmlns:a16="http://schemas.microsoft.com/office/drawing/2014/main" id="{F895FE24-585E-2D45-946A-5C946F08942F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809268" y="4973100"/>
              <a:ext cx="2232248" cy="39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31" name="Rectangle 1">
              <a:extLst>
                <a:ext uri="{FF2B5EF4-FFF2-40B4-BE49-F238E27FC236}">
                  <a16:creationId xmlns:a16="http://schemas.microsoft.com/office/drawing/2014/main" id="{AF1E3749-B5FE-C54F-B552-AD4D6BFB5667}"/>
                </a:ext>
              </a:extLst>
            </p:cNvPr>
            <p:cNvSpPr/>
            <p:nvPr/>
          </p:nvSpPr>
          <p:spPr>
            <a:xfrm>
              <a:off x="15216336" y="4360723"/>
              <a:ext cx="7269967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sed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do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aliqua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. 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477FB71-49E1-9648-B934-3D60BA620140}"/>
              </a:ext>
            </a:extLst>
          </p:cNvPr>
          <p:cNvGrpSpPr/>
          <p:nvPr/>
        </p:nvGrpSpPr>
        <p:grpSpPr>
          <a:xfrm>
            <a:off x="1462808" y="4052863"/>
            <a:ext cx="21314368" cy="2232248"/>
            <a:chOff x="1462808" y="4052863"/>
            <a:chExt cx="21314368" cy="2232248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D1E0936D-A47C-964F-8DFE-1951F82DCB73}"/>
                </a:ext>
              </a:extLst>
            </p:cNvPr>
            <p:cNvSpPr/>
            <p:nvPr/>
          </p:nvSpPr>
          <p:spPr bwMode="auto">
            <a:xfrm>
              <a:off x="1462808" y="4052863"/>
              <a:ext cx="21314368" cy="2232248"/>
            </a:xfrm>
            <a:prstGeom prst="roundRect">
              <a:avLst>
                <a:gd name="adj" fmla="val 39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89A4E18C-37A2-D94E-8BF2-CDF074145CD2}"/>
                </a:ext>
              </a:extLst>
            </p:cNvPr>
            <p:cNvSpPr/>
            <p:nvPr/>
          </p:nvSpPr>
          <p:spPr bwMode="auto">
            <a:xfrm>
              <a:off x="1462809" y="4052863"/>
              <a:ext cx="874493" cy="2232248"/>
            </a:xfrm>
            <a:custGeom>
              <a:avLst/>
              <a:gdLst>
                <a:gd name="connsiteX0" fmla="*/ 87571 w 874493"/>
                <a:gd name="connsiteY0" fmla="*/ 0 h 2232248"/>
                <a:gd name="connsiteX1" fmla="*/ 874493 w 874493"/>
                <a:gd name="connsiteY1" fmla="*/ 0 h 2232248"/>
                <a:gd name="connsiteX2" fmla="*/ 874493 w 874493"/>
                <a:gd name="connsiteY2" fmla="*/ 2232248 h 2232248"/>
                <a:gd name="connsiteX3" fmla="*/ 87571 w 874493"/>
                <a:gd name="connsiteY3" fmla="*/ 2232248 h 2232248"/>
                <a:gd name="connsiteX4" fmla="*/ 0 w 874493"/>
                <a:gd name="connsiteY4" fmla="*/ 2144677 h 2232248"/>
                <a:gd name="connsiteX5" fmla="*/ 0 w 874493"/>
                <a:gd name="connsiteY5" fmla="*/ 87571 h 2232248"/>
                <a:gd name="connsiteX6" fmla="*/ 87571 w 874493"/>
                <a:gd name="connsiteY6" fmla="*/ 0 h 223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493" h="2232248">
                  <a:moveTo>
                    <a:pt x="87571" y="0"/>
                  </a:moveTo>
                  <a:lnTo>
                    <a:pt x="874493" y="0"/>
                  </a:lnTo>
                  <a:lnTo>
                    <a:pt x="874493" y="2232248"/>
                  </a:lnTo>
                  <a:lnTo>
                    <a:pt x="87571" y="2232248"/>
                  </a:lnTo>
                  <a:cubicBezTo>
                    <a:pt x="39207" y="2232248"/>
                    <a:pt x="0" y="2193041"/>
                    <a:pt x="0" y="2144677"/>
                  </a:cubicBezTo>
                  <a:lnTo>
                    <a:pt x="0" y="87571"/>
                  </a:lnTo>
                  <a:cubicBezTo>
                    <a:pt x="0" y="39207"/>
                    <a:pt x="39207" y="0"/>
                    <a:pt x="875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8100" tIns="38100" rIns="381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6" name="Text Box 2">
              <a:extLst>
                <a:ext uri="{FF2B5EF4-FFF2-40B4-BE49-F238E27FC236}">
                  <a16:creationId xmlns:a16="http://schemas.microsoft.com/office/drawing/2014/main" id="{3E47D50E-1F8C-9340-A067-5BF1F30B68CE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809268" y="4973100"/>
              <a:ext cx="2232248" cy="39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7" name="Rectangle 1">
              <a:extLst>
                <a:ext uri="{FF2B5EF4-FFF2-40B4-BE49-F238E27FC236}">
                  <a16:creationId xmlns:a16="http://schemas.microsoft.com/office/drawing/2014/main" id="{721FA3F9-C18D-5344-B08A-4CB17EF60424}"/>
                </a:ext>
              </a:extLst>
            </p:cNvPr>
            <p:cNvSpPr/>
            <p:nvPr/>
          </p:nvSpPr>
          <p:spPr>
            <a:xfrm>
              <a:off x="15216336" y="4360723"/>
              <a:ext cx="7269967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amet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consectetur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adipiscing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elit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,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sed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do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aliqua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. </a:t>
              </a:r>
            </a:p>
          </p:txBody>
        </p:sp>
      </p:grp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13EE72F6-946A-DE40-BE08-DC9BE90B8CD9}"/>
              </a:ext>
            </a:extLst>
          </p:cNvPr>
          <p:cNvCxnSpPr>
            <a:cxnSpLocks/>
          </p:cNvCxnSpPr>
          <p:nvPr/>
        </p:nvCxnSpPr>
        <p:spPr bwMode="auto">
          <a:xfrm>
            <a:off x="9115976" y="2620875"/>
            <a:ext cx="0" cy="884117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0D54987B-53B3-3E4C-9A9B-77FEC53CE2E4}"/>
              </a:ext>
            </a:extLst>
          </p:cNvPr>
          <p:cNvCxnSpPr>
            <a:endCxn id="116" idx="0"/>
          </p:cNvCxnSpPr>
          <p:nvPr/>
        </p:nvCxnSpPr>
        <p:spPr bwMode="auto">
          <a:xfrm rot="5400000">
            <a:off x="10527507" y="7678020"/>
            <a:ext cx="3400520" cy="12700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1" name="Соединительная линия уступом 90">
            <a:extLst>
              <a:ext uri="{FF2B5EF4-FFF2-40B4-BE49-F238E27FC236}">
                <a16:creationId xmlns:a16="http://schemas.microsoft.com/office/drawing/2014/main" id="{3DEBA35F-38C1-F445-80FC-DF1D8EDDDAF8}"/>
              </a:ext>
            </a:extLst>
          </p:cNvPr>
          <p:cNvCxnSpPr/>
          <p:nvPr/>
        </p:nvCxnSpPr>
        <p:spPr bwMode="auto">
          <a:xfrm rot="5400000">
            <a:off x="4218732" y="7671670"/>
            <a:ext cx="3400520" cy="12700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6503368" y="861515"/>
            <a:ext cx="5184576" cy="180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7F960549-B9FC-9742-BCFE-E5BA76720E31}"/>
              </a:ext>
            </a:extLst>
          </p:cNvPr>
          <p:cNvSpPr/>
          <p:nvPr/>
        </p:nvSpPr>
        <p:spPr bwMode="auto">
          <a:xfrm>
            <a:off x="6503368" y="818139"/>
            <a:ext cx="5184576" cy="648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6791399" y="1661584"/>
            <a:ext cx="4608514" cy="7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Title Text Block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3EE3CDE8-7E22-DF45-A239-B5F624C5B7FC}"/>
              </a:ext>
            </a:extLst>
          </p:cNvPr>
          <p:cNvSpPr txBox="1">
            <a:spLocks/>
          </p:cNvSpPr>
          <p:nvPr/>
        </p:nvSpPr>
        <p:spPr bwMode="auto">
          <a:xfrm>
            <a:off x="6503366" y="953344"/>
            <a:ext cx="518457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DEMO SUBTITLE TEXT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5B2C3E7-D3D4-0A48-93C7-00F741341D54}"/>
              </a:ext>
            </a:extLst>
          </p:cNvPr>
          <p:cNvGrpSpPr/>
          <p:nvPr/>
        </p:nvGrpSpPr>
        <p:grpSpPr>
          <a:xfrm>
            <a:off x="3767064" y="4367073"/>
            <a:ext cx="4248946" cy="1610687"/>
            <a:chOff x="1561101" y="5823377"/>
            <a:chExt cx="4248946" cy="1610687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CFAD36E4-0C2D-8A48-BF50-4206728F0245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id="{D813E0E6-4C5A-5C46-8AF6-154FD76E83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3461136A-69A2-3449-82B9-D36963F0436C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3" name="Text Box 2">
              <a:extLst>
                <a:ext uri="{FF2B5EF4-FFF2-40B4-BE49-F238E27FC236}">
                  <a16:creationId xmlns:a16="http://schemas.microsoft.com/office/drawing/2014/main" id="{F6638F7B-2E08-2D45-95DE-B534ED719F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B62ADBD-9493-AD4F-A72E-21BF32ADF097}"/>
              </a:ext>
            </a:extLst>
          </p:cNvPr>
          <p:cNvGrpSpPr/>
          <p:nvPr/>
        </p:nvGrpSpPr>
        <p:grpSpPr>
          <a:xfrm>
            <a:off x="10103294" y="4367073"/>
            <a:ext cx="4248946" cy="1610687"/>
            <a:chOff x="1561101" y="5823377"/>
            <a:chExt cx="4248946" cy="1610687"/>
          </a:xfrm>
        </p:grpSpPr>
        <p:sp>
          <p:nvSpPr>
            <p:cNvPr id="55" name="Скругленный прямоугольник 54">
              <a:extLst>
                <a:ext uri="{FF2B5EF4-FFF2-40B4-BE49-F238E27FC236}">
                  <a16:creationId xmlns:a16="http://schemas.microsoft.com/office/drawing/2014/main" id="{6E23E2D5-CC21-6041-B3EE-3DBD7491E0C9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44A293D-0D9F-E94D-9FB3-7A39ADDB6A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D96A847B-7F8F-BE45-819F-FE36C7E1227F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100A35EB-AEBD-B942-9D5C-9ED50EC775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EF1ACDE-913B-634A-B854-B71152D7D53E}"/>
              </a:ext>
            </a:extLst>
          </p:cNvPr>
          <p:cNvGrpSpPr/>
          <p:nvPr/>
        </p:nvGrpSpPr>
        <p:grpSpPr>
          <a:xfrm>
            <a:off x="3767064" y="6872677"/>
            <a:ext cx="4248946" cy="1610687"/>
            <a:chOff x="1561101" y="5823377"/>
            <a:chExt cx="4248946" cy="1610687"/>
          </a:xfrm>
        </p:grpSpPr>
        <p:sp>
          <p:nvSpPr>
            <p:cNvPr id="78" name="Скругленный прямоугольник 77">
              <a:extLst>
                <a:ext uri="{FF2B5EF4-FFF2-40B4-BE49-F238E27FC236}">
                  <a16:creationId xmlns:a16="http://schemas.microsoft.com/office/drawing/2014/main" id="{3EEE81F0-F342-184A-9B83-7E89AB044717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0" name="Text Box 3">
              <a:extLst>
                <a:ext uri="{FF2B5EF4-FFF2-40B4-BE49-F238E27FC236}">
                  <a16:creationId xmlns:a16="http://schemas.microsoft.com/office/drawing/2014/main" id="{D7F42EB2-FEC8-0A46-B6A5-DC90C8C67C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83" name="Скругленный прямоугольник 82">
              <a:extLst>
                <a:ext uri="{FF2B5EF4-FFF2-40B4-BE49-F238E27FC236}">
                  <a16:creationId xmlns:a16="http://schemas.microsoft.com/office/drawing/2014/main" id="{1D181ADE-04C4-2149-8002-884D4D2491CA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5" name="Text Box 2">
              <a:extLst>
                <a:ext uri="{FF2B5EF4-FFF2-40B4-BE49-F238E27FC236}">
                  <a16:creationId xmlns:a16="http://schemas.microsoft.com/office/drawing/2014/main" id="{1E70CAE3-3445-C54E-BDBB-DCD98C8372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E441FFF-1A21-E84E-B5E6-0B86530E092F}"/>
              </a:ext>
            </a:extLst>
          </p:cNvPr>
          <p:cNvGrpSpPr/>
          <p:nvPr/>
        </p:nvGrpSpPr>
        <p:grpSpPr>
          <a:xfrm>
            <a:off x="10103294" y="6872677"/>
            <a:ext cx="4248946" cy="1610687"/>
            <a:chOff x="1561101" y="5823377"/>
            <a:chExt cx="4248946" cy="1610687"/>
          </a:xfrm>
        </p:grpSpPr>
        <p:sp>
          <p:nvSpPr>
            <p:cNvPr id="73" name="Скругленный прямоугольник 72">
              <a:extLst>
                <a:ext uri="{FF2B5EF4-FFF2-40B4-BE49-F238E27FC236}">
                  <a16:creationId xmlns:a16="http://schemas.microsoft.com/office/drawing/2014/main" id="{1029618C-1819-CA4A-B1AB-F241D126C638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4" name="Text Box 3">
              <a:extLst>
                <a:ext uri="{FF2B5EF4-FFF2-40B4-BE49-F238E27FC236}">
                  <a16:creationId xmlns:a16="http://schemas.microsoft.com/office/drawing/2014/main" id="{0514472F-3B8C-AE48-A75D-2B03A6CB52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CAEBE7BA-0470-3949-9F14-3556F51A02F0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6" name="Text Box 2">
              <a:extLst>
                <a:ext uri="{FF2B5EF4-FFF2-40B4-BE49-F238E27FC236}">
                  <a16:creationId xmlns:a16="http://schemas.microsoft.com/office/drawing/2014/main" id="{28F3BC11-09AB-AF45-AD53-62F24B5AA8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FCD6C63F-3954-9541-A117-F27928270C57}"/>
              </a:ext>
            </a:extLst>
          </p:cNvPr>
          <p:cNvGrpSpPr/>
          <p:nvPr/>
        </p:nvGrpSpPr>
        <p:grpSpPr>
          <a:xfrm>
            <a:off x="3767064" y="9378280"/>
            <a:ext cx="4248946" cy="1610687"/>
            <a:chOff x="1561101" y="5823377"/>
            <a:chExt cx="4248946" cy="1610687"/>
          </a:xfrm>
        </p:grpSpPr>
        <p:sp>
          <p:nvSpPr>
            <p:cNvPr id="118" name="Скругленный прямоугольник 117">
              <a:extLst>
                <a:ext uri="{FF2B5EF4-FFF2-40B4-BE49-F238E27FC236}">
                  <a16:creationId xmlns:a16="http://schemas.microsoft.com/office/drawing/2014/main" id="{380EAB0E-A12D-744C-9570-3705841EACB3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9" name="Text Box 3">
              <a:extLst>
                <a:ext uri="{FF2B5EF4-FFF2-40B4-BE49-F238E27FC236}">
                  <a16:creationId xmlns:a16="http://schemas.microsoft.com/office/drawing/2014/main" id="{94C82A5D-4AB5-6242-8238-979372E695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120" name="Скругленный прямоугольник 119">
              <a:extLst>
                <a:ext uri="{FF2B5EF4-FFF2-40B4-BE49-F238E27FC236}">
                  <a16:creationId xmlns:a16="http://schemas.microsoft.com/office/drawing/2014/main" id="{C181B967-ED32-1644-87A8-B9558AF3725C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1" name="Text Box 2">
              <a:extLst>
                <a:ext uri="{FF2B5EF4-FFF2-40B4-BE49-F238E27FC236}">
                  <a16:creationId xmlns:a16="http://schemas.microsoft.com/office/drawing/2014/main" id="{EDAA8027-FE33-9B4A-BB3C-740CD053DF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0FB11E4-22F1-5B4B-950E-691F283BFBD9}"/>
              </a:ext>
            </a:extLst>
          </p:cNvPr>
          <p:cNvGrpSpPr/>
          <p:nvPr/>
        </p:nvGrpSpPr>
        <p:grpSpPr>
          <a:xfrm>
            <a:off x="10103294" y="9378280"/>
            <a:ext cx="4248946" cy="1610687"/>
            <a:chOff x="1561101" y="5823377"/>
            <a:chExt cx="4248946" cy="1610687"/>
          </a:xfrm>
        </p:grpSpPr>
        <p:sp>
          <p:nvSpPr>
            <p:cNvPr id="114" name="Скругленный прямоугольник 113">
              <a:extLst>
                <a:ext uri="{FF2B5EF4-FFF2-40B4-BE49-F238E27FC236}">
                  <a16:creationId xmlns:a16="http://schemas.microsoft.com/office/drawing/2014/main" id="{EB60CE43-01F9-8740-97CD-B4EAC7C83968}"/>
                </a:ext>
              </a:extLst>
            </p:cNvPr>
            <p:cNvSpPr/>
            <p:nvPr/>
          </p:nvSpPr>
          <p:spPr bwMode="auto">
            <a:xfrm>
              <a:off x="1561101" y="6246064"/>
              <a:ext cx="4248946" cy="11880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5" name="Text Box 3">
              <a:extLst>
                <a:ext uri="{FF2B5EF4-FFF2-40B4-BE49-F238E27FC236}">
                  <a16:creationId xmlns:a16="http://schemas.microsoft.com/office/drawing/2014/main" id="{A9D2B9B4-5271-3D41-AD05-012500AC97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1147" y="6641976"/>
              <a:ext cx="3708854" cy="64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Title Text Block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  <p:sp>
          <p:nvSpPr>
            <p:cNvPr id="116" name="Скругленный прямоугольник 115">
              <a:extLst>
                <a:ext uri="{FF2B5EF4-FFF2-40B4-BE49-F238E27FC236}">
                  <a16:creationId xmlns:a16="http://schemas.microsoft.com/office/drawing/2014/main" id="{03C8A0CA-C8BC-F645-BF7C-C2F833FEFECB}"/>
                </a:ext>
              </a:extLst>
            </p:cNvPr>
            <p:cNvSpPr/>
            <p:nvPr/>
          </p:nvSpPr>
          <p:spPr bwMode="auto">
            <a:xfrm>
              <a:off x="1561101" y="5823377"/>
              <a:ext cx="4248946" cy="6480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7" name="Text Box 2">
              <a:extLst>
                <a:ext uri="{FF2B5EF4-FFF2-40B4-BE49-F238E27FC236}">
                  <a16:creationId xmlns:a16="http://schemas.microsoft.com/office/drawing/2014/main" id="{86C3E13A-0093-A347-BA51-B443FEDE71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3156" y="5921896"/>
              <a:ext cx="424483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DEMO SUBTITLE TEXT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</p:grpSp>
      <p:cxnSp>
        <p:nvCxnSpPr>
          <p:cNvPr id="5" name="Соединительная линия уступом 4">
            <a:extLst>
              <a:ext uri="{FF2B5EF4-FFF2-40B4-BE49-F238E27FC236}">
                <a16:creationId xmlns:a16="http://schemas.microsoft.com/office/drawing/2014/main" id="{7049B37E-0239-0541-A315-D7DE4EFAC92F}"/>
              </a:ext>
            </a:extLst>
          </p:cNvPr>
          <p:cNvCxnSpPr>
            <a:stCxn id="52" idx="0"/>
            <a:endCxn id="57" idx="0"/>
          </p:cNvCxnSpPr>
          <p:nvPr/>
        </p:nvCxnSpPr>
        <p:spPr bwMode="auto">
          <a:xfrm rot="5400000" flipH="1" flipV="1">
            <a:off x="9059652" y="1198958"/>
            <a:ext cx="12700" cy="6336230"/>
          </a:xfrm>
          <a:prstGeom prst="bentConnector3">
            <a:avLst>
              <a:gd name="adj1" fmla="val 692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507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A42CE24-6577-F741-98F0-81A64396CE93}"/>
              </a:ext>
            </a:extLst>
          </p:cNvPr>
          <p:cNvGrpSpPr/>
          <p:nvPr/>
        </p:nvGrpSpPr>
        <p:grpSpPr>
          <a:xfrm>
            <a:off x="17953505" y="1264260"/>
            <a:ext cx="4531360" cy="10440000"/>
            <a:chOff x="8595360" y="1269176"/>
            <a:chExt cx="4531360" cy="10440000"/>
          </a:xfrm>
        </p:grpSpPr>
        <p:sp>
          <p:nvSpPr>
            <p:cNvPr id="100" name="Скругленный прямоугольник 99">
              <a:extLst>
                <a:ext uri="{FF2B5EF4-FFF2-40B4-BE49-F238E27FC236}">
                  <a16:creationId xmlns:a16="http://schemas.microsoft.com/office/drawing/2014/main" id="{CB2E5B9D-971E-6A41-9DFE-A1D890E3840C}"/>
                </a:ext>
              </a:extLst>
            </p:cNvPr>
            <p:cNvSpPr/>
            <p:nvPr/>
          </p:nvSpPr>
          <p:spPr bwMode="auto">
            <a:xfrm>
              <a:off x="8595360" y="1269176"/>
              <a:ext cx="4531360" cy="10440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1" name="Rectangle 1">
              <a:extLst>
                <a:ext uri="{FF2B5EF4-FFF2-40B4-BE49-F238E27FC236}">
                  <a16:creationId xmlns:a16="http://schemas.microsoft.com/office/drawing/2014/main" id="{50852400-461F-B24D-B981-C0A72C39441A}"/>
                </a:ext>
              </a:extLst>
            </p:cNvPr>
            <p:cNvSpPr/>
            <p:nvPr/>
          </p:nvSpPr>
          <p:spPr>
            <a:xfrm>
              <a:off x="8950735" y="9551188"/>
              <a:ext cx="3763781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CA462B2-41A7-5340-9B66-29D439FE92A9}"/>
              </a:ext>
            </a:extLst>
          </p:cNvPr>
          <p:cNvGrpSpPr/>
          <p:nvPr/>
        </p:nvGrpSpPr>
        <p:grpSpPr>
          <a:xfrm>
            <a:off x="8595360" y="1264260"/>
            <a:ext cx="4531360" cy="10440000"/>
            <a:chOff x="8595360" y="1269176"/>
            <a:chExt cx="4531360" cy="10440000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9F8250A6-739B-CD41-903A-772FF68F2972}"/>
                </a:ext>
              </a:extLst>
            </p:cNvPr>
            <p:cNvSpPr/>
            <p:nvPr/>
          </p:nvSpPr>
          <p:spPr bwMode="auto">
            <a:xfrm>
              <a:off x="8595360" y="1269176"/>
              <a:ext cx="4531360" cy="10440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0" name="Rectangle 1">
              <a:extLst>
                <a:ext uri="{FF2B5EF4-FFF2-40B4-BE49-F238E27FC236}">
                  <a16:creationId xmlns:a16="http://schemas.microsoft.com/office/drawing/2014/main" id="{B89D01E4-EBF4-C44A-94B0-01EA7EB7C716}"/>
                </a:ext>
              </a:extLst>
            </p:cNvPr>
            <p:cNvSpPr/>
            <p:nvPr/>
          </p:nvSpPr>
          <p:spPr>
            <a:xfrm>
              <a:off x="8950735" y="9551188"/>
              <a:ext cx="3763781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EF51CCC9-6C01-3943-A6FD-1D61F0E509A5}"/>
              </a:ext>
            </a:extLst>
          </p:cNvPr>
          <p:cNvGrpSpPr/>
          <p:nvPr/>
        </p:nvGrpSpPr>
        <p:grpSpPr>
          <a:xfrm>
            <a:off x="13274432" y="1264260"/>
            <a:ext cx="4531360" cy="10440000"/>
            <a:chOff x="8595360" y="1269176"/>
            <a:chExt cx="4531360" cy="10440000"/>
          </a:xfrm>
        </p:grpSpPr>
        <p:sp>
          <p:nvSpPr>
            <p:cNvPr id="97" name="Скругленный прямоугольник 96">
              <a:extLst>
                <a:ext uri="{FF2B5EF4-FFF2-40B4-BE49-F238E27FC236}">
                  <a16:creationId xmlns:a16="http://schemas.microsoft.com/office/drawing/2014/main" id="{EC285879-C0A2-2143-8852-F9D4D9909579}"/>
                </a:ext>
              </a:extLst>
            </p:cNvPr>
            <p:cNvSpPr/>
            <p:nvPr/>
          </p:nvSpPr>
          <p:spPr bwMode="auto">
            <a:xfrm>
              <a:off x="8595360" y="1269176"/>
              <a:ext cx="4531360" cy="10440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8" name="Rectangle 1">
              <a:extLst>
                <a:ext uri="{FF2B5EF4-FFF2-40B4-BE49-F238E27FC236}">
                  <a16:creationId xmlns:a16="http://schemas.microsoft.com/office/drawing/2014/main" id="{42149FEF-81AB-6845-880E-5BE6C133D2E7}"/>
                </a:ext>
              </a:extLst>
            </p:cNvPr>
            <p:cNvSpPr/>
            <p:nvPr/>
          </p:nvSpPr>
          <p:spPr>
            <a:xfrm>
              <a:off x="8950735" y="9551188"/>
              <a:ext cx="3763781" cy="1561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2AE7C12-78CA-7A44-B1DD-985328F4B2F8}"/>
              </a:ext>
            </a:extLst>
          </p:cNvPr>
          <p:cNvGrpSpPr/>
          <p:nvPr/>
        </p:nvGrpSpPr>
        <p:grpSpPr>
          <a:xfrm>
            <a:off x="1462808" y="1385392"/>
            <a:ext cx="20882320" cy="7578654"/>
            <a:chOff x="1318792" y="2777651"/>
            <a:chExt cx="20882320" cy="7578654"/>
          </a:xfrm>
        </p:grpSpPr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9E3F8D87-CA37-BE40-ADD9-C37FD7D713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41703" y="6551320"/>
              <a:ext cx="6102220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FBD28667-B016-E842-81DF-492D25BD19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41703" y="3635400"/>
              <a:ext cx="6102220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cxnSp>
          <p:nvCxnSpPr>
            <p:cNvPr id="121" name="Прямая со стрелкой 120">
              <a:extLst>
                <a:ext uri="{FF2B5EF4-FFF2-40B4-BE49-F238E27FC236}">
                  <a16:creationId xmlns:a16="http://schemas.microsoft.com/office/drawing/2014/main" id="{DF571352-984A-0E4F-98EB-C1D56DD7C5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441703" y="9558680"/>
              <a:ext cx="6102220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92679F4F-44F8-684D-A439-E2545BC6DBD1}"/>
                </a:ext>
              </a:extLst>
            </p:cNvPr>
            <p:cNvGrpSpPr/>
            <p:nvPr/>
          </p:nvGrpSpPr>
          <p:grpSpPr>
            <a:xfrm>
              <a:off x="1318792" y="5648135"/>
              <a:ext cx="5184576" cy="1827237"/>
              <a:chOff x="9599712" y="818139"/>
              <a:chExt cx="5184576" cy="1827237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:a16="http://schemas.microsoft.com/office/drawing/2014/main" id="{73D05549-9618-D347-AC17-5D1EE72C6E35}"/>
                  </a:ext>
                </a:extLst>
              </p:cNvPr>
              <p:cNvSpPr/>
              <p:nvPr/>
            </p:nvSpPr>
            <p:spPr bwMode="auto">
              <a:xfrm>
                <a:off x="9599712" y="1241376"/>
                <a:ext cx="5184576" cy="1404000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1" name="Скругленный прямоугольник 40">
                <a:extLst>
                  <a:ext uri="{FF2B5EF4-FFF2-40B4-BE49-F238E27FC236}">
                    <a16:creationId xmlns:a16="http://schemas.microsoft.com/office/drawing/2014/main" id="{7F960549-B9FC-9742-BCFE-E5BA76720E31}"/>
                  </a:ext>
                </a:extLst>
              </p:cNvPr>
              <p:cNvSpPr/>
              <p:nvPr/>
            </p:nvSpPr>
            <p:spPr bwMode="auto">
              <a:xfrm>
                <a:off x="9599712" y="818139"/>
                <a:ext cx="518457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2507F059-4055-FC4C-8D4A-72BEB9FF2F9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977119" y="1661584"/>
                <a:ext cx="4429762" cy="731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4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40" name="Text Box 2">
                <a:extLst>
                  <a:ext uri="{FF2B5EF4-FFF2-40B4-BE49-F238E27FC236}">
                    <a16:creationId xmlns:a16="http://schemas.microsoft.com/office/drawing/2014/main" id="{3EE3CDE8-7E22-DF45-A239-B5F624C5B7F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977117" y="953345"/>
                <a:ext cx="4429764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6008A4F6-0470-284A-A1E3-88261EC2C289}"/>
                </a:ext>
              </a:extLst>
            </p:cNvPr>
            <p:cNvCxnSpPr>
              <a:cxnSpLocks/>
              <a:endCxn id="88" idx="1"/>
            </p:cNvCxnSpPr>
            <p:nvPr/>
          </p:nvCxnSpPr>
          <p:spPr bwMode="auto">
            <a:xfrm>
              <a:off x="6503368" y="6566978"/>
              <a:ext cx="2088232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accent5"/>
              </a:solidFill>
              <a:prstDash val="solid"/>
              <a:miter lim="400000"/>
              <a:headEnd type="none" w="med" len="med"/>
              <a:tailEnd type="triangle"/>
            </a:ln>
            <a:effectLst/>
          </p:spPr>
        </p:cxn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7F01B5A-7593-E049-BEB2-8B9BBF191BBD}"/>
                </a:ext>
              </a:extLst>
            </p:cNvPr>
            <p:cNvGrpSpPr/>
            <p:nvPr/>
          </p:nvGrpSpPr>
          <p:grpSpPr>
            <a:xfrm>
              <a:off x="8591600" y="2777651"/>
              <a:ext cx="4248946" cy="7578654"/>
              <a:chOff x="8591600" y="2788221"/>
              <a:chExt cx="4248946" cy="7578654"/>
            </a:xfrm>
          </p:grpSpPr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26BE2F10-FCD8-B643-A020-EE98A7463274}"/>
                  </a:ext>
                </a:extLst>
              </p:cNvPr>
              <p:cNvGrpSpPr/>
              <p:nvPr/>
            </p:nvGrpSpPr>
            <p:grpSpPr>
              <a:xfrm>
                <a:off x="8591600" y="5724754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88" name="Скругленный прямоугольник 87">
                  <a:extLst>
                    <a:ext uri="{FF2B5EF4-FFF2-40B4-BE49-F238E27FC236}">
                      <a16:creationId xmlns:a16="http://schemas.microsoft.com/office/drawing/2014/main" id="{B2253AC5-899B-F149-B977-3B1FABEB341C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02" name="Text Box 3">
                  <a:extLst>
                    <a:ext uri="{FF2B5EF4-FFF2-40B4-BE49-F238E27FC236}">
                      <a16:creationId xmlns:a16="http://schemas.microsoft.com/office/drawing/2014/main" id="{B4DB3E5E-F93B-0F4D-898B-F49E16A11F8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103" name="Скругленный прямоугольник 102">
                  <a:extLst>
                    <a:ext uri="{FF2B5EF4-FFF2-40B4-BE49-F238E27FC236}">
                      <a16:creationId xmlns:a16="http://schemas.microsoft.com/office/drawing/2014/main" id="{38B504C3-8951-904A-BF5A-BC6DB0333205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04" name="Text Box 2">
                  <a:extLst>
                    <a:ext uri="{FF2B5EF4-FFF2-40B4-BE49-F238E27FC236}">
                      <a16:creationId xmlns:a16="http://schemas.microsoft.com/office/drawing/2014/main" id="{F7938105-30E6-BD4E-BCBE-709555EB665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57920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55B4C92E-EFD0-774E-81DF-F8AACB2BC138}"/>
                  </a:ext>
                </a:extLst>
              </p:cNvPr>
              <p:cNvGrpSpPr/>
              <p:nvPr/>
            </p:nvGrpSpPr>
            <p:grpSpPr>
              <a:xfrm>
                <a:off x="8591600" y="2788221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86" name="Скругленный прямоугольник 85">
                  <a:extLst>
                    <a:ext uri="{FF2B5EF4-FFF2-40B4-BE49-F238E27FC236}">
                      <a16:creationId xmlns:a16="http://schemas.microsoft.com/office/drawing/2014/main" id="{68C2F972-3086-9D4F-81D6-619BC9EB976C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87" name="Text Box 3">
                  <a:extLst>
                    <a:ext uri="{FF2B5EF4-FFF2-40B4-BE49-F238E27FC236}">
                      <a16:creationId xmlns:a16="http://schemas.microsoft.com/office/drawing/2014/main" id="{27BECC59-AFC3-3B40-9253-D9B139538B0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89" name="Скругленный прямоугольник 88">
                  <a:extLst>
                    <a:ext uri="{FF2B5EF4-FFF2-40B4-BE49-F238E27FC236}">
                      <a16:creationId xmlns:a16="http://schemas.microsoft.com/office/drawing/2014/main" id="{9CC8266A-7A2D-9747-BAEA-731A6220F406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90" name="Text Box 2">
                  <a:extLst>
                    <a:ext uri="{FF2B5EF4-FFF2-40B4-BE49-F238E27FC236}">
                      <a16:creationId xmlns:a16="http://schemas.microsoft.com/office/drawing/2014/main" id="{856254B6-9BFD-1041-86E7-3FDA07C7480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id="{B77DF342-721C-DF4A-8F26-02880A424F26}"/>
                  </a:ext>
                </a:extLst>
              </p:cNvPr>
              <p:cNvGrpSpPr/>
              <p:nvPr/>
            </p:nvGrpSpPr>
            <p:grpSpPr>
              <a:xfrm>
                <a:off x="8591600" y="8692877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92" name="Скругленный прямоугольник 91">
                  <a:extLst>
                    <a:ext uri="{FF2B5EF4-FFF2-40B4-BE49-F238E27FC236}">
                      <a16:creationId xmlns:a16="http://schemas.microsoft.com/office/drawing/2014/main" id="{F36BFB85-1199-3F43-A879-9DC9E3D92149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93" name="Text Box 3">
                  <a:extLst>
                    <a:ext uri="{FF2B5EF4-FFF2-40B4-BE49-F238E27FC236}">
                      <a16:creationId xmlns:a16="http://schemas.microsoft.com/office/drawing/2014/main" id="{21F0914D-353C-674D-AB12-4C91321BABC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94" name="Скругленный прямоугольник 93">
                  <a:extLst>
                    <a:ext uri="{FF2B5EF4-FFF2-40B4-BE49-F238E27FC236}">
                      <a16:creationId xmlns:a16="http://schemas.microsoft.com/office/drawing/2014/main" id="{493E1C52-0307-1547-B00A-D02535F90CD1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95" name="Text Box 2">
                  <a:extLst>
                    <a:ext uri="{FF2B5EF4-FFF2-40B4-BE49-F238E27FC236}">
                      <a16:creationId xmlns:a16="http://schemas.microsoft.com/office/drawing/2014/main" id="{2C9E0A57-F8CA-DA4E-899A-81BDA34A6091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cxnSp>
            <p:nvCxnSpPr>
              <p:cNvPr id="18" name="Соединительная линия уступом 17">
                <a:extLst>
                  <a:ext uri="{FF2B5EF4-FFF2-40B4-BE49-F238E27FC236}">
                    <a16:creationId xmlns:a16="http://schemas.microsoft.com/office/drawing/2014/main" id="{318887FB-2004-1D4A-8B87-31E9FA02190B}"/>
                  </a:ext>
                </a:extLst>
              </p:cNvPr>
              <p:cNvCxnSpPr>
                <a:cxnSpLocks/>
                <a:stCxn id="86" idx="1"/>
                <a:endCxn id="92" idx="1"/>
              </p:cNvCxnSpPr>
              <p:nvPr/>
            </p:nvCxnSpPr>
            <p:spPr bwMode="auto">
              <a:xfrm rot="10800000" flipV="1">
                <a:off x="8591600" y="3652219"/>
                <a:ext cx="12700" cy="5904656"/>
              </a:xfrm>
              <a:prstGeom prst="bentConnector3">
                <a:avLst>
                  <a:gd name="adj1" fmla="val 836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38100" cap="flat" cmpd="sng" algn="ctr">
                <a:solidFill>
                  <a:schemeClr val="accent5"/>
                </a:solidFill>
                <a:prstDash val="solid"/>
                <a:miter lim="400000"/>
                <a:headEnd type="triangle"/>
                <a:tailEnd type="triangle"/>
              </a:ln>
              <a:effectLst/>
            </p:spPr>
          </p:cxn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9DF9C129-F615-8741-A844-1FF670952252}"/>
                </a:ext>
              </a:extLst>
            </p:cNvPr>
            <p:cNvGrpSpPr/>
            <p:nvPr/>
          </p:nvGrpSpPr>
          <p:grpSpPr>
            <a:xfrm>
              <a:off x="13292552" y="2777651"/>
              <a:ext cx="4248946" cy="7578654"/>
              <a:chOff x="9101227" y="2788221"/>
              <a:chExt cx="4248946" cy="7578654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3A4886F6-BDEA-254E-B6A4-AB08A97E0DC9}"/>
                  </a:ext>
                </a:extLst>
              </p:cNvPr>
              <p:cNvGrpSpPr/>
              <p:nvPr/>
            </p:nvGrpSpPr>
            <p:grpSpPr>
              <a:xfrm>
                <a:off x="9101227" y="5724754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79" name="Скругленный прямоугольник 78">
                  <a:extLst>
                    <a:ext uri="{FF2B5EF4-FFF2-40B4-BE49-F238E27FC236}">
                      <a16:creationId xmlns:a16="http://schemas.microsoft.com/office/drawing/2014/main" id="{15C49C27-64A3-0243-BF19-08E5E98AA002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80" name="Text Box 3">
                  <a:extLst>
                    <a:ext uri="{FF2B5EF4-FFF2-40B4-BE49-F238E27FC236}">
                      <a16:creationId xmlns:a16="http://schemas.microsoft.com/office/drawing/2014/main" id="{0B6F9575-39C6-CE42-BFFE-72732CFDAFF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81" name="Скругленный прямоугольник 80">
                  <a:extLst>
                    <a:ext uri="{FF2B5EF4-FFF2-40B4-BE49-F238E27FC236}">
                      <a16:creationId xmlns:a16="http://schemas.microsoft.com/office/drawing/2014/main" id="{878505BE-2CED-2A41-944D-D7F9ECB7909C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82" name="Text Box 2">
                  <a:extLst>
                    <a:ext uri="{FF2B5EF4-FFF2-40B4-BE49-F238E27FC236}">
                      <a16:creationId xmlns:a16="http://schemas.microsoft.com/office/drawing/2014/main" id="{4853A597-2F95-B649-9F96-22FA8B37163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57920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A9865E97-0615-3446-9251-06132F947849}"/>
                  </a:ext>
                </a:extLst>
              </p:cNvPr>
              <p:cNvGrpSpPr/>
              <p:nvPr/>
            </p:nvGrpSpPr>
            <p:grpSpPr>
              <a:xfrm>
                <a:off x="9101227" y="2788221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75" name="Скругленный прямоугольник 74">
                  <a:extLst>
                    <a:ext uri="{FF2B5EF4-FFF2-40B4-BE49-F238E27FC236}">
                      <a16:creationId xmlns:a16="http://schemas.microsoft.com/office/drawing/2014/main" id="{72063CA5-E0E5-CA40-9F43-A8CEAA775429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76" name="Text Box 3">
                  <a:extLst>
                    <a:ext uri="{FF2B5EF4-FFF2-40B4-BE49-F238E27FC236}">
                      <a16:creationId xmlns:a16="http://schemas.microsoft.com/office/drawing/2014/main" id="{C9CF81C5-9E42-B14B-8489-8970FA50901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77" name="Скругленный прямоугольник 76">
                  <a:extLst>
                    <a:ext uri="{FF2B5EF4-FFF2-40B4-BE49-F238E27FC236}">
                      <a16:creationId xmlns:a16="http://schemas.microsoft.com/office/drawing/2014/main" id="{B6F9FBF3-35D7-964B-9196-ECAB439CF6A5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78" name="Text Box 2">
                  <a:extLst>
                    <a:ext uri="{FF2B5EF4-FFF2-40B4-BE49-F238E27FC236}">
                      <a16:creationId xmlns:a16="http://schemas.microsoft.com/office/drawing/2014/main" id="{5B5312C9-C4CE-F04A-9A72-C2893CF7EEA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18A7A007-64BF-C445-A181-F5036E65047A}"/>
                  </a:ext>
                </a:extLst>
              </p:cNvPr>
              <p:cNvGrpSpPr/>
              <p:nvPr/>
            </p:nvGrpSpPr>
            <p:grpSpPr>
              <a:xfrm>
                <a:off x="9101227" y="8692877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71" name="Скругленный прямоугольник 70">
                  <a:extLst>
                    <a:ext uri="{FF2B5EF4-FFF2-40B4-BE49-F238E27FC236}">
                      <a16:creationId xmlns:a16="http://schemas.microsoft.com/office/drawing/2014/main" id="{7E152E30-F4FD-0C4C-8792-09AAB5B7DFAD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72" name="Text Box 3">
                  <a:extLst>
                    <a:ext uri="{FF2B5EF4-FFF2-40B4-BE49-F238E27FC236}">
                      <a16:creationId xmlns:a16="http://schemas.microsoft.com/office/drawing/2014/main" id="{CF3A6502-777C-D041-97D0-AA9761C219A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73" name="Скругленный прямоугольник 72">
                  <a:extLst>
                    <a:ext uri="{FF2B5EF4-FFF2-40B4-BE49-F238E27FC236}">
                      <a16:creationId xmlns:a16="http://schemas.microsoft.com/office/drawing/2014/main" id="{30A39ED9-2A95-3C4E-B4A9-35E47BCC5A09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74" name="Text Box 2">
                  <a:extLst>
                    <a:ext uri="{FF2B5EF4-FFF2-40B4-BE49-F238E27FC236}">
                      <a16:creationId xmlns:a16="http://schemas.microsoft.com/office/drawing/2014/main" id="{DC3ADC72-9311-2E42-87DF-5032BF290D1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0862BC06-61AA-FD4B-839E-9D331AB5ED44}"/>
                </a:ext>
              </a:extLst>
            </p:cNvPr>
            <p:cNvGrpSpPr/>
            <p:nvPr/>
          </p:nvGrpSpPr>
          <p:grpSpPr>
            <a:xfrm>
              <a:off x="17952166" y="2777651"/>
              <a:ext cx="4248946" cy="7578654"/>
              <a:chOff x="9101227" y="2788221"/>
              <a:chExt cx="4248946" cy="7578654"/>
            </a:xfrm>
          </p:grpSpPr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F3A430B8-1E5C-654B-A043-12D14C16E740}"/>
                  </a:ext>
                </a:extLst>
              </p:cNvPr>
              <p:cNvGrpSpPr/>
              <p:nvPr/>
            </p:nvGrpSpPr>
            <p:grpSpPr>
              <a:xfrm>
                <a:off x="9101227" y="5724754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115" name="Скругленный прямоугольник 114">
                  <a:extLst>
                    <a:ext uri="{FF2B5EF4-FFF2-40B4-BE49-F238E27FC236}">
                      <a16:creationId xmlns:a16="http://schemas.microsoft.com/office/drawing/2014/main" id="{55866A35-0A1B-1E49-8EE3-D2133BC3013F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6" name="Text Box 3">
                  <a:extLst>
                    <a:ext uri="{FF2B5EF4-FFF2-40B4-BE49-F238E27FC236}">
                      <a16:creationId xmlns:a16="http://schemas.microsoft.com/office/drawing/2014/main" id="{78482BBD-2AE1-874B-89F4-575F7602141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117" name="Скругленный прямоугольник 116">
                  <a:extLst>
                    <a:ext uri="{FF2B5EF4-FFF2-40B4-BE49-F238E27FC236}">
                      <a16:creationId xmlns:a16="http://schemas.microsoft.com/office/drawing/2014/main" id="{65E59EF0-9FA9-B743-A00E-B5A68AD0B849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8" name="Text Box 2">
                  <a:extLst>
                    <a:ext uri="{FF2B5EF4-FFF2-40B4-BE49-F238E27FC236}">
                      <a16:creationId xmlns:a16="http://schemas.microsoft.com/office/drawing/2014/main" id="{3B4D3196-3262-B347-866E-E7CC3FDDAD1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57920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105" name="Группа 104">
                <a:extLst>
                  <a:ext uri="{FF2B5EF4-FFF2-40B4-BE49-F238E27FC236}">
                    <a16:creationId xmlns:a16="http://schemas.microsoft.com/office/drawing/2014/main" id="{458AF0CA-CE67-5D41-AD3B-3CDC01D1692D}"/>
                  </a:ext>
                </a:extLst>
              </p:cNvPr>
              <p:cNvGrpSpPr/>
              <p:nvPr/>
            </p:nvGrpSpPr>
            <p:grpSpPr>
              <a:xfrm>
                <a:off x="9101227" y="2788221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111" name="Скругленный прямоугольник 110">
                  <a:extLst>
                    <a:ext uri="{FF2B5EF4-FFF2-40B4-BE49-F238E27FC236}">
                      <a16:creationId xmlns:a16="http://schemas.microsoft.com/office/drawing/2014/main" id="{C32D49C6-B4D0-9C4E-8EE2-C3D62C4A3B66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2" name="Text Box 3">
                  <a:extLst>
                    <a:ext uri="{FF2B5EF4-FFF2-40B4-BE49-F238E27FC236}">
                      <a16:creationId xmlns:a16="http://schemas.microsoft.com/office/drawing/2014/main" id="{B981093F-EA3D-CB41-A782-D27F6850B4FA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113" name="Скругленный прямоугольник 112">
                  <a:extLst>
                    <a:ext uri="{FF2B5EF4-FFF2-40B4-BE49-F238E27FC236}">
                      <a16:creationId xmlns:a16="http://schemas.microsoft.com/office/drawing/2014/main" id="{D857B800-E1A3-1E40-BD7D-40DC29777A0D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4" name="Text Box 2">
                  <a:extLst>
                    <a:ext uri="{FF2B5EF4-FFF2-40B4-BE49-F238E27FC236}">
                      <a16:creationId xmlns:a16="http://schemas.microsoft.com/office/drawing/2014/main" id="{3A1FC4BE-4FA0-6F4A-B848-16E5AB4027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  <p:grpSp>
            <p:nvGrpSpPr>
              <p:cNvPr id="106" name="Группа 105">
                <a:extLst>
                  <a:ext uri="{FF2B5EF4-FFF2-40B4-BE49-F238E27FC236}">
                    <a16:creationId xmlns:a16="http://schemas.microsoft.com/office/drawing/2014/main" id="{AC18B5EC-C4D9-594D-B8BC-6D3531E0FEAD}"/>
                  </a:ext>
                </a:extLst>
              </p:cNvPr>
              <p:cNvGrpSpPr/>
              <p:nvPr/>
            </p:nvGrpSpPr>
            <p:grpSpPr>
              <a:xfrm>
                <a:off x="9101227" y="8692877"/>
                <a:ext cx="4248946" cy="1673998"/>
                <a:chOff x="1561101" y="5823377"/>
                <a:chExt cx="4248946" cy="1673998"/>
              </a:xfrm>
            </p:grpSpPr>
            <p:sp>
              <p:nvSpPr>
                <p:cNvPr id="107" name="Скругленный прямоугольник 106">
                  <a:extLst>
                    <a:ext uri="{FF2B5EF4-FFF2-40B4-BE49-F238E27FC236}">
                      <a16:creationId xmlns:a16="http://schemas.microsoft.com/office/drawing/2014/main" id="{27ABDB2A-E519-F945-9D16-A8B32A3E90C7}"/>
                    </a:ext>
                  </a:extLst>
                </p:cNvPr>
                <p:cNvSpPr/>
                <p:nvPr/>
              </p:nvSpPr>
              <p:spPr bwMode="auto">
                <a:xfrm>
                  <a:off x="1561101" y="5877375"/>
                  <a:ext cx="4248946" cy="162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/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08" name="Text Box 3">
                  <a:extLst>
                    <a:ext uri="{FF2B5EF4-FFF2-40B4-BE49-F238E27FC236}">
                      <a16:creationId xmlns:a16="http://schemas.microsoft.com/office/drawing/2014/main" id="{AC86D4E9-FB56-434F-A3CE-12CA3474461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31147" y="6705230"/>
                  <a:ext cx="3708854" cy="645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/>
                <a:lstStyle/>
                <a:p>
                  <a:pPr algn="ctr" eaLnBrk="1">
                    <a:defRPr/>
                  </a:pPr>
                  <a:r>
                    <a:rPr lang="en-US" altLang="x-none" sz="3000" b="1" dirty="0">
                      <a:solidFill>
                        <a:schemeClr val="tx1"/>
                      </a:solidFill>
                      <a:latin typeface="Open Sans Semibold" charset="0"/>
                      <a:ea typeface="Open Sans Semibold" charset="0"/>
                      <a:cs typeface="Open Sans Semibold" charset="0"/>
                      <a:sym typeface="Poppins Medium" charset="0"/>
                    </a:rPr>
                    <a:t>Title Text Block</a:t>
                  </a:r>
                  <a:endParaRPr lang="x-none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endParaRPr>
                </a:p>
              </p:txBody>
            </p:sp>
            <p:sp>
              <p:nvSpPr>
                <p:cNvPr id="109" name="Скругленный прямоугольник 108">
                  <a:extLst>
                    <a:ext uri="{FF2B5EF4-FFF2-40B4-BE49-F238E27FC236}">
                      <a16:creationId xmlns:a16="http://schemas.microsoft.com/office/drawing/2014/main" id="{7994F173-F468-C748-887B-849393617FAF}"/>
                    </a:ext>
                  </a:extLst>
                </p:cNvPr>
                <p:cNvSpPr/>
                <p:nvPr/>
              </p:nvSpPr>
              <p:spPr bwMode="auto">
                <a:xfrm>
                  <a:off x="1561101" y="5823377"/>
                  <a:ext cx="4248946" cy="648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3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8100" tIns="38100" rIns="38100" bIns="381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8255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>
                    <a:ln>
                      <a:noFill/>
                    </a:ln>
                    <a:solidFill>
                      <a:srgbClr val="74808C"/>
                    </a:solidFill>
                    <a:effectLst/>
                    <a:latin typeface="Poppins" charset="0"/>
                    <a:ea typeface="Poppins" charset="0"/>
                    <a:cs typeface="Poppins" charset="0"/>
                    <a:sym typeface="Poppins" charset="0"/>
                  </a:endParaRPr>
                </a:p>
              </p:txBody>
            </p:sp>
            <p:sp>
              <p:nvSpPr>
                <p:cNvPr id="110" name="Text Box 2">
                  <a:extLst>
                    <a:ext uri="{FF2B5EF4-FFF2-40B4-BE49-F238E27FC236}">
                      <a16:creationId xmlns:a16="http://schemas.microsoft.com/office/drawing/2014/main" id="{598813D5-5A6C-724E-A246-6E5E5C60862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563156" y="5942712"/>
                  <a:ext cx="4244836" cy="3847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lIns="38100" tIns="38100" rIns="38100" bIns="38100" anchor="ctr">
                  <a:spAutoFit/>
                </a:bodyPr>
                <a:lstStyle/>
                <a:p>
                  <a:pPr algn="ctr" eaLnBrk="1">
                    <a:defRPr/>
                  </a:pPr>
                  <a:r>
                    <a:rPr lang="en-US" altLang="x-none" b="1" dirty="0">
                      <a:solidFill>
                        <a:schemeClr val="tx1"/>
                      </a:solidFill>
                      <a:latin typeface="Open Sans" charset="0"/>
                      <a:ea typeface="Open Sans" charset="0"/>
                      <a:cs typeface="Open Sans" charset="0"/>
                      <a:sym typeface="Poppins SemiBold" charset="0"/>
                    </a:rPr>
                    <a:t>DEMO SUBTITLE TEXT</a:t>
                  </a:r>
                  <a:endParaRPr lang="x-none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66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AEC2048D-C9A6-654A-9657-BEAC343C2895}"/>
              </a:ext>
            </a:extLst>
          </p:cNvPr>
          <p:cNvGrpSpPr/>
          <p:nvPr/>
        </p:nvGrpSpPr>
        <p:grpSpPr>
          <a:xfrm>
            <a:off x="7099752" y="3762496"/>
            <a:ext cx="4531360" cy="7560000"/>
            <a:chOff x="1430297" y="3761656"/>
            <a:chExt cx="4531360" cy="7560000"/>
          </a:xfrm>
        </p:grpSpPr>
        <p:sp>
          <p:nvSpPr>
            <p:cNvPr id="87" name="Скругленный прямоугольник 86">
              <a:extLst>
                <a:ext uri="{FF2B5EF4-FFF2-40B4-BE49-F238E27FC236}">
                  <a16:creationId xmlns:a16="http://schemas.microsoft.com/office/drawing/2014/main" id="{8A03A58F-5580-A449-A746-9BCA33817472}"/>
                </a:ext>
              </a:extLst>
            </p:cNvPr>
            <p:cNvSpPr/>
            <p:nvPr/>
          </p:nvSpPr>
          <p:spPr bwMode="auto">
            <a:xfrm>
              <a:off x="1430297" y="3761656"/>
              <a:ext cx="4531360" cy="7560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9" name="Rectangle 1">
              <a:extLst>
                <a:ext uri="{FF2B5EF4-FFF2-40B4-BE49-F238E27FC236}">
                  <a16:creationId xmlns:a16="http://schemas.microsoft.com/office/drawing/2014/main" id="{F30E9361-8CBD-D344-8FDE-ACBA43C185E8}"/>
                </a:ext>
              </a:extLst>
            </p:cNvPr>
            <p:cNvSpPr/>
            <p:nvPr/>
          </p:nvSpPr>
          <p:spPr>
            <a:xfrm>
              <a:off x="1822848" y="8370168"/>
              <a:ext cx="3763781" cy="2577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  <a:r>
                <a:rPr lang="ru-RU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35FE306-5DC7-4A4B-93BF-93145BE8AFC4}"/>
              </a:ext>
            </a:extLst>
          </p:cNvPr>
          <p:cNvGrpSpPr/>
          <p:nvPr/>
        </p:nvGrpSpPr>
        <p:grpSpPr>
          <a:xfrm>
            <a:off x="12733109" y="3762496"/>
            <a:ext cx="4531360" cy="7560000"/>
            <a:chOff x="1430297" y="3761656"/>
            <a:chExt cx="4531360" cy="7560000"/>
          </a:xfrm>
        </p:grpSpPr>
        <p:sp>
          <p:nvSpPr>
            <p:cNvPr id="91" name="Скругленный прямоугольник 90">
              <a:extLst>
                <a:ext uri="{FF2B5EF4-FFF2-40B4-BE49-F238E27FC236}">
                  <a16:creationId xmlns:a16="http://schemas.microsoft.com/office/drawing/2014/main" id="{69569EEF-96B2-7642-95F5-194FE6FADA65}"/>
                </a:ext>
              </a:extLst>
            </p:cNvPr>
            <p:cNvSpPr/>
            <p:nvPr/>
          </p:nvSpPr>
          <p:spPr bwMode="auto">
            <a:xfrm>
              <a:off x="1430297" y="3761656"/>
              <a:ext cx="4531360" cy="7560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2" name="Rectangle 1">
              <a:extLst>
                <a:ext uri="{FF2B5EF4-FFF2-40B4-BE49-F238E27FC236}">
                  <a16:creationId xmlns:a16="http://schemas.microsoft.com/office/drawing/2014/main" id="{97B3AD09-B7E4-1D4F-B70B-75AE9ACBB018}"/>
                </a:ext>
              </a:extLst>
            </p:cNvPr>
            <p:cNvSpPr/>
            <p:nvPr/>
          </p:nvSpPr>
          <p:spPr>
            <a:xfrm>
              <a:off x="1822848" y="8370168"/>
              <a:ext cx="3763781" cy="2577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  <a:r>
                <a:rPr lang="ru-RU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7AB555DA-C73E-6740-B752-668A1C5D93F4}"/>
              </a:ext>
            </a:extLst>
          </p:cNvPr>
          <p:cNvGrpSpPr/>
          <p:nvPr/>
        </p:nvGrpSpPr>
        <p:grpSpPr>
          <a:xfrm>
            <a:off x="18384688" y="3762496"/>
            <a:ext cx="4531360" cy="7560000"/>
            <a:chOff x="1430297" y="3761656"/>
            <a:chExt cx="4531360" cy="7560000"/>
          </a:xfrm>
        </p:grpSpPr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A30D8590-3DFD-B14E-B51C-EBF40F6208C6}"/>
                </a:ext>
              </a:extLst>
            </p:cNvPr>
            <p:cNvSpPr/>
            <p:nvPr/>
          </p:nvSpPr>
          <p:spPr bwMode="auto">
            <a:xfrm>
              <a:off x="1430297" y="3761656"/>
              <a:ext cx="4531360" cy="7560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DB854F17-2D29-134C-9437-85F432EC4ACE}"/>
                </a:ext>
              </a:extLst>
            </p:cNvPr>
            <p:cNvSpPr/>
            <p:nvPr/>
          </p:nvSpPr>
          <p:spPr>
            <a:xfrm>
              <a:off x="1822848" y="8370168"/>
              <a:ext cx="3763781" cy="2577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  <a:r>
                <a:rPr lang="ru-RU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0BE9D21-7FB9-1A4E-A03E-12B67C78D02F}"/>
              </a:ext>
            </a:extLst>
          </p:cNvPr>
          <p:cNvGrpSpPr/>
          <p:nvPr/>
        </p:nvGrpSpPr>
        <p:grpSpPr>
          <a:xfrm>
            <a:off x="1430297" y="3762496"/>
            <a:ext cx="4531360" cy="7560000"/>
            <a:chOff x="1430297" y="3761656"/>
            <a:chExt cx="4531360" cy="7560000"/>
          </a:xfrm>
        </p:grpSpPr>
        <p:sp>
          <p:nvSpPr>
            <p:cNvPr id="82" name="Скругленный прямоугольник 81">
              <a:extLst>
                <a:ext uri="{FF2B5EF4-FFF2-40B4-BE49-F238E27FC236}">
                  <a16:creationId xmlns:a16="http://schemas.microsoft.com/office/drawing/2014/main" id="{2848E4D6-49EB-7040-8496-C594D6280800}"/>
                </a:ext>
              </a:extLst>
            </p:cNvPr>
            <p:cNvSpPr/>
            <p:nvPr/>
          </p:nvSpPr>
          <p:spPr bwMode="auto">
            <a:xfrm>
              <a:off x="1430297" y="3761656"/>
              <a:ext cx="4531360" cy="7560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4" name="Rectangle 1">
              <a:extLst>
                <a:ext uri="{FF2B5EF4-FFF2-40B4-BE49-F238E27FC236}">
                  <a16:creationId xmlns:a16="http://schemas.microsoft.com/office/drawing/2014/main" id="{60CCF8C9-503D-8B4D-82E0-B9DAB1276169}"/>
                </a:ext>
              </a:extLst>
            </p:cNvPr>
            <p:cNvSpPr/>
            <p:nvPr/>
          </p:nvSpPr>
          <p:spPr>
            <a:xfrm>
              <a:off x="1822848" y="8370168"/>
              <a:ext cx="3763781" cy="2577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  <a:r>
                <a:rPr lang="ru-RU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194F655-C6B9-CE41-85CF-DA5DA1D2F01C}"/>
              </a:ext>
            </a:extLst>
          </p:cNvPr>
          <p:cNvCxnSpPr/>
          <p:nvPr/>
        </p:nvCxnSpPr>
        <p:spPr bwMode="auto">
          <a:xfrm>
            <a:off x="3479938" y="4810966"/>
            <a:ext cx="16777864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83DCEC49-CA09-2946-898E-30020B8B3B04}"/>
              </a:ext>
            </a:extLst>
          </p:cNvPr>
          <p:cNvCxnSpPr/>
          <p:nvPr/>
        </p:nvCxnSpPr>
        <p:spPr bwMode="auto">
          <a:xfrm>
            <a:off x="3479938" y="7270148"/>
            <a:ext cx="16777864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1241376"/>
            <a:ext cx="5184576" cy="1404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7F960549-B9FC-9742-BCFE-E5BA76720E31}"/>
              </a:ext>
            </a:extLst>
          </p:cNvPr>
          <p:cNvSpPr/>
          <p:nvPr/>
        </p:nvSpPr>
        <p:spPr bwMode="auto">
          <a:xfrm>
            <a:off x="9599712" y="818139"/>
            <a:ext cx="5184576" cy="648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9599711" y="1661584"/>
            <a:ext cx="5184577" cy="7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Title Text Block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3EE3CDE8-7E22-DF45-A239-B5F624C5B7FC}"/>
              </a:ext>
            </a:extLst>
          </p:cNvPr>
          <p:cNvSpPr txBox="1">
            <a:spLocks/>
          </p:cNvSpPr>
          <p:nvPr/>
        </p:nvSpPr>
        <p:spPr bwMode="auto">
          <a:xfrm>
            <a:off x="9599710" y="953344"/>
            <a:ext cx="518457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DEMO SUBTITLE TEXT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1E51EB5-8AB3-B540-AE23-2FECBC91C679}"/>
              </a:ext>
            </a:extLst>
          </p:cNvPr>
          <p:cNvGrpSpPr/>
          <p:nvPr/>
        </p:nvGrpSpPr>
        <p:grpSpPr>
          <a:xfrm>
            <a:off x="1571504" y="3905672"/>
            <a:ext cx="21216075" cy="1610687"/>
            <a:chOff x="1561101" y="4367073"/>
            <a:chExt cx="21216075" cy="1610687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C2932B63-C096-FB45-919B-AC7A5ECB0A98}"/>
                </a:ext>
              </a:extLst>
            </p:cNvPr>
            <p:cNvGrpSpPr/>
            <p:nvPr/>
          </p:nvGrpSpPr>
          <p:grpSpPr>
            <a:xfrm>
              <a:off x="1561101" y="4367073"/>
              <a:ext cx="4248946" cy="1610687"/>
              <a:chOff x="1561101" y="5823377"/>
              <a:chExt cx="4248946" cy="1610687"/>
            </a:xfrm>
          </p:grpSpPr>
          <p:sp>
            <p:nvSpPr>
              <p:cNvPr id="79" name="Скругленный прямоугольник 78">
                <a:extLst>
                  <a:ext uri="{FF2B5EF4-FFF2-40B4-BE49-F238E27FC236}">
                    <a16:creationId xmlns:a16="http://schemas.microsoft.com/office/drawing/2014/main" id="{3924FE42-ABD6-314C-B636-9C5C1A6E767E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1" name="Text Box 3">
                <a:extLst>
                  <a:ext uri="{FF2B5EF4-FFF2-40B4-BE49-F238E27FC236}">
                    <a16:creationId xmlns:a16="http://schemas.microsoft.com/office/drawing/2014/main" id="{29E2F84D-E036-6845-84E4-754622B7E6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43" name="Скругленный прямоугольник 42">
                <a:extLst>
                  <a:ext uri="{FF2B5EF4-FFF2-40B4-BE49-F238E27FC236}">
                    <a16:creationId xmlns:a16="http://schemas.microsoft.com/office/drawing/2014/main" id="{8775235D-3A58-354E-9031-BF5A245D0AAB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44" name="Text Box 2">
                <a:extLst>
                  <a:ext uri="{FF2B5EF4-FFF2-40B4-BE49-F238E27FC236}">
                    <a16:creationId xmlns:a16="http://schemas.microsoft.com/office/drawing/2014/main" id="{EFA23C7C-7566-5446-A06A-C840248281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5B2C3E7-D3D4-0A48-93C7-00F741341D54}"/>
                </a:ext>
              </a:extLst>
            </p:cNvPr>
            <p:cNvGrpSpPr/>
            <p:nvPr/>
          </p:nvGrpSpPr>
          <p:grpSpPr>
            <a:xfrm>
              <a:off x="7216811" y="4367073"/>
              <a:ext cx="4248946" cy="1610687"/>
              <a:chOff x="1561101" y="5823377"/>
              <a:chExt cx="4248946" cy="1610687"/>
            </a:xfrm>
          </p:grpSpPr>
          <p:sp>
            <p:nvSpPr>
              <p:cNvPr id="49" name="Скругленный прямоугольник 48">
                <a:extLst>
                  <a:ext uri="{FF2B5EF4-FFF2-40B4-BE49-F238E27FC236}">
                    <a16:creationId xmlns:a16="http://schemas.microsoft.com/office/drawing/2014/main" id="{CFAD36E4-0C2D-8A48-BF50-4206728F0245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0" name="Text Box 3">
                <a:extLst>
                  <a:ext uri="{FF2B5EF4-FFF2-40B4-BE49-F238E27FC236}">
                    <a16:creationId xmlns:a16="http://schemas.microsoft.com/office/drawing/2014/main" id="{D813E0E6-4C5A-5C46-8AF6-154FD76E83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52" name="Скругленный прямоугольник 51">
                <a:extLst>
                  <a:ext uri="{FF2B5EF4-FFF2-40B4-BE49-F238E27FC236}">
                    <a16:creationId xmlns:a16="http://schemas.microsoft.com/office/drawing/2014/main" id="{3461136A-69A2-3449-82B9-D36963F0436C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3" name="Text Box 2">
                <a:extLst>
                  <a:ext uri="{FF2B5EF4-FFF2-40B4-BE49-F238E27FC236}">
                    <a16:creationId xmlns:a16="http://schemas.microsoft.com/office/drawing/2014/main" id="{F6638F7B-2E08-2D45-95DE-B534ED719F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4B62ADBD-9493-AD4F-A72E-21BF32ADF097}"/>
                </a:ext>
              </a:extLst>
            </p:cNvPr>
            <p:cNvGrpSpPr/>
            <p:nvPr/>
          </p:nvGrpSpPr>
          <p:grpSpPr>
            <a:xfrm>
              <a:off x="12872521" y="4367073"/>
              <a:ext cx="4248946" cy="1610687"/>
              <a:chOff x="1561101" y="5823377"/>
              <a:chExt cx="4248946" cy="1610687"/>
            </a:xfrm>
          </p:grpSpPr>
          <p:sp>
            <p:nvSpPr>
              <p:cNvPr id="55" name="Скругленный прямоугольник 54">
                <a:extLst>
                  <a:ext uri="{FF2B5EF4-FFF2-40B4-BE49-F238E27FC236}">
                    <a16:creationId xmlns:a16="http://schemas.microsoft.com/office/drawing/2014/main" id="{6E23E2D5-CC21-6041-B3EE-3DBD7491E0C9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6" name="Text Box 3">
                <a:extLst>
                  <a:ext uri="{FF2B5EF4-FFF2-40B4-BE49-F238E27FC236}">
                    <a16:creationId xmlns:a16="http://schemas.microsoft.com/office/drawing/2014/main" id="{244A293D-0D9F-E94D-9FB3-7A39ADDB6A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57" name="Скругленный прямоугольник 56">
                <a:extLst>
                  <a:ext uri="{FF2B5EF4-FFF2-40B4-BE49-F238E27FC236}">
                    <a16:creationId xmlns:a16="http://schemas.microsoft.com/office/drawing/2014/main" id="{D96A847B-7F8F-BE45-819F-FE36C7E1227F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58" name="Text Box 2">
                <a:extLst>
                  <a:ext uri="{FF2B5EF4-FFF2-40B4-BE49-F238E27FC236}">
                    <a16:creationId xmlns:a16="http://schemas.microsoft.com/office/drawing/2014/main" id="{100A35EB-AEBD-B942-9D5C-9ED50EC775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32054403-221B-BB4B-9B75-FD0DFFA9F056}"/>
                </a:ext>
              </a:extLst>
            </p:cNvPr>
            <p:cNvGrpSpPr/>
            <p:nvPr/>
          </p:nvGrpSpPr>
          <p:grpSpPr>
            <a:xfrm>
              <a:off x="18528230" y="4367073"/>
              <a:ext cx="4248946" cy="1610687"/>
              <a:chOff x="1561101" y="5823377"/>
              <a:chExt cx="4248946" cy="1610687"/>
            </a:xfrm>
          </p:grpSpPr>
          <p:sp>
            <p:nvSpPr>
              <p:cNvPr id="60" name="Скругленный прямоугольник 59">
                <a:extLst>
                  <a:ext uri="{FF2B5EF4-FFF2-40B4-BE49-F238E27FC236}">
                    <a16:creationId xmlns:a16="http://schemas.microsoft.com/office/drawing/2014/main" id="{B99D8610-CDD0-5C42-A350-BA148F233A25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1" name="Text Box 3">
                <a:extLst>
                  <a:ext uri="{FF2B5EF4-FFF2-40B4-BE49-F238E27FC236}">
                    <a16:creationId xmlns:a16="http://schemas.microsoft.com/office/drawing/2014/main" id="{F44E4BB7-07D8-D741-A178-8CC2E8C1D58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62" name="Скругленный прямоугольник 61">
                <a:extLst>
                  <a:ext uri="{FF2B5EF4-FFF2-40B4-BE49-F238E27FC236}">
                    <a16:creationId xmlns:a16="http://schemas.microsoft.com/office/drawing/2014/main" id="{47FACD70-1B26-3F4D-B6EC-7252C2C66D8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63" name="Text Box 2">
                <a:extLst>
                  <a:ext uri="{FF2B5EF4-FFF2-40B4-BE49-F238E27FC236}">
                    <a16:creationId xmlns:a16="http://schemas.microsoft.com/office/drawing/2014/main" id="{4196D580-A1FA-494C-AB7B-8291710FC4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2B0B3B7-4185-D342-8BB5-5BDEB3D45CA3}"/>
              </a:ext>
            </a:extLst>
          </p:cNvPr>
          <p:cNvGrpSpPr/>
          <p:nvPr/>
        </p:nvGrpSpPr>
        <p:grpSpPr>
          <a:xfrm>
            <a:off x="1571504" y="6411276"/>
            <a:ext cx="21216075" cy="1610687"/>
            <a:chOff x="1561101" y="4367073"/>
            <a:chExt cx="21216075" cy="1610687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26BE2F10-FCD8-B643-A020-EE98A7463274}"/>
                </a:ext>
              </a:extLst>
            </p:cNvPr>
            <p:cNvGrpSpPr/>
            <p:nvPr/>
          </p:nvGrpSpPr>
          <p:grpSpPr>
            <a:xfrm>
              <a:off x="1561101" y="4367073"/>
              <a:ext cx="4248946" cy="1610687"/>
              <a:chOff x="1561101" y="5823377"/>
              <a:chExt cx="4248946" cy="1610687"/>
            </a:xfrm>
          </p:grpSpPr>
          <p:sp>
            <p:nvSpPr>
              <p:cNvPr id="88" name="Скругленный прямоугольник 87">
                <a:extLst>
                  <a:ext uri="{FF2B5EF4-FFF2-40B4-BE49-F238E27FC236}">
                    <a16:creationId xmlns:a16="http://schemas.microsoft.com/office/drawing/2014/main" id="{B2253AC5-899B-F149-B977-3B1FABEB341C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2" name="Text Box 3">
                <a:extLst>
                  <a:ext uri="{FF2B5EF4-FFF2-40B4-BE49-F238E27FC236}">
                    <a16:creationId xmlns:a16="http://schemas.microsoft.com/office/drawing/2014/main" id="{B4DB3E5E-F93B-0F4D-898B-F49E16A11F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103" name="Скругленный прямоугольник 102">
                <a:extLst>
                  <a:ext uri="{FF2B5EF4-FFF2-40B4-BE49-F238E27FC236}">
                    <a16:creationId xmlns:a16="http://schemas.microsoft.com/office/drawing/2014/main" id="{38B504C3-8951-904A-BF5A-BC6DB0333205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F7938105-30E6-BD4E-BCBE-709555EB665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FEF1ACDE-913B-634A-B854-B71152D7D53E}"/>
                </a:ext>
              </a:extLst>
            </p:cNvPr>
            <p:cNvGrpSpPr/>
            <p:nvPr/>
          </p:nvGrpSpPr>
          <p:grpSpPr>
            <a:xfrm>
              <a:off x="7216811" y="4367073"/>
              <a:ext cx="4248946" cy="1610687"/>
              <a:chOff x="1561101" y="5823377"/>
              <a:chExt cx="4248946" cy="1610687"/>
            </a:xfrm>
          </p:grpSpPr>
          <p:sp>
            <p:nvSpPr>
              <p:cNvPr id="78" name="Скругленный прямоугольник 77">
                <a:extLst>
                  <a:ext uri="{FF2B5EF4-FFF2-40B4-BE49-F238E27FC236}">
                    <a16:creationId xmlns:a16="http://schemas.microsoft.com/office/drawing/2014/main" id="{3EEE81F0-F342-184A-9B83-7E89AB044717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0" name="Text Box 3">
                <a:extLst>
                  <a:ext uri="{FF2B5EF4-FFF2-40B4-BE49-F238E27FC236}">
                    <a16:creationId xmlns:a16="http://schemas.microsoft.com/office/drawing/2014/main" id="{D7F42EB2-FEC8-0A46-B6A5-DC90C8C67C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83" name="Скругленный прямоугольник 82">
                <a:extLst>
                  <a:ext uri="{FF2B5EF4-FFF2-40B4-BE49-F238E27FC236}">
                    <a16:creationId xmlns:a16="http://schemas.microsoft.com/office/drawing/2014/main" id="{1D181ADE-04C4-2149-8002-884D4D2491CA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85" name="Text Box 2">
                <a:extLst>
                  <a:ext uri="{FF2B5EF4-FFF2-40B4-BE49-F238E27FC236}">
                    <a16:creationId xmlns:a16="http://schemas.microsoft.com/office/drawing/2014/main" id="{1E70CAE3-3445-C54E-BDBB-DCD98C8372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E441FFF-1A21-E84E-B5E6-0B86530E092F}"/>
                </a:ext>
              </a:extLst>
            </p:cNvPr>
            <p:cNvGrpSpPr/>
            <p:nvPr/>
          </p:nvGrpSpPr>
          <p:grpSpPr>
            <a:xfrm>
              <a:off x="12872521" y="4367073"/>
              <a:ext cx="4248946" cy="1610687"/>
              <a:chOff x="1561101" y="5823377"/>
              <a:chExt cx="4248946" cy="1610687"/>
            </a:xfrm>
          </p:grpSpPr>
          <p:sp>
            <p:nvSpPr>
              <p:cNvPr id="73" name="Скругленный прямоугольник 72">
                <a:extLst>
                  <a:ext uri="{FF2B5EF4-FFF2-40B4-BE49-F238E27FC236}">
                    <a16:creationId xmlns:a16="http://schemas.microsoft.com/office/drawing/2014/main" id="{1029618C-1819-CA4A-B1AB-F241D126C638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4" name="Text Box 3">
                <a:extLst>
                  <a:ext uri="{FF2B5EF4-FFF2-40B4-BE49-F238E27FC236}">
                    <a16:creationId xmlns:a16="http://schemas.microsoft.com/office/drawing/2014/main" id="{0514472F-3B8C-AE48-A75D-2B03A6CB52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75" name="Скругленный прямоугольник 74">
                <a:extLst>
                  <a:ext uri="{FF2B5EF4-FFF2-40B4-BE49-F238E27FC236}">
                    <a16:creationId xmlns:a16="http://schemas.microsoft.com/office/drawing/2014/main" id="{CAEBE7BA-0470-3949-9F14-3556F51A02F0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6" name="Text Box 2">
                <a:extLst>
                  <a:ext uri="{FF2B5EF4-FFF2-40B4-BE49-F238E27FC236}">
                    <a16:creationId xmlns:a16="http://schemas.microsoft.com/office/drawing/2014/main" id="{28F3BC11-09AB-AF45-AD53-62F24B5AA8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5FB4CA-40C3-C641-A203-7E7E74BB0177}"/>
                </a:ext>
              </a:extLst>
            </p:cNvPr>
            <p:cNvGrpSpPr/>
            <p:nvPr/>
          </p:nvGrpSpPr>
          <p:grpSpPr>
            <a:xfrm>
              <a:off x="18528230" y="4367073"/>
              <a:ext cx="4248946" cy="1610687"/>
              <a:chOff x="1561101" y="5823377"/>
              <a:chExt cx="4248946" cy="1610687"/>
            </a:xfrm>
          </p:grpSpPr>
          <p:sp>
            <p:nvSpPr>
              <p:cNvPr id="69" name="Скругленный прямоугольник 68">
                <a:extLst>
                  <a:ext uri="{FF2B5EF4-FFF2-40B4-BE49-F238E27FC236}">
                    <a16:creationId xmlns:a16="http://schemas.microsoft.com/office/drawing/2014/main" id="{33EE0F82-66E6-2149-965C-C1591264E3B3}"/>
                  </a:ext>
                </a:extLst>
              </p:cNvPr>
              <p:cNvSpPr/>
              <p:nvPr/>
            </p:nvSpPr>
            <p:spPr bwMode="auto">
              <a:xfrm>
                <a:off x="1561101" y="6246064"/>
                <a:ext cx="4248946" cy="1188000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0" name="Text Box 3">
                <a:extLst>
                  <a:ext uri="{FF2B5EF4-FFF2-40B4-BE49-F238E27FC236}">
                    <a16:creationId xmlns:a16="http://schemas.microsoft.com/office/drawing/2014/main" id="{3C0109DB-23B4-1947-BD61-9F50E37EC5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147" y="6641976"/>
                <a:ext cx="3708854" cy="645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eaLnBrk="1">
                  <a:defRPr/>
                </a:pPr>
                <a:r>
                  <a:rPr lang="en-US" altLang="x-none" sz="3000" b="1" dirty="0">
                    <a:solidFill>
                      <a:schemeClr val="tx1"/>
                    </a:solidFill>
                    <a:latin typeface="Open Sans Semibold" charset="0"/>
                    <a:ea typeface="Open Sans Semibold" charset="0"/>
                    <a:cs typeface="Open Sans Semibold" charset="0"/>
                    <a:sym typeface="Poppins Medium" charset="0"/>
                  </a:rPr>
                  <a:t>Title Text Block</a:t>
                </a:r>
                <a:endParaRPr lang="x-none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endParaRPr>
              </a:p>
            </p:txBody>
          </p:sp>
          <p:sp>
            <p:nvSpPr>
              <p:cNvPr id="71" name="Скругленный прямоугольник 70">
                <a:extLst>
                  <a:ext uri="{FF2B5EF4-FFF2-40B4-BE49-F238E27FC236}">
                    <a16:creationId xmlns:a16="http://schemas.microsoft.com/office/drawing/2014/main" id="{592E1836-8C19-234E-8B8D-7E97FD5BF19F}"/>
                  </a:ext>
                </a:extLst>
              </p:cNvPr>
              <p:cNvSpPr/>
              <p:nvPr/>
            </p:nvSpPr>
            <p:spPr bwMode="auto">
              <a:xfrm>
                <a:off x="1561101" y="5823377"/>
                <a:ext cx="4248946" cy="648000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vert="horz" wrap="square" lIns="38100" tIns="38100" rIns="38100" bIns="381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8255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>
                  <a:ln>
                    <a:noFill/>
                  </a:ln>
                  <a:solidFill>
                    <a:srgbClr val="74808C"/>
                  </a:solidFill>
                  <a:effectLst/>
                  <a:latin typeface="Poppins" charset="0"/>
                  <a:ea typeface="Poppins" charset="0"/>
                  <a:cs typeface="Poppins" charset="0"/>
                  <a:sym typeface="Poppins" charset="0"/>
                </a:endParaRPr>
              </a:p>
            </p:txBody>
          </p:sp>
          <p:sp>
            <p:nvSpPr>
              <p:cNvPr id="72" name="Text Box 2">
                <a:extLst>
                  <a:ext uri="{FF2B5EF4-FFF2-40B4-BE49-F238E27FC236}">
                    <a16:creationId xmlns:a16="http://schemas.microsoft.com/office/drawing/2014/main" id="{65EB4B5A-6A5A-D148-90F2-E37EC67A4DD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3156" y="5921896"/>
                <a:ext cx="4244836" cy="38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algn="ctr" eaLnBrk="1">
                  <a:defRPr/>
                </a:pPr>
                <a:r>
                  <a:rPr lang="en-US" altLang="x-none" b="1" dirty="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  <a:sym typeface="Poppins SemiBold" charset="0"/>
                  </a:rPr>
                  <a:t>DEMO SUBTITLE TEXT</a:t>
                </a:r>
                <a:endParaRPr lang="x-none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endParaRPr>
              </a:p>
            </p:txBody>
          </p:sp>
        </p:grpSp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BA811B0-9A90-3D4C-9CC9-E013F2959386}"/>
              </a:ext>
            </a:extLst>
          </p:cNvPr>
          <p:cNvCxnSpPr>
            <a:cxnSpLocks/>
          </p:cNvCxnSpPr>
          <p:nvPr/>
        </p:nvCxnSpPr>
        <p:spPr bwMode="auto">
          <a:xfrm>
            <a:off x="12192000" y="2645376"/>
            <a:ext cx="0" cy="462477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50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B29D29B2-ADB3-114E-B8A4-D18E2D60BCD4}"/>
              </a:ext>
            </a:extLst>
          </p:cNvPr>
          <p:cNvGrpSpPr/>
          <p:nvPr/>
        </p:nvGrpSpPr>
        <p:grpSpPr>
          <a:xfrm>
            <a:off x="12875000" y="5129483"/>
            <a:ext cx="10213063" cy="6156000"/>
            <a:chOff x="1552216" y="5428740"/>
            <a:chExt cx="10213063" cy="6156000"/>
          </a:xfrm>
        </p:grpSpPr>
        <p:sp>
          <p:nvSpPr>
            <p:cNvPr id="86" name="Скругленный прямоугольник 85">
              <a:extLst>
                <a:ext uri="{FF2B5EF4-FFF2-40B4-BE49-F238E27FC236}">
                  <a16:creationId xmlns:a16="http://schemas.microsoft.com/office/drawing/2014/main" id="{BF766D37-55BA-2D46-8BF7-1E5760638A6D}"/>
                </a:ext>
              </a:extLst>
            </p:cNvPr>
            <p:cNvSpPr/>
            <p:nvPr/>
          </p:nvSpPr>
          <p:spPr bwMode="auto">
            <a:xfrm>
              <a:off x="1552216" y="5428740"/>
              <a:ext cx="10213063" cy="6156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7" name="Rectangle 1">
              <a:extLst>
                <a:ext uri="{FF2B5EF4-FFF2-40B4-BE49-F238E27FC236}">
                  <a16:creationId xmlns:a16="http://schemas.microsoft.com/office/drawing/2014/main" id="{66867D7B-EDC3-D043-AB5C-085F20EB5BE8}"/>
                </a:ext>
              </a:extLst>
            </p:cNvPr>
            <p:cNvSpPr/>
            <p:nvPr/>
          </p:nvSpPr>
          <p:spPr>
            <a:xfrm>
              <a:off x="1750840" y="9747954"/>
              <a:ext cx="9776332" cy="1053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  <a:r>
                <a:rPr lang="ru-RU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8885DE1-C2B2-2744-8DE1-B0FA04D4DC91}"/>
              </a:ext>
            </a:extLst>
          </p:cNvPr>
          <p:cNvGrpSpPr/>
          <p:nvPr/>
        </p:nvGrpSpPr>
        <p:grpSpPr>
          <a:xfrm>
            <a:off x="1552216" y="5140708"/>
            <a:ext cx="10213063" cy="6156000"/>
            <a:chOff x="1552216" y="5428740"/>
            <a:chExt cx="10213063" cy="6156000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BC35151A-99CF-1447-93E7-D5829B8B064C}"/>
                </a:ext>
              </a:extLst>
            </p:cNvPr>
            <p:cNvSpPr/>
            <p:nvPr/>
          </p:nvSpPr>
          <p:spPr bwMode="auto">
            <a:xfrm>
              <a:off x="1552216" y="5428740"/>
              <a:ext cx="10213063" cy="6156000"/>
            </a:xfrm>
            <a:prstGeom prst="roundRect">
              <a:avLst>
                <a:gd name="adj" fmla="val 212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2" name="Rectangle 1">
              <a:extLst>
                <a:ext uri="{FF2B5EF4-FFF2-40B4-BE49-F238E27FC236}">
                  <a16:creationId xmlns:a16="http://schemas.microsoft.com/office/drawing/2014/main" id="{37E0E4DB-60D7-674C-A34B-F425EEC09E25}"/>
                </a:ext>
              </a:extLst>
            </p:cNvPr>
            <p:cNvSpPr/>
            <p:nvPr/>
          </p:nvSpPr>
          <p:spPr>
            <a:xfrm>
              <a:off x="1750840" y="9747954"/>
              <a:ext cx="9776332" cy="1053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Lorem ipsum dolor sit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  <a:r>
                <a:rPr lang="ru-RU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eiusmod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tempor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incididunt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ut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labore</a:t>
              </a:r>
              <a:r>
                <a:rPr lang="en-US" sz="2200" dirty="0">
                  <a:solidFill>
                    <a:schemeClr val="bg1"/>
                  </a:solidFill>
                  <a:latin typeface="Open Sans" charset="0"/>
                  <a:ea typeface="Open Sans" charset="0"/>
                  <a:cs typeface="Open Sans" charset="0"/>
                </a:rPr>
                <a:t> et dolore magna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2" y="1025352"/>
            <a:ext cx="5184576" cy="2304256"/>
            <a:chOff x="9599712" y="665312"/>
            <a:chExt cx="5184576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75775" y="2019641"/>
              <a:ext cx="403245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59751" y="1241376"/>
              <a:ext cx="446449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6E2BD57-3BC1-F545-A527-2300DE0F98F7}"/>
              </a:ext>
            </a:extLst>
          </p:cNvPr>
          <p:cNvGrpSpPr/>
          <p:nvPr/>
        </p:nvGrpSpPr>
        <p:grpSpPr>
          <a:xfrm>
            <a:off x="1683169" y="5273824"/>
            <a:ext cx="4248000" cy="1655999"/>
            <a:chOff x="1678832" y="5561856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A1A485-49BA-E743-8134-8D833BB11362}"/>
              </a:ext>
            </a:extLst>
          </p:cNvPr>
          <p:cNvGrpSpPr/>
          <p:nvPr/>
        </p:nvGrpSpPr>
        <p:grpSpPr>
          <a:xfrm>
            <a:off x="7351180" y="5273824"/>
            <a:ext cx="4248000" cy="1655999"/>
            <a:chOff x="7351180" y="5561856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F7F3D39-E703-E045-842A-58DC0915878A}"/>
              </a:ext>
            </a:extLst>
          </p:cNvPr>
          <p:cNvGrpSpPr/>
          <p:nvPr/>
        </p:nvGrpSpPr>
        <p:grpSpPr>
          <a:xfrm>
            <a:off x="13023528" y="5273824"/>
            <a:ext cx="4248000" cy="1655999"/>
            <a:chOff x="13023528" y="5561856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B8E113B-31DF-C541-A3ED-E4BE323F4E78}"/>
              </a:ext>
            </a:extLst>
          </p:cNvPr>
          <p:cNvGrpSpPr/>
          <p:nvPr/>
        </p:nvGrpSpPr>
        <p:grpSpPr>
          <a:xfrm>
            <a:off x="18691538" y="5273824"/>
            <a:ext cx="4248000" cy="1655999"/>
            <a:chOff x="18695875" y="5561856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6BDFC8A-8634-9B46-87AE-3C335EB36978}"/>
              </a:ext>
            </a:extLst>
          </p:cNvPr>
          <p:cNvGrpSpPr/>
          <p:nvPr/>
        </p:nvGrpSpPr>
        <p:grpSpPr>
          <a:xfrm>
            <a:off x="1683169" y="7398135"/>
            <a:ext cx="4248000" cy="1512000"/>
            <a:chOff x="9599712" y="665311"/>
            <a:chExt cx="4248000" cy="15120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A944766E-7DC6-5B4C-BC67-9BD0986C05E7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1F9362F2-6791-4E44-99C5-2E67FE18B2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AEF36323-C670-274E-A623-6DFC371005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E2DC15D-6BE2-1A4B-9FE4-E0C9B0CE20F9}"/>
              </a:ext>
            </a:extLst>
          </p:cNvPr>
          <p:cNvGrpSpPr/>
          <p:nvPr/>
        </p:nvGrpSpPr>
        <p:grpSpPr>
          <a:xfrm>
            <a:off x="7351180" y="7398135"/>
            <a:ext cx="4248000" cy="1512000"/>
            <a:chOff x="9599712" y="665311"/>
            <a:chExt cx="4248000" cy="1512000"/>
          </a:xfrm>
        </p:grpSpPr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DE48D750-4207-9B4C-A873-29A44B1C7963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71E3900E-92EA-9B48-8F38-FAFD745738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C8520B7-D587-D647-BAAB-825C7CE9B7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C55B83E-9A36-F24A-95D3-E0B1CA42D799}"/>
              </a:ext>
            </a:extLst>
          </p:cNvPr>
          <p:cNvGrpSpPr/>
          <p:nvPr/>
        </p:nvGrpSpPr>
        <p:grpSpPr>
          <a:xfrm>
            <a:off x="13023528" y="7398135"/>
            <a:ext cx="4248000" cy="1512000"/>
            <a:chOff x="9599712" y="665311"/>
            <a:chExt cx="4248000" cy="1512000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47877E02-9C00-CF4D-82F7-FE4E88A2479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1EE8FF4D-AEE3-9B45-9015-51E9A96B9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1C908D08-713A-1248-9078-EA305B9940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9C0166A-FE51-B544-95E0-B9FA07C2F8BA}"/>
              </a:ext>
            </a:extLst>
          </p:cNvPr>
          <p:cNvGrpSpPr/>
          <p:nvPr/>
        </p:nvGrpSpPr>
        <p:grpSpPr>
          <a:xfrm>
            <a:off x="18691538" y="7398135"/>
            <a:ext cx="4248000" cy="1512000"/>
            <a:chOff x="9599712" y="665311"/>
            <a:chExt cx="4248000" cy="1512000"/>
          </a:xfrm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04F3B17E-5C19-2745-820F-A7965181EDF4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1" name="Text Box 2">
              <a:extLst>
                <a:ext uri="{FF2B5EF4-FFF2-40B4-BE49-F238E27FC236}">
                  <a16:creationId xmlns:a16="http://schemas.microsoft.com/office/drawing/2014/main" id="{16E67777-DE9A-3542-97B4-FE14ACDFE1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C23F9507-2513-E24D-8948-D6D0DA71D3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7CFF798-08BF-D148-B6A3-693A0ABD9C97}"/>
              </a:ext>
            </a:extLst>
          </p:cNvPr>
          <p:cNvCxnSpPr>
            <a:cxnSpLocks/>
            <a:stCxn id="8" idx="2"/>
            <a:endCxn id="32" idx="0"/>
          </p:cNvCxnSpPr>
          <p:nvPr/>
        </p:nvCxnSpPr>
        <p:spPr bwMode="auto">
          <a:xfrm>
            <a:off x="3807169" y="6929823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DDF2B65-4E3A-B544-A3D1-008D20BB726C}"/>
              </a:ext>
            </a:extLst>
          </p:cNvPr>
          <p:cNvCxnSpPr>
            <a:cxnSpLocks/>
            <a:endCxn id="50" idx="0"/>
          </p:cNvCxnSpPr>
          <p:nvPr/>
        </p:nvCxnSpPr>
        <p:spPr bwMode="auto">
          <a:xfrm>
            <a:off x="9475180" y="6929823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DB1722AE-27B0-A849-97B7-4BEAECBA7BFA}"/>
              </a:ext>
            </a:extLst>
          </p:cNvPr>
          <p:cNvCxnSpPr>
            <a:endCxn id="62" idx="0"/>
          </p:cNvCxnSpPr>
          <p:nvPr/>
        </p:nvCxnSpPr>
        <p:spPr bwMode="auto">
          <a:xfrm>
            <a:off x="15147528" y="6929823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1E83F1ED-A459-4047-AF9A-5206F62C56F5}"/>
              </a:ext>
            </a:extLst>
          </p:cNvPr>
          <p:cNvCxnSpPr>
            <a:endCxn id="70" idx="0"/>
          </p:cNvCxnSpPr>
          <p:nvPr/>
        </p:nvCxnSpPr>
        <p:spPr bwMode="auto">
          <a:xfrm>
            <a:off x="20815538" y="6929823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" name="Соединительная линия уступом 6">
            <a:extLst>
              <a:ext uri="{FF2B5EF4-FFF2-40B4-BE49-F238E27FC236}">
                <a16:creationId xmlns:a16="http://schemas.microsoft.com/office/drawing/2014/main" id="{0277CA3F-2709-9E45-A8D9-EBD09559D02D}"/>
              </a:ext>
            </a:extLst>
          </p:cNvPr>
          <p:cNvCxnSpPr>
            <a:stCxn id="8" idx="0"/>
            <a:endCxn id="29" idx="0"/>
          </p:cNvCxnSpPr>
          <p:nvPr/>
        </p:nvCxnSpPr>
        <p:spPr bwMode="auto">
          <a:xfrm rot="5400000" flipH="1" flipV="1">
            <a:off x="6641174" y="2439819"/>
            <a:ext cx="12700" cy="5668011"/>
          </a:xfrm>
          <a:prstGeom prst="bentConnector3">
            <a:avLst>
              <a:gd name="adj1" fmla="val 729474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49827CED-6DA7-A947-AC65-7358BB5FC898}"/>
              </a:ext>
            </a:extLst>
          </p:cNvPr>
          <p:cNvCxnSpPr>
            <a:stCxn id="37" idx="0"/>
          </p:cNvCxnSpPr>
          <p:nvPr/>
        </p:nvCxnSpPr>
        <p:spPr bwMode="auto">
          <a:xfrm rot="16200000" flipH="1">
            <a:off x="17978357" y="2442994"/>
            <a:ext cx="6351" cy="5668010"/>
          </a:xfrm>
          <a:prstGeom prst="bentConnector4">
            <a:avLst>
              <a:gd name="adj1" fmla="val -14208329"/>
              <a:gd name="adj2" fmla="val 10015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51" name="Соединительная линия уступом 50">
            <a:extLst>
              <a:ext uri="{FF2B5EF4-FFF2-40B4-BE49-F238E27FC236}">
                <a16:creationId xmlns:a16="http://schemas.microsoft.com/office/drawing/2014/main" id="{B3417355-6231-2440-9492-7E6365AC1BA7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rot="10800000" flipV="1">
            <a:off x="6575376" y="2177480"/>
            <a:ext cx="3024336" cy="2160240"/>
          </a:xfrm>
          <a:prstGeom prst="bentConnector3">
            <a:avLst>
              <a:gd name="adj1" fmla="val 10012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9" name="Соединительная линия уступом 78">
            <a:extLst>
              <a:ext uri="{FF2B5EF4-FFF2-40B4-BE49-F238E27FC236}">
                <a16:creationId xmlns:a16="http://schemas.microsoft.com/office/drawing/2014/main" id="{DC151C93-A3E9-9749-BB95-D21964811F8E}"/>
              </a:ext>
            </a:extLst>
          </p:cNvPr>
          <p:cNvCxnSpPr>
            <a:stCxn id="12" idx="3"/>
          </p:cNvCxnSpPr>
          <p:nvPr/>
        </p:nvCxnSpPr>
        <p:spPr bwMode="auto">
          <a:xfrm>
            <a:off x="14784288" y="2177480"/>
            <a:ext cx="3312368" cy="2126215"/>
          </a:xfrm>
          <a:prstGeom prst="bentConnector3">
            <a:avLst>
              <a:gd name="adj1" fmla="val 10012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951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881336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104827" y="2512839"/>
            <a:ext cx="259228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104828" y="1194347"/>
            <a:ext cx="2592288" cy="129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1ACAAAD-2C6C-0B47-B115-2E61595D2FB5}"/>
              </a:ext>
            </a:extLst>
          </p:cNvPr>
          <p:cNvSpPr/>
          <p:nvPr/>
        </p:nvSpPr>
        <p:spPr bwMode="auto">
          <a:xfrm>
            <a:off x="2182889" y="4769768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1350EEA-2B1D-8943-A453-E339C7B5D17F}"/>
              </a:ext>
            </a:extLst>
          </p:cNvPr>
          <p:cNvSpPr txBox="1">
            <a:spLocks/>
          </p:cNvSpPr>
          <p:nvPr/>
        </p:nvSpPr>
        <p:spPr bwMode="auto">
          <a:xfrm>
            <a:off x="4559275" y="6124097"/>
            <a:ext cx="518457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CBD07B9-74A6-8940-817D-4C22E0AFE142}"/>
              </a:ext>
            </a:extLst>
          </p:cNvPr>
          <p:cNvSpPr txBox="1">
            <a:spLocks/>
          </p:cNvSpPr>
          <p:nvPr/>
        </p:nvSpPr>
        <p:spPr bwMode="auto">
          <a:xfrm>
            <a:off x="4559275" y="5345832"/>
            <a:ext cx="278864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Lory Stark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833972D-975E-E449-ABD6-88B4385AEA7A}"/>
              </a:ext>
            </a:extLst>
          </p:cNvPr>
          <p:cNvSpPr/>
          <p:nvPr/>
        </p:nvSpPr>
        <p:spPr bwMode="auto">
          <a:xfrm>
            <a:off x="9599713" y="4758015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C047AEEA-AA6F-6B4E-8BC7-A31B8FA21E56}"/>
              </a:ext>
            </a:extLst>
          </p:cNvPr>
          <p:cNvSpPr txBox="1">
            <a:spLocks/>
          </p:cNvSpPr>
          <p:nvPr/>
        </p:nvSpPr>
        <p:spPr bwMode="auto">
          <a:xfrm>
            <a:off x="11976099" y="6373296"/>
            <a:ext cx="272101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4541AF86-24CB-B946-A4B3-8D000CDA6C8F}"/>
              </a:ext>
            </a:extLst>
          </p:cNvPr>
          <p:cNvSpPr txBox="1">
            <a:spLocks/>
          </p:cNvSpPr>
          <p:nvPr/>
        </p:nvSpPr>
        <p:spPr bwMode="auto">
          <a:xfrm>
            <a:off x="11976100" y="5066765"/>
            <a:ext cx="2233814" cy="12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Max Factor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1C14889-FD97-7F4C-8C0D-634D80B1BD83}"/>
              </a:ext>
            </a:extLst>
          </p:cNvPr>
          <p:cNvSpPr/>
          <p:nvPr/>
        </p:nvSpPr>
        <p:spPr bwMode="auto">
          <a:xfrm>
            <a:off x="17016537" y="4769768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5AD4B9F-63C8-A14D-8704-D0FE654B321D}"/>
              </a:ext>
            </a:extLst>
          </p:cNvPr>
          <p:cNvSpPr txBox="1">
            <a:spLocks/>
          </p:cNvSpPr>
          <p:nvPr/>
        </p:nvSpPr>
        <p:spPr bwMode="auto">
          <a:xfrm>
            <a:off x="19422576" y="6373296"/>
            <a:ext cx="255488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71B92FE8-AC49-9143-AA5C-29CD24EC4687}"/>
              </a:ext>
            </a:extLst>
          </p:cNvPr>
          <p:cNvSpPr txBox="1">
            <a:spLocks/>
          </p:cNvSpPr>
          <p:nvPr/>
        </p:nvSpPr>
        <p:spPr bwMode="auto">
          <a:xfrm>
            <a:off x="19422576" y="5083847"/>
            <a:ext cx="252015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Helen Stark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stCxn id="12" idx="2"/>
            <a:endCxn id="17" idx="0"/>
          </p:cNvCxnSpPr>
          <p:nvPr/>
        </p:nvCxnSpPr>
        <p:spPr bwMode="auto">
          <a:xfrm rot="16200000" flipH="1">
            <a:off x="15108324" y="269267"/>
            <a:ext cx="1584176" cy="741682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691501" y="269269"/>
            <a:ext cx="1584176" cy="741682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A8FBEAF2-95F7-FF4A-A083-7F9E55155B36}"/>
              </a:ext>
            </a:extLst>
          </p:cNvPr>
          <p:cNvCxnSpPr>
            <a:endCxn id="13" idx="0"/>
          </p:cNvCxnSpPr>
          <p:nvPr/>
        </p:nvCxnSpPr>
        <p:spPr bwMode="auto">
          <a:xfrm rot="16200000" flipH="1">
            <a:off x="11405788" y="3971802"/>
            <a:ext cx="1572424" cy="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DB6FB760-D42C-C04B-A8B0-9B86E38EA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8513" y="4912157"/>
            <a:ext cx="2012400" cy="2012400"/>
          </a:xfrm>
          <a:prstGeom prst="roundRect">
            <a:avLst>
              <a:gd name="adj" fmla="val 2038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CF8662D8-0840-CA40-B3A8-1870B44B35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24305" y="4894264"/>
            <a:ext cx="2012400" cy="2012400"/>
          </a:xfrm>
          <a:prstGeom prst="roundRect">
            <a:avLst>
              <a:gd name="adj" fmla="val 2703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8B401E82-046E-354F-AED6-5DB5766882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51796" y="4910338"/>
            <a:ext cx="2012400" cy="2012400"/>
          </a:xfrm>
          <a:prstGeom prst="roundRect">
            <a:avLst>
              <a:gd name="adj" fmla="val 2260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5150488-E226-DE4A-9043-AEA3263DBC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43852" y="1016206"/>
            <a:ext cx="2012875" cy="2012400"/>
          </a:xfrm>
          <a:prstGeom prst="roundRect">
            <a:avLst>
              <a:gd name="adj" fmla="val 2862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23C0CCD-DFA7-2C42-B0F9-1605FA06E236}"/>
              </a:ext>
            </a:extLst>
          </p:cNvPr>
          <p:cNvGrpSpPr/>
          <p:nvPr/>
        </p:nvGrpSpPr>
        <p:grpSpPr>
          <a:xfrm>
            <a:off x="3046984" y="7650087"/>
            <a:ext cx="5040559" cy="1872000"/>
            <a:chOff x="10535815" y="665312"/>
            <a:chExt cx="5040559" cy="1872000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C6FD44CC-4E62-EB46-A618-5AB4A44FC4E1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71155603-80EA-C04F-8929-02BF3FDA83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113DB46E-3726-384A-A78D-28815158E6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30F382D-D699-6944-A10F-493FAEF8C66F}"/>
              </a:ext>
            </a:extLst>
          </p:cNvPr>
          <p:cNvGrpSpPr/>
          <p:nvPr/>
        </p:nvGrpSpPr>
        <p:grpSpPr>
          <a:xfrm>
            <a:off x="3046983" y="9995908"/>
            <a:ext cx="5040559" cy="1872000"/>
            <a:chOff x="10535815" y="665312"/>
            <a:chExt cx="5040559" cy="1872000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8824D014-4C99-6F48-9F7D-0F3DD5390D22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70CC4751-41BB-9C45-8639-ACA800A351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7" name="Text Box 3">
              <a:extLst>
                <a:ext uri="{FF2B5EF4-FFF2-40B4-BE49-F238E27FC236}">
                  <a16:creationId xmlns:a16="http://schemas.microsoft.com/office/drawing/2014/main" id="{06CA2DAD-77AE-7E41-AFA2-571998C331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Grams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38" name="Соединительная линия уступом 37">
            <a:extLst>
              <a:ext uri="{FF2B5EF4-FFF2-40B4-BE49-F238E27FC236}">
                <a16:creationId xmlns:a16="http://schemas.microsoft.com/office/drawing/2014/main" id="{7C0E4392-BCDD-F14A-A2E3-C813C4E7DF01}"/>
              </a:ext>
            </a:extLst>
          </p:cNvPr>
          <p:cNvCxnSpPr>
            <a:endCxn id="25" idx="1"/>
          </p:cNvCxnSpPr>
          <p:nvPr/>
        </p:nvCxnSpPr>
        <p:spPr bwMode="auto">
          <a:xfrm rot="10800000" flipH="1" flipV="1">
            <a:off x="2182888" y="5889133"/>
            <a:ext cx="864096" cy="2696953"/>
          </a:xfrm>
          <a:prstGeom prst="bentConnector3">
            <a:avLst>
              <a:gd name="adj1" fmla="val -4594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9" name="Соединительная линия уступом 38">
            <a:extLst>
              <a:ext uri="{FF2B5EF4-FFF2-40B4-BE49-F238E27FC236}">
                <a16:creationId xmlns:a16="http://schemas.microsoft.com/office/drawing/2014/main" id="{1E91E96F-905D-434D-A804-C7E2B9B6705F}"/>
              </a:ext>
            </a:extLst>
          </p:cNvPr>
          <p:cNvCxnSpPr>
            <a:endCxn id="35" idx="1"/>
          </p:cNvCxnSpPr>
          <p:nvPr/>
        </p:nvCxnSpPr>
        <p:spPr bwMode="auto">
          <a:xfrm rot="10800000" flipH="1" flipV="1">
            <a:off x="2182887" y="5889134"/>
            <a:ext cx="864095" cy="5042774"/>
          </a:xfrm>
          <a:prstGeom prst="bentConnector3">
            <a:avLst>
              <a:gd name="adj1" fmla="val -4594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7C3F46C-ABAE-414E-9B10-A2B40B0340DF}"/>
              </a:ext>
            </a:extLst>
          </p:cNvPr>
          <p:cNvGrpSpPr/>
          <p:nvPr/>
        </p:nvGrpSpPr>
        <p:grpSpPr>
          <a:xfrm>
            <a:off x="10474219" y="7650087"/>
            <a:ext cx="5040559" cy="1872000"/>
            <a:chOff x="10535815" y="665312"/>
            <a:chExt cx="5040559" cy="1872000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6BA03644-45FB-F645-BFB5-C75838EB77EE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2C49BAA3-912A-D141-8385-C09C412FAF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9A581B71-8E11-0D4E-A07A-0C6834ACE57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Danny Brown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0683691-C79A-0F46-9AB2-173D52AA1CF5}"/>
              </a:ext>
            </a:extLst>
          </p:cNvPr>
          <p:cNvGrpSpPr/>
          <p:nvPr/>
        </p:nvGrpSpPr>
        <p:grpSpPr>
          <a:xfrm>
            <a:off x="10474218" y="9995908"/>
            <a:ext cx="5040559" cy="1872000"/>
            <a:chOff x="10535815" y="665312"/>
            <a:chExt cx="5040559" cy="1872000"/>
          </a:xfrm>
        </p:grpSpPr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58EACE23-A46A-4641-9B9E-E07B7BD1A22F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F1A59609-60FF-B742-9CB4-860BBCC714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7" name="Text Box 3">
              <a:extLst>
                <a:ext uri="{FF2B5EF4-FFF2-40B4-BE49-F238E27FC236}">
                  <a16:creationId xmlns:a16="http://schemas.microsoft.com/office/drawing/2014/main" id="{A0A568B3-E7FB-2C49-920C-12C0D24B59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Tony Frank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A0183F2-E5B1-8E47-9640-EF55ED6BB8CF}"/>
              </a:ext>
            </a:extLst>
          </p:cNvPr>
          <p:cNvGrpSpPr/>
          <p:nvPr/>
        </p:nvGrpSpPr>
        <p:grpSpPr>
          <a:xfrm>
            <a:off x="17901453" y="7650087"/>
            <a:ext cx="5040559" cy="1872000"/>
            <a:chOff x="10535815" y="665312"/>
            <a:chExt cx="5040559" cy="1872000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9D927BF2-3ABA-084A-A3B7-E31E8FD216CF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0" name="Text Box 2">
              <a:extLst>
                <a:ext uri="{FF2B5EF4-FFF2-40B4-BE49-F238E27FC236}">
                  <a16:creationId xmlns:a16="http://schemas.microsoft.com/office/drawing/2014/main" id="{E79B0330-45F6-7B43-B6F4-7349C502C1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1" name="Text Box 3">
              <a:extLst>
                <a:ext uri="{FF2B5EF4-FFF2-40B4-BE49-F238E27FC236}">
                  <a16:creationId xmlns:a16="http://schemas.microsoft.com/office/drawing/2014/main" id="{0C483B95-65E8-554E-BCF6-F9B8E451FE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Jee</a:t>
              </a: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</a:t>
              </a:r>
              <a:r>
                <a:rPr lang="en-US" altLang="x-none" sz="4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Soue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D530B1E9-A4BA-2441-88E7-771240ADE1C9}"/>
              </a:ext>
            </a:extLst>
          </p:cNvPr>
          <p:cNvGrpSpPr/>
          <p:nvPr/>
        </p:nvGrpSpPr>
        <p:grpSpPr>
          <a:xfrm>
            <a:off x="17901452" y="9995908"/>
            <a:ext cx="5040559" cy="1872000"/>
            <a:chOff x="10535815" y="665312"/>
            <a:chExt cx="5040559" cy="1872000"/>
          </a:xfrm>
        </p:grpSpPr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744384D7-56DC-FF40-9C0E-B2FC7422F9DD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4" name="Text Box 2">
              <a:extLst>
                <a:ext uri="{FF2B5EF4-FFF2-40B4-BE49-F238E27FC236}">
                  <a16:creationId xmlns:a16="http://schemas.microsoft.com/office/drawing/2014/main" id="{9C702D76-2F6E-DB47-9EA0-86A5A5B094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5" name="Text Box 3">
              <a:extLst>
                <a:ext uri="{FF2B5EF4-FFF2-40B4-BE49-F238E27FC236}">
                  <a16:creationId xmlns:a16="http://schemas.microsoft.com/office/drawing/2014/main" id="{0A1A911D-054D-1143-BDC1-906D534FA1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56" name="Соединительная линия уступом 55">
            <a:extLst>
              <a:ext uri="{FF2B5EF4-FFF2-40B4-BE49-F238E27FC236}">
                <a16:creationId xmlns:a16="http://schemas.microsoft.com/office/drawing/2014/main" id="{13D4C919-4FE5-2A41-8228-42CC2F7BF79E}"/>
              </a:ext>
            </a:extLst>
          </p:cNvPr>
          <p:cNvCxnSpPr/>
          <p:nvPr/>
        </p:nvCxnSpPr>
        <p:spPr bwMode="auto">
          <a:xfrm rot="10800000" flipH="1" flipV="1">
            <a:off x="9599712" y="5877380"/>
            <a:ext cx="874506" cy="2844429"/>
          </a:xfrm>
          <a:prstGeom prst="bentConnector4">
            <a:avLst>
              <a:gd name="adj1" fmla="val -45401"/>
              <a:gd name="adj2" fmla="val 10029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7" name="Соединительная линия уступом 56">
            <a:extLst>
              <a:ext uri="{FF2B5EF4-FFF2-40B4-BE49-F238E27FC236}">
                <a16:creationId xmlns:a16="http://schemas.microsoft.com/office/drawing/2014/main" id="{0DEE697F-B9A2-A341-81E8-3E04A197337B}"/>
              </a:ext>
            </a:extLst>
          </p:cNvPr>
          <p:cNvCxnSpPr>
            <a:endCxn id="45" idx="1"/>
          </p:cNvCxnSpPr>
          <p:nvPr/>
        </p:nvCxnSpPr>
        <p:spPr bwMode="auto">
          <a:xfrm rot="10800000" flipH="1" flipV="1">
            <a:off x="9599712" y="5877380"/>
            <a:ext cx="874506" cy="5054527"/>
          </a:xfrm>
          <a:prstGeom prst="bentConnector3">
            <a:avLst>
              <a:gd name="adj1" fmla="val -4540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8" name="Соединительная линия уступом 57">
            <a:extLst>
              <a:ext uri="{FF2B5EF4-FFF2-40B4-BE49-F238E27FC236}">
                <a16:creationId xmlns:a16="http://schemas.microsoft.com/office/drawing/2014/main" id="{3303AED9-189D-ED47-BDD4-D3DD81014899}"/>
              </a:ext>
            </a:extLst>
          </p:cNvPr>
          <p:cNvCxnSpPr>
            <a:endCxn id="49" idx="1"/>
          </p:cNvCxnSpPr>
          <p:nvPr/>
        </p:nvCxnSpPr>
        <p:spPr bwMode="auto">
          <a:xfrm rot="10800000" flipH="1" flipV="1">
            <a:off x="17016535" y="5889133"/>
            <a:ext cx="884917" cy="2696953"/>
          </a:xfrm>
          <a:prstGeom prst="bentConnector3">
            <a:avLst>
              <a:gd name="adj1" fmla="val -448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9" name="Соединительная линия уступом 58">
            <a:extLst>
              <a:ext uri="{FF2B5EF4-FFF2-40B4-BE49-F238E27FC236}">
                <a16:creationId xmlns:a16="http://schemas.microsoft.com/office/drawing/2014/main" id="{C7C9E3D4-27FA-7246-885E-ECF01281068F}"/>
              </a:ext>
            </a:extLst>
          </p:cNvPr>
          <p:cNvCxnSpPr>
            <a:endCxn id="53" idx="1"/>
          </p:cNvCxnSpPr>
          <p:nvPr/>
        </p:nvCxnSpPr>
        <p:spPr bwMode="auto">
          <a:xfrm rot="10800000" flipH="1" flipV="1">
            <a:off x="17016536" y="5889134"/>
            <a:ext cx="884916" cy="5042774"/>
          </a:xfrm>
          <a:prstGeom prst="bentConnector3">
            <a:avLst>
              <a:gd name="adj1" fmla="val -448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773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1385392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9" y="2980688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9" y="1673424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353298-F6AB-9142-B717-1FE603C000C6}"/>
              </a:ext>
            </a:extLst>
          </p:cNvPr>
          <p:cNvGrpSpPr/>
          <p:nvPr/>
        </p:nvGrpSpPr>
        <p:grpSpPr>
          <a:xfrm>
            <a:off x="1678832" y="6288874"/>
            <a:ext cx="4248000" cy="1655999"/>
            <a:chOff x="9599712" y="665312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 bwMode="auto">
          <a:xfrm rot="16200000" flipH="1">
            <a:off x="15206324" y="675323"/>
            <a:ext cx="2599226" cy="862787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6697803" y="794677"/>
            <a:ext cx="2599226" cy="838916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02D7285-6E2D-2A46-8F2B-E8D3B15D1957}"/>
              </a:ext>
            </a:extLst>
          </p:cNvPr>
          <p:cNvGrpSpPr/>
          <p:nvPr/>
        </p:nvGrpSpPr>
        <p:grpSpPr>
          <a:xfrm>
            <a:off x="7351180" y="6288874"/>
            <a:ext cx="4248000" cy="1655999"/>
            <a:chOff x="9599712" y="665312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FA867D7-DACC-8A45-ADA8-41C3EBADEF52}"/>
              </a:ext>
            </a:extLst>
          </p:cNvPr>
          <p:cNvGrpSpPr/>
          <p:nvPr/>
        </p:nvGrpSpPr>
        <p:grpSpPr>
          <a:xfrm>
            <a:off x="13023528" y="6288874"/>
            <a:ext cx="4248000" cy="1655999"/>
            <a:chOff x="9599712" y="665312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3E09E6B-DDAD-6049-996B-501001671BCE}"/>
              </a:ext>
            </a:extLst>
          </p:cNvPr>
          <p:cNvGrpSpPr/>
          <p:nvPr/>
        </p:nvGrpSpPr>
        <p:grpSpPr>
          <a:xfrm>
            <a:off x="18695875" y="6288874"/>
            <a:ext cx="4248000" cy="1655999"/>
            <a:chOff x="9599712" y="665312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AB702165-265F-3244-BC9D-A7875C99C142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 bwMode="auto">
          <a:xfrm rot="16200000" flipH="1">
            <a:off x="12370151" y="3511497"/>
            <a:ext cx="2599226" cy="295552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E9231F23-A718-CB4A-A674-D3410AFBFC83}"/>
              </a:ext>
            </a:extLst>
          </p:cNvPr>
          <p:cNvSpPr/>
          <p:nvPr/>
        </p:nvSpPr>
        <p:spPr>
          <a:xfrm>
            <a:off x="1784918" y="8748899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A45B9787-88FC-A74B-AFCA-A7382C069B7F}"/>
              </a:ext>
            </a:extLst>
          </p:cNvPr>
          <p:cNvSpPr/>
          <p:nvPr/>
        </p:nvSpPr>
        <p:spPr>
          <a:xfrm>
            <a:off x="7457266" y="8748899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37DDC633-ED85-8F45-8BDB-6F0BF6FAA349}"/>
              </a:ext>
            </a:extLst>
          </p:cNvPr>
          <p:cNvSpPr/>
          <p:nvPr/>
        </p:nvSpPr>
        <p:spPr>
          <a:xfrm>
            <a:off x="13129614" y="8748899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6CA106A9-021D-C247-B9F3-15B8104085E5}"/>
              </a:ext>
            </a:extLst>
          </p:cNvPr>
          <p:cNvSpPr/>
          <p:nvPr/>
        </p:nvSpPr>
        <p:spPr>
          <a:xfrm>
            <a:off x="18801961" y="8748899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8" y="1531320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cxnSp>
        <p:nvCxnSpPr>
          <p:cNvPr id="62" name="Соединительная линия уступом 61">
            <a:extLst>
              <a:ext uri="{FF2B5EF4-FFF2-40B4-BE49-F238E27FC236}">
                <a16:creationId xmlns:a16="http://schemas.microsoft.com/office/drawing/2014/main" id="{3C6E767C-1D47-CF48-982E-E990CB0281DC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9577181" y="3704753"/>
            <a:ext cx="2637349" cy="259228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916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881336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9" y="2476632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9" y="1169368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353298-F6AB-9142-B717-1FE603C000C6}"/>
              </a:ext>
            </a:extLst>
          </p:cNvPr>
          <p:cNvGrpSpPr/>
          <p:nvPr/>
        </p:nvGrpSpPr>
        <p:grpSpPr>
          <a:xfrm>
            <a:off x="1678832" y="5784818"/>
            <a:ext cx="4248000" cy="1655999"/>
            <a:chOff x="9599712" y="665312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 bwMode="auto">
          <a:xfrm rot="16200000" flipH="1">
            <a:off x="15206324" y="171267"/>
            <a:ext cx="2599226" cy="862787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6697803" y="290621"/>
            <a:ext cx="2599226" cy="838916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02D7285-6E2D-2A46-8F2B-E8D3B15D1957}"/>
              </a:ext>
            </a:extLst>
          </p:cNvPr>
          <p:cNvGrpSpPr/>
          <p:nvPr/>
        </p:nvGrpSpPr>
        <p:grpSpPr>
          <a:xfrm>
            <a:off x="7351180" y="5784818"/>
            <a:ext cx="4248000" cy="1655999"/>
            <a:chOff x="9599712" y="665312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FA867D7-DACC-8A45-ADA8-41C3EBADEF52}"/>
              </a:ext>
            </a:extLst>
          </p:cNvPr>
          <p:cNvGrpSpPr/>
          <p:nvPr/>
        </p:nvGrpSpPr>
        <p:grpSpPr>
          <a:xfrm>
            <a:off x="13023528" y="5784818"/>
            <a:ext cx="4248000" cy="1655999"/>
            <a:chOff x="9599712" y="665312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3E09E6B-DDAD-6049-996B-501001671BCE}"/>
              </a:ext>
            </a:extLst>
          </p:cNvPr>
          <p:cNvGrpSpPr/>
          <p:nvPr/>
        </p:nvGrpSpPr>
        <p:grpSpPr>
          <a:xfrm>
            <a:off x="18695875" y="5784818"/>
            <a:ext cx="4248000" cy="1655999"/>
            <a:chOff x="9599712" y="665312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AB702165-265F-3244-BC9D-A7875C99C142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 bwMode="auto">
          <a:xfrm rot="16200000" flipH="1">
            <a:off x="12370151" y="3007441"/>
            <a:ext cx="2599226" cy="295552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8" y="1027264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cxnSp>
        <p:nvCxnSpPr>
          <p:cNvPr id="62" name="Соединительная линия уступом 61">
            <a:extLst>
              <a:ext uri="{FF2B5EF4-FFF2-40B4-BE49-F238E27FC236}">
                <a16:creationId xmlns:a16="http://schemas.microsoft.com/office/drawing/2014/main" id="{3C6E767C-1D47-CF48-982E-E990CB0281DC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9577181" y="3200697"/>
            <a:ext cx="2637349" cy="259228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896D4ED-2D46-6847-B54D-422D9E0259D4}"/>
              </a:ext>
            </a:extLst>
          </p:cNvPr>
          <p:cNvGrpSpPr/>
          <p:nvPr/>
        </p:nvGrpSpPr>
        <p:grpSpPr>
          <a:xfrm>
            <a:off x="1687507" y="8114055"/>
            <a:ext cx="4248000" cy="1512000"/>
            <a:chOff x="9599712" y="665311"/>
            <a:chExt cx="4248000" cy="15120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B695E933-E045-0C4B-B251-CCAD91C5CD0E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C99DF477-4F90-6E47-AC01-718E180073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F1DE389D-B75E-E849-931E-B084DFAFEE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8B1F7A7-A8E4-494B-B207-801B1DE61020}"/>
              </a:ext>
            </a:extLst>
          </p:cNvPr>
          <p:cNvGrpSpPr/>
          <p:nvPr/>
        </p:nvGrpSpPr>
        <p:grpSpPr>
          <a:xfrm>
            <a:off x="1687507" y="9810496"/>
            <a:ext cx="4248000" cy="1512000"/>
            <a:chOff x="9599712" y="665311"/>
            <a:chExt cx="4248000" cy="1512000"/>
          </a:xfrm>
        </p:grpSpPr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A39961D7-7A42-C644-9FC9-1BF2BE7ADCA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D184902F-F863-464A-8FC4-F79E59CD29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7" name="Text Box 3">
              <a:extLst>
                <a:ext uri="{FF2B5EF4-FFF2-40B4-BE49-F238E27FC236}">
                  <a16:creationId xmlns:a16="http://schemas.microsoft.com/office/drawing/2014/main" id="{3001514C-837F-A34C-A702-E40B81145D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Liloo</a:t>
              </a: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Stark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7F89685-1E3E-6943-A701-3DA9B70FEC03}"/>
              </a:ext>
            </a:extLst>
          </p:cNvPr>
          <p:cNvGrpSpPr/>
          <p:nvPr/>
        </p:nvGrpSpPr>
        <p:grpSpPr>
          <a:xfrm>
            <a:off x="7351180" y="8114055"/>
            <a:ext cx="4248000" cy="1512000"/>
            <a:chOff x="9599712" y="665311"/>
            <a:chExt cx="4248000" cy="1512000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CC35E96B-AB62-0C44-B272-EC2CDF3C7D34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0" name="Text Box 2">
              <a:extLst>
                <a:ext uri="{FF2B5EF4-FFF2-40B4-BE49-F238E27FC236}">
                  <a16:creationId xmlns:a16="http://schemas.microsoft.com/office/drawing/2014/main" id="{BF015CC7-A576-3A49-9412-F2EFB1BCAF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5" name="Text Box 3">
              <a:extLst>
                <a:ext uri="{FF2B5EF4-FFF2-40B4-BE49-F238E27FC236}">
                  <a16:creationId xmlns:a16="http://schemas.microsoft.com/office/drawing/2014/main" id="{67C39B1D-E871-2043-B63A-7FDA1BC367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49E1257-B670-CC47-8362-5B59EF8B021E}"/>
              </a:ext>
            </a:extLst>
          </p:cNvPr>
          <p:cNvGrpSpPr/>
          <p:nvPr/>
        </p:nvGrpSpPr>
        <p:grpSpPr>
          <a:xfrm>
            <a:off x="7351180" y="9810496"/>
            <a:ext cx="4248000" cy="1512000"/>
            <a:chOff x="9599712" y="665311"/>
            <a:chExt cx="4248000" cy="1512000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DF84CC99-1C72-D049-8EC5-D78B8D5951FB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C83F2815-816D-764F-AF50-EE36688662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9" name="Text Box 3">
              <a:extLst>
                <a:ext uri="{FF2B5EF4-FFF2-40B4-BE49-F238E27FC236}">
                  <a16:creationId xmlns:a16="http://schemas.microsoft.com/office/drawing/2014/main" id="{4BA72A69-95B4-494B-8761-129ADCA1403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Fry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585F996-FE88-A441-85EF-27E409E3A21A}"/>
              </a:ext>
            </a:extLst>
          </p:cNvPr>
          <p:cNvGrpSpPr/>
          <p:nvPr/>
        </p:nvGrpSpPr>
        <p:grpSpPr>
          <a:xfrm>
            <a:off x="13023528" y="8114055"/>
            <a:ext cx="4248000" cy="1512000"/>
            <a:chOff x="9599712" y="665311"/>
            <a:chExt cx="4248000" cy="1512000"/>
          </a:xfrm>
        </p:grpSpPr>
        <p:sp>
          <p:nvSpPr>
            <p:cNvPr id="61" name="Скругленный прямоугольник 60">
              <a:extLst>
                <a:ext uri="{FF2B5EF4-FFF2-40B4-BE49-F238E27FC236}">
                  <a16:creationId xmlns:a16="http://schemas.microsoft.com/office/drawing/2014/main" id="{DEB5BFC6-C89D-854D-8693-93ED604E5E06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B02A9A9D-FDE6-8345-89B5-0BD1A15607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3ABAFF34-B0EB-744A-9499-318024DDF4E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8AC304A-D158-864E-B834-E9C0FC4948B5}"/>
              </a:ext>
            </a:extLst>
          </p:cNvPr>
          <p:cNvGrpSpPr/>
          <p:nvPr/>
        </p:nvGrpSpPr>
        <p:grpSpPr>
          <a:xfrm>
            <a:off x="13023528" y="9810496"/>
            <a:ext cx="4248000" cy="1512000"/>
            <a:chOff x="9599712" y="665311"/>
            <a:chExt cx="4248000" cy="1512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1FAEC1FE-738C-0046-B827-8D3834F2BA89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7" name="Text Box 2">
              <a:extLst>
                <a:ext uri="{FF2B5EF4-FFF2-40B4-BE49-F238E27FC236}">
                  <a16:creationId xmlns:a16="http://schemas.microsoft.com/office/drawing/2014/main" id="{3059D7E7-96A2-6844-8E7E-445D5DC6AB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8" name="Text Box 3">
              <a:extLst>
                <a:ext uri="{FF2B5EF4-FFF2-40B4-BE49-F238E27FC236}">
                  <a16:creationId xmlns:a16="http://schemas.microsoft.com/office/drawing/2014/main" id="{CD012177-7629-F848-8838-00EBE183FA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Mike Freeman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964FDADE-37D3-8E45-B79E-941C9832FF6C}"/>
              </a:ext>
            </a:extLst>
          </p:cNvPr>
          <p:cNvGrpSpPr/>
          <p:nvPr/>
        </p:nvGrpSpPr>
        <p:grpSpPr>
          <a:xfrm>
            <a:off x="18687201" y="8114055"/>
            <a:ext cx="4248000" cy="1512000"/>
            <a:chOff x="9599712" y="665311"/>
            <a:chExt cx="4248000" cy="1512000"/>
          </a:xfrm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519DAC4F-82C5-134C-9A6F-5B4C8C838DCE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1" name="Text Box 2">
              <a:extLst>
                <a:ext uri="{FF2B5EF4-FFF2-40B4-BE49-F238E27FC236}">
                  <a16:creationId xmlns:a16="http://schemas.microsoft.com/office/drawing/2014/main" id="{60FB838B-C8DA-C24A-87D1-3BEB679856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6EDCAE06-7DB7-7E45-8E74-43C6AF48E2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2032588-9AC5-1946-B701-3E8E010FA92C}"/>
              </a:ext>
            </a:extLst>
          </p:cNvPr>
          <p:cNvGrpSpPr/>
          <p:nvPr/>
        </p:nvGrpSpPr>
        <p:grpSpPr>
          <a:xfrm>
            <a:off x="18687201" y="9810496"/>
            <a:ext cx="4248000" cy="1512000"/>
            <a:chOff x="9599712" y="665311"/>
            <a:chExt cx="4248000" cy="1512000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F3E9F5E6-AB45-EE40-B690-0A0FAF8C2C4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5" name="Text Box 2">
              <a:extLst>
                <a:ext uri="{FF2B5EF4-FFF2-40B4-BE49-F238E27FC236}">
                  <a16:creationId xmlns:a16="http://schemas.microsoft.com/office/drawing/2014/main" id="{682ED7C2-A0C9-3F48-8BDA-1554BDEE40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6" name="Text Box 3">
              <a:extLst>
                <a:ext uri="{FF2B5EF4-FFF2-40B4-BE49-F238E27FC236}">
                  <a16:creationId xmlns:a16="http://schemas.microsoft.com/office/drawing/2014/main" id="{DD2BBD50-4475-6D40-857F-E7E3646B0C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77" name="Соединительная линия уступом 76">
            <a:extLst>
              <a:ext uri="{FF2B5EF4-FFF2-40B4-BE49-F238E27FC236}">
                <a16:creationId xmlns:a16="http://schemas.microsoft.com/office/drawing/2014/main" id="{BDFA1552-CA7B-1D42-8998-D41A542370E9}"/>
              </a:ext>
            </a:extLst>
          </p:cNvPr>
          <p:cNvCxnSpPr>
            <a:cxnSpLocks/>
            <a:endCxn id="32" idx="1"/>
          </p:cNvCxnSpPr>
          <p:nvPr/>
        </p:nvCxnSpPr>
        <p:spPr bwMode="auto">
          <a:xfrm rot="5400000">
            <a:off x="534138" y="7716686"/>
            <a:ext cx="2306738" cy="12700"/>
          </a:xfrm>
          <a:prstGeom prst="bentConnector4">
            <a:avLst>
              <a:gd name="adj1" fmla="val -812"/>
              <a:gd name="adj2" fmla="val 36052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8" name="Соединительная линия уступом 77">
            <a:extLst>
              <a:ext uri="{FF2B5EF4-FFF2-40B4-BE49-F238E27FC236}">
                <a16:creationId xmlns:a16="http://schemas.microsoft.com/office/drawing/2014/main" id="{236F5227-9B5A-9043-99AC-E3527FABD049}"/>
              </a:ext>
            </a:extLst>
          </p:cNvPr>
          <p:cNvCxnSpPr>
            <a:endCxn id="45" idx="1"/>
          </p:cNvCxnSpPr>
          <p:nvPr/>
        </p:nvCxnSpPr>
        <p:spPr bwMode="auto">
          <a:xfrm rot="10800000" flipH="1" flipV="1">
            <a:off x="1678831" y="6533872"/>
            <a:ext cx="8675" cy="4032624"/>
          </a:xfrm>
          <a:prstGeom prst="bentConnector3">
            <a:avLst>
              <a:gd name="adj1" fmla="val -513162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9" name="Соединительная линия уступом 78">
            <a:extLst>
              <a:ext uri="{FF2B5EF4-FFF2-40B4-BE49-F238E27FC236}">
                <a16:creationId xmlns:a16="http://schemas.microsoft.com/office/drawing/2014/main" id="{6B379AAA-BDBD-A84C-8140-1B71DE5B87E3}"/>
              </a:ext>
            </a:extLst>
          </p:cNvPr>
          <p:cNvCxnSpPr>
            <a:cxnSpLocks/>
            <a:endCxn id="49" idx="1"/>
          </p:cNvCxnSpPr>
          <p:nvPr/>
        </p:nvCxnSpPr>
        <p:spPr bwMode="auto">
          <a:xfrm rot="10800000" flipV="1">
            <a:off x="7351180" y="6533871"/>
            <a:ext cx="12700" cy="2336183"/>
          </a:xfrm>
          <a:prstGeom prst="bentConnector3">
            <a:avLst>
              <a:gd name="adj1" fmla="val 331579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0" name="Соединительная линия уступом 79">
            <a:extLst>
              <a:ext uri="{FF2B5EF4-FFF2-40B4-BE49-F238E27FC236}">
                <a16:creationId xmlns:a16="http://schemas.microsoft.com/office/drawing/2014/main" id="{883222AE-AD32-5743-B19F-54AD37FE8481}"/>
              </a:ext>
            </a:extLst>
          </p:cNvPr>
          <p:cNvCxnSpPr/>
          <p:nvPr/>
        </p:nvCxnSpPr>
        <p:spPr bwMode="auto">
          <a:xfrm rot="10800000" flipH="1" flipV="1">
            <a:off x="7351180" y="6533871"/>
            <a:ext cx="8674" cy="4104683"/>
          </a:xfrm>
          <a:prstGeom prst="bentConnector4">
            <a:avLst>
              <a:gd name="adj1" fmla="val -4854796"/>
              <a:gd name="adj2" fmla="val 9995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1" name="Соединительная линия уступом 80">
            <a:extLst>
              <a:ext uri="{FF2B5EF4-FFF2-40B4-BE49-F238E27FC236}">
                <a16:creationId xmlns:a16="http://schemas.microsoft.com/office/drawing/2014/main" id="{9C099BF3-BBB4-FF42-BF82-E6A809F83112}"/>
              </a:ext>
            </a:extLst>
          </p:cNvPr>
          <p:cNvCxnSpPr>
            <a:endCxn id="66" idx="1"/>
          </p:cNvCxnSpPr>
          <p:nvPr/>
        </p:nvCxnSpPr>
        <p:spPr bwMode="auto">
          <a:xfrm rot="5400000">
            <a:off x="11007216" y="8550183"/>
            <a:ext cx="4032625" cy="12700"/>
          </a:xfrm>
          <a:prstGeom prst="bentConnector4">
            <a:avLst>
              <a:gd name="adj1" fmla="val 50"/>
              <a:gd name="adj2" fmla="val 436315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2" name="Соединительная линия уступом 81">
            <a:extLst>
              <a:ext uri="{FF2B5EF4-FFF2-40B4-BE49-F238E27FC236}">
                <a16:creationId xmlns:a16="http://schemas.microsoft.com/office/drawing/2014/main" id="{0C2EB803-47D5-6343-BD8B-C9340035B344}"/>
              </a:ext>
            </a:extLst>
          </p:cNvPr>
          <p:cNvCxnSpPr>
            <a:endCxn id="61" idx="1"/>
          </p:cNvCxnSpPr>
          <p:nvPr/>
        </p:nvCxnSpPr>
        <p:spPr bwMode="auto">
          <a:xfrm rot="10800000" flipV="1">
            <a:off x="13023528" y="6533871"/>
            <a:ext cx="12700" cy="2336183"/>
          </a:xfrm>
          <a:prstGeom prst="bentConnector3">
            <a:avLst>
              <a:gd name="adj1" fmla="val 445263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3" name="Соединительная линия уступом 82">
            <a:extLst>
              <a:ext uri="{FF2B5EF4-FFF2-40B4-BE49-F238E27FC236}">
                <a16:creationId xmlns:a16="http://schemas.microsoft.com/office/drawing/2014/main" id="{BB4241F3-F682-3749-BFD3-D8E820FF89B9}"/>
              </a:ext>
            </a:extLst>
          </p:cNvPr>
          <p:cNvCxnSpPr/>
          <p:nvPr/>
        </p:nvCxnSpPr>
        <p:spPr bwMode="auto">
          <a:xfrm rot="10800000" flipV="1">
            <a:off x="18695875" y="6533872"/>
            <a:ext cx="12700" cy="2408242"/>
          </a:xfrm>
          <a:prstGeom prst="bentConnector4">
            <a:avLst>
              <a:gd name="adj1" fmla="val 4073677"/>
              <a:gd name="adj2" fmla="val 10016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4" name="Соединительная линия уступом 83">
            <a:extLst>
              <a:ext uri="{FF2B5EF4-FFF2-40B4-BE49-F238E27FC236}">
                <a16:creationId xmlns:a16="http://schemas.microsoft.com/office/drawing/2014/main" id="{9E82D69B-BDAE-704B-8E8A-F443B1EE1F97}"/>
              </a:ext>
            </a:extLst>
          </p:cNvPr>
          <p:cNvCxnSpPr>
            <a:endCxn id="74" idx="1"/>
          </p:cNvCxnSpPr>
          <p:nvPr/>
        </p:nvCxnSpPr>
        <p:spPr bwMode="auto">
          <a:xfrm rot="10800000" flipV="1">
            <a:off x="18687201" y="6533872"/>
            <a:ext cx="8674" cy="4032624"/>
          </a:xfrm>
          <a:prstGeom prst="bentConnector3">
            <a:avLst>
              <a:gd name="adj1" fmla="val 606446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342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F70A209-CBDB-FB4C-BD40-76D48BE89A47}"/>
              </a:ext>
            </a:extLst>
          </p:cNvPr>
          <p:cNvGrpSpPr/>
          <p:nvPr/>
        </p:nvGrpSpPr>
        <p:grpSpPr>
          <a:xfrm>
            <a:off x="1683169" y="7830183"/>
            <a:ext cx="4248000" cy="1512000"/>
            <a:chOff x="9599712" y="665311"/>
            <a:chExt cx="4248000" cy="1512000"/>
          </a:xfrm>
        </p:grpSpPr>
        <p:sp>
          <p:nvSpPr>
            <p:cNvPr id="86" name="Скругленный прямоугольник 85">
              <a:extLst>
                <a:ext uri="{FF2B5EF4-FFF2-40B4-BE49-F238E27FC236}">
                  <a16:creationId xmlns:a16="http://schemas.microsoft.com/office/drawing/2014/main" id="{F720BF13-FB41-CD49-8DF6-4F7EAB1C9DF5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7" name="Text Box 2">
              <a:extLst>
                <a:ext uri="{FF2B5EF4-FFF2-40B4-BE49-F238E27FC236}">
                  <a16:creationId xmlns:a16="http://schemas.microsoft.com/office/drawing/2014/main" id="{BB8541FA-CCA6-D14D-9F4D-931E9AAB5F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8" name="Text Box 3">
              <a:extLst>
                <a:ext uri="{FF2B5EF4-FFF2-40B4-BE49-F238E27FC236}">
                  <a16:creationId xmlns:a16="http://schemas.microsoft.com/office/drawing/2014/main" id="{5EAEE14F-A4DC-B444-BB1F-399E5440DB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5530B3B-AEBE-1947-9F96-6BBD13D207BC}"/>
              </a:ext>
            </a:extLst>
          </p:cNvPr>
          <p:cNvGrpSpPr/>
          <p:nvPr/>
        </p:nvGrpSpPr>
        <p:grpSpPr>
          <a:xfrm>
            <a:off x="1683169" y="9810496"/>
            <a:ext cx="4248000" cy="1512000"/>
            <a:chOff x="9599712" y="665311"/>
            <a:chExt cx="4248000" cy="1512000"/>
          </a:xfrm>
        </p:grpSpPr>
        <p:sp>
          <p:nvSpPr>
            <p:cNvPr id="90" name="Скругленный прямоугольник 89">
              <a:extLst>
                <a:ext uri="{FF2B5EF4-FFF2-40B4-BE49-F238E27FC236}">
                  <a16:creationId xmlns:a16="http://schemas.microsoft.com/office/drawing/2014/main" id="{A5653BFF-A13D-6F4A-BD99-0460B44FEEE7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1" name="Text Box 2">
              <a:extLst>
                <a:ext uri="{FF2B5EF4-FFF2-40B4-BE49-F238E27FC236}">
                  <a16:creationId xmlns:a16="http://schemas.microsoft.com/office/drawing/2014/main" id="{F751B2EB-7EBF-3C4E-A5BD-392750D1626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2" name="Text Box 3">
              <a:extLst>
                <a:ext uri="{FF2B5EF4-FFF2-40B4-BE49-F238E27FC236}">
                  <a16:creationId xmlns:a16="http://schemas.microsoft.com/office/drawing/2014/main" id="{3DA27F2D-1977-DD47-A53D-7FA91E2DC5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Liloo</a:t>
              </a: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Stark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ADE90B1C-2CE8-524F-8E3E-10C3C5F552AD}"/>
              </a:ext>
            </a:extLst>
          </p:cNvPr>
          <p:cNvGrpSpPr/>
          <p:nvPr/>
        </p:nvGrpSpPr>
        <p:grpSpPr>
          <a:xfrm>
            <a:off x="7351180" y="7830183"/>
            <a:ext cx="4248000" cy="1512000"/>
            <a:chOff x="9599712" y="665311"/>
            <a:chExt cx="4248000" cy="1512000"/>
          </a:xfrm>
        </p:grpSpPr>
        <p:sp>
          <p:nvSpPr>
            <p:cNvPr id="94" name="Скругленный прямоугольник 93">
              <a:extLst>
                <a:ext uri="{FF2B5EF4-FFF2-40B4-BE49-F238E27FC236}">
                  <a16:creationId xmlns:a16="http://schemas.microsoft.com/office/drawing/2014/main" id="{ADC71830-072A-FB40-A235-D2B00937CF92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5" name="Text Box 2">
              <a:extLst>
                <a:ext uri="{FF2B5EF4-FFF2-40B4-BE49-F238E27FC236}">
                  <a16:creationId xmlns:a16="http://schemas.microsoft.com/office/drawing/2014/main" id="{EEA0E236-77F1-3C42-8CA5-B6BF2C948F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6" name="Text Box 3">
              <a:extLst>
                <a:ext uri="{FF2B5EF4-FFF2-40B4-BE49-F238E27FC236}">
                  <a16:creationId xmlns:a16="http://schemas.microsoft.com/office/drawing/2014/main" id="{242B8E90-0B8B-2848-9203-AF85CE0AB9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278935AD-B921-944A-A99B-5AEB987F53D2}"/>
              </a:ext>
            </a:extLst>
          </p:cNvPr>
          <p:cNvGrpSpPr/>
          <p:nvPr/>
        </p:nvGrpSpPr>
        <p:grpSpPr>
          <a:xfrm>
            <a:off x="7351180" y="9810496"/>
            <a:ext cx="4248000" cy="1512000"/>
            <a:chOff x="9599712" y="665311"/>
            <a:chExt cx="4248000" cy="1512000"/>
          </a:xfrm>
        </p:grpSpPr>
        <p:sp>
          <p:nvSpPr>
            <p:cNvPr id="98" name="Скругленный прямоугольник 97">
              <a:extLst>
                <a:ext uri="{FF2B5EF4-FFF2-40B4-BE49-F238E27FC236}">
                  <a16:creationId xmlns:a16="http://schemas.microsoft.com/office/drawing/2014/main" id="{58041EC6-D596-B246-986A-3F24404075C8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9" name="Text Box 2">
              <a:extLst>
                <a:ext uri="{FF2B5EF4-FFF2-40B4-BE49-F238E27FC236}">
                  <a16:creationId xmlns:a16="http://schemas.microsoft.com/office/drawing/2014/main" id="{F8CACC6F-CD81-E148-B431-3DA2A80AECF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0" name="Text Box 3">
              <a:extLst>
                <a:ext uri="{FF2B5EF4-FFF2-40B4-BE49-F238E27FC236}">
                  <a16:creationId xmlns:a16="http://schemas.microsoft.com/office/drawing/2014/main" id="{668F0ACC-5BF8-AB4D-944F-4F8C44ECE4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Fry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128BCA5-759B-2142-835F-53D60F14C6CE}"/>
              </a:ext>
            </a:extLst>
          </p:cNvPr>
          <p:cNvGrpSpPr/>
          <p:nvPr/>
        </p:nvGrpSpPr>
        <p:grpSpPr>
          <a:xfrm>
            <a:off x="13023528" y="7830183"/>
            <a:ext cx="4248000" cy="1512000"/>
            <a:chOff x="9599712" y="665311"/>
            <a:chExt cx="4248000" cy="1512000"/>
          </a:xfrm>
        </p:grpSpPr>
        <p:sp>
          <p:nvSpPr>
            <p:cNvPr id="102" name="Скругленный прямоугольник 101">
              <a:extLst>
                <a:ext uri="{FF2B5EF4-FFF2-40B4-BE49-F238E27FC236}">
                  <a16:creationId xmlns:a16="http://schemas.microsoft.com/office/drawing/2014/main" id="{70B9ECA7-E83B-6148-8822-84D9A2AF8EF4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3" name="Text Box 2">
              <a:extLst>
                <a:ext uri="{FF2B5EF4-FFF2-40B4-BE49-F238E27FC236}">
                  <a16:creationId xmlns:a16="http://schemas.microsoft.com/office/drawing/2014/main" id="{1B4CA675-325C-2A44-AC1A-ACC9F8CC4E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4" name="Text Box 3">
              <a:extLst>
                <a:ext uri="{FF2B5EF4-FFF2-40B4-BE49-F238E27FC236}">
                  <a16:creationId xmlns:a16="http://schemas.microsoft.com/office/drawing/2014/main" id="{C61835B5-911E-354D-B9F8-B1EA12E771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6D3B1AE-6F5E-C740-BBA7-163643DC51F8}"/>
              </a:ext>
            </a:extLst>
          </p:cNvPr>
          <p:cNvGrpSpPr/>
          <p:nvPr/>
        </p:nvGrpSpPr>
        <p:grpSpPr>
          <a:xfrm>
            <a:off x="13023528" y="9810496"/>
            <a:ext cx="4248000" cy="1512000"/>
            <a:chOff x="9599712" y="665311"/>
            <a:chExt cx="4248000" cy="1512000"/>
          </a:xfrm>
        </p:grpSpPr>
        <p:sp>
          <p:nvSpPr>
            <p:cNvPr id="106" name="Скругленный прямоугольник 105">
              <a:extLst>
                <a:ext uri="{FF2B5EF4-FFF2-40B4-BE49-F238E27FC236}">
                  <a16:creationId xmlns:a16="http://schemas.microsoft.com/office/drawing/2014/main" id="{EFF0BB3D-D1A5-A246-89F9-601D7AC7380D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7" name="Text Box 2">
              <a:extLst>
                <a:ext uri="{FF2B5EF4-FFF2-40B4-BE49-F238E27FC236}">
                  <a16:creationId xmlns:a16="http://schemas.microsoft.com/office/drawing/2014/main" id="{7782EBA6-A9FB-1542-8FC6-EE6A1CB839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8" name="Text Box 3">
              <a:extLst>
                <a:ext uri="{FF2B5EF4-FFF2-40B4-BE49-F238E27FC236}">
                  <a16:creationId xmlns:a16="http://schemas.microsoft.com/office/drawing/2014/main" id="{DBDF64D4-38AD-F849-A361-ADACD047E0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Mike Freeman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5F85770F-F000-604F-AFD1-D3D928ED0D17}"/>
              </a:ext>
            </a:extLst>
          </p:cNvPr>
          <p:cNvGrpSpPr/>
          <p:nvPr/>
        </p:nvGrpSpPr>
        <p:grpSpPr>
          <a:xfrm>
            <a:off x="18691538" y="7830183"/>
            <a:ext cx="4248000" cy="1512000"/>
            <a:chOff x="9599712" y="665311"/>
            <a:chExt cx="4248000" cy="1512000"/>
          </a:xfrm>
        </p:grpSpPr>
        <p:sp>
          <p:nvSpPr>
            <p:cNvPr id="110" name="Скругленный прямоугольник 109">
              <a:extLst>
                <a:ext uri="{FF2B5EF4-FFF2-40B4-BE49-F238E27FC236}">
                  <a16:creationId xmlns:a16="http://schemas.microsoft.com/office/drawing/2014/main" id="{8D7AD6A8-F82E-1448-9E62-7342A2230172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1" name="Text Box 2">
              <a:extLst>
                <a:ext uri="{FF2B5EF4-FFF2-40B4-BE49-F238E27FC236}">
                  <a16:creationId xmlns:a16="http://schemas.microsoft.com/office/drawing/2014/main" id="{1605F7FC-4C07-9446-BA98-78FA843E12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6B1E82D5-ECDB-2C44-8DBA-2FD93E8402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6D7348B3-7272-A247-B080-7A0354488DEA}"/>
              </a:ext>
            </a:extLst>
          </p:cNvPr>
          <p:cNvGrpSpPr/>
          <p:nvPr/>
        </p:nvGrpSpPr>
        <p:grpSpPr>
          <a:xfrm>
            <a:off x="18691538" y="9810496"/>
            <a:ext cx="4248000" cy="1512000"/>
            <a:chOff x="9599712" y="665311"/>
            <a:chExt cx="4248000" cy="1512000"/>
          </a:xfrm>
        </p:grpSpPr>
        <p:sp>
          <p:nvSpPr>
            <p:cNvPr id="114" name="Скругленный прямоугольник 113">
              <a:extLst>
                <a:ext uri="{FF2B5EF4-FFF2-40B4-BE49-F238E27FC236}">
                  <a16:creationId xmlns:a16="http://schemas.microsoft.com/office/drawing/2014/main" id="{07154227-DE32-F448-9848-2D0B5A571623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15" name="Text Box 2">
              <a:extLst>
                <a:ext uri="{FF2B5EF4-FFF2-40B4-BE49-F238E27FC236}">
                  <a16:creationId xmlns:a16="http://schemas.microsoft.com/office/drawing/2014/main" id="{1288AE45-1171-A54F-BA74-E5E5E678FC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16" name="Text Box 3">
              <a:extLst>
                <a:ext uri="{FF2B5EF4-FFF2-40B4-BE49-F238E27FC236}">
                  <a16:creationId xmlns:a16="http://schemas.microsoft.com/office/drawing/2014/main" id="{D66D1621-360E-5A45-865F-062602C585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E09F5080-8FC6-0747-8E42-ED1E8EC3A5C5}"/>
              </a:ext>
            </a:extLst>
          </p:cNvPr>
          <p:cNvCxnSpPr>
            <a:cxnSpLocks/>
            <a:endCxn id="86" idx="0"/>
          </p:cNvCxnSpPr>
          <p:nvPr/>
        </p:nvCxnSpPr>
        <p:spPr bwMode="auto">
          <a:xfrm>
            <a:off x="3807169" y="7361871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id="{DC30AFC0-8E16-714F-9679-121CB52E1CC6}"/>
              </a:ext>
            </a:extLst>
          </p:cNvPr>
          <p:cNvCxnSpPr>
            <a:cxnSpLocks/>
            <a:stCxn id="86" idx="2"/>
            <a:endCxn id="90" idx="0"/>
          </p:cNvCxnSpPr>
          <p:nvPr/>
        </p:nvCxnSpPr>
        <p:spPr bwMode="auto">
          <a:xfrm>
            <a:off x="3807169" y="9342183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19E3AAF5-30F0-5147-A605-B0BE70E44C40}"/>
              </a:ext>
            </a:extLst>
          </p:cNvPr>
          <p:cNvCxnSpPr>
            <a:cxnSpLocks/>
            <a:endCxn id="94" idx="0"/>
          </p:cNvCxnSpPr>
          <p:nvPr/>
        </p:nvCxnSpPr>
        <p:spPr bwMode="auto">
          <a:xfrm>
            <a:off x="9475180" y="7361871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93170955-82AF-2E42-8D99-C214AF4E7D21}"/>
              </a:ext>
            </a:extLst>
          </p:cNvPr>
          <p:cNvCxnSpPr>
            <a:stCxn id="94" idx="2"/>
            <a:endCxn id="98" idx="0"/>
          </p:cNvCxnSpPr>
          <p:nvPr/>
        </p:nvCxnSpPr>
        <p:spPr bwMode="auto">
          <a:xfrm>
            <a:off x="9475180" y="9342183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5E93358B-29E5-BB4F-BD54-FF3111DEBBF7}"/>
              </a:ext>
            </a:extLst>
          </p:cNvPr>
          <p:cNvCxnSpPr>
            <a:endCxn id="102" idx="0"/>
          </p:cNvCxnSpPr>
          <p:nvPr/>
        </p:nvCxnSpPr>
        <p:spPr bwMode="auto">
          <a:xfrm>
            <a:off x="15147528" y="7361871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F1FBC342-45BB-D447-9994-B64BA033C7C6}"/>
              </a:ext>
            </a:extLst>
          </p:cNvPr>
          <p:cNvCxnSpPr>
            <a:stCxn id="102" idx="2"/>
            <a:endCxn id="106" idx="0"/>
          </p:cNvCxnSpPr>
          <p:nvPr/>
        </p:nvCxnSpPr>
        <p:spPr bwMode="auto">
          <a:xfrm>
            <a:off x="15147528" y="9342183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8EC8B387-D648-0548-9BED-ECDCDA8FEBFE}"/>
              </a:ext>
            </a:extLst>
          </p:cNvPr>
          <p:cNvCxnSpPr>
            <a:endCxn id="110" idx="0"/>
          </p:cNvCxnSpPr>
          <p:nvPr/>
        </p:nvCxnSpPr>
        <p:spPr bwMode="auto">
          <a:xfrm>
            <a:off x="20815538" y="7361871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0F9000FE-40FD-1940-9397-274E7A509E39}"/>
              </a:ext>
            </a:extLst>
          </p:cNvPr>
          <p:cNvCxnSpPr>
            <a:stCxn id="110" idx="2"/>
            <a:endCxn id="114" idx="0"/>
          </p:cNvCxnSpPr>
          <p:nvPr/>
        </p:nvCxnSpPr>
        <p:spPr bwMode="auto">
          <a:xfrm>
            <a:off x="20815538" y="9342183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881336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9" y="2476632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9" y="1169368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353298-F6AB-9142-B717-1FE603C000C6}"/>
              </a:ext>
            </a:extLst>
          </p:cNvPr>
          <p:cNvGrpSpPr/>
          <p:nvPr/>
        </p:nvGrpSpPr>
        <p:grpSpPr>
          <a:xfrm>
            <a:off x="1678832" y="5784818"/>
            <a:ext cx="4248000" cy="1655999"/>
            <a:chOff x="9599712" y="665312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 bwMode="auto">
          <a:xfrm rot="16200000" flipH="1">
            <a:off x="15206324" y="171267"/>
            <a:ext cx="2599226" cy="862787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6697803" y="290621"/>
            <a:ext cx="2599226" cy="838916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02D7285-6E2D-2A46-8F2B-E8D3B15D1957}"/>
              </a:ext>
            </a:extLst>
          </p:cNvPr>
          <p:cNvGrpSpPr/>
          <p:nvPr/>
        </p:nvGrpSpPr>
        <p:grpSpPr>
          <a:xfrm>
            <a:off x="7351180" y="5784818"/>
            <a:ext cx="4248000" cy="1655999"/>
            <a:chOff x="9599712" y="665312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FA867D7-DACC-8A45-ADA8-41C3EBADEF52}"/>
              </a:ext>
            </a:extLst>
          </p:cNvPr>
          <p:cNvGrpSpPr/>
          <p:nvPr/>
        </p:nvGrpSpPr>
        <p:grpSpPr>
          <a:xfrm>
            <a:off x="13023528" y="5784818"/>
            <a:ext cx="4248000" cy="1655999"/>
            <a:chOff x="9599712" y="665312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3E09E6B-DDAD-6049-996B-501001671BCE}"/>
              </a:ext>
            </a:extLst>
          </p:cNvPr>
          <p:cNvGrpSpPr/>
          <p:nvPr/>
        </p:nvGrpSpPr>
        <p:grpSpPr>
          <a:xfrm>
            <a:off x="18695875" y="5784818"/>
            <a:ext cx="4248000" cy="1655999"/>
            <a:chOff x="9599712" y="665312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AB702165-265F-3244-BC9D-A7875C99C142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 bwMode="auto">
          <a:xfrm rot="16200000" flipH="1">
            <a:off x="12370151" y="3007441"/>
            <a:ext cx="2599226" cy="295552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8" y="1027264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cxnSp>
        <p:nvCxnSpPr>
          <p:cNvPr id="62" name="Соединительная линия уступом 61">
            <a:extLst>
              <a:ext uri="{FF2B5EF4-FFF2-40B4-BE49-F238E27FC236}">
                <a16:creationId xmlns:a16="http://schemas.microsoft.com/office/drawing/2014/main" id="{3C6E767C-1D47-CF48-982E-E990CB0281DC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9577181" y="3200697"/>
            <a:ext cx="2637349" cy="259228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715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2" y="1478657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9" y="3073953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9" y="1766689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8" y="1624585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B1DAC95-2B29-0244-9F79-97BB9409796F}"/>
              </a:ext>
            </a:extLst>
          </p:cNvPr>
          <p:cNvGrpSpPr/>
          <p:nvPr/>
        </p:nvGrpSpPr>
        <p:grpSpPr>
          <a:xfrm>
            <a:off x="1683169" y="7110121"/>
            <a:ext cx="4248000" cy="1655999"/>
            <a:chOff x="1678832" y="5561856"/>
            <a:chExt cx="4248000" cy="1655999"/>
          </a:xfrm>
        </p:grpSpPr>
        <p:sp>
          <p:nvSpPr>
            <p:cNvPr id="55" name="Скругленный прямоугольник 54">
              <a:extLst>
                <a:ext uri="{FF2B5EF4-FFF2-40B4-BE49-F238E27FC236}">
                  <a16:creationId xmlns:a16="http://schemas.microsoft.com/office/drawing/2014/main" id="{5C0FD8A4-AFBF-E74E-BC2E-66B92817D066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6" name="Text Box 2">
              <a:extLst>
                <a:ext uri="{FF2B5EF4-FFF2-40B4-BE49-F238E27FC236}">
                  <a16:creationId xmlns:a16="http://schemas.microsoft.com/office/drawing/2014/main" id="{BC43BE03-6A3A-D446-BD95-6350334773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7" name="Text Box 3">
              <a:extLst>
                <a:ext uri="{FF2B5EF4-FFF2-40B4-BE49-F238E27FC236}">
                  <a16:creationId xmlns:a16="http://schemas.microsoft.com/office/drawing/2014/main" id="{E8CC2B95-A277-0F41-8C50-7A1A6FAA97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EE85D7E-3266-2B47-A14A-A8DA0E883021}"/>
              </a:ext>
            </a:extLst>
          </p:cNvPr>
          <p:cNvGrpSpPr/>
          <p:nvPr/>
        </p:nvGrpSpPr>
        <p:grpSpPr>
          <a:xfrm>
            <a:off x="7351180" y="7110121"/>
            <a:ext cx="4248000" cy="1655999"/>
            <a:chOff x="7351180" y="5561856"/>
            <a:chExt cx="4248000" cy="1655999"/>
          </a:xfrm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D271C31E-5669-0D48-8DB0-22F65066598A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17F734B7-1EFB-874F-8F60-69FC74DE48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1" name="Text Box 3">
              <a:extLst>
                <a:ext uri="{FF2B5EF4-FFF2-40B4-BE49-F238E27FC236}">
                  <a16:creationId xmlns:a16="http://schemas.microsoft.com/office/drawing/2014/main" id="{A9795139-B8C9-1444-B249-CC038EC6A4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79FCA7B-6252-434E-910A-FE9CF0717475}"/>
              </a:ext>
            </a:extLst>
          </p:cNvPr>
          <p:cNvGrpSpPr/>
          <p:nvPr/>
        </p:nvGrpSpPr>
        <p:grpSpPr>
          <a:xfrm>
            <a:off x="13023528" y="7110121"/>
            <a:ext cx="4248000" cy="1655999"/>
            <a:chOff x="13023528" y="5561856"/>
            <a:chExt cx="4248000" cy="1655999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6617585D-8C96-5549-94BB-7F1446151505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id="{E1557A6A-2D6B-7848-BD16-7823FA83A2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id="{85FED92C-626F-4849-A574-5911FEE754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DF6F7EE6-9C15-9E49-BCBD-A8B5AB7D7D5D}"/>
              </a:ext>
            </a:extLst>
          </p:cNvPr>
          <p:cNvGrpSpPr/>
          <p:nvPr/>
        </p:nvGrpSpPr>
        <p:grpSpPr>
          <a:xfrm>
            <a:off x="18691538" y="7110121"/>
            <a:ext cx="4248000" cy="1655999"/>
            <a:chOff x="18695875" y="5561856"/>
            <a:chExt cx="4248000" cy="1655999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9A5BA3DB-2AD6-564A-80E7-62610AB96BC6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8" name="Text Box 2">
              <a:extLst>
                <a:ext uri="{FF2B5EF4-FFF2-40B4-BE49-F238E27FC236}">
                  <a16:creationId xmlns:a16="http://schemas.microsoft.com/office/drawing/2014/main" id="{F367C463-93C1-1D46-85E9-EB838E5572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9" name="Text Box 3">
              <a:extLst>
                <a:ext uri="{FF2B5EF4-FFF2-40B4-BE49-F238E27FC236}">
                  <a16:creationId xmlns:a16="http://schemas.microsoft.com/office/drawing/2014/main" id="{AF025C40-EFA6-AE48-8486-9BBFF7452D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A2D657C0-9605-8F4E-AAC5-8788D0B2F6AC}"/>
              </a:ext>
            </a:extLst>
          </p:cNvPr>
          <p:cNvCxnSpPr>
            <a:cxnSpLocks/>
            <a:stCxn id="76" idx="2"/>
            <a:endCxn id="84" idx="0"/>
          </p:cNvCxnSpPr>
          <p:nvPr/>
        </p:nvCxnSpPr>
        <p:spPr bwMode="auto">
          <a:xfrm>
            <a:off x="6659561" y="6515319"/>
            <a:ext cx="0" cy="27909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1" name="Соединительная линия уступом 70">
            <a:extLst>
              <a:ext uri="{FF2B5EF4-FFF2-40B4-BE49-F238E27FC236}">
                <a16:creationId xmlns:a16="http://schemas.microsoft.com/office/drawing/2014/main" id="{433AF348-55EB-4545-BA1B-6B3791AC7C8E}"/>
              </a:ext>
            </a:extLst>
          </p:cNvPr>
          <p:cNvCxnSpPr>
            <a:cxnSpLocks/>
            <a:stCxn id="55" idx="0"/>
            <a:endCxn id="59" idx="0"/>
          </p:cNvCxnSpPr>
          <p:nvPr/>
        </p:nvCxnSpPr>
        <p:spPr bwMode="auto">
          <a:xfrm rot="5400000" flipH="1" flipV="1">
            <a:off x="6641174" y="4276116"/>
            <a:ext cx="12700" cy="5668011"/>
          </a:xfrm>
          <a:prstGeom prst="bentConnector3">
            <a:avLst>
              <a:gd name="adj1" fmla="val 1127368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72" name="Соединительная линия уступом 71">
            <a:extLst>
              <a:ext uri="{FF2B5EF4-FFF2-40B4-BE49-F238E27FC236}">
                <a16:creationId xmlns:a16="http://schemas.microsoft.com/office/drawing/2014/main" id="{E7E26AAA-5399-4C4C-9A4A-B4AB4DF9ECF9}"/>
              </a:ext>
            </a:extLst>
          </p:cNvPr>
          <p:cNvCxnSpPr>
            <a:stCxn id="63" idx="0"/>
          </p:cNvCxnSpPr>
          <p:nvPr/>
        </p:nvCxnSpPr>
        <p:spPr bwMode="auto">
          <a:xfrm rot="16200000" flipH="1">
            <a:off x="17978357" y="4279291"/>
            <a:ext cx="6351" cy="5668010"/>
          </a:xfrm>
          <a:prstGeom prst="bentConnector4">
            <a:avLst>
              <a:gd name="adj1" fmla="val -22165013"/>
              <a:gd name="adj2" fmla="val 10015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73" name="Соединительная линия уступом 72">
            <a:extLst>
              <a:ext uri="{FF2B5EF4-FFF2-40B4-BE49-F238E27FC236}">
                <a16:creationId xmlns:a16="http://schemas.microsoft.com/office/drawing/2014/main" id="{F2D95E99-623C-F341-8741-C02A3EA883A7}"/>
              </a:ext>
            </a:extLst>
          </p:cNvPr>
          <p:cNvCxnSpPr>
            <a:cxnSpLocks/>
            <a:endCxn id="76" idx="0"/>
          </p:cNvCxnSpPr>
          <p:nvPr/>
        </p:nvCxnSpPr>
        <p:spPr bwMode="auto">
          <a:xfrm rot="10800000" flipV="1">
            <a:off x="6659562" y="2681536"/>
            <a:ext cx="2940151" cy="217778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4" name="Соединительная линия уступом 73">
            <a:extLst>
              <a:ext uri="{FF2B5EF4-FFF2-40B4-BE49-F238E27FC236}">
                <a16:creationId xmlns:a16="http://schemas.microsoft.com/office/drawing/2014/main" id="{F8D8594B-83F6-3041-B999-751979648724}"/>
              </a:ext>
            </a:extLst>
          </p:cNvPr>
          <p:cNvCxnSpPr>
            <a:cxnSpLocks/>
            <a:endCxn id="80" idx="0"/>
          </p:cNvCxnSpPr>
          <p:nvPr/>
        </p:nvCxnSpPr>
        <p:spPr bwMode="auto">
          <a:xfrm>
            <a:off x="14784288" y="2681536"/>
            <a:ext cx="3197244" cy="218413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01537830-7906-4943-B371-6B18C04E1CD2}"/>
              </a:ext>
            </a:extLst>
          </p:cNvPr>
          <p:cNvGrpSpPr/>
          <p:nvPr/>
        </p:nvGrpSpPr>
        <p:grpSpPr>
          <a:xfrm>
            <a:off x="4535561" y="4859320"/>
            <a:ext cx="4248000" cy="1655999"/>
            <a:chOff x="7351180" y="5561856"/>
            <a:chExt cx="4248000" cy="1655999"/>
          </a:xfrm>
        </p:grpSpPr>
        <p:sp>
          <p:nvSpPr>
            <p:cNvPr id="76" name="Скругленный прямоугольник 75">
              <a:extLst>
                <a:ext uri="{FF2B5EF4-FFF2-40B4-BE49-F238E27FC236}">
                  <a16:creationId xmlns:a16="http://schemas.microsoft.com/office/drawing/2014/main" id="{4B807EA3-758E-FC4D-9219-0DC7087B417A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7" name="Text Box 2">
              <a:extLst>
                <a:ext uri="{FF2B5EF4-FFF2-40B4-BE49-F238E27FC236}">
                  <a16:creationId xmlns:a16="http://schemas.microsoft.com/office/drawing/2014/main" id="{4AC89EA5-3887-6642-BA40-2448A3E83F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8" name="Text Box 3">
              <a:extLst>
                <a:ext uri="{FF2B5EF4-FFF2-40B4-BE49-F238E27FC236}">
                  <a16:creationId xmlns:a16="http://schemas.microsoft.com/office/drawing/2014/main" id="{A843B212-7C09-7541-8EEE-B04746AE73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E61C0A77-A39B-8340-B57C-8CB6900C6414}"/>
              </a:ext>
            </a:extLst>
          </p:cNvPr>
          <p:cNvGrpSpPr/>
          <p:nvPr/>
        </p:nvGrpSpPr>
        <p:grpSpPr>
          <a:xfrm>
            <a:off x="15857532" y="4865670"/>
            <a:ext cx="4248000" cy="1655999"/>
            <a:chOff x="7351180" y="5561856"/>
            <a:chExt cx="4248000" cy="1655999"/>
          </a:xfrm>
        </p:grpSpPr>
        <p:sp>
          <p:nvSpPr>
            <p:cNvPr id="80" name="Скругленный прямоугольник 79">
              <a:extLst>
                <a:ext uri="{FF2B5EF4-FFF2-40B4-BE49-F238E27FC236}">
                  <a16:creationId xmlns:a16="http://schemas.microsoft.com/office/drawing/2014/main" id="{4AB236A1-8787-CC42-888E-39B2834D54E4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1" name="Text Box 2">
              <a:extLst>
                <a:ext uri="{FF2B5EF4-FFF2-40B4-BE49-F238E27FC236}">
                  <a16:creationId xmlns:a16="http://schemas.microsoft.com/office/drawing/2014/main" id="{F6523CBC-B90A-DF41-941C-380BCF1F14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2" name="Text Box 3">
              <a:extLst>
                <a:ext uri="{FF2B5EF4-FFF2-40B4-BE49-F238E27FC236}">
                  <a16:creationId xmlns:a16="http://schemas.microsoft.com/office/drawing/2014/main" id="{A67A0D4A-AA24-3A44-A491-2F1F10BAD7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Loo Chang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8361ED9-ABE0-A548-8782-7AC6F9C66769}"/>
              </a:ext>
            </a:extLst>
          </p:cNvPr>
          <p:cNvGrpSpPr/>
          <p:nvPr/>
        </p:nvGrpSpPr>
        <p:grpSpPr>
          <a:xfrm>
            <a:off x="4535561" y="9306272"/>
            <a:ext cx="4248000" cy="1655999"/>
            <a:chOff x="7351180" y="5561856"/>
            <a:chExt cx="4248000" cy="1655999"/>
          </a:xfrm>
        </p:grpSpPr>
        <p:sp>
          <p:nvSpPr>
            <p:cNvPr id="84" name="Скругленный прямоугольник 83">
              <a:extLst>
                <a:ext uri="{FF2B5EF4-FFF2-40B4-BE49-F238E27FC236}">
                  <a16:creationId xmlns:a16="http://schemas.microsoft.com/office/drawing/2014/main" id="{D17D42F4-FE2F-A549-B20E-6DDBE8AC7F8C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5" name="Text Box 2">
              <a:extLst>
                <a:ext uri="{FF2B5EF4-FFF2-40B4-BE49-F238E27FC236}">
                  <a16:creationId xmlns:a16="http://schemas.microsoft.com/office/drawing/2014/main" id="{3394CC82-6CBB-414F-91FF-BBB6D6C55A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26" name="Text Box 3">
              <a:extLst>
                <a:ext uri="{FF2B5EF4-FFF2-40B4-BE49-F238E27FC236}">
                  <a16:creationId xmlns:a16="http://schemas.microsoft.com/office/drawing/2014/main" id="{728E8495-81A2-4949-810C-4B42A1F5A5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2538133F-B4FB-1C49-B3F2-98009DDD547C}"/>
              </a:ext>
            </a:extLst>
          </p:cNvPr>
          <p:cNvGrpSpPr/>
          <p:nvPr/>
        </p:nvGrpSpPr>
        <p:grpSpPr>
          <a:xfrm>
            <a:off x="15857532" y="9319797"/>
            <a:ext cx="4248000" cy="1655999"/>
            <a:chOff x="7351180" y="5561856"/>
            <a:chExt cx="4248000" cy="1655999"/>
          </a:xfrm>
        </p:grpSpPr>
        <p:sp>
          <p:nvSpPr>
            <p:cNvPr id="128" name="Скругленный прямоугольник 127">
              <a:extLst>
                <a:ext uri="{FF2B5EF4-FFF2-40B4-BE49-F238E27FC236}">
                  <a16:creationId xmlns:a16="http://schemas.microsoft.com/office/drawing/2014/main" id="{7E81903A-1F6A-D34F-95DA-DCDC2BFFD6EC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9" name="Text Box 2">
              <a:extLst>
                <a:ext uri="{FF2B5EF4-FFF2-40B4-BE49-F238E27FC236}">
                  <a16:creationId xmlns:a16="http://schemas.microsoft.com/office/drawing/2014/main" id="{937BA4EF-17F7-8642-B4DE-B32B33ED88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30" name="Text Box 3">
              <a:extLst>
                <a:ext uri="{FF2B5EF4-FFF2-40B4-BE49-F238E27FC236}">
                  <a16:creationId xmlns:a16="http://schemas.microsoft.com/office/drawing/2014/main" id="{2D1A4868-DB40-2C4D-A3E4-8584BFF44B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31" name="Прямая со стрелкой 130">
            <a:extLst>
              <a:ext uri="{FF2B5EF4-FFF2-40B4-BE49-F238E27FC236}">
                <a16:creationId xmlns:a16="http://schemas.microsoft.com/office/drawing/2014/main" id="{997BB7FD-79E2-DA4B-B9A2-E37DD365E1B8}"/>
              </a:ext>
            </a:extLst>
          </p:cNvPr>
          <p:cNvCxnSpPr>
            <a:cxnSpLocks/>
            <a:stCxn id="80" idx="2"/>
          </p:cNvCxnSpPr>
          <p:nvPr/>
        </p:nvCxnSpPr>
        <p:spPr bwMode="auto">
          <a:xfrm>
            <a:off x="17981532" y="6521669"/>
            <a:ext cx="0" cy="279812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789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o 66">
            <a:extLst>
              <a:ext uri="{FF2B5EF4-FFF2-40B4-BE49-F238E27FC236}">
                <a16:creationId xmlns:a16="http://schemas.microsoft.com/office/drawing/2014/main" id="{4DFF606E-9B1C-47D2-8DD7-D5DA4F8BF11B}"/>
              </a:ext>
            </a:extLst>
          </p:cNvPr>
          <p:cNvGrpSpPr/>
          <p:nvPr/>
        </p:nvGrpSpPr>
        <p:grpSpPr>
          <a:xfrm>
            <a:off x="1539779" y="650614"/>
            <a:ext cx="21162009" cy="12400074"/>
            <a:chOff x="1539780" y="650614"/>
            <a:chExt cx="9111575" cy="5339011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267442E1-4E17-43EE-A529-6820F2693835}"/>
                </a:ext>
              </a:extLst>
            </p:cNvPr>
            <p:cNvGrpSpPr/>
            <p:nvPr/>
          </p:nvGrpSpPr>
          <p:grpSpPr>
            <a:xfrm>
              <a:off x="2020834" y="2993721"/>
              <a:ext cx="8114115" cy="2113856"/>
              <a:chOff x="2020834" y="2993721"/>
              <a:chExt cx="8114115" cy="2113856"/>
            </a:xfrm>
          </p:grpSpPr>
          <p:cxnSp>
            <p:nvCxnSpPr>
              <p:cNvPr id="3" name="Straight Connector 3">
                <a:extLst>
                  <a:ext uri="{FF2B5EF4-FFF2-40B4-BE49-F238E27FC236}">
                    <a16:creationId xmlns:a16="http://schemas.microsoft.com/office/drawing/2014/main" id="{2C6D1A1E-A5CC-4A5A-B6CA-1FE34528771A}"/>
                  </a:ext>
                </a:extLst>
              </p:cNvPr>
              <p:cNvCxnSpPr/>
              <p:nvPr/>
            </p:nvCxnSpPr>
            <p:spPr>
              <a:xfrm flipH="1">
                <a:off x="6082081" y="2993721"/>
                <a:ext cx="13919" cy="2113856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>
                    <a:lumMod val="50000"/>
                  </a:srgbClr>
                </a:solidFill>
                <a:prstDash val="sysDot"/>
                <a:miter lim="800000"/>
              </a:ln>
              <a:effectLst/>
            </p:spPr>
          </p:cxnSp>
          <p:grpSp>
            <p:nvGrpSpPr>
              <p:cNvPr id="4" name="Group 4">
                <a:extLst>
                  <a:ext uri="{FF2B5EF4-FFF2-40B4-BE49-F238E27FC236}">
                    <a16:creationId xmlns:a16="http://schemas.microsoft.com/office/drawing/2014/main" id="{B51301C8-DDE2-49EA-87A3-9888BADDEDA0}"/>
                  </a:ext>
                </a:extLst>
              </p:cNvPr>
              <p:cNvGrpSpPr/>
              <p:nvPr/>
            </p:nvGrpSpPr>
            <p:grpSpPr>
              <a:xfrm>
                <a:off x="2020834" y="3220324"/>
                <a:ext cx="8114115" cy="1757920"/>
                <a:chOff x="2020834" y="3220324"/>
                <a:chExt cx="8114115" cy="1757920"/>
              </a:xfrm>
            </p:grpSpPr>
            <p:cxnSp>
              <p:nvCxnSpPr>
                <p:cNvPr id="5" name="Straight Connector 5">
                  <a:extLst>
                    <a:ext uri="{FF2B5EF4-FFF2-40B4-BE49-F238E27FC236}">
                      <a16:creationId xmlns:a16="http://schemas.microsoft.com/office/drawing/2014/main" id="{EE6CEC3A-281E-40CE-A24D-FF74701A57F4}"/>
                    </a:ext>
                  </a:extLst>
                </p:cNvPr>
                <p:cNvCxnSpPr/>
                <p:nvPr/>
              </p:nvCxnSpPr>
              <p:spPr>
                <a:xfrm>
                  <a:off x="3056350" y="3226527"/>
                  <a:ext cx="607929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6" name="Straight Connector 6">
                  <a:extLst>
                    <a:ext uri="{FF2B5EF4-FFF2-40B4-BE49-F238E27FC236}">
                      <a16:creationId xmlns:a16="http://schemas.microsoft.com/office/drawing/2014/main" id="{70E98097-1A30-410C-A102-B3F2B9827BA9}"/>
                    </a:ext>
                  </a:extLst>
                </p:cNvPr>
                <p:cNvCxnSpPr/>
                <p:nvPr/>
              </p:nvCxnSpPr>
              <p:spPr>
                <a:xfrm>
                  <a:off x="8097257" y="4737464"/>
                  <a:ext cx="203769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7" name="Straight Connector 7">
                  <a:extLst>
                    <a:ext uri="{FF2B5EF4-FFF2-40B4-BE49-F238E27FC236}">
                      <a16:creationId xmlns:a16="http://schemas.microsoft.com/office/drawing/2014/main" id="{D21A4AF3-01EA-4A91-A13A-DB6DCEC8DC4C}"/>
                    </a:ext>
                  </a:extLst>
                </p:cNvPr>
                <p:cNvCxnSpPr/>
                <p:nvPr/>
              </p:nvCxnSpPr>
              <p:spPr>
                <a:xfrm>
                  <a:off x="9135649" y="3226527"/>
                  <a:ext cx="0" cy="15039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8" name="Straight Connector 8">
                  <a:extLst>
                    <a:ext uri="{FF2B5EF4-FFF2-40B4-BE49-F238E27FC236}">
                      <a16:creationId xmlns:a16="http://schemas.microsoft.com/office/drawing/2014/main" id="{78E6C1A1-AB3A-465B-864E-358E591F8AE6}"/>
                    </a:ext>
                  </a:extLst>
                </p:cNvPr>
                <p:cNvCxnSpPr/>
                <p:nvPr/>
              </p:nvCxnSpPr>
              <p:spPr>
                <a:xfrm>
                  <a:off x="7095297" y="3243249"/>
                  <a:ext cx="1" cy="2337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9" name="Straight Connector 9">
                  <a:extLst>
                    <a:ext uri="{FF2B5EF4-FFF2-40B4-BE49-F238E27FC236}">
                      <a16:creationId xmlns:a16="http://schemas.microsoft.com/office/drawing/2014/main" id="{CAAEF47E-8751-4FC6-B956-4A3035F647F6}"/>
                    </a:ext>
                  </a:extLst>
                </p:cNvPr>
                <p:cNvCxnSpPr/>
                <p:nvPr/>
              </p:nvCxnSpPr>
              <p:spPr>
                <a:xfrm>
                  <a:off x="5091165" y="3220324"/>
                  <a:ext cx="1" cy="2337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10" name="Straight Connector 10">
                  <a:extLst>
                    <a:ext uri="{FF2B5EF4-FFF2-40B4-BE49-F238E27FC236}">
                      <a16:creationId xmlns:a16="http://schemas.microsoft.com/office/drawing/2014/main" id="{137FE30F-E12C-43AB-8440-B3AFC9AA3BA8}"/>
                    </a:ext>
                  </a:extLst>
                </p:cNvPr>
                <p:cNvCxnSpPr/>
                <p:nvPr/>
              </p:nvCxnSpPr>
              <p:spPr>
                <a:xfrm>
                  <a:off x="3050813" y="3227318"/>
                  <a:ext cx="0" cy="15171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11" name="Straight Connector 11">
                  <a:extLst>
                    <a:ext uri="{FF2B5EF4-FFF2-40B4-BE49-F238E27FC236}">
                      <a16:creationId xmlns:a16="http://schemas.microsoft.com/office/drawing/2014/main" id="{4BBFB6DA-8E6A-46FE-9955-1B210DA7930F}"/>
                    </a:ext>
                  </a:extLst>
                </p:cNvPr>
                <p:cNvCxnSpPr/>
                <p:nvPr/>
              </p:nvCxnSpPr>
              <p:spPr>
                <a:xfrm>
                  <a:off x="10134948" y="4737464"/>
                  <a:ext cx="1" cy="2337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12" name="Straight Connector 12">
                  <a:extLst>
                    <a:ext uri="{FF2B5EF4-FFF2-40B4-BE49-F238E27FC236}">
                      <a16:creationId xmlns:a16="http://schemas.microsoft.com/office/drawing/2014/main" id="{49FEDB39-D3BF-460F-B505-05802650D1B9}"/>
                    </a:ext>
                  </a:extLst>
                </p:cNvPr>
                <p:cNvCxnSpPr/>
                <p:nvPr/>
              </p:nvCxnSpPr>
              <p:spPr>
                <a:xfrm>
                  <a:off x="8100816" y="4744458"/>
                  <a:ext cx="1" cy="2337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13" name="Straight Connector 13">
                  <a:extLst>
                    <a:ext uri="{FF2B5EF4-FFF2-40B4-BE49-F238E27FC236}">
                      <a16:creationId xmlns:a16="http://schemas.microsoft.com/office/drawing/2014/main" id="{BF11A796-8F8A-4E9E-A456-CB2C5721634B}"/>
                    </a:ext>
                  </a:extLst>
                </p:cNvPr>
                <p:cNvCxnSpPr/>
                <p:nvPr/>
              </p:nvCxnSpPr>
              <p:spPr>
                <a:xfrm>
                  <a:off x="2020834" y="4716717"/>
                  <a:ext cx="203769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14" name="Straight Connector 14">
                  <a:extLst>
                    <a:ext uri="{FF2B5EF4-FFF2-40B4-BE49-F238E27FC236}">
                      <a16:creationId xmlns:a16="http://schemas.microsoft.com/office/drawing/2014/main" id="{C834E6D6-4560-4957-B28E-AECD80FA71AF}"/>
                    </a:ext>
                  </a:extLst>
                </p:cNvPr>
                <p:cNvCxnSpPr/>
                <p:nvPr/>
              </p:nvCxnSpPr>
              <p:spPr>
                <a:xfrm>
                  <a:off x="4058525" y="4716717"/>
                  <a:ext cx="1" cy="2337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  <p:cxnSp>
              <p:nvCxnSpPr>
                <p:cNvPr id="15" name="Straight Connector 15">
                  <a:extLst>
                    <a:ext uri="{FF2B5EF4-FFF2-40B4-BE49-F238E27FC236}">
                      <a16:creationId xmlns:a16="http://schemas.microsoft.com/office/drawing/2014/main" id="{5DD94375-EFBA-4304-A3A0-598D847A85D2}"/>
                    </a:ext>
                  </a:extLst>
                </p:cNvPr>
                <p:cNvCxnSpPr/>
                <p:nvPr/>
              </p:nvCxnSpPr>
              <p:spPr>
                <a:xfrm>
                  <a:off x="2024393" y="4723711"/>
                  <a:ext cx="1" cy="2337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>
                      <a:lumMod val="50000"/>
                    </a:srgbClr>
                  </a:solidFill>
                  <a:prstDash val="sysDot"/>
                  <a:miter lim="800000"/>
                </a:ln>
                <a:effectLst/>
              </p:spPr>
            </p:cxnSp>
          </p:grpSp>
        </p:grpSp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9151E3BD-2589-4925-8B9F-A88324EA8AD0}"/>
                </a:ext>
              </a:extLst>
            </p:cNvPr>
            <p:cNvSpPr/>
            <p:nvPr/>
          </p:nvSpPr>
          <p:spPr>
            <a:xfrm>
              <a:off x="5603310" y="1966586"/>
              <a:ext cx="1006257" cy="1027135"/>
            </a:xfrm>
            <a:prstGeom prst="roundRect">
              <a:avLst/>
            </a:prstGeom>
            <a:solidFill>
              <a:srgbClr val="DB1924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76617F41-48EF-4065-9580-7D69F172AA21}"/>
                </a:ext>
              </a:extLst>
            </p:cNvPr>
            <p:cNvSpPr/>
            <p:nvPr/>
          </p:nvSpPr>
          <p:spPr>
            <a:xfrm>
              <a:off x="2528864" y="3432572"/>
              <a:ext cx="1027135" cy="1027135"/>
            </a:xfrm>
            <a:prstGeom prst="roundRect">
              <a:avLst/>
            </a:prstGeom>
            <a:solidFill>
              <a:srgbClr val="DB1924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ounded Rectangle 18">
              <a:extLst>
                <a:ext uri="{FF2B5EF4-FFF2-40B4-BE49-F238E27FC236}">
                  <a16:creationId xmlns:a16="http://schemas.microsoft.com/office/drawing/2014/main" id="{1AA848DD-5CB5-4ECA-8571-A7B956C06332}"/>
                </a:ext>
              </a:extLst>
            </p:cNvPr>
            <p:cNvSpPr/>
            <p:nvPr/>
          </p:nvSpPr>
          <p:spPr>
            <a:xfrm>
              <a:off x="4549761" y="3454110"/>
              <a:ext cx="1059967" cy="1027135"/>
            </a:xfrm>
            <a:prstGeom prst="roundRect">
              <a:avLst/>
            </a:prstGeom>
            <a:solidFill>
              <a:srgbClr val="650E14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9">
              <a:extLst>
                <a:ext uri="{FF2B5EF4-FFF2-40B4-BE49-F238E27FC236}">
                  <a16:creationId xmlns:a16="http://schemas.microsoft.com/office/drawing/2014/main" id="{769A50E6-140D-447E-B9BC-C81B237FF5B3}"/>
                </a:ext>
              </a:extLst>
            </p:cNvPr>
            <p:cNvSpPr/>
            <p:nvPr/>
          </p:nvSpPr>
          <p:spPr>
            <a:xfrm>
              <a:off x="6581731" y="3475666"/>
              <a:ext cx="1027135" cy="1027135"/>
            </a:xfrm>
            <a:prstGeom prst="roundRect">
              <a:avLst/>
            </a:prstGeom>
            <a:solidFill>
              <a:srgbClr val="E97172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ounded Rectangle 20">
              <a:extLst>
                <a:ext uri="{FF2B5EF4-FFF2-40B4-BE49-F238E27FC236}">
                  <a16:creationId xmlns:a16="http://schemas.microsoft.com/office/drawing/2014/main" id="{7F675912-7FFE-4730-A24B-A7A3F5A7CCC5}"/>
                </a:ext>
              </a:extLst>
            </p:cNvPr>
            <p:cNvSpPr/>
            <p:nvPr/>
          </p:nvSpPr>
          <p:spPr>
            <a:xfrm>
              <a:off x="8593773" y="3446795"/>
              <a:ext cx="1008153" cy="1027135"/>
            </a:xfrm>
            <a:prstGeom prst="roundRect">
              <a:avLst/>
            </a:prstGeom>
            <a:solidFill>
              <a:srgbClr val="00B2F2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6AB500BE-6E6B-4BE6-A840-43ED181546C1}"/>
                </a:ext>
              </a:extLst>
            </p:cNvPr>
            <p:cNvSpPr/>
            <p:nvPr/>
          </p:nvSpPr>
          <p:spPr>
            <a:xfrm>
              <a:off x="1539780" y="4944299"/>
              <a:ext cx="982361" cy="1027135"/>
            </a:xfrm>
            <a:prstGeom prst="roundRect">
              <a:avLst/>
            </a:prstGeom>
            <a:solidFill>
              <a:srgbClr val="DB1924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ounded Rectangle 22">
              <a:extLst>
                <a:ext uri="{FF2B5EF4-FFF2-40B4-BE49-F238E27FC236}">
                  <a16:creationId xmlns:a16="http://schemas.microsoft.com/office/drawing/2014/main" id="{CCF4CFFD-BD55-4DFC-BF43-D1B355F080D2}"/>
                </a:ext>
              </a:extLst>
            </p:cNvPr>
            <p:cNvSpPr/>
            <p:nvPr/>
          </p:nvSpPr>
          <p:spPr>
            <a:xfrm>
              <a:off x="3541037" y="4936984"/>
              <a:ext cx="1027135" cy="1027135"/>
            </a:xfrm>
            <a:prstGeom prst="roundRect">
              <a:avLst/>
            </a:prstGeom>
            <a:solidFill>
              <a:srgbClr val="E97172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23">
              <a:extLst>
                <a:ext uri="{FF2B5EF4-FFF2-40B4-BE49-F238E27FC236}">
                  <a16:creationId xmlns:a16="http://schemas.microsoft.com/office/drawing/2014/main" id="{70FAA474-8535-481A-A03B-58D788EF95DC}"/>
                </a:ext>
              </a:extLst>
            </p:cNvPr>
            <p:cNvSpPr/>
            <p:nvPr/>
          </p:nvSpPr>
          <p:spPr>
            <a:xfrm>
              <a:off x="7578189" y="4962490"/>
              <a:ext cx="1027135" cy="1027135"/>
            </a:xfrm>
            <a:prstGeom prst="roundRect">
              <a:avLst/>
            </a:prstGeom>
            <a:solidFill>
              <a:srgbClr val="00B2F2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ounded Rectangle 24">
              <a:extLst>
                <a:ext uri="{FF2B5EF4-FFF2-40B4-BE49-F238E27FC236}">
                  <a16:creationId xmlns:a16="http://schemas.microsoft.com/office/drawing/2014/main" id="{73601C10-EE75-452B-8AC1-E8E87B3063D9}"/>
                </a:ext>
              </a:extLst>
            </p:cNvPr>
            <p:cNvSpPr/>
            <p:nvPr/>
          </p:nvSpPr>
          <p:spPr>
            <a:xfrm>
              <a:off x="9624220" y="4955175"/>
              <a:ext cx="1027135" cy="1027135"/>
            </a:xfrm>
            <a:prstGeom prst="roundRect">
              <a:avLst/>
            </a:prstGeom>
            <a:solidFill>
              <a:srgbClr val="E97172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ounded Rectangle 25">
              <a:extLst>
                <a:ext uri="{FF2B5EF4-FFF2-40B4-BE49-F238E27FC236}">
                  <a16:creationId xmlns:a16="http://schemas.microsoft.com/office/drawing/2014/main" id="{3F35E80E-FB5D-43E0-8C32-AEE1F6A6EB38}"/>
                </a:ext>
              </a:extLst>
            </p:cNvPr>
            <p:cNvSpPr/>
            <p:nvPr/>
          </p:nvSpPr>
          <p:spPr>
            <a:xfrm>
              <a:off x="5557547" y="4962490"/>
              <a:ext cx="1027135" cy="998433"/>
            </a:xfrm>
            <a:prstGeom prst="roundRect">
              <a:avLst/>
            </a:prstGeom>
            <a:solidFill>
              <a:srgbClr val="DB1924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C9E8D166-947B-4072-8B0D-9202084CD0A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603310" y="2464440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7930B883-623A-444E-9A44-FEE55A2228F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556578" y="3907619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83F7DF57-AF82-4D8D-A2C0-7C7B11BB9AE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581618" y="3907619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C142FCCA-3C28-45D8-92FB-AC1F49737D6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607396" y="3907619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B738D1CF-E343-49B1-BBD2-E346481ACAC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604058" y="3907619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799BB371-31B2-4AF3-8434-AB918C12225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9651847" y="5465384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66F035EA-AD8D-404C-931E-3DE9117DA30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603578" y="5465384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CD3F1E95-6F3C-433F-A6A7-2BAF5A9647D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587068" y="5465384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8A37DB1A-B0C1-4E6A-845C-D06BBFDDCFF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562443" y="5465384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D5F3A5D0-C575-46B4-89CA-38225DF6B4A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551058" y="5465384"/>
              <a:ext cx="966201" cy="286060"/>
            </a:xfrm>
            <a:prstGeom prst="rect">
              <a:avLst/>
            </a:prstGeom>
          </p:spPr>
          <p:txBody>
            <a:bodyPr anchor="ctr"/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457152" fontAlgn="auto">
                <a:spcAft>
                  <a:spcPts val="0"/>
                </a:spcAft>
                <a:buClr>
                  <a:srgbClr val="0070C0"/>
                </a:buClr>
                <a:defRPr/>
              </a:pPr>
              <a:r>
                <a:rPr lang="en-IN" sz="3200" b="1" dirty="0">
                  <a:solidFill>
                    <a:srgbClr val="FFFFFF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INSERT</a:t>
              </a:r>
              <a:r>
                <a:rPr lang="en-IN" sz="3200" b="1" dirty="0">
                  <a:solidFill>
                    <a:srgbClr val="FFFFFF"/>
                  </a:solidFill>
                  <a:latin typeface="Source Sans Pro"/>
                </a:rPr>
                <a:t> </a:t>
              </a:r>
              <a:r>
                <a:rPr lang="en-IN" sz="3200" dirty="0">
                  <a:solidFill>
                    <a:srgbClr val="FFFFFF"/>
                  </a:solidFill>
                  <a:latin typeface="Calibri"/>
                </a:rPr>
                <a:t>TITLE</a:t>
              </a:r>
            </a:p>
          </p:txBody>
        </p:sp>
        <p:sp>
          <p:nvSpPr>
            <p:cNvPr id="36" name="TextBox 52">
              <a:extLst>
                <a:ext uri="{FF2B5EF4-FFF2-40B4-BE49-F238E27FC236}">
                  <a16:creationId xmlns:a16="http://schemas.microsoft.com/office/drawing/2014/main" id="{B1E15099-6461-4A5E-809E-A1E52C6ABD01}"/>
                </a:ext>
              </a:extLst>
            </p:cNvPr>
            <p:cNvSpPr txBox="1"/>
            <p:nvPr/>
          </p:nvSpPr>
          <p:spPr>
            <a:xfrm>
              <a:off x="4267329" y="650614"/>
              <a:ext cx="3657343" cy="477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6600" b="1" dirty="0">
                  <a:solidFill>
                    <a:srgbClr val="000000"/>
                  </a:solidFill>
                  <a:latin typeface="Open Sans Extrabold" charset="0"/>
                  <a:ea typeface="Open Sans Extrabold" charset="0"/>
                  <a:cs typeface="Open Sans Extrabold" charset="0"/>
                </a:rPr>
                <a:t>TREE </a:t>
              </a:r>
              <a:r>
                <a:rPr lang="en-US" sz="6600" dirty="0">
                  <a:solidFill>
                    <a:srgbClr val="000000"/>
                  </a:solidFill>
                  <a:latin typeface="Open Sans" charset="0"/>
                  <a:ea typeface="Open Sans" charset="0"/>
                  <a:cs typeface="Open Sans" charset="0"/>
                </a:rPr>
                <a:t>INFOGRAPHICS</a:t>
              </a:r>
              <a:endParaRPr lang="en-US" sz="6600" b="1" dirty="0">
                <a:solidFill>
                  <a:srgbClr val="000000"/>
                </a:solidFill>
                <a:latin typeface="Open Sans Extrabold" charset="0"/>
                <a:ea typeface="Open Sans Extrabold" charset="0"/>
                <a:cs typeface="Open Sans Extrabold" charset="0"/>
              </a:endParaRPr>
            </a:p>
          </p:txBody>
        </p:sp>
        <p:grpSp>
          <p:nvGrpSpPr>
            <p:cNvPr id="37" name="Group 53">
              <a:extLst>
                <a:ext uri="{FF2B5EF4-FFF2-40B4-BE49-F238E27FC236}">
                  <a16:creationId xmlns:a16="http://schemas.microsoft.com/office/drawing/2014/main" id="{B469C2DA-4215-4FE8-968D-D1172B19C889}"/>
                </a:ext>
              </a:extLst>
            </p:cNvPr>
            <p:cNvGrpSpPr/>
            <p:nvPr/>
          </p:nvGrpSpPr>
          <p:grpSpPr>
            <a:xfrm>
              <a:off x="5664520" y="1329035"/>
              <a:ext cx="862961" cy="50044"/>
              <a:chOff x="5012716" y="1129776"/>
              <a:chExt cx="3148718" cy="103072"/>
            </a:xfrm>
          </p:grpSpPr>
          <p:sp>
            <p:nvSpPr>
              <p:cNvPr id="38" name="Rounded Rectangle 54">
                <a:extLst>
                  <a:ext uri="{FF2B5EF4-FFF2-40B4-BE49-F238E27FC236}">
                    <a16:creationId xmlns:a16="http://schemas.microsoft.com/office/drawing/2014/main" id="{9211B30D-4C08-47CE-81FF-12FAC3EAFFBE}"/>
                  </a:ext>
                </a:extLst>
              </p:cNvPr>
              <p:cNvSpPr/>
              <p:nvPr/>
            </p:nvSpPr>
            <p:spPr>
              <a:xfrm>
                <a:off x="5012716" y="1129776"/>
                <a:ext cx="1623093" cy="103072"/>
              </a:xfrm>
              <a:prstGeom prst="roundRect">
                <a:avLst>
                  <a:gd name="adj" fmla="val 50000"/>
                </a:avLst>
              </a:prstGeom>
              <a:solidFill>
                <a:srgbClr val="E971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ounded Rectangle 55">
                <a:extLst>
                  <a:ext uri="{FF2B5EF4-FFF2-40B4-BE49-F238E27FC236}">
                    <a16:creationId xmlns:a16="http://schemas.microsoft.com/office/drawing/2014/main" id="{FEFE6F73-13D8-40F2-97FA-F646E2564AD1}"/>
                  </a:ext>
                </a:extLst>
              </p:cNvPr>
              <p:cNvSpPr/>
              <p:nvPr/>
            </p:nvSpPr>
            <p:spPr>
              <a:xfrm>
                <a:off x="6910165" y="1129776"/>
                <a:ext cx="660462" cy="103072"/>
              </a:xfrm>
              <a:prstGeom prst="roundRect">
                <a:avLst>
                  <a:gd name="adj" fmla="val 50000"/>
                </a:avLst>
              </a:prstGeom>
              <a:solidFill>
                <a:srgbClr val="F0C66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ounded Rectangle 56">
                <a:extLst>
                  <a:ext uri="{FF2B5EF4-FFF2-40B4-BE49-F238E27FC236}">
                    <a16:creationId xmlns:a16="http://schemas.microsoft.com/office/drawing/2014/main" id="{7FB1A651-3B05-4269-8DD7-5F6529CA3EA5}"/>
                  </a:ext>
                </a:extLst>
              </p:cNvPr>
              <p:cNvSpPr/>
              <p:nvPr/>
            </p:nvSpPr>
            <p:spPr>
              <a:xfrm>
                <a:off x="7831205" y="1129776"/>
                <a:ext cx="330229" cy="103072"/>
              </a:xfrm>
              <a:prstGeom prst="roundRect">
                <a:avLst>
                  <a:gd name="adj" fmla="val 50000"/>
                </a:avLst>
              </a:prstGeom>
              <a:solidFill>
                <a:srgbClr val="00B2F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A53BF106-DD6F-49E6-852D-D8A72E944B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883490" y="5036665"/>
              <a:ext cx="294940" cy="296826"/>
            </a:xfrm>
            <a:custGeom>
              <a:avLst/>
              <a:gdLst>
                <a:gd name="T0" fmla="*/ 326 w 326"/>
                <a:gd name="T1" fmla="*/ 108 h 328"/>
                <a:gd name="T2" fmla="*/ 219 w 326"/>
                <a:gd name="T3" fmla="*/ 0 h 328"/>
                <a:gd name="T4" fmla="*/ 31 w 326"/>
                <a:gd name="T5" fmla="*/ 188 h 328"/>
                <a:gd name="T6" fmla="*/ 0 w 326"/>
                <a:gd name="T7" fmla="*/ 328 h 328"/>
                <a:gd name="T8" fmla="*/ 139 w 326"/>
                <a:gd name="T9" fmla="*/ 295 h 328"/>
                <a:gd name="T10" fmla="*/ 326 w 326"/>
                <a:gd name="T11" fmla="*/ 108 h 328"/>
                <a:gd name="T12" fmla="*/ 129 w 326"/>
                <a:gd name="T13" fmla="*/ 275 h 328"/>
                <a:gd name="T14" fmla="*/ 112 w 326"/>
                <a:gd name="T15" fmla="*/ 258 h 328"/>
                <a:gd name="T16" fmla="*/ 280 w 326"/>
                <a:gd name="T17" fmla="*/ 91 h 328"/>
                <a:gd name="T18" fmla="*/ 297 w 326"/>
                <a:gd name="T19" fmla="*/ 108 h 328"/>
                <a:gd name="T20" fmla="*/ 129 w 326"/>
                <a:gd name="T21" fmla="*/ 275 h 328"/>
                <a:gd name="T22" fmla="*/ 67 w 326"/>
                <a:gd name="T23" fmla="*/ 290 h 328"/>
                <a:gd name="T24" fmla="*/ 37 w 326"/>
                <a:gd name="T25" fmla="*/ 260 h 328"/>
                <a:gd name="T26" fmla="*/ 48 w 326"/>
                <a:gd name="T27" fmla="*/ 208 h 328"/>
                <a:gd name="T28" fmla="*/ 66 w 326"/>
                <a:gd name="T29" fmla="*/ 226 h 328"/>
                <a:gd name="T30" fmla="*/ 66 w 326"/>
                <a:gd name="T31" fmla="*/ 226 h 328"/>
                <a:gd name="T32" fmla="*/ 105 w 326"/>
                <a:gd name="T33" fmla="*/ 265 h 328"/>
                <a:gd name="T34" fmla="*/ 105 w 326"/>
                <a:gd name="T35" fmla="*/ 265 h 328"/>
                <a:gd name="T36" fmla="*/ 119 w 326"/>
                <a:gd name="T37" fmla="*/ 278 h 328"/>
                <a:gd name="T38" fmla="*/ 67 w 326"/>
                <a:gd name="T39" fmla="*/ 290 h 328"/>
                <a:gd name="T40" fmla="*/ 272 w 326"/>
                <a:gd name="T41" fmla="*/ 83 h 328"/>
                <a:gd name="T42" fmla="*/ 105 w 326"/>
                <a:gd name="T43" fmla="*/ 250 h 328"/>
                <a:gd name="T44" fmla="*/ 80 w 326"/>
                <a:gd name="T45" fmla="*/ 226 h 328"/>
                <a:gd name="T46" fmla="*/ 248 w 326"/>
                <a:gd name="T47" fmla="*/ 59 h 328"/>
                <a:gd name="T48" fmla="*/ 272 w 326"/>
                <a:gd name="T49" fmla="*/ 83 h 328"/>
                <a:gd name="T50" fmla="*/ 219 w 326"/>
                <a:gd name="T51" fmla="*/ 30 h 328"/>
                <a:gd name="T52" fmla="*/ 240 w 326"/>
                <a:gd name="T53" fmla="*/ 51 h 328"/>
                <a:gd name="T54" fmla="*/ 73 w 326"/>
                <a:gd name="T55" fmla="*/ 218 h 328"/>
                <a:gd name="T56" fmla="*/ 52 w 326"/>
                <a:gd name="T57" fmla="*/ 197 h 328"/>
                <a:gd name="T58" fmla="*/ 219 w 326"/>
                <a:gd name="T59" fmla="*/ 3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6" h="328">
                  <a:moveTo>
                    <a:pt x="326" y="108"/>
                  </a:moveTo>
                  <a:lnTo>
                    <a:pt x="219" y="0"/>
                  </a:lnTo>
                  <a:lnTo>
                    <a:pt x="31" y="188"/>
                  </a:lnTo>
                  <a:lnTo>
                    <a:pt x="0" y="328"/>
                  </a:lnTo>
                  <a:lnTo>
                    <a:pt x="139" y="295"/>
                  </a:lnTo>
                  <a:lnTo>
                    <a:pt x="326" y="108"/>
                  </a:lnTo>
                  <a:close/>
                  <a:moveTo>
                    <a:pt x="129" y="275"/>
                  </a:moveTo>
                  <a:lnTo>
                    <a:pt x="112" y="258"/>
                  </a:lnTo>
                  <a:lnTo>
                    <a:pt x="280" y="91"/>
                  </a:lnTo>
                  <a:lnTo>
                    <a:pt x="297" y="108"/>
                  </a:lnTo>
                  <a:lnTo>
                    <a:pt x="129" y="275"/>
                  </a:lnTo>
                  <a:close/>
                  <a:moveTo>
                    <a:pt x="67" y="290"/>
                  </a:moveTo>
                  <a:lnTo>
                    <a:pt x="37" y="260"/>
                  </a:lnTo>
                  <a:lnTo>
                    <a:pt x="48" y="208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19" y="278"/>
                  </a:lnTo>
                  <a:lnTo>
                    <a:pt x="67" y="290"/>
                  </a:lnTo>
                  <a:close/>
                  <a:moveTo>
                    <a:pt x="272" y="83"/>
                  </a:moveTo>
                  <a:lnTo>
                    <a:pt x="105" y="250"/>
                  </a:lnTo>
                  <a:lnTo>
                    <a:pt x="80" y="226"/>
                  </a:lnTo>
                  <a:lnTo>
                    <a:pt x="248" y="59"/>
                  </a:lnTo>
                  <a:lnTo>
                    <a:pt x="272" y="83"/>
                  </a:lnTo>
                  <a:close/>
                  <a:moveTo>
                    <a:pt x="219" y="30"/>
                  </a:moveTo>
                  <a:lnTo>
                    <a:pt x="240" y="51"/>
                  </a:lnTo>
                  <a:lnTo>
                    <a:pt x="73" y="218"/>
                  </a:lnTo>
                  <a:lnTo>
                    <a:pt x="52" y="197"/>
                  </a:lnTo>
                  <a:lnTo>
                    <a:pt x="21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42" name="Group 61">
              <a:extLst>
                <a:ext uri="{FF2B5EF4-FFF2-40B4-BE49-F238E27FC236}">
                  <a16:creationId xmlns:a16="http://schemas.microsoft.com/office/drawing/2014/main" id="{3EAA8BB7-8A94-4FCC-BF63-7C4BE75EFF19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9030049" y="3467101"/>
              <a:ext cx="211200" cy="367954"/>
              <a:chOff x="4732338" y="4783138"/>
              <a:chExt cx="703263" cy="1225550"/>
            </a:xfrm>
            <a:solidFill>
              <a:srgbClr val="FFFFFF"/>
            </a:solidFill>
          </p:grpSpPr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F1032A85-4D3B-4BFA-982C-2E168839E1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2338" y="4783138"/>
                <a:ext cx="703263" cy="1173163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" name="Freeform 63">
                <a:extLst>
                  <a:ext uri="{FF2B5EF4-FFF2-40B4-BE49-F238E27FC236}">
                    <a16:creationId xmlns:a16="http://schemas.microsoft.com/office/drawing/2014/main" id="{5DDA2314-F38E-426F-AA63-330AB2AC16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0938" y="5127626"/>
                <a:ext cx="244475" cy="241300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80EC7F0D-C3F2-4330-922B-F74BD84AAF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3638" y="5649913"/>
                <a:ext cx="225425" cy="358775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D80F1C06-0070-4528-9581-9E790F226B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10191" y="3557736"/>
              <a:ext cx="161948" cy="258462"/>
              <a:chOff x="6513513" y="557213"/>
              <a:chExt cx="471488" cy="752475"/>
            </a:xfrm>
            <a:solidFill>
              <a:srgbClr val="FFFFFF"/>
            </a:solidFill>
          </p:grpSpPr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CBA04867-8121-4123-8972-8863DC0AC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EA06AE1F-3244-421B-9FF5-3E332F1A4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68">
              <a:extLst>
                <a:ext uri="{FF2B5EF4-FFF2-40B4-BE49-F238E27FC236}">
                  <a16:creationId xmlns:a16="http://schemas.microsoft.com/office/drawing/2014/main" id="{817D5F29-4BC7-45A5-BDEC-8A1CB68CF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6604" y="2111357"/>
              <a:ext cx="239668" cy="21224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7C163531-52D3-4D2C-943F-099BAA055CE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700000">
              <a:off x="2953214" y="3535911"/>
              <a:ext cx="153446" cy="282524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51" name="Group 70">
              <a:extLst>
                <a:ext uri="{FF2B5EF4-FFF2-40B4-BE49-F238E27FC236}">
                  <a16:creationId xmlns:a16="http://schemas.microsoft.com/office/drawing/2014/main" id="{9BF28914-9054-4B19-B163-9D41C98B6F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90179" y="3589269"/>
              <a:ext cx="215104" cy="204748"/>
              <a:chOff x="6719888" y="887413"/>
              <a:chExt cx="492125" cy="468312"/>
            </a:xfrm>
            <a:solidFill>
              <a:srgbClr val="FFFFFF"/>
            </a:solidFill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2244235F-AB5C-468F-B331-DDDFB02E1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" name="Freeform 72">
                <a:extLst>
                  <a:ext uri="{FF2B5EF4-FFF2-40B4-BE49-F238E27FC236}">
                    <a16:creationId xmlns:a16="http://schemas.microsoft.com/office/drawing/2014/main" id="{BFF4E581-5B9B-4068-AAD9-E1EB3AFB9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23158EFB-0985-4001-8965-13EA1CAD88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74">
                <a:extLst>
                  <a:ext uri="{FF2B5EF4-FFF2-40B4-BE49-F238E27FC236}">
                    <a16:creationId xmlns:a16="http://schemas.microsoft.com/office/drawing/2014/main" id="{B5B1DD5A-8A2C-4680-853E-70248A55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1630B522-3BE7-400B-B66C-6E02047F7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0AB8F588-82D5-4A2A-9782-17B252887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1F40F12B-ED1C-4CCA-A7BE-226C19E8A3B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rot="2700000">
              <a:off x="3963121" y="5079148"/>
              <a:ext cx="153446" cy="282524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9" name="Freeform 80">
              <a:extLst>
                <a:ext uri="{FF2B5EF4-FFF2-40B4-BE49-F238E27FC236}">
                  <a16:creationId xmlns:a16="http://schemas.microsoft.com/office/drawing/2014/main" id="{9F9F4566-4C62-43D2-9C76-7FB8F6DA2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0334" y="5091663"/>
              <a:ext cx="239668" cy="21224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0" name="Group 85">
              <a:extLst>
                <a:ext uri="{FF2B5EF4-FFF2-40B4-BE49-F238E27FC236}">
                  <a16:creationId xmlns:a16="http://schemas.microsoft.com/office/drawing/2014/main" id="{3B949582-E2D1-4644-840C-D3A58AD0A1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5704" y="5113249"/>
              <a:ext cx="161948" cy="258462"/>
              <a:chOff x="6513513" y="557213"/>
              <a:chExt cx="471488" cy="752475"/>
            </a:xfrm>
            <a:solidFill>
              <a:srgbClr val="FFFFFF"/>
            </a:solidFill>
          </p:grpSpPr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id="{21BAF05D-3650-48A4-9A92-405DE54BF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id="{BB877C36-321F-4A78-B40C-6FF8B8141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88">
              <a:extLst>
                <a:ext uri="{FF2B5EF4-FFF2-40B4-BE49-F238E27FC236}">
                  <a16:creationId xmlns:a16="http://schemas.microsoft.com/office/drawing/2014/main" id="{65788B49-D695-430F-A44D-88F18F9A072C}"/>
                </a:ext>
              </a:extLst>
            </p:cNvPr>
            <p:cNvGrpSpPr>
              <a:grpSpLocks noChangeAspect="1"/>
            </p:cNvGrpSpPr>
            <p:nvPr/>
          </p:nvGrpSpPr>
          <p:grpSpPr>
            <a:xfrm rot="2700000">
              <a:off x="10044719" y="5006984"/>
              <a:ext cx="219036" cy="381606"/>
              <a:chOff x="4732338" y="4783138"/>
              <a:chExt cx="703263" cy="1225550"/>
            </a:xfrm>
            <a:solidFill>
              <a:srgbClr val="FFFFFF"/>
            </a:solidFill>
          </p:grpSpPr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id="{97A42A7E-D381-452C-B7F6-CAFD2BC151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32338" y="4783138"/>
                <a:ext cx="703263" cy="1173163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id="{EBF7EF92-355F-407C-B56F-96F5D8821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0938" y="5127626"/>
                <a:ext cx="244475" cy="241300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id="{B2578A20-9609-47B8-80CA-058DDA26BD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3638" y="5649913"/>
                <a:ext cx="225425" cy="358775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287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EC576C4-0921-294F-B5FF-73EA42FDCFA4}"/>
              </a:ext>
            </a:extLst>
          </p:cNvPr>
          <p:cNvGrpSpPr/>
          <p:nvPr/>
        </p:nvGrpSpPr>
        <p:grpSpPr>
          <a:xfrm>
            <a:off x="1678832" y="5107290"/>
            <a:ext cx="4248000" cy="1655999"/>
            <a:chOff x="1678832" y="5561856"/>
            <a:chExt cx="4248000" cy="1655999"/>
          </a:xfrm>
        </p:grpSpPr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BFF751E6-D58F-2446-B1DC-A6A782A7C2CE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DF1D2E94-5A09-1147-ADD7-E18E5BA23F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1" name="Text Box 3">
              <a:extLst>
                <a:ext uri="{FF2B5EF4-FFF2-40B4-BE49-F238E27FC236}">
                  <a16:creationId xmlns:a16="http://schemas.microsoft.com/office/drawing/2014/main" id="{6713E5C7-78D0-C145-BD06-D83F651C1B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A3724F8E-12A6-BF42-82E9-003A132F18EB}"/>
              </a:ext>
            </a:extLst>
          </p:cNvPr>
          <p:cNvGrpSpPr/>
          <p:nvPr/>
        </p:nvGrpSpPr>
        <p:grpSpPr>
          <a:xfrm>
            <a:off x="7351180" y="5107290"/>
            <a:ext cx="4248000" cy="1655999"/>
            <a:chOff x="7351180" y="5561856"/>
            <a:chExt cx="4248000" cy="1655999"/>
          </a:xfrm>
        </p:grpSpPr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32741ED1-CA32-7940-90CD-2A2C26EDFAE5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4" name="Text Box 2">
              <a:extLst>
                <a:ext uri="{FF2B5EF4-FFF2-40B4-BE49-F238E27FC236}">
                  <a16:creationId xmlns:a16="http://schemas.microsoft.com/office/drawing/2014/main" id="{D7C07EF8-E51C-5A48-A46A-27B9392C3C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id="{D4634DF3-A23E-1147-9C89-5F0E27D7AF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CF079500-3A06-DA4A-94CA-615D981EF257}"/>
              </a:ext>
            </a:extLst>
          </p:cNvPr>
          <p:cNvGrpSpPr/>
          <p:nvPr/>
        </p:nvGrpSpPr>
        <p:grpSpPr>
          <a:xfrm>
            <a:off x="13023528" y="5107290"/>
            <a:ext cx="4248000" cy="1655999"/>
            <a:chOff x="13023528" y="5561856"/>
            <a:chExt cx="4248000" cy="1655999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9884FFFB-2FF8-6548-8053-E3774A2A7FBF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8" name="Text Box 2">
              <a:extLst>
                <a:ext uri="{FF2B5EF4-FFF2-40B4-BE49-F238E27FC236}">
                  <a16:creationId xmlns:a16="http://schemas.microsoft.com/office/drawing/2014/main" id="{94FAAC83-DE2E-7C44-8847-FC60205BA8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9" name="Text Box 3">
              <a:extLst>
                <a:ext uri="{FF2B5EF4-FFF2-40B4-BE49-F238E27FC236}">
                  <a16:creationId xmlns:a16="http://schemas.microsoft.com/office/drawing/2014/main" id="{E3C36BF5-A088-944C-BE2A-849A63FEC4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EC9B123-0C5F-D84E-AFC9-65E9AFE8315A}"/>
              </a:ext>
            </a:extLst>
          </p:cNvPr>
          <p:cNvGrpSpPr/>
          <p:nvPr/>
        </p:nvGrpSpPr>
        <p:grpSpPr>
          <a:xfrm>
            <a:off x="18695875" y="5107290"/>
            <a:ext cx="4248000" cy="1655999"/>
            <a:chOff x="18695875" y="5561856"/>
            <a:chExt cx="4248000" cy="1655999"/>
          </a:xfrm>
        </p:grpSpPr>
        <p:sp>
          <p:nvSpPr>
            <p:cNvPr id="71" name="Скругленный прямоугольник 70">
              <a:extLst>
                <a:ext uri="{FF2B5EF4-FFF2-40B4-BE49-F238E27FC236}">
                  <a16:creationId xmlns:a16="http://schemas.microsoft.com/office/drawing/2014/main" id="{F82D540E-7176-5641-ABCB-6187A50981C8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2" name="Text Box 2">
              <a:extLst>
                <a:ext uri="{FF2B5EF4-FFF2-40B4-BE49-F238E27FC236}">
                  <a16:creationId xmlns:a16="http://schemas.microsoft.com/office/drawing/2014/main" id="{6CB64FF6-D4A5-ED47-96B9-DDB41A8C6D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id="{68C5B8B0-238C-8B4E-A94A-88EF1FC901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CC7A31F-B200-D147-9AE6-D2660A6C95A0}"/>
              </a:ext>
            </a:extLst>
          </p:cNvPr>
          <p:cNvGrpSpPr/>
          <p:nvPr/>
        </p:nvGrpSpPr>
        <p:grpSpPr>
          <a:xfrm>
            <a:off x="1246784" y="8275642"/>
            <a:ext cx="2295581" cy="1512000"/>
            <a:chOff x="1687507" y="7970039"/>
            <a:chExt cx="2295581" cy="1512000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04BB0813-768E-D344-AA95-6EB557D03BD4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6" name="Text Box 3">
              <a:extLst>
                <a:ext uri="{FF2B5EF4-FFF2-40B4-BE49-F238E27FC236}">
                  <a16:creationId xmlns:a16="http://schemas.microsoft.com/office/drawing/2014/main" id="{A39EFAF9-125E-424B-A4DD-3764597B4B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B30B6AE1-6487-2049-99E4-76F17B583391}"/>
              </a:ext>
            </a:extLst>
          </p:cNvPr>
          <p:cNvGrpSpPr/>
          <p:nvPr/>
        </p:nvGrpSpPr>
        <p:grpSpPr>
          <a:xfrm>
            <a:off x="4063771" y="8275642"/>
            <a:ext cx="2295581" cy="1512000"/>
            <a:chOff x="1687507" y="7970039"/>
            <a:chExt cx="2295581" cy="1512000"/>
          </a:xfrm>
        </p:grpSpPr>
        <p:sp>
          <p:nvSpPr>
            <p:cNvPr id="78" name="Скругленный прямоугольник 77">
              <a:extLst>
                <a:ext uri="{FF2B5EF4-FFF2-40B4-BE49-F238E27FC236}">
                  <a16:creationId xmlns:a16="http://schemas.microsoft.com/office/drawing/2014/main" id="{7E7641BC-56E0-8447-9977-BF29B4272C7A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9" name="Text Box 3">
              <a:extLst>
                <a:ext uri="{FF2B5EF4-FFF2-40B4-BE49-F238E27FC236}">
                  <a16:creationId xmlns:a16="http://schemas.microsoft.com/office/drawing/2014/main" id="{5EF943C1-1EEA-694F-B8F0-9FDD5E415F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FE5C0C7C-A443-A244-86D9-6772976B7F3F}"/>
              </a:ext>
            </a:extLst>
          </p:cNvPr>
          <p:cNvGrpSpPr/>
          <p:nvPr/>
        </p:nvGrpSpPr>
        <p:grpSpPr>
          <a:xfrm>
            <a:off x="6935416" y="8275642"/>
            <a:ext cx="2295581" cy="1512000"/>
            <a:chOff x="1687507" y="7970039"/>
            <a:chExt cx="2295581" cy="1512000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1BA66210-F4AD-1E4F-B08D-988DC9ED9BC0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2" name="Text Box 3">
              <a:extLst>
                <a:ext uri="{FF2B5EF4-FFF2-40B4-BE49-F238E27FC236}">
                  <a16:creationId xmlns:a16="http://schemas.microsoft.com/office/drawing/2014/main" id="{0FB53A13-CCF3-E349-9083-20E55E2920E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BD12D92A-2824-CD4E-8D67-6DC5EC84CED2}"/>
              </a:ext>
            </a:extLst>
          </p:cNvPr>
          <p:cNvGrpSpPr/>
          <p:nvPr/>
        </p:nvGrpSpPr>
        <p:grpSpPr>
          <a:xfrm>
            <a:off x="9752403" y="8275642"/>
            <a:ext cx="2295581" cy="1512000"/>
            <a:chOff x="1687507" y="7970039"/>
            <a:chExt cx="2295581" cy="1512000"/>
          </a:xfrm>
        </p:grpSpPr>
        <p:sp>
          <p:nvSpPr>
            <p:cNvPr id="84" name="Скругленный прямоугольник 83">
              <a:extLst>
                <a:ext uri="{FF2B5EF4-FFF2-40B4-BE49-F238E27FC236}">
                  <a16:creationId xmlns:a16="http://schemas.microsoft.com/office/drawing/2014/main" id="{0294E192-770C-D844-846F-273FB7DB1DEA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5" name="Text Box 3">
              <a:extLst>
                <a:ext uri="{FF2B5EF4-FFF2-40B4-BE49-F238E27FC236}">
                  <a16:creationId xmlns:a16="http://schemas.microsoft.com/office/drawing/2014/main" id="{6DD06B5F-E8E9-724E-8728-9BF81A9D86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EAC2D60A-AEA0-3345-AE6C-9689CA15D3B1}"/>
              </a:ext>
            </a:extLst>
          </p:cNvPr>
          <p:cNvGrpSpPr/>
          <p:nvPr/>
        </p:nvGrpSpPr>
        <p:grpSpPr>
          <a:xfrm>
            <a:off x="12624048" y="8275642"/>
            <a:ext cx="2295581" cy="1512000"/>
            <a:chOff x="1687507" y="7970039"/>
            <a:chExt cx="2295581" cy="1512000"/>
          </a:xfrm>
        </p:grpSpPr>
        <p:sp>
          <p:nvSpPr>
            <p:cNvPr id="127" name="Скругленный прямоугольник 126">
              <a:extLst>
                <a:ext uri="{FF2B5EF4-FFF2-40B4-BE49-F238E27FC236}">
                  <a16:creationId xmlns:a16="http://schemas.microsoft.com/office/drawing/2014/main" id="{F579DBC1-3073-DF4D-B394-9CE4CAD6C4F5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28" name="Text Box 3">
              <a:extLst>
                <a:ext uri="{FF2B5EF4-FFF2-40B4-BE49-F238E27FC236}">
                  <a16:creationId xmlns:a16="http://schemas.microsoft.com/office/drawing/2014/main" id="{DCBE7F14-1E2F-E84B-BB66-29582C6770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07BAC06E-E82E-C447-A5F7-A006363C74C9}"/>
              </a:ext>
            </a:extLst>
          </p:cNvPr>
          <p:cNvGrpSpPr/>
          <p:nvPr/>
        </p:nvGrpSpPr>
        <p:grpSpPr>
          <a:xfrm>
            <a:off x="15369027" y="8275642"/>
            <a:ext cx="2295581" cy="1512000"/>
            <a:chOff x="1687507" y="7970039"/>
            <a:chExt cx="2295581" cy="1512000"/>
          </a:xfrm>
        </p:grpSpPr>
        <p:sp>
          <p:nvSpPr>
            <p:cNvPr id="130" name="Скругленный прямоугольник 129">
              <a:extLst>
                <a:ext uri="{FF2B5EF4-FFF2-40B4-BE49-F238E27FC236}">
                  <a16:creationId xmlns:a16="http://schemas.microsoft.com/office/drawing/2014/main" id="{5ABEE41C-8945-AD42-971C-2E1BD5C60FB7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1" name="Text Box 3">
              <a:extLst>
                <a:ext uri="{FF2B5EF4-FFF2-40B4-BE49-F238E27FC236}">
                  <a16:creationId xmlns:a16="http://schemas.microsoft.com/office/drawing/2014/main" id="{A5C5A6DC-95E2-0944-8107-095CB12B2A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F60D4276-3934-0946-BB66-8FE6A161E7B2}"/>
              </a:ext>
            </a:extLst>
          </p:cNvPr>
          <p:cNvGrpSpPr/>
          <p:nvPr/>
        </p:nvGrpSpPr>
        <p:grpSpPr>
          <a:xfrm>
            <a:off x="18312680" y="8275642"/>
            <a:ext cx="2295581" cy="1512000"/>
            <a:chOff x="1687507" y="7970039"/>
            <a:chExt cx="2295581" cy="1512000"/>
          </a:xfrm>
        </p:grpSpPr>
        <p:sp>
          <p:nvSpPr>
            <p:cNvPr id="135" name="Скругленный прямоугольник 134">
              <a:extLst>
                <a:ext uri="{FF2B5EF4-FFF2-40B4-BE49-F238E27FC236}">
                  <a16:creationId xmlns:a16="http://schemas.microsoft.com/office/drawing/2014/main" id="{55B70938-51E9-8F44-A68D-9740401F54A1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6" name="Text Box 3">
              <a:extLst>
                <a:ext uri="{FF2B5EF4-FFF2-40B4-BE49-F238E27FC236}">
                  <a16:creationId xmlns:a16="http://schemas.microsoft.com/office/drawing/2014/main" id="{071476A5-7E40-1846-89E9-D13A832B0F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E0672E63-9467-8642-BF3C-09F1D54F48FD}"/>
              </a:ext>
            </a:extLst>
          </p:cNvPr>
          <p:cNvGrpSpPr/>
          <p:nvPr/>
        </p:nvGrpSpPr>
        <p:grpSpPr>
          <a:xfrm>
            <a:off x="21057659" y="8275642"/>
            <a:ext cx="2295581" cy="1512000"/>
            <a:chOff x="1687507" y="7970039"/>
            <a:chExt cx="2295581" cy="1512000"/>
          </a:xfrm>
        </p:grpSpPr>
        <p:sp>
          <p:nvSpPr>
            <p:cNvPr id="138" name="Скругленный прямоугольник 137">
              <a:extLst>
                <a:ext uri="{FF2B5EF4-FFF2-40B4-BE49-F238E27FC236}">
                  <a16:creationId xmlns:a16="http://schemas.microsoft.com/office/drawing/2014/main" id="{3D4EA060-BD40-1C43-9211-59961EAFF749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39" name="Text Box 3">
              <a:extLst>
                <a:ext uri="{FF2B5EF4-FFF2-40B4-BE49-F238E27FC236}">
                  <a16:creationId xmlns:a16="http://schemas.microsoft.com/office/drawing/2014/main" id="{55203F52-4C7B-EC4B-9313-F779D9EEDF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199EE51B-8467-F74E-8DEF-CCB29207290E}"/>
              </a:ext>
            </a:extLst>
          </p:cNvPr>
          <p:cNvCxnSpPr>
            <a:endCxn id="59" idx="0"/>
          </p:cNvCxnSpPr>
          <p:nvPr/>
        </p:nvCxnSpPr>
        <p:spPr bwMode="auto">
          <a:xfrm flipH="1">
            <a:off x="3802832" y="3163074"/>
            <a:ext cx="838916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E8ADDE3A-8AE6-8A49-8D97-4986515912A1}"/>
              </a:ext>
            </a:extLst>
          </p:cNvPr>
          <p:cNvCxnSpPr>
            <a:endCxn id="67" idx="0"/>
          </p:cNvCxnSpPr>
          <p:nvPr/>
        </p:nvCxnSpPr>
        <p:spPr bwMode="auto">
          <a:xfrm>
            <a:off x="12192000" y="3163074"/>
            <a:ext cx="2955528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C9C6839F-979A-0D40-9E34-21939262D3C8}"/>
              </a:ext>
            </a:extLst>
          </p:cNvPr>
          <p:cNvCxnSpPr>
            <a:cxnSpLocks/>
            <a:endCxn id="71" idx="0"/>
          </p:cNvCxnSpPr>
          <p:nvPr/>
        </p:nvCxnSpPr>
        <p:spPr bwMode="auto">
          <a:xfrm>
            <a:off x="12192000" y="3163074"/>
            <a:ext cx="8627875" cy="194421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3" name="Прямая со стрелкой 142">
            <a:extLst>
              <a:ext uri="{FF2B5EF4-FFF2-40B4-BE49-F238E27FC236}">
                <a16:creationId xmlns:a16="http://schemas.microsoft.com/office/drawing/2014/main" id="{BF2E9DC1-33A3-594B-9401-42F40264EE00}"/>
              </a:ext>
            </a:extLst>
          </p:cNvPr>
          <p:cNvCxnSpPr>
            <a:endCxn id="63" idx="0"/>
          </p:cNvCxnSpPr>
          <p:nvPr/>
        </p:nvCxnSpPr>
        <p:spPr bwMode="auto">
          <a:xfrm flipH="1">
            <a:off x="9475180" y="3191348"/>
            <a:ext cx="2716820" cy="191594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4" name="Прямая со стрелкой 143">
            <a:extLst>
              <a:ext uri="{FF2B5EF4-FFF2-40B4-BE49-F238E27FC236}">
                <a16:creationId xmlns:a16="http://schemas.microsoft.com/office/drawing/2014/main" id="{ECD2EEFF-5C4B-514F-BEFF-615DE7F5F076}"/>
              </a:ext>
            </a:extLst>
          </p:cNvPr>
          <p:cNvCxnSpPr>
            <a:stCxn id="59" idx="2"/>
            <a:endCxn id="75" idx="0"/>
          </p:cNvCxnSpPr>
          <p:nvPr/>
        </p:nvCxnSpPr>
        <p:spPr bwMode="auto">
          <a:xfrm flipH="1">
            <a:off x="2394575" y="6763289"/>
            <a:ext cx="1408257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5" name="Прямая со стрелкой 144">
            <a:extLst>
              <a:ext uri="{FF2B5EF4-FFF2-40B4-BE49-F238E27FC236}">
                <a16:creationId xmlns:a16="http://schemas.microsoft.com/office/drawing/2014/main" id="{0935D691-3146-AC45-A287-30B99DA61D43}"/>
              </a:ext>
            </a:extLst>
          </p:cNvPr>
          <p:cNvCxnSpPr>
            <a:stCxn id="63" idx="2"/>
            <a:endCxn id="81" idx="0"/>
          </p:cNvCxnSpPr>
          <p:nvPr/>
        </p:nvCxnSpPr>
        <p:spPr bwMode="auto">
          <a:xfrm flipH="1">
            <a:off x="8083207" y="6763289"/>
            <a:ext cx="1391973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id="{18E25131-5095-B145-A291-2B0940E33FE0}"/>
              </a:ext>
            </a:extLst>
          </p:cNvPr>
          <p:cNvCxnSpPr>
            <a:cxnSpLocks/>
            <a:stCxn id="67" idx="2"/>
            <a:endCxn id="127" idx="0"/>
          </p:cNvCxnSpPr>
          <p:nvPr/>
        </p:nvCxnSpPr>
        <p:spPr bwMode="auto">
          <a:xfrm flipH="1">
            <a:off x="13771839" y="6763289"/>
            <a:ext cx="1375689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id="{B3C3B9DD-4AF2-9C4D-83BE-1D53841750EA}"/>
              </a:ext>
            </a:extLst>
          </p:cNvPr>
          <p:cNvCxnSpPr>
            <a:stCxn id="71" idx="2"/>
            <a:endCxn id="135" idx="0"/>
          </p:cNvCxnSpPr>
          <p:nvPr/>
        </p:nvCxnSpPr>
        <p:spPr bwMode="auto">
          <a:xfrm flipH="1">
            <a:off x="19460471" y="6763289"/>
            <a:ext cx="1359404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8" name="Прямая со стрелкой 147">
            <a:extLst>
              <a:ext uri="{FF2B5EF4-FFF2-40B4-BE49-F238E27FC236}">
                <a16:creationId xmlns:a16="http://schemas.microsoft.com/office/drawing/2014/main" id="{49B05177-0A71-4248-A187-DFD1E689BB3A}"/>
              </a:ext>
            </a:extLst>
          </p:cNvPr>
          <p:cNvCxnSpPr>
            <a:cxnSpLocks/>
            <a:stCxn id="59" idx="2"/>
            <a:endCxn id="78" idx="0"/>
          </p:cNvCxnSpPr>
          <p:nvPr/>
        </p:nvCxnSpPr>
        <p:spPr bwMode="auto">
          <a:xfrm>
            <a:off x="3802832" y="6763289"/>
            <a:ext cx="1408730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49" name="Прямая со стрелкой 148">
            <a:extLst>
              <a:ext uri="{FF2B5EF4-FFF2-40B4-BE49-F238E27FC236}">
                <a16:creationId xmlns:a16="http://schemas.microsoft.com/office/drawing/2014/main" id="{DB4B5A24-CF96-BB4F-8ED5-FA4AF99E55C0}"/>
              </a:ext>
            </a:extLst>
          </p:cNvPr>
          <p:cNvCxnSpPr>
            <a:stCxn id="63" idx="2"/>
            <a:endCxn id="84" idx="0"/>
          </p:cNvCxnSpPr>
          <p:nvPr/>
        </p:nvCxnSpPr>
        <p:spPr bwMode="auto">
          <a:xfrm>
            <a:off x="9475180" y="6763289"/>
            <a:ext cx="1425014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0" name="Прямая со стрелкой 149">
            <a:extLst>
              <a:ext uri="{FF2B5EF4-FFF2-40B4-BE49-F238E27FC236}">
                <a16:creationId xmlns:a16="http://schemas.microsoft.com/office/drawing/2014/main" id="{2D310861-7854-064B-B9E9-6D4506C4D5D8}"/>
              </a:ext>
            </a:extLst>
          </p:cNvPr>
          <p:cNvCxnSpPr>
            <a:cxnSpLocks/>
            <a:stCxn id="67" idx="2"/>
            <a:endCxn id="130" idx="0"/>
          </p:cNvCxnSpPr>
          <p:nvPr/>
        </p:nvCxnSpPr>
        <p:spPr bwMode="auto">
          <a:xfrm>
            <a:off x="15147528" y="6763289"/>
            <a:ext cx="1369290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51" name="Прямая со стрелкой 150">
            <a:extLst>
              <a:ext uri="{FF2B5EF4-FFF2-40B4-BE49-F238E27FC236}">
                <a16:creationId xmlns:a16="http://schemas.microsoft.com/office/drawing/2014/main" id="{75923E87-C636-AD4C-830C-812DE52DE9C1}"/>
              </a:ext>
            </a:extLst>
          </p:cNvPr>
          <p:cNvCxnSpPr>
            <a:cxnSpLocks/>
            <a:stCxn id="71" idx="2"/>
            <a:endCxn id="138" idx="0"/>
          </p:cNvCxnSpPr>
          <p:nvPr/>
        </p:nvCxnSpPr>
        <p:spPr bwMode="auto">
          <a:xfrm>
            <a:off x="20819875" y="6763289"/>
            <a:ext cx="1385575" cy="15123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B0CEA4EC-C190-3D42-8547-BE0E4150726F}"/>
              </a:ext>
            </a:extLst>
          </p:cNvPr>
          <p:cNvGrpSpPr/>
          <p:nvPr/>
        </p:nvGrpSpPr>
        <p:grpSpPr>
          <a:xfrm>
            <a:off x="2655041" y="10187771"/>
            <a:ext cx="2295581" cy="1512000"/>
            <a:chOff x="1687507" y="7970039"/>
            <a:chExt cx="2295581" cy="1512000"/>
          </a:xfrm>
        </p:grpSpPr>
        <p:sp>
          <p:nvSpPr>
            <p:cNvPr id="153" name="Скругленный прямоугольник 152">
              <a:extLst>
                <a:ext uri="{FF2B5EF4-FFF2-40B4-BE49-F238E27FC236}">
                  <a16:creationId xmlns:a16="http://schemas.microsoft.com/office/drawing/2014/main" id="{F604C75C-8949-7C42-A1E0-350AF15C2834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54" name="Text Box 3">
              <a:extLst>
                <a:ext uri="{FF2B5EF4-FFF2-40B4-BE49-F238E27FC236}">
                  <a16:creationId xmlns:a16="http://schemas.microsoft.com/office/drawing/2014/main" id="{DF4EFABD-1F6D-E147-88AF-FE5861A09B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1DC81746-2E1E-2544-A2C9-203F3F1B2C84}"/>
              </a:ext>
            </a:extLst>
          </p:cNvPr>
          <p:cNvGrpSpPr/>
          <p:nvPr/>
        </p:nvGrpSpPr>
        <p:grpSpPr>
          <a:xfrm>
            <a:off x="8308031" y="10187771"/>
            <a:ext cx="2295581" cy="1512000"/>
            <a:chOff x="1687507" y="7970039"/>
            <a:chExt cx="2295581" cy="1512000"/>
          </a:xfrm>
        </p:grpSpPr>
        <p:sp>
          <p:nvSpPr>
            <p:cNvPr id="156" name="Скругленный прямоугольник 155">
              <a:extLst>
                <a:ext uri="{FF2B5EF4-FFF2-40B4-BE49-F238E27FC236}">
                  <a16:creationId xmlns:a16="http://schemas.microsoft.com/office/drawing/2014/main" id="{101F1390-E22B-A644-9302-7D9375195BA4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57" name="Text Box 3">
              <a:extLst>
                <a:ext uri="{FF2B5EF4-FFF2-40B4-BE49-F238E27FC236}">
                  <a16:creationId xmlns:a16="http://schemas.microsoft.com/office/drawing/2014/main" id="{F0292F53-27ED-E246-9322-9F4B3D2790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9029640A-BFD8-A84F-8A70-FB1FC83FDE80}"/>
              </a:ext>
            </a:extLst>
          </p:cNvPr>
          <p:cNvGrpSpPr/>
          <p:nvPr/>
        </p:nvGrpSpPr>
        <p:grpSpPr>
          <a:xfrm>
            <a:off x="14021507" y="10187771"/>
            <a:ext cx="2295581" cy="1512000"/>
            <a:chOff x="1687507" y="7970039"/>
            <a:chExt cx="2295581" cy="1512000"/>
          </a:xfrm>
        </p:grpSpPr>
        <p:sp>
          <p:nvSpPr>
            <p:cNvPr id="159" name="Скругленный прямоугольник 158">
              <a:extLst>
                <a:ext uri="{FF2B5EF4-FFF2-40B4-BE49-F238E27FC236}">
                  <a16:creationId xmlns:a16="http://schemas.microsoft.com/office/drawing/2014/main" id="{CA23E220-6B91-C042-A94B-1C5D4AFCC9A2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60" name="Text Box 3">
              <a:extLst>
                <a:ext uri="{FF2B5EF4-FFF2-40B4-BE49-F238E27FC236}">
                  <a16:creationId xmlns:a16="http://schemas.microsoft.com/office/drawing/2014/main" id="{80E28653-D0C2-6A4E-AC36-2CD596AB17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7EC39F31-0B59-AE42-91B7-41B1FB52F805}"/>
              </a:ext>
            </a:extLst>
          </p:cNvPr>
          <p:cNvGrpSpPr/>
          <p:nvPr/>
        </p:nvGrpSpPr>
        <p:grpSpPr>
          <a:xfrm>
            <a:off x="19672085" y="10187771"/>
            <a:ext cx="2295581" cy="1512000"/>
            <a:chOff x="1687507" y="7970039"/>
            <a:chExt cx="2295581" cy="1512000"/>
          </a:xfrm>
        </p:grpSpPr>
        <p:sp>
          <p:nvSpPr>
            <p:cNvPr id="162" name="Скругленный прямоугольник 161">
              <a:extLst>
                <a:ext uri="{FF2B5EF4-FFF2-40B4-BE49-F238E27FC236}">
                  <a16:creationId xmlns:a16="http://schemas.microsoft.com/office/drawing/2014/main" id="{3784E3BC-4495-5E43-B33B-D75B195FE5AB}"/>
                </a:ext>
              </a:extLst>
            </p:cNvPr>
            <p:cNvSpPr/>
            <p:nvPr/>
          </p:nvSpPr>
          <p:spPr bwMode="auto">
            <a:xfrm>
              <a:off x="1687507" y="7970039"/>
              <a:ext cx="2295581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63" name="Text Box 3">
              <a:extLst>
                <a:ext uri="{FF2B5EF4-FFF2-40B4-BE49-F238E27FC236}">
                  <a16:creationId xmlns:a16="http://schemas.microsoft.com/office/drawing/2014/main" id="{785DA4EB-00BE-654B-B009-BAE8A4E702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87507" y="8370168"/>
              <a:ext cx="2295581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Project Name</a:t>
              </a:r>
            </a:p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information</a:t>
              </a:r>
              <a:endParaRPr lang="x-none" altLang="x-none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id="{6B05F8C6-BF74-5B4D-BF46-7988A8323B18}"/>
              </a:ext>
            </a:extLst>
          </p:cNvPr>
          <p:cNvCxnSpPr>
            <a:stCxn id="71" idx="2"/>
            <a:endCxn id="162" idx="0"/>
          </p:cNvCxnSpPr>
          <p:nvPr/>
        </p:nvCxnSpPr>
        <p:spPr bwMode="auto">
          <a:xfrm>
            <a:off x="20819875" y="6763289"/>
            <a:ext cx="1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5" name="Прямая со стрелкой 164">
            <a:extLst>
              <a:ext uri="{FF2B5EF4-FFF2-40B4-BE49-F238E27FC236}">
                <a16:creationId xmlns:a16="http://schemas.microsoft.com/office/drawing/2014/main" id="{8F40F274-28B8-0F4B-817F-63AE0359E64A}"/>
              </a:ext>
            </a:extLst>
          </p:cNvPr>
          <p:cNvCxnSpPr>
            <a:stCxn id="67" idx="2"/>
            <a:endCxn id="159" idx="0"/>
          </p:cNvCxnSpPr>
          <p:nvPr/>
        </p:nvCxnSpPr>
        <p:spPr bwMode="auto">
          <a:xfrm>
            <a:off x="15147528" y="6763289"/>
            <a:ext cx="21770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6" name="Прямая со стрелкой 165">
            <a:extLst>
              <a:ext uri="{FF2B5EF4-FFF2-40B4-BE49-F238E27FC236}">
                <a16:creationId xmlns:a16="http://schemas.microsoft.com/office/drawing/2014/main" id="{0E816143-2604-1348-952E-1F529B2C0708}"/>
              </a:ext>
            </a:extLst>
          </p:cNvPr>
          <p:cNvCxnSpPr>
            <a:cxnSpLocks/>
            <a:stCxn id="63" idx="2"/>
            <a:endCxn id="156" idx="0"/>
          </p:cNvCxnSpPr>
          <p:nvPr/>
        </p:nvCxnSpPr>
        <p:spPr bwMode="auto">
          <a:xfrm flipH="1">
            <a:off x="9455822" y="6763289"/>
            <a:ext cx="19358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167" name="Прямая со стрелкой 166">
            <a:extLst>
              <a:ext uri="{FF2B5EF4-FFF2-40B4-BE49-F238E27FC236}">
                <a16:creationId xmlns:a16="http://schemas.microsoft.com/office/drawing/2014/main" id="{49D1D86E-B485-9B41-94C6-6ADCE6254248}"/>
              </a:ext>
            </a:extLst>
          </p:cNvPr>
          <p:cNvCxnSpPr>
            <a:stCxn id="59" idx="2"/>
          </p:cNvCxnSpPr>
          <p:nvPr/>
        </p:nvCxnSpPr>
        <p:spPr bwMode="auto">
          <a:xfrm>
            <a:off x="3802832" y="6763289"/>
            <a:ext cx="0" cy="34244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3D05549-9618-D347-AC17-5D1EE72C6E35}"/>
              </a:ext>
            </a:extLst>
          </p:cNvPr>
          <p:cNvSpPr/>
          <p:nvPr/>
        </p:nvSpPr>
        <p:spPr bwMode="auto">
          <a:xfrm>
            <a:off x="9599711" y="881336"/>
            <a:ext cx="5184576" cy="2304256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FECB3FD-C740-5849-AE0A-DA293F82564A}"/>
              </a:ext>
            </a:extLst>
          </p:cNvPr>
          <p:cNvSpPr txBox="1">
            <a:spLocks/>
          </p:cNvSpPr>
          <p:nvPr/>
        </p:nvSpPr>
        <p:spPr bwMode="auto">
          <a:xfrm>
            <a:off x="12011438" y="2476632"/>
            <a:ext cx="277285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PRESIDENT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507F059-4055-FC4C-8D4A-72BEB9FF2F98}"/>
              </a:ext>
            </a:extLst>
          </p:cNvPr>
          <p:cNvSpPr txBox="1">
            <a:spLocks/>
          </p:cNvSpPr>
          <p:nvPr/>
        </p:nvSpPr>
        <p:spPr bwMode="auto">
          <a:xfrm>
            <a:off x="12011438" y="1169368"/>
            <a:ext cx="2772850" cy="129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Andy Freeman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B8F8236A-7452-1B4E-9EF3-CDBFDAA188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3727" y="1027264"/>
            <a:ext cx="2012400" cy="2012400"/>
          </a:xfrm>
          <a:prstGeom prst="roundRect">
            <a:avLst>
              <a:gd name="adj" fmla="val 3807"/>
            </a:avLst>
          </a:prstGeom>
          <a:solidFill>
            <a:schemeClr val="accent5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5907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1673424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353298-F6AB-9142-B717-1FE603C000C6}"/>
              </a:ext>
            </a:extLst>
          </p:cNvPr>
          <p:cNvGrpSpPr/>
          <p:nvPr/>
        </p:nvGrpSpPr>
        <p:grpSpPr>
          <a:xfrm>
            <a:off x="2182888" y="5561856"/>
            <a:ext cx="5184577" cy="2304256"/>
            <a:chOff x="9599711" y="665312"/>
            <a:chExt cx="5184577" cy="2304256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B03BC39-BF56-034B-8834-A9F304107A39}"/>
              </a:ext>
            </a:extLst>
          </p:cNvPr>
          <p:cNvGrpSpPr/>
          <p:nvPr/>
        </p:nvGrpSpPr>
        <p:grpSpPr>
          <a:xfrm>
            <a:off x="9599712" y="5550103"/>
            <a:ext cx="5184577" cy="2304256"/>
            <a:chOff x="9599711" y="665312"/>
            <a:chExt cx="5184577" cy="2304256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D833972D-975E-E449-ABD6-88B4385AEA7A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C047AEEA-AA6F-6B4E-8BC7-A31B8FA21E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4541AF86-24CB-B946-A4B3-8D000CDA6C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8FE1142-5C38-A14B-9C0E-2475D7824C62}"/>
              </a:ext>
            </a:extLst>
          </p:cNvPr>
          <p:cNvGrpSpPr/>
          <p:nvPr/>
        </p:nvGrpSpPr>
        <p:grpSpPr>
          <a:xfrm>
            <a:off x="17016536" y="5561856"/>
            <a:ext cx="5184577" cy="2304256"/>
            <a:chOff x="9599711" y="665312"/>
            <a:chExt cx="5184577" cy="2304256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41C14889-FD97-7F4C-8C0D-634D80B1BD83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C5AD4B9F-63C8-A14D-8704-D0FE654B32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71B92FE8-AC49-9143-AA5C-29CD24EC46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stCxn id="12" idx="2"/>
            <a:endCxn id="17" idx="0"/>
          </p:cNvCxnSpPr>
          <p:nvPr/>
        </p:nvCxnSpPr>
        <p:spPr bwMode="auto">
          <a:xfrm rot="16200000" flipH="1">
            <a:off x="15108324" y="1061355"/>
            <a:ext cx="1584176" cy="741682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691501" y="1061357"/>
            <a:ext cx="1584176" cy="741682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A8FBEAF2-95F7-FF4A-A083-7F9E55155B36}"/>
              </a:ext>
            </a:extLst>
          </p:cNvPr>
          <p:cNvCxnSpPr>
            <a:endCxn id="13" idx="0"/>
          </p:cNvCxnSpPr>
          <p:nvPr/>
        </p:nvCxnSpPr>
        <p:spPr bwMode="auto">
          <a:xfrm rot="16200000" flipH="1">
            <a:off x="11405788" y="4763890"/>
            <a:ext cx="1572424" cy="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32" name="Rectangle 1">
            <a:extLst>
              <a:ext uri="{FF2B5EF4-FFF2-40B4-BE49-F238E27FC236}">
                <a16:creationId xmlns:a16="http://schemas.microsoft.com/office/drawing/2014/main" id="{95311C11-36F3-7344-BEE2-0293002E2C79}"/>
              </a:ext>
            </a:extLst>
          </p:cNvPr>
          <p:cNvSpPr/>
          <p:nvPr/>
        </p:nvSpPr>
        <p:spPr>
          <a:xfrm>
            <a:off x="2757262" y="8644377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0CA3479E-E085-384B-9752-BB60BA0DE32C}"/>
              </a:ext>
            </a:extLst>
          </p:cNvPr>
          <p:cNvSpPr/>
          <p:nvPr/>
        </p:nvSpPr>
        <p:spPr>
          <a:xfrm>
            <a:off x="10174085" y="8636755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61FD114C-F296-984E-AE88-44CCACFB042C}"/>
              </a:ext>
            </a:extLst>
          </p:cNvPr>
          <p:cNvSpPr/>
          <p:nvPr/>
        </p:nvSpPr>
        <p:spPr>
          <a:xfrm>
            <a:off x="17590910" y="8644377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28373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665312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353298-F6AB-9142-B717-1FE603C000C6}"/>
              </a:ext>
            </a:extLst>
          </p:cNvPr>
          <p:cNvGrpSpPr/>
          <p:nvPr/>
        </p:nvGrpSpPr>
        <p:grpSpPr>
          <a:xfrm>
            <a:off x="2182888" y="4553744"/>
            <a:ext cx="5184577" cy="2304256"/>
            <a:chOff x="9599711" y="665312"/>
            <a:chExt cx="5184577" cy="2304256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B03BC39-BF56-034B-8834-A9F304107A39}"/>
              </a:ext>
            </a:extLst>
          </p:cNvPr>
          <p:cNvGrpSpPr/>
          <p:nvPr/>
        </p:nvGrpSpPr>
        <p:grpSpPr>
          <a:xfrm>
            <a:off x="9599712" y="4541991"/>
            <a:ext cx="5184577" cy="2304256"/>
            <a:chOff x="9599711" y="665312"/>
            <a:chExt cx="5184577" cy="2304256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D833972D-975E-E449-ABD6-88B4385AEA7A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C047AEEA-AA6F-6B4E-8BC7-A31B8FA21E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4541AF86-24CB-B946-A4B3-8D000CDA6C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8FE1142-5C38-A14B-9C0E-2475D7824C62}"/>
              </a:ext>
            </a:extLst>
          </p:cNvPr>
          <p:cNvGrpSpPr/>
          <p:nvPr/>
        </p:nvGrpSpPr>
        <p:grpSpPr>
          <a:xfrm>
            <a:off x="17016536" y="4553744"/>
            <a:ext cx="5184577" cy="2304256"/>
            <a:chOff x="9599711" y="665312"/>
            <a:chExt cx="5184577" cy="2304256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41C14889-FD97-7F4C-8C0D-634D80B1BD83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C5AD4B9F-63C8-A14D-8704-D0FE654B32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71B92FE8-AC49-9143-AA5C-29CD24EC46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stCxn id="12" idx="2"/>
            <a:endCxn id="17" idx="0"/>
          </p:cNvCxnSpPr>
          <p:nvPr/>
        </p:nvCxnSpPr>
        <p:spPr bwMode="auto">
          <a:xfrm rot="16200000" flipH="1">
            <a:off x="15108324" y="53243"/>
            <a:ext cx="1584176" cy="741682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691501" y="53245"/>
            <a:ext cx="1584176" cy="741682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A8FBEAF2-95F7-FF4A-A083-7F9E55155B36}"/>
              </a:ext>
            </a:extLst>
          </p:cNvPr>
          <p:cNvCxnSpPr>
            <a:endCxn id="13" idx="0"/>
          </p:cNvCxnSpPr>
          <p:nvPr/>
        </p:nvCxnSpPr>
        <p:spPr bwMode="auto">
          <a:xfrm rot="16200000" flipH="1">
            <a:off x="11405788" y="3755778"/>
            <a:ext cx="1572424" cy="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91E45C2-C57A-2A41-9678-1BD6004D1ABA}"/>
              </a:ext>
            </a:extLst>
          </p:cNvPr>
          <p:cNvGrpSpPr/>
          <p:nvPr/>
        </p:nvGrpSpPr>
        <p:grpSpPr>
          <a:xfrm>
            <a:off x="3046984" y="7393999"/>
            <a:ext cx="5040559" cy="1872000"/>
            <a:chOff x="10535815" y="665312"/>
            <a:chExt cx="5040559" cy="1872000"/>
          </a:xfrm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F47E093A-ABE8-7240-9899-1EA9F6F90563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BBDC4D2D-EAA3-AF4D-B9C0-26C4CDA8B6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29" name="Text Box 3">
              <a:extLst>
                <a:ext uri="{FF2B5EF4-FFF2-40B4-BE49-F238E27FC236}">
                  <a16:creationId xmlns:a16="http://schemas.microsoft.com/office/drawing/2014/main" id="{B6B90E74-C33B-6442-824D-DBB0E95331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5443821-3A7A-AD42-805E-E34191DC93F5}"/>
              </a:ext>
            </a:extLst>
          </p:cNvPr>
          <p:cNvGrpSpPr/>
          <p:nvPr/>
        </p:nvGrpSpPr>
        <p:grpSpPr>
          <a:xfrm>
            <a:off x="3046983" y="9739820"/>
            <a:ext cx="5040559" cy="1872000"/>
            <a:chOff x="10535815" y="665312"/>
            <a:chExt cx="5040559" cy="1872000"/>
          </a:xfrm>
        </p:grpSpPr>
        <p:sp>
          <p:nvSpPr>
            <p:cNvPr id="39" name="Скругленный прямоугольник 38">
              <a:extLst>
                <a:ext uri="{FF2B5EF4-FFF2-40B4-BE49-F238E27FC236}">
                  <a16:creationId xmlns:a16="http://schemas.microsoft.com/office/drawing/2014/main" id="{06238F34-C661-8C4A-9D36-158DF1F5C1DA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55EFCD16-BF39-ED44-862F-44260F8A34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1" name="Text Box 3">
              <a:extLst>
                <a:ext uri="{FF2B5EF4-FFF2-40B4-BE49-F238E27FC236}">
                  <a16:creationId xmlns:a16="http://schemas.microsoft.com/office/drawing/2014/main" id="{523653AF-C3C8-FD45-9417-E5AD4648F40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Grams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6" name="Соединительная линия уступом 5">
            <a:extLst>
              <a:ext uri="{FF2B5EF4-FFF2-40B4-BE49-F238E27FC236}">
                <a16:creationId xmlns:a16="http://schemas.microsoft.com/office/drawing/2014/main" id="{229AF648-3E1C-EB42-9B82-6954358D47C9}"/>
              </a:ext>
            </a:extLst>
          </p:cNvPr>
          <p:cNvCxnSpPr>
            <a:stCxn id="10" idx="1"/>
            <a:endCxn id="25" idx="1"/>
          </p:cNvCxnSpPr>
          <p:nvPr/>
        </p:nvCxnSpPr>
        <p:spPr bwMode="auto">
          <a:xfrm rot="10800000" flipH="1" flipV="1">
            <a:off x="2182888" y="5633045"/>
            <a:ext cx="864096" cy="2696953"/>
          </a:xfrm>
          <a:prstGeom prst="bentConnector3">
            <a:avLst>
              <a:gd name="adj1" fmla="val -4594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1" name="Соединительная линия уступом 20">
            <a:extLst>
              <a:ext uri="{FF2B5EF4-FFF2-40B4-BE49-F238E27FC236}">
                <a16:creationId xmlns:a16="http://schemas.microsoft.com/office/drawing/2014/main" id="{D1F1C249-CB13-8D4E-A533-517249E4F7EF}"/>
              </a:ext>
            </a:extLst>
          </p:cNvPr>
          <p:cNvCxnSpPr>
            <a:stCxn id="10" idx="1"/>
            <a:endCxn id="39" idx="1"/>
          </p:cNvCxnSpPr>
          <p:nvPr/>
        </p:nvCxnSpPr>
        <p:spPr bwMode="auto">
          <a:xfrm rot="10800000" flipH="1" flipV="1">
            <a:off x="2182887" y="5633046"/>
            <a:ext cx="864095" cy="5042774"/>
          </a:xfrm>
          <a:prstGeom prst="bentConnector3">
            <a:avLst>
              <a:gd name="adj1" fmla="val -4594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426BDF5-1BD7-5841-A3B0-256D5AF44026}"/>
              </a:ext>
            </a:extLst>
          </p:cNvPr>
          <p:cNvGrpSpPr/>
          <p:nvPr/>
        </p:nvGrpSpPr>
        <p:grpSpPr>
          <a:xfrm>
            <a:off x="10474219" y="7393999"/>
            <a:ext cx="5040559" cy="1872000"/>
            <a:chOff x="10535815" y="665312"/>
            <a:chExt cx="5040559" cy="1872000"/>
          </a:xfrm>
        </p:grpSpPr>
        <p:sp>
          <p:nvSpPr>
            <p:cNvPr id="43" name="Скругленный прямоугольник 42">
              <a:extLst>
                <a:ext uri="{FF2B5EF4-FFF2-40B4-BE49-F238E27FC236}">
                  <a16:creationId xmlns:a16="http://schemas.microsoft.com/office/drawing/2014/main" id="{6B5839AF-8EF4-E845-9F63-DB46D0306EA0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4" name="Text Box 2">
              <a:extLst>
                <a:ext uri="{FF2B5EF4-FFF2-40B4-BE49-F238E27FC236}">
                  <a16:creationId xmlns:a16="http://schemas.microsoft.com/office/drawing/2014/main" id="{AE7020C9-B236-FC4F-9B98-B7A730083A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5" name="Text Box 3">
              <a:extLst>
                <a:ext uri="{FF2B5EF4-FFF2-40B4-BE49-F238E27FC236}">
                  <a16:creationId xmlns:a16="http://schemas.microsoft.com/office/drawing/2014/main" id="{6F0A9C4B-724D-204B-86BA-1A2EE137F8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Danny Brown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847E694-6EBD-2A48-B892-AC72E8DCE674}"/>
              </a:ext>
            </a:extLst>
          </p:cNvPr>
          <p:cNvGrpSpPr/>
          <p:nvPr/>
        </p:nvGrpSpPr>
        <p:grpSpPr>
          <a:xfrm>
            <a:off x="10474218" y="9739820"/>
            <a:ext cx="5040559" cy="1872000"/>
            <a:chOff x="10535815" y="665312"/>
            <a:chExt cx="5040559" cy="1872000"/>
          </a:xfrm>
        </p:grpSpPr>
        <p:sp>
          <p:nvSpPr>
            <p:cNvPr id="47" name="Скругленный прямоугольник 46">
              <a:extLst>
                <a:ext uri="{FF2B5EF4-FFF2-40B4-BE49-F238E27FC236}">
                  <a16:creationId xmlns:a16="http://schemas.microsoft.com/office/drawing/2014/main" id="{3BFD38EC-ED4D-DA4C-8FAB-30B9E97B1EBD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8" name="Text Box 2">
              <a:extLst>
                <a:ext uri="{FF2B5EF4-FFF2-40B4-BE49-F238E27FC236}">
                  <a16:creationId xmlns:a16="http://schemas.microsoft.com/office/drawing/2014/main" id="{DF56F086-9305-CF48-B286-096F547E1A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9" name="Text Box 3">
              <a:extLst>
                <a:ext uri="{FF2B5EF4-FFF2-40B4-BE49-F238E27FC236}">
                  <a16:creationId xmlns:a16="http://schemas.microsoft.com/office/drawing/2014/main" id="{8F6A453A-9EC2-C348-80E3-F1B16B9C06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Tony Frank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C243AAF-DB10-0E4B-BCA8-AFBDF7D92F39}"/>
              </a:ext>
            </a:extLst>
          </p:cNvPr>
          <p:cNvGrpSpPr/>
          <p:nvPr/>
        </p:nvGrpSpPr>
        <p:grpSpPr>
          <a:xfrm>
            <a:off x="17901453" y="7393999"/>
            <a:ext cx="5040559" cy="1872000"/>
            <a:chOff x="10535815" y="665312"/>
            <a:chExt cx="5040559" cy="1872000"/>
          </a:xfrm>
        </p:grpSpPr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E46A2D55-5EC9-1B42-8293-BDB8FCF82C2F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3" name="Text Box 2">
              <a:extLst>
                <a:ext uri="{FF2B5EF4-FFF2-40B4-BE49-F238E27FC236}">
                  <a16:creationId xmlns:a16="http://schemas.microsoft.com/office/drawing/2014/main" id="{808090E3-EE70-004E-B0D2-BAC3CD58D4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4" name="Text Box 3">
              <a:extLst>
                <a:ext uri="{FF2B5EF4-FFF2-40B4-BE49-F238E27FC236}">
                  <a16:creationId xmlns:a16="http://schemas.microsoft.com/office/drawing/2014/main" id="{1C67832B-0112-2D49-8A65-7E57447459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Jee</a:t>
              </a: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</a:t>
              </a:r>
              <a:r>
                <a:rPr lang="en-US" altLang="x-none" sz="4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Soue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8609FBB-4955-3C4F-AEBE-9753AB0BC317}"/>
              </a:ext>
            </a:extLst>
          </p:cNvPr>
          <p:cNvGrpSpPr/>
          <p:nvPr/>
        </p:nvGrpSpPr>
        <p:grpSpPr>
          <a:xfrm>
            <a:off x="17901452" y="9739820"/>
            <a:ext cx="5040559" cy="1872000"/>
            <a:chOff x="10535815" y="665312"/>
            <a:chExt cx="5040559" cy="1872000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E0557E7E-2F48-7E4B-9C57-DE1618AA4B98}"/>
                </a:ext>
              </a:extLst>
            </p:cNvPr>
            <p:cNvSpPr/>
            <p:nvPr/>
          </p:nvSpPr>
          <p:spPr bwMode="auto">
            <a:xfrm>
              <a:off x="10535815" y="665312"/>
              <a:ext cx="5040559" cy="187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7" name="Text Box 2">
              <a:extLst>
                <a:ext uri="{FF2B5EF4-FFF2-40B4-BE49-F238E27FC236}">
                  <a16:creationId xmlns:a16="http://schemas.microsoft.com/office/drawing/2014/main" id="{DC049B51-584D-1C47-933C-638FDD4BA2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4" y="1737035"/>
              <a:ext cx="3528392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8" name="Text Box 3">
              <a:extLst>
                <a:ext uri="{FF2B5EF4-FFF2-40B4-BE49-F238E27FC236}">
                  <a16:creationId xmlns:a16="http://schemas.microsoft.com/office/drawing/2014/main" id="{09763142-E485-0340-A7FD-ADB274F673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15263" y="922921"/>
              <a:ext cx="434508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61" name="Соединительная линия уступом 60">
            <a:extLst>
              <a:ext uri="{FF2B5EF4-FFF2-40B4-BE49-F238E27FC236}">
                <a16:creationId xmlns:a16="http://schemas.microsoft.com/office/drawing/2014/main" id="{18A7D283-FEA1-9B45-B07A-1D93F4384838}"/>
              </a:ext>
            </a:extLst>
          </p:cNvPr>
          <p:cNvCxnSpPr>
            <a:stCxn id="15" idx="1"/>
          </p:cNvCxnSpPr>
          <p:nvPr/>
        </p:nvCxnSpPr>
        <p:spPr bwMode="auto">
          <a:xfrm rot="10800000" flipH="1" flipV="1">
            <a:off x="9599712" y="5621292"/>
            <a:ext cx="874506" cy="2844429"/>
          </a:xfrm>
          <a:prstGeom prst="bentConnector4">
            <a:avLst>
              <a:gd name="adj1" fmla="val -45401"/>
              <a:gd name="adj2" fmla="val 10029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65" name="Соединительная линия уступом 64">
            <a:extLst>
              <a:ext uri="{FF2B5EF4-FFF2-40B4-BE49-F238E27FC236}">
                <a16:creationId xmlns:a16="http://schemas.microsoft.com/office/drawing/2014/main" id="{C0926E92-7EEE-E345-AFFB-B062897BFD05}"/>
              </a:ext>
            </a:extLst>
          </p:cNvPr>
          <p:cNvCxnSpPr>
            <a:stCxn id="15" idx="1"/>
            <a:endCxn id="47" idx="1"/>
          </p:cNvCxnSpPr>
          <p:nvPr/>
        </p:nvCxnSpPr>
        <p:spPr bwMode="auto">
          <a:xfrm rot="10800000" flipH="1" flipV="1">
            <a:off x="9599712" y="5621292"/>
            <a:ext cx="874506" cy="5054527"/>
          </a:xfrm>
          <a:prstGeom prst="bentConnector3">
            <a:avLst>
              <a:gd name="adj1" fmla="val -4540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68" name="Соединительная линия уступом 67">
            <a:extLst>
              <a:ext uri="{FF2B5EF4-FFF2-40B4-BE49-F238E27FC236}">
                <a16:creationId xmlns:a16="http://schemas.microsoft.com/office/drawing/2014/main" id="{D40E72E5-3B12-064D-9BFF-31C28D11A83A}"/>
              </a:ext>
            </a:extLst>
          </p:cNvPr>
          <p:cNvCxnSpPr>
            <a:stCxn id="19" idx="1"/>
            <a:endCxn id="52" idx="1"/>
          </p:cNvCxnSpPr>
          <p:nvPr/>
        </p:nvCxnSpPr>
        <p:spPr bwMode="auto">
          <a:xfrm rot="10800000" flipH="1" flipV="1">
            <a:off x="17016535" y="5633045"/>
            <a:ext cx="884917" cy="2696953"/>
          </a:xfrm>
          <a:prstGeom prst="bentConnector3">
            <a:avLst>
              <a:gd name="adj1" fmla="val -448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1" name="Соединительная линия уступом 70">
            <a:extLst>
              <a:ext uri="{FF2B5EF4-FFF2-40B4-BE49-F238E27FC236}">
                <a16:creationId xmlns:a16="http://schemas.microsoft.com/office/drawing/2014/main" id="{9C061057-F4FF-4D4D-9EDB-1ACFC4C9BAC0}"/>
              </a:ext>
            </a:extLst>
          </p:cNvPr>
          <p:cNvCxnSpPr>
            <a:stCxn id="19" idx="1"/>
            <a:endCxn id="56" idx="1"/>
          </p:cNvCxnSpPr>
          <p:nvPr/>
        </p:nvCxnSpPr>
        <p:spPr bwMode="auto">
          <a:xfrm rot="10800000" flipH="1" flipV="1">
            <a:off x="17016536" y="5633046"/>
            <a:ext cx="884916" cy="5042774"/>
          </a:xfrm>
          <a:prstGeom prst="bentConnector3">
            <a:avLst>
              <a:gd name="adj1" fmla="val -448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445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636639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353298-F6AB-9142-B717-1FE603C000C6}"/>
              </a:ext>
            </a:extLst>
          </p:cNvPr>
          <p:cNvGrpSpPr/>
          <p:nvPr/>
        </p:nvGrpSpPr>
        <p:grpSpPr>
          <a:xfrm>
            <a:off x="2182888" y="4061441"/>
            <a:ext cx="5184577" cy="2304256"/>
            <a:chOff x="9599711" y="665312"/>
            <a:chExt cx="5184577" cy="2304256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B03BC39-BF56-034B-8834-A9F304107A39}"/>
              </a:ext>
            </a:extLst>
          </p:cNvPr>
          <p:cNvGrpSpPr/>
          <p:nvPr/>
        </p:nvGrpSpPr>
        <p:grpSpPr>
          <a:xfrm>
            <a:off x="9599712" y="4049688"/>
            <a:ext cx="5184577" cy="2304256"/>
            <a:chOff x="9599711" y="665312"/>
            <a:chExt cx="5184577" cy="2304256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D833972D-975E-E449-ABD6-88B4385AEA7A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C047AEEA-AA6F-6B4E-8BC7-A31B8FA21E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4541AF86-24CB-B946-A4B3-8D000CDA6C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8FE1142-5C38-A14B-9C0E-2475D7824C62}"/>
              </a:ext>
            </a:extLst>
          </p:cNvPr>
          <p:cNvGrpSpPr/>
          <p:nvPr/>
        </p:nvGrpSpPr>
        <p:grpSpPr>
          <a:xfrm>
            <a:off x="17016536" y="4061441"/>
            <a:ext cx="5184577" cy="2304256"/>
            <a:chOff x="9599711" y="665312"/>
            <a:chExt cx="5184577" cy="2304256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41C14889-FD97-7F4C-8C0D-634D80B1BD83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C5AD4B9F-63C8-A14D-8704-D0FE654B32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71B92FE8-AC49-9143-AA5C-29CD24EC46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stCxn id="12" idx="2"/>
            <a:endCxn id="17" idx="0"/>
          </p:cNvCxnSpPr>
          <p:nvPr/>
        </p:nvCxnSpPr>
        <p:spPr bwMode="auto">
          <a:xfrm rot="16200000" flipH="1">
            <a:off x="15340139" y="-207245"/>
            <a:ext cx="1120546" cy="741682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923316" y="-207243"/>
            <a:ext cx="1120546" cy="7416823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A8FBEAF2-95F7-FF4A-A083-7F9E55155B36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 bwMode="auto">
          <a:xfrm rot="16200000" flipH="1">
            <a:off x="11637604" y="3495290"/>
            <a:ext cx="1108793" cy="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9CF045A-B773-A845-8D59-271B5C9DEF95}"/>
              </a:ext>
            </a:extLst>
          </p:cNvPr>
          <p:cNvGrpSpPr/>
          <p:nvPr/>
        </p:nvGrpSpPr>
        <p:grpSpPr>
          <a:xfrm rot="5400000">
            <a:off x="1220697" y="8344078"/>
            <a:ext cx="4228644" cy="2304256"/>
            <a:chOff x="9599715" y="665311"/>
            <a:chExt cx="4228644" cy="2304256"/>
          </a:xfrm>
        </p:grpSpPr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5DEDE7E9-BDEB-794B-9F4B-524D88F7948F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2" name="Text Box 2">
              <a:extLst>
                <a:ext uri="{FF2B5EF4-FFF2-40B4-BE49-F238E27FC236}">
                  <a16:creationId xmlns:a16="http://schemas.microsoft.com/office/drawing/2014/main" id="{810FDD57-ED39-784E-ACCE-3C08BA79C9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3" name="Text Box 3">
              <a:extLst>
                <a:ext uri="{FF2B5EF4-FFF2-40B4-BE49-F238E27FC236}">
                  <a16:creationId xmlns:a16="http://schemas.microsoft.com/office/drawing/2014/main" id="{19491BF3-FE57-DA40-BA71-9F0A45FDE7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7B5C0C6-00AD-CF45-AC3C-91D8D5FA8853}"/>
              </a:ext>
            </a:extLst>
          </p:cNvPr>
          <p:cNvGrpSpPr/>
          <p:nvPr/>
        </p:nvGrpSpPr>
        <p:grpSpPr>
          <a:xfrm rot="5400000">
            <a:off x="4101016" y="8344078"/>
            <a:ext cx="4228644" cy="2304256"/>
            <a:chOff x="9599715" y="665311"/>
            <a:chExt cx="4228644" cy="2304256"/>
          </a:xfrm>
        </p:grpSpPr>
        <p:sp>
          <p:nvSpPr>
            <p:cNvPr id="73" name="Скругленный прямоугольник 72">
              <a:extLst>
                <a:ext uri="{FF2B5EF4-FFF2-40B4-BE49-F238E27FC236}">
                  <a16:creationId xmlns:a16="http://schemas.microsoft.com/office/drawing/2014/main" id="{8AFCECD1-0F59-F04E-AB31-383D09DE493D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4" name="Text Box 2">
              <a:extLst>
                <a:ext uri="{FF2B5EF4-FFF2-40B4-BE49-F238E27FC236}">
                  <a16:creationId xmlns:a16="http://schemas.microsoft.com/office/drawing/2014/main" id="{0326EED7-3037-B746-A8E9-2E93DCD171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5" name="Text Box 3">
              <a:extLst>
                <a:ext uri="{FF2B5EF4-FFF2-40B4-BE49-F238E27FC236}">
                  <a16:creationId xmlns:a16="http://schemas.microsoft.com/office/drawing/2014/main" id="{DD198771-53FE-EB4E-9C0A-25E7630624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Tony Frank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5D204DE-6125-E949-B794-4DD28F18857C}"/>
              </a:ext>
            </a:extLst>
          </p:cNvPr>
          <p:cNvGrpSpPr/>
          <p:nvPr/>
        </p:nvGrpSpPr>
        <p:grpSpPr>
          <a:xfrm rot="5400000">
            <a:off x="8637517" y="8344078"/>
            <a:ext cx="4228644" cy="2304256"/>
            <a:chOff x="9599715" y="665311"/>
            <a:chExt cx="4228644" cy="2304256"/>
          </a:xfrm>
        </p:grpSpPr>
        <p:sp>
          <p:nvSpPr>
            <p:cNvPr id="77" name="Скругленный прямоугольник 76">
              <a:extLst>
                <a:ext uri="{FF2B5EF4-FFF2-40B4-BE49-F238E27FC236}">
                  <a16:creationId xmlns:a16="http://schemas.microsoft.com/office/drawing/2014/main" id="{44BD791F-8E91-4F4A-9ACA-B688345A9757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8" name="Text Box 2">
              <a:extLst>
                <a:ext uri="{FF2B5EF4-FFF2-40B4-BE49-F238E27FC236}">
                  <a16:creationId xmlns:a16="http://schemas.microsoft.com/office/drawing/2014/main" id="{1C701384-6743-0946-850C-96CF9319D5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9" name="Text Box 3">
              <a:extLst>
                <a:ext uri="{FF2B5EF4-FFF2-40B4-BE49-F238E27FC236}">
                  <a16:creationId xmlns:a16="http://schemas.microsoft.com/office/drawing/2014/main" id="{E1831D86-D93D-E149-900D-F59CF4A7F9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Jee</a:t>
              </a: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</a:t>
              </a:r>
              <a:r>
                <a:rPr lang="en-US" altLang="x-none" sz="4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Soue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87125C0B-3E09-C245-B9DE-8F504D6ED9FD}"/>
              </a:ext>
            </a:extLst>
          </p:cNvPr>
          <p:cNvGrpSpPr/>
          <p:nvPr/>
        </p:nvGrpSpPr>
        <p:grpSpPr>
          <a:xfrm rot="5400000">
            <a:off x="11517836" y="8344078"/>
            <a:ext cx="4228644" cy="2304256"/>
            <a:chOff x="9599715" y="665311"/>
            <a:chExt cx="4228644" cy="2304256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BE9BB885-0692-DE4D-84AF-36E206E825F3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2" name="Text Box 2">
              <a:extLst>
                <a:ext uri="{FF2B5EF4-FFF2-40B4-BE49-F238E27FC236}">
                  <a16:creationId xmlns:a16="http://schemas.microsoft.com/office/drawing/2014/main" id="{A5A8E43F-5642-5D45-AD10-D4E35DA53B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3" name="Text Box 3">
              <a:extLst>
                <a:ext uri="{FF2B5EF4-FFF2-40B4-BE49-F238E27FC236}">
                  <a16:creationId xmlns:a16="http://schemas.microsoft.com/office/drawing/2014/main" id="{577F5563-BB1D-5F49-8095-CD26710A2F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Danny Brown</a:t>
              </a:r>
              <a:endParaRPr lang="x-none" altLang="x-none" sz="4000" b="1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  <a:p>
              <a:pPr eaLnBrk="1">
                <a:defRPr/>
              </a:pP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A6167C00-190C-7545-BDBF-EE3FD4465062}"/>
              </a:ext>
            </a:extLst>
          </p:cNvPr>
          <p:cNvGrpSpPr/>
          <p:nvPr/>
        </p:nvGrpSpPr>
        <p:grpSpPr>
          <a:xfrm rot="5400000">
            <a:off x="16054337" y="8344078"/>
            <a:ext cx="4228644" cy="2304256"/>
            <a:chOff x="9599715" y="665311"/>
            <a:chExt cx="4228644" cy="2304256"/>
          </a:xfrm>
        </p:grpSpPr>
        <p:sp>
          <p:nvSpPr>
            <p:cNvPr id="85" name="Скругленный прямоугольник 84">
              <a:extLst>
                <a:ext uri="{FF2B5EF4-FFF2-40B4-BE49-F238E27FC236}">
                  <a16:creationId xmlns:a16="http://schemas.microsoft.com/office/drawing/2014/main" id="{4A0D541D-0A0D-6641-814A-EE978EAA073B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6" name="Text Box 2">
              <a:extLst>
                <a:ext uri="{FF2B5EF4-FFF2-40B4-BE49-F238E27FC236}">
                  <a16:creationId xmlns:a16="http://schemas.microsoft.com/office/drawing/2014/main" id="{BE842B8A-F474-D54B-9412-C714C0BB4A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7" name="Text Box 3">
              <a:extLst>
                <a:ext uri="{FF2B5EF4-FFF2-40B4-BE49-F238E27FC236}">
                  <a16:creationId xmlns:a16="http://schemas.microsoft.com/office/drawing/2014/main" id="{5006ABF1-DB6A-C54E-869A-1025FA809E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C11E982-5445-9741-9F4C-A8A9047B310D}"/>
              </a:ext>
            </a:extLst>
          </p:cNvPr>
          <p:cNvGrpSpPr/>
          <p:nvPr/>
        </p:nvGrpSpPr>
        <p:grpSpPr>
          <a:xfrm rot="5400000">
            <a:off x="18934656" y="8344078"/>
            <a:ext cx="4228644" cy="2304256"/>
            <a:chOff x="9599715" y="665311"/>
            <a:chExt cx="4228644" cy="2304256"/>
          </a:xfrm>
        </p:grpSpPr>
        <p:sp>
          <p:nvSpPr>
            <p:cNvPr id="89" name="Скругленный прямоугольник 88">
              <a:extLst>
                <a:ext uri="{FF2B5EF4-FFF2-40B4-BE49-F238E27FC236}">
                  <a16:creationId xmlns:a16="http://schemas.microsoft.com/office/drawing/2014/main" id="{D7A22E5C-5788-EF48-9F6B-6542DBCDC93F}"/>
                </a:ext>
              </a:extLst>
            </p:cNvPr>
            <p:cNvSpPr/>
            <p:nvPr/>
          </p:nvSpPr>
          <p:spPr bwMode="auto">
            <a:xfrm>
              <a:off x="9599715" y="665311"/>
              <a:ext cx="4228644" cy="2304256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0" name="Text Box 2">
              <a:extLst>
                <a:ext uri="{FF2B5EF4-FFF2-40B4-BE49-F238E27FC236}">
                  <a16:creationId xmlns:a16="http://schemas.microsoft.com/office/drawing/2014/main" id="{4F08839D-9439-984C-B1DF-E1EBCC97C7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59" y="2019640"/>
              <a:ext cx="3736896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1" name="Text Box 3">
              <a:extLst>
                <a:ext uri="{FF2B5EF4-FFF2-40B4-BE49-F238E27FC236}">
                  <a16:creationId xmlns:a16="http://schemas.microsoft.com/office/drawing/2014/main" id="{01AB076C-35F3-B64B-9F01-12E109F63A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91460" y="1241376"/>
              <a:ext cx="3736896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 Lee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0" name="Соединительная линия уступом 19">
            <a:extLst>
              <a:ext uri="{FF2B5EF4-FFF2-40B4-BE49-F238E27FC236}">
                <a16:creationId xmlns:a16="http://schemas.microsoft.com/office/drawing/2014/main" id="{19D77C6A-1C51-FF44-B48B-69A1E00EA9CE}"/>
              </a:ext>
            </a:extLst>
          </p:cNvPr>
          <p:cNvCxnSpPr>
            <a:cxnSpLocks/>
            <a:stCxn id="8" idx="2"/>
            <a:endCxn id="73" idx="1"/>
          </p:cNvCxnSpPr>
          <p:nvPr/>
        </p:nvCxnSpPr>
        <p:spPr bwMode="auto">
          <a:xfrm rot="16200000" flipH="1">
            <a:off x="4987164" y="6153709"/>
            <a:ext cx="1016187" cy="1440161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0" name="Соединительная линия уступом 29">
            <a:extLst>
              <a:ext uri="{FF2B5EF4-FFF2-40B4-BE49-F238E27FC236}">
                <a16:creationId xmlns:a16="http://schemas.microsoft.com/office/drawing/2014/main" id="{9F97C277-8291-C24A-8CB0-6507880BCD67}"/>
              </a:ext>
            </a:extLst>
          </p:cNvPr>
          <p:cNvCxnSpPr>
            <a:stCxn id="8" idx="2"/>
            <a:endCxn id="60" idx="1"/>
          </p:cNvCxnSpPr>
          <p:nvPr/>
        </p:nvCxnSpPr>
        <p:spPr bwMode="auto">
          <a:xfrm rot="5400000">
            <a:off x="3547005" y="6153711"/>
            <a:ext cx="1016187" cy="1440158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3" name="Соединительная линия уступом 32">
            <a:extLst>
              <a:ext uri="{FF2B5EF4-FFF2-40B4-BE49-F238E27FC236}">
                <a16:creationId xmlns:a16="http://schemas.microsoft.com/office/drawing/2014/main" id="{B498C1A6-20F8-FF45-B258-86A4EFC639AE}"/>
              </a:ext>
            </a:extLst>
          </p:cNvPr>
          <p:cNvCxnSpPr>
            <a:stCxn id="13" idx="2"/>
            <a:endCxn id="77" idx="1"/>
          </p:cNvCxnSpPr>
          <p:nvPr/>
        </p:nvCxnSpPr>
        <p:spPr bwMode="auto">
          <a:xfrm rot="5400000">
            <a:off x="10957950" y="6147833"/>
            <a:ext cx="1027940" cy="1440162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5" name="Соединительная линия уступом 34">
            <a:extLst>
              <a:ext uri="{FF2B5EF4-FFF2-40B4-BE49-F238E27FC236}">
                <a16:creationId xmlns:a16="http://schemas.microsoft.com/office/drawing/2014/main" id="{2CFA7461-FDE4-5645-9CB7-221018DC9492}"/>
              </a:ext>
            </a:extLst>
          </p:cNvPr>
          <p:cNvCxnSpPr>
            <a:stCxn id="13" idx="2"/>
            <a:endCxn id="81" idx="1"/>
          </p:cNvCxnSpPr>
          <p:nvPr/>
        </p:nvCxnSpPr>
        <p:spPr bwMode="auto">
          <a:xfrm rot="16200000" flipH="1">
            <a:off x="12398109" y="6147835"/>
            <a:ext cx="1027940" cy="1440157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37" name="Соединительная линия уступом 36">
            <a:extLst>
              <a:ext uri="{FF2B5EF4-FFF2-40B4-BE49-F238E27FC236}">
                <a16:creationId xmlns:a16="http://schemas.microsoft.com/office/drawing/2014/main" id="{76F732F4-B938-8C48-8B1F-5E301F15BB49}"/>
              </a:ext>
            </a:extLst>
          </p:cNvPr>
          <p:cNvCxnSpPr>
            <a:stCxn id="17" idx="2"/>
            <a:endCxn id="85" idx="1"/>
          </p:cNvCxnSpPr>
          <p:nvPr/>
        </p:nvCxnSpPr>
        <p:spPr bwMode="auto">
          <a:xfrm rot="5400000">
            <a:off x="18380649" y="6153707"/>
            <a:ext cx="1016187" cy="1440166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2" name="Соединительная линия уступом 91">
            <a:extLst>
              <a:ext uri="{FF2B5EF4-FFF2-40B4-BE49-F238E27FC236}">
                <a16:creationId xmlns:a16="http://schemas.microsoft.com/office/drawing/2014/main" id="{406365EC-EAA6-E147-9587-9415746F452C}"/>
              </a:ext>
            </a:extLst>
          </p:cNvPr>
          <p:cNvCxnSpPr>
            <a:stCxn id="17" idx="2"/>
            <a:endCxn id="89" idx="1"/>
          </p:cNvCxnSpPr>
          <p:nvPr/>
        </p:nvCxnSpPr>
        <p:spPr bwMode="auto">
          <a:xfrm rot="16200000" flipH="1">
            <a:off x="19820808" y="6153713"/>
            <a:ext cx="1016187" cy="1440153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17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1385392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A353298-F6AB-9142-B717-1FE603C000C6}"/>
              </a:ext>
            </a:extLst>
          </p:cNvPr>
          <p:cNvGrpSpPr/>
          <p:nvPr/>
        </p:nvGrpSpPr>
        <p:grpSpPr>
          <a:xfrm>
            <a:off x="1678832" y="6288874"/>
            <a:ext cx="4248000" cy="1655999"/>
            <a:chOff x="9599712" y="665312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 bwMode="auto">
          <a:xfrm rot="16200000" flipH="1">
            <a:off x="15206324" y="675323"/>
            <a:ext cx="2599226" cy="862787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6697803" y="794677"/>
            <a:ext cx="2599226" cy="838916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02D7285-6E2D-2A46-8F2B-E8D3B15D1957}"/>
              </a:ext>
            </a:extLst>
          </p:cNvPr>
          <p:cNvGrpSpPr/>
          <p:nvPr/>
        </p:nvGrpSpPr>
        <p:grpSpPr>
          <a:xfrm>
            <a:off x="7351180" y="6288874"/>
            <a:ext cx="4248000" cy="1655999"/>
            <a:chOff x="9599712" y="665312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FA867D7-DACC-8A45-ADA8-41C3EBADEF52}"/>
              </a:ext>
            </a:extLst>
          </p:cNvPr>
          <p:cNvGrpSpPr/>
          <p:nvPr/>
        </p:nvGrpSpPr>
        <p:grpSpPr>
          <a:xfrm>
            <a:off x="13023528" y="6288874"/>
            <a:ext cx="4248000" cy="1655999"/>
            <a:chOff x="9599712" y="665312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3E09E6B-DDAD-6049-996B-501001671BCE}"/>
              </a:ext>
            </a:extLst>
          </p:cNvPr>
          <p:cNvGrpSpPr/>
          <p:nvPr/>
        </p:nvGrpSpPr>
        <p:grpSpPr>
          <a:xfrm>
            <a:off x="18695875" y="6288874"/>
            <a:ext cx="4248000" cy="1655999"/>
            <a:chOff x="9599712" y="665312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9599712" y="665312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1635442"/>
              <a:ext cx="424800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2" y="849752"/>
              <a:ext cx="424800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AB702165-265F-3244-BC9D-A7875C99C142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 bwMode="auto">
          <a:xfrm rot="16200000" flipH="1">
            <a:off x="12370151" y="3511497"/>
            <a:ext cx="2599226" cy="295552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47" name="Соединительная линия уступом 46">
            <a:extLst>
              <a:ext uri="{FF2B5EF4-FFF2-40B4-BE49-F238E27FC236}">
                <a16:creationId xmlns:a16="http://schemas.microsoft.com/office/drawing/2014/main" id="{15734E1A-DD92-6C47-92BD-67ED6A2727ED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 bwMode="auto">
          <a:xfrm rot="5400000">
            <a:off x="9533977" y="3630851"/>
            <a:ext cx="2599226" cy="271682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E9231F23-A718-CB4A-A674-D3410AFBFC83}"/>
              </a:ext>
            </a:extLst>
          </p:cNvPr>
          <p:cNvSpPr/>
          <p:nvPr/>
        </p:nvSpPr>
        <p:spPr>
          <a:xfrm>
            <a:off x="1784918" y="8748899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A45B9787-88FC-A74B-AFCA-A7382C069B7F}"/>
              </a:ext>
            </a:extLst>
          </p:cNvPr>
          <p:cNvSpPr/>
          <p:nvPr/>
        </p:nvSpPr>
        <p:spPr>
          <a:xfrm>
            <a:off x="7457266" y="8748899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37DDC633-ED85-8F45-8BDB-6F0BF6FAA349}"/>
              </a:ext>
            </a:extLst>
          </p:cNvPr>
          <p:cNvSpPr/>
          <p:nvPr/>
        </p:nvSpPr>
        <p:spPr>
          <a:xfrm>
            <a:off x="13129614" y="8748899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6CA106A9-021D-C247-B9F3-15B8104085E5}"/>
              </a:ext>
            </a:extLst>
          </p:cNvPr>
          <p:cNvSpPr/>
          <p:nvPr/>
        </p:nvSpPr>
        <p:spPr>
          <a:xfrm>
            <a:off x="18801961" y="8748899"/>
            <a:ext cx="4035828" cy="206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 ipsum dolor sit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consectetur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adipiscing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incididunt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170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1313384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1ACAAAD-2C6C-0B47-B115-2E61595D2FB5}"/>
              </a:ext>
            </a:extLst>
          </p:cNvPr>
          <p:cNvSpPr/>
          <p:nvPr/>
        </p:nvSpPr>
        <p:spPr bwMode="auto">
          <a:xfrm>
            <a:off x="1678832" y="5561856"/>
            <a:ext cx="4248000" cy="1655999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1350EEA-2B1D-8943-A453-E339C7B5D17F}"/>
              </a:ext>
            </a:extLst>
          </p:cNvPr>
          <p:cNvSpPr txBox="1">
            <a:spLocks/>
          </p:cNvSpPr>
          <p:nvPr/>
        </p:nvSpPr>
        <p:spPr bwMode="auto">
          <a:xfrm>
            <a:off x="2093677" y="6531986"/>
            <a:ext cx="3418310" cy="38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CBD07B9-74A6-8940-817D-4C22E0AFE142}"/>
              </a:ext>
            </a:extLst>
          </p:cNvPr>
          <p:cNvSpPr txBox="1">
            <a:spLocks/>
          </p:cNvSpPr>
          <p:nvPr/>
        </p:nvSpPr>
        <p:spPr bwMode="auto">
          <a:xfrm>
            <a:off x="1949116" y="5746296"/>
            <a:ext cx="3707432" cy="77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Lory Stark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 bwMode="auto">
          <a:xfrm rot="16200000" flipH="1">
            <a:off x="15533829" y="275810"/>
            <a:ext cx="1944216" cy="8627875"/>
          </a:xfrm>
          <a:prstGeom prst="bent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025308" y="395164"/>
            <a:ext cx="1944216" cy="838916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59917F7-FDE0-A34A-B55C-C6FF046A2050}"/>
              </a:ext>
            </a:extLst>
          </p:cNvPr>
          <p:cNvSpPr/>
          <p:nvPr/>
        </p:nvSpPr>
        <p:spPr bwMode="auto">
          <a:xfrm>
            <a:off x="7351180" y="5561856"/>
            <a:ext cx="4248000" cy="1655999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68597478-C1E3-E147-934E-ECF94D81FA0E}"/>
              </a:ext>
            </a:extLst>
          </p:cNvPr>
          <p:cNvSpPr txBox="1">
            <a:spLocks/>
          </p:cNvSpPr>
          <p:nvPr/>
        </p:nvSpPr>
        <p:spPr bwMode="auto">
          <a:xfrm>
            <a:off x="7736190" y="6531986"/>
            <a:ext cx="3477980" cy="38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378EA399-A6C6-3C4C-BB39-26B8C347853B}"/>
              </a:ext>
            </a:extLst>
          </p:cNvPr>
          <p:cNvSpPr txBox="1">
            <a:spLocks/>
          </p:cNvSpPr>
          <p:nvPr/>
        </p:nvSpPr>
        <p:spPr bwMode="auto">
          <a:xfrm>
            <a:off x="7736190" y="5746296"/>
            <a:ext cx="3477980" cy="77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Max Factor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0DA73412-A496-7445-B264-785163CA0543}"/>
              </a:ext>
            </a:extLst>
          </p:cNvPr>
          <p:cNvSpPr/>
          <p:nvPr/>
        </p:nvSpPr>
        <p:spPr bwMode="auto">
          <a:xfrm>
            <a:off x="13023528" y="5561856"/>
            <a:ext cx="4248000" cy="1655999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C1808EDB-1674-2A4C-A094-61494267BB0A}"/>
              </a:ext>
            </a:extLst>
          </p:cNvPr>
          <p:cNvSpPr txBox="1">
            <a:spLocks/>
          </p:cNvSpPr>
          <p:nvPr/>
        </p:nvSpPr>
        <p:spPr bwMode="auto">
          <a:xfrm>
            <a:off x="13429698" y="6531986"/>
            <a:ext cx="3435660" cy="38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06B7D711-6067-4248-8D5C-91BBE635668F}"/>
              </a:ext>
            </a:extLst>
          </p:cNvPr>
          <p:cNvSpPr txBox="1">
            <a:spLocks/>
          </p:cNvSpPr>
          <p:nvPr/>
        </p:nvSpPr>
        <p:spPr bwMode="auto">
          <a:xfrm>
            <a:off x="13408538" y="5746296"/>
            <a:ext cx="3477980" cy="77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Helen Stark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699C7D2-E334-D044-9B50-946D9347A8FA}"/>
              </a:ext>
            </a:extLst>
          </p:cNvPr>
          <p:cNvSpPr/>
          <p:nvPr/>
        </p:nvSpPr>
        <p:spPr bwMode="auto">
          <a:xfrm>
            <a:off x="18695875" y="5561856"/>
            <a:ext cx="4248000" cy="1655999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50149533-268D-C94D-959E-6B518A9A919A}"/>
              </a:ext>
            </a:extLst>
          </p:cNvPr>
          <p:cNvSpPr txBox="1">
            <a:spLocks/>
          </p:cNvSpPr>
          <p:nvPr/>
        </p:nvSpPr>
        <p:spPr bwMode="auto">
          <a:xfrm>
            <a:off x="19072211" y="6531985"/>
            <a:ext cx="3495328" cy="38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 eaLnBrk="1">
              <a:defRPr/>
            </a:pPr>
            <a:r>
              <a:rPr lang="en-US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rPr>
              <a:t>MANAGER</a:t>
            </a:r>
            <a:endParaRPr lang="x-none" altLang="x-none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Poppins SemiBold" charset="0"/>
            </a:endParaRPr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FBCE5261-EE76-C641-8578-D5BC8AFB4533}"/>
              </a:ext>
            </a:extLst>
          </p:cNvPr>
          <p:cNvSpPr txBox="1">
            <a:spLocks/>
          </p:cNvSpPr>
          <p:nvPr/>
        </p:nvSpPr>
        <p:spPr bwMode="auto">
          <a:xfrm>
            <a:off x="19093371" y="5746296"/>
            <a:ext cx="3453008" cy="77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defRPr/>
            </a:pPr>
            <a:r>
              <a:rPr lang="en-US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rPr>
              <a:t>Jenny Hue</a:t>
            </a:r>
            <a:endParaRPr lang="x-none" altLang="x-none" sz="4000" b="1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  <a:sym typeface="Poppins Medium" charset="0"/>
            </a:endParaRPr>
          </a:p>
        </p:txBody>
      </p: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AB702165-265F-3244-BC9D-A7875C99C142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 bwMode="auto">
          <a:xfrm rot="16200000" flipH="1">
            <a:off x="12697656" y="3111984"/>
            <a:ext cx="1944216" cy="295552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47" name="Соединительная линия уступом 46">
            <a:extLst>
              <a:ext uri="{FF2B5EF4-FFF2-40B4-BE49-F238E27FC236}">
                <a16:creationId xmlns:a16="http://schemas.microsoft.com/office/drawing/2014/main" id="{15734E1A-DD92-6C47-92BD-67ED6A2727ED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 bwMode="auto">
          <a:xfrm rot="5400000">
            <a:off x="9861482" y="3231338"/>
            <a:ext cx="1944216" cy="271682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6BDFC8A-8634-9B46-87AE-3C335EB36978}"/>
              </a:ext>
            </a:extLst>
          </p:cNvPr>
          <p:cNvGrpSpPr/>
          <p:nvPr/>
        </p:nvGrpSpPr>
        <p:grpSpPr>
          <a:xfrm>
            <a:off x="1687507" y="7970039"/>
            <a:ext cx="4248000" cy="1512000"/>
            <a:chOff x="9599712" y="665311"/>
            <a:chExt cx="4248000" cy="15120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A944766E-7DC6-5B4C-BC67-9BD0986C05E7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1F9362F2-6791-4E44-99C5-2E67FE18B2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AEF36323-C670-274E-A623-6DFC371005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40093A-055A-7A47-A9D6-ED0AC677110E}"/>
              </a:ext>
            </a:extLst>
          </p:cNvPr>
          <p:cNvGrpSpPr/>
          <p:nvPr/>
        </p:nvGrpSpPr>
        <p:grpSpPr>
          <a:xfrm>
            <a:off x="1687507" y="9666480"/>
            <a:ext cx="4248000" cy="1512000"/>
            <a:chOff x="9599712" y="665311"/>
            <a:chExt cx="4248000" cy="1512000"/>
          </a:xfrm>
        </p:grpSpPr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7B4E5F93-FE65-DC4F-B943-30B49FE0CF0C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6F1B593F-0476-4A45-B3B8-6126E493A4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id="{F7181869-1265-9B4B-9950-FF92E74EA1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Liloo</a:t>
              </a: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Stark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E2DC15D-6BE2-1A4B-9FE4-E0C9B0CE20F9}"/>
              </a:ext>
            </a:extLst>
          </p:cNvPr>
          <p:cNvGrpSpPr/>
          <p:nvPr/>
        </p:nvGrpSpPr>
        <p:grpSpPr>
          <a:xfrm>
            <a:off x="7351180" y="7970039"/>
            <a:ext cx="4248000" cy="1512000"/>
            <a:chOff x="9599712" y="665311"/>
            <a:chExt cx="4248000" cy="1512000"/>
          </a:xfrm>
        </p:grpSpPr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DE48D750-4207-9B4C-A873-29A44B1C7963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71E3900E-92EA-9B48-8F38-FAFD745738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C8520B7-D587-D647-BAAB-825C7CE9B7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3E4114C-F05E-CD4B-B184-0BB9C2B04C35}"/>
              </a:ext>
            </a:extLst>
          </p:cNvPr>
          <p:cNvGrpSpPr/>
          <p:nvPr/>
        </p:nvGrpSpPr>
        <p:grpSpPr>
          <a:xfrm>
            <a:off x="7351180" y="9666480"/>
            <a:ext cx="4248000" cy="1512000"/>
            <a:chOff x="9599712" y="665311"/>
            <a:chExt cx="4248000" cy="1512000"/>
          </a:xfrm>
        </p:grpSpPr>
        <p:sp>
          <p:nvSpPr>
            <p:cNvPr id="58" name="Скругленный прямоугольник 57">
              <a:extLst>
                <a:ext uri="{FF2B5EF4-FFF2-40B4-BE49-F238E27FC236}">
                  <a16:creationId xmlns:a16="http://schemas.microsoft.com/office/drawing/2014/main" id="{2EECB682-5DCA-C94A-BB60-C98729A3B4D0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377109CC-772D-674C-AD8C-16CF86DFBF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0" name="Text Box 3">
              <a:extLst>
                <a:ext uri="{FF2B5EF4-FFF2-40B4-BE49-F238E27FC236}">
                  <a16:creationId xmlns:a16="http://schemas.microsoft.com/office/drawing/2014/main" id="{4DF9ACAD-F8FF-4645-BEB8-3B6389D383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Fry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C55B83E-9A36-F24A-95D3-E0B1CA42D799}"/>
              </a:ext>
            </a:extLst>
          </p:cNvPr>
          <p:cNvGrpSpPr/>
          <p:nvPr/>
        </p:nvGrpSpPr>
        <p:grpSpPr>
          <a:xfrm>
            <a:off x="13023528" y="7970039"/>
            <a:ext cx="4248000" cy="1512000"/>
            <a:chOff x="9599712" y="665311"/>
            <a:chExt cx="4248000" cy="1512000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47877E02-9C00-CF4D-82F7-FE4E88A2479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1EE8FF4D-AEE3-9B45-9015-51E9A96B9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1C908D08-713A-1248-9078-EA305B9940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09BEEA4-243B-7E47-9A90-5243C571DE3F}"/>
              </a:ext>
            </a:extLst>
          </p:cNvPr>
          <p:cNvGrpSpPr/>
          <p:nvPr/>
        </p:nvGrpSpPr>
        <p:grpSpPr>
          <a:xfrm>
            <a:off x="13023528" y="9666480"/>
            <a:ext cx="4248000" cy="1512000"/>
            <a:chOff x="9599712" y="665311"/>
            <a:chExt cx="4248000" cy="1512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D541EBA5-8518-0844-98AF-55795F05923E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7" name="Text Box 2">
              <a:extLst>
                <a:ext uri="{FF2B5EF4-FFF2-40B4-BE49-F238E27FC236}">
                  <a16:creationId xmlns:a16="http://schemas.microsoft.com/office/drawing/2014/main" id="{16139A28-0C11-FE46-A147-0E765E7609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8" name="Text Box 3">
              <a:extLst>
                <a:ext uri="{FF2B5EF4-FFF2-40B4-BE49-F238E27FC236}">
                  <a16:creationId xmlns:a16="http://schemas.microsoft.com/office/drawing/2014/main" id="{7F27D211-AB97-984E-86F1-C3EE5A76CA1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Mike Freeman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9C0166A-FE51-B544-95E0-B9FA07C2F8BA}"/>
              </a:ext>
            </a:extLst>
          </p:cNvPr>
          <p:cNvGrpSpPr/>
          <p:nvPr/>
        </p:nvGrpSpPr>
        <p:grpSpPr>
          <a:xfrm>
            <a:off x="18687201" y="7970039"/>
            <a:ext cx="4248000" cy="1512000"/>
            <a:chOff x="9599712" y="665311"/>
            <a:chExt cx="4248000" cy="1512000"/>
          </a:xfrm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04F3B17E-5C19-2745-820F-A7965181EDF4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1" name="Text Box 2">
              <a:extLst>
                <a:ext uri="{FF2B5EF4-FFF2-40B4-BE49-F238E27FC236}">
                  <a16:creationId xmlns:a16="http://schemas.microsoft.com/office/drawing/2014/main" id="{16E67777-DE9A-3542-97B4-FE14ACDFE1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C23F9507-2513-E24D-8948-D6D0DA71D3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C62AF60-0FA3-2641-8E20-755EDD164725}"/>
              </a:ext>
            </a:extLst>
          </p:cNvPr>
          <p:cNvGrpSpPr/>
          <p:nvPr/>
        </p:nvGrpSpPr>
        <p:grpSpPr>
          <a:xfrm>
            <a:off x="18687201" y="9666480"/>
            <a:ext cx="4248000" cy="1512000"/>
            <a:chOff x="9599712" y="665311"/>
            <a:chExt cx="4248000" cy="1512000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02AA2790-3DB0-5242-A3FD-B7C25C04A3D2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5" name="Text Box 2">
              <a:extLst>
                <a:ext uri="{FF2B5EF4-FFF2-40B4-BE49-F238E27FC236}">
                  <a16:creationId xmlns:a16="http://schemas.microsoft.com/office/drawing/2014/main" id="{11F402DF-3F42-214B-BCFE-6B5763217A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6" name="Text Box 3">
              <a:extLst>
                <a:ext uri="{FF2B5EF4-FFF2-40B4-BE49-F238E27FC236}">
                  <a16:creationId xmlns:a16="http://schemas.microsoft.com/office/drawing/2014/main" id="{6CD4C136-80F4-A741-B247-BEBF8E15DE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6" name="Соединительная линия уступом 5">
            <a:extLst>
              <a:ext uri="{FF2B5EF4-FFF2-40B4-BE49-F238E27FC236}">
                <a16:creationId xmlns:a16="http://schemas.microsoft.com/office/drawing/2014/main" id="{14F735A0-FE18-3543-93C3-25A6E590F98B}"/>
              </a:ext>
            </a:extLst>
          </p:cNvPr>
          <p:cNvCxnSpPr>
            <a:cxnSpLocks/>
            <a:endCxn id="32" idx="1"/>
          </p:cNvCxnSpPr>
          <p:nvPr/>
        </p:nvCxnSpPr>
        <p:spPr bwMode="auto">
          <a:xfrm rot="5400000">
            <a:off x="534138" y="7572670"/>
            <a:ext cx="2306738" cy="12700"/>
          </a:xfrm>
          <a:prstGeom prst="bentConnector4">
            <a:avLst>
              <a:gd name="adj1" fmla="val -812"/>
              <a:gd name="adj2" fmla="val 360526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2" name="Соединительная линия уступом 21">
            <a:extLst>
              <a:ext uri="{FF2B5EF4-FFF2-40B4-BE49-F238E27FC236}">
                <a16:creationId xmlns:a16="http://schemas.microsoft.com/office/drawing/2014/main" id="{CA79FE30-6C8B-1D41-9B7E-1B027D011F99}"/>
              </a:ext>
            </a:extLst>
          </p:cNvPr>
          <p:cNvCxnSpPr>
            <a:stCxn id="8" idx="1"/>
            <a:endCxn id="45" idx="1"/>
          </p:cNvCxnSpPr>
          <p:nvPr/>
        </p:nvCxnSpPr>
        <p:spPr bwMode="auto">
          <a:xfrm rot="10800000" flipH="1" flipV="1">
            <a:off x="1678831" y="6389856"/>
            <a:ext cx="8675" cy="4032624"/>
          </a:xfrm>
          <a:prstGeom prst="bentConnector3">
            <a:avLst>
              <a:gd name="adj1" fmla="val -513162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7" name="Соединительная линия уступом 76">
            <a:extLst>
              <a:ext uri="{FF2B5EF4-FFF2-40B4-BE49-F238E27FC236}">
                <a16:creationId xmlns:a16="http://schemas.microsoft.com/office/drawing/2014/main" id="{2BBF24E9-5F61-3948-95CE-4CFB6AA26402}"/>
              </a:ext>
            </a:extLst>
          </p:cNvPr>
          <p:cNvCxnSpPr>
            <a:cxnSpLocks/>
            <a:stCxn id="29" idx="1"/>
            <a:endCxn id="50" idx="1"/>
          </p:cNvCxnSpPr>
          <p:nvPr/>
        </p:nvCxnSpPr>
        <p:spPr bwMode="auto">
          <a:xfrm rot="10800000" flipV="1">
            <a:off x="7351180" y="6389855"/>
            <a:ext cx="12700" cy="2336183"/>
          </a:xfrm>
          <a:prstGeom prst="bentConnector3">
            <a:avLst>
              <a:gd name="adj1" fmla="val 331579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1" name="Соединительная линия уступом 80">
            <a:extLst>
              <a:ext uri="{FF2B5EF4-FFF2-40B4-BE49-F238E27FC236}">
                <a16:creationId xmlns:a16="http://schemas.microsoft.com/office/drawing/2014/main" id="{7EEB7332-FA6C-9C4D-ABD6-E7FA53B32BDC}"/>
              </a:ext>
            </a:extLst>
          </p:cNvPr>
          <p:cNvCxnSpPr>
            <a:stCxn id="29" idx="1"/>
          </p:cNvCxnSpPr>
          <p:nvPr/>
        </p:nvCxnSpPr>
        <p:spPr bwMode="auto">
          <a:xfrm rot="10800000" flipH="1" flipV="1">
            <a:off x="7351180" y="6389855"/>
            <a:ext cx="8674" cy="4104683"/>
          </a:xfrm>
          <a:prstGeom prst="bentConnector4">
            <a:avLst>
              <a:gd name="adj1" fmla="val -4854796"/>
              <a:gd name="adj2" fmla="val 9995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7" name="Соединительная линия уступом 86">
            <a:extLst>
              <a:ext uri="{FF2B5EF4-FFF2-40B4-BE49-F238E27FC236}">
                <a16:creationId xmlns:a16="http://schemas.microsoft.com/office/drawing/2014/main" id="{F10A05D7-AD0D-EF45-9651-4043764C6B17}"/>
              </a:ext>
            </a:extLst>
          </p:cNvPr>
          <p:cNvCxnSpPr>
            <a:endCxn id="66" idx="1"/>
          </p:cNvCxnSpPr>
          <p:nvPr/>
        </p:nvCxnSpPr>
        <p:spPr bwMode="auto">
          <a:xfrm rot="5400000">
            <a:off x="11007216" y="8406167"/>
            <a:ext cx="4032625" cy="12700"/>
          </a:xfrm>
          <a:prstGeom prst="bentConnector4">
            <a:avLst>
              <a:gd name="adj1" fmla="val 50"/>
              <a:gd name="adj2" fmla="val 436315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2" name="Соединительная линия уступом 91">
            <a:extLst>
              <a:ext uri="{FF2B5EF4-FFF2-40B4-BE49-F238E27FC236}">
                <a16:creationId xmlns:a16="http://schemas.microsoft.com/office/drawing/2014/main" id="{29695C1B-8DCA-A746-B294-E677BEBE63F8}"/>
              </a:ext>
            </a:extLst>
          </p:cNvPr>
          <p:cNvCxnSpPr>
            <a:stCxn id="37" idx="1"/>
            <a:endCxn id="62" idx="1"/>
          </p:cNvCxnSpPr>
          <p:nvPr/>
        </p:nvCxnSpPr>
        <p:spPr bwMode="auto">
          <a:xfrm rot="10800000" flipV="1">
            <a:off x="13023528" y="6389855"/>
            <a:ext cx="12700" cy="2336183"/>
          </a:xfrm>
          <a:prstGeom prst="bentConnector3">
            <a:avLst>
              <a:gd name="adj1" fmla="val 445263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5" name="Соединительная линия уступом 94">
            <a:extLst>
              <a:ext uri="{FF2B5EF4-FFF2-40B4-BE49-F238E27FC236}">
                <a16:creationId xmlns:a16="http://schemas.microsoft.com/office/drawing/2014/main" id="{0B51C553-7442-E94D-89FB-69794E49F46C}"/>
              </a:ext>
            </a:extLst>
          </p:cNvPr>
          <p:cNvCxnSpPr>
            <a:stCxn id="41" idx="1"/>
          </p:cNvCxnSpPr>
          <p:nvPr/>
        </p:nvCxnSpPr>
        <p:spPr bwMode="auto">
          <a:xfrm rot="10800000" flipV="1">
            <a:off x="18695875" y="6389856"/>
            <a:ext cx="12700" cy="2408242"/>
          </a:xfrm>
          <a:prstGeom prst="bentConnector4">
            <a:avLst>
              <a:gd name="adj1" fmla="val 4073677"/>
              <a:gd name="adj2" fmla="val 10016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99" name="Соединительная линия уступом 98">
            <a:extLst>
              <a:ext uri="{FF2B5EF4-FFF2-40B4-BE49-F238E27FC236}">
                <a16:creationId xmlns:a16="http://schemas.microsoft.com/office/drawing/2014/main" id="{54188F4F-0CA3-2747-B3AA-216894577E5D}"/>
              </a:ext>
            </a:extLst>
          </p:cNvPr>
          <p:cNvCxnSpPr>
            <a:stCxn id="41" idx="1"/>
            <a:endCxn id="74" idx="1"/>
          </p:cNvCxnSpPr>
          <p:nvPr/>
        </p:nvCxnSpPr>
        <p:spPr bwMode="auto">
          <a:xfrm rot="10800000" flipV="1">
            <a:off x="18687201" y="6389856"/>
            <a:ext cx="8674" cy="4032624"/>
          </a:xfrm>
          <a:prstGeom prst="bentConnector3">
            <a:avLst>
              <a:gd name="adj1" fmla="val 606446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119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1" y="1313384"/>
            <a:ext cx="5184577" cy="2304256"/>
            <a:chOff x="9599711" y="665312"/>
            <a:chExt cx="5184577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2019641"/>
              <a:ext cx="518457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99711" y="1241376"/>
              <a:ext cx="5184577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6E2BD57-3BC1-F545-A527-2300DE0F98F7}"/>
              </a:ext>
            </a:extLst>
          </p:cNvPr>
          <p:cNvGrpSpPr/>
          <p:nvPr/>
        </p:nvGrpSpPr>
        <p:grpSpPr>
          <a:xfrm>
            <a:off x="1683169" y="5561856"/>
            <a:ext cx="4248000" cy="1655999"/>
            <a:chOff x="1678832" y="5561856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6" name="Соединительная линия уступом 25">
            <a:extLst>
              <a:ext uri="{FF2B5EF4-FFF2-40B4-BE49-F238E27FC236}">
                <a16:creationId xmlns:a16="http://schemas.microsoft.com/office/drawing/2014/main" id="{14592809-9A89-4F4B-84E1-DDDEBEE9069F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 bwMode="auto">
          <a:xfrm rot="16200000" flipH="1">
            <a:off x="15531661" y="277979"/>
            <a:ext cx="1944216" cy="862353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8" name="Соединительная линия уступом 27">
            <a:extLst>
              <a:ext uri="{FF2B5EF4-FFF2-40B4-BE49-F238E27FC236}">
                <a16:creationId xmlns:a16="http://schemas.microsoft.com/office/drawing/2014/main" id="{6752FEE2-E4F8-3041-A2A3-252FE6E9AF5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 bwMode="auto">
          <a:xfrm rot="5400000">
            <a:off x="7027477" y="397333"/>
            <a:ext cx="1944216" cy="8384831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A1A485-49BA-E743-8134-8D833BB11362}"/>
              </a:ext>
            </a:extLst>
          </p:cNvPr>
          <p:cNvGrpSpPr/>
          <p:nvPr/>
        </p:nvGrpSpPr>
        <p:grpSpPr>
          <a:xfrm>
            <a:off x="7351180" y="5561856"/>
            <a:ext cx="4248000" cy="1655999"/>
            <a:chOff x="7351180" y="5561856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F7F3D39-E703-E045-842A-58DC0915878A}"/>
              </a:ext>
            </a:extLst>
          </p:cNvPr>
          <p:cNvGrpSpPr/>
          <p:nvPr/>
        </p:nvGrpSpPr>
        <p:grpSpPr>
          <a:xfrm>
            <a:off x="13023528" y="5561856"/>
            <a:ext cx="4248000" cy="1655999"/>
            <a:chOff x="13023528" y="5561856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B8E113B-31DF-C541-A3ED-E4BE323F4E78}"/>
              </a:ext>
            </a:extLst>
          </p:cNvPr>
          <p:cNvGrpSpPr/>
          <p:nvPr/>
        </p:nvGrpSpPr>
        <p:grpSpPr>
          <a:xfrm>
            <a:off x="18691538" y="5561856"/>
            <a:ext cx="4248000" cy="1655999"/>
            <a:chOff x="18695875" y="5561856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4" name="Соединительная линия уступом 23">
            <a:extLst>
              <a:ext uri="{FF2B5EF4-FFF2-40B4-BE49-F238E27FC236}">
                <a16:creationId xmlns:a16="http://schemas.microsoft.com/office/drawing/2014/main" id="{AB702165-265F-3244-BC9D-A7875C99C142}"/>
              </a:ext>
            </a:extLst>
          </p:cNvPr>
          <p:cNvCxnSpPr>
            <a:cxnSpLocks/>
            <a:stCxn id="12" idx="2"/>
            <a:endCxn id="37" idx="0"/>
          </p:cNvCxnSpPr>
          <p:nvPr/>
        </p:nvCxnSpPr>
        <p:spPr bwMode="auto">
          <a:xfrm rot="16200000" flipH="1">
            <a:off x="12697656" y="3111984"/>
            <a:ext cx="1944216" cy="295552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47" name="Соединительная линия уступом 46">
            <a:extLst>
              <a:ext uri="{FF2B5EF4-FFF2-40B4-BE49-F238E27FC236}">
                <a16:creationId xmlns:a16="http://schemas.microsoft.com/office/drawing/2014/main" id="{15734E1A-DD92-6C47-92BD-67ED6A2727ED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 bwMode="auto">
          <a:xfrm rot="5400000">
            <a:off x="9861482" y="3231338"/>
            <a:ext cx="1944216" cy="271682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6BDFC8A-8634-9B46-87AE-3C335EB36978}"/>
              </a:ext>
            </a:extLst>
          </p:cNvPr>
          <p:cNvGrpSpPr/>
          <p:nvPr/>
        </p:nvGrpSpPr>
        <p:grpSpPr>
          <a:xfrm>
            <a:off x="1683169" y="7686167"/>
            <a:ext cx="4248000" cy="1512000"/>
            <a:chOff x="9599712" y="665311"/>
            <a:chExt cx="4248000" cy="15120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A944766E-7DC6-5B4C-BC67-9BD0986C05E7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1F9362F2-6791-4E44-99C5-2E67FE18B2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AEF36323-C670-274E-A623-6DFC371005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40093A-055A-7A47-A9D6-ED0AC677110E}"/>
              </a:ext>
            </a:extLst>
          </p:cNvPr>
          <p:cNvGrpSpPr/>
          <p:nvPr/>
        </p:nvGrpSpPr>
        <p:grpSpPr>
          <a:xfrm>
            <a:off x="1683169" y="9666480"/>
            <a:ext cx="4248000" cy="1512000"/>
            <a:chOff x="9599712" y="665311"/>
            <a:chExt cx="4248000" cy="1512000"/>
          </a:xfrm>
        </p:grpSpPr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7B4E5F93-FE65-DC4F-B943-30B49FE0CF0C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6F1B593F-0476-4A45-B3B8-6126E493A4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id="{F7181869-1265-9B4B-9950-FF92E74EA1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Liloo</a:t>
              </a: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Stark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E2DC15D-6BE2-1A4B-9FE4-E0C9B0CE20F9}"/>
              </a:ext>
            </a:extLst>
          </p:cNvPr>
          <p:cNvGrpSpPr/>
          <p:nvPr/>
        </p:nvGrpSpPr>
        <p:grpSpPr>
          <a:xfrm>
            <a:off x="7351180" y="7686167"/>
            <a:ext cx="4248000" cy="1512000"/>
            <a:chOff x="9599712" y="665311"/>
            <a:chExt cx="4248000" cy="1512000"/>
          </a:xfrm>
        </p:grpSpPr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DE48D750-4207-9B4C-A873-29A44B1C7963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71E3900E-92EA-9B48-8F38-FAFD745738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C8520B7-D587-D647-BAAB-825C7CE9B7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3E4114C-F05E-CD4B-B184-0BB9C2B04C35}"/>
              </a:ext>
            </a:extLst>
          </p:cNvPr>
          <p:cNvGrpSpPr/>
          <p:nvPr/>
        </p:nvGrpSpPr>
        <p:grpSpPr>
          <a:xfrm>
            <a:off x="7351180" y="9666480"/>
            <a:ext cx="4248000" cy="1512000"/>
            <a:chOff x="9599712" y="665311"/>
            <a:chExt cx="4248000" cy="1512000"/>
          </a:xfrm>
        </p:grpSpPr>
        <p:sp>
          <p:nvSpPr>
            <p:cNvPr id="58" name="Скругленный прямоугольник 57">
              <a:extLst>
                <a:ext uri="{FF2B5EF4-FFF2-40B4-BE49-F238E27FC236}">
                  <a16:creationId xmlns:a16="http://schemas.microsoft.com/office/drawing/2014/main" id="{2EECB682-5DCA-C94A-BB60-C98729A3B4D0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377109CC-772D-674C-AD8C-16CF86DFBF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0" name="Text Box 3">
              <a:extLst>
                <a:ext uri="{FF2B5EF4-FFF2-40B4-BE49-F238E27FC236}">
                  <a16:creationId xmlns:a16="http://schemas.microsoft.com/office/drawing/2014/main" id="{4DF9ACAD-F8FF-4645-BEB8-3B6389D383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Fry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C55B83E-9A36-F24A-95D3-E0B1CA42D799}"/>
              </a:ext>
            </a:extLst>
          </p:cNvPr>
          <p:cNvGrpSpPr/>
          <p:nvPr/>
        </p:nvGrpSpPr>
        <p:grpSpPr>
          <a:xfrm>
            <a:off x="13023528" y="7686167"/>
            <a:ext cx="4248000" cy="1512000"/>
            <a:chOff x="9599712" y="665311"/>
            <a:chExt cx="4248000" cy="1512000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47877E02-9C00-CF4D-82F7-FE4E88A2479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1EE8FF4D-AEE3-9B45-9015-51E9A96B9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1C908D08-713A-1248-9078-EA305B9940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09BEEA4-243B-7E47-9A90-5243C571DE3F}"/>
              </a:ext>
            </a:extLst>
          </p:cNvPr>
          <p:cNvGrpSpPr/>
          <p:nvPr/>
        </p:nvGrpSpPr>
        <p:grpSpPr>
          <a:xfrm>
            <a:off x="13023528" y="9666480"/>
            <a:ext cx="4248000" cy="1512000"/>
            <a:chOff x="9599712" y="665311"/>
            <a:chExt cx="4248000" cy="1512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D541EBA5-8518-0844-98AF-55795F05923E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7" name="Text Box 2">
              <a:extLst>
                <a:ext uri="{FF2B5EF4-FFF2-40B4-BE49-F238E27FC236}">
                  <a16:creationId xmlns:a16="http://schemas.microsoft.com/office/drawing/2014/main" id="{16139A28-0C11-FE46-A147-0E765E7609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8" name="Text Box 3">
              <a:extLst>
                <a:ext uri="{FF2B5EF4-FFF2-40B4-BE49-F238E27FC236}">
                  <a16:creationId xmlns:a16="http://schemas.microsoft.com/office/drawing/2014/main" id="{7F27D211-AB97-984E-86F1-C3EE5A76CA1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Mike Freeman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9C0166A-FE51-B544-95E0-B9FA07C2F8BA}"/>
              </a:ext>
            </a:extLst>
          </p:cNvPr>
          <p:cNvGrpSpPr/>
          <p:nvPr/>
        </p:nvGrpSpPr>
        <p:grpSpPr>
          <a:xfrm>
            <a:off x="18691538" y="7686167"/>
            <a:ext cx="4248000" cy="1512000"/>
            <a:chOff x="9599712" y="665311"/>
            <a:chExt cx="4248000" cy="1512000"/>
          </a:xfrm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04F3B17E-5C19-2745-820F-A7965181EDF4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1" name="Text Box 2">
              <a:extLst>
                <a:ext uri="{FF2B5EF4-FFF2-40B4-BE49-F238E27FC236}">
                  <a16:creationId xmlns:a16="http://schemas.microsoft.com/office/drawing/2014/main" id="{16E67777-DE9A-3542-97B4-FE14ACDFE1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C23F9507-2513-E24D-8948-D6D0DA71D3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C62AF60-0FA3-2641-8E20-755EDD164725}"/>
              </a:ext>
            </a:extLst>
          </p:cNvPr>
          <p:cNvGrpSpPr/>
          <p:nvPr/>
        </p:nvGrpSpPr>
        <p:grpSpPr>
          <a:xfrm>
            <a:off x="18691538" y="9666480"/>
            <a:ext cx="4248000" cy="1512000"/>
            <a:chOff x="9599712" y="665311"/>
            <a:chExt cx="4248000" cy="1512000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02AA2790-3DB0-5242-A3FD-B7C25C04A3D2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5" name="Text Box 2">
              <a:extLst>
                <a:ext uri="{FF2B5EF4-FFF2-40B4-BE49-F238E27FC236}">
                  <a16:creationId xmlns:a16="http://schemas.microsoft.com/office/drawing/2014/main" id="{11F402DF-3F42-214B-BCFE-6B5763217A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6" name="Text Box 3">
              <a:extLst>
                <a:ext uri="{FF2B5EF4-FFF2-40B4-BE49-F238E27FC236}">
                  <a16:creationId xmlns:a16="http://schemas.microsoft.com/office/drawing/2014/main" id="{6CD4C136-80F4-A741-B247-BEBF8E15DE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7CFF798-08BF-D148-B6A3-693A0ABD9C97}"/>
              </a:ext>
            </a:extLst>
          </p:cNvPr>
          <p:cNvCxnSpPr>
            <a:cxnSpLocks/>
            <a:stCxn id="8" idx="2"/>
            <a:endCxn id="32" idx="0"/>
          </p:cNvCxnSpPr>
          <p:nvPr/>
        </p:nvCxnSpPr>
        <p:spPr bwMode="auto">
          <a:xfrm>
            <a:off x="3807169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76C11E1-B4A0-2A45-86DA-B43350A4B236}"/>
              </a:ext>
            </a:extLst>
          </p:cNvPr>
          <p:cNvCxnSpPr>
            <a:cxnSpLocks/>
            <a:stCxn id="32" idx="2"/>
            <a:endCxn id="45" idx="0"/>
          </p:cNvCxnSpPr>
          <p:nvPr/>
        </p:nvCxnSpPr>
        <p:spPr bwMode="auto">
          <a:xfrm>
            <a:off x="3807169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DDF2B65-4E3A-B544-A3D1-008D20BB726C}"/>
              </a:ext>
            </a:extLst>
          </p:cNvPr>
          <p:cNvCxnSpPr>
            <a:cxnSpLocks/>
            <a:endCxn id="50" idx="0"/>
          </p:cNvCxnSpPr>
          <p:nvPr/>
        </p:nvCxnSpPr>
        <p:spPr bwMode="auto">
          <a:xfrm>
            <a:off x="9475180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D733DC85-4A14-E141-B70D-95D8BD3A36A8}"/>
              </a:ext>
            </a:extLst>
          </p:cNvPr>
          <p:cNvCxnSpPr>
            <a:stCxn id="50" idx="2"/>
            <a:endCxn id="58" idx="0"/>
          </p:cNvCxnSpPr>
          <p:nvPr/>
        </p:nvCxnSpPr>
        <p:spPr bwMode="auto">
          <a:xfrm>
            <a:off x="9475180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DB1722AE-27B0-A849-97B7-4BEAECBA7BFA}"/>
              </a:ext>
            </a:extLst>
          </p:cNvPr>
          <p:cNvCxnSpPr>
            <a:endCxn id="62" idx="0"/>
          </p:cNvCxnSpPr>
          <p:nvPr/>
        </p:nvCxnSpPr>
        <p:spPr bwMode="auto">
          <a:xfrm>
            <a:off x="15147528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B6CEC027-27FC-0D4B-8A76-69F612B2811B}"/>
              </a:ext>
            </a:extLst>
          </p:cNvPr>
          <p:cNvCxnSpPr>
            <a:stCxn id="62" idx="2"/>
            <a:endCxn id="66" idx="0"/>
          </p:cNvCxnSpPr>
          <p:nvPr/>
        </p:nvCxnSpPr>
        <p:spPr bwMode="auto">
          <a:xfrm>
            <a:off x="15147528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1E83F1ED-A459-4047-AF9A-5206F62C56F5}"/>
              </a:ext>
            </a:extLst>
          </p:cNvPr>
          <p:cNvCxnSpPr>
            <a:endCxn id="70" idx="0"/>
          </p:cNvCxnSpPr>
          <p:nvPr/>
        </p:nvCxnSpPr>
        <p:spPr bwMode="auto">
          <a:xfrm>
            <a:off x="20815538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B0B9FD3F-2B3C-7F41-931E-CEF7716717FD}"/>
              </a:ext>
            </a:extLst>
          </p:cNvPr>
          <p:cNvCxnSpPr>
            <a:stCxn id="70" idx="2"/>
            <a:endCxn id="74" idx="0"/>
          </p:cNvCxnSpPr>
          <p:nvPr/>
        </p:nvCxnSpPr>
        <p:spPr bwMode="auto">
          <a:xfrm>
            <a:off x="20815538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74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3EE289BA-C94A-4BB2-A45F-43DB9446C6F1}"/>
              </a:ext>
            </a:extLst>
          </p:cNvPr>
          <p:cNvGrpSpPr/>
          <p:nvPr/>
        </p:nvGrpSpPr>
        <p:grpSpPr>
          <a:xfrm>
            <a:off x="3486594" y="593304"/>
            <a:ext cx="17410812" cy="11709814"/>
            <a:chOff x="4349625" y="305272"/>
            <a:chExt cx="17410812" cy="11709814"/>
          </a:xfrm>
        </p:grpSpPr>
        <p:sp>
          <p:nvSpPr>
            <p:cNvPr id="3" name="TextBox 88">
              <a:extLst>
                <a:ext uri="{FF2B5EF4-FFF2-40B4-BE49-F238E27FC236}">
                  <a16:creationId xmlns:a16="http://schemas.microsoft.com/office/drawing/2014/main" id="{EC2151EF-A6A6-41D9-8DF5-F141F3DC348A}"/>
                </a:ext>
              </a:extLst>
            </p:cNvPr>
            <p:cNvSpPr txBox="1"/>
            <p:nvPr/>
          </p:nvSpPr>
          <p:spPr>
            <a:xfrm>
              <a:off x="11213845" y="305272"/>
              <a:ext cx="3682419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Slides</a:t>
              </a:r>
            </a:p>
          </p:txBody>
        </p:sp>
        <p:sp>
          <p:nvSpPr>
            <p:cNvPr id="4" name="Rectangle 89">
              <a:extLst>
                <a:ext uri="{FF2B5EF4-FFF2-40B4-BE49-F238E27FC236}">
                  <a16:creationId xmlns:a16="http://schemas.microsoft.com/office/drawing/2014/main" id="{F86BB451-5EA9-4EAE-8EBB-94A5DEBA96BC}"/>
                </a:ext>
              </a:extLst>
            </p:cNvPr>
            <p:cNvSpPr/>
            <p:nvPr/>
          </p:nvSpPr>
          <p:spPr>
            <a:xfrm>
              <a:off x="9392504" y="1396705"/>
              <a:ext cx="732505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44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44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44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r>
                <a:rPr lang="en-US" sz="44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 </a:t>
              </a:r>
              <a:r>
                <a:rPr lang="en-US" sz="44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ctetur</a:t>
              </a:r>
              <a:endParaRPr lang="en-US" sz="4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5" name="Straight Connector 20">
              <a:extLst>
                <a:ext uri="{FF2B5EF4-FFF2-40B4-BE49-F238E27FC236}">
                  <a16:creationId xmlns:a16="http://schemas.microsoft.com/office/drawing/2014/main" id="{516FA758-C88D-426C-A85F-ACF3AACCFB65}"/>
                </a:ext>
              </a:extLst>
            </p:cNvPr>
            <p:cNvCxnSpPr/>
            <p:nvPr/>
          </p:nvCxnSpPr>
          <p:spPr>
            <a:xfrm>
              <a:off x="13055026" y="4062337"/>
              <a:ext cx="0" cy="734048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6FA26F-43E9-4390-9A83-821DE450E4F7}"/>
                </a:ext>
              </a:extLst>
            </p:cNvPr>
            <p:cNvCxnSpPr/>
            <p:nvPr/>
          </p:nvCxnSpPr>
          <p:spPr>
            <a:xfrm>
              <a:off x="7485785" y="11402825"/>
              <a:ext cx="11138482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AA322017-4BD4-4226-8089-A2842C9503F1}"/>
                </a:ext>
              </a:extLst>
            </p:cNvPr>
            <p:cNvCxnSpPr/>
            <p:nvPr/>
          </p:nvCxnSpPr>
          <p:spPr>
            <a:xfrm>
              <a:off x="7762003" y="6482005"/>
              <a:ext cx="11138482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358845AD-3A0E-4469-ACDE-0894F167F5E2}"/>
                </a:ext>
              </a:extLst>
            </p:cNvPr>
            <p:cNvSpPr/>
            <p:nvPr/>
          </p:nvSpPr>
          <p:spPr>
            <a:xfrm>
              <a:off x="10500828" y="3368591"/>
              <a:ext cx="5108406" cy="138749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9" name="Rounded Rectangle 28">
              <a:extLst>
                <a:ext uri="{FF2B5EF4-FFF2-40B4-BE49-F238E27FC236}">
                  <a16:creationId xmlns:a16="http://schemas.microsoft.com/office/drawing/2014/main" id="{732FA1C4-58F5-4240-AE64-185364A21108}"/>
                </a:ext>
              </a:extLst>
            </p:cNvPr>
            <p:cNvSpPr/>
            <p:nvPr/>
          </p:nvSpPr>
          <p:spPr>
            <a:xfrm>
              <a:off x="10500824" y="8207926"/>
              <a:ext cx="5108406" cy="138749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0" name="Rounded Rectangle 27">
              <a:extLst>
                <a:ext uri="{FF2B5EF4-FFF2-40B4-BE49-F238E27FC236}">
                  <a16:creationId xmlns:a16="http://schemas.microsoft.com/office/drawing/2014/main" id="{204024D8-0347-42A8-8758-92DB7886FF11}"/>
                </a:ext>
              </a:extLst>
            </p:cNvPr>
            <p:cNvSpPr/>
            <p:nvPr/>
          </p:nvSpPr>
          <p:spPr>
            <a:xfrm>
              <a:off x="10500828" y="5788258"/>
              <a:ext cx="5108406" cy="138749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1" name="Rounded Rectangle 29">
              <a:extLst>
                <a:ext uri="{FF2B5EF4-FFF2-40B4-BE49-F238E27FC236}">
                  <a16:creationId xmlns:a16="http://schemas.microsoft.com/office/drawing/2014/main" id="{BA966AB5-4444-4D90-B349-96FF8B44A2AD}"/>
                </a:ext>
              </a:extLst>
            </p:cNvPr>
            <p:cNvSpPr/>
            <p:nvPr/>
          </p:nvSpPr>
          <p:spPr>
            <a:xfrm>
              <a:off x="4349625" y="5788258"/>
              <a:ext cx="5108406" cy="138749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4DE76827-4E51-4CAF-89B1-D137E63EC3CC}"/>
                </a:ext>
              </a:extLst>
            </p:cNvPr>
            <p:cNvSpPr/>
            <p:nvPr/>
          </p:nvSpPr>
          <p:spPr>
            <a:xfrm>
              <a:off x="16652031" y="5788258"/>
              <a:ext cx="5108406" cy="138749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3" name="Rounded Rectangle 31">
              <a:extLst>
                <a:ext uri="{FF2B5EF4-FFF2-40B4-BE49-F238E27FC236}">
                  <a16:creationId xmlns:a16="http://schemas.microsoft.com/office/drawing/2014/main" id="{05A640AF-8B3D-4600-A9AE-3DD659EC180E}"/>
                </a:ext>
              </a:extLst>
            </p:cNvPr>
            <p:cNvSpPr/>
            <p:nvPr/>
          </p:nvSpPr>
          <p:spPr>
            <a:xfrm>
              <a:off x="4349625" y="10627593"/>
              <a:ext cx="4067580" cy="138749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4" name="Rounded Rectangle 32">
              <a:extLst>
                <a:ext uri="{FF2B5EF4-FFF2-40B4-BE49-F238E27FC236}">
                  <a16:creationId xmlns:a16="http://schemas.microsoft.com/office/drawing/2014/main" id="{6B9D0815-8A10-438C-A6F7-7DAC25ED5E65}"/>
                </a:ext>
              </a:extLst>
            </p:cNvPr>
            <p:cNvSpPr/>
            <p:nvPr/>
          </p:nvSpPr>
          <p:spPr>
            <a:xfrm>
              <a:off x="8797368" y="10627593"/>
              <a:ext cx="4067580" cy="138749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5" name="Rounded Rectangle 33">
              <a:extLst>
                <a:ext uri="{FF2B5EF4-FFF2-40B4-BE49-F238E27FC236}">
                  <a16:creationId xmlns:a16="http://schemas.microsoft.com/office/drawing/2014/main" id="{C76AC6E9-FF92-4A5A-A250-437D1437A1A4}"/>
                </a:ext>
              </a:extLst>
            </p:cNvPr>
            <p:cNvSpPr/>
            <p:nvPr/>
          </p:nvSpPr>
          <p:spPr>
            <a:xfrm>
              <a:off x="13245111" y="10627593"/>
              <a:ext cx="4067580" cy="138749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6" name="Rounded Rectangle 34">
              <a:extLst>
                <a:ext uri="{FF2B5EF4-FFF2-40B4-BE49-F238E27FC236}">
                  <a16:creationId xmlns:a16="http://schemas.microsoft.com/office/drawing/2014/main" id="{F7126404-6149-4F6E-BDD7-D535EDB714F2}"/>
                </a:ext>
              </a:extLst>
            </p:cNvPr>
            <p:cNvSpPr/>
            <p:nvPr/>
          </p:nvSpPr>
          <p:spPr>
            <a:xfrm>
              <a:off x="17692857" y="10627593"/>
              <a:ext cx="4067580" cy="138749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2A59A42F-38ED-4BD5-B1D4-319F221203C4}"/>
                </a:ext>
              </a:extLst>
            </p:cNvPr>
            <p:cNvSpPr txBox="1"/>
            <p:nvPr/>
          </p:nvSpPr>
          <p:spPr>
            <a:xfrm>
              <a:off x="11709750" y="3609823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33">
              <a:extLst>
                <a:ext uri="{FF2B5EF4-FFF2-40B4-BE49-F238E27FC236}">
                  <a16:creationId xmlns:a16="http://schemas.microsoft.com/office/drawing/2014/main" id="{B37F2818-0238-440F-A396-F96795571E12}"/>
                </a:ext>
              </a:extLst>
            </p:cNvPr>
            <p:cNvSpPr txBox="1"/>
            <p:nvPr/>
          </p:nvSpPr>
          <p:spPr>
            <a:xfrm>
              <a:off x="11709748" y="5983360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id="{43FFA886-52D6-4069-AB73-7924FE385659}"/>
                </a:ext>
              </a:extLst>
            </p:cNvPr>
            <p:cNvSpPr txBox="1"/>
            <p:nvPr/>
          </p:nvSpPr>
          <p:spPr>
            <a:xfrm>
              <a:off x="17860953" y="6029492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35">
              <a:extLst>
                <a:ext uri="{FF2B5EF4-FFF2-40B4-BE49-F238E27FC236}">
                  <a16:creationId xmlns:a16="http://schemas.microsoft.com/office/drawing/2014/main" id="{A98E71C1-D214-4610-BAD4-D4FA15AF6904}"/>
                </a:ext>
              </a:extLst>
            </p:cNvPr>
            <p:cNvSpPr txBox="1"/>
            <p:nvPr/>
          </p:nvSpPr>
          <p:spPr>
            <a:xfrm>
              <a:off x="5532746" y="6029492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1C9E7106-B1FC-4DA5-9C83-9223FE87480E}"/>
                </a:ext>
              </a:extLst>
            </p:cNvPr>
            <p:cNvSpPr txBox="1"/>
            <p:nvPr/>
          </p:nvSpPr>
          <p:spPr>
            <a:xfrm>
              <a:off x="11709748" y="8498572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CCC67A1A-3D93-4A42-AD27-734F49AF493C}"/>
                </a:ext>
              </a:extLst>
            </p:cNvPr>
            <p:cNvSpPr txBox="1"/>
            <p:nvPr/>
          </p:nvSpPr>
          <p:spPr>
            <a:xfrm>
              <a:off x="13932721" y="10894441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3145C83-F24A-4FAF-AE86-258D45510B34}"/>
                </a:ext>
              </a:extLst>
            </p:cNvPr>
            <p:cNvSpPr txBox="1"/>
            <p:nvPr/>
          </p:nvSpPr>
          <p:spPr>
            <a:xfrm>
              <a:off x="18381370" y="10881837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782DF667-66C2-4B47-B1FD-4E0E3119776C}"/>
                </a:ext>
              </a:extLst>
            </p:cNvPr>
            <p:cNvSpPr txBox="1"/>
            <p:nvPr/>
          </p:nvSpPr>
          <p:spPr>
            <a:xfrm>
              <a:off x="9452877" y="10868825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BF8AB937-304E-48BC-90C3-B3E346894D2C}"/>
                </a:ext>
              </a:extLst>
            </p:cNvPr>
            <p:cNvSpPr txBox="1"/>
            <p:nvPr/>
          </p:nvSpPr>
          <p:spPr>
            <a:xfrm>
              <a:off x="5038132" y="10868825"/>
              <a:ext cx="2690545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Write Here</a:t>
              </a:r>
              <a:endParaRPr lang="en-US" sz="4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112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37B95037-4E73-42C7-AE23-30773E539E17}"/>
              </a:ext>
            </a:extLst>
          </p:cNvPr>
          <p:cNvGrpSpPr/>
          <p:nvPr/>
        </p:nvGrpSpPr>
        <p:grpSpPr>
          <a:xfrm>
            <a:off x="1658359" y="265712"/>
            <a:ext cx="21077996" cy="12424935"/>
            <a:chOff x="1658359" y="265713"/>
            <a:chExt cx="9299854" cy="5482024"/>
          </a:xfrm>
        </p:grpSpPr>
        <p:sp>
          <p:nvSpPr>
            <p:cNvPr id="2" name="TextBox 88">
              <a:extLst>
                <a:ext uri="{FF2B5EF4-FFF2-40B4-BE49-F238E27FC236}">
                  <a16:creationId xmlns:a16="http://schemas.microsoft.com/office/drawing/2014/main" id="{C0DAD762-E620-4375-9A43-BCE0207C784A}"/>
                </a:ext>
              </a:extLst>
            </p:cNvPr>
            <p:cNvSpPr txBox="1"/>
            <p:nvPr/>
          </p:nvSpPr>
          <p:spPr>
            <a:xfrm>
              <a:off x="5351900" y="265713"/>
              <a:ext cx="1488224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Slides</a:t>
              </a:r>
            </a:p>
          </p:txBody>
        </p:sp>
        <p:sp>
          <p:nvSpPr>
            <p:cNvPr id="3" name="Rectangle 89">
              <a:extLst>
                <a:ext uri="{FF2B5EF4-FFF2-40B4-BE49-F238E27FC236}">
                  <a16:creationId xmlns:a16="http://schemas.microsoft.com/office/drawing/2014/main" id="{7C7DE228-3518-4539-B1F5-8566A8EEBD12}"/>
                </a:ext>
              </a:extLst>
            </p:cNvPr>
            <p:cNvSpPr/>
            <p:nvPr/>
          </p:nvSpPr>
          <p:spPr>
            <a:xfrm>
              <a:off x="4358124" y="783600"/>
              <a:ext cx="3475752" cy="58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40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40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 </a:t>
              </a:r>
              <a:r>
                <a:rPr lang="en-US" sz="40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ctetur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" name="Straight Connector 41">
              <a:extLst>
                <a:ext uri="{FF2B5EF4-FFF2-40B4-BE49-F238E27FC236}">
                  <a16:creationId xmlns:a16="http://schemas.microsoft.com/office/drawing/2014/main" id="{0C054FF6-EB0A-4070-986A-0D204EAFF6DD}"/>
                </a:ext>
              </a:extLst>
            </p:cNvPr>
            <p:cNvCxnSpPr/>
            <p:nvPr/>
          </p:nvCxnSpPr>
          <p:spPr>
            <a:xfrm>
              <a:off x="6514553" y="3175585"/>
              <a:ext cx="0" cy="1845307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2">
              <a:extLst>
                <a:ext uri="{FF2B5EF4-FFF2-40B4-BE49-F238E27FC236}">
                  <a16:creationId xmlns:a16="http://schemas.microsoft.com/office/drawing/2014/main" id="{A2EA017C-4AC9-471C-9A28-8480F2863C62}"/>
                </a:ext>
              </a:extLst>
            </p:cNvPr>
            <p:cNvCxnSpPr/>
            <p:nvPr/>
          </p:nvCxnSpPr>
          <p:spPr>
            <a:xfrm>
              <a:off x="4206858" y="3149752"/>
              <a:ext cx="0" cy="99895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3">
              <a:extLst>
                <a:ext uri="{FF2B5EF4-FFF2-40B4-BE49-F238E27FC236}">
                  <a16:creationId xmlns:a16="http://schemas.microsoft.com/office/drawing/2014/main" id="{3AB06331-12DD-4C4A-8DC2-2B6BCDF16CA1}"/>
                </a:ext>
              </a:extLst>
            </p:cNvPr>
            <p:cNvCxnSpPr/>
            <p:nvPr/>
          </p:nvCxnSpPr>
          <p:spPr>
            <a:xfrm>
              <a:off x="1822702" y="3103990"/>
              <a:ext cx="0" cy="231456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4">
              <a:extLst>
                <a:ext uri="{FF2B5EF4-FFF2-40B4-BE49-F238E27FC236}">
                  <a16:creationId xmlns:a16="http://schemas.microsoft.com/office/drawing/2014/main" id="{CB7371DE-957D-45DE-843D-040BD75D19B9}"/>
                </a:ext>
              </a:extLst>
            </p:cNvPr>
            <p:cNvCxnSpPr/>
            <p:nvPr/>
          </p:nvCxnSpPr>
          <p:spPr>
            <a:xfrm>
              <a:off x="6095998" y="1964038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3283FE05-111D-4918-95B9-20C966A123C5}"/>
                </a:ext>
              </a:extLst>
            </p:cNvPr>
            <p:cNvSpPr/>
            <p:nvPr/>
          </p:nvSpPr>
          <p:spPr>
            <a:xfrm>
              <a:off x="4884026" y="1634854"/>
              <a:ext cx="2423949" cy="6583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9" name="Straight Connector 46">
              <a:extLst>
                <a:ext uri="{FF2B5EF4-FFF2-40B4-BE49-F238E27FC236}">
                  <a16:creationId xmlns:a16="http://schemas.microsoft.com/office/drawing/2014/main" id="{CCC62B51-4689-4133-BB3E-737FF55787AE}"/>
                </a:ext>
              </a:extLst>
            </p:cNvPr>
            <p:cNvCxnSpPr/>
            <p:nvPr/>
          </p:nvCxnSpPr>
          <p:spPr>
            <a:xfrm rot="5400000">
              <a:off x="2314474" y="3368501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7">
              <a:extLst>
                <a:ext uri="{FF2B5EF4-FFF2-40B4-BE49-F238E27FC236}">
                  <a16:creationId xmlns:a16="http://schemas.microsoft.com/office/drawing/2014/main" id="{A9D2E372-F000-4A93-89CF-8AF7EC0CF60C}"/>
                </a:ext>
              </a:extLst>
            </p:cNvPr>
            <p:cNvCxnSpPr/>
            <p:nvPr/>
          </p:nvCxnSpPr>
          <p:spPr>
            <a:xfrm rot="5400000">
              <a:off x="2314473" y="4176887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8">
              <a:extLst>
                <a:ext uri="{FF2B5EF4-FFF2-40B4-BE49-F238E27FC236}">
                  <a16:creationId xmlns:a16="http://schemas.microsoft.com/office/drawing/2014/main" id="{01487B4C-E0D2-4FAC-B666-623E8F90C7F6}"/>
                </a:ext>
              </a:extLst>
            </p:cNvPr>
            <p:cNvCxnSpPr/>
            <p:nvPr/>
          </p:nvCxnSpPr>
          <p:spPr>
            <a:xfrm rot="5400000">
              <a:off x="2298887" y="4926781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22">
              <a:extLst>
                <a:ext uri="{FF2B5EF4-FFF2-40B4-BE49-F238E27FC236}">
                  <a16:creationId xmlns:a16="http://schemas.microsoft.com/office/drawing/2014/main" id="{1D0BA4C2-EE97-4923-8D8F-DAFCB7FE2341}"/>
                </a:ext>
              </a:extLst>
            </p:cNvPr>
            <p:cNvSpPr/>
            <p:nvPr/>
          </p:nvSpPr>
          <p:spPr>
            <a:xfrm>
              <a:off x="2013021" y="3524700"/>
              <a:ext cx="1798416" cy="6583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3" name="Rounded Rectangle 23">
              <a:extLst>
                <a:ext uri="{FF2B5EF4-FFF2-40B4-BE49-F238E27FC236}">
                  <a16:creationId xmlns:a16="http://schemas.microsoft.com/office/drawing/2014/main" id="{A462246B-068F-4A73-9351-A9A42305847F}"/>
                </a:ext>
              </a:extLst>
            </p:cNvPr>
            <p:cNvSpPr/>
            <p:nvPr/>
          </p:nvSpPr>
          <p:spPr>
            <a:xfrm>
              <a:off x="2013021" y="4307034"/>
              <a:ext cx="1798416" cy="6583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798A9A88-3436-4520-9651-25E0420747BD}"/>
                </a:ext>
              </a:extLst>
            </p:cNvPr>
            <p:cNvSpPr/>
            <p:nvPr/>
          </p:nvSpPr>
          <p:spPr>
            <a:xfrm>
              <a:off x="2013021" y="5089369"/>
              <a:ext cx="1798416" cy="6583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15" name="Straight Connector 52">
              <a:extLst>
                <a:ext uri="{FF2B5EF4-FFF2-40B4-BE49-F238E27FC236}">
                  <a16:creationId xmlns:a16="http://schemas.microsoft.com/office/drawing/2014/main" id="{0113FF9C-CACD-424B-B688-6F662D817BF6}"/>
                </a:ext>
              </a:extLst>
            </p:cNvPr>
            <p:cNvCxnSpPr/>
            <p:nvPr/>
          </p:nvCxnSpPr>
          <p:spPr>
            <a:xfrm rot="5400000">
              <a:off x="4685063" y="3659649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40">
              <a:extLst>
                <a:ext uri="{FF2B5EF4-FFF2-40B4-BE49-F238E27FC236}">
                  <a16:creationId xmlns:a16="http://schemas.microsoft.com/office/drawing/2014/main" id="{18604F18-B533-44B2-9D4C-E298B1843491}"/>
                </a:ext>
              </a:extLst>
            </p:cNvPr>
            <p:cNvSpPr/>
            <p:nvPr/>
          </p:nvSpPr>
          <p:spPr>
            <a:xfrm>
              <a:off x="4464091" y="3601944"/>
              <a:ext cx="1798416" cy="109352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17" name="Straight Connector 54">
              <a:extLst>
                <a:ext uri="{FF2B5EF4-FFF2-40B4-BE49-F238E27FC236}">
                  <a16:creationId xmlns:a16="http://schemas.microsoft.com/office/drawing/2014/main" id="{4BF2424A-32CD-49AA-B64A-D071F1CB117B}"/>
                </a:ext>
              </a:extLst>
            </p:cNvPr>
            <p:cNvCxnSpPr/>
            <p:nvPr/>
          </p:nvCxnSpPr>
          <p:spPr>
            <a:xfrm rot="5400000">
              <a:off x="7006325" y="3440096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5">
              <a:extLst>
                <a:ext uri="{FF2B5EF4-FFF2-40B4-BE49-F238E27FC236}">
                  <a16:creationId xmlns:a16="http://schemas.microsoft.com/office/drawing/2014/main" id="{85369DD5-6ACB-469E-89AE-839C40ED4585}"/>
                </a:ext>
              </a:extLst>
            </p:cNvPr>
            <p:cNvCxnSpPr/>
            <p:nvPr/>
          </p:nvCxnSpPr>
          <p:spPr>
            <a:xfrm rot="5400000">
              <a:off x="7006324" y="4529120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46">
              <a:extLst>
                <a:ext uri="{FF2B5EF4-FFF2-40B4-BE49-F238E27FC236}">
                  <a16:creationId xmlns:a16="http://schemas.microsoft.com/office/drawing/2014/main" id="{E883D831-9E96-42E7-83C2-EDD4D6CCB4B6}"/>
                </a:ext>
              </a:extLst>
            </p:cNvPr>
            <p:cNvSpPr/>
            <p:nvPr/>
          </p:nvSpPr>
          <p:spPr>
            <a:xfrm>
              <a:off x="6704872" y="3596295"/>
              <a:ext cx="1798416" cy="65836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0" name="Rounded Rectangle 47">
              <a:extLst>
                <a:ext uri="{FF2B5EF4-FFF2-40B4-BE49-F238E27FC236}">
                  <a16:creationId xmlns:a16="http://schemas.microsoft.com/office/drawing/2014/main" id="{6C33A0A2-6628-44A0-A9F3-48AE41344FE7}"/>
                </a:ext>
              </a:extLst>
            </p:cNvPr>
            <p:cNvSpPr/>
            <p:nvPr/>
          </p:nvSpPr>
          <p:spPr>
            <a:xfrm>
              <a:off x="6704872" y="4659267"/>
              <a:ext cx="1798416" cy="65836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21" name="Straight Connector 58">
              <a:extLst>
                <a:ext uri="{FF2B5EF4-FFF2-40B4-BE49-F238E27FC236}">
                  <a16:creationId xmlns:a16="http://schemas.microsoft.com/office/drawing/2014/main" id="{442DF934-7F80-4CD4-8C57-7082873159BB}"/>
                </a:ext>
              </a:extLst>
            </p:cNvPr>
            <p:cNvCxnSpPr/>
            <p:nvPr/>
          </p:nvCxnSpPr>
          <p:spPr>
            <a:xfrm>
              <a:off x="8902564" y="3255706"/>
              <a:ext cx="0" cy="99895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9">
              <a:extLst>
                <a:ext uri="{FF2B5EF4-FFF2-40B4-BE49-F238E27FC236}">
                  <a16:creationId xmlns:a16="http://schemas.microsoft.com/office/drawing/2014/main" id="{9C9EE447-0B08-434B-AFF3-0FE0677C53DC}"/>
                </a:ext>
              </a:extLst>
            </p:cNvPr>
            <p:cNvCxnSpPr/>
            <p:nvPr/>
          </p:nvCxnSpPr>
          <p:spPr>
            <a:xfrm rot="5400000">
              <a:off x="9380769" y="3765603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50">
              <a:extLst>
                <a:ext uri="{FF2B5EF4-FFF2-40B4-BE49-F238E27FC236}">
                  <a16:creationId xmlns:a16="http://schemas.microsoft.com/office/drawing/2014/main" id="{3E12AFD4-2327-45D3-ACF5-C073A5E88272}"/>
                </a:ext>
              </a:extLst>
            </p:cNvPr>
            <p:cNvSpPr/>
            <p:nvPr/>
          </p:nvSpPr>
          <p:spPr>
            <a:xfrm>
              <a:off x="9159797" y="3707898"/>
              <a:ext cx="1798416" cy="109352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24" name="Straight Connector 61">
              <a:extLst>
                <a:ext uri="{FF2B5EF4-FFF2-40B4-BE49-F238E27FC236}">
                  <a16:creationId xmlns:a16="http://schemas.microsoft.com/office/drawing/2014/main" id="{5BA9C080-E649-4B28-8B2B-4E5FDF82BC51}"/>
                </a:ext>
              </a:extLst>
            </p:cNvPr>
            <p:cNvCxnSpPr/>
            <p:nvPr/>
          </p:nvCxnSpPr>
          <p:spPr>
            <a:xfrm>
              <a:off x="3456775" y="2947583"/>
              <a:ext cx="5285232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7">
              <a:extLst>
                <a:ext uri="{FF2B5EF4-FFF2-40B4-BE49-F238E27FC236}">
                  <a16:creationId xmlns:a16="http://schemas.microsoft.com/office/drawing/2014/main" id="{CF2B454C-BC96-438D-80C3-3AA2986EA164}"/>
                </a:ext>
              </a:extLst>
            </p:cNvPr>
            <p:cNvSpPr/>
            <p:nvPr/>
          </p:nvSpPr>
          <p:spPr>
            <a:xfrm>
              <a:off x="4017314" y="2618399"/>
              <a:ext cx="1798416" cy="65836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7E63E8F-7DD8-429D-ABC0-E58DA4D718E0}"/>
                </a:ext>
              </a:extLst>
            </p:cNvPr>
            <p:cNvSpPr/>
            <p:nvPr/>
          </p:nvSpPr>
          <p:spPr>
            <a:xfrm>
              <a:off x="1658359" y="2618399"/>
              <a:ext cx="1798416" cy="6583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7" name="Rounded Rectangle 30">
              <a:extLst>
                <a:ext uri="{FF2B5EF4-FFF2-40B4-BE49-F238E27FC236}">
                  <a16:creationId xmlns:a16="http://schemas.microsoft.com/office/drawing/2014/main" id="{33DBF670-8C89-4A71-B8B6-69FA048B286E}"/>
                </a:ext>
              </a:extLst>
            </p:cNvPr>
            <p:cNvSpPr/>
            <p:nvPr/>
          </p:nvSpPr>
          <p:spPr>
            <a:xfrm>
              <a:off x="6376269" y="2618399"/>
              <a:ext cx="1798416" cy="658368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8" name="Rounded Rectangle 19">
              <a:extLst>
                <a:ext uri="{FF2B5EF4-FFF2-40B4-BE49-F238E27FC236}">
                  <a16:creationId xmlns:a16="http://schemas.microsoft.com/office/drawing/2014/main" id="{1A2EE916-EBA0-4D01-A117-D73E6A986E88}"/>
                </a:ext>
              </a:extLst>
            </p:cNvPr>
            <p:cNvSpPr/>
            <p:nvPr/>
          </p:nvSpPr>
          <p:spPr>
            <a:xfrm>
              <a:off x="8735225" y="2618399"/>
              <a:ext cx="1798416" cy="6583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9" name="TextBox 68">
              <a:extLst>
                <a:ext uri="{FF2B5EF4-FFF2-40B4-BE49-F238E27FC236}">
                  <a16:creationId xmlns:a16="http://schemas.microsoft.com/office/drawing/2014/main" id="{BE6BE7DC-691A-4562-AA39-0F173C34DAA8}"/>
                </a:ext>
              </a:extLst>
            </p:cNvPr>
            <p:cNvSpPr txBox="1"/>
            <p:nvPr/>
          </p:nvSpPr>
          <p:spPr>
            <a:xfrm>
              <a:off x="5553101" y="1788759"/>
              <a:ext cx="1085791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69">
              <a:extLst>
                <a:ext uri="{FF2B5EF4-FFF2-40B4-BE49-F238E27FC236}">
                  <a16:creationId xmlns:a16="http://schemas.microsoft.com/office/drawing/2014/main" id="{5CE3FB5B-4EF8-4A4F-8650-370B53D08FF4}"/>
                </a:ext>
              </a:extLst>
            </p:cNvPr>
            <p:cNvSpPr txBox="1"/>
            <p:nvPr/>
          </p:nvSpPr>
          <p:spPr>
            <a:xfrm>
              <a:off x="1909399" y="2761868"/>
              <a:ext cx="1326773" cy="31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70">
              <a:extLst>
                <a:ext uri="{FF2B5EF4-FFF2-40B4-BE49-F238E27FC236}">
                  <a16:creationId xmlns:a16="http://schemas.microsoft.com/office/drawing/2014/main" id="{3F1CB9E5-82C7-4A29-9BC6-100F5F979788}"/>
                </a:ext>
              </a:extLst>
            </p:cNvPr>
            <p:cNvSpPr txBox="1"/>
            <p:nvPr/>
          </p:nvSpPr>
          <p:spPr>
            <a:xfrm>
              <a:off x="2222686" y="3664302"/>
              <a:ext cx="1326773" cy="31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81">
              <a:extLst>
                <a:ext uri="{FF2B5EF4-FFF2-40B4-BE49-F238E27FC236}">
                  <a16:creationId xmlns:a16="http://schemas.microsoft.com/office/drawing/2014/main" id="{36CB39A2-6748-42A8-87A0-36CF34EC8A60}"/>
                </a:ext>
              </a:extLst>
            </p:cNvPr>
            <p:cNvSpPr txBox="1"/>
            <p:nvPr/>
          </p:nvSpPr>
          <p:spPr>
            <a:xfrm>
              <a:off x="2222686" y="4468604"/>
              <a:ext cx="1326773" cy="31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82">
              <a:extLst>
                <a:ext uri="{FF2B5EF4-FFF2-40B4-BE49-F238E27FC236}">
                  <a16:creationId xmlns:a16="http://schemas.microsoft.com/office/drawing/2014/main" id="{72BCDC76-5DB2-4DBC-A457-6E974B4EEB50}"/>
                </a:ext>
              </a:extLst>
            </p:cNvPr>
            <p:cNvSpPr txBox="1"/>
            <p:nvPr/>
          </p:nvSpPr>
          <p:spPr>
            <a:xfrm>
              <a:off x="2222686" y="5186651"/>
              <a:ext cx="1326773" cy="31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83">
              <a:extLst>
                <a:ext uri="{FF2B5EF4-FFF2-40B4-BE49-F238E27FC236}">
                  <a16:creationId xmlns:a16="http://schemas.microsoft.com/office/drawing/2014/main" id="{9A11C9EB-FEFC-4EA2-A71D-4A7806D0BB83}"/>
                </a:ext>
              </a:extLst>
            </p:cNvPr>
            <p:cNvSpPr txBox="1"/>
            <p:nvPr/>
          </p:nvSpPr>
          <p:spPr>
            <a:xfrm>
              <a:off x="4371535" y="2761868"/>
              <a:ext cx="1085791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90">
              <a:extLst>
                <a:ext uri="{FF2B5EF4-FFF2-40B4-BE49-F238E27FC236}">
                  <a16:creationId xmlns:a16="http://schemas.microsoft.com/office/drawing/2014/main" id="{68B539C4-AD34-4167-956C-10C66329014B}"/>
                </a:ext>
              </a:extLst>
            </p:cNvPr>
            <p:cNvSpPr txBox="1"/>
            <p:nvPr/>
          </p:nvSpPr>
          <p:spPr>
            <a:xfrm>
              <a:off x="4805554" y="3947549"/>
              <a:ext cx="1085791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91">
              <a:extLst>
                <a:ext uri="{FF2B5EF4-FFF2-40B4-BE49-F238E27FC236}">
                  <a16:creationId xmlns:a16="http://schemas.microsoft.com/office/drawing/2014/main" id="{76B14BEA-FFE7-4725-BA23-62813C6553B2}"/>
                </a:ext>
              </a:extLst>
            </p:cNvPr>
            <p:cNvSpPr txBox="1"/>
            <p:nvPr/>
          </p:nvSpPr>
          <p:spPr>
            <a:xfrm>
              <a:off x="6732581" y="2764956"/>
              <a:ext cx="1085791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92">
              <a:extLst>
                <a:ext uri="{FF2B5EF4-FFF2-40B4-BE49-F238E27FC236}">
                  <a16:creationId xmlns:a16="http://schemas.microsoft.com/office/drawing/2014/main" id="{5B89B62D-39A3-46EB-982E-D3D5C656979E}"/>
                </a:ext>
              </a:extLst>
            </p:cNvPr>
            <p:cNvSpPr txBox="1"/>
            <p:nvPr/>
          </p:nvSpPr>
          <p:spPr>
            <a:xfrm>
              <a:off x="7065821" y="3731813"/>
              <a:ext cx="1085791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93">
              <a:extLst>
                <a:ext uri="{FF2B5EF4-FFF2-40B4-BE49-F238E27FC236}">
                  <a16:creationId xmlns:a16="http://schemas.microsoft.com/office/drawing/2014/main" id="{AB5A7B61-D2F4-423B-93AE-207DB625082D}"/>
                </a:ext>
              </a:extLst>
            </p:cNvPr>
            <p:cNvSpPr txBox="1"/>
            <p:nvPr/>
          </p:nvSpPr>
          <p:spPr>
            <a:xfrm>
              <a:off x="7051647" y="4820837"/>
              <a:ext cx="1085791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94">
              <a:extLst>
                <a:ext uri="{FF2B5EF4-FFF2-40B4-BE49-F238E27FC236}">
                  <a16:creationId xmlns:a16="http://schemas.microsoft.com/office/drawing/2014/main" id="{CF58AFDC-9FFB-45E4-A967-926ED7183077}"/>
                </a:ext>
              </a:extLst>
            </p:cNvPr>
            <p:cNvSpPr txBox="1"/>
            <p:nvPr/>
          </p:nvSpPr>
          <p:spPr>
            <a:xfrm>
              <a:off x="9077782" y="2764525"/>
              <a:ext cx="1085791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95">
              <a:extLst>
                <a:ext uri="{FF2B5EF4-FFF2-40B4-BE49-F238E27FC236}">
                  <a16:creationId xmlns:a16="http://schemas.microsoft.com/office/drawing/2014/main" id="{5EA5001A-0924-43F5-BF21-A3CBCD7A6A8D}"/>
                </a:ext>
              </a:extLst>
            </p:cNvPr>
            <p:cNvSpPr txBox="1"/>
            <p:nvPr/>
          </p:nvSpPr>
          <p:spPr>
            <a:xfrm>
              <a:off x="9516109" y="4054607"/>
              <a:ext cx="1085791" cy="31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664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68736CD4-3580-4DB3-A3A7-B7BB6AFDED8D}"/>
              </a:ext>
            </a:extLst>
          </p:cNvPr>
          <p:cNvGrpSpPr/>
          <p:nvPr/>
        </p:nvGrpSpPr>
        <p:grpSpPr>
          <a:xfrm>
            <a:off x="1606824" y="27330"/>
            <a:ext cx="20488241" cy="13264778"/>
            <a:chOff x="1064799" y="265713"/>
            <a:chExt cx="9974689" cy="6457950"/>
          </a:xfrm>
        </p:grpSpPr>
        <p:sp>
          <p:nvSpPr>
            <p:cNvPr id="2" name="TextBox 87">
              <a:extLst>
                <a:ext uri="{FF2B5EF4-FFF2-40B4-BE49-F238E27FC236}">
                  <a16:creationId xmlns:a16="http://schemas.microsoft.com/office/drawing/2014/main" id="{F7DB1553-1940-4753-B8C4-6C1FF579A311}"/>
                </a:ext>
              </a:extLst>
            </p:cNvPr>
            <p:cNvSpPr txBox="1"/>
            <p:nvPr/>
          </p:nvSpPr>
          <p:spPr>
            <a:xfrm>
              <a:off x="1147438" y="6379029"/>
              <a:ext cx="146095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3" name="TextBox 88">
              <a:extLst>
                <a:ext uri="{FF2B5EF4-FFF2-40B4-BE49-F238E27FC236}">
                  <a16:creationId xmlns:a16="http://schemas.microsoft.com/office/drawing/2014/main" id="{3C0F2814-9FE6-435A-93ED-835909839C3F}"/>
                </a:ext>
              </a:extLst>
            </p:cNvPr>
            <p:cNvSpPr txBox="1"/>
            <p:nvPr/>
          </p:nvSpPr>
          <p:spPr>
            <a:xfrm>
              <a:off x="5274931" y="265713"/>
              <a:ext cx="164216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Slides</a:t>
              </a:r>
            </a:p>
          </p:txBody>
        </p:sp>
        <p:sp>
          <p:nvSpPr>
            <p:cNvPr id="4" name="Rectangle 89">
              <a:extLst>
                <a:ext uri="{FF2B5EF4-FFF2-40B4-BE49-F238E27FC236}">
                  <a16:creationId xmlns:a16="http://schemas.microsoft.com/office/drawing/2014/main" id="{7DCB8F37-C88C-4816-88D8-E3EBD5712829}"/>
                </a:ext>
              </a:extLst>
            </p:cNvPr>
            <p:cNvSpPr/>
            <p:nvPr/>
          </p:nvSpPr>
          <p:spPr>
            <a:xfrm>
              <a:off x="4358124" y="783600"/>
              <a:ext cx="3475752" cy="644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40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40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 </a:t>
              </a:r>
              <a:r>
                <a:rPr lang="en-US" sz="40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ctetur</a:t>
              </a:r>
              <a:endParaRPr lang="en-US" sz="4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5" name="Straight Connector 96">
              <a:extLst>
                <a:ext uri="{FF2B5EF4-FFF2-40B4-BE49-F238E27FC236}">
                  <a16:creationId xmlns:a16="http://schemas.microsoft.com/office/drawing/2014/main" id="{546FBFB1-39CF-4126-A397-48A5401CCF83}"/>
                </a:ext>
              </a:extLst>
            </p:cNvPr>
            <p:cNvCxnSpPr>
              <a:cxnSpLocks/>
            </p:cNvCxnSpPr>
            <p:nvPr/>
          </p:nvCxnSpPr>
          <p:spPr>
            <a:xfrm>
              <a:off x="10317260" y="4754082"/>
              <a:ext cx="0" cy="99493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7">
              <a:extLst>
                <a:ext uri="{FF2B5EF4-FFF2-40B4-BE49-F238E27FC236}">
                  <a16:creationId xmlns:a16="http://schemas.microsoft.com/office/drawing/2014/main" id="{2EC39F4B-66CD-4275-9E78-74E838ECFE80}"/>
                </a:ext>
              </a:extLst>
            </p:cNvPr>
            <p:cNvCxnSpPr>
              <a:cxnSpLocks/>
            </p:cNvCxnSpPr>
            <p:nvPr/>
          </p:nvCxnSpPr>
          <p:spPr>
            <a:xfrm>
              <a:off x="10319448" y="2150048"/>
              <a:ext cx="0" cy="99493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8">
              <a:extLst>
                <a:ext uri="{FF2B5EF4-FFF2-40B4-BE49-F238E27FC236}">
                  <a16:creationId xmlns:a16="http://schemas.microsoft.com/office/drawing/2014/main" id="{BD74ACEB-62BE-4A08-A6D9-98E552B2C4FD}"/>
                </a:ext>
              </a:extLst>
            </p:cNvPr>
            <p:cNvCxnSpPr>
              <a:cxnSpLocks/>
            </p:cNvCxnSpPr>
            <p:nvPr/>
          </p:nvCxnSpPr>
          <p:spPr>
            <a:xfrm>
              <a:off x="4195739" y="2986355"/>
              <a:ext cx="0" cy="208767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9">
              <a:extLst>
                <a:ext uri="{FF2B5EF4-FFF2-40B4-BE49-F238E27FC236}">
                  <a16:creationId xmlns:a16="http://schemas.microsoft.com/office/drawing/2014/main" id="{181040E3-2E9E-40A8-95CB-B4A56D72C34C}"/>
                </a:ext>
              </a:extLst>
            </p:cNvPr>
            <p:cNvCxnSpPr/>
            <p:nvPr/>
          </p:nvCxnSpPr>
          <p:spPr>
            <a:xfrm>
              <a:off x="6232356" y="2169060"/>
              <a:ext cx="0" cy="357995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0">
              <a:extLst>
                <a:ext uri="{FF2B5EF4-FFF2-40B4-BE49-F238E27FC236}">
                  <a16:creationId xmlns:a16="http://schemas.microsoft.com/office/drawing/2014/main" id="{14F99870-78C0-4A2C-A3BA-74A9C4E06B15}"/>
                </a:ext>
              </a:extLst>
            </p:cNvPr>
            <p:cNvCxnSpPr/>
            <p:nvPr/>
          </p:nvCxnSpPr>
          <p:spPr>
            <a:xfrm rot="5400000">
              <a:off x="7209531" y="1768150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1">
              <a:extLst>
                <a:ext uri="{FF2B5EF4-FFF2-40B4-BE49-F238E27FC236}">
                  <a16:creationId xmlns:a16="http://schemas.microsoft.com/office/drawing/2014/main" id="{535F2EAE-347C-427B-93D4-F1476E5EDC16}"/>
                </a:ext>
              </a:extLst>
            </p:cNvPr>
            <p:cNvCxnSpPr/>
            <p:nvPr/>
          </p:nvCxnSpPr>
          <p:spPr>
            <a:xfrm rot="5400000">
              <a:off x="7240311" y="5226442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2">
              <a:extLst>
                <a:ext uri="{FF2B5EF4-FFF2-40B4-BE49-F238E27FC236}">
                  <a16:creationId xmlns:a16="http://schemas.microsoft.com/office/drawing/2014/main" id="{BEF54339-8EEA-446C-87E5-D5EDC5116852}"/>
                </a:ext>
              </a:extLst>
            </p:cNvPr>
            <p:cNvCxnSpPr/>
            <p:nvPr/>
          </p:nvCxnSpPr>
          <p:spPr>
            <a:xfrm rot="5400000">
              <a:off x="9284380" y="5232321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3">
              <a:extLst>
                <a:ext uri="{FF2B5EF4-FFF2-40B4-BE49-F238E27FC236}">
                  <a16:creationId xmlns:a16="http://schemas.microsoft.com/office/drawing/2014/main" id="{9110FD47-A673-48FE-92C9-A980436D4AF9}"/>
                </a:ext>
              </a:extLst>
            </p:cNvPr>
            <p:cNvCxnSpPr/>
            <p:nvPr/>
          </p:nvCxnSpPr>
          <p:spPr>
            <a:xfrm rot="5400000">
              <a:off x="9284381" y="1753781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4">
              <a:extLst>
                <a:ext uri="{FF2B5EF4-FFF2-40B4-BE49-F238E27FC236}">
                  <a16:creationId xmlns:a16="http://schemas.microsoft.com/office/drawing/2014/main" id="{7602FD9F-2E8A-45E6-BA5E-93DE628F28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4475" y="3944376"/>
              <a:ext cx="3164907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5">
              <a:extLst>
                <a:ext uri="{FF2B5EF4-FFF2-40B4-BE49-F238E27FC236}">
                  <a16:creationId xmlns:a16="http://schemas.microsoft.com/office/drawing/2014/main" id="{69483231-F26D-45D1-89FF-6A4DE722D3DC}"/>
                </a:ext>
              </a:extLst>
            </p:cNvPr>
            <p:cNvCxnSpPr/>
            <p:nvPr/>
          </p:nvCxnSpPr>
          <p:spPr>
            <a:xfrm rot="5400000">
              <a:off x="3062593" y="3484428"/>
              <a:ext cx="0" cy="98354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54">
              <a:extLst>
                <a:ext uri="{FF2B5EF4-FFF2-40B4-BE49-F238E27FC236}">
                  <a16:creationId xmlns:a16="http://schemas.microsoft.com/office/drawing/2014/main" id="{20A817FB-9CCB-4FFB-B140-21CEFD810971}"/>
                </a:ext>
              </a:extLst>
            </p:cNvPr>
            <p:cNvSpPr/>
            <p:nvPr/>
          </p:nvSpPr>
          <p:spPr>
            <a:xfrm>
              <a:off x="1064799" y="3660412"/>
              <a:ext cx="1798416" cy="6583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6" name="Rounded Rectangle 22">
              <a:extLst>
                <a:ext uri="{FF2B5EF4-FFF2-40B4-BE49-F238E27FC236}">
                  <a16:creationId xmlns:a16="http://schemas.microsoft.com/office/drawing/2014/main" id="{18B9E91B-D9D6-42EB-8A84-379156F45121}"/>
                </a:ext>
              </a:extLst>
            </p:cNvPr>
            <p:cNvSpPr/>
            <p:nvPr/>
          </p:nvSpPr>
          <p:spPr>
            <a:xfrm>
              <a:off x="3441140" y="2849041"/>
              <a:ext cx="1466143" cy="52305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7" name="Rounded Rectangle 23">
              <a:extLst>
                <a:ext uri="{FF2B5EF4-FFF2-40B4-BE49-F238E27FC236}">
                  <a16:creationId xmlns:a16="http://schemas.microsoft.com/office/drawing/2014/main" id="{3C237FFC-7607-4872-B833-F6E315726A36}"/>
                </a:ext>
              </a:extLst>
            </p:cNvPr>
            <p:cNvSpPr/>
            <p:nvPr/>
          </p:nvSpPr>
          <p:spPr>
            <a:xfrm>
              <a:off x="3441141" y="3714673"/>
              <a:ext cx="1466143" cy="52305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8" name="Rounded Rectangle 24">
              <a:extLst>
                <a:ext uri="{FF2B5EF4-FFF2-40B4-BE49-F238E27FC236}">
                  <a16:creationId xmlns:a16="http://schemas.microsoft.com/office/drawing/2014/main" id="{AFD744CA-2844-483B-B5BB-8051D1B1050F}"/>
                </a:ext>
              </a:extLst>
            </p:cNvPr>
            <p:cNvSpPr/>
            <p:nvPr/>
          </p:nvSpPr>
          <p:spPr>
            <a:xfrm>
              <a:off x="3441140" y="4574786"/>
              <a:ext cx="1466142" cy="52305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19" name="Rounded Rectangle 27">
              <a:extLst>
                <a:ext uri="{FF2B5EF4-FFF2-40B4-BE49-F238E27FC236}">
                  <a16:creationId xmlns:a16="http://schemas.microsoft.com/office/drawing/2014/main" id="{0E642803-FFEE-488C-A9F8-1F060E2486A5}"/>
                </a:ext>
              </a:extLst>
            </p:cNvPr>
            <p:cNvSpPr/>
            <p:nvPr/>
          </p:nvSpPr>
          <p:spPr>
            <a:xfrm>
              <a:off x="5485208" y="2849041"/>
              <a:ext cx="1466143" cy="52305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0" name="Rounded Rectangle 28">
              <a:extLst>
                <a:ext uri="{FF2B5EF4-FFF2-40B4-BE49-F238E27FC236}">
                  <a16:creationId xmlns:a16="http://schemas.microsoft.com/office/drawing/2014/main" id="{DCEC2B27-91FE-4065-9A7D-6CE1FDE95D93}"/>
                </a:ext>
              </a:extLst>
            </p:cNvPr>
            <p:cNvSpPr/>
            <p:nvPr/>
          </p:nvSpPr>
          <p:spPr>
            <a:xfrm>
              <a:off x="5485209" y="3714673"/>
              <a:ext cx="1466143" cy="52305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35D9BABA-6D52-4620-AB33-D4264BADD3C7}"/>
                </a:ext>
              </a:extLst>
            </p:cNvPr>
            <p:cNvSpPr/>
            <p:nvPr/>
          </p:nvSpPr>
          <p:spPr>
            <a:xfrm>
              <a:off x="5485208" y="4574786"/>
              <a:ext cx="1466142" cy="52305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id="{09E21BDB-101B-47FD-B98A-0100ACF89422}"/>
                </a:ext>
              </a:extLst>
            </p:cNvPr>
            <p:cNvSpPr/>
            <p:nvPr/>
          </p:nvSpPr>
          <p:spPr>
            <a:xfrm>
              <a:off x="5485207" y="1983409"/>
              <a:ext cx="1466143" cy="52305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3" name="Rounded Rectangle 37">
              <a:extLst>
                <a:ext uri="{FF2B5EF4-FFF2-40B4-BE49-F238E27FC236}">
                  <a16:creationId xmlns:a16="http://schemas.microsoft.com/office/drawing/2014/main" id="{5DDDFF6B-A52F-405E-827C-3FA003742AB6}"/>
                </a:ext>
              </a:extLst>
            </p:cNvPr>
            <p:cNvSpPr/>
            <p:nvPr/>
          </p:nvSpPr>
          <p:spPr>
            <a:xfrm>
              <a:off x="5485207" y="5436236"/>
              <a:ext cx="1466143" cy="52305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4" name="Rounded Rectangle 38">
              <a:extLst>
                <a:ext uri="{FF2B5EF4-FFF2-40B4-BE49-F238E27FC236}">
                  <a16:creationId xmlns:a16="http://schemas.microsoft.com/office/drawing/2014/main" id="{35576A7D-E89C-442A-B9E2-2F47119CE462}"/>
                </a:ext>
              </a:extLst>
            </p:cNvPr>
            <p:cNvSpPr/>
            <p:nvPr/>
          </p:nvSpPr>
          <p:spPr>
            <a:xfrm>
              <a:off x="7529276" y="5436236"/>
              <a:ext cx="1466143" cy="52305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91669296-FA11-46AD-A83C-9EE987CC268A}"/>
                </a:ext>
              </a:extLst>
            </p:cNvPr>
            <p:cNvSpPr/>
            <p:nvPr/>
          </p:nvSpPr>
          <p:spPr>
            <a:xfrm>
              <a:off x="7529275" y="1982858"/>
              <a:ext cx="1466143" cy="52305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6" name="Rounded Rectangle 40">
              <a:extLst>
                <a:ext uri="{FF2B5EF4-FFF2-40B4-BE49-F238E27FC236}">
                  <a16:creationId xmlns:a16="http://schemas.microsoft.com/office/drawing/2014/main" id="{8B2C1DD2-14DB-45BE-8A63-FD912CA9359B}"/>
                </a:ext>
              </a:extLst>
            </p:cNvPr>
            <p:cNvSpPr/>
            <p:nvPr/>
          </p:nvSpPr>
          <p:spPr>
            <a:xfrm>
              <a:off x="9573345" y="5436235"/>
              <a:ext cx="1466143" cy="52305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7" name="Rounded Rectangle 41">
              <a:extLst>
                <a:ext uri="{FF2B5EF4-FFF2-40B4-BE49-F238E27FC236}">
                  <a16:creationId xmlns:a16="http://schemas.microsoft.com/office/drawing/2014/main" id="{3F450B52-02F8-48B7-86A2-E96DBB9F98E2}"/>
                </a:ext>
              </a:extLst>
            </p:cNvPr>
            <p:cNvSpPr/>
            <p:nvPr/>
          </p:nvSpPr>
          <p:spPr>
            <a:xfrm>
              <a:off x="9573345" y="4574785"/>
              <a:ext cx="1466143" cy="52305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8" name="Rounded Rectangle 42">
              <a:extLst>
                <a:ext uri="{FF2B5EF4-FFF2-40B4-BE49-F238E27FC236}">
                  <a16:creationId xmlns:a16="http://schemas.microsoft.com/office/drawing/2014/main" id="{56772DF5-8B4F-4A38-8404-5210BAC90BA5}"/>
                </a:ext>
              </a:extLst>
            </p:cNvPr>
            <p:cNvSpPr/>
            <p:nvPr/>
          </p:nvSpPr>
          <p:spPr>
            <a:xfrm>
              <a:off x="9573345" y="2849041"/>
              <a:ext cx="1466143" cy="52305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9" name="Rounded Rectangle 43">
              <a:extLst>
                <a:ext uri="{FF2B5EF4-FFF2-40B4-BE49-F238E27FC236}">
                  <a16:creationId xmlns:a16="http://schemas.microsoft.com/office/drawing/2014/main" id="{1F76B9B4-8B75-4B7D-8D87-27C07E4AFF8E}"/>
                </a:ext>
              </a:extLst>
            </p:cNvPr>
            <p:cNvSpPr/>
            <p:nvPr/>
          </p:nvSpPr>
          <p:spPr>
            <a:xfrm>
              <a:off x="9573345" y="1987591"/>
              <a:ext cx="1466143" cy="52305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0" name="Rounded Rectangle 48">
              <a:extLst>
                <a:ext uri="{FF2B5EF4-FFF2-40B4-BE49-F238E27FC236}">
                  <a16:creationId xmlns:a16="http://schemas.microsoft.com/office/drawing/2014/main" id="{2DBEC583-F82D-4343-BB71-0F36BC1C91F7}"/>
                </a:ext>
              </a:extLst>
            </p:cNvPr>
            <p:cNvSpPr/>
            <p:nvPr/>
          </p:nvSpPr>
          <p:spPr>
            <a:xfrm>
              <a:off x="7529275" y="3714673"/>
              <a:ext cx="1466143" cy="52305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31" name="TextBox 122">
              <a:extLst>
                <a:ext uri="{FF2B5EF4-FFF2-40B4-BE49-F238E27FC236}">
                  <a16:creationId xmlns:a16="http://schemas.microsoft.com/office/drawing/2014/main" id="{185AB3CA-70C4-4573-86CE-0155BB4E9ACC}"/>
                </a:ext>
              </a:extLst>
            </p:cNvPr>
            <p:cNvSpPr txBox="1"/>
            <p:nvPr/>
          </p:nvSpPr>
          <p:spPr>
            <a:xfrm>
              <a:off x="5570837" y="3780964"/>
              <a:ext cx="1326773" cy="344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123">
              <a:extLst>
                <a:ext uri="{FF2B5EF4-FFF2-40B4-BE49-F238E27FC236}">
                  <a16:creationId xmlns:a16="http://schemas.microsoft.com/office/drawing/2014/main" id="{28F28B80-02F4-4914-A59B-6F58C2C65063}"/>
                </a:ext>
              </a:extLst>
            </p:cNvPr>
            <p:cNvSpPr txBox="1"/>
            <p:nvPr/>
          </p:nvSpPr>
          <p:spPr>
            <a:xfrm>
              <a:off x="5570837" y="4636926"/>
              <a:ext cx="1326773" cy="344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124">
              <a:extLst>
                <a:ext uri="{FF2B5EF4-FFF2-40B4-BE49-F238E27FC236}">
                  <a16:creationId xmlns:a16="http://schemas.microsoft.com/office/drawing/2014/main" id="{946788CA-8445-40FA-863F-29A60E834B95}"/>
                </a:ext>
              </a:extLst>
            </p:cNvPr>
            <p:cNvSpPr txBox="1"/>
            <p:nvPr/>
          </p:nvSpPr>
          <p:spPr>
            <a:xfrm>
              <a:off x="5635171" y="2905662"/>
              <a:ext cx="119810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125">
              <a:extLst>
                <a:ext uri="{FF2B5EF4-FFF2-40B4-BE49-F238E27FC236}">
                  <a16:creationId xmlns:a16="http://schemas.microsoft.com/office/drawing/2014/main" id="{EFA0769A-D8F7-4131-95CB-02BEAE5F1D34}"/>
                </a:ext>
              </a:extLst>
            </p:cNvPr>
            <p:cNvSpPr txBox="1"/>
            <p:nvPr/>
          </p:nvSpPr>
          <p:spPr>
            <a:xfrm>
              <a:off x="3518812" y="3819008"/>
              <a:ext cx="1326773" cy="344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126">
              <a:extLst>
                <a:ext uri="{FF2B5EF4-FFF2-40B4-BE49-F238E27FC236}">
                  <a16:creationId xmlns:a16="http://schemas.microsoft.com/office/drawing/2014/main" id="{F427218B-24C4-4B44-A697-922512685A9E}"/>
                </a:ext>
              </a:extLst>
            </p:cNvPr>
            <p:cNvSpPr txBox="1"/>
            <p:nvPr/>
          </p:nvSpPr>
          <p:spPr>
            <a:xfrm>
              <a:off x="3518812" y="4674970"/>
              <a:ext cx="1326773" cy="344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127">
              <a:extLst>
                <a:ext uri="{FF2B5EF4-FFF2-40B4-BE49-F238E27FC236}">
                  <a16:creationId xmlns:a16="http://schemas.microsoft.com/office/drawing/2014/main" id="{6CEB0EA2-AE69-4C00-9386-8DF35B22C4FD}"/>
                </a:ext>
              </a:extLst>
            </p:cNvPr>
            <p:cNvSpPr txBox="1"/>
            <p:nvPr/>
          </p:nvSpPr>
          <p:spPr>
            <a:xfrm>
              <a:off x="3583146" y="2943706"/>
              <a:ext cx="119810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128">
              <a:extLst>
                <a:ext uri="{FF2B5EF4-FFF2-40B4-BE49-F238E27FC236}">
                  <a16:creationId xmlns:a16="http://schemas.microsoft.com/office/drawing/2014/main" id="{8BBA3500-15C4-43B5-ABDC-2BB76608460F}"/>
                </a:ext>
              </a:extLst>
            </p:cNvPr>
            <p:cNvSpPr txBox="1"/>
            <p:nvPr/>
          </p:nvSpPr>
          <p:spPr>
            <a:xfrm>
              <a:off x="5619226" y="2052405"/>
              <a:ext cx="119810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129">
              <a:extLst>
                <a:ext uri="{FF2B5EF4-FFF2-40B4-BE49-F238E27FC236}">
                  <a16:creationId xmlns:a16="http://schemas.microsoft.com/office/drawing/2014/main" id="{BA1140FA-551E-4501-93E0-8E8AD97F858A}"/>
                </a:ext>
              </a:extLst>
            </p:cNvPr>
            <p:cNvSpPr txBox="1"/>
            <p:nvPr/>
          </p:nvSpPr>
          <p:spPr>
            <a:xfrm>
              <a:off x="5598856" y="5503634"/>
              <a:ext cx="119810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130">
              <a:extLst>
                <a:ext uri="{FF2B5EF4-FFF2-40B4-BE49-F238E27FC236}">
                  <a16:creationId xmlns:a16="http://schemas.microsoft.com/office/drawing/2014/main" id="{ABA2535A-0CA8-4128-B900-BC659FB618FA}"/>
                </a:ext>
              </a:extLst>
            </p:cNvPr>
            <p:cNvSpPr txBox="1"/>
            <p:nvPr/>
          </p:nvSpPr>
          <p:spPr>
            <a:xfrm>
              <a:off x="7631696" y="3773963"/>
              <a:ext cx="1326773" cy="344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131">
              <a:extLst>
                <a:ext uri="{FF2B5EF4-FFF2-40B4-BE49-F238E27FC236}">
                  <a16:creationId xmlns:a16="http://schemas.microsoft.com/office/drawing/2014/main" id="{487E5F99-2ACF-40F1-984A-008FB0F4DCC5}"/>
                </a:ext>
              </a:extLst>
            </p:cNvPr>
            <p:cNvSpPr txBox="1"/>
            <p:nvPr/>
          </p:nvSpPr>
          <p:spPr>
            <a:xfrm>
              <a:off x="7680085" y="2045404"/>
              <a:ext cx="119810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132">
              <a:extLst>
                <a:ext uri="{FF2B5EF4-FFF2-40B4-BE49-F238E27FC236}">
                  <a16:creationId xmlns:a16="http://schemas.microsoft.com/office/drawing/2014/main" id="{229BAD00-777B-47FE-B61E-D7FAC2EA0AAA}"/>
                </a:ext>
              </a:extLst>
            </p:cNvPr>
            <p:cNvSpPr txBox="1"/>
            <p:nvPr/>
          </p:nvSpPr>
          <p:spPr>
            <a:xfrm>
              <a:off x="7659715" y="5496633"/>
              <a:ext cx="119810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133">
              <a:extLst>
                <a:ext uri="{FF2B5EF4-FFF2-40B4-BE49-F238E27FC236}">
                  <a16:creationId xmlns:a16="http://schemas.microsoft.com/office/drawing/2014/main" id="{7F4245FC-4575-4114-A045-6CB8CA0374EF}"/>
                </a:ext>
              </a:extLst>
            </p:cNvPr>
            <p:cNvSpPr txBox="1"/>
            <p:nvPr/>
          </p:nvSpPr>
          <p:spPr>
            <a:xfrm>
              <a:off x="9662553" y="2943706"/>
              <a:ext cx="1326773" cy="344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134">
              <a:extLst>
                <a:ext uri="{FF2B5EF4-FFF2-40B4-BE49-F238E27FC236}">
                  <a16:creationId xmlns:a16="http://schemas.microsoft.com/office/drawing/2014/main" id="{211013BE-3106-4422-9129-ACF2B37D96DB}"/>
                </a:ext>
              </a:extLst>
            </p:cNvPr>
            <p:cNvSpPr txBox="1"/>
            <p:nvPr/>
          </p:nvSpPr>
          <p:spPr>
            <a:xfrm>
              <a:off x="9710942" y="2059867"/>
              <a:ext cx="119810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135">
              <a:extLst>
                <a:ext uri="{FF2B5EF4-FFF2-40B4-BE49-F238E27FC236}">
                  <a16:creationId xmlns:a16="http://schemas.microsoft.com/office/drawing/2014/main" id="{686499F1-77B1-4A99-9958-CB8ABD1D871B}"/>
                </a:ext>
              </a:extLst>
            </p:cNvPr>
            <p:cNvSpPr txBox="1"/>
            <p:nvPr/>
          </p:nvSpPr>
          <p:spPr>
            <a:xfrm>
              <a:off x="9690572" y="5511096"/>
              <a:ext cx="1198102" cy="344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136">
              <a:extLst>
                <a:ext uri="{FF2B5EF4-FFF2-40B4-BE49-F238E27FC236}">
                  <a16:creationId xmlns:a16="http://schemas.microsoft.com/office/drawing/2014/main" id="{B928EAE3-636B-45E5-83C0-6D7CBB230C34}"/>
                </a:ext>
              </a:extLst>
            </p:cNvPr>
            <p:cNvSpPr txBox="1"/>
            <p:nvPr/>
          </p:nvSpPr>
          <p:spPr>
            <a:xfrm>
              <a:off x="9646607" y="4647751"/>
              <a:ext cx="1326773" cy="344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137">
              <a:extLst>
                <a:ext uri="{FF2B5EF4-FFF2-40B4-BE49-F238E27FC236}">
                  <a16:creationId xmlns:a16="http://schemas.microsoft.com/office/drawing/2014/main" id="{321BA96C-F243-4DCB-8EE2-92ADB3BF802A}"/>
                </a:ext>
              </a:extLst>
            </p:cNvPr>
            <p:cNvSpPr txBox="1"/>
            <p:nvPr/>
          </p:nvSpPr>
          <p:spPr>
            <a:xfrm>
              <a:off x="1314603" y="3767969"/>
              <a:ext cx="1326773" cy="344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Write Here</a:t>
              </a:r>
              <a:endParaRPr lang="en-US" sz="40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56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>
            <a:extLst>
              <a:ext uri="{FF2B5EF4-FFF2-40B4-BE49-F238E27FC236}">
                <a16:creationId xmlns:a16="http://schemas.microsoft.com/office/drawing/2014/main" id="{B0709FA3-F788-4686-98D4-23085A3A542C}"/>
              </a:ext>
            </a:extLst>
          </p:cNvPr>
          <p:cNvGrpSpPr/>
          <p:nvPr/>
        </p:nvGrpSpPr>
        <p:grpSpPr>
          <a:xfrm>
            <a:off x="929640" y="250836"/>
            <a:ext cx="21135398" cy="12799851"/>
            <a:chOff x="929640" y="250837"/>
            <a:chExt cx="10313273" cy="6245842"/>
          </a:xfrm>
        </p:grpSpPr>
        <p:sp>
          <p:nvSpPr>
            <p:cNvPr id="2" name="Shape 1961">
              <a:extLst>
                <a:ext uri="{FF2B5EF4-FFF2-40B4-BE49-F238E27FC236}">
                  <a16:creationId xmlns:a16="http://schemas.microsoft.com/office/drawing/2014/main" id="{48E7A617-24D3-4E4A-914F-58EF22EEC5EA}"/>
                </a:ext>
              </a:extLst>
            </p:cNvPr>
            <p:cNvSpPr/>
            <p:nvPr/>
          </p:nvSpPr>
          <p:spPr>
            <a:xfrm>
              <a:off x="929640" y="3561284"/>
              <a:ext cx="2854805" cy="630138"/>
            </a:xfrm>
            <a:prstGeom prst="roundRect">
              <a:avLst>
                <a:gd name="adj" fmla="val 0"/>
              </a:avLst>
            </a:prstGeom>
            <a:solidFill>
              <a:srgbClr val="DB192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3" name="Shape 1962">
              <a:extLst>
                <a:ext uri="{FF2B5EF4-FFF2-40B4-BE49-F238E27FC236}">
                  <a16:creationId xmlns:a16="http://schemas.microsoft.com/office/drawing/2014/main" id="{22093A6E-E69E-45EE-910B-4555797E1E3C}"/>
                </a:ext>
              </a:extLst>
            </p:cNvPr>
            <p:cNvSpPr/>
            <p:nvPr/>
          </p:nvSpPr>
          <p:spPr>
            <a:xfrm>
              <a:off x="4724407" y="1991189"/>
              <a:ext cx="2854806" cy="630138"/>
            </a:xfrm>
            <a:prstGeom prst="roundRect">
              <a:avLst>
                <a:gd name="adj" fmla="val 0"/>
              </a:avLst>
            </a:prstGeom>
            <a:solidFill>
              <a:srgbClr val="650E1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Helvetica Neue"/>
              </a:endParaRPr>
            </a:p>
          </p:txBody>
        </p:sp>
        <p:sp>
          <p:nvSpPr>
            <p:cNvPr id="4" name="Shape 1963">
              <a:extLst>
                <a:ext uri="{FF2B5EF4-FFF2-40B4-BE49-F238E27FC236}">
                  <a16:creationId xmlns:a16="http://schemas.microsoft.com/office/drawing/2014/main" id="{405EF050-859C-45D8-84D7-88473A6A3DBD}"/>
                </a:ext>
              </a:extLst>
            </p:cNvPr>
            <p:cNvSpPr/>
            <p:nvPr/>
          </p:nvSpPr>
          <p:spPr>
            <a:xfrm>
              <a:off x="4724407" y="5124425"/>
              <a:ext cx="2854806" cy="630138"/>
            </a:xfrm>
            <a:prstGeom prst="roundRect">
              <a:avLst>
                <a:gd name="adj" fmla="val 0"/>
              </a:avLst>
            </a:prstGeom>
            <a:solidFill>
              <a:srgbClr val="00B2F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Helvetica Neue"/>
              </a:endParaRPr>
            </a:p>
          </p:txBody>
        </p:sp>
        <p:sp>
          <p:nvSpPr>
            <p:cNvPr id="5" name="Shape 1965">
              <a:extLst>
                <a:ext uri="{FF2B5EF4-FFF2-40B4-BE49-F238E27FC236}">
                  <a16:creationId xmlns:a16="http://schemas.microsoft.com/office/drawing/2014/main" id="{A4CC117D-E51D-4606-94AF-D3EEC2A1DD88}"/>
                </a:ext>
              </a:extLst>
            </p:cNvPr>
            <p:cNvSpPr/>
            <p:nvPr/>
          </p:nvSpPr>
          <p:spPr>
            <a:xfrm>
              <a:off x="8388107" y="1991189"/>
              <a:ext cx="2854806" cy="630138"/>
            </a:xfrm>
            <a:prstGeom prst="roundRect">
              <a:avLst>
                <a:gd name="adj" fmla="val 0"/>
              </a:avLst>
            </a:prstGeom>
            <a:solidFill>
              <a:srgbClr val="E9717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Helvetica Neue"/>
              </a:endParaRPr>
            </a:p>
          </p:txBody>
        </p:sp>
        <p:sp>
          <p:nvSpPr>
            <p:cNvPr id="6" name="Shape 1966">
              <a:extLst>
                <a:ext uri="{FF2B5EF4-FFF2-40B4-BE49-F238E27FC236}">
                  <a16:creationId xmlns:a16="http://schemas.microsoft.com/office/drawing/2014/main" id="{2434F565-7696-4E2C-8087-12615E1CDB2A}"/>
                </a:ext>
              </a:extLst>
            </p:cNvPr>
            <p:cNvSpPr/>
            <p:nvPr/>
          </p:nvSpPr>
          <p:spPr>
            <a:xfrm>
              <a:off x="8388107" y="5131379"/>
              <a:ext cx="2854806" cy="630138"/>
            </a:xfrm>
            <a:prstGeom prst="roundRect">
              <a:avLst>
                <a:gd name="adj" fmla="val 0"/>
              </a:avLst>
            </a:prstGeom>
            <a:solidFill>
              <a:srgbClr val="F0C66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Helvetica Neue"/>
              </a:endParaRPr>
            </a:p>
          </p:txBody>
        </p:sp>
        <p:sp>
          <p:nvSpPr>
            <p:cNvPr id="7" name="Shape 1967">
              <a:extLst>
                <a:ext uri="{FF2B5EF4-FFF2-40B4-BE49-F238E27FC236}">
                  <a16:creationId xmlns:a16="http://schemas.microsoft.com/office/drawing/2014/main" id="{C25417F2-FAC4-4D91-BB9E-FF3572F0A4DC}"/>
                </a:ext>
              </a:extLst>
            </p:cNvPr>
            <p:cNvSpPr/>
            <p:nvPr/>
          </p:nvSpPr>
          <p:spPr>
            <a:xfrm>
              <a:off x="8388107" y="1256028"/>
              <a:ext cx="2854806" cy="630138"/>
            </a:xfrm>
            <a:prstGeom prst="roundRect">
              <a:avLst>
                <a:gd name="adj" fmla="val 0"/>
              </a:avLst>
            </a:prstGeom>
            <a:solidFill>
              <a:srgbClr val="E9717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8" name="Shape 1968">
              <a:extLst>
                <a:ext uri="{FF2B5EF4-FFF2-40B4-BE49-F238E27FC236}">
                  <a16:creationId xmlns:a16="http://schemas.microsoft.com/office/drawing/2014/main" id="{3A791196-4F37-4998-B7BB-0A187DE06B0B}"/>
                </a:ext>
              </a:extLst>
            </p:cNvPr>
            <p:cNvSpPr/>
            <p:nvPr/>
          </p:nvSpPr>
          <p:spPr>
            <a:xfrm>
              <a:off x="8388107" y="4396218"/>
              <a:ext cx="2854806" cy="630138"/>
            </a:xfrm>
            <a:prstGeom prst="roundRect">
              <a:avLst>
                <a:gd name="adj" fmla="val 0"/>
              </a:avLst>
            </a:prstGeom>
            <a:solidFill>
              <a:srgbClr val="F0C66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Helvetica Neue"/>
              </a:endParaRPr>
            </a:p>
          </p:txBody>
        </p:sp>
        <p:sp>
          <p:nvSpPr>
            <p:cNvPr id="9" name="Shape 1969">
              <a:extLst>
                <a:ext uri="{FF2B5EF4-FFF2-40B4-BE49-F238E27FC236}">
                  <a16:creationId xmlns:a16="http://schemas.microsoft.com/office/drawing/2014/main" id="{9B90CEBF-621E-4720-A557-2B4781DE536A}"/>
                </a:ext>
              </a:extLst>
            </p:cNvPr>
            <p:cNvSpPr/>
            <p:nvPr/>
          </p:nvSpPr>
          <p:spPr>
            <a:xfrm>
              <a:off x="8388107" y="2726351"/>
              <a:ext cx="2854806" cy="630138"/>
            </a:xfrm>
            <a:prstGeom prst="roundRect">
              <a:avLst>
                <a:gd name="adj" fmla="val 0"/>
              </a:avLst>
            </a:prstGeom>
            <a:solidFill>
              <a:srgbClr val="E9717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Helvetica Neue"/>
              </a:endParaRPr>
            </a:p>
          </p:txBody>
        </p:sp>
        <p:sp>
          <p:nvSpPr>
            <p:cNvPr id="10" name="Shape 1970">
              <a:extLst>
                <a:ext uri="{FF2B5EF4-FFF2-40B4-BE49-F238E27FC236}">
                  <a16:creationId xmlns:a16="http://schemas.microsoft.com/office/drawing/2014/main" id="{ECB8B164-6D75-4490-B78F-E8E4E05A4313}"/>
                </a:ext>
              </a:extLst>
            </p:cNvPr>
            <p:cNvSpPr/>
            <p:nvPr/>
          </p:nvSpPr>
          <p:spPr>
            <a:xfrm>
              <a:off x="8388107" y="5866541"/>
              <a:ext cx="2854806" cy="630138"/>
            </a:xfrm>
            <a:prstGeom prst="roundRect">
              <a:avLst>
                <a:gd name="adj" fmla="val 0"/>
              </a:avLst>
            </a:prstGeom>
            <a:solidFill>
              <a:srgbClr val="F0C66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0" b="0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Helvetica Neue"/>
              </a:endParaRPr>
            </a:p>
          </p:txBody>
        </p:sp>
        <p:sp>
          <p:nvSpPr>
            <p:cNvPr id="11" name="Shape 1972">
              <a:extLst>
                <a:ext uri="{FF2B5EF4-FFF2-40B4-BE49-F238E27FC236}">
                  <a16:creationId xmlns:a16="http://schemas.microsoft.com/office/drawing/2014/main" id="{622D9CC8-7336-4F9F-8C07-F2AC8BC5EFC6}"/>
                </a:ext>
              </a:extLst>
            </p:cNvPr>
            <p:cNvSpPr/>
            <p:nvPr/>
          </p:nvSpPr>
          <p:spPr>
            <a:xfrm flipH="1">
              <a:off x="7671011" y="2310101"/>
              <a:ext cx="508418" cy="1"/>
            </a:xfrm>
            <a:prstGeom prst="line">
              <a:avLst/>
            </a:prstGeom>
            <a:noFill/>
            <a:ln w="38100" cap="flat">
              <a:solidFill>
                <a:srgbClr val="000000">
                  <a:lumMod val="20000"/>
                  <a:lumOff val="80000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2" name="Shape 1973">
              <a:extLst>
                <a:ext uri="{FF2B5EF4-FFF2-40B4-BE49-F238E27FC236}">
                  <a16:creationId xmlns:a16="http://schemas.microsoft.com/office/drawing/2014/main" id="{320510AC-5F50-4726-85B3-31D4DFE1052A}"/>
                </a:ext>
              </a:extLst>
            </p:cNvPr>
            <p:cNvSpPr/>
            <p:nvPr/>
          </p:nvSpPr>
          <p:spPr>
            <a:xfrm>
              <a:off x="7670906" y="2308693"/>
              <a:ext cx="558091" cy="821997"/>
            </a:xfrm>
            <a:prstGeom prst="line">
              <a:avLst/>
            </a:prstGeom>
            <a:noFill/>
            <a:ln w="38100" cap="flat">
              <a:solidFill>
                <a:srgbClr val="000000">
                  <a:lumMod val="20000"/>
                  <a:lumOff val="8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3" name="Shape 1974">
              <a:extLst>
                <a:ext uri="{FF2B5EF4-FFF2-40B4-BE49-F238E27FC236}">
                  <a16:creationId xmlns:a16="http://schemas.microsoft.com/office/drawing/2014/main" id="{8E4BB771-86D3-40E6-A2A5-9C8D4F27ADC3}"/>
                </a:ext>
              </a:extLst>
            </p:cNvPr>
            <p:cNvSpPr/>
            <p:nvPr/>
          </p:nvSpPr>
          <p:spPr>
            <a:xfrm flipV="1">
              <a:off x="7670906" y="1489513"/>
              <a:ext cx="558091" cy="821997"/>
            </a:xfrm>
            <a:prstGeom prst="line">
              <a:avLst/>
            </a:prstGeom>
            <a:noFill/>
            <a:ln w="38100" cap="flat">
              <a:solidFill>
                <a:srgbClr val="000000">
                  <a:lumMod val="20000"/>
                  <a:lumOff val="8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4" name="Shape 1975">
              <a:extLst>
                <a:ext uri="{FF2B5EF4-FFF2-40B4-BE49-F238E27FC236}">
                  <a16:creationId xmlns:a16="http://schemas.microsoft.com/office/drawing/2014/main" id="{24C1D8EE-9DE2-4FB9-949E-D8A7E8E06194}"/>
                </a:ext>
              </a:extLst>
            </p:cNvPr>
            <p:cNvSpPr/>
            <p:nvPr/>
          </p:nvSpPr>
          <p:spPr>
            <a:xfrm flipH="1">
              <a:off x="7671011" y="5446448"/>
              <a:ext cx="508418" cy="1"/>
            </a:xfrm>
            <a:prstGeom prst="line">
              <a:avLst/>
            </a:prstGeom>
            <a:noFill/>
            <a:ln w="38100" cap="flat">
              <a:solidFill>
                <a:srgbClr val="000000">
                  <a:lumMod val="20000"/>
                  <a:lumOff val="80000"/>
                </a:srgb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5" name="Shape 1976">
              <a:extLst>
                <a:ext uri="{FF2B5EF4-FFF2-40B4-BE49-F238E27FC236}">
                  <a16:creationId xmlns:a16="http://schemas.microsoft.com/office/drawing/2014/main" id="{2D039C5D-6294-4EF5-88C1-4E03820D9EBA}"/>
                </a:ext>
              </a:extLst>
            </p:cNvPr>
            <p:cNvSpPr/>
            <p:nvPr/>
          </p:nvSpPr>
          <p:spPr>
            <a:xfrm>
              <a:off x="7670906" y="5445041"/>
              <a:ext cx="558091" cy="821997"/>
            </a:xfrm>
            <a:prstGeom prst="line">
              <a:avLst/>
            </a:prstGeom>
            <a:noFill/>
            <a:ln w="38100" cap="flat">
              <a:solidFill>
                <a:srgbClr val="000000">
                  <a:lumMod val="20000"/>
                  <a:lumOff val="8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6" name="Shape 1977">
              <a:extLst>
                <a:ext uri="{FF2B5EF4-FFF2-40B4-BE49-F238E27FC236}">
                  <a16:creationId xmlns:a16="http://schemas.microsoft.com/office/drawing/2014/main" id="{B3298050-3DE4-49F2-8749-54D2C07960B2}"/>
                </a:ext>
              </a:extLst>
            </p:cNvPr>
            <p:cNvSpPr/>
            <p:nvPr/>
          </p:nvSpPr>
          <p:spPr>
            <a:xfrm flipV="1">
              <a:off x="7670906" y="4625861"/>
              <a:ext cx="558091" cy="821997"/>
            </a:xfrm>
            <a:prstGeom prst="line">
              <a:avLst/>
            </a:prstGeom>
            <a:noFill/>
            <a:ln w="38100" cap="flat">
              <a:solidFill>
                <a:srgbClr val="000000">
                  <a:lumMod val="20000"/>
                  <a:lumOff val="8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7" name="Shape 1978">
              <a:extLst>
                <a:ext uri="{FF2B5EF4-FFF2-40B4-BE49-F238E27FC236}">
                  <a16:creationId xmlns:a16="http://schemas.microsoft.com/office/drawing/2014/main" id="{52759677-77CF-42A3-B0C9-F8CB1760F791}"/>
                </a:ext>
              </a:extLst>
            </p:cNvPr>
            <p:cNvSpPr/>
            <p:nvPr/>
          </p:nvSpPr>
          <p:spPr>
            <a:xfrm>
              <a:off x="3895345" y="3863129"/>
              <a:ext cx="689547" cy="1599496"/>
            </a:xfrm>
            <a:prstGeom prst="line">
              <a:avLst/>
            </a:prstGeom>
            <a:noFill/>
            <a:ln w="38100" cap="flat">
              <a:solidFill>
                <a:srgbClr val="000000">
                  <a:lumMod val="20000"/>
                  <a:lumOff val="8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8" name="Shape 1979">
              <a:extLst>
                <a:ext uri="{FF2B5EF4-FFF2-40B4-BE49-F238E27FC236}">
                  <a16:creationId xmlns:a16="http://schemas.microsoft.com/office/drawing/2014/main" id="{F7AA4115-4EEF-40A5-9289-615750E65D62}"/>
                </a:ext>
              </a:extLst>
            </p:cNvPr>
            <p:cNvSpPr/>
            <p:nvPr/>
          </p:nvSpPr>
          <p:spPr>
            <a:xfrm flipV="1">
              <a:off x="3895345" y="2279775"/>
              <a:ext cx="689547" cy="1599495"/>
            </a:xfrm>
            <a:prstGeom prst="line">
              <a:avLst/>
            </a:prstGeom>
            <a:noFill/>
            <a:ln w="38100" cap="flat">
              <a:solidFill>
                <a:srgbClr val="000000">
                  <a:lumMod val="20000"/>
                  <a:lumOff val="8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169D9C56-23D4-43EA-8A82-1A7EB64F9BC1}"/>
                </a:ext>
              </a:extLst>
            </p:cNvPr>
            <p:cNvSpPr txBox="1"/>
            <p:nvPr/>
          </p:nvSpPr>
          <p:spPr>
            <a:xfrm>
              <a:off x="968532" y="3691687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8318A477-6249-463E-A680-8E03A8C4A76E}"/>
                </a:ext>
              </a:extLst>
            </p:cNvPr>
            <p:cNvSpPr txBox="1"/>
            <p:nvPr/>
          </p:nvSpPr>
          <p:spPr>
            <a:xfrm>
              <a:off x="4763300" y="2121592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89126B6E-7D8F-417B-AD8A-9E8AD196FBE6}"/>
                </a:ext>
              </a:extLst>
            </p:cNvPr>
            <p:cNvSpPr txBox="1"/>
            <p:nvPr/>
          </p:nvSpPr>
          <p:spPr>
            <a:xfrm>
              <a:off x="4763300" y="5254828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394B1625-25C3-448F-BFF9-C09AB815E301}"/>
                </a:ext>
              </a:extLst>
            </p:cNvPr>
            <p:cNvSpPr txBox="1"/>
            <p:nvPr/>
          </p:nvSpPr>
          <p:spPr>
            <a:xfrm>
              <a:off x="8427000" y="1386431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7270B4-A672-4D4D-8F09-39613C4673CF}"/>
                </a:ext>
              </a:extLst>
            </p:cNvPr>
            <p:cNvSpPr txBox="1"/>
            <p:nvPr/>
          </p:nvSpPr>
          <p:spPr>
            <a:xfrm>
              <a:off x="8427000" y="2121592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410AA2EC-725B-484B-8D3A-73A79FBD910F}"/>
                </a:ext>
              </a:extLst>
            </p:cNvPr>
            <p:cNvSpPr txBox="1"/>
            <p:nvPr/>
          </p:nvSpPr>
          <p:spPr>
            <a:xfrm>
              <a:off x="8427000" y="2856754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5" name="TextBox 31">
              <a:extLst>
                <a:ext uri="{FF2B5EF4-FFF2-40B4-BE49-F238E27FC236}">
                  <a16:creationId xmlns:a16="http://schemas.microsoft.com/office/drawing/2014/main" id="{0EE33DCA-034B-4299-ADDA-FB57B1E54181}"/>
                </a:ext>
              </a:extLst>
            </p:cNvPr>
            <p:cNvSpPr txBox="1"/>
            <p:nvPr/>
          </p:nvSpPr>
          <p:spPr>
            <a:xfrm>
              <a:off x="8427000" y="4526621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6" name="TextBox 32">
              <a:extLst>
                <a:ext uri="{FF2B5EF4-FFF2-40B4-BE49-F238E27FC236}">
                  <a16:creationId xmlns:a16="http://schemas.microsoft.com/office/drawing/2014/main" id="{091CB25B-A242-4989-B48F-E259BD2F1030}"/>
                </a:ext>
              </a:extLst>
            </p:cNvPr>
            <p:cNvSpPr txBox="1"/>
            <p:nvPr/>
          </p:nvSpPr>
          <p:spPr>
            <a:xfrm>
              <a:off x="8427000" y="5261782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id="{F2312D36-ACBD-4066-B470-96B4587A8BED}"/>
                </a:ext>
              </a:extLst>
            </p:cNvPr>
            <p:cNvSpPr txBox="1"/>
            <p:nvPr/>
          </p:nvSpPr>
          <p:spPr>
            <a:xfrm>
              <a:off x="8427000" y="5996944"/>
              <a:ext cx="2777020" cy="3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4000" b="1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Description</a:t>
              </a: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FF513023-0753-403B-B3A5-8C3E9819EAAC}"/>
                </a:ext>
              </a:extLst>
            </p:cNvPr>
            <p:cNvSpPr txBox="1"/>
            <p:nvPr/>
          </p:nvSpPr>
          <p:spPr>
            <a:xfrm>
              <a:off x="5256625" y="250837"/>
              <a:ext cx="1678767" cy="34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/>
                  <a:ea typeface="+mn-ea"/>
                  <a:cs typeface="Segoe UI Light" panose="020B0502040204020203" pitchFamily="34" charset="0"/>
                </a:rPr>
                <a:t>Title Goes </a:t>
              </a:r>
              <a:r>
                <a:rPr lang="en-US" sz="4000" b="1" dirty="0">
                  <a:solidFill>
                    <a:srgbClr val="DB1924"/>
                  </a:solidFill>
                  <a:latin typeface="Source Sans Pro"/>
                  <a:ea typeface="+mn-ea"/>
                  <a:cs typeface="Segoe UI Light" panose="020B0502040204020203" pitchFamily="34" charset="0"/>
                </a:rPr>
                <a:t>Here</a:t>
              </a:r>
              <a:endParaRPr lang="id-ID" sz="4000" b="1" dirty="0">
                <a:solidFill>
                  <a:srgbClr val="DB1924"/>
                </a:solidFill>
                <a:latin typeface="Source Sans Pro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C0F867FA-5834-4646-9DC0-341980855AFA}"/>
                </a:ext>
              </a:extLst>
            </p:cNvPr>
            <p:cNvSpPr txBox="1"/>
            <p:nvPr/>
          </p:nvSpPr>
          <p:spPr>
            <a:xfrm>
              <a:off x="5213989" y="739280"/>
              <a:ext cx="1764028" cy="345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Source Sans Pro"/>
                  <a:ea typeface="+mn-ea"/>
                  <a:cs typeface="Segoe UI Light" panose="020B0502040204020203" pitchFamily="34" charset="0"/>
                </a:rPr>
                <a:t>Company Name</a:t>
              </a:r>
              <a:endParaRPr lang="id-ID" sz="4000" dirty="0">
                <a:solidFill>
                  <a:srgbClr val="000000">
                    <a:lumMod val="65000"/>
                    <a:lumOff val="35000"/>
                  </a:srgbClr>
                </a:solidFill>
                <a:latin typeface="Source Sans Pro"/>
                <a:ea typeface="+mn-ea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795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78D27DA3-34FC-4D91-A27F-B65445DA66C0}"/>
              </a:ext>
            </a:extLst>
          </p:cNvPr>
          <p:cNvGrpSpPr/>
          <p:nvPr/>
        </p:nvGrpSpPr>
        <p:grpSpPr>
          <a:xfrm>
            <a:off x="1039635" y="265713"/>
            <a:ext cx="22097581" cy="13771556"/>
            <a:chOff x="1039635" y="265713"/>
            <a:chExt cx="10244311" cy="6384414"/>
          </a:xfrm>
        </p:grpSpPr>
        <p:sp>
          <p:nvSpPr>
            <p:cNvPr id="2" name="TextBox 87">
              <a:extLst>
                <a:ext uri="{FF2B5EF4-FFF2-40B4-BE49-F238E27FC236}">
                  <a16:creationId xmlns:a16="http://schemas.microsoft.com/office/drawing/2014/main" id="{3C4A17A1-7476-4630-BB9A-BF9714E7614D}"/>
                </a:ext>
              </a:extLst>
            </p:cNvPr>
            <p:cNvSpPr txBox="1"/>
            <p:nvPr/>
          </p:nvSpPr>
          <p:spPr>
            <a:xfrm>
              <a:off x="1156129" y="6379029"/>
              <a:ext cx="128712" cy="271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3" name="TextBox 88">
              <a:extLst>
                <a:ext uri="{FF2B5EF4-FFF2-40B4-BE49-F238E27FC236}">
                  <a16:creationId xmlns:a16="http://schemas.microsoft.com/office/drawing/2014/main" id="{DAEED68B-DE4B-48CB-8FCD-96BC4D0FB550}"/>
                </a:ext>
              </a:extLst>
            </p:cNvPr>
            <p:cNvSpPr txBox="1"/>
            <p:nvPr/>
          </p:nvSpPr>
          <p:spPr>
            <a:xfrm>
              <a:off x="5462780" y="265713"/>
              <a:ext cx="1266464" cy="271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Slides</a:t>
              </a:r>
            </a:p>
          </p:txBody>
        </p:sp>
        <p:sp>
          <p:nvSpPr>
            <p:cNvPr id="4" name="Rectangle 89">
              <a:extLst>
                <a:ext uri="{FF2B5EF4-FFF2-40B4-BE49-F238E27FC236}">
                  <a16:creationId xmlns:a16="http://schemas.microsoft.com/office/drawing/2014/main" id="{F8B7E25D-EF88-4874-A245-8812CC1DCBE9}"/>
                </a:ext>
              </a:extLst>
            </p:cNvPr>
            <p:cNvSpPr/>
            <p:nvPr/>
          </p:nvSpPr>
          <p:spPr>
            <a:xfrm>
              <a:off x="4358124" y="783600"/>
              <a:ext cx="3475752" cy="271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ctetur</a:t>
              </a:r>
              <a:endParaRPr lang="en-US" sz="3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aphicFrame>
          <p:nvGraphicFramePr>
            <p:cNvPr id="5" name="Diagram 3">
              <a:extLst>
                <a:ext uri="{FF2B5EF4-FFF2-40B4-BE49-F238E27FC236}">
                  <a16:creationId xmlns:a16="http://schemas.microsoft.com/office/drawing/2014/main" id="{E5949D1B-EAB4-4D42-BFCC-67FBEE75A6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5605979"/>
                </p:ext>
              </p:extLst>
            </p:nvPr>
          </p:nvGraphicFramePr>
          <p:xfrm>
            <a:off x="5552617" y="1755940"/>
            <a:ext cx="5731329" cy="3820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44">
              <a:extLst>
                <a:ext uri="{FF2B5EF4-FFF2-40B4-BE49-F238E27FC236}">
                  <a16:creationId xmlns:a16="http://schemas.microsoft.com/office/drawing/2014/main" id="{4EA26DCA-B156-44E6-BE1C-56B0BB1B63C5}"/>
                </a:ext>
              </a:extLst>
            </p:cNvPr>
            <p:cNvSpPr txBox="1"/>
            <p:nvPr/>
          </p:nvSpPr>
          <p:spPr>
            <a:xfrm>
              <a:off x="1044941" y="2273475"/>
              <a:ext cx="42484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Lorem ipsum dolor sit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amet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, cons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ectetur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adipis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cing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elit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,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sed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do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eiusmod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tempor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incidi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dunt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ectetur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adipis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cing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elit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,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sed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dunt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ectetur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adipis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cing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elit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,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cs typeface="Aharoni" panose="02010803020104030203" pitchFamily="2" charset="-79"/>
                </a:rPr>
                <a:t>sed</a:t>
              </a:r>
              <a:endParaRPr lang="en-US" sz="3200" dirty="0">
                <a:solidFill>
                  <a:schemeClr val="bg1">
                    <a:lumMod val="65000"/>
                  </a:schemeClr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7" name="Oval 45">
              <a:extLst>
                <a:ext uri="{FF2B5EF4-FFF2-40B4-BE49-F238E27FC236}">
                  <a16:creationId xmlns:a16="http://schemas.microsoft.com/office/drawing/2014/main" id="{CAD48FCF-306F-4C75-BF4B-430392614538}"/>
                </a:ext>
              </a:extLst>
            </p:cNvPr>
            <p:cNvSpPr/>
            <p:nvPr/>
          </p:nvSpPr>
          <p:spPr>
            <a:xfrm>
              <a:off x="1278977" y="3666384"/>
              <a:ext cx="203200" cy="20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Rectangle 46">
              <a:extLst>
                <a:ext uri="{FF2B5EF4-FFF2-40B4-BE49-F238E27FC236}">
                  <a16:creationId xmlns:a16="http://schemas.microsoft.com/office/drawing/2014/main" id="{8CA1D475-F1F4-4D9D-8052-4A2E793905E6}"/>
                </a:ext>
              </a:extLst>
            </p:cNvPr>
            <p:cNvSpPr/>
            <p:nvPr/>
          </p:nvSpPr>
          <p:spPr>
            <a:xfrm>
              <a:off x="1546538" y="3592726"/>
              <a:ext cx="2732229" cy="271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endParaRPr lang="en-US" sz="3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Oval 47">
              <a:extLst>
                <a:ext uri="{FF2B5EF4-FFF2-40B4-BE49-F238E27FC236}">
                  <a16:creationId xmlns:a16="http://schemas.microsoft.com/office/drawing/2014/main" id="{6CEBF0D8-24F6-4561-BD22-B721F2DF5703}"/>
                </a:ext>
              </a:extLst>
            </p:cNvPr>
            <p:cNvSpPr/>
            <p:nvPr/>
          </p:nvSpPr>
          <p:spPr>
            <a:xfrm>
              <a:off x="1278977" y="4262588"/>
              <a:ext cx="203200" cy="203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Rectangle 48">
              <a:extLst>
                <a:ext uri="{FF2B5EF4-FFF2-40B4-BE49-F238E27FC236}">
                  <a16:creationId xmlns:a16="http://schemas.microsoft.com/office/drawing/2014/main" id="{8E2BF2BA-B6D1-463C-A26F-9BD9B1C8BB00}"/>
                </a:ext>
              </a:extLst>
            </p:cNvPr>
            <p:cNvSpPr/>
            <p:nvPr/>
          </p:nvSpPr>
          <p:spPr>
            <a:xfrm>
              <a:off x="1546538" y="4188930"/>
              <a:ext cx="2732229" cy="271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endParaRPr lang="en-US" sz="3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2DF379F0-05D8-41A7-8BC7-1028D3A30328}"/>
                </a:ext>
              </a:extLst>
            </p:cNvPr>
            <p:cNvSpPr txBox="1"/>
            <p:nvPr/>
          </p:nvSpPr>
          <p:spPr>
            <a:xfrm>
              <a:off x="1039635" y="1934921"/>
              <a:ext cx="1375230" cy="271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WRITE SUBTITLE</a:t>
              </a:r>
            </a:p>
          </p:txBody>
        </p:sp>
        <p:sp>
          <p:nvSpPr>
            <p:cNvPr id="12" name="Oval 50">
              <a:extLst>
                <a:ext uri="{FF2B5EF4-FFF2-40B4-BE49-F238E27FC236}">
                  <a16:creationId xmlns:a16="http://schemas.microsoft.com/office/drawing/2014/main" id="{5D65EC6A-D246-4102-91AB-0331F6623BF5}"/>
                </a:ext>
              </a:extLst>
            </p:cNvPr>
            <p:cNvSpPr/>
            <p:nvPr/>
          </p:nvSpPr>
          <p:spPr>
            <a:xfrm>
              <a:off x="1278977" y="4841090"/>
              <a:ext cx="203200" cy="203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Rectangle 51">
              <a:extLst>
                <a:ext uri="{FF2B5EF4-FFF2-40B4-BE49-F238E27FC236}">
                  <a16:creationId xmlns:a16="http://schemas.microsoft.com/office/drawing/2014/main" id="{51F7C3D8-5758-4118-819F-42507B57D654}"/>
                </a:ext>
              </a:extLst>
            </p:cNvPr>
            <p:cNvSpPr/>
            <p:nvPr/>
          </p:nvSpPr>
          <p:spPr>
            <a:xfrm>
              <a:off x="1546538" y="4767432"/>
              <a:ext cx="2732229" cy="271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32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 </a:t>
              </a:r>
              <a:endParaRPr lang="en-US" sz="3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053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5D06A4FB-B6D2-4969-9FB9-5DE8F15FC638}"/>
              </a:ext>
            </a:extLst>
          </p:cNvPr>
          <p:cNvGrpSpPr/>
          <p:nvPr/>
        </p:nvGrpSpPr>
        <p:grpSpPr>
          <a:xfrm>
            <a:off x="2398912" y="-4314"/>
            <a:ext cx="18002000" cy="13717592"/>
            <a:chOff x="2116378" y="265713"/>
            <a:chExt cx="7959243" cy="6064973"/>
          </a:xfrm>
        </p:grpSpPr>
        <p:sp>
          <p:nvSpPr>
            <p:cNvPr id="3" name="TextBox 88">
              <a:extLst>
                <a:ext uri="{FF2B5EF4-FFF2-40B4-BE49-F238E27FC236}">
                  <a16:creationId xmlns:a16="http://schemas.microsoft.com/office/drawing/2014/main" id="{6621CB84-2412-4987-BA47-0E37634BBDC0}"/>
                </a:ext>
              </a:extLst>
            </p:cNvPr>
            <p:cNvSpPr txBox="1"/>
            <p:nvPr/>
          </p:nvSpPr>
          <p:spPr>
            <a:xfrm>
              <a:off x="5211083" y="265713"/>
              <a:ext cx="1769859" cy="367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Slides</a:t>
              </a:r>
            </a:p>
          </p:txBody>
        </p:sp>
        <p:sp>
          <p:nvSpPr>
            <p:cNvPr id="4" name="Rectangle 89">
              <a:extLst>
                <a:ext uri="{FF2B5EF4-FFF2-40B4-BE49-F238E27FC236}">
                  <a16:creationId xmlns:a16="http://schemas.microsoft.com/office/drawing/2014/main" id="{2B7B50EE-3191-4543-AD7A-66551D5D8EB8}"/>
                </a:ext>
              </a:extLst>
            </p:cNvPr>
            <p:cNvSpPr/>
            <p:nvPr/>
          </p:nvSpPr>
          <p:spPr>
            <a:xfrm>
              <a:off x="4358124" y="783600"/>
              <a:ext cx="3475752" cy="693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48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48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48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r>
                <a:rPr lang="en-US" sz="48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 </a:t>
              </a:r>
              <a:r>
                <a:rPr lang="en-US" sz="48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ctetur</a:t>
              </a:r>
              <a:endParaRPr lang="en-US" sz="4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aphicFrame>
          <p:nvGraphicFramePr>
            <p:cNvPr id="5" name="Diagram 1">
              <a:extLst>
                <a:ext uri="{FF2B5EF4-FFF2-40B4-BE49-F238E27FC236}">
                  <a16:creationId xmlns:a16="http://schemas.microsoft.com/office/drawing/2014/main" id="{49B68E07-A468-4467-880D-288C1FD0B1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43866441"/>
                </p:ext>
              </p:extLst>
            </p:nvPr>
          </p:nvGraphicFramePr>
          <p:xfrm>
            <a:off x="2116378" y="1024524"/>
            <a:ext cx="7959243" cy="53061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1727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>
            <a:extLst>
              <a:ext uri="{FF2B5EF4-FFF2-40B4-BE49-F238E27FC236}">
                <a16:creationId xmlns:a16="http://schemas.microsoft.com/office/drawing/2014/main" id="{CBAC7BFE-8963-4F28-A5CB-02D73395C720}"/>
              </a:ext>
            </a:extLst>
          </p:cNvPr>
          <p:cNvGrpSpPr/>
          <p:nvPr/>
        </p:nvGrpSpPr>
        <p:grpSpPr>
          <a:xfrm>
            <a:off x="1632211" y="609528"/>
            <a:ext cx="21119577" cy="12364401"/>
            <a:chOff x="644236" y="265713"/>
            <a:chExt cx="10903528" cy="6383442"/>
          </a:xfrm>
        </p:grpSpPr>
        <p:sp>
          <p:nvSpPr>
            <p:cNvPr id="2" name="TextBox 87">
              <a:extLst>
                <a:ext uri="{FF2B5EF4-FFF2-40B4-BE49-F238E27FC236}">
                  <a16:creationId xmlns:a16="http://schemas.microsoft.com/office/drawing/2014/main" id="{742FFA37-8C0D-476E-9621-D146B96DD3DF}"/>
                </a:ext>
              </a:extLst>
            </p:cNvPr>
            <p:cNvSpPr txBox="1"/>
            <p:nvPr/>
          </p:nvSpPr>
          <p:spPr>
            <a:xfrm>
              <a:off x="1151712" y="6379029"/>
              <a:ext cx="13754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3" name="TextBox 88">
              <a:extLst>
                <a:ext uri="{FF2B5EF4-FFF2-40B4-BE49-F238E27FC236}">
                  <a16:creationId xmlns:a16="http://schemas.microsoft.com/office/drawing/2014/main" id="{E1CED9EA-7894-4414-A73B-22C5B18073CA}"/>
                </a:ext>
              </a:extLst>
            </p:cNvPr>
            <p:cNvSpPr txBox="1"/>
            <p:nvPr/>
          </p:nvSpPr>
          <p:spPr>
            <a:xfrm>
              <a:off x="5473166" y="265713"/>
              <a:ext cx="1245691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Business Slides</a:t>
              </a:r>
            </a:p>
          </p:txBody>
        </p:sp>
        <p:sp>
          <p:nvSpPr>
            <p:cNvPr id="4" name="Rectangle 89">
              <a:extLst>
                <a:ext uri="{FF2B5EF4-FFF2-40B4-BE49-F238E27FC236}">
                  <a16:creationId xmlns:a16="http://schemas.microsoft.com/office/drawing/2014/main" id="{884D3788-F5DB-48D7-938C-B2A9B8EAEF68}"/>
                </a:ext>
              </a:extLst>
            </p:cNvPr>
            <p:cNvSpPr/>
            <p:nvPr/>
          </p:nvSpPr>
          <p:spPr>
            <a:xfrm>
              <a:off x="4358124" y="783600"/>
              <a:ext cx="3475752" cy="270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amet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,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conse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ea typeface="Adobe Fan Heiti Std B" panose="020B0700000000000000" pitchFamily="34" charset="-128"/>
                </a:rPr>
                <a:t>ctetur</a:t>
              </a:r>
              <a:endParaRPr 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5" name="Straight Connector 2">
              <a:extLst>
                <a:ext uri="{FF2B5EF4-FFF2-40B4-BE49-F238E27FC236}">
                  <a16:creationId xmlns:a16="http://schemas.microsoft.com/office/drawing/2014/main" id="{452F18CC-2EC0-4028-8DED-C31D1F543278}"/>
                </a:ext>
              </a:extLst>
            </p:cNvPr>
            <p:cNvCxnSpPr/>
            <p:nvPr/>
          </p:nvCxnSpPr>
          <p:spPr>
            <a:xfrm>
              <a:off x="644237" y="2978723"/>
              <a:ext cx="10903527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114CD5B-4282-477C-856B-1AE50424C253}"/>
                </a:ext>
              </a:extLst>
            </p:cNvPr>
            <p:cNvSpPr/>
            <p:nvPr/>
          </p:nvSpPr>
          <p:spPr>
            <a:xfrm>
              <a:off x="644237" y="1620979"/>
              <a:ext cx="1690254" cy="106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ectangle 22">
              <a:extLst>
                <a:ext uri="{FF2B5EF4-FFF2-40B4-BE49-F238E27FC236}">
                  <a16:creationId xmlns:a16="http://schemas.microsoft.com/office/drawing/2014/main" id="{7337B798-BEA9-4964-AE03-607748F35AFE}"/>
                </a:ext>
              </a:extLst>
            </p:cNvPr>
            <p:cNvSpPr/>
            <p:nvPr/>
          </p:nvSpPr>
          <p:spPr>
            <a:xfrm>
              <a:off x="3039816" y="1620979"/>
              <a:ext cx="1690254" cy="106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997057D9-617C-4224-9661-1DA6429D694C}"/>
                </a:ext>
              </a:extLst>
            </p:cNvPr>
            <p:cNvSpPr/>
            <p:nvPr/>
          </p:nvSpPr>
          <p:spPr>
            <a:xfrm>
              <a:off x="7461931" y="1620979"/>
              <a:ext cx="1690254" cy="1066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F6CC05DE-AFE4-407C-A515-A71EBEE45189}"/>
                </a:ext>
              </a:extLst>
            </p:cNvPr>
            <p:cNvSpPr/>
            <p:nvPr/>
          </p:nvSpPr>
          <p:spPr>
            <a:xfrm>
              <a:off x="9857510" y="1620979"/>
              <a:ext cx="1690254" cy="1066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Isosceles Triangle 4">
              <a:extLst>
                <a:ext uri="{FF2B5EF4-FFF2-40B4-BE49-F238E27FC236}">
                  <a16:creationId xmlns:a16="http://schemas.microsoft.com/office/drawing/2014/main" id="{907AAFDB-60E3-43BA-A086-4B5112A7CD84}"/>
                </a:ext>
              </a:extLst>
            </p:cNvPr>
            <p:cNvSpPr/>
            <p:nvPr/>
          </p:nvSpPr>
          <p:spPr>
            <a:xfrm rot="10800000">
              <a:off x="1316182" y="2534662"/>
              <a:ext cx="346363" cy="29858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Isosceles Triangle 26">
              <a:extLst>
                <a:ext uri="{FF2B5EF4-FFF2-40B4-BE49-F238E27FC236}">
                  <a16:creationId xmlns:a16="http://schemas.microsoft.com/office/drawing/2014/main" id="{1A659976-AF77-4AB0-B5E5-CE65D84C9324}"/>
                </a:ext>
              </a:extLst>
            </p:cNvPr>
            <p:cNvSpPr/>
            <p:nvPr/>
          </p:nvSpPr>
          <p:spPr>
            <a:xfrm rot="10800000">
              <a:off x="3711761" y="2534662"/>
              <a:ext cx="346363" cy="2985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Isosceles Triangle 27">
              <a:extLst>
                <a:ext uri="{FF2B5EF4-FFF2-40B4-BE49-F238E27FC236}">
                  <a16:creationId xmlns:a16="http://schemas.microsoft.com/office/drawing/2014/main" id="{4EE437F4-5BC5-481C-8830-9ED2C9906BDF}"/>
                </a:ext>
              </a:extLst>
            </p:cNvPr>
            <p:cNvSpPr/>
            <p:nvPr/>
          </p:nvSpPr>
          <p:spPr>
            <a:xfrm rot="10800000">
              <a:off x="8133876" y="2534660"/>
              <a:ext cx="346363" cy="29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Isosceles Triangle 28">
              <a:extLst>
                <a:ext uri="{FF2B5EF4-FFF2-40B4-BE49-F238E27FC236}">
                  <a16:creationId xmlns:a16="http://schemas.microsoft.com/office/drawing/2014/main" id="{DC1C6705-BB8A-4C6C-B969-43E4AC459E6C}"/>
                </a:ext>
              </a:extLst>
            </p:cNvPr>
            <p:cNvSpPr/>
            <p:nvPr/>
          </p:nvSpPr>
          <p:spPr>
            <a:xfrm rot="10800000">
              <a:off x="10529455" y="2534660"/>
              <a:ext cx="346363" cy="2985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884BC206-830E-4C47-8C06-27FCF7511ADC}"/>
                </a:ext>
              </a:extLst>
            </p:cNvPr>
            <p:cNvSpPr/>
            <p:nvPr/>
          </p:nvSpPr>
          <p:spPr>
            <a:xfrm>
              <a:off x="644236" y="3624215"/>
              <a:ext cx="2081793" cy="2404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A0FEBC30-0B81-492C-BDC1-9394E6BA2AA5}"/>
                </a:ext>
              </a:extLst>
            </p:cNvPr>
            <p:cNvSpPr/>
            <p:nvPr/>
          </p:nvSpPr>
          <p:spPr>
            <a:xfrm>
              <a:off x="9465971" y="3624215"/>
              <a:ext cx="2081793" cy="2404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FB7F786F-4D86-4835-B48A-D3BDC08417F6}"/>
                </a:ext>
              </a:extLst>
            </p:cNvPr>
            <p:cNvSpPr/>
            <p:nvPr/>
          </p:nvSpPr>
          <p:spPr>
            <a:xfrm>
              <a:off x="2849670" y="3624215"/>
              <a:ext cx="2081793" cy="2404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063C33BC-4D65-4BA4-A9F5-B58261AC9385}"/>
                </a:ext>
              </a:extLst>
            </p:cNvPr>
            <p:cNvSpPr/>
            <p:nvPr/>
          </p:nvSpPr>
          <p:spPr>
            <a:xfrm>
              <a:off x="5055103" y="3624215"/>
              <a:ext cx="2081793" cy="2404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5B7A4611-D781-4EFE-88B7-2D86C353FE7C}"/>
                </a:ext>
              </a:extLst>
            </p:cNvPr>
            <p:cNvSpPr/>
            <p:nvPr/>
          </p:nvSpPr>
          <p:spPr>
            <a:xfrm>
              <a:off x="7260537" y="3624215"/>
              <a:ext cx="2081793" cy="2404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Rectangle 36">
              <a:extLst>
                <a:ext uri="{FF2B5EF4-FFF2-40B4-BE49-F238E27FC236}">
                  <a16:creationId xmlns:a16="http://schemas.microsoft.com/office/drawing/2014/main" id="{2874990D-B015-4B1E-8D68-B93362F0D89D}"/>
                </a:ext>
              </a:extLst>
            </p:cNvPr>
            <p:cNvSpPr/>
            <p:nvPr/>
          </p:nvSpPr>
          <p:spPr>
            <a:xfrm>
              <a:off x="644236" y="3644477"/>
              <a:ext cx="2081793" cy="484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52026855-1F9A-4764-B834-F0E3848E4B7B}"/>
                </a:ext>
              </a:extLst>
            </p:cNvPr>
            <p:cNvSpPr/>
            <p:nvPr/>
          </p:nvSpPr>
          <p:spPr>
            <a:xfrm>
              <a:off x="2849668" y="3624216"/>
              <a:ext cx="2081793" cy="4841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1" name="Rectangle 38">
              <a:extLst>
                <a:ext uri="{FF2B5EF4-FFF2-40B4-BE49-F238E27FC236}">
                  <a16:creationId xmlns:a16="http://schemas.microsoft.com/office/drawing/2014/main" id="{31104649-C593-4D63-880B-32C28BBDB264}"/>
                </a:ext>
              </a:extLst>
            </p:cNvPr>
            <p:cNvSpPr/>
            <p:nvPr/>
          </p:nvSpPr>
          <p:spPr>
            <a:xfrm>
              <a:off x="5055102" y="3624216"/>
              <a:ext cx="2081793" cy="4841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6A63919A-4E8D-41F6-8AF9-6EBC1C51F52C}"/>
                </a:ext>
              </a:extLst>
            </p:cNvPr>
            <p:cNvSpPr/>
            <p:nvPr/>
          </p:nvSpPr>
          <p:spPr>
            <a:xfrm>
              <a:off x="7260535" y="3624216"/>
              <a:ext cx="2081793" cy="4841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Rectangle 40">
              <a:extLst>
                <a:ext uri="{FF2B5EF4-FFF2-40B4-BE49-F238E27FC236}">
                  <a16:creationId xmlns:a16="http://schemas.microsoft.com/office/drawing/2014/main" id="{A61B8CFD-3960-4F26-853B-068E5AFB4272}"/>
                </a:ext>
              </a:extLst>
            </p:cNvPr>
            <p:cNvSpPr/>
            <p:nvPr/>
          </p:nvSpPr>
          <p:spPr>
            <a:xfrm>
              <a:off x="9465971" y="3624216"/>
              <a:ext cx="2081793" cy="484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id="{E0C36822-8C9D-4671-BD67-A45E7FBFAAD0}"/>
                </a:ext>
              </a:extLst>
            </p:cNvPr>
            <p:cNvSpPr txBox="1"/>
            <p:nvPr/>
          </p:nvSpPr>
          <p:spPr>
            <a:xfrm>
              <a:off x="1102530" y="1710135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662F4098-BCDD-4A11-9AB6-DCBAB92F3FA7}"/>
                </a:ext>
              </a:extLst>
            </p:cNvPr>
            <p:cNvSpPr txBox="1"/>
            <p:nvPr/>
          </p:nvSpPr>
          <p:spPr>
            <a:xfrm>
              <a:off x="3498109" y="1710135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E343D7FA-B909-4B6D-B7EF-2D4DA2C41B5B}"/>
                </a:ext>
              </a:extLst>
            </p:cNvPr>
            <p:cNvSpPr txBox="1"/>
            <p:nvPr/>
          </p:nvSpPr>
          <p:spPr>
            <a:xfrm>
              <a:off x="7920225" y="1725108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2DBC361F-FD21-45DD-A910-93FD26C9A62B}"/>
                </a:ext>
              </a:extLst>
            </p:cNvPr>
            <p:cNvSpPr txBox="1"/>
            <p:nvPr/>
          </p:nvSpPr>
          <p:spPr>
            <a:xfrm>
              <a:off x="10315804" y="1725108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28" name="TextBox 46">
              <a:extLst>
                <a:ext uri="{FF2B5EF4-FFF2-40B4-BE49-F238E27FC236}">
                  <a16:creationId xmlns:a16="http://schemas.microsoft.com/office/drawing/2014/main" id="{E695AC64-3F5C-4F05-A313-7349C9A10929}"/>
                </a:ext>
              </a:extLst>
            </p:cNvPr>
            <p:cNvSpPr txBox="1"/>
            <p:nvPr/>
          </p:nvSpPr>
          <p:spPr>
            <a:xfrm>
              <a:off x="1158625" y="2983125"/>
              <a:ext cx="661477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>
                      <a:lumMod val="75000"/>
                    </a:schemeClr>
                  </a:solidFill>
                </a:rPr>
                <a:t>january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47">
              <a:extLst>
                <a:ext uri="{FF2B5EF4-FFF2-40B4-BE49-F238E27FC236}">
                  <a16:creationId xmlns:a16="http://schemas.microsoft.com/office/drawing/2014/main" id="{F1936352-58C5-452C-B279-534B97F90D90}"/>
                </a:ext>
              </a:extLst>
            </p:cNvPr>
            <p:cNvSpPr txBox="1"/>
            <p:nvPr/>
          </p:nvSpPr>
          <p:spPr>
            <a:xfrm>
              <a:off x="3599870" y="2983125"/>
              <a:ext cx="570144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march</a:t>
              </a:r>
            </a:p>
          </p:txBody>
        </p:sp>
        <p:sp>
          <p:nvSpPr>
            <p:cNvPr id="30" name="TextBox 48">
              <a:extLst>
                <a:ext uri="{FF2B5EF4-FFF2-40B4-BE49-F238E27FC236}">
                  <a16:creationId xmlns:a16="http://schemas.microsoft.com/office/drawing/2014/main" id="{6B3EF3C6-5EE5-461A-B798-8C85FE35F4C4}"/>
                </a:ext>
              </a:extLst>
            </p:cNvPr>
            <p:cNvSpPr txBox="1"/>
            <p:nvPr/>
          </p:nvSpPr>
          <p:spPr>
            <a:xfrm>
              <a:off x="8086307" y="2983125"/>
              <a:ext cx="427203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>
                      <a:lumMod val="75000"/>
                    </a:schemeClr>
                  </a:solidFill>
                </a:rPr>
                <a:t>june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49">
              <a:extLst>
                <a:ext uri="{FF2B5EF4-FFF2-40B4-BE49-F238E27FC236}">
                  <a16:creationId xmlns:a16="http://schemas.microsoft.com/office/drawing/2014/main" id="{B174C241-435A-44FD-AFAA-D35180EDA4CD}"/>
                </a:ext>
              </a:extLst>
            </p:cNvPr>
            <p:cNvSpPr txBox="1"/>
            <p:nvPr/>
          </p:nvSpPr>
          <p:spPr>
            <a:xfrm>
              <a:off x="10396032" y="2983125"/>
              <a:ext cx="598912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august</a:t>
              </a:r>
            </a:p>
          </p:txBody>
        </p:sp>
        <p:sp>
          <p:nvSpPr>
            <p:cNvPr id="32" name="TextBox 50">
              <a:extLst>
                <a:ext uri="{FF2B5EF4-FFF2-40B4-BE49-F238E27FC236}">
                  <a16:creationId xmlns:a16="http://schemas.microsoft.com/office/drawing/2014/main" id="{26419103-3A02-4CCB-8AC2-8364079FBD19}"/>
                </a:ext>
              </a:extLst>
            </p:cNvPr>
            <p:cNvSpPr txBox="1"/>
            <p:nvPr/>
          </p:nvSpPr>
          <p:spPr>
            <a:xfrm>
              <a:off x="1298299" y="3681639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33" name="TextBox 51">
              <a:extLst>
                <a:ext uri="{FF2B5EF4-FFF2-40B4-BE49-F238E27FC236}">
                  <a16:creationId xmlns:a16="http://schemas.microsoft.com/office/drawing/2014/main" id="{B829883D-2BA4-432E-911E-8AC6BE4B3D16}"/>
                </a:ext>
              </a:extLst>
            </p:cNvPr>
            <p:cNvSpPr txBox="1"/>
            <p:nvPr/>
          </p:nvSpPr>
          <p:spPr>
            <a:xfrm>
              <a:off x="3498109" y="3681639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34" name="TextBox 52">
              <a:extLst>
                <a:ext uri="{FF2B5EF4-FFF2-40B4-BE49-F238E27FC236}">
                  <a16:creationId xmlns:a16="http://schemas.microsoft.com/office/drawing/2014/main" id="{A3B462C9-5226-464B-947D-BA64CEA35665}"/>
                </a:ext>
              </a:extLst>
            </p:cNvPr>
            <p:cNvSpPr txBox="1"/>
            <p:nvPr/>
          </p:nvSpPr>
          <p:spPr>
            <a:xfrm>
              <a:off x="5711977" y="3681639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35" name="TextBox 53">
              <a:extLst>
                <a:ext uri="{FF2B5EF4-FFF2-40B4-BE49-F238E27FC236}">
                  <a16:creationId xmlns:a16="http://schemas.microsoft.com/office/drawing/2014/main" id="{B122A528-9A4D-4741-AF09-B5BC4D050D87}"/>
                </a:ext>
              </a:extLst>
            </p:cNvPr>
            <p:cNvSpPr txBox="1"/>
            <p:nvPr/>
          </p:nvSpPr>
          <p:spPr>
            <a:xfrm>
              <a:off x="7911787" y="3681639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36" name="TextBox 54">
              <a:extLst>
                <a:ext uri="{FF2B5EF4-FFF2-40B4-BE49-F238E27FC236}">
                  <a16:creationId xmlns:a16="http://schemas.microsoft.com/office/drawing/2014/main" id="{7E7C6886-CF58-4475-8F98-99038F8D009D}"/>
                </a:ext>
              </a:extLst>
            </p:cNvPr>
            <p:cNvSpPr txBox="1"/>
            <p:nvPr/>
          </p:nvSpPr>
          <p:spPr>
            <a:xfrm>
              <a:off x="10111508" y="3681639"/>
              <a:ext cx="773666" cy="27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Keyword</a:t>
              </a:r>
            </a:p>
          </p:txBody>
        </p:sp>
        <p:sp>
          <p:nvSpPr>
            <p:cNvPr id="37" name="TextBox 55">
              <a:extLst>
                <a:ext uri="{FF2B5EF4-FFF2-40B4-BE49-F238E27FC236}">
                  <a16:creationId xmlns:a16="http://schemas.microsoft.com/office/drawing/2014/main" id="{D79A8A08-B9A1-4475-93EF-588954181146}"/>
                </a:ext>
              </a:extLst>
            </p:cNvPr>
            <p:cNvSpPr txBox="1"/>
            <p:nvPr/>
          </p:nvSpPr>
          <p:spPr>
            <a:xfrm>
              <a:off x="746437" y="2116629"/>
              <a:ext cx="1485851" cy="7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/>
                  </a:solidFill>
                </a:rPr>
                <a:t>amet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consec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56">
              <a:extLst>
                <a:ext uri="{FF2B5EF4-FFF2-40B4-BE49-F238E27FC236}">
                  <a16:creationId xmlns:a16="http://schemas.microsoft.com/office/drawing/2014/main" id="{D56D8B10-CE6E-40FD-BA39-DC094EF0C956}"/>
                </a:ext>
              </a:extLst>
            </p:cNvPr>
            <p:cNvSpPr txBox="1"/>
            <p:nvPr/>
          </p:nvSpPr>
          <p:spPr>
            <a:xfrm>
              <a:off x="3142016" y="2116629"/>
              <a:ext cx="1485851" cy="7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/>
                  </a:solidFill>
                </a:rPr>
                <a:t>amet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consec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57">
              <a:extLst>
                <a:ext uri="{FF2B5EF4-FFF2-40B4-BE49-F238E27FC236}">
                  <a16:creationId xmlns:a16="http://schemas.microsoft.com/office/drawing/2014/main" id="{F130C3EF-5C4C-4981-8D61-EF8BD4D53A22}"/>
                </a:ext>
              </a:extLst>
            </p:cNvPr>
            <p:cNvSpPr txBox="1"/>
            <p:nvPr/>
          </p:nvSpPr>
          <p:spPr>
            <a:xfrm>
              <a:off x="7564133" y="2116629"/>
              <a:ext cx="1485851" cy="7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/>
                  </a:solidFill>
                </a:rPr>
                <a:t>amet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consec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58">
              <a:extLst>
                <a:ext uri="{FF2B5EF4-FFF2-40B4-BE49-F238E27FC236}">
                  <a16:creationId xmlns:a16="http://schemas.microsoft.com/office/drawing/2014/main" id="{D5A9F4AC-B790-40DD-B8B8-B47E1CE0A672}"/>
                </a:ext>
              </a:extLst>
            </p:cNvPr>
            <p:cNvSpPr txBox="1"/>
            <p:nvPr/>
          </p:nvSpPr>
          <p:spPr>
            <a:xfrm>
              <a:off x="9959712" y="2116629"/>
              <a:ext cx="1485851" cy="7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/>
                  </a:solidFill>
                </a:rPr>
                <a:t>amet</a:t>
              </a:r>
              <a:r>
                <a:rPr lang="en-US" sz="2800" dirty="0">
                  <a:solidFill>
                    <a:schemeClr val="bg1"/>
                  </a:solidFill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</a:rPr>
                <a:t>consec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59">
              <a:extLst>
                <a:ext uri="{FF2B5EF4-FFF2-40B4-BE49-F238E27FC236}">
                  <a16:creationId xmlns:a16="http://schemas.microsoft.com/office/drawing/2014/main" id="{B60D3DF4-905D-429A-AE63-8E3E5625393D}"/>
                </a:ext>
              </a:extLst>
            </p:cNvPr>
            <p:cNvSpPr txBox="1"/>
            <p:nvPr/>
          </p:nvSpPr>
          <p:spPr>
            <a:xfrm>
              <a:off x="1026302" y="4243327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9A3E3019-5BE3-435B-B82A-EAC1A9454079}"/>
                </a:ext>
              </a:extLst>
            </p:cNvPr>
            <p:cNvSpPr/>
            <p:nvPr/>
          </p:nvSpPr>
          <p:spPr>
            <a:xfrm>
              <a:off x="902745" y="4316638"/>
              <a:ext cx="126399" cy="1263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TextBox 81">
              <a:extLst>
                <a:ext uri="{FF2B5EF4-FFF2-40B4-BE49-F238E27FC236}">
                  <a16:creationId xmlns:a16="http://schemas.microsoft.com/office/drawing/2014/main" id="{2ACC1CE3-FA1D-406E-A9BC-5101116CF3DA}"/>
                </a:ext>
              </a:extLst>
            </p:cNvPr>
            <p:cNvSpPr txBox="1"/>
            <p:nvPr/>
          </p:nvSpPr>
          <p:spPr>
            <a:xfrm>
              <a:off x="3216904" y="4243327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Oval 82">
              <a:extLst>
                <a:ext uri="{FF2B5EF4-FFF2-40B4-BE49-F238E27FC236}">
                  <a16:creationId xmlns:a16="http://schemas.microsoft.com/office/drawing/2014/main" id="{A4DCB5F0-04FB-495D-9E8F-00EF8B39FF5C}"/>
                </a:ext>
              </a:extLst>
            </p:cNvPr>
            <p:cNvSpPr/>
            <p:nvPr/>
          </p:nvSpPr>
          <p:spPr>
            <a:xfrm>
              <a:off x="3093347" y="4316638"/>
              <a:ext cx="126399" cy="1263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5" name="TextBox 90">
              <a:extLst>
                <a:ext uri="{FF2B5EF4-FFF2-40B4-BE49-F238E27FC236}">
                  <a16:creationId xmlns:a16="http://schemas.microsoft.com/office/drawing/2014/main" id="{13253787-4DCE-4BC9-A8A0-48DABF3938CE}"/>
                </a:ext>
              </a:extLst>
            </p:cNvPr>
            <p:cNvSpPr txBox="1"/>
            <p:nvPr/>
          </p:nvSpPr>
          <p:spPr>
            <a:xfrm>
              <a:off x="3216904" y="4798744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Oval 91">
              <a:extLst>
                <a:ext uri="{FF2B5EF4-FFF2-40B4-BE49-F238E27FC236}">
                  <a16:creationId xmlns:a16="http://schemas.microsoft.com/office/drawing/2014/main" id="{ED58595F-79F3-4692-8B83-580835F482C3}"/>
                </a:ext>
              </a:extLst>
            </p:cNvPr>
            <p:cNvSpPr/>
            <p:nvPr/>
          </p:nvSpPr>
          <p:spPr>
            <a:xfrm>
              <a:off x="3093347" y="4872055"/>
              <a:ext cx="126399" cy="1263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TextBox 93">
              <a:extLst>
                <a:ext uri="{FF2B5EF4-FFF2-40B4-BE49-F238E27FC236}">
                  <a16:creationId xmlns:a16="http://schemas.microsoft.com/office/drawing/2014/main" id="{579180BE-5610-4789-BBFA-A7CAF13548A7}"/>
                </a:ext>
              </a:extLst>
            </p:cNvPr>
            <p:cNvSpPr txBox="1"/>
            <p:nvPr/>
          </p:nvSpPr>
          <p:spPr>
            <a:xfrm>
              <a:off x="3216904" y="5354161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Oval 94">
              <a:extLst>
                <a:ext uri="{FF2B5EF4-FFF2-40B4-BE49-F238E27FC236}">
                  <a16:creationId xmlns:a16="http://schemas.microsoft.com/office/drawing/2014/main" id="{D53DEE02-E9BD-4830-8FC4-577AB9E81340}"/>
                </a:ext>
              </a:extLst>
            </p:cNvPr>
            <p:cNvSpPr/>
            <p:nvPr/>
          </p:nvSpPr>
          <p:spPr>
            <a:xfrm>
              <a:off x="3093347" y="5427472"/>
              <a:ext cx="126399" cy="1263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TextBox 96">
              <a:extLst>
                <a:ext uri="{FF2B5EF4-FFF2-40B4-BE49-F238E27FC236}">
                  <a16:creationId xmlns:a16="http://schemas.microsoft.com/office/drawing/2014/main" id="{627D3631-F1AD-418E-B42E-A3CD6CB7EA11}"/>
                </a:ext>
              </a:extLst>
            </p:cNvPr>
            <p:cNvSpPr txBox="1"/>
            <p:nvPr/>
          </p:nvSpPr>
          <p:spPr>
            <a:xfrm>
              <a:off x="5422254" y="4243327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Oval 97">
              <a:extLst>
                <a:ext uri="{FF2B5EF4-FFF2-40B4-BE49-F238E27FC236}">
                  <a16:creationId xmlns:a16="http://schemas.microsoft.com/office/drawing/2014/main" id="{D4FB361D-1CD6-4985-B82B-B4BA8F840271}"/>
                </a:ext>
              </a:extLst>
            </p:cNvPr>
            <p:cNvSpPr/>
            <p:nvPr/>
          </p:nvSpPr>
          <p:spPr>
            <a:xfrm>
              <a:off x="5298697" y="4316638"/>
              <a:ext cx="126399" cy="1263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1" name="TextBox 99">
              <a:extLst>
                <a:ext uri="{FF2B5EF4-FFF2-40B4-BE49-F238E27FC236}">
                  <a16:creationId xmlns:a16="http://schemas.microsoft.com/office/drawing/2014/main" id="{D25D9899-515E-46C7-816C-21A617D6B2B6}"/>
                </a:ext>
              </a:extLst>
            </p:cNvPr>
            <p:cNvSpPr txBox="1"/>
            <p:nvPr/>
          </p:nvSpPr>
          <p:spPr>
            <a:xfrm>
              <a:off x="5422254" y="4798744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Oval 100">
              <a:extLst>
                <a:ext uri="{FF2B5EF4-FFF2-40B4-BE49-F238E27FC236}">
                  <a16:creationId xmlns:a16="http://schemas.microsoft.com/office/drawing/2014/main" id="{4EE314B6-FB6A-4E74-BA4C-C98C36754D26}"/>
                </a:ext>
              </a:extLst>
            </p:cNvPr>
            <p:cNvSpPr/>
            <p:nvPr/>
          </p:nvSpPr>
          <p:spPr>
            <a:xfrm>
              <a:off x="5298697" y="4872055"/>
              <a:ext cx="126399" cy="1263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3" name="TextBox 105">
              <a:extLst>
                <a:ext uri="{FF2B5EF4-FFF2-40B4-BE49-F238E27FC236}">
                  <a16:creationId xmlns:a16="http://schemas.microsoft.com/office/drawing/2014/main" id="{2229D748-D197-4A44-9332-EB153DA3D4B9}"/>
                </a:ext>
              </a:extLst>
            </p:cNvPr>
            <p:cNvSpPr txBox="1"/>
            <p:nvPr/>
          </p:nvSpPr>
          <p:spPr>
            <a:xfrm>
              <a:off x="7627604" y="4245893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Oval 106">
              <a:extLst>
                <a:ext uri="{FF2B5EF4-FFF2-40B4-BE49-F238E27FC236}">
                  <a16:creationId xmlns:a16="http://schemas.microsoft.com/office/drawing/2014/main" id="{7604EC99-42E9-46A5-8B2B-EFB5BEA47643}"/>
                </a:ext>
              </a:extLst>
            </p:cNvPr>
            <p:cNvSpPr/>
            <p:nvPr/>
          </p:nvSpPr>
          <p:spPr>
            <a:xfrm>
              <a:off x="7504047" y="4319204"/>
              <a:ext cx="126399" cy="1263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5" name="TextBox 108">
              <a:extLst>
                <a:ext uri="{FF2B5EF4-FFF2-40B4-BE49-F238E27FC236}">
                  <a16:creationId xmlns:a16="http://schemas.microsoft.com/office/drawing/2014/main" id="{BBD63395-920D-47E7-9D90-4B9B181B3CDF}"/>
                </a:ext>
              </a:extLst>
            </p:cNvPr>
            <p:cNvSpPr txBox="1"/>
            <p:nvPr/>
          </p:nvSpPr>
          <p:spPr>
            <a:xfrm>
              <a:off x="7627604" y="4801310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Oval 109">
              <a:extLst>
                <a:ext uri="{FF2B5EF4-FFF2-40B4-BE49-F238E27FC236}">
                  <a16:creationId xmlns:a16="http://schemas.microsoft.com/office/drawing/2014/main" id="{718A4A24-586B-4F07-BE04-AA773E76DDE6}"/>
                </a:ext>
              </a:extLst>
            </p:cNvPr>
            <p:cNvSpPr/>
            <p:nvPr/>
          </p:nvSpPr>
          <p:spPr>
            <a:xfrm>
              <a:off x="7504047" y="4874621"/>
              <a:ext cx="126399" cy="1263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7" name="TextBox 111">
              <a:extLst>
                <a:ext uri="{FF2B5EF4-FFF2-40B4-BE49-F238E27FC236}">
                  <a16:creationId xmlns:a16="http://schemas.microsoft.com/office/drawing/2014/main" id="{85995583-29C1-4272-A3D7-FB84D8E31856}"/>
                </a:ext>
              </a:extLst>
            </p:cNvPr>
            <p:cNvSpPr txBox="1"/>
            <p:nvPr/>
          </p:nvSpPr>
          <p:spPr>
            <a:xfrm>
              <a:off x="7627604" y="5356727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Oval 112">
              <a:extLst>
                <a:ext uri="{FF2B5EF4-FFF2-40B4-BE49-F238E27FC236}">
                  <a16:creationId xmlns:a16="http://schemas.microsoft.com/office/drawing/2014/main" id="{102FC9DF-5E9E-447F-B952-23DA685EAC55}"/>
                </a:ext>
              </a:extLst>
            </p:cNvPr>
            <p:cNvSpPr/>
            <p:nvPr/>
          </p:nvSpPr>
          <p:spPr>
            <a:xfrm>
              <a:off x="7504047" y="5430038"/>
              <a:ext cx="126399" cy="1263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9" name="TextBox 114">
              <a:extLst>
                <a:ext uri="{FF2B5EF4-FFF2-40B4-BE49-F238E27FC236}">
                  <a16:creationId xmlns:a16="http://schemas.microsoft.com/office/drawing/2014/main" id="{91F90BAA-860B-43CA-B2F7-DA50B5A3A2A5}"/>
                </a:ext>
              </a:extLst>
            </p:cNvPr>
            <p:cNvSpPr txBox="1"/>
            <p:nvPr/>
          </p:nvSpPr>
          <p:spPr>
            <a:xfrm>
              <a:off x="9832954" y="4243327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Oval 115">
              <a:extLst>
                <a:ext uri="{FF2B5EF4-FFF2-40B4-BE49-F238E27FC236}">
                  <a16:creationId xmlns:a16="http://schemas.microsoft.com/office/drawing/2014/main" id="{92FB8215-2822-4F7C-BACF-3790BA528942}"/>
                </a:ext>
              </a:extLst>
            </p:cNvPr>
            <p:cNvSpPr/>
            <p:nvPr/>
          </p:nvSpPr>
          <p:spPr>
            <a:xfrm>
              <a:off x="9709397" y="4316638"/>
              <a:ext cx="126399" cy="1263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1" name="TextBox 117">
              <a:extLst>
                <a:ext uri="{FF2B5EF4-FFF2-40B4-BE49-F238E27FC236}">
                  <a16:creationId xmlns:a16="http://schemas.microsoft.com/office/drawing/2014/main" id="{248783F7-DDE8-48D3-9F4A-3F9F0ABD430C}"/>
                </a:ext>
              </a:extLst>
            </p:cNvPr>
            <p:cNvSpPr txBox="1"/>
            <p:nvPr/>
          </p:nvSpPr>
          <p:spPr>
            <a:xfrm>
              <a:off x="9832954" y="4798744"/>
              <a:ext cx="1585102" cy="492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Lorem ipsum dolor sit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en-US" sz="2800" dirty="0" err="1">
                  <a:solidFill>
                    <a:schemeClr val="bg1">
                      <a:lumMod val="50000"/>
                    </a:schemeClr>
                  </a:solidFill>
                </a:rPr>
                <a:t>consec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Oval 118">
              <a:extLst>
                <a:ext uri="{FF2B5EF4-FFF2-40B4-BE49-F238E27FC236}">
                  <a16:creationId xmlns:a16="http://schemas.microsoft.com/office/drawing/2014/main" id="{ABC884B2-CA01-4A2C-A79B-DA7AE60A41E8}"/>
                </a:ext>
              </a:extLst>
            </p:cNvPr>
            <p:cNvSpPr/>
            <p:nvPr/>
          </p:nvSpPr>
          <p:spPr>
            <a:xfrm>
              <a:off x="9709397" y="4872055"/>
              <a:ext cx="126399" cy="1263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1716858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B106BA86-6F86-44F8-AD93-48A556F4D1CF}"/>
              </a:ext>
            </a:extLst>
          </p:cNvPr>
          <p:cNvGrpSpPr/>
          <p:nvPr/>
        </p:nvGrpSpPr>
        <p:grpSpPr>
          <a:xfrm>
            <a:off x="1534816" y="3057049"/>
            <a:ext cx="20906547" cy="7601902"/>
            <a:chOff x="1519503" y="1776378"/>
            <a:chExt cx="8989659" cy="3268761"/>
          </a:xfrm>
        </p:grpSpPr>
        <p:sp>
          <p:nvSpPr>
            <p:cNvPr id="2" name="Rounded Rectangle 20">
              <a:extLst>
                <a:ext uri="{FF2B5EF4-FFF2-40B4-BE49-F238E27FC236}">
                  <a16:creationId xmlns:a16="http://schemas.microsoft.com/office/drawing/2014/main" id="{05D9017D-6BDD-4573-AF03-5F72C4E90794}"/>
                </a:ext>
              </a:extLst>
            </p:cNvPr>
            <p:cNvSpPr/>
            <p:nvPr/>
          </p:nvSpPr>
          <p:spPr>
            <a:xfrm>
              <a:off x="5689445" y="1776378"/>
              <a:ext cx="802177" cy="802177"/>
            </a:xfrm>
            <a:prstGeom prst="roundRect">
              <a:avLst>
                <a:gd name="adj" fmla="val 28627"/>
              </a:avLst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viar Dreams" panose="020B0402020204020504" pitchFamily="34" charset="0"/>
                  <a:ea typeface="Lato" charset="0"/>
                  <a:cs typeface="Lato" charset="0"/>
                </a:rPr>
                <a:t>CEO</a:t>
              </a:r>
            </a:p>
          </p:txBody>
        </p:sp>
        <p:sp>
          <p:nvSpPr>
            <p:cNvPr id="3" name="Rounded Rectangle 20">
              <a:extLst>
                <a:ext uri="{FF2B5EF4-FFF2-40B4-BE49-F238E27FC236}">
                  <a16:creationId xmlns:a16="http://schemas.microsoft.com/office/drawing/2014/main" id="{92A3CCCC-186D-4649-9AD0-E52CCBFB689F}"/>
                </a:ext>
              </a:extLst>
            </p:cNvPr>
            <p:cNvSpPr/>
            <p:nvPr/>
          </p:nvSpPr>
          <p:spPr>
            <a:xfrm>
              <a:off x="3413617" y="3040313"/>
              <a:ext cx="1565604" cy="55702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viar Dreams" panose="020B0402020204020504" pitchFamily="34" charset="0"/>
                  <a:ea typeface="Lato" charset="0"/>
                  <a:cs typeface="Lato" charset="0"/>
                </a:rPr>
                <a:t>MANAGER</a:t>
              </a:r>
            </a:p>
          </p:txBody>
        </p:sp>
        <p:sp>
          <p:nvSpPr>
            <p:cNvPr id="4" name="Rounded Rectangle 20">
              <a:extLst>
                <a:ext uri="{FF2B5EF4-FFF2-40B4-BE49-F238E27FC236}">
                  <a16:creationId xmlns:a16="http://schemas.microsoft.com/office/drawing/2014/main" id="{D4DE2601-562E-4EA1-B96E-4C3CA24433DC}"/>
                </a:ext>
              </a:extLst>
            </p:cNvPr>
            <p:cNvSpPr/>
            <p:nvPr/>
          </p:nvSpPr>
          <p:spPr>
            <a:xfrm>
              <a:off x="5307730" y="3040313"/>
              <a:ext cx="1565604" cy="55702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viar Dreams" panose="020B0402020204020504" pitchFamily="34" charset="0"/>
                  <a:ea typeface="Lato" charset="0"/>
                  <a:cs typeface="Lato" charset="0"/>
                </a:rPr>
                <a:t>ADMINISTRATOR</a:t>
              </a:r>
            </a:p>
          </p:txBody>
        </p:sp>
        <p:sp>
          <p:nvSpPr>
            <p:cNvPr id="5" name="Rounded Rectangle 20">
              <a:extLst>
                <a:ext uri="{FF2B5EF4-FFF2-40B4-BE49-F238E27FC236}">
                  <a16:creationId xmlns:a16="http://schemas.microsoft.com/office/drawing/2014/main" id="{26CCEA63-1D57-4C42-94A0-C5601D702FF5}"/>
                </a:ext>
              </a:extLst>
            </p:cNvPr>
            <p:cNvSpPr/>
            <p:nvPr/>
          </p:nvSpPr>
          <p:spPr>
            <a:xfrm>
              <a:off x="7049445" y="3040313"/>
              <a:ext cx="1565604" cy="55702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viar Dreams" panose="020B0402020204020504" pitchFamily="34" charset="0"/>
                  <a:ea typeface="Lato" charset="0"/>
                  <a:cs typeface="Lato" charset="0"/>
                </a:rPr>
                <a:t>COORDINATOR</a:t>
              </a:r>
            </a:p>
          </p:txBody>
        </p:sp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id="{E75A1944-8DF3-4D30-B5D5-A2E06E757561}"/>
                </a:ext>
              </a:extLst>
            </p:cNvPr>
            <p:cNvSpPr/>
            <p:nvPr/>
          </p:nvSpPr>
          <p:spPr>
            <a:xfrm>
              <a:off x="1519503" y="4488114"/>
              <a:ext cx="1565604" cy="55702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viar Dreams" panose="020B0402020204020504" pitchFamily="34" charset="0"/>
                  <a:ea typeface="Lato" charset="0"/>
                  <a:cs typeface="Lato" charset="0"/>
                </a:rPr>
                <a:t>SALESMAN</a:t>
              </a:r>
            </a:p>
          </p:txBody>
        </p:sp>
        <p:sp>
          <p:nvSpPr>
            <p:cNvPr id="7" name="Rounded Rectangle 20">
              <a:extLst>
                <a:ext uri="{FF2B5EF4-FFF2-40B4-BE49-F238E27FC236}">
                  <a16:creationId xmlns:a16="http://schemas.microsoft.com/office/drawing/2014/main" id="{C59744C9-3DDE-4C5D-813A-01BEBDDE5448}"/>
                </a:ext>
              </a:extLst>
            </p:cNvPr>
            <p:cNvSpPr/>
            <p:nvPr/>
          </p:nvSpPr>
          <p:spPr>
            <a:xfrm>
              <a:off x="3413616" y="4488114"/>
              <a:ext cx="1565604" cy="55702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viar Dreams" panose="020B0402020204020504" pitchFamily="34" charset="0"/>
                  <a:ea typeface="Lato" charset="0"/>
                  <a:cs typeface="Lato" charset="0"/>
                </a:rPr>
                <a:t>SALESMAN</a:t>
              </a:r>
            </a:p>
          </p:txBody>
        </p:sp>
        <p:sp>
          <p:nvSpPr>
            <p:cNvPr id="8" name="Rounded Rectangle 20">
              <a:extLst>
                <a:ext uri="{FF2B5EF4-FFF2-40B4-BE49-F238E27FC236}">
                  <a16:creationId xmlns:a16="http://schemas.microsoft.com/office/drawing/2014/main" id="{B25FC0A3-1084-4856-9427-F77218F65744}"/>
                </a:ext>
              </a:extLst>
            </p:cNvPr>
            <p:cNvSpPr/>
            <p:nvPr/>
          </p:nvSpPr>
          <p:spPr>
            <a:xfrm>
              <a:off x="7049445" y="4488114"/>
              <a:ext cx="1565604" cy="55702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viar Dreams" panose="020B0402020204020504" pitchFamily="34" charset="0"/>
                  <a:ea typeface="Lato" charset="0"/>
                  <a:cs typeface="Lato" charset="0"/>
                </a:rPr>
                <a:t>SALESMAN</a:t>
              </a:r>
            </a:p>
          </p:txBody>
        </p:sp>
        <p:sp>
          <p:nvSpPr>
            <p:cNvPr id="9" name="Rounded Rectangle 20">
              <a:extLst>
                <a:ext uri="{FF2B5EF4-FFF2-40B4-BE49-F238E27FC236}">
                  <a16:creationId xmlns:a16="http://schemas.microsoft.com/office/drawing/2014/main" id="{A407B83C-EC87-437C-ACCA-2605B5133B2B}"/>
                </a:ext>
              </a:extLst>
            </p:cNvPr>
            <p:cNvSpPr/>
            <p:nvPr/>
          </p:nvSpPr>
          <p:spPr>
            <a:xfrm>
              <a:off x="8943558" y="4488114"/>
              <a:ext cx="1565604" cy="55702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viar Dreams" panose="020B0402020204020504" pitchFamily="34" charset="0"/>
                  <a:ea typeface="Lato" charset="0"/>
                  <a:cs typeface="Lato" charset="0"/>
                </a:rPr>
                <a:t>SALESMAN</a:t>
              </a:r>
            </a:p>
          </p:txBody>
        </p:sp>
        <p:cxnSp>
          <p:nvCxnSpPr>
            <p:cNvPr id="10" name="Conector angular 8">
              <a:extLst>
                <a:ext uri="{FF2B5EF4-FFF2-40B4-BE49-F238E27FC236}">
                  <a16:creationId xmlns:a16="http://schemas.microsoft.com/office/drawing/2014/main" id="{7A9E4921-7D5E-4AB5-9925-0EE1473E6CA0}"/>
                </a:ext>
              </a:extLst>
            </p:cNvPr>
            <p:cNvCxnSpPr>
              <a:stCxn id="2" idx="2"/>
              <a:endCxn id="4" idx="0"/>
            </p:cNvCxnSpPr>
            <p:nvPr/>
          </p:nvCxnSpPr>
          <p:spPr>
            <a:xfrm rot="5400000">
              <a:off x="5859654" y="2809434"/>
              <a:ext cx="461758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angular 12">
              <a:extLst>
                <a:ext uri="{FF2B5EF4-FFF2-40B4-BE49-F238E27FC236}">
                  <a16:creationId xmlns:a16="http://schemas.microsoft.com/office/drawing/2014/main" id="{FC186761-D465-487D-9D09-FA2EB6B12168}"/>
                </a:ext>
              </a:extLst>
            </p:cNvPr>
            <p:cNvCxnSpPr>
              <a:endCxn id="3" idx="0"/>
            </p:cNvCxnSpPr>
            <p:nvPr/>
          </p:nvCxnSpPr>
          <p:spPr>
            <a:xfrm rot="10800000" flipV="1">
              <a:off x="4196419" y="2822698"/>
              <a:ext cx="1891230" cy="217614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angular 15">
              <a:extLst>
                <a:ext uri="{FF2B5EF4-FFF2-40B4-BE49-F238E27FC236}">
                  <a16:creationId xmlns:a16="http://schemas.microsoft.com/office/drawing/2014/main" id="{59A2FE5A-4E64-43A6-BA43-4B0F2A18634A}"/>
                </a:ext>
              </a:extLst>
            </p:cNvPr>
            <p:cNvCxnSpPr>
              <a:endCxn id="5" idx="0"/>
            </p:cNvCxnSpPr>
            <p:nvPr/>
          </p:nvCxnSpPr>
          <p:spPr>
            <a:xfrm>
              <a:off x="6090533" y="2822698"/>
              <a:ext cx="1741715" cy="217614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angular 26">
              <a:extLst>
                <a:ext uri="{FF2B5EF4-FFF2-40B4-BE49-F238E27FC236}">
                  <a16:creationId xmlns:a16="http://schemas.microsoft.com/office/drawing/2014/main" id="{CDBBC714-B7AD-49D1-B848-5EF5DF36331C}"/>
                </a:ext>
              </a:extLst>
            </p:cNvPr>
            <p:cNvCxnSpPr/>
            <p:nvPr/>
          </p:nvCxnSpPr>
          <p:spPr>
            <a:xfrm rot="16200000" flipH="1">
              <a:off x="5744430" y="3937092"/>
              <a:ext cx="67950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angular 27">
              <a:extLst>
                <a:ext uri="{FF2B5EF4-FFF2-40B4-BE49-F238E27FC236}">
                  <a16:creationId xmlns:a16="http://schemas.microsoft.com/office/drawing/2014/main" id="{D3B3FB9B-A068-4866-BCE3-33C7CF20B944}"/>
                </a:ext>
              </a:extLst>
            </p:cNvPr>
            <p:cNvCxnSpPr/>
            <p:nvPr/>
          </p:nvCxnSpPr>
          <p:spPr>
            <a:xfrm rot="10800000" flipV="1">
              <a:off x="2254685" y="4270499"/>
              <a:ext cx="3832964" cy="217614"/>
            </a:xfrm>
            <a:prstGeom prst="bentConnector3">
              <a:avLst>
                <a:gd name="adj1" fmla="val 99346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angular 28">
              <a:extLst>
                <a:ext uri="{FF2B5EF4-FFF2-40B4-BE49-F238E27FC236}">
                  <a16:creationId xmlns:a16="http://schemas.microsoft.com/office/drawing/2014/main" id="{E9EF3AA8-A62B-4E18-8F5B-2FD7A6842FD4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6090532" y="4270499"/>
              <a:ext cx="3635828" cy="217614"/>
            </a:xfrm>
            <a:prstGeom prst="bentConnector2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angular 35">
              <a:extLst>
                <a:ext uri="{FF2B5EF4-FFF2-40B4-BE49-F238E27FC236}">
                  <a16:creationId xmlns:a16="http://schemas.microsoft.com/office/drawing/2014/main" id="{4B1068E7-C26A-4644-9523-5339F561465D}"/>
                </a:ext>
              </a:extLst>
            </p:cNvPr>
            <p:cNvCxnSpPr>
              <a:endCxn id="7" idx="0"/>
            </p:cNvCxnSpPr>
            <p:nvPr/>
          </p:nvCxnSpPr>
          <p:spPr>
            <a:xfrm rot="5400000">
              <a:off x="4087618" y="4379303"/>
              <a:ext cx="217613" cy="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angular 37">
              <a:extLst>
                <a:ext uri="{FF2B5EF4-FFF2-40B4-BE49-F238E27FC236}">
                  <a16:creationId xmlns:a16="http://schemas.microsoft.com/office/drawing/2014/main" id="{F4772D54-5F61-4959-8A77-4F1689D34516}"/>
                </a:ext>
              </a:extLst>
            </p:cNvPr>
            <p:cNvCxnSpPr>
              <a:endCxn id="8" idx="0"/>
            </p:cNvCxnSpPr>
            <p:nvPr/>
          </p:nvCxnSpPr>
          <p:spPr>
            <a:xfrm rot="16200000" flipH="1">
              <a:off x="7723438" y="4379304"/>
              <a:ext cx="217616" cy="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6980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4F20DF89-9262-435B-9C3B-6C5B64E6D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921157"/>
              </p:ext>
            </p:extLst>
          </p:nvPr>
        </p:nvGraphicFramePr>
        <p:xfrm>
          <a:off x="1131247" y="1115438"/>
          <a:ext cx="22077977" cy="864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CEFBB07C-26F2-4562-AE75-E5EE6480BB95}"/>
              </a:ext>
            </a:extLst>
          </p:cNvPr>
          <p:cNvSpPr txBox="1"/>
          <p:nvPr/>
        </p:nvSpPr>
        <p:spPr>
          <a:xfrm>
            <a:off x="1484061" y="10333394"/>
            <a:ext cx="21372345" cy="1466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Lorem ipsum dolor sit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amet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consetetur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sadipscing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elitr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sed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diam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nonumy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eirmod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tempor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invidunt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ut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labore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et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dolore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magna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aliquyam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erat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sed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diam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voluptua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. At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vero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eos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et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accusam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et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justo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duo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dolores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et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ea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rebum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. Lorem ipsum dolor sit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amet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consetetur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sadipscing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elitr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sed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diam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nonumy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eirmod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tempor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invidunt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ut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labore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et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dolore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magna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aliquyam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erat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83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B93AFEE2-58BA-46A9-B6BB-45F7033FC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007328"/>
              </p:ext>
            </p:extLst>
          </p:nvPr>
        </p:nvGraphicFramePr>
        <p:xfrm>
          <a:off x="1624353" y="1722337"/>
          <a:ext cx="21135293" cy="810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9">
            <a:extLst>
              <a:ext uri="{FF2B5EF4-FFF2-40B4-BE49-F238E27FC236}">
                <a16:creationId xmlns:a16="http://schemas.microsoft.com/office/drawing/2014/main" id="{6E1012DA-CAB4-4693-A19A-B92FB26C2708}"/>
              </a:ext>
            </a:extLst>
          </p:cNvPr>
          <p:cNvSpPr txBox="1"/>
          <p:nvPr/>
        </p:nvSpPr>
        <p:spPr>
          <a:xfrm>
            <a:off x="1962102" y="10424004"/>
            <a:ext cx="20459790" cy="15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Lorem ipsum dolor sit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amet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,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consetetur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sadipscing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elitr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,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sed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diam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nonumy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eirmod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tempor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invidunt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ut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labore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et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dolore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magna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aliquyam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erat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,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sed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diam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voluptua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. At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vero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eos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et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accusam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et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justo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duo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dolores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et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ea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rebum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. Lorem ipsum dolor sit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amet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,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consetetur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sadipscing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elitr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,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sed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diam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nonumy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eirmod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tempor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invidunt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ut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labore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et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dolore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magna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aliquyam</a:t>
            </a:r>
            <a:r>
              <a:rPr lang="en-US" sz="3200" dirty="0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US" sz="3200" dirty="0" err="1">
                <a:solidFill>
                  <a:srgbClr val="FFFFFF">
                    <a:lumMod val="65000"/>
                  </a:srgbClr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+mn-cs"/>
              </a:rPr>
              <a:t>erat</a:t>
            </a:r>
            <a:endParaRPr lang="en-US" sz="3200" dirty="0">
              <a:solidFill>
                <a:srgbClr val="FFFFFF">
                  <a:lumMod val="65000"/>
                </a:srgbClr>
              </a:solidFill>
              <a:latin typeface="Calibri Light" panose="020F0302020204030204" pitchFamily="34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63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245064" y="2056484"/>
          <a:ext cx="15893872" cy="1059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37F556C-F505-428D-A42E-B111D396B05B}"/>
              </a:ext>
            </a:extLst>
          </p:cNvPr>
          <p:cNvSpPr txBox="1">
            <a:spLocks/>
          </p:cNvSpPr>
          <p:nvPr/>
        </p:nvSpPr>
        <p:spPr>
          <a:xfrm>
            <a:off x="1051438" y="1877299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F2F4C12-B309-47ED-82AD-2E3D2DA3BBB0}"/>
              </a:ext>
            </a:extLst>
          </p:cNvPr>
          <p:cNvSpPr txBox="1">
            <a:spLocks/>
          </p:cNvSpPr>
          <p:nvPr/>
        </p:nvSpPr>
        <p:spPr>
          <a:xfrm>
            <a:off x="1033284" y="670362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6977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676043" y="9085179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67575" y="9085179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649367" y="9085179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6794587" y="9784844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190947" y="9432193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12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17625" y="9432193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86887" y="9432193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10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614607" y="9085179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56187" y="9432193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11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889535" y="9766188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858815" y="9784844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2676043" y="4538539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667575" y="4538539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7649367" y="4538539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6794587" y="5238202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190947" y="4885551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17625" y="4885551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86891" y="4885551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02</a:t>
            </a:r>
            <a:endParaRPr kumimoji="0" lang="en-US" sz="2096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Roboto" charset="0"/>
              <a:cs typeface="Roboto" charset="0"/>
              <a:sym typeface="Helvetica Neue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2614607" y="4538539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156187" y="4885551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03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9683038" y="5898329"/>
            <a:ext cx="0" cy="77225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889535" y="5219548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1858815" y="5238202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2676043" y="6816431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7667575" y="6816431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7649367" y="6816431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190947" y="7163445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17625" y="7163445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186887" y="7163445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07</a:t>
            </a:r>
          </a:p>
        </p:txBody>
      </p:sp>
      <p:sp>
        <p:nvSpPr>
          <p:cNvPr id="61" name="Freeform 60"/>
          <p:cNvSpPr/>
          <p:nvPr/>
        </p:nvSpPr>
        <p:spPr>
          <a:xfrm>
            <a:off x="12614607" y="6816431"/>
            <a:ext cx="4104594" cy="1359790"/>
          </a:xfrm>
          <a:custGeom>
            <a:avLst/>
            <a:gdLst>
              <a:gd name="connsiteX0" fmla="*/ 0 w 4689840"/>
              <a:gd name="connsiteY0" fmla="*/ 0 h 2813904"/>
              <a:gd name="connsiteX1" fmla="*/ 4689840 w 4689840"/>
              <a:gd name="connsiteY1" fmla="*/ 0 h 2813904"/>
              <a:gd name="connsiteX2" fmla="*/ 4689840 w 4689840"/>
              <a:gd name="connsiteY2" fmla="*/ 2813904 h 2813904"/>
              <a:gd name="connsiteX3" fmla="*/ 0 w 4689840"/>
              <a:gd name="connsiteY3" fmla="*/ 2813904 h 2813904"/>
              <a:gd name="connsiteX4" fmla="*/ 0 w 4689840"/>
              <a:gd name="connsiteY4" fmla="*/ 0 h 28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840" h="2813904">
                <a:moveTo>
                  <a:pt x="0" y="0"/>
                </a:moveTo>
                <a:lnTo>
                  <a:pt x="4689840" y="0"/>
                </a:lnTo>
                <a:lnTo>
                  <a:pt x="4689840" y="2813904"/>
                </a:lnTo>
                <a:lnTo>
                  <a:pt x="0" y="2813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1566" tIns="461566" rIns="461566" bIns="461566" numCol="1" spcCol="1270" anchor="ctr" anchorCtr="0">
            <a:noAutofit/>
          </a:bodyPr>
          <a:lstStyle/>
          <a:p>
            <a:pPr marL="0" marR="0" lvl="0" indent="0" algn="ctr" defTabSz="2884736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798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156187" y="7163445"/>
            <a:ext cx="1021433" cy="41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charset="0"/>
                <a:cs typeface="Roboto" charset="0"/>
                <a:sym typeface="Helvetica Neue"/>
              </a:rPr>
              <a:t>STEP 06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718972" y="8176223"/>
            <a:ext cx="0" cy="77225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6889535" y="7497440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16794587" y="7516096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11825307" y="7497440"/>
            <a:ext cx="669146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1"/>
          <p:cNvSpPr txBox="1">
            <a:spLocks/>
          </p:cNvSpPr>
          <p:nvPr/>
        </p:nvSpPr>
        <p:spPr>
          <a:xfrm>
            <a:off x="1051438" y="2126303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49" name="Title 2"/>
          <p:cNvSpPr txBox="1">
            <a:spLocks/>
          </p:cNvSpPr>
          <p:nvPr/>
        </p:nvSpPr>
        <p:spPr>
          <a:xfrm>
            <a:off x="1033284" y="919368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30766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2191996" y="4101167"/>
            <a:ext cx="0" cy="695538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14936" y="11056546"/>
            <a:ext cx="1055412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76662" y="6393888"/>
            <a:ext cx="1055412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"/>
          <p:cNvSpPr/>
          <p:nvPr/>
        </p:nvSpPr>
        <p:spPr>
          <a:xfrm>
            <a:off x="9771803" y="3443816"/>
            <a:ext cx="4840402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5" name="Rounded Rectangle 28"/>
          <p:cNvSpPr/>
          <p:nvPr/>
        </p:nvSpPr>
        <p:spPr>
          <a:xfrm>
            <a:off x="9771797" y="8029262"/>
            <a:ext cx="4840402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6" name="Rounded Rectangle 27"/>
          <p:cNvSpPr/>
          <p:nvPr/>
        </p:nvSpPr>
        <p:spPr>
          <a:xfrm>
            <a:off x="9771803" y="5736538"/>
            <a:ext cx="4840402" cy="1314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7" name="Rounded Rectangle 29"/>
          <p:cNvSpPr/>
          <p:nvPr/>
        </p:nvSpPr>
        <p:spPr>
          <a:xfrm>
            <a:off x="3943313" y="5736538"/>
            <a:ext cx="4840402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8" name="Rounded Rectangle 30"/>
          <p:cNvSpPr/>
          <p:nvPr/>
        </p:nvSpPr>
        <p:spPr>
          <a:xfrm>
            <a:off x="15600293" y="5736538"/>
            <a:ext cx="4840402" cy="13147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9" name="Rounded Rectangle 31"/>
          <p:cNvSpPr/>
          <p:nvPr/>
        </p:nvSpPr>
        <p:spPr>
          <a:xfrm>
            <a:off x="3943313" y="10321986"/>
            <a:ext cx="3854182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0" name="Rounded Rectangle 32"/>
          <p:cNvSpPr/>
          <p:nvPr/>
        </p:nvSpPr>
        <p:spPr>
          <a:xfrm>
            <a:off x="8157711" y="10321986"/>
            <a:ext cx="3854182" cy="1314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1" name="Rounded Rectangle 33"/>
          <p:cNvSpPr/>
          <p:nvPr/>
        </p:nvSpPr>
        <p:spPr>
          <a:xfrm>
            <a:off x="12372111" y="10321986"/>
            <a:ext cx="3854182" cy="13147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2" name="Rounded Rectangle 34"/>
          <p:cNvSpPr/>
          <p:nvPr/>
        </p:nvSpPr>
        <p:spPr>
          <a:xfrm>
            <a:off x="16586513" y="10321986"/>
            <a:ext cx="3854182" cy="13147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18062" y="3672392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18060" y="592140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646552" y="5965118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65124" y="5965118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18060" y="8304660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24408" y="1057483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139666" y="10562890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79592" y="10550562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6460" y="10550562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85F1C32F-BC7D-4DAA-AAEC-804F456F0C81}"/>
              </a:ext>
            </a:extLst>
          </p:cNvPr>
          <p:cNvSpPr txBox="1">
            <a:spLocks/>
          </p:cNvSpPr>
          <p:nvPr/>
        </p:nvSpPr>
        <p:spPr>
          <a:xfrm>
            <a:off x="1051438" y="1877299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7BC283B1-9CB8-4246-9411-FE3BB3B614D9}"/>
              </a:ext>
            </a:extLst>
          </p:cNvPr>
          <p:cNvSpPr txBox="1">
            <a:spLocks/>
          </p:cNvSpPr>
          <p:nvPr/>
        </p:nvSpPr>
        <p:spPr>
          <a:xfrm>
            <a:off x="1033284" y="670362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426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PA_直接连接符 41"/>
          <p:cNvCxnSpPr/>
          <p:nvPr>
            <p:custDataLst>
              <p:tags r:id="rId2"/>
            </p:custDataLst>
          </p:nvPr>
        </p:nvCxnSpPr>
        <p:spPr>
          <a:xfrm>
            <a:off x="13027812" y="6785238"/>
            <a:ext cx="0" cy="368490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A_直接连接符 42"/>
          <p:cNvCxnSpPr/>
          <p:nvPr>
            <p:custDataLst>
              <p:tags r:id="rId3"/>
            </p:custDataLst>
          </p:nvPr>
        </p:nvCxnSpPr>
        <p:spPr>
          <a:xfrm>
            <a:off x="8419558" y="6733653"/>
            <a:ext cx="0" cy="199482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A_直接连接符 43"/>
          <p:cNvCxnSpPr/>
          <p:nvPr>
            <p:custDataLst>
              <p:tags r:id="rId4"/>
            </p:custDataLst>
          </p:nvPr>
        </p:nvCxnSpPr>
        <p:spPr>
          <a:xfrm>
            <a:off x="3658618" y="6642270"/>
            <a:ext cx="0" cy="46219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A_直接连接符 44"/>
          <p:cNvCxnSpPr/>
          <p:nvPr>
            <p:custDataLst>
              <p:tags r:id="rId5"/>
            </p:custDataLst>
          </p:nvPr>
        </p:nvCxnSpPr>
        <p:spPr>
          <a:xfrm>
            <a:off x="12191996" y="4365892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A_圆角矩形 1"/>
          <p:cNvSpPr/>
          <p:nvPr>
            <p:custDataLst>
              <p:tags r:id="rId6"/>
            </p:custDataLst>
          </p:nvPr>
        </p:nvSpPr>
        <p:spPr>
          <a:xfrm>
            <a:off x="9771803" y="3708538"/>
            <a:ext cx="4840402" cy="1314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47" name="PA_直接连接符 46"/>
          <p:cNvCxnSpPr/>
          <p:nvPr>
            <p:custDataLst>
              <p:tags r:id="rId7"/>
            </p:custDataLst>
          </p:nvPr>
        </p:nvCxnSpPr>
        <p:spPr>
          <a:xfrm rot="5400000">
            <a:off x="4640642" y="7170474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A_直接连接符 47"/>
          <p:cNvCxnSpPr/>
          <p:nvPr>
            <p:custDataLst>
              <p:tags r:id="rId8"/>
            </p:custDataLst>
          </p:nvPr>
        </p:nvCxnSpPr>
        <p:spPr>
          <a:xfrm rot="5400000">
            <a:off x="4640640" y="8784746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A_直接连接符 48"/>
          <p:cNvCxnSpPr/>
          <p:nvPr>
            <p:custDataLst>
              <p:tags r:id="rId9"/>
            </p:custDataLst>
          </p:nvPr>
        </p:nvCxnSpPr>
        <p:spPr>
          <a:xfrm rot="5400000">
            <a:off x="4609516" y="10282214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_圆角矩形 22"/>
          <p:cNvSpPr/>
          <p:nvPr>
            <p:custDataLst>
              <p:tags r:id="rId10"/>
            </p:custDataLst>
          </p:nvPr>
        </p:nvSpPr>
        <p:spPr>
          <a:xfrm>
            <a:off x="4038669" y="7482388"/>
            <a:ext cx="3591270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1" name="PA_圆角矩形 23"/>
          <p:cNvSpPr/>
          <p:nvPr>
            <p:custDataLst>
              <p:tags r:id="rId11"/>
            </p:custDataLst>
          </p:nvPr>
        </p:nvSpPr>
        <p:spPr>
          <a:xfrm>
            <a:off x="4038669" y="9044636"/>
            <a:ext cx="3591270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2" name="PA_圆角矩形 24"/>
          <p:cNvSpPr/>
          <p:nvPr>
            <p:custDataLst>
              <p:tags r:id="rId12"/>
            </p:custDataLst>
          </p:nvPr>
        </p:nvSpPr>
        <p:spPr>
          <a:xfrm>
            <a:off x="4038669" y="10606886"/>
            <a:ext cx="3591270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53" name="PA_直接连接符 52"/>
          <p:cNvCxnSpPr/>
          <p:nvPr>
            <p:custDataLst>
              <p:tags r:id="rId13"/>
            </p:custDataLst>
          </p:nvPr>
        </p:nvCxnSpPr>
        <p:spPr>
          <a:xfrm rot="5400000">
            <a:off x="9374488" y="7751870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A_圆角矩形 40"/>
          <p:cNvSpPr/>
          <p:nvPr>
            <p:custDataLst>
              <p:tags r:id="rId14"/>
            </p:custDataLst>
          </p:nvPr>
        </p:nvSpPr>
        <p:spPr>
          <a:xfrm>
            <a:off x="8933229" y="7636638"/>
            <a:ext cx="3591270" cy="21836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55" name="PA_直接连接符 54"/>
          <p:cNvCxnSpPr/>
          <p:nvPr>
            <p:custDataLst>
              <p:tags r:id="rId15"/>
            </p:custDataLst>
          </p:nvPr>
        </p:nvCxnSpPr>
        <p:spPr>
          <a:xfrm rot="5400000">
            <a:off x="14009836" y="7313442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A_直接连接符 55"/>
          <p:cNvCxnSpPr/>
          <p:nvPr>
            <p:custDataLst>
              <p:tags r:id="rId16"/>
            </p:custDataLst>
          </p:nvPr>
        </p:nvCxnSpPr>
        <p:spPr>
          <a:xfrm rot="5400000">
            <a:off x="14009832" y="9488122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A_圆角矩形 46"/>
          <p:cNvSpPr/>
          <p:nvPr>
            <p:custDataLst>
              <p:tags r:id="rId17"/>
            </p:custDataLst>
          </p:nvPr>
        </p:nvSpPr>
        <p:spPr>
          <a:xfrm>
            <a:off x="13407863" y="7625356"/>
            <a:ext cx="3591270" cy="13147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8" name="PA_圆角矩形 47"/>
          <p:cNvSpPr/>
          <p:nvPr>
            <p:custDataLst>
              <p:tags r:id="rId18"/>
            </p:custDataLst>
          </p:nvPr>
        </p:nvSpPr>
        <p:spPr>
          <a:xfrm>
            <a:off x="13407863" y="9748012"/>
            <a:ext cx="3591270" cy="13147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59" name="PA_直接连接符 58"/>
          <p:cNvCxnSpPr/>
          <p:nvPr>
            <p:custDataLst>
              <p:tags r:id="rId19"/>
            </p:custDataLst>
          </p:nvPr>
        </p:nvCxnSpPr>
        <p:spPr>
          <a:xfrm>
            <a:off x="17796448" y="6945233"/>
            <a:ext cx="0" cy="199482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A_直接连接符 59"/>
          <p:cNvCxnSpPr/>
          <p:nvPr>
            <p:custDataLst>
              <p:tags r:id="rId20"/>
            </p:custDataLst>
          </p:nvPr>
        </p:nvCxnSpPr>
        <p:spPr>
          <a:xfrm rot="5400000">
            <a:off x="18751380" y="7963450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A_圆角矩形 50"/>
          <p:cNvSpPr/>
          <p:nvPr>
            <p:custDataLst>
              <p:tags r:id="rId21"/>
            </p:custDataLst>
          </p:nvPr>
        </p:nvSpPr>
        <p:spPr>
          <a:xfrm>
            <a:off x="18310121" y="7848218"/>
            <a:ext cx="3591270" cy="218367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cxnSp>
        <p:nvCxnSpPr>
          <p:cNvPr id="62" name="PA_直接连接符 61"/>
          <p:cNvCxnSpPr/>
          <p:nvPr>
            <p:custDataLst>
              <p:tags r:id="rId22"/>
            </p:custDataLst>
          </p:nvPr>
        </p:nvCxnSpPr>
        <p:spPr>
          <a:xfrm>
            <a:off x="6921712" y="6329938"/>
            <a:ext cx="1055412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A_圆角矩形 27"/>
          <p:cNvSpPr/>
          <p:nvPr>
            <p:custDataLst>
              <p:tags r:id="rId23"/>
            </p:custDataLst>
          </p:nvPr>
        </p:nvSpPr>
        <p:spPr>
          <a:xfrm>
            <a:off x="8041057" y="5672588"/>
            <a:ext cx="3591270" cy="1314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4" name="PA_圆角矩形 29"/>
          <p:cNvSpPr/>
          <p:nvPr>
            <p:custDataLst>
              <p:tags r:id="rId24"/>
            </p:custDataLst>
          </p:nvPr>
        </p:nvSpPr>
        <p:spPr>
          <a:xfrm>
            <a:off x="3330443" y="5672588"/>
            <a:ext cx="3591270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5" name="PA_圆角矩形 30"/>
          <p:cNvSpPr/>
          <p:nvPr>
            <p:custDataLst>
              <p:tags r:id="rId25"/>
            </p:custDataLst>
          </p:nvPr>
        </p:nvSpPr>
        <p:spPr>
          <a:xfrm>
            <a:off x="12751673" y="5672588"/>
            <a:ext cx="3591270" cy="13147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8" name="PA_圆角矩形 19"/>
          <p:cNvSpPr/>
          <p:nvPr>
            <p:custDataLst>
              <p:tags r:id="rId26"/>
            </p:custDataLst>
          </p:nvPr>
        </p:nvSpPr>
        <p:spPr>
          <a:xfrm>
            <a:off x="17462289" y="5672588"/>
            <a:ext cx="3591270" cy="13147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9" name="PA_文本框 68"/>
          <p:cNvSpPr txBox="1"/>
          <p:nvPr>
            <p:custDataLst>
              <p:tags r:id="rId27"/>
            </p:custDataLst>
          </p:nvPr>
        </p:nvSpPr>
        <p:spPr>
          <a:xfrm>
            <a:off x="10818062" y="401587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0" name="PA_文本框 69"/>
          <p:cNvSpPr txBox="1"/>
          <p:nvPr>
            <p:custDataLst>
              <p:tags r:id="rId28"/>
            </p:custDataLst>
          </p:nvPr>
        </p:nvSpPr>
        <p:spPr>
          <a:xfrm>
            <a:off x="3831747" y="5959085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1" name="PA_文本框 70"/>
          <p:cNvSpPr txBox="1"/>
          <p:nvPr>
            <p:custDataLst>
              <p:tags r:id="rId29"/>
            </p:custDataLst>
          </p:nvPr>
        </p:nvSpPr>
        <p:spPr>
          <a:xfrm>
            <a:off x="4457353" y="7761161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2" name="PA_文本框 81"/>
          <p:cNvSpPr txBox="1"/>
          <p:nvPr>
            <p:custDataLst>
              <p:tags r:id="rId30"/>
            </p:custDataLst>
          </p:nvPr>
        </p:nvSpPr>
        <p:spPr>
          <a:xfrm>
            <a:off x="4457353" y="9367279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3" name="PA_文本框 82"/>
          <p:cNvSpPr txBox="1"/>
          <p:nvPr>
            <p:custDataLst>
              <p:tags r:id="rId31"/>
            </p:custDataLst>
          </p:nvPr>
        </p:nvSpPr>
        <p:spPr>
          <a:xfrm>
            <a:off x="4457353" y="10801153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4" name="PA_文本框 83"/>
          <p:cNvSpPr txBox="1"/>
          <p:nvPr>
            <p:custDataLst>
              <p:tags r:id="rId32"/>
            </p:custDataLst>
          </p:nvPr>
        </p:nvSpPr>
        <p:spPr>
          <a:xfrm>
            <a:off x="8458584" y="595908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1" name="PA_文本框 90"/>
          <p:cNvSpPr txBox="1"/>
          <p:nvPr>
            <p:custDataLst>
              <p:tags r:id="rId33"/>
            </p:custDataLst>
          </p:nvPr>
        </p:nvSpPr>
        <p:spPr>
          <a:xfrm>
            <a:off x="9325280" y="8326778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2" name="PA_文本框 91"/>
          <p:cNvSpPr txBox="1"/>
          <p:nvPr>
            <p:custDataLst>
              <p:tags r:id="rId34"/>
            </p:custDataLst>
          </p:nvPr>
        </p:nvSpPr>
        <p:spPr>
          <a:xfrm>
            <a:off x="13173374" y="5965250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3" name="PA_文本框 92"/>
          <p:cNvSpPr txBox="1"/>
          <p:nvPr>
            <p:custDataLst>
              <p:tags r:id="rId35"/>
            </p:custDataLst>
          </p:nvPr>
        </p:nvSpPr>
        <p:spPr>
          <a:xfrm>
            <a:off x="13838824" y="789597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4" name="PA_文本框 93"/>
          <p:cNvSpPr txBox="1"/>
          <p:nvPr>
            <p:custDataLst>
              <p:tags r:id="rId36"/>
            </p:custDataLst>
          </p:nvPr>
        </p:nvSpPr>
        <p:spPr>
          <a:xfrm>
            <a:off x="13810520" y="1007065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5" name="PA_文本框 94"/>
          <p:cNvSpPr txBox="1"/>
          <p:nvPr>
            <p:custDataLst>
              <p:tags r:id="rId37"/>
            </p:custDataLst>
          </p:nvPr>
        </p:nvSpPr>
        <p:spPr>
          <a:xfrm>
            <a:off x="17856524" y="5964388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6" name="PA_文本框 95"/>
          <p:cNvSpPr txBox="1"/>
          <p:nvPr>
            <p:custDataLst>
              <p:tags r:id="rId38"/>
            </p:custDataLst>
          </p:nvPr>
        </p:nvSpPr>
        <p:spPr>
          <a:xfrm>
            <a:off x="18731824" y="854056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1" name="PA_TextPlaceholder 1">
            <a:extLst>
              <a:ext uri="{FF2B5EF4-FFF2-40B4-BE49-F238E27FC236}">
                <a16:creationId xmlns:a16="http://schemas.microsoft.com/office/drawing/2014/main" id="{7F28949E-9DE5-40FE-BEE0-A8734239BD5C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1051438" y="1877299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66" name="PA_标题 2">
            <a:extLst>
              <a:ext uri="{FF2B5EF4-FFF2-40B4-BE49-F238E27FC236}">
                <a16:creationId xmlns:a16="http://schemas.microsoft.com/office/drawing/2014/main" id="{A42A7264-0A2B-42A9-AA93-82BC43DD251E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>
          <a:xfrm>
            <a:off x="1033284" y="670362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16212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upo 97">
            <a:extLst>
              <a:ext uri="{FF2B5EF4-FFF2-40B4-BE49-F238E27FC236}">
                <a16:creationId xmlns:a16="http://schemas.microsoft.com/office/drawing/2014/main" id="{CED3093E-77C5-43BE-A5EB-4A2B5EFA683F}"/>
              </a:ext>
            </a:extLst>
          </p:cNvPr>
          <p:cNvGrpSpPr/>
          <p:nvPr/>
        </p:nvGrpSpPr>
        <p:grpSpPr>
          <a:xfrm>
            <a:off x="1201544" y="1508768"/>
            <a:ext cx="20701512" cy="10461799"/>
            <a:chOff x="1201544" y="1508769"/>
            <a:chExt cx="9464307" cy="4782920"/>
          </a:xfrm>
        </p:grpSpPr>
        <p:grpSp>
          <p:nvGrpSpPr>
            <p:cNvPr id="2" name="Group 76">
              <a:extLst>
                <a:ext uri="{FF2B5EF4-FFF2-40B4-BE49-F238E27FC236}">
                  <a16:creationId xmlns:a16="http://schemas.microsoft.com/office/drawing/2014/main" id="{3502BBD2-CEB5-4D22-9039-E6D5C5B63B76}"/>
                </a:ext>
              </a:extLst>
            </p:cNvPr>
            <p:cNvGrpSpPr/>
            <p:nvPr/>
          </p:nvGrpSpPr>
          <p:grpSpPr>
            <a:xfrm>
              <a:off x="3576619" y="2443588"/>
              <a:ext cx="1086177" cy="1425021"/>
              <a:chOff x="2432406" y="1560591"/>
              <a:chExt cx="814633" cy="1068766"/>
            </a:xfrm>
          </p:grpSpPr>
          <p:cxnSp>
            <p:nvCxnSpPr>
              <p:cNvPr id="3" name="Straight Connector 172">
                <a:extLst>
                  <a:ext uri="{FF2B5EF4-FFF2-40B4-BE49-F238E27FC236}">
                    <a16:creationId xmlns:a16="http://schemas.microsoft.com/office/drawing/2014/main" id="{7EB6B2BF-60AA-4739-A3F8-B363F64CD67F}"/>
                  </a:ext>
                </a:extLst>
              </p:cNvPr>
              <p:cNvCxnSpPr/>
              <p:nvPr/>
            </p:nvCxnSpPr>
            <p:spPr>
              <a:xfrm rot="16200000">
                <a:off x="2943929" y="1257480"/>
                <a:ext cx="0" cy="606221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" name="Straight Connector 173">
                <a:extLst>
                  <a:ext uri="{FF2B5EF4-FFF2-40B4-BE49-F238E27FC236}">
                    <a16:creationId xmlns:a16="http://schemas.microsoft.com/office/drawing/2014/main" id="{FCE2B0D1-1720-431E-AB7F-C05BCF0920D5}"/>
                  </a:ext>
                </a:extLst>
              </p:cNvPr>
              <p:cNvCxnSpPr/>
              <p:nvPr/>
            </p:nvCxnSpPr>
            <p:spPr>
              <a:xfrm>
                <a:off x="2640818" y="1562971"/>
                <a:ext cx="0" cy="1066385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" name="Straight Connector 174">
                <a:extLst>
                  <a:ext uri="{FF2B5EF4-FFF2-40B4-BE49-F238E27FC236}">
                    <a16:creationId xmlns:a16="http://schemas.microsoft.com/office/drawing/2014/main" id="{364668E8-999E-462F-A23D-CBB7715F3FB6}"/>
                  </a:ext>
                </a:extLst>
              </p:cNvPr>
              <p:cNvCxnSpPr/>
              <p:nvPr/>
            </p:nvCxnSpPr>
            <p:spPr>
              <a:xfrm rot="16200000" flipV="1">
                <a:off x="2536612" y="2525151"/>
                <a:ext cx="0" cy="208412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6" name="Group 100">
              <a:extLst>
                <a:ext uri="{FF2B5EF4-FFF2-40B4-BE49-F238E27FC236}">
                  <a16:creationId xmlns:a16="http://schemas.microsoft.com/office/drawing/2014/main" id="{BBF3E45A-17D0-4B39-8043-47C959407554}"/>
                </a:ext>
              </a:extLst>
            </p:cNvPr>
            <p:cNvGrpSpPr/>
            <p:nvPr/>
          </p:nvGrpSpPr>
          <p:grpSpPr>
            <a:xfrm>
              <a:off x="4662795" y="1752601"/>
              <a:ext cx="3027385" cy="1297533"/>
              <a:chOff x="2786183" y="1357263"/>
              <a:chExt cx="3571634" cy="743649"/>
            </a:xfrm>
          </p:grpSpPr>
          <p:sp>
            <p:nvSpPr>
              <p:cNvPr id="7" name="Rounded Rectangle 93">
                <a:extLst>
                  <a:ext uri="{FF2B5EF4-FFF2-40B4-BE49-F238E27FC236}">
                    <a16:creationId xmlns:a16="http://schemas.microsoft.com/office/drawing/2014/main" id="{C067A471-89C2-4D6C-BA67-3E1635E78DBE}"/>
                  </a:ext>
                </a:extLst>
              </p:cNvPr>
              <p:cNvSpPr/>
              <p:nvPr/>
            </p:nvSpPr>
            <p:spPr>
              <a:xfrm>
                <a:off x="2786183" y="1467235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rgbClr val="650E1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Rounded Rectangle 94">
                <a:extLst>
                  <a:ext uri="{FF2B5EF4-FFF2-40B4-BE49-F238E27FC236}">
                    <a16:creationId xmlns:a16="http://schemas.microsoft.com/office/drawing/2014/main" id="{42A745AF-C899-4739-86D3-00607FD3F966}"/>
                  </a:ext>
                </a:extLst>
              </p:cNvPr>
              <p:cNvSpPr/>
              <p:nvPr/>
            </p:nvSpPr>
            <p:spPr>
              <a:xfrm>
                <a:off x="2786183" y="1357263"/>
                <a:ext cx="3571634" cy="696025"/>
              </a:xfrm>
              <a:prstGeom prst="roundRect">
                <a:avLst>
                  <a:gd name="adj" fmla="val 10654"/>
                </a:avLst>
              </a:prstGeom>
              <a:solidFill>
                <a:srgbClr val="650E1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00">
              <a:extLst>
                <a:ext uri="{FF2B5EF4-FFF2-40B4-BE49-F238E27FC236}">
                  <a16:creationId xmlns:a16="http://schemas.microsoft.com/office/drawing/2014/main" id="{1139A36F-D72C-4D11-9C44-DA39FDE2A9EA}"/>
                </a:ext>
              </a:extLst>
            </p:cNvPr>
            <p:cNvGrpSpPr/>
            <p:nvPr/>
          </p:nvGrpSpPr>
          <p:grpSpPr>
            <a:xfrm>
              <a:off x="1201544" y="3437517"/>
              <a:ext cx="2333981" cy="1188748"/>
              <a:chOff x="2786183" y="1419610"/>
              <a:chExt cx="3571634" cy="681302"/>
            </a:xfrm>
          </p:grpSpPr>
          <p:sp>
            <p:nvSpPr>
              <p:cNvPr id="10" name="Rounded Rectangle 98">
                <a:extLst>
                  <a:ext uri="{FF2B5EF4-FFF2-40B4-BE49-F238E27FC236}">
                    <a16:creationId xmlns:a16="http://schemas.microsoft.com/office/drawing/2014/main" id="{D550799E-2BAA-4658-ACFB-244A8C708FFD}"/>
                  </a:ext>
                </a:extLst>
              </p:cNvPr>
              <p:cNvSpPr/>
              <p:nvPr/>
            </p:nvSpPr>
            <p:spPr>
              <a:xfrm>
                <a:off x="2786183" y="1467235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rgbClr val="DB192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99">
                <a:extLst>
                  <a:ext uri="{FF2B5EF4-FFF2-40B4-BE49-F238E27FC236}">
                    <a16:creationId xmlns:a16="http://schemas.microsoft.com/office/drawing/2014/main" id="{63D439B8-B886-43D6-9ED9-260E86EAADA0}"/>
                  </a:ext>
                </a:extLst>
              </p:cNvPr>
              <p:cNvSpPr/>
              <p:nvPr/>
            </p:nvSpPr>
            <p:spPr>
              <a:xfrm>
                <a:off x="2786183" y="1419610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rgbClr val="DB1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00">
              <a:extLst>
                <a:ext uri="{FF2B5EF4-FFF2-40B4-BE49-F238E27FC236}">
                  <a16:creationId xmlns:a16="http://schemas.microsoft.com/office/drawing/2014/main" id="{8B6CA580-FB1D-4ABA-82F9-A954AB42EE23}"/>
                </a:ext>
              </a:extLst>
            </p:cNvPr>
            <p:cNvGrpSpPr/>
            <p:nvPr/>
          </p:nvGrpSpPr>
          <p:grpSpPr>
            <a:xfrm>
              <a:off x="4662795" y="3437517"/>
              <a:ext cx="3027385" cy="1188748"/>
              <a:chOff x="2786183" y="1419610"/>
              <a:chExt cx="3571634" cy="681302"/>
            </a:xfrm>
          </p:grpSpPr>
          <p:sp>
            <p:nvSpPr>
              <p:cNvPr id="13" name="Rounded Rectangle 103">
                <a:extLst>
                  <a:ext uri="{FF2B5EF4-FFF2-40B4-BE49-F238E27FC236}">
                    <a16:creationId xmlns:a16="http://schemas.microsoft.com/office/drawing/2014/main" id="{1AE7D075-4C48-4EE6-9FCE-663320A144A1}"/>
                  </a:ext>
                </a:extLst>
              </p:cNvPr>
              <p:cNvSpPr/>
              <p:nvPr/>
            </p:nvSpPr>
            <p:spPr>
              <a:xfrm>
                <a:off x="2786183" y="1467235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rgbClr val="E9717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ounded Rectangle 104">
                <a:extLst>
                  <a:ext uri="{FF2B5EF4-FFF2-40B4-BE49-F238E27FC236}">
                    <a16:creationId xmlns:a16="http://schemas.microsoft.com/office/drawing/2014/main" id="{4ADF3550-B193-4607-B7AD-F1E6FEF0D08F}"/>
                  </a:ext>
                </a:extLst>
              </p:cNvPr>
              <p:cNvSpPr/>
              <p:nvPr/>
            </p:nvSpPr>
            <p:spPr>
              <a:xfrm>
                <a:off x="2786183" y="1419610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rgbClr val="E971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00">
              <a:extLst>
                <a:ext uri="{FF2B5EF4-FFF2-40B4-BE49-F238E27FC236}">
                  <a16:creationId xmlns:a16="http://schemas.microsoft.com/office/drawing/2014/main" id="{FF29B262-F721-4665-A520-44B04E8013D6}"/>
                </a:ext>
              </a:extLst>
            </p:cNvPr>
            <p:cNvGrpSpPr/>
            <p:nvPr/>
          </p:nvGrpSpPr>
          <p:grpSpPr>
            <a:xfrm>
              <a:off x="4662795" y="5102941"/>
              <a:ext cx="3027385" cy="1188748"/>
              <a:chOff x="2786183" y="1419610"/>
              <a:chExt cx="3571634" cy="681302"/>
            </a:xfrm>
          </p:grpSpPr>
          <p:sp>
            <p:nvSpPr>
              <p:cNvPr id="16" name="Rounded Rectangle 67">
                <a:extLst>
                  <a:ext uri="{FF2B5EF4-FFF2-40B4-BE49-F238E27FC236}">
                    <a16:creationId xmlns:a16="http://schemas.microsoft.com/office/drawing/2014/main" id="{ADCA9048-F7EA-4C5C-8C79-9B92D7E8EE5C}"/>
                  </a:ext>
                </a:extLst>
              </p:cNvPr>
              <p:cNvSpPr/>
              <p:nvPr/>
            </p:nvSpPr>
            <p:spPr>
              <a:xfrm>
                <a:off x="2786183" y="1467235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rgbClr val="00B2F2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68">
                <a:extLst>
                  <a:ext uri="{FF2B5EF4-FFF2-40B4-BE49-F238E27FC236}">
                    <a16:creationId xmlns:a16="http://schemas.microsoft.com/office/drawing/2014/main" id="{DFE06525-5F94-4FDE-A1C2-3A755FA1306B}"/>
                  </a:ext>
                </a:extLst>
              </p:cNvPr>
              <p:cNvSpPr/>
              <p:nvPr/>
            </p:nvSpPr>
            <p:spPr>
              <a:xfrm>
                <a:off x="2786183" y="1419610"/>
                <a:ext cx="3571634" cy="633677"/>
              </a:xfrm>
              <a:prstGeom prst="roundRect">
                <a:avLst>
                  <a:gd name="adj" fmla="val 10654"/>
                </a:avLst>
              </a:prstGeom>
              <a:solidFill>
                <a:srgbClr val="00B2F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77">
              <a:extLst>
                <a:ext uri="{FF2B5EF4-FFF2-40B4-BE49-F238E27FC236}">
                  <a16:creationId xmlns:a16="http://schemas.microsoft.com/office/drawing/2014/main" id="{D7E23785-FC77-46F9-BDFE-418588929DD5}"/>
                </a:ext>
              </a:extLst>
            </p:cNvPr>
            <p:cNvGrpSpPr/>
            <p:nvPr/>
          </p:nvGrpSpPr>
          <p:grpSpPr>
            <a:xfrm flipV="1">
              <a:off x="3576621" y="4252656"/>
              <a:ext cx="1086177" cy="1425021"/>
              <a:chOff x="2432406" y="1560591"/>
              <a:chExt cx="814633" cy="1068766"/>
            </a:xfrm>
          </p:grpSpPr>
          <p:cxnSp>
            <p:nvCxnSpPr>
              <p:cNvPr id="19" name="Straight Connector 78">
                <a:extLst>
                  <a:ext uri="{FF2B5EF4-FFF2-40B4-BE49-F238E27FC236}">
                    <a16:creationId xmlns:a16="http://schemas.microsoft.com/office/drawing/2014/main" id="{A61054F5-BB9C-4A63-8863-DDC8D361D5FC}"/>
                  </a:ext>
                </a:extLst>
              </p:cNvPr>
              <p:cNvCxnSpPr/>
              <p:nvPr/>
            </p:nvCxnSpPr>
            <p:spPr>
              <a:xfrm rot="16200000">
                <a:off x="2943929" y="1257480"/>
                <a:ext cx="0" cy="606221"/>
              </a:xfrm>
              <a:prstGeom prst="line">
                <a:avLst/>
              </a:prstGeom>
              <a:noFill/>
              <a:ln w="19050" cap="rnd" cmpd="sng" algn="ctr">
                <a:solidFill>
                  <a:srgbClr val="00B2F2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0" name="Straight Connector 79">
                <a:extLst>
                  <a:ext uri="{FF2B5EF4-FFF2-40B4-BE49-F238E27FC236}">
                    <a16:creationId xmlns:a16="http://schemas.microsoft.com/office/drawing/2014/main" id="{C55E2E08-735B-462A-8509-9668C68FB082}"/>
                  </a:ext>
                </a:extLst>
              </p:cNvPr>
              <p:cNvCxnSpPr/>
              <p:nvPr/>
            </p:nvCxnSpPr>
            <p:spPr>
              <a:xfrm>
                <a:off x="2640818" y="1562971"/>
                <a:ext cx="0" cy="1066385"/>
              </a:xfrm>
              <a:prstGeom prst="line">
                <a:avLst/>
              </a:prstGeom>
              <a:noFill/>
              <a:ln w="19050" cap="rnd" cmpd="sng" algn="ctr">
                <a:solidFill>
                  <a:srgbClr val="00B2F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80">
                <a:extLst>
                  <a:ext uri="{FF2B5EF4-FFF2-40B4-BE49-F238E27FC236}">
                    <a16:creationId xmlns:a16="http://schemas.microsoft.com/office/drawing/2014/main" id="{7D083F61-3D21-4CD8-B66E-381675C92E16}"/>
                  </a:ext>
                </a:extLst>
              </p:cNvPr>
              <p:cNvCxnSpPr/>
              <p:nvPr/>
            </p:nvCxnSpPr>
            <p:spPr>
              <a:xfrm rot="16200000" flipV="1">
                <a:off x="2536612" y="2525151"/>
                <a:ext cx="0" cy="208412"/>
              </a:xfrm>
              <a:prstGeom prst="line">
                <a:avLst/>
              </a:prstGeom>
              <a:noFill/>
              <a:ln w="19050" cap="rnd" cmpd="sng" algn="ctr">
                <a:solidFill>
                  <a:srgbClr val="00B2F2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2" name="Straight Connector 81">
              <a:extLst>
                <a:ext uri="{FF2B5EF4-FFF2-40B4-BE49-F238E27FC236}">
                  <a16:creationId xmlns:a16="http://schemas.microsoft.com/office/drawing/2014/main" id="{52E3AC43-1741-49AB-B87D-3296D9501FFB}"/>
                </a:ext>
              </a:extLst>
            </p:cNvPr>
            <p:cNvCxnSpPr/>
            <p:nvPr/>
          </p:nvCxnSpPr>
          <p:spPr>
            <a:xfrm>
              <a:off x="3576619" y="4075568"/>
              <a:ext cx="1086176" cy="0"/>
            </a:xfrm>
            <a:prstGeom prst="line">
              <a:avLst/>
            </a:prstGeom>
            <a:noFill/>
            <a:ln w="19050" cap="rnd" cmpd="sng" algn="ctr">
              <a:solidFill>
                <a:srgbClr val="E97172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23" name="Group 213">
              <a:extLst>
                <a:ext uri="{FF2B5EF4-FFF2-40B4-BE49-F238E27FC236}">
                  <a16:creationId xmlns:a16="http://schemas.microsoft.com/office/drawing/2014/main" id="{BD9AD909-12F4-4AA7-87EA-498457A6E3DC}"/>
                </a:ext>
              </a:extLst>
            </p:cNvPr>
            <p:cNvGrpSpPr/>
            <p:nvPr/>
          </p:nvGrpSpPr>
          <p:grpSpPr>
            <a:xfrm>
              <a:off x="1899506" y="3602752"/>
              <a:ext cx="938061" cy="752216"/>
              <a:chOff x="1424627" y="2702064"/>
              <a:chExt cx="703545" cy="564162"/>
            </a:xfrm>
          </p:grpSpPr>
          <p:grpSp>
            <p:nvGrpSpPr>
              <p:cNvPr id="24" name="Group 114">
                <a:extLst>
                  <a:ext uri="{FF2B5EF4-FFF2-40B4-BE49-F238E27FC236}">
                    <a16:creationId xmlns:a16="http://schemas.microsoft.com/office/drawing/2014/main" id="{6D4F94DC-CFFE-46BE-8355-44514C349111}"/>
                  </a:ext>
                </a:extLst>
              </p:cNvPr>
              <p:cNvGrpSpPr/>
              <p:nvPr/>
            </p:nvGrpSpPr>
            <p:grpSpPr>
              <a:xfrm>
                <a:off x="1530450" y="2702064"/>
                <a:ext cx="491901" cy="406413"/>
                <a:chOff x="7531100" y="317501"/>
                <a:chExt cx="1150938" cy="950913"/>
              </a:xfrm>
              <a:solidFill>
                <a:srgbClr val="FFFFFF"/>
              </a:solidFill>
            </p:grpSpPr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0C1E881F-CD07-484E-9C41-A77F1F116D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86675" y="708026"/>
                  <a:ext cx="552450" cy="44450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6" y="12"/>
                    </a:cxn>
                    <a:cxn ang="0">
                      <a:pos x="140" y="12"/>
                    </a:cxn>
                    <a:cxn ang="0">
                      <a:pos x="146" y="6"/>
                    </a:cxn>
                    <a:cxn ang="0">
                      <a:pos x="140" y="0"/>
                    </a:cxn>
                    <a:cxn ang="0">
                      <a:pos x="140" y="0"/>
                    </a:cxn>
                    <a:cxn ang="0">
                      <a:pos x="140" y="0"/>
                    </a:cxn>
                  </a:cxnLst>
                  <a:rect l="0" t="0" r="r" b="b"/>
                  <a:pathLst>
                    <a:path w="146" h="12">
                      <a:moveTo>
                        <a:pt x="14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40" y="12"/>
                        <a:pt x="140" y="12"/>
                        <a:pt x="140" y="12"/>
                      </a:cubicBezTo>
                      <a:cubicBezTo>
                        <a:pt x="143" y="12"/>
                        <a:pt x="146" y="9"/>
                        <a:pt x="146" y="6"/>
                      </a:cubicBezTo>
                      <a:cubicBezTo>
                        <a:pt x="145" y="3"/>
                        <a:pt x="143" y="0"/>
                        <a:pt x="140" y="0"/>
                      </a:cubicBezTo>
                      <a:close/>
                      <a:moveTo>
                        <a:pt x="140" y="0"/>
                      </a:moveTo>
                      <a:cubicBezTo>
                        <a:pt x="140" y="0"/>
                        <a:pt x="140" y="0"/>
                        <a:pt x="14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D1C4F466-7953-4AED-AF25-22AA2C2FFE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31100" y="317501"/>
                  <a:ext cx="1098550" cy="803275"/>
                </a:xfrm>
                <a:custGeom>
                  <a:avLst/>
                  <a:gdLst/>
                  <a:ahLst/>
                  <a:cxnLst>
                    <a:cxn ang="0">
                      <a:pos x="211" y="196"/>
                    </a:cxn>
                    <a:cxn ang="0">
                      <a:pos x="209" y="192"/>
                    </a:cxn>
                    <a:cxn ang="0">
                      <a:pos x="24" y="192"/>
                    </a:cxn>
                    <a:cxn ang="0">
                      <a:pos x="24" y="20"/>
                    </a:cxn>
                    <a:cxn ang="0">
                      <a:pos x="249" y="20"/>
                    </a:cxn>
                    <a:cxn ang="0">
                      <a:pos x="249" y="162"/>
                    </a:cxn>
                    <a:cxn ang="0">
                      <a:pos x="249" y="162"/>
                    </a:cxn>
                    <a:cxn ang="0">
                      <a:pos x="260" y="159"/>
                    </a:cxn>
                    <a:cxn ang="0">
                      <a:pos x="270" y="162"/>
                    </a:cxn>
                    <a:cxn ang="0">
                      <a:pos x="274" y="161"/>
                    </a:cxn>
                    <a:cxn ang="0">
                      <a:pos x="290" y="167"/>
                    </a:cxn>
                    <a:cxn ang="0">
                      <a:pos x="290" y="20"/>
                    </a:cxn>
                    <a:cxn ang="0">
                      <a:pos x="270" y="0"/>
                    </a:cxn>
                    <a:cxn ang="0">
                      <a:pos x="20" y="0"/>
                    </a:cxn>
                    <a:cxn ang="0">
                      <a:pos x="0" y="20"/>
                    </a:cxn>
                    <a:cxn ang="0">
                      <a:pos x="0" y="192"/>
                    </a:cxn>
                    <a:cxn ang="0">
                      <a:pos x="20" y="212"/>
                    </a:cxn>
                    <a:cxn ang="0">
                      <a:pos x="185" y="212"/>
                    </a:cxn>
                    <a:cxn ang="0">
                      <a:pos x="185" y="207"/>
                    </a:cxn>
                    <a:cxn ang="0">
                      <a:pos x="203" y="195"/>
                    </a:cxn>
                    <a:cxn ang="0">
                      <a:pos x="211" y="196"/>
                    </a:cxn>
                    <a:cxn ang="0">
                      <a:pos x="211" y="196"/>
                    </a:cxn>
                    <a:cxn ang="0">
                      <a:pos x="211" y="196"/>
                    </a:cxn>
                  </a:cxnLst>
                  <a:rect l="0" t="0" r="r" b="b"/>
                  <a:pathLst>
                    <a:path w="290" h="212">
                      <a:moveTo>
                        <a:pt x="211" y="196"/>
                      </a:moveTo>
                      <a:cubicBezTo>
                        <a:pt x="210" y="195"/>
                        <a:pt x="209" y="193"/>
                        <a:pt x="209" y="192"/>
                      </a:cubicBezTo>
                      <a:cubicBezTo>
                        <a:pt x="24" y="192"/>
                        <a:pt x="24" y="192"/>
                        <a:pt x="24" y="19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9" y="20"/>
                        <a:pt x="249" y="20"/>
                        <a:pt x="249" y="20"/>
                      </a:cubicBezTo>
                      <a:cubicBezTo>
                        <a:pt x="249" y="162"/>
                        <a:pt x="249" y="162"/>
                        <a:pt x="249" y="162"/>
                      </a:cubicBezTo>
                      <a:cubicBezTo>
                        <a:pt x="249" y="162"/>
                        <a:pt x="249" y="162"/>
                        <a:pt x="249" y="162"/>
                      </a:cubicBezTo>
                      <a:cubicBezTo>
                        <a:pt x="252" y="160"/>
                        <a:pt x="256" y="159"/>
                        <a:pt x="260" y="159"/>
                      </a:cubicBezTo>
                      <a:cubicBezTo>
                        <a:pt x="262" y="159"/>
                        <a:pt x="266" y="159"/>
                        <a:pt x="270" y="162"/>
                      </a:cubicBezTo>
                      <a:cubicBezTo>
                        <a:pt x="271" y="162"/>
                        <a:pt x="273" y="161"/>
                        <a:pt x="274" y="161"/>
                      </a:cubicBezTo>
                      <a:cubicBezTo>
                        <a:pt x="280" y="161"/>
                        <a:pt x="285" y="163"/>
                        <a:pt x="290" y="167"/>
                      </a:cubicBezTo>
                      <a:cubicBezTo>
                        <a:pt x="290" y="20"/>
                        <a:pt x="290" y="20"/>
                        <a:pt x="290" y="20"/>
                      </a:cubicBezTo>
                      <a:cubicBezTo>
                        <a:pt x="290" y="9"/>
                        <a:pt x="281" y="0"/>
                        <a:pt x="27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192"/>
                        <a:pt x="0" y="192"/>
                        <a:pt x="0" y="192"/>
                      </a:cubicBezTo>
                      <a:cubicBezTo>
                        <a:pt x="0" y="203"/>
                        <a:pt x="9" y="212"/>
                        <a:pt x="20" y="212"/>
                      </a:cubicBezTo>
                      <a:cubicBezTo>
                        <a:pt x="185" y="212"/>
                        <a:pt x="185" y="212"/>
                        <a:pt x="185" y="212"/>
                      </a:cubicBezTo>
                      <a:cubicBezTo>
                        <a:pt x="185" y="210"/>
                        <a:pt x="185" y="208"/>
                        <a:pt x="185" y="207"/>
                      </a:cubicBezTo>
                      <a:cubicBezTo>
                        <a:pt x="187" y="201"/>
                        <a:pt x="192" y="195"/>
                        <a:pt x="203" y="195"/>
                      </a:cubicBezTo>
                      <a:cubicBezTo>
                        <a:pt x="205" y="195"/>
                        <a:pt x="208" y="196"/>
                        <a:pt x="211" y="196"/>
                      </a:cubicBezTo>
                      <a:close/>
                      <a:moveTo>
                        <a:pt x="211" y="196"/>
                      </a:moveTo>
                      <a:cubicBezTo>
                        <a:pt x="211" y="196"/>
                        <a:pt x="211" y="196"/>
                        <a:pt x="211" y="196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13BF6EFB-D999-46BA-A753-B2637821B4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700963" y="457201"/>
                  <a:ext cx="163513" cy="174625"/>
                </a:xfrm>
                <a:custGeom>
                  <a:avLst/>
                  <a:gdLst/>
                  <a:ahLst/>
                  <a:cxnLst>
                    <a:cxn ang="0">
                      <a:pos x="41" y="46"/>
                    </a:cxn>
                    <a:cxn ang="0">
                      <a:pos x="43" y="44"/>
                    </a:cxn>
                    <a:cxn ang="0">
                      <a:pos x="43" y="2"/>
                    </a:cxn>
                    <a:cxn ang="0">
                      <a:pos x="41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4"/>
                    </a:cxn>
                    <a:cxn ang="0">
                      <a:pos x="2" y="46"/>
                    </a:cxn>
                    <a:cxn ang="0">
                      <a:pos x="41" y="46"/>
                    </a:cxn>
                    <a:cxn ang="0">
                      <a:pos x="41" y="46"/>
                    </a:cxn>
                    <a:cxn ang="0">
                      <a:pos x="41" y="46"/>
                    </a:cxn>
                  </a:cxnLst>
                  <a:rect l="0" t="0" r="r" b="b"/>
                  <a:pathLst>
                    <a:path w="43" h="46">
                      <a:moveTo>
                        <a:pt x="41" y="46"/>
                      </a:moveTo>
                      <a:cubicBezTo>
                        <a:pt x="42" y="46"/>
                        <a:pt x="43" y="45"/>
                        <a:pt x="43" y="44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1"/>
                        <a:pt x="42" y="0"/>
                        <a:pt x="4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5"/>
                        <a:pt x="1" y="46"/>
                        <a:pt x="2" y="46"/>
                      </a:cubicBezTo>
                      <a:lnTo>
                        <a:pt x="41" y="46"/>
                      </a:lnTo>
                      <a:close/>
                      <a:moveTo>
                        <a:pt x="41" y="46"/>
                      </a:moveTo>
                      <a:cubicBezTo>
                        <a:pt x="41" y="46"/>
                        <a:pt x="41" y="46"/>
                        <a:pt x="41" y="46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A3ADAF03-B2F3-4574-825F-5D2B63541A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86675" y="801688"/>
                  <a:ext cx="552450" cy="46038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6" y="12"/>
                    </a:cxn>
                    <a:cxn ang="0">
                      <a:pos x="140" y="12"/>
                    </a:cxn>
                    <a:cxn ang="0">
                      <a:pos x="146" y="6"/>
                    </a:cxn>
                    <a:cxn ang="0">
                      <a:pos x="140" y="0"/>
                    </a:cxn>
                    <a:cxn ang="0">
                      <a:pos x="140" y="0"/>
                    </a:cxn>
                    <a:cxn ang="0">
                      <a:pos x="140" y="0"/>
                    </a:cxn>
                  </a:cxnLst>
                  <a:rect l="0" t="0" r="r" b="b"/>
                  <a:pathLst>
                    <a:path w="146" h="12">
                      <a:moveTo>
                        <a:pt x="14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40" y="12"/>
                        <a:pt x="140" y="12"/>
                        <a:pt x="140" y="12"/>
                      </a:cubicBezTo>
                      <a:cubicBezTo>
                        <a:pt x="143" y="12"/>
                        <a:pt x="146" y="9"/>
                        <a:pt x="146" y="6"/>
                      </a:cubicBezTo>
                      <a:cubicBezTo>
                        <a:pt x="145" y="2"/>
                        <a:pt x="143" y="0"/>
                        <a:pt x="140" y="0"/>
                      </a:cubicBezTo>
                      <a:close/>
                      <a:moveTo>
                        <a:pt x="140" y="0"/>
                      </a:moveTo>
                      <a:cubicBezTo>
                        <a:pt x="140" y="0"/>
                        <a:pt x="140" y="0"/>
                        <a:pt x="14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446CF464-5B2B-462F-940F-452364038E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86675" y="904876"/>
                  <a:ext cx="552450" cy="41275"/>
                </a:xfrm>
                <a:custGeom>
                  <a:avLst/>
                  <a:gdLst/>
                  <a:ahLst/>
                  <a:cxnLst>
                    <a:cxn ang="0">
                      <a:pos x="140" y="0"/>
                    </a:cxn>
                    <a:cxn ang="0">
                      <a:pos x="6" y="0"/>
                    </a:cxn>
                    <a:cxn ang="0">
                      <a:pos x="0" y="5"/>
                    </a:cxn>
                    <a:cxn ang="0">
                      <a:pos x="6" y="11"/>
                    </a:cxn>
                    <a:cxn ang="0">
                      <a:pos x="140" y="11"/>
                    </a:cxn>
                    <a:cxn ang="0">
                      <a:pos x="146" y="5"/>
                    </a:cxn>
                    <a:cxn ang="0">
                      <a:pos x="140" y="0"/>
                    </a:cxn>
                    <a:cxn ang="0">
                      <a:pos x="140" y="0"/>
                    </a:cxn>
                    <a:cxn ang="0">
                      <a:pos x="140" y="0"/>
                    </a:cxn>
                  </a:cxnLst>
                  <a:rect l="0" t="0" r="r" b="b"/>
                  <a:pathLst>
                    <a:path w="146" h="11">
                      <a:moveTo>
                        <a:pt x="14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140" y="11"/>
                        <a:pt x="140" y="11"/>
                        <a:pt x="140" y="11"/>
                      </a:cubicBezTo>
                      <a:cubicBezTo>
                        <a:pt x="143" y="11"/>
                        <a:pt x="146" y="9"/>
                        <a:pt x="146" y="5"/>
                      </a:cubicBezTo>
                      <a:cubicBezTo>
                        <a:pt x="145" y="2"/>
                        <a:pt x="143" y="0"/>
                        <a:pt x="140" y="0"/>
                      </a:cubicBezTo>
                      <a:close/>
                      <a:moveTo>
                        <a:pt x="140" y="0"/>
                      </a:moveTo>
                      <a:cubicBezTo>
                        <a:pt x="140" y="0"/>
                        <a:pt x="140" y="0"/>
                        <a:pt x="140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id="{5BDDE3C4-EBEC-42A0-9F6E-5BDD990A6C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62938" y="828676"/>
                  <a:ext cx="419100" cy="439738"/>
                </a:xfrm>
                <a:custGeom>
                  <a:avLst/>
                  <a:gdLst/>
                  <a:ahLst/>
                  <a:cxnLst>
                    <a:cxn ang="0">
                      <a:pos x="109" y="89"/>
                    </a:cxn>
                    <a:cxn ang="0">
                      <a:pos x="95" y="46"/>
                    </a:cxn>
                    <a:cxn ang="0">
                      <a:pos x="75" y="38"/>
                    </a:cxn>
                    <a:cxn ang="0">
                      <a:pos x="57" y="40"/>
                    </a:cxn>
                    <a:cxn ang="0">
                      <a:pos x="40" y="44"/>
                    </a:cxn>
                    <a:cxn ang="0">
                      <a:pos x="17" y="10"/>
                    </a:cxn>
                    <a:cxn ang="0">
                      <a:pos x="6" y="16"/>
                    </a:cxn>
                    <a:cxn ang="0">
                      <a:pos x="29" y="59"/>
                    </a:cxn>
                    <a:cxn ang="0">
                      <a:pos x="38" y="86"/>
                    </a:cxn>
                    <a:cxn ang="0">
                      <a:pos x="17" y="72"/>
                    </a:cxn>
                    <a:cxn ang="0">
                      <a:pos x="6" y="80"/>
                    </a:cxn>
                    <a:cxn ang="0">
                      <a:pos x="22" y="96"/>
                    </a:cxn>
                    <a:cxn ang="0">
                      <a:pos x="35" y="102"/>
                    </a:cxn>
                    <a:cxn ang="0">
                      <a:pos x="64" y="111"/>
                    </a:cxn>
                    <a:cxn ang="0">
                      <a:pos x="74" y="116"/>
                    </a:cxn>
                    <a:cxn ang="0">
                      <a:pos x="111" y="97"/>
                    </a:cxn>
                    <a:cxn ang="0">
                      <a:pos x="109" y="89"/>
                    </a:cxn>
                    <a:cxn ang="0">
                      <a:pos x="109" y="89"/>
                    </a:cxn>
                    <a:cxn ang="0">
                      <a:pos x="109" y="89"/>
                    </a:cxn>
                  </a:cxnLst>
                  <a:rect l="0" t="0" r="r" b="b"/>
                  <a:pathLst>
                    <a:path w="111" h="116">
                      <a:moveTo>
                        <a:pt x="109" y="89"/>
                      </a:moveTo>
                      <a:cubicBezTo>
                        <a:pt x="108" y="68"/>
                        <a:pt x="100" y="56"/>
                        <a:pt x="95" y="46"/>
                      </a:cubicBezTo>
                      <a:cubicBezTo>
                        <a:pt x="88" y="33"/>
                        <a:pt x="75" y="38"/>
                        <a:pt x="75" y="38"/>
                      </a:cubicBezTo>
                      <a:cubicBezTo>
                        <a:pt x="65" y="29"/>
                        <a:pt x="57" y="40"/>
                        <a:pt x="57" y="40"/>
                      </a:cubicBezTo>
                      <a:cubicBezTo>
                        <a:pt x="46" y="31"/>
                        <a:pt x="40" y="44"/>
                        <a:pt x="40" y="44"/>
                      </a:cubicBezTo>
                      <a:cubicBezTo>
                        <a:pt x="39" y="45"/>
                        <a:pt x="18" y="11"/>
                        <a:pt x="17" y="10"/>
                      </a:cubicBezTo>
                      <a:cubicBezTo>
                        <a:pt x="12" y="0"/>
                        <a:pt x="0" y="5"/>
                        <a:pt x="6" y="16"/>
                      </a:cubicBezTo>
                      <a:cubicBezTo>
                        <a:pt x="22" y="44"/>
                        <a:pt x="23" y="49"/>
                        <a:pt x="29" y="59"/>
                      </a:cubicBezTo>
                      <a:cubicBezTo>
                        <a:pt x="31" y="63"/>
                        <a:pt x="44" y="85"/>
                        <a:pt x="38" y="86"/>
                      </a:cubicBezTo>
                      <a:cubicBezTo>
                        <a:pt x="33" y="87"/>
                        <a:pt x="27" y="75"/>
                        <a:pt x="17" y="72"/>
                      </a:cubicBezTo>
                      <a:cubicBezTo>
                        <a:pt x="2" y="67"/>
                        <a:pt x="0" y="77"/>
                        <a:pt x="6" y="80"/>
                      </a:cubicBezTo>
                      <a:cubicBezTo>
                        <a:pt x="7" y="81"/>
                        <a:pt x="16" y="84"/>
                        <a:pt x="22" y="96"/>
                      </a:cubicBezTo>
                      <a:cubicBezTo>
                        <a:pt x="23" y="99"/>
                        <a:pt x="32" y="101"/>
                        <a:pt x="35" y="102"/>
                      </a:cubicBezTo>
                      <a:cubicBezTo>
                        <a:pt x="54" y="114"/>
                        <a:pt x="57" y="111"/>
                        <a:pt x="64" y="111"/>
                      </a:cubicBezTo>
                      <a:cubicBezTo>
                        <a:pt x="72" y="112"/>
                        <a:pt x="74" y="116"/>
                        <a:pt x="74" y="116"/>
                      </a:cubicBezTo>
                      <a:cubicBezTo>
                        <a:pt x="111" y="97"/>
                        <a:pt x="111" y="97"/>
                        <a:pt x="111" y="97"/>
                      </a:cubicBezTo>
                      <a:cubicBezTo>
                        <a:pt x="111" y="98"/>
                        <a:pt x="110" y="91"/>
                        <a:pt x="109" y="89"/>
                      </a:cubicBezTo>
                      <a:close/>
                      <a:moveTo>
                        <a:pt x="109" y="89"/>
                      </a:moveTo>
                      <a:cubicBezTo>
                        <a:pt x="109" y="89"/>
                        <a:pt x="109" y="89"/>
                        <a:pt x="109" y="89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 Placeholder 3">
                <a:extLst>
                  <a:ext uri="{FF2B5EF4-FFF2-40B4-BE49-F238E27FC236}">
                    <a16:creationId xmlns:a16="http://schemas.microsoft.com/office/drawing/2014/main" id="{8CC9E3A5-712F-40CD-837A-F83E7F9D21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4627" y="3160694"/>
                <a:ext cx="703545" cy="10553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点击添加主题文字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122">
              <a:extLst>
                <a:ext uri="{FF2B5EF4-FFF2-40B4-BE49-F238E27FC236}">
                  <a16:creationId xmlns:a16="http://schemas.microsoft.com/office/drawing/2014/main" id="{4A0F3C86-79E2-4F4C-9D0D-7A86EEF7EEE8}"/>
                </a:ext>
              </a:extLst>
            </p:cNvPr>
            <p:cNvGrpSpPr/>
            <p:nvPr/>
          </p:nvGrpSpPr>
          <p:grpSpPr>
            <a:xfrm>
              <a:off x="4867662" y="2085220"/>
              <a:ext cx="461279" cy="621483"/>
              <a:chOff x="1982788" y="820738"/>
              <a:chExt cx="1060450" cy="1428750"/>
            </a:xfrm>
            <a:solidFill>
              <a:srgbClr val="FFFFFF"/>
            </a:solidFill>
          </p:grpSpPr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CE719452-1CE6-4359-BD36-663C0E2F8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93926" y="1239838"/>
                <a:ext cx="682625" cy="590550"/>
              </a:xfrm>
              <a:custGeom>
                <a:avLst/>
                <a:gdLst/>
                <a:ahLst/>
                <a:cxnLst>
                  <a:cxn ang="0">
                    <a:pos x="170" y="1"/>
                  </a:cxn>
                  <a:cxn ang="0">
                    <a:pos x="63" y="93"/>
                  </a:cxn>
                  <a:cxn ang="0">
                    <a:pos x="23" y="62"/>
                  </a:cxn>
                  <a:cxn ang="0">
                    <a:pos x="1" y="81"/>
                  </a:cxn>
                  <a:cxn ang="0">
                    <a:pos x="74" y="155"/>
                  </a:cxn>
                  <a:cxn ang="0">
                    <a:pos x="76" y="156"/>
                  </a:cxn>
                  <a:cxn ang="0">
                    <a:pos x="76" y="156"/>
                  </a:cxn>
                  <a:cxn ang="0">
                    <a:pos x="78" y="154"/>
                  </a:cxn>
                  <a:cxn ang="0">
                    <a:pos x="178" y="16"/>
                  </a:cxn>
                  <a:cxn ang="0">
                    <a:pos x="179" y="12"/>
                  </a:cxn>
                  <a:cxn ang="0">
                    <a:pos x="170" y="1"/>
                  </a:cxn>
                  <a:cxn ang="0">
                    <a:pos x="170" y="1"/>
                  </a:cxn>
                  <a:cxn ang="0">
                    <a:pos x="170" y="1"/>
                  </a:cxn>
                </a:cxnLst>
                <a:rect l="0" t="0" r="r" b="b"/>
                <a:pathLst>
                  <a:path w="180" h="156">
                    <a:moveTo>
                      <a:pt x="170" y="1"/>
                    </a:moveTo>
                    <a:cubicBezTo>
                      <a:pt x="117" y="33"/>
                      <a:pt x="79" y="75"/>
                      <a:pt x="63" y="9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2" y="61"/>
                      <a:pt x="0" y="80"/>
                      <a:pt x="1" y="81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4" y="155"/>
                      <a:pt x="75" y="156"/>
                      <a:pt x="76" y="156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7" y="156"/>
                      <a:pt x="78" y="155"/>
                      <a:pt x="78" y="154"/>
                    </a:cubicBezTo>
                    <a:cubicBezTo>
                      <a:pt x="90" y="124"/>
                      <a:pt x="129" y="61"/>
                      <a:pt x="178" y="16"/>
                    </a:cubicBezTo>
                    <a:cubicBezTo>
                      <a:pt x="179" y="15"/>
                      <a:pt x="180" y="13"/>
                      <a:pt x="179" y="12"/>
                    </a:cubicBezTo>
                    <a:cubicBezTo>
                      <a:pt x="179" y="12"/>
                      <a:pt x="171" y="0"/>
                      <a:pt x="170" y="1"/>
                    </a:cubicBezTo>
                    <a:close/>
                    <a:moveTo>
                      <a:pt x="170" y="1"/>
                    </a:moveTo>
                    <a:cubicBezTo>
                      <a:pt x="170" y="1"/>
                      <a:pt x="170" y="1"/>
                      <a:pt x="170" y="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C7EA445F-8952-44CA-A019-709DC9D32B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2788" y="820738"/>
                <a:ext cx="1060450" cy="1428750"/>
              </a:xfrm>
              <a:custGeom>
                <a:avLst/>
                <a:gdLst/>
                <a:ahLst/>
                <a:cxnLst>
                  <a:cxn ang="0">
                    <a:pos x="274" y="46"/>
                  </a:cxn>
                  <a:cxn ang="0">
                    <a:pos x="145" y="4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35" y="4"/>
                  </a:cxn>
                  <a:cxn ang="0">
                    <a:pos x="6" y="46"/>
                  </a:cxn>
                  <a:cxn ang="0">
                    <a:pos x="0" y="52"/>
                  </a:cxn>
                  <a:cxn ang="0">
                    <a:pos x="0" y="239"/>
                  </a:cxn>
                  <a:cxn ang="0">
                    <a:pos x="138" y="377"/>
                  </a:cxn>
                  <a:cxn ang="0">
                    <a:pos x="140" y="378"/>
                  </a:cxn>
                  <a:cxn ang="0">
                    <a:pos x="142" y="377"/>
                  </a:cxn>
                  <a:cxn ang="0">
                    <a:pos x="280" y="239"/>
                  </a:cxn>
                  <a:cxn ang="0">
                    <a:pos x="280" y="52"/>
                  </a:cxn>
                  <a:cxn ang="0">
                    <a:pos x="274" y="46"/>
                  </a:cxn>
                  <a:cxn ang="0">
                    <a:pos x="249" y="228"/>
                  </a:cxn>
                  <a:cxn ang="0">
                    <a:pos x="142" y="336"/>
                  </a:cxn>
                  <a:cxn ang="0">
                    <a:pos x="140" y="337"/>
                  </a:cxn>
                  <a:cxn ang="0">
                    <a:pos x="138" y="336"/>
                  </a:cxn>
                  <a:cxn ang="0">
                    <a:pos x="31" y="228"/>
                  </a:cxn>
                  <a:cxn ang="0">
                    <a:pos x="31" y="81"/>
                  </a:cxn>
                  <a:cxn ang="0">
                    <a:pos x="35" y="77"/>
                  </a:cxn>
                  <a:cxn ang="0">
                    <a:pos x="136" y="44"/>
                  </a:cxn>
                  <a:cxn ang="0">
                    <a:pos x="140" y="41"/>
                  </a:cxn>
                  <a:cxn ang="0">
                    <a:pos x="140" y="41"/>
                  </a:cxn>
                  <a:cxn ang="0">
                    <a:pos x="144" y="44"/>
                  </a:cxn>
                  <a:cxn ang="0">
                    <a:pos x="245" y="77"/>
                  </a:cxn>
                  <a:cxn ang="0">
                    <a:pos x="249" y="81"/>
                  </a:cxn>
                  <a:cxn ang="0">
                    <a:pos x="249" y="228"/>
                  </a:cxn>
                  <a:cxn ang="0">
                    <a:pos x="249" y="228"/>
                  </a:cxn>
                  <a:cxn ang="0">
                    <a:pos x="249" y="228"/>
                  </a:cxn>
                </a:cxnLst>
                <a:rect l="0" t="0" r="r" b="b"/>
                <a:pathLst>
                  <a:path w="280" h="378">
                    <a:moveTo>
                      <a:pt x="274" y="46"/>
                    </a:moveTo>
                    <a:cubicBezTo>
                      <a:pt x="164" y="46"/>
                      <a:pt x="145" y="4"/>
                      <a:pt x="145" y="4"/>
                    </a:cubicBezTo>
                    <a:cubicBezTo>
                      <a:pt x="144" y="2"/>
                      <a:pt x="142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8" y="0"/>
                      <a:pt x="136" y="2"/>
                      <a:pt x="135" y="4"/>
                    </a:cubicBezTo>
                    <a:cubicBezTo>
                      <a:pt x="135" y="4"/>
                      <a:pt x="116" y="46"/>
                      <a:pt x="6" y="46"/>
                    </a:cubicBezTo>
                    <a:cubicBezTo>
                      <a:pt x="3" y="46"/>
                      <a:pt x="0" y="49"/>
                      <a:pt x="0" y="52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6"/>
                      <a:pt x="132" y="375"/>
                      <a:pt x="138" y="377"/>
                    </a:cubicBezTo>
                    <a:cubicBezTo>
                      <a:pt x="139" y="377"/>
                      <a:pt x="139" y="378"/>
                      <a:pt x="140" y="378"/>
                    </a:cubicBezTo>
                    <a:cubicBezTo>
                      <a:pt x="141" y="378"/>
                      <a:pt x="142" y="377"/>
                      <a:pt x="142" y="377"/>
                    </a:cubicBezTo>
                    <a:cubicBezTo>
                      <a:pt x="148" y="375"/>
                      <a:pt x="280" y="316"/>
                      <a:pt x="280" y="239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77" y="46"/>
                      <a:pt x="274" y="46"/>
                    </a:cubicBezTo>
                    <a:close/>
                    <a:moveTo>
                      <a:pt x="249" y="228"/>
                    </a:moveTo>
                    <a:cubicBezTo>
                      <a:pt x="249" y="288"/>
                      <a:pt x="146" y="334"/>
                      <a:pt x="142" y="336"/>
                    </a:cubicBezTo>
                    <a:cubicBezTo>
                      <a:pt x="141" y="337"/>
                      <a:pt x="141" y="337"/>
                      <a:pt x="140" y="337"/>
                    </a:cubicBezTo>
                    <a:cubicBezTo>
                      <a:pt x="139" y="337"/>
                      <a:pt x="139" y="337"/>
                      <a:pt x="138" y="336"/>
                    </a:cubicBezTo>
                    <a:cubicBezTo>
                      <a:pt x="134" y="334"/>
                      <a:pt x="31" y="288"/>
                      <a:pt x="31" y="228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79"/>
                      <a:pt x="33" y="77"/>
                      <a:pt x="35" y="77"/>
                    </a:cubicBezTo>
                    <a:cubicBezTo>
                      <a:pt x="121" y="77"/>
                      <a:pt x="136" y="44"/>
                      <a:pt x="136" y="44"/>
                    </a:cubicBezTo>
                    <a:cubicBezTo>
                      <a:pt x="137" y="42"/>
                      <a:pt x="138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2" y="41"/>
                      <a:pt x="143" y="42"/>
                      <a:pt x="144" y="44"/>
                    </a:cubicBezTo>
                    <a:cubicBezTo>
                      <a:pt x="144" y="44"/>
                      <a:pt x="159" y="77"/>
                      <a:pt x="245" y="77"/>
                    </a:cubicBezTo>
                    <a:cubicBezTo>
                      <a:pt x="247" y="77"/>
                      <a:pt x="249" y="79"/>
                      <a:pt x="249" y="81"/>
                    </a:cubicBezTo>
                    <a:lnTo>
                      <a:pt x="249" y="228"/>
                    </a:lnTo>
                    <a:close/>
                    <a:moveTo>
                      <a:pt x="249" y="228"/>
                    </a:moveTo>
                    <a:cubicBezTo>
                      <a:pt x="249" y="228"/>
                      <a:pt x="249" y="228"/>
                      <a:pt x="249" y="22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125">
              <a:extLst>
                <a:ext uri="{FF2B5EF4-FFF2-40B4-BE49-F238E27FC236}">
                  <a16:creationId xmlns:a16="http://schemas.microsoft.com/office/drawing/2014/main" id="{81437997-E475-444D-8E93-F7D70C968FF3}"/>
                </a:ext>
              </a:extLst>
            </p:cNvPr>
            <p:cNvGrpSpPr/>
            <p:nvPr/>
          </p:nvGrpSpPr>
          <p:grpSpPr>
            <a:xfrm rot="4500000">
              <a:off x="4790691" y="3756980"/>
              <a:ext cx="682175" cy="470784"/>
              <a:chOff x="1616075" y="463551"/>
              <a:chExt cx="1173163" cy="809625"/>
            </a:xfrm>
            <a:solidFill>
              <a:srgbClr val="FFFFFF"/>
            </a:solidFill>
          </p:grpSpPr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AFCCB6BA-DEFC-44D4-87F1-9FFA77253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075" y="463551"/>
                <a:ext cx="814388" cy="804863"/>
              </a:xfrm>
              <a:custGeom>
                <a:avLst/>
                <a:gdLst/>
                <a:ahLst/>
                <a:cxnLst>
                  <a:cxn ang="0">
                    <a:pos x="215" y="95"/>
                  </a:cxn>
                  <a:cxn ang="0">
                    <a:pos x="190" y="38"/>
                  </a:cxn>
                  <a:cxn ang="0">
                    <a:pos x="165" y="19"/>
                  </a:cxn>
                  <a:cxn ang="0">
                    <a:pos x="117" y="0"/>
                  </a:cxn>
                  <a:cxn ang="0">
                    <a:pos x="75" y="28"/>
                  </a:cxn>
                  <a:cxn ang="0">
                    <a:pos x="38" y="24"/>
                  </a:cxn>
                  <a:cxn ang="0">
                    <a:pos x="28" y="74"/>
                  </a:cxn>
                  <a:cxn ang="0">
                    <a:pos x="0" y="116"/>
                  </a:cxn>
                  <a:cxn ang="0">
                    <a:pos x="25" y="174"/>
                  </a:cxn>
                  <a:cxn ang="0">
                    <a:pos x="50" y="192"/>
                  </a:cxn>
                  <a:cxn ang="0">
                    <a:pos x="98" y="212"/>
                  </a:cxn>
                  <a:cxn ang="0">
                    <a:pos x="141" y="183"/>
                  </a:cxn>
                  <a:cxn ang="0">
                    <a:pos x="177" y="187"/>
                  </a:cxn>
                  <a:cxn ang="0">
                    <a:pos x="187" y="138"/>
                  </a:cxn>
                  <a:cxn ang="0">
                    <a:pos x="165" y="174"/>
                  </a:cxn>
                  <a:cxn ang="0">
                    <a:pos x="140" y="164"/>
                  </a:cxn>
                  <a:cxn ang="0">
                    <a:pos x="126" y="173"/>
                  </a:cxn>
                  <a:cxn ang="0">
                    <a:pos x="99" y="194"/>
                  </a:cxn>
                  <a:cxn ang="0">
                    <a:pos x="88" y="170"/>
                  </a:cxn>
                  <a:cxn ang="0">
                    <a:pos x="72" y="166"/>
                  </a:cxn>
                  <a:cxn ang="0">
                    <a:pos x="38" y="162"/>
                  </a:cxn>
                  <a:cxn ang="0">
                    <a:pos x="48" y="138"/>
                  </a:cxn>
                  <a:cxn ang="0">
                    <a:pos x="39" y="123"/>
                  </a:cxn>
                  <a:cxn ang="0">
                    <a:pos x="17" y="97"/>
                  </a:cxn>
                  <a:cxn ang="0">
                    <a:pos x="42" y="87"/>
                  </a:cxn>
                  <a:cxn ang="0">
                    <a:pos x="46" y="71"/>
                  </a:cxn>
                  <a:cxn ang="0">
                    <a:pos x="50" y="38"/>
                  </a:cxn>
                  <a:cxn ang="0">
                    <a:pos x="75" y="47"/>
                  </a:cxn>
                  <a:cxn ang="0">
                    <a:pos x="90" y="38"/>
                  </a:cxn>
                  <a:cxn ang="0">
                    <a:pos x="116" y="18"/>
                  </a:cxn>
                  <a:cxn ang="0">
                    <a:pos x="127" y="42"/>
                  </a:cxn>
                  <a:cxn ang="0">
                    <a:pos x="144" y="46"/>
                  </a:cxn>
                  <a:cxn ang="0">
                    <a:pos x="177" y="49"/>
                  </a:cxn>
                  <a:cxn ang="0">
                    <a:pos x="167" y="74"/>
                  </a:cxn>
                  <a:cxn ang="0">
                    <a:pos x="177" y="88"/>
                  </a:cxn>
                  <a:cxn ang="0">
                    <a:pos x="198" y="114"/>
                  </a:cxn>
                  <a:cxn ang="0">
                    <a:pos x="173" y="125"/>
                  </a:cxn>
                  <a:cxn ang="0">
                    <a:pos x="169" y="141"/>
                  </a:cxn>
                  <a:cxn ang="0">
                    <a:pos x="165" y="174"/>
                  </a:cxn>
                  <a:cxn ang="0">
                    <a:pos x="165" y="174"/>
                  </a:cxn>
                </a:cxnLst>
                <a:rect l="0" t="0" r="r" b="b"/>
                <a:pathLst>
                  <a:path w="215" h="212">
                    <a:moveTo>
                      <a:pt x="215" y="115"/>
                    </a:move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84"/>
                      <a:pt x="209" y="81"/>
                      <a:pt x="187" y="73"/>
                    </a:cubicBezTo>
                    <a:cubicBezTo>
                      <a:pt x="196" y="52"/>
                      <a:pt x="198" y="45"/>
                      <a:pt x="190" y="38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3" y="21"/>
                      <a:pt x="169" y="19"/>
                      <a:pt x="165" y="19"/>
                    </a:cubicBezTo>
                    <a:cubicBezTo>
                      <a:pt x="163" y="19"/>
                      <a:pt x="160" y="19"/>
                      <a:pt x="140" y="28"/>
                    </a:cubicBezTo>
                    <a:cubicBezTo>
                      <a:pt x="131" y="7"/>
                      <a:pt x="128" y="0"/>
                      <a:pt x="11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86" y="0"/>
                      <a:pt x="83" y="6"/>
                      <a:pt x="75" y="28"/>
                    </a:cubicBezTo>
                    <a:cubicBezTo>
                      <a:pt x="55" y="20"/>
                      <a:pt x="52" y="20"/>
                      <a:pt x="49" y="20"/>
                    </a:cubicBezTo>
                    <a:cubicBezTo>
                      <a:pt x="45" y="20"/>
                      <a:pt x="41" y="22"/>
                      <a:pt x="38" y="24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16" y="46"/>
                      <a:pt x="19" y="54"/>
                      <a:pt x="28" y="74"/>
                    </a:cubicBezTo>
                    <a:cubicBezTo>
                      <a:pt x="6" y="82"/>
                      <a:pt x="0" y="85"/>
                      <a:pt x="0" y="9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7"/>
                      <a:pt x="7" y="130"/>
                      <a:pt x="28" y="138"/>
                    </a:cubicBezTo>
                    <a:cubicBezTo>
                      <a:pt x="19" y="159"/>
                      <a:pt x="17" y="166"/>
                      <a:pt x="25" y="174"/>
                    </a:cubicBezTo>
                    <a:cubicBezTo>
                      <a:pt x="39" y="188"/>
                      <a:pt x="39" y="188"/>
                      <a:pt x="39" y="188"/>
                    </a:cubicBezTo>
                    <a:cubicBezTo>
                      <a:pt x="42" y="191"/>
                      <a:pt x="46" y="192"/>
                      <a:pt x="50" y="192"/>
                    </a:cubicBezTo>
                    <a:cubicBezTo>
                      <a:pt x="53" y="192"/>
                      <a:pt x="55" y="192"/>
                      <a:pt x="75" y="184"/>
                    </a:cubicBezTo>
                    <a:cubicBezTo>
                      <a:pt x="84" y="205"/>
                      <a:pt x="87" y="212"/>
                      <a:pt x="98" y="212"/>
                    </a:cubicBezTo>
                    <a:cubicBezTo>
                      <a:pt x="118" y="212"/>
                      <a:pt x="118" y="212"/>
                      <a:pt x="118" y="212"/>
                    </a:cubicBezTo>
                    <a:cubicBezTo>
                      <a:pt x="129" y="212"/>
                      <a:pt x="132" y="206"/>
                      <a:pt x="141" y="183"/>
                    </a:cubicBezTo>
                    <a:cubicBezTo>
                      <a:pt x="161" y="192"/>
                      <a:pt x="164" y="192"/>
                      <a:pt x="166" y="192"/>
                    </a:cubicBezTo>
                    <a:cubicBezTo>
                      <a:pt x="170" y="192"/>
                      <a:pt x="174" y="190"/>
                      <a:pt x="177" y="187"/>
                    </a:cubicBezTo>
                    <a:cubicBezTo>
                      <a:pt x="191" y="173"/>
                      <a:pt x="191" y="173"/>
                      <a:pt x="191" y="173"/>
                    </a:cubicBezTo>
                    <a:cubicBezTo>
                      <a:pt x="199" y="165"/>
                      <a:pt x="196" y="158"/>
                      <a:pt x="187" y="138"/>
                    </a:cubicBezTo>
                    <a:cubicBezTo>
                      <a:pt x="209" y="130"/>
                      <a:pt x="215" y="126"/>
                      <a:pt x="215" y="115"/>
                    </a:cubicBezTo>
                    <a:close/>
                    <a:moveTo>
                      <a:pt x="165" y="174"/>
                    </a:moveTo>
                    <a:cubicBezTo>
                      <a:pt x="163" y="174"/>
                      <a:pt x="158" y="172"/>
                      <a:pt x="144" y="166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124" y="178"/>
                      <a:pt x="119" y="190"/>
                      <a:pt x="117" y="194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97" y="190"/>
                      <a:pt x="92" y="178"/>
                      <a:pt x="90" y="173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57" y="172"/>
                      <a:pt x="52" y="174"/>
                      <a:pt x="51" y="175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9" y="158"/>
                      <a:pt x="44" y="146"/>
                      <a:pt x="46" y="141"/>
                    </a:cubicBezTo>
                    <a:cubicBezTo>
                      <a:pt x="48" y="138"/>
                      <a:pt x="48" y="138"/>
                      <a:pt x="48" y="138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2"/>
                      <a:pt x="22" y="117"/>
                      <a:pt x="17" y="115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22" y="95"/>
                      <a:pt x="33" y="91"/>
                      <a:pt x="39" y="88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66"/>
                      <a:pt x="39" y="55"/>
                      <a:pt x="37" y="50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2" y="38"/>
                      <a:pt x="57" y="40"/>
                      <a:pt x="72" y="46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1" y="34"/>
                      <a:pt x="96" y="22"/>
                      <a:pt x="98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9" y="22"/>
                      <a:pt x="124" y="34"/>
                      <a:pt x="125" y="39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58" y="39"/>
                      <a:pt x="163" y="37"/>
                      <a:pt x="165" y="37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6" y="54"/>
                      <a:pt x="171" y="66"/>
                      <a:pt x="169" y="70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81" y="90"/>
                      <a:pt x="193" y="94"/>
                      <a:pt x="198" y="97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4" y="117"/>
                      <a:pt x="181" y="121"/>
                      <a:pt x="176" y="123"/>
                    </a:cubicBezTo>
                    <a:cubicBezTo>
                      <a:pt x="173" y="125"/>
                      <a:pt x="173" y="125"/>
                      <a:pt x="173" y="125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9" y="141"/>
                      <a:pt x="169" y="141"/>
                      <a:pt x="169" y="141"/>
                    </a:cubicBezTo>
                    <a:cubicBezTo>
                      <a:pt x="171" y="145"/>
                      <a:pt x="177" y="157"/>
                      <a:pt x="178" y="162"/>
                    </a:cubicBezTo>
                    <a:lnTo>
                      <a:pt x="165" y="174"/>
                    </a:lnTo>
                    <a:close/>
                    <a:moveTo>
                      <a:pt x="165" y="174"/>
                    </a:moveTo>
                    <a:cubicBezTo>
                      <a:pt x="165" y="174"/>
                      <a:pt x="165" y="174"/>
                      <a:pt x="165" y="17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CE81BE79-BAF4-427D-847A-59A385F252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3413" y="744538"/>
                <a:ext cx="242888" cy="2397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3"/>
                  </a:cxn>
                  <a:cxn ang="0">
                    <a:pos x="64" y="32"/>
                  </a:cxn>
                  <a:cxn ang="0">
                    <a:pos x="32" y="0"/>
                  </a:cxn>
                  <a:cxn ang="0">
                    <a:pos x="32" y="46"/>
                  </a:cxn>
                  <a:cxn ang="0">
                    <a:pos x="17" y="32"/>
                  </a:cxn>
                  <a:cxn ang="0">
                    <a:pos x="32" y="18"/>
                  </a:cxn>
                  <a:cxn ang="0">
                    <a:pos x="46" y="32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2" y="46"/>
                  </a:cxn>
                </a:cxnLst>
                <a:rect l="0" t="0" r="r" b="b"/>
                <a:pathLst>
                  <a:path w="64" h="63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49" y="63"/>
                      <a:pt x="64" y="49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46"/>
                    </a:moveTo>
                    <a:cubicBezTo>
                      <a:pt x="24" y="46"/>
                      <a:pt x="17" y="40"/>
                      <a:pt x="17" y="32"/>
                    </a:cubicBezTo>
                    <a:cubicBezTo>
                      <a:pt x="17" y="24"/>
                      <a:pt x="24" y="18"/>
                      <a:pt x="32" y="18"/>
                    </a:cubicBezTo>
                    <a:cubicBezTo>
                      <a:pt x="40" y="18"/>
                      <a:pt x="46" y="24"/>
                      <a:pt x="46" y="32"/>
                    </a:cubicBezTo>
                    <a:cubicBezTo>
                      <a:pt x="46" y="40"/>
                      <a:pt x="40" y="46"/>
                      <a:pt x="32" y="46"/>
                    </a:cubicBezTo>
                    <a:close/>
                    <a:moveTo>
                      <a:pt x="32" y="46"/>
                    </a:moveTo>
                    <a:cubicBezTo>
                      <a:pt x="32" y="46"/>
                      <a:pt x="32" y="46"/>
                      <a:pt x="32" y="4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945F90D9-0748-4EF9-8DC4-642C9CDC5A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4588" y="903288"/>
                <a:ext cx="374650" cy="369888"/>
              </a:xfrm>
              <a:custGeom>
                <a:avLst/>
                <a:gdLst/>
                <a:ahLst/>
                <a:cxnLst>
                  <a:cxn ang="0">
                    <a:pos x="87" y="17"/>
                  </a:cxn>
                  <a:cxn ang="0">
                    <a:pos x="76" y="9"/>
                  </a:cxn>
                  <a:cxn ang="0">
                    <a:pos x="54" y="0"/>
                  </a:cxn>
                  <a:cxn ang="0">
                    <a:pos x="34" y="13"/>
                  </a:cxn>
                  <a:cxn ang="0">
                    <a:pos x="18" y="11"/>
                  </a:cxn>
                  <a:cxn ang="0">
                    <a:pos x="13" y="34"/>
                  </a:cxn>
                  <a:cxn ang="0">
                    <a:pos x="0" y="53"/>
                  </a:cxn>
                  <a:cxn ang="0">
                    <a:pos x="11" y="80"/>
                  </a:cxn>
                  <a:cxn ang="0">
                    <a:pos x="23" y="88"/>
                  </a:cxn>
                  <a:cxn ang="0">
                    <a:pos x="45" y="97"/>
                  </a:cxn>
                  <a:cxn ang="0">
                    <a:pos x="64" y="84"/>
                  </a:cxn>
                  <a:cxn ang="0">
                    <a:pos x="81" y="86"/>
                  </a:cxn>
                  <a:cxn ang="0">
                    <a:pos x="86" y="63"/>
                  </a:cxn>
                  <a:cxn ang="0">
                    <a:pos x="99" y="44"/>
                  </a:cxn>
                  <a:cxn ang="0">
                    <a:pos x="91" y="52"/>
                  </a:cxn>
                  <a:cxn ang="0">
                    <a:pos x="79" y="57"/>
                  </a:cxn>
                  <a:cxn ang="0">
                    <a:pos x="78" y="65"/>
                  </a:cxn>
                  <a:cxn ang="0">
                    <a:pos x="76" y="80"/>
                  </a:cxn>
                  <a:cxn ang="0">
                    <a:pos x="64" y="75"/>
                  </a:cxn>
                  <a:cxn ang="0">
                    <a:pos x="58" y="79"/>
                  </a:cxn>
                  <a:cxn ang="0">
                    <a:pos x="45" y="89"/>
                  </a:cxn>
                  <a:cxn ang="0">
                    <a:pos x="41" y="78"/>
                  </a:cxn>
                  <a:cxn ang="0">
                    <a:pos x="33" y="76"/>
                  </a:cxn>
                  <a:cxn ang="0">
                    <a:pos x="17" y="74"/>
                  </a:cxn>
                  <a:cxn ang="0">
                    <a:pos x="22" y="63"/>
                  </a:cxn>
                  <a:cxn ang="0">
                    <a:pos x="18" y="57"/>
                  </a:cxn>
                  <a:cxn ang="0">
                    <a:pos x="8" y="45"/>
                  </a:cxn>
                  <a:cxn ang="0">
                    <a:pos x="19" y="40"/>
                  </a:cxn>
                  <a:cxn ang="0">
                    <a:pos x="21" y="32"/>
                  </a:cxn>
                  <a:cxn ang="0">
                    <a:pos x="23" y="17"/>
                  </a:cxn>
                  <a:cxn ang="0">
                    <a:pos x="34" y="22"/>
                  </a:cxn>
                  <a:cxn ang="0">
                    <a:pos x="41" y="18"/>
                  </a:cxn>
                  <a:cxn ang="0">
                    <a:pos x="53" y="8"/>
                  </a:cxn>
                  <a:cxn ang="0">
                    <a:pos x="58" y="19"/>
                  </a:cxn>
                  <a:cxn ang="0">
                    <a:pos x="66" y="21"/>
                  </a:cxn>
                  <a:cxn ang="0">
                    <a:pos x="81" y="23"/>
                  </a:cxn>
                  <a:cxn ang="0">
                    <a:pos x="77" y="34"/>
                  </a:cxn>
                  <a:cxn ang="0">
                    <a:pos x="81" y="41"/>
                  </a:cxn>
                  <a:cxn ang="0">
                    <a:pos x="91" y="52"/>
                  </a:cxn>
                  <a:cxn ang="0">
                    <a:pos x="91" y="52"/>
                  </a:cxn>
                </a:cxnLst>
                <a:rect l="0" t="0" r="r" b="b"/>
                <a:pathLst>
                  <a:path w="99" h="97">
                    <a:moveTo>
                      <a:pt x="86" y="34"/>
                    </a:moveTo>
                    <a:cubicBezTo>
                      <a:pt x="90" y="24"/>
                      <a:pt x="91" y="21"/>
                      <a:pt x="87" y="17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9" y="10"/>
                      <a:pt x="78" y="9"/>
                      <a:pt x="76" y="9"/>
                    </a:cubicBezTo>
                    <a:cubicBezTo>
                      <a:pt x="75" y="9"/>
                      <a:pt x="73" y="9"/>
                      <a:pt x="64" y="13"/>
                    </a:cubicBezTo>
                    <a:cubicBezTo>
                      <a:pt x="60" y="3"/>
                      <a:pt x="59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0" y="0"/>
                      <a:pt x="38" y="3"/>
                      <a:pt x="34" y="13"/>
                    </a:cubicBezTo>
                    <a:cubicBezTo>
                      <a:pt x="25" y="9"/>
                      <a:pt x="24" y="9"/>
                      <a:pt x="23" y="9"/>
                    </a:cubicBezTo>
                    <a:cubicBezTo>
                      <a:pt x="21" y="9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7" y="21"/>
                      <a:pt x="9" y="25"/>
                      <a:pt x="13" y="34"/>
                    </a:cubicBezTo>
                    <a:cubicBezTo>
                      <a:pt x="3" y="38"/>
                      <a:pt x="0" y="39"/>
                      <a:pt x="0" y="4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3" y="60"/>
                      <a:pt x="13" y="64"/>
                    </a:cubicBezTo>
                    <a:cubicBezTo>
                      <a:pt x="9" y="73"/>
                      <a:pt x="8" y="76"/>
                      <a:pt x="11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87"/>
                      <a:pt x="21" y="88"/>
                      <a:pt x="23" y="88"/>
                    </a:cubicBezTo>
                    <a:cubicBezTo>
                      <a:pt x="24" y="88"/>
                      <a:pt x="25" y="88"/>
                      <a:pt x="35" y="84"/>
                    </a:cubicBezTo>
                    <a:cubicBezTo>
                      <a:pt x="38" y="94"/>
                      <a:pt x="40" y="97"/>
                      <a:pt x="45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9" y="97"/>
                      <a:pt x="61" y="94"/>
                      <a:pt x="64" y="84"/>
                    </a:cubicBezTo>
                    <a:cubicBezTo>
                      <a:pt x="74" y="88"/>
                      <a:pt x="75" y="88"/>
                      <a:pt x="76" y="88"/>
                    </a:cubicBezTo>
                    <a:cubicBezTo>
                      <a:pt x="78" y="88"/>
                      <a:pt x="80" y="87"/>
                      <a:pt x="81" y="8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91" y="76"/>
                      <a:pt x="90" y="72"/>
                      <a:pt x="86" y="63"/>
                    </a:cubicBezTo>
                    <a:cubicBezTo>
                      <a:pt x="95" y="59"/>
                      <a:pt x="99" y="58"/>
                      <a:pt x="99" y="5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9" y="39"/>
                      <a:pt x="95" y="37"/>
                      <a:pt x="86" y="34"/>
                    </a:cubicBezTo>
                    <a:close/>
                    <a:moveTo>
                      <a:pt x="91" y="52"/>
                    </a:moveTo>
                    <a:cubicBezTo>
                      <a:pt x="89" y="54"/>
                      <a:pt x="83" y="56"/>
                      <a:pt x="81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7"/>
                      <a:pt x="81" y="72"/>
                      <a:pt x="82" y="74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5" y="80"/>
                      <a:pt x="72" y="79"/>
                      <a:pt x="66" y="76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7" y="81"/>
                      <a:pt x="55" y="87"/>
                      <a:pt x="54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4" y="87"/>
                      <a:pt x="42" y="82"/>
                      <a:pt x="41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26" y="79"/>
                      <a:pt x="24" y="80"/>
                      <a:pt x="23" y="80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2"/>
                      <a:pt x="20" y="67"/>
                      <a:pt x="21" y="65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6" y="56"/>
                      <a:pt x="10" y="54"/>
                      <a:pt x="8" y="53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0" y="44"/>
                      <a:pt x="15" y="42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1"/>
                      <a:pt x="18" y="25"/>
                      <a:pt x="17" y="23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8"/>
                      <a:pt x="26" y="18"/>
                      <a:pt x="33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6"/>
                      <a:pt x="44" y="10"/>
                      <a:pt x="45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4" y="10"/>
                      <a:pt x="57" y="16"/>
                      <a:pt x="58" y="18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2" y="18"/>
                      <a:pt x="75" y="17"/>
                      <a:pt x="75" y="17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5"/>
                      <a:pt x="78" y="30"/>
                      <a:pt x="77" y="32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3" y="41"/>
                      <a:pt x="89" y="43"/>
                      <a:pt x="91" y="44"/>
                    </a:cubicBezTo>
                    <a:lnTo>
                      <a:pt x="91" y="52"/>
                    </a:lnTo>
                    <a:close/>
                    <a:moveTo>
                      <a:pt x="91" y="52"/>
                    </a:moveTo>
                    <a:cubicBezTo>
                      <a:pt x="91" y="52"/>
                      <a:pt x="91" y="52"/>
                      <a:pt x="91" y="5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03CD57DB-B2EC-4F80-B315-90B0FB5691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47938" y="1033463"/>
                <a:ext cx="109538" cy="1095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5"/>
                  </a:cxn>
                  <a:cxn ang="0">
                    <a:pos x="14" y="29"/>
                  </a:cxn>
                  <a:cxn ang="0">
                    <a:pos x="29" y="15"/>
                  </a:cxn>
                  <a:cxn ang="0">
                    <a:pos x="14" y="0"/>
                  </a:cxn>
                  <a:cxn ang="0">
                    <a:pos x="14" y="21"/>
                  </a:cxn>
                  <a:cxn ang="0">
                    <a:pos x="8" y="15"/>
                  </a:cxn>
                  <a:cxn ang="0">
                    <a:pos x="14" y="8"/>
                  </a:cxn>
                  <a:cxn ang="0">
                    <a:pos x="21" y="15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21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5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5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  <a:moveTo>
                      <a:pt x="14" y="21"/>
                    </a:moveTo>
                    <a:cubicBezTo>
                      <a:pt x="14" y="21"/>
                      <a:pt x="14" y="21"/>
                      <a:pt x="14" y="2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130">
              <a:extLst>
                <a:ext uri="{FF2B5EF4-FFF2-40B4-BE49-F238E27FC236}">
                  <a16:creationId xmlns:a16="http://schemas.microsoft.com/office/drawing/2014/main" id="{CD0A0099-EFA9-47E7-8565-9B20159A305C}"/>
                </a:ext>
              </a:extLst>
            </p:cNvPr>
            <p:cNvGrpSpPr/>
            <p:nvPr/>
          </p:nvGrpSpPr>
          <p:grpSpPr>
            <a:xfrm>
              <a:off x="4821361" y="5415113"/>
              <a:ext cx="569883" cy="544181"/>
              <a:chOff x="-369888" y="438150"/>
              <a:chExt cx="1020763" cy="974726"/>
            </a:xfrm>
            <a:solidFill>
              <a:srgbClr val="FFFFFF"/>
            </a:solidFill>
          </p:grpSpPr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A76E6E23-3B6E-4E43-96A7-6A05A8864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69888" y="703263"/>
                <a:ext cx="827088" cy="709613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0" y="0"/>
                  </a:cxn>
                  <a:cxn ang="0">
                    <a:pos x="0" y="19"/>
                  </a:cxn>
                  <a:cxn ang="0">
                    <a:pos x="0" y="218"/>
                  </a:cxn>
                  <a:cxn ang="0">
                    <a:pos x="20" y="238"/>
                  </a:cxn>
                  <a:cxn ang="0">
                    <a:pos x="258" y="238"/>
                  </a:cxn>
                  <a:cxn ang="0">
                    <a:pos x="278" y="218"/>
                  </a:cxn>
                  <a:cxn ang="0">
                    <a:pos x="278" y="19"/>
                  </a:cxn>
                  <a:cxn ang="0">
                    <a:pos x="258" y="0"/>
                  </a:cxn>
                  <a:cxn ang="0">
                    <a:pos x="95" y="15"/>
                  </a:cxn>
                  <a:cxn ang="0">
                    <a:pos x="105" y="24"/>
                  </a:cxn>
                  <a:cxn ang="0">
                    <a:pos x="95" y="34"/>
                  </a:cxn>
                  <a:cxn ang="0">
                    <a:pos x="85" y="24"/>
                  </a:cxn>
                  <a:cxn ang="0">
                    <a:pos x="95" y="15"/>
                  </a:cxn>
                  <a:cxn ang="0">
                    <a:pos x="65" y="15"/>
                  </a:cxn>
                  <a:cxn ang="0">
                    <a:pos x="74" y="24"/>
                  </a:cxn>
                  <a:cxn ang="0">
                    <a:pos x="65" y="34"/>
                  </a:cxn>
                  <a:cxn ang="0">
                    <a:pos x="55" y="24"/>
                  </a:cxn>
                  <a:cxn ang="0">
                    <a:pos x="65" y="15"/>
                  </a:cxn>
                  <a:cxn ang="0">
                    <a:pos x="35" y="15"/>
                  </a:cxn>
                  <a:cxn ang="0">
                    <a:pos x="45" y="24"/>
                  </a:cxn>
                  <a:cxn ang="0">
                    <a:pos x="35" y="34"/>
                  </a:cxn>
                  <a:cxn ang="0">
                    <a:pos x="25" y="24"/>
                  </a:cxn>
                  <a:cxn ang="0">
                    <a:pos x="35" y="15"/>
                  </a:cxn>
                  <a:cxn ang="0">
                    <a:pos x="258" y="218"/>
                  </a:cxn>
                  <a:cxn ang="0">
                    <a:pos x="20" y="218"/>
                  </a:cxn>
                  <a:cxn ang="0">
                    <a:pos x="20" y="49"/>
                  </a:cxn>
                  <a:cxn ang="0">
                    <a:pos x="258" y="49"/>
                  </a:cxn>
                  <a:cxn ang="0">
                    <a:pos x="258" y="218"/>
                  </a:cxn>
                  <a:cxn ang="0">
                    <a:pos x="258" y="30"/>
                  </a:cxn>
                  <a:cxn ang="0">
                    <a:pos x="119" y="30"/>
                  </a:cxn>
                  <a:cxn ang="0">
                    <a:pos x="119" y="20"/>
                  </a:cxn>
                  <a:cxn ang="0">
                    <a:pos x="258" y="20"/>
                  </a:cxn>
                  <a:cxn ang="0">
                    <a:pos x="258" y="30"/>
                  </a:cxn>
                  <a:cxn ang="0">
                    <a:pos x="258" y="30"/>
                  </a:cxn>
                  <a:cxn ang="0">
                    <a:pos x="258" y="30"/>
                  </a:cxn>
                </a:cxnLst>
                <a:rect l="0" t="0" r="r" b="b"/>
                <a:pathLst>
                  <a:path w="278" h="238">
                    <a:moveTo>
                      <a:pt x="25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29"/>
                      <a:pt x="9" y="238"/>
                      <a:pt x="20" y="238"/>
                    </a:cubicBezTo>
                    <a:cubicBezTo>
                      <a:pt x="258" y="238"/>
                      <a:pt x="258" y="238"/>
                      <a:pt x="258" y="238"/>
                    </a:cubicBezTo>
                    <a:cubicBezTo>
                      <a:pt x="269" y="238"/>
                      <a:pt x="278" y="229"/>
                      <a:pt x="278" y="218"/>
                    </a:cubicBezTo>
                    <a:cubicBezTo>
                      <a:pt x="278" y="19"/>
                      <a:pt x="278" y="19"/>
                      <a:pt x="278" y="19"/>
                    </a:cubicBezTo>
                    <a:cubicBezTo>
                      <a:pt x="278" y="8"/>
                      <a:pt x="269" y="0"/>
                      <a:pt x="258" y="0"/>
                    </a:cubicBezTo>
                    <a:close/>
                    <a:moveTo>
                      <a:pt x="95" y="15"/>
                    </a:moveTo>
                    <a:cubicBezTo>
                      <a:pt x="100" y="15"/>
                      <a:pt x="105" y="19"/>
                      <a:pt x="105" y="24"/>
                    </a:cubicBezTo>
                    <a:cubicBezTo>
                      <a:pt x="105" y="30"/>
                      <a:pt x="100" y="34"/>
                      <a:pt x="95" y="34"/>
                    </a:cubicBezTo>
                    <a:cubicBezTo>
                      <a:pt x="89" y="34"/>
                      <a:pt x="85" y="30"/>
                      <a:pt x="85" y="24"/>
                    </a:cubicBezTo>
                    <a:cubicBezTo>
                      <a:pt x="85" y="19"/>
                      <a:pt x="89" y="15"/>
                      <a:pt x="95" y="15"/>
                    </a:cubicBezTo>
                    <a:close/>
                    <a:moveTo>
                      <a:pt x="65" y="15"/>
                    </a:moveTo>
                    <a:cubicBezTo>
                      <a:pt x="70" y="15"/>
                      <a:pt x="74" y="19"/>
                      <a:pt x="74" y="24"/>
                    </a:cubicBezTo>
                    <a:cubicBezTo>
                      <a:pt x="74" y="30"/>
                      <a:pt x="70" y="34"/>
                      <a:pt x="65" y="34"/>
                    </a:cubicBezTo>
                    <a:cubicBezTo>
                      <a:pt x="59" y="34"/>
                      <a:pt x="55" y="30"/>
                      <a:pt x="55" y="24"/>
                    </a:cubicBezTo>
                    <a:cubicBezTo>
                      <a:pt x="55" y="19"/>
                      <a:pt x="59" y="15"/>
                      <a:pt x="65" y="15"/>
                    </a:cubicBezTo>
                    <a:close/>
                    <a:moveTo>
                      <a:pt x="35" y="15"/>
                    </a:moveTo>
                    <a:cubicBezTo>
                      <a:pt x="40" y="15"/>
                      <a:pt x="45" y="19"/>
                      <a:pt x="45" y="24"/>
                    </a:cubicBezTo>
                    <a:cubicBezTo>
                      <a:pt x="45" y="30"/>
                      <a:pt x="40" y="34"/>
                      <a:pt x="35" y="34"/>
                    </a:cubicBezTo>
                    <a:cubicBezTo>
                      <a:pt x="29" y="34"/>
                      <a:pt x="25" y="30"/>
                      <a:pt x="25" y="24"/>
                    </a:cubicBezTo>
                    <a:cubicBezTo>
                      <a:pt x="25" y="19"/>
                      <a:pt x="29" y="15"/>
                      <a:pt x="35" y="15"/>
                    </a:cubicBezTo>
                    <a:close/>
                    <a:moveTo>
                      <a:pt x="258" y="218"/>
                    </a:moveTo>
                    <a:cubicBezTo>
                      <a:pt x="20" y="218"/>
                      <a:pt x="20" y="218"/>
                      <a:pt x="20" y="21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58" y="49"/>
                      <a:pt x="258" y="49"/>
                      <a:pt x="258" y="49"/>
                    </a:cubicBezTo>
                    <a:lnTo>
                      <a:pt x="258" y="218"/>
                    </a:lnTo>
                    <a:close/>
                    <a:moveTo>
                      <a:pt x="258" y="30"/>
                    </a:moveTo>
                    <a:cubicBezTo>
                      <a:pt x="119" y="30"/>
                      <a:pt x="119" y="30"/>
                      <a:pt x="119" y="3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258" y="20"/>
                      <a:pt x="258" y="20"/>
                      <a:pt x="258" y="20"/>
                    </a:cubicBezTo>
                    <a:cubicBezTo>
                      <a:pt x="258" y="30"/>
                      <a:pt x="258" y="30"/>
                      <a:pt x="258" y="30"/>
                    </a:cubicBezTo>
                    <a:close/>
                    <a:moveTo>
                      <a:pt x="258" y="30"/>
                    </a:moveTo>
                    <a:cubicBezTo>
                      <a:pt x="258" y="30"/>
                      <a:pt x="258" y="30"/>
                      <a:pt x="258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397C227C-CC81-464A-9CB2-3EFE5D953B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76213" y="438150"/>
                <a:ext cx="827088" cy="709613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77"/>
                  </a:cxn>
                  <a:cxn ang="0">
                    <a:pos x="20" y="77"/>
                  </a:cxn>
                  <a:cxn ang="0">
                    <a:pos x="20" y="50"/>
                  </a:cxn>
                  <a:cxn ang="0">
                    <a:pos x="258" y="50"/>
                  </a:cxn>
                  <a:cxn ang="0">
                    <a:pos x="258" y="218"/>
                  </a:cxn>
                  <a:cxn ang="0">
                    <a:pos x="224" y="218"/>
                  </a:cxn>
                  <a:cxn ang="0">
                    <a:pos x="224" y="238"/>
                  </a:cxn>
                  <a:cxn ang="0">
                    <a:pos x="258" y="238"/>
                  </a:cxn>
                  <a:cxn ang="0">
                    <a:pos x="278" y="218"/>
                  </a:cxn>
                  <a:cxn ang="0">
                    <a:pos x="278" y="20"/>
                  </a:cxn>
                  <a:cxn ang="0">
                    <a:pos x="258" y="0"/>
                  </a:cxn>
                  <a:cxn ang="0">
                    <a:pos x="35" y="35"/>
                  </a:cxn>
                  <a:cxn ang="0">
                    <a:pos x="25" y="25"/>
                  </a:cxn>
                  <a:cxn ang="0">
                    <a:pos x="35" y="15"/>
                  </a:cxn>
                  <a:cxn ang="0">
                    <a:pos x="45" y="25"/>
                  </a:cxn>
                  <a:cxn ang="0">
                    <a:pos x="35" y="35"/>
                  </a:cxn>
                  <a:cxn ang="0">
                    <a:pos x="65" y="35"/>
                  </a:cxn>
                  <a:cxn ang="0">
                    <a:pos x="55" y="25"/>
                  </a:cxn>
                  <a:cxn ang="0">
                    <a:pos x="65" y="15"/>
                  </a:cxn>
                  <a:cxn ang="0">
                    <a:pos x="75" y="25"/>
                  </a:cxn>
                  <a:cxn ang="0">
                    <a:pos x="65" y="35"/>
                  </a:cxn>
                  <a:cxn ang="0">
                    <a:pos x="95" y="35"/>
                  </a:cxn>
                  <a:cxn ang="0">
                    <a:pos x="85" y="25"/>
                  </a:cxn>
                  <a:cxn ang="0">
                    <a:pos x="95" y="15"/>
                  </a:cxn>
                  <a:cxn ang="0">
                    <a:pos x="105" y="25"/>
                  </a:cxn>
                  <a:cxn ang="0">
                    <a:pos x="95" y="35"/>
                  </a:cxn>
                  <a:cxn ang="0">
                    <a:pos x="258" y="30"/>
                  </a:cxn>
                  <a:cxn ang="0">
                    <a:pos x="119" y="30"/>
                  </a:cxn>
                  <a:cxn ang="0">
                    <a:pos x="119" y="20"/>
                  </a:cxn>
                  <a:cxn ang="0">
                    <a:pos x="258" y="20"/>
                  </a:cxn>
                  <a:cxn ang="0">
                    <a:pos x="258" y="30"/>
                  </a:cxn>
                  <a:cxn ang="0">
                    <a:pos x="258" y="30"/>
                  </a:cxn>
                  <a:cxn ang="0">
                    <a:pos x="258" y="30"/>
                  </a:cxn>
                </a:cxnLst>
                <a:rect l="0" t="0" r="r" b="b"/>
                <a:pathLst>
                  <a:path w="278" h="238">
                    <a:moveTo>
                      <a:pt x="258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58" y="50"/>
                      <a:pt x="258" y="50"/>
                      <a:pt x="258" y="50"/>
                    </a:cubicBezTo>
                    <a:cubicBezTo>
                      <a:pt x="258" y="218"/>
                      <a:pt x="258" y="218"/>
                      <a:pt x="258" y="218"/>
                    </a:cubicBezTo>
                    <a:cubicBezTo>
                      <a:pt x="224" y="218"/>
                      <a:pt x="224" y="218"/>
                      <a:pt x="224" y="218"/>
                    </a:cubicBezTo>
                    <a:cubicBezTo>
                      <a:pt x="224" y="238"/>
                      <a:pt x="224" y="238"/>
                      <a:pt x="224" y="238"/>
                    </a:cubicBezTo>
                    <a:cubicBezTo>
                      <a:pt x="258" y="238"/>
                      <a:pt x="258" y="238"/>
                      <a:pt x="258" y="238"/>
                    </a:cubicBezTo>
                    <a:cubicBezTo>
                      <a:pt x="269" y="238"/>
                      <a:pt x="278" y="229"/>
                      <a:pt x="278" y="218"/>
                    </a:cubicBezTo>
                    <a:cubicBezTo>
                      <a:pt x="278" y="20"/>
                      <a:pt x="278" y="20"/>
                      <a:pt x="278" y="20"/>
                    </a:cubicBezTo>
                    <a:cubicBezTo>
                      <a:pt x="278" y="9"/>
                      <a:pt x="269" y="0"/>
                      <a:pt x="258" y="0"/>
                    </a:cubicBezTo>
                    <a:close/>
                    <a:moveTo>
                      <a:pt x="35" y="35"/>
                    </a:moveTo>
                    <a:cubicBezTo>
                      <a:pt x="29" y="35"/>
                      <a:pt x="25" y="30"/>
                      <a:pt x="25" y="25"/>
                    </a:cubicBezTo>
                    <a:cubicBezTo>
                      <a:pt x="25" y="19"/>
                      <a:pt x="29" y="15"/>
                      <a:pt x="35" y="15"/>
                    </a:cubicBezTo>
                    <a:cubicBezTo>
                      <a:pt x="40" y="15"/>
                      <a:pt x="45" y="19"/>
                      <a:pt x="45" y="25"/>
                    </a:cubicBezTo>
                    <a:cubicBezTo>
                      <a:pt x="45" y="30"/>
                      <a:pt x="40" y="35"/>
                      <a:pt x="35" y="35"/>
                    </a:cubicBezTo>
                    <a:close/>
                    <a:moveTo>
                      <a:pt x="65" y="35"/>
                    </a:moveTo>
                    <a:cubicBezTo>
                      <a:pt x="59" y="35"/>
                      <a:pt x="55" y="30"/>
                      <a:pt x="55" y="25"/>
                    </a:cubicBezTo>
                    <a:cubicBezTo>
                      <a:pt x="55" y="19"/>
                      <a:pt x="59" y="15"/>
                      <a:pt x="65" y="15"/>
                    </a:cubicBezTo>
                    <a:cubicBezTo>
                      <a:pt x="70" y="15"/>
                      <a:pt x="75" y="19"/>
                      <a:pt x="75" y="25"/>
                    </a:cubicBezTo>
                    <a:cubicBezTo>
                      <a:pt x="75" y="30"/>
                      <a:pt x="70" y="35"/>
                      <a:pt x="65" y="35"/>
                    </a:cubicBezTo>
                    <a:close/>
                    <a:moveTo>
                      <a:pt x="95" y="35"/>
                    </a:moveTo>
                    <a:cubicBezTo>
                      <a:pt x="89" y="35"/>
                      <a:pt x="85" y="30"/>
                      <a:pt x="85" y="25"/>
                    </a:cubicBezTo>
                    <a:cubicBezTo>
                      <a:pt x="85" y="19"/>
                      <a:pt x="89" y="15"/>
                      <a:pt x="95" y="15"/>
                    </a:cubicBezTo>
                    <a:cubicBezTo>
                      <a:pt x="100" y="15"/>
                      <a:pt x="105" y="19"/>
                      <a:pt x="105" y="25"/>
                    </a:cubicBezTo>
                    <a:cubicBezTo>
                      <a:pt x="105" y="30"/>
                      <a:pt x="100" y="35"/>
                      <a:pt x="95" y="35"/>
                    </a:cubicBezTo>
                    <a:close/>
                    <a:moveTo>
                      <a:pt x="258" y="30"/>
                    </a:moveTo>
                    <a:cubicBezTo>
                      <a:pt x="119" y="30"/>
                      <a:pt x="119" y="30"/>
                      <a:pt x="119" y="3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258" y="20"/>
                      <a:pt x="258" y="20"/>
                      <a:pt x="258" y="20"/>
                    </a:cubicBezTo>
                    <a:lnTo>
                      <a:pt x="258" y="30"/>
                    </a:lnTo>
                    <a:close/>
                    <a:moveTo>
                      <a:pt x="258" y="30"/>
                    </a:moveTo>
                    <a:cubicBezTo>
                      <a:pt x="258" y="30"/>
                      <a:pt x="258" y="30"/>
                      <a:pt x="258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177">
              <a:extLst>
                <a:ext uri="{FF2B5EF4-FFF2-40B4-BE49-F238E27FC236}">
                  <a16:creationId xmlns:a16="http://schemas.microsoft.com/office/drawing/2014/main" id="{AED7F1D0-F675-4C7F-9B58-CC3486A42C8F}"/>
                </a:ext>
              </a:extLst>
            </p:cNvPr>
            <p:cNvGrpSpPr/>
            <p:nvPr/>
          </p:nvGrpSpPr>
          <p:grpSpPr>
            <a:xfrm>
              <a:off x="8458274" y="1508769"/>
              <a:ext cx="882132" cy="871425"/>
              <a:chOff x="6545558" y="1116018"/>
              <a:chExt cx="661599" cy="653569"/>
            </a:xfrm>
          </p:grpSpPr>
          <p:grpSp>
            <p:nvGrpSpPr>
              <p:cNvPr id="44" name="Group 107">
                <a:extLst>
                  <a:ext uri="{FF2B5EF4-FFF2-40B4-BE49-F238E27FC236}">
                    <a16:creationId xmlns:a16="http://schemas.microsoft.com/office/drawing/2014/main" id="{2BD3BC56-38FD-42ED-9D94-A8E0E9AC1C7E}"/>
                  </a:ext>
                </a:extLst>
              </p:cNvPr>
              <p:cNvGrpSpPr/>
              <p:nvPr/>
            </p:nvGrpSpPr>
            <p:grpSpPr>
              <a:xfrm>
                <a:off x="6545558" y="1116018"/>
                <a:ext cx="661599" cy="653569"/>
                <a:chOff x="654724" y="1189182"/>
                <a:chExt cx="1097876" cy="1084551"/>
              </a:xfrm>
            </p:grpSpPr>
            <p:sp>
              <p:nvSpPr>
                <p:cNvPr id="46" name="Rounded Rectangle 108">
                  <a:extLst>
                    <a:ext uri="{FF2B5EF4-FFF2-40B4-BE49-F238E27FC236}">
                      <a16:creationId xmlns:a16="http://schemas.microsoft.com/office/drawing/2014/main" id="{4EBDD679-C79D-494C-A1B3-2887835CCA22}"/>
                    </a:ext>
                  </a:extLst>
                </p:cNvPr>
                <p:cNvSpPr/>
                <p:nvPr/>
              </p:nvSpPr>
              <p:spPr>
                <a:xfrm>
                  <a:off x="654724" y="1246789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650E14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ounded Rectangle 109">
                  <a:extLst>
                    <a:ext uri="{FF2B5EF4-FFF2-40B4-BE49-F238E27FC236}">
                      <a16:creationId xmlns:a16="http://schemas.microsoft.com/office/drawing/2014/main" id="{B082D489-0B1F-4777-B227-3C386F22EEEC}"/>
                    </a:ext>
                  </a:extLst>
                </p:cNvPr>
                <p:cNvSpPr/>
                <p:nvPr/>
              </p:nvSpPr>
              <p:spPr>
                <a:xfrm>
                  <a:off x="654724" y="1189182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650E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9BF4E83F-B341-436D-AEF3-4ED468F168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2280" y="1223929"/>
                <a:ext cx="424428" cy="415214"/>
              </a:xfrm>
              <a:custGeom>
                <a:avLst/>
                <a:gdLst/>
                <a:ahLst/>
                <a:cxnLst>
                  <a:cxn ang="0">
                    <a:pos x="252" y="234"/>
                  </a:cxn>
                  <a:cxn ang="0">
                    <a:pos x="197" y="105"/>
                  </a:cxn>
                  <a:cxn ang="0">
                    <a:pos x="194" y="98"/>
                  </a:cxn>
                  <a:cxn ang="0">
                    <a:pos x="198" y="55"/>
                  </a:cxn>
                  <a:cxn ang="0">
                    <a:pos x="195" y="42"/>
                  </a:cxn>
                  <a:cxn ang="0">
                    <a:pos x="99" y="0"/>
                  </a:cxn>
                  <a:cxn ang="0">
                    <a:pos x="4" y="42"/>
                  </a:cxn>
                  <a:cxn ang="0">
                    <a:pos x="0" y="55"/>
                  </a:cxn>
                  <a:cxn ang="0">
                    <a:pos x="5" y="98"/>
                  </a:cxn>
                  <a:cxn ang="0">
                    <a:pos x="0" y="112"/>
                  </a:cxn>
                  <a:cxn ang="0">
                    <a:pos x="5" y="155"/>
                  </a:cxn>
                  <a:cxn ang="0">
                    <a:pos x="0" y="169"/>
                  </a:cxn>
                  <a:cxn ang="0">
                    <a:pos x="99" y="243"/>
                  </a:cxn>
                  <a:cxn ang="0">
                    <a:pos x="130" y="238"/>
                  </a:cxn>
                  <a:cxn ang="0">
                    <a:pos x="241" y="246"/>
                  </a:cxn>
                  <a:cxn ang="0">
                    <a:pos x="309" y="285"/>
                  </a:cxn>
                  <a:cxn ang="0">
                    <a:pos x="226" y="151"/>
                  </a:cxn>
                  <a:cxn ang="0">
                    <a:pos x="155" y="221"/>
                  </a:cxn>
                  <a:cxn ang="0">
                    <a:pos x="99" y="11"/>
                  </a:cxn>
                  <a:cxn ang="0">
                    <a:pos x="99" y="61"/>
                  </a:cxn>
                  <a:cxn ang="0">
                    <a:pos x="99" y="11"/>
                  </a:cxn>
                  <a:cxn ang="0">
                    <a:pos x="99" y="80"/>
                  </a:cxn>
                  <a:cxn ang="0">
                    <a:pos x="188" y="83"/>
                  </a:cxn>
                  <a:cxn ang="0">
                    <a:pos x="11" y="83"/>
                  </a:cxn>
                  <a:cxn ang="0">
                    <a:pos x="11" y="114"/>
                  </a:cxn>
                  <a:cxn ang="0">
                    <a:pos x="126" y="137"/>
                  </a:cxn>
                  <a:cxn ang="0">
                    <a:pos x="110" y="175"/>
                  </a:cxn>
                  <a:cxn ang="0">
                    <a:pos x="11" y="141"/>
                  </a:cxn>
                  <a:cxn ang="0">
                    <a:pos x="99" y="233"/>
                  </a:cxn>
                  <a:cxn ang="0">
                    <a:pos x="11" y="171"/>
                  </a:cxn>
                  <a:cxn ang="0">
                    <a:pos x="110" y="195"/>
                  </a:cxn>
                  <a:cxn ang="0">
                    <a:pos x="124" y="231"/>
                  </a:cxn>
                  <a:cxn ang="0">
                    <a:pos x="99" y="233"/>
                  </a:cxn>
                </a:cxnLst>
                <a:rect l="0" t="0" r="r" b="b"/>
                <a:pathLst>
                  <a:path w="309" h="302">
                    <a:moveTo>
                      <a:pt x="309" y="285"/>
                    </a:moveTo>
                    <a:cubicBezTo>
                      <a:pt x="252" y="234"/>
                      <a:pt x="252" y="234"/>
                      <a:pt x="252" y="234"/>
                    </a:cubicBezTo>
                    <a:cubicBezTo>
                      <a:pt x="263" y="221"/>
                      <a:pt x="270" y="203"/>
                      <a:pt x="270" y="185"/>
                    </a:cubicBezTo>
                    <a:cubicBezTo>
                      <a:pt x="270" y="143"/>
                      <a:pt x="238" y="109"/>
                      <a:pt x="197" y="105"/>
                    </a:cubicBezTo>
                    <a:cubicBezTo>
                      <a:pt x="197" y="104"/>
                      <a:pt x="196" y="102"/>
                      <a:pt x="195" y="100"/>
                    </a:cubicBezTo>
                    <a:cubicBezTo>
                      <a:pt x="194" y="98"/>
                      <a:pt x="194" y="98"/>
                      <a:pt x="194" y="98"/>
                    </a:cubicBezTo>
                    <a:cubicBezTo>
                      <a:pt x="197" y="93"/>
                      <a:pt x="198" y="89"/>
                      <a:pt x="198" y="83"/>
                    </a:cubicBezTo>
                    <a:cubicBezTo>
                      <a:pt x="198" y="55"/>
                      <a:pt x="198" y="55"/>
                      <a:pt x="198" y="55"/>
                    </a:cubicBezTo>
                    <a:cubicBezTo>
                      <a:pt x="198" y="51"/>
                      <a:pt x="197" y="47"/>
                      <a:pt x="195" y="43"/>
                    </a:cubicBezTo>
                    <a:cubicBezTo>
                      <a:pt x="195" y="42"/>
                      <a:pt x="195" y="42"/>
                      <a:pt x="195" y="42"/>
                    </a:cubicBezTo>
                    <a:cubicBezTo>
                      <a:pt x="196" y="40"/>
                      <a:pt x="196" y="38"/>
                      <a:pt x="196" y="36"/>
                    </a:cubicBezTo>
                    <a:cubicBezTo>
                      <a:pt x="196" y="12"/>
                      <a:pt x="146" y="0"/>
                      <a:pt x="99" y="0"/>
                    </a:cubicBezTo>
                    <a:cubicBezTo>
                      <a:pt x="52" y="0"/>
                      <a:pt x="2" y="12"/>
                      <a:pt x="2" y="36"/>
                    </a:cubicBezTo>
                    <a:cubicBezTo>
                      <a:pt x="2" y="38"/>
                      <a:pt x="3" y="40"/>
                      <a:pt x="4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1" y="47"/>
                      <a:pt x="0" y="51"/>
                      <a:pt x="0" y="55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2" y="93"/>
                      <a:pt x="5" y="9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1" y="104"/>
                      <a:pt x="0" y="108"/>
                      <a:pt x="0" y="112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6"/>
                      <a:pt x="2" y="151"/>
                      <a:pt x="5" y="155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1" y="161"/>
                      <a:pt x="0" y="165"/>
                      <a:pt x="0" y="169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223"/>
                      <a:pt x="44" y="243"/>
                      <a:pt x="99" y="243"/>
                    </a:cubicBezTo>
                    <a:cubicBezTo>
                      <a:pt x="111" y="243"/>
                      <a:pt x="121" y="242"/>
                      <a:pt x="132" y="241"/>
                    </a:cubicBezTo>
                    <a:cubicBezTo>
                      <a:pt x="131" y="240"/>
                      <a:pt x="130" y="239"/>
                      <a:pt x="130" y="238"/>
                    </a:cubicBezTo>
                    <a:cubicBezTo>
                      <a:pt x="144" y="254"/>
                      <a:pt x="166" y="265"/>
                      <a:pt x="189" y="265"/>
                    </a:cubicBezTo>
                    <a:cubicBezTo>
                      <a:pt x="209" y="265"/>
                      <a:pt x="227" y="258"/>
                      <a:pt x="241" y="246"/>
                    </a:cubicBezTo>
                    <a:cubicBezTo>
                      <a:pt x="291" y="302"/>
                      <a:pt x="291" y="302"/>
                      <a:pt x="291" y="302"/>
                    </a:cubicBezTo>
                    <a:lnTo>
                      <a:pt x="309" y="285"/>
                    </a:lnTo>
                    <a:close/>
                    <a:moveTo>
                      <a:pt x="156" y="151"/>
                    </a:moveTo>
                    <a:cubicBezTo>
                      <a:pt x="175" y="131"/>
                      <a:pt x="206" y="131"/>
                      <a:pt x="226" y="151"/>
                    </a:cubicBezTo>
                    <a:cubicBezTo>
                      <a:pt x="245" y="170"/>
                      <a:pt x="245" y="202"/>
                      <a:pt x="226" y="221"/>
                    </a:cubicBezTo>
                    <a:cubicBezTo>
                      <a:pt x="206" y="240"/>
                      <a:pt x="175" y="240"/>
                      <a:pt x="155" y="221"/>
                    </a:cubicBezTo>
                    <a:cubicBezTo>
                      <a:pt x="136" y="201"/>
                      <a:pt x="136" y="170"/>
                      <a:pt x="156" y="151"/>
                    </a:cubicBezTo>
                    <a:close/>
                    <a:moveTo>
                      <a:pt x="99" y="11"/>
                    </a:moveTo>
                    <a:cubicBezTo>
                      <a:pt x="153" y="11"/>
                      <a:pt x="185" y="25"/>
                      <a:pt x="185" y="36"/>
                    </a:cubicBezTo>
                    <a:cubicBezTo>
                      <a:pt x="185" y="46"/>
                      <a:pt x="153" y="61"/>
                      <a:pt x="99" y="61"/>
                    </a:cubicBezTo>
                    <a:cubicBezTo>
                      <a:pt x="46" y="61"/>
                      <a:pt x="13" y="46"/>
                      <a:pt x="13" y="36"/>
                    </a:cubicBezTo>
                    <a:cubicBezTo>
                      <a:pt x="13" y="25"/>
                      <a:pt x="46" y="11"/>
                      <a:pt x="99" y="11"/>
                    </a:cubicBezTo>
                    <a:close/>
                    <a:moveTo>
                      <a:pt x="11" y="60"/>
                    </a:moveTo>
                    <a:cubicBezTo>
                      <a:pt x="27" y="73"/>
                      <a:pt x="63" y="80"/>
                      <a:pt x="99" y="80"/>
                    </a:cubicBezTo>
                    <a:cubicBezTo>
                      <a:pt x="135" y="80"/>
                      <a:pt x="172" y="73"/>
                      <a:pt x="188" y="60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100"/>
                      <a:pt x="151" y="118"/>
                      <a:pt x="99" y="118"/>
                    </a:cubicBezTo>
                    <a:cubicBezTo>
                      <a:pt x="47" y="118"/>
                      <a:pt x="11" y="100"/>
                      <a:pt x="11" y="83"/>
                    </a:cubicBezTo>
                    <a:lnTo>
                      <a:pt x="11" y="60"/>
                    </a:lnTo>
                    <a:close/>
                    <a:moveTo>
                      <a:pt x="11" y="114"/>
                    </a:moveTo>
                    <a:cubicBezTo>
                      <a:pt x="27" y="129"/>
                      <a:pt x="60" y="139"/>
                      <a:pt x="99" y="139"/>
                    </a:cubicBezTo>
                    <a:cubicBezTo>
                      <a:pt x="108" y="139"/>
                      <a:pt x="117" y="138"/>
                      <a:pt x="126" y="137"/>
                    </a:cubicBezTo>
                    <a:cubicBezTo>
                      <a:pt x="119" y="145"/>
                      <a:pt x="114" y="155"/>
                      <a:pt x="112" y="166"/>
                    </a:cubicBezTo>
                    <a:cubicBezTo>
                      <a:pt x="111" y="169"/>
                      <a:pt x="110" y="172"/>
                      <a:pt x="110" y="175"/>
                    </a:cubicBezTo>
                    <a:cubicBezTo>
                      <a:pt x="106" y="175"/>
                      <a:pt x="103" y="176"/>
                      <a:pt x="99" y="176"/>
                    </a:cubicBezTo>
                    <a:cubicBezTo>
                      <a:pt x="47" y="176"/>
                      <a:pt x="11" y="157"/>
                      <a:pt x="11" y="141"/>
                    </a:cubicBezTo>
                    <a:lnTo>
                      <a:pt x="11" y="114"/>
                    </a:lnTo>
                    <a:close/>
                    <a:moveTo>
                      <a:pt x="99" y="233"/>
                    </a:moveTo>
                    <a:cubicBezTo>
                      <a:pt x="47" y="233"/>
                      <a:pt x="11" y="214"/>
                      <a:pt x="11" y="198"/>
                    </a:cubicBezTo>
                    <a:cubicBezTo>
                      <a:pt x="11" y="171"/>
                      <a:pt x="11" y="171"/>
                      <a:pt x="11" y="171"/>
                    </a:cubicBezTo>
                    <a:cubicBezTo>
                      <a:pt x="27" y="186"/>
                      <a:pt x="60" y="195"/>
                      <a:pt x="99" y="195"/>
                    </a:cubicBezTo>
                    <a:cubicBezTo>
                      <a:pt x="103" y="195"/>
                      <a:pt x="107" y="195"/>
                      <a:pt x="110" y="195"/>
                    </a:cubicBezTo>
                    <a:cubicBezTo>
                      <a:pt x="111" y="205"/>
                      <a:pt x="114" y="214"/>
                      <a:pt x="119" y="222"/>
                    </a:cubicBezTo>
                    <a:cubicBezTo>
                      <a:pt x="120" y="225"/>
                      <a:pt x="122" y="228"/>
                      <a:pt x="124" y="231"/>
                    </a:cubicBezTo>
                    <a:cubicBezTo>
                      <a:pt x="116" y="232"/>
                      <a:pt x="108" y="233"/>
                      <a:pt x="99" y="233"/>
                    </a:cubicBezTo>
                    <a:close/>
                    <a:moveTo>
                      <a:pt x="99" y="233"/>
                    </a:moveTo>
                    <a:cubicBezTo>
                      <a:pt x="99" y="233"/>
                      <a:pt x="99" y="233"/>
                      <a:pt x="99" y="23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178">
              <a:extLst>
                <a:ext uri="{FF2B5EF4-FFF2-40B4-BE49-F238E27FC236}">
                  <a16:creationId xmlns:a16="http://schemas.microsoft.com/office/drawing/2014/main" id="{574CED35-AF65-43D8-8EFF-E370B638F090}"/>
                </a:ext>
              </a:extLst>
            </p:cNvPr>
            <p:cNvGrpSpPr/>
            <p:nvPr/>
          </p:nvGrpSpPr>
          <p:grpSpPr>
            <a:xfrm>
              <a:off x="8458274" y="2572578"/>
              <a:ext cx="882132" cy="871425"/>
              <a:chOff x="6545558" y="1913875"/>
              <a:chExt cx="661599" cy="653569"/>
            </a:xfrm>
          </p:grpSpPr>
          <p:grpSp>
            <p:nvGrpSpPr>
              <p:cNvPr id="49" name="Group 86">
                <a:extLst>
                  <a:ext uri="{FF2B5EF4-FFF2-40B4-BE49-F238E27FC236}">
                    <a16:creationId xmlns:a16="http://schemas.microsoft.com/office/drawing/2014/main" id="{19E0C9DC-440C-47BE-8C86-64E13A1D161C}"/>
                  </a:ext>
                </a:extLst>
              </p:cNvPr>
              <p:cNvGrpSpPr/>
              <p:nvPr/>
            </p:nvGrpSpPr>
            <p:grpSpPr>
              <a:xfrm>
                <a:off x="6545558" y="1913875"/>
                <a:ext cx="661599" cy="653569"/>
                <a:chOff x="654724" y="1189182"/>
                <a:chExt cx="1097876" cy="1084551"/>
              </a:xfrm>
            </p:grpSpPr>
            <p:sp>
              <p:nvSpPr>
                <p:cNvPr id="53" name="Rounded Rectangle 87">
                  <a:extLst>
                    <a:ext uri="{FF2B5EF4-FFF2-40B4-BE49-F238E27FC236}">
                      <a16:creationId xmlns:a16="http://schemas.microsoft.com/office/drawing/2014/main" id="{48AF07D2-D9CE-44AC-8F35-543253AD28B4}"/>
                    </a:ext>
                  </a:extLst>
                </p:cNvPr>
                <p:cNvSpPr/>
                <p:nvPr/>
              </p:nvSpPr>
              <p:spPr>
                <a:xfrm>
                  <a:off x="654724" y="1246789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650E14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ounded Rectangle 88">
                  <a:extLst>
                    <a:ext uri="{FF2B5EF4-FFF2-40B4-BE49-F238E27FC236}">
                      <a16:creationId xmlns:a16="http://schemas.microsoft.com/office/drawing/2014/main" id="{95BC90D2-23CC-4BFB-B0EB-9E944011BD1D}"/>
                    </a:ext>
                  </a:extLst>
                </p:cNvPr>
                <p:cNvSpPr/>
                <p:nvPr/>
              </p:nvSpPr>
              <p:spPr>
                <a:xfrm>
                  <a:off x="654724" y="1189182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650E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135">
                <a:extLst>
                  <a:ext uri="{FF2B5EF4-FFF2-40B4-BE49-F238E27FC236}">
                    <a16:creationId xmlns:a16="http://schemas.microsoft.com/office/drawing/2014/main" id="{D7C8CA50-BD75-415A-8A9B-300640962680}"/>
                  </a:ext>
                </a:extLst>
              </p:cNvPr>
              <p:cNvGrpSpPr/>
              <p:nvPr/>
            </p:nvGrpSpPr>
            <p:grpSpPr>
              <a:xfrm>
                <a:off x="6644211" y="1996992"/>
                <a:ext cx="462497" cy="463551"/>
                <a:chOff x="985838" y="1041401"/>
                <a:chExt cx="696912" cy="698500"/>
              </a:xfrm>
              <a:solidFill>
                <a:srgbClr val="FFFFFF"/>
              </a:solidFill>
            </p:grpSpPr>
            <p:sp>
              <p:nvSpPr>
                <p:cNvPr id="51" name="Freeform 10">
                  <a:extLst>
                    <a:ext uri="{FF2B5EF4-FFF2-40B4-BE49-F238E27FC236}">
                      <a16:creationId xmlns:a16="http://schemas.microsoft.com/office/drawing/2014/main" id="{9C15EAEA-635C-4712-9A1F-FE0E2BF472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47750" y="1041401"/>
                  <a:ext cx="247650" cy="465138"/>
                </a:xfrm>
                <a:custGeom>
                  <a:avLst/>
                  <a:gdLst/>
                  <a:ahLst/>
                  <a:cxnLst>
                    <a:cxn ang="0">
                      <a:pos x="30" y="122"/>
                    </a:cxn>
                    <a:cxn ang="0">
                      <a:pos x="63" y="44"/>
                    </a:cxn>
                    <a:cxn ang="0">
                      <a:pos x="65" y="33"/>
                    </a:cxn>
                    <a:cxn ang="0">
                      <a:pos x="32" y="0"/>
                    </a:cxn>
                    <a:cxn ang="0">
                      <a:pos x="0" y="33"/>
                    </a:cxn>
                    <a:cxn ang="0">
                      <a:pos x="1" y="43"/>
                    </a:cxn>
                    <a:cxn ang="0">
                      <a:pos x="30" y="122"/>
                    </a:cxn>
                    <a:cxn ang="0">
                      <a:pos x="32" y="17"/>
                    </a:cxn>
                    <a:cxn ang="0">
                      <a:pos x="47" y="33"/>
                    </a:cxn>
                    <a:cxn ang="0">
                      <a:pos x="32" y="48"/>
                    </a:cxn>
                    <a:cxn ang="0">
                      <a:pos x="17" y="33"/>
                    </a:cxn>
                    <a:cxn ang="0">
                      <a:pos x="32" y="17"/>
                    </a:cxn>
                    <a:cxn ang="0">
                      <a:pos x="32" y="17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65" h="122">
                      <a:moveTo>
                        <a:pt x="30" y="122"/>
                      </a:moveTo>
                      <a:cubicBezTo>
                        <a:pt x="30" y="122"/>
                        <a:pt x="59" y="57"/>
                        <a:pt x="63" y="44"/>
                      </a:cubicBezTo>
                      <a:cubicBezTo>
                        <a:pt x="64" y="40"/>
                        <a:pt x="65" y="37"/>
                        <a:pt x="65" y="33"/>
                      </a:cubicBezTo>
                      <a:cubicBezTo>
                        <a:pt x="65" y="15"/>
                        <a:pt x="50" y="0"/>
                        <a:pt x="32" y="0"/>
                      </a:cubicBezTo>
                      <a:cubicBezTo>
                        <a:pt x="14" y="0"/>
                        <a:pt x="0" y="15"/>
                        <a:pt x="0" y="33"/>
                      </a:cubicBezTo>
                      <a:cubicBezTo>
                        <a:pt x="0" y="36"/>
                        <a:pt x="0" y="39"/>
                        <a:pt x="1" y="43"/>
                      </a:cubicBezTo>
                      <a:cubicBezTo>
                        <a:pt x="4" y="51"/>
                        <a:pt x="30" y="122"/>
                        <a:pt x="30" y="122"/>
                      </a:cubicBezTo>
                      <a:close/>
                      <a:moveTo>
                        <a:pt x="32" y="17"/>
                      </a:moveTo>
                      <a:cubicBezTo>
                        <a:pt x="41" y="17"/>
                        <a:pt x="47" y="24"/>
                        <a:pt x="47" y="33"/>
                      </a:cubicBezTo>
                      <a:cubicBezTo>
                        <a:pt x="47" y="41"/>
                        <a:pt x="41" y="48"/>
                        <a:pt x="32" y="48"/>
                      </a:cubicBezTo>
                      <a:cubicBezTo>
                        <a:pt x="24" y="48"/>
                        <a:pt x="17" y="41"/>
                        <a:pt x="17" y="33"/>
                      </a:cubicBezTo>
                      <a:cubicBezTo>
                        <a:pt x="17" y="24"/>
                        <a:pt x="24" y="17"/>
                        <a:pt x="32" y="17"/>
                      </a:cubicBezTo>
                      <a:close/>
                      <a:moveTo>
                        <a:pt x="32" y="17"/>
                      </a:moveTo>
                      <a:cubicBezTo>
                        <a:pt x="32" y="17"/>
                        <a:pt x="32" y="17"/>
                        <a:pt x="32" y="1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11">
                  <a:extLst>
                    <a:ext uri="{FF2B5EF4-FFF2-40B4-BE49-F238E27FC236}">
                      <a16:creationId xmlns:a16="http://schemas.microsoft.com/office/drawing/2014/main" id="{537C6185-102C-45B5-B7C7-BCB8134E6F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85838" y="1041401"/>
                  <a:ext cx="696912" cy="69850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83" y="13"/>
                    </a:cxn>
                    <a:cxn ang="0">
                      <a:pos x="86" y="19"/>
                    </a:cxn>
                    <a:cxn ang="0">
                      <a:pos x="85" y="46"/>
                    </a:cxn>
                    <a:cxn ang="0">
                      <a:pos x="86" y="48"/>
                    </a:cxn>
                    <a:cxn ang="0">
                      <a:pos x="69" y="86"/>
                    </a:cxn>
                    <a:cxn ang="0">
                      <a:pos x="86" y="98"/>
                    </a:cxn>
                    <a:cxn ang="0">
                      <a:pos x="51" y="129"/>
                    </a:cxn>
                    <a:cxn ang="0">
                      <a:pos x="40" y="124"/>
                    </a:cxn>
                    <a:cxn ang="0">
                      <a:pos x="35" y="122"/>
                    </a:cxn>
                    <a:cxn ang="0">
                      <a:pos x="30" y="97"/>
                    </a:cxn>
                    <a:cxn ang="0">
                      <a:pos x="12" y="86"/>
                    </a:cxn>
                    <a:cxn ang="0">
                      <a:pos x="11" y="47"/>
                    </a:cxn>
                    <a:cxn ang="0">
                      <a:pos x="0" y="97"/>
                    </a:cxn>
                    <a:cxn ang="0">
                      <a:pos x="183" y="98"/>
                    </a:cxn>
                    <a:cxn ang="0">
                      <a:pos x="19" y="126"/>
                    </a:cxn>
                    <a:cxn ang="0">
                      <a:pos x="52" y="162"/>
                    </a:cxn>
                    <a:cxn ang="0">
                      <a:pos x="86" y="171"/>
                    </a:cxn>
                    <a:cxn ang="0">
                      <a:pos x="86" y="147"/>
                    </a:cxn>
                    <a:cxn ang="0">
                      <a:pos x="164" y="57"/>
                    </a:cxn>
                    <a:cxn ang="0">
                      <a:pos x="130" y="22"/>
                    </a:cxn>
                    <a:cxn ang="0">
                      <a:pos x="97" y="12"/>
                    </a:cxn>
                    <a:cxn ang="0">
                      <a:pos x="97" y="36"/>
                    </a:cxn>
                    <a:cxn ang="0">
                      <a:pos x="97" y="48"/>
                    </a:cxn>
                    <a:cxn ang="0">
                      <a:pos x="140" y="86"/>
                    </a:cxn>
                    <a:cxn ang="0">
                      <a:pos x="97" y="48"/>
                    </a:cxn>
                    <a:cxn ang="0">
                      <a:pos x="140" y="98"/>
                    </a:cxn>
                    <a:cxn ang="0">
                      <a:pos x="97" y="136"/>
                    </a:cxn>
                    <a:cxn ang="0">
                      <a:pos x="97" y="171"/>
                    </a:cxn>
                    <a:cxn ang="0">
                      <a:pos x="129" y="143"/>
                    </a:cxn>
                    <a:cxn ang="0">
                      <a:pos x="130" y="162"/>
                    </a:cxn>
                    <a:cxn ang="0">
                      <a:pos x="164" y="126"/>
                    </a:cxn>
                    <a:cxn ang="0">
                      <a:pos x="148" y="122"/>
                    </a:cxn>
                    <a:cxn ang="0">
                      <a:pos x="171" y="98"/>
                    </a:cxn>
                    <a:cxn ang="0">
                      <a:pos x="152" y="86"/>
                    </a:cxn>
                    <a:cxn ang="0">
                      <a:pos x="171" y="86"/>
                    </a:cxn>
                    <a:cxn ang="0">
                      <a:pos x="152" y="86"/>
                    </a:cxn>
                  </a:cxnLst>
                  <a:rect l="0" t="0" r="r" b="b"/>
                  <a:pathLst>
                    <a:path w="183" h="183">
                      <a:moveTo>
                        <a:pt x="183" y="86"/>
                      </a:moveTo>
                      <a:cubicBezTo>
                        <a:pt x="180" y="38"/>
                        <a:pt x="140" y="0"/>
                        <a:pt x="91" y="0"/>
                      </a:cubicBezTo>
                      <a:cubicBezTo>
                        <a:pt x="85" y="0"/>
                        <a:pt x="79" y="1"/>
                        <a:pt x="73" y="2"/>
                      </a:cubicBezTo>
                      <a:cubicBezTo>
                        <a:pt x="77" y="5"/>
                        <a:pt x="80" y="9"/>
                        <a:pt x="83" y="13"/>
                      </a:cubicBezTo>
                      <a:cubicBezTo>
                        <a:pt x="84" y="13"/>
                        <a:pt x="85" y="12"/>
                        <a:pt x="86" y="12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7" y="24"/>
                        <a:pt x="88" y="28"/>
                        <a:pt x="88" y="33"/>
                      </a:cubicBezTo>
                      <a:cubicBezTo>
                        <a:pt x="88" y="37"/>
                        <a:pt x="87" y="42"/>
                        <a:pt x="85" y="46"/>
                      </a:cubicBezTo>
                      <a:cubicBezTo>
                        <a:pt x="85" y="47"/>
                        <a:pt x="85" y="47"/>
                        <a:pt x="85" y="48"/>
                      </a:cubicBezTo>
                      <a:cubicBezTo>
                        <a:pt x="85" y="48"/>
                        <a:pt x="85" y="48"/>
                        <a:pt x="86" y="48"/>
                      </a:cubicBezTo>
                      <a:cubicBezTo>
                        <a:pt x="86" y="86"/>
                        <a:pt x="86" y="86"/>
                        <a:pt x="86" y="86"/>
                      </a:cubicBezTo>
                      <a:cubicBezTo>
                        <a:pt x="69" y="86"/>
                        <a:pt x="69" y="86"/>
                        <a:pt x="69" y="86"/>
                      </a:cubicBezTo>
                      <a:cubicBezTo>
                        <a:pt x="68" y="90"/>
                        <a:pt x="66" y="94"/>
                        <a:pt x="64" y="98"/>
                      </a:cubicBezTo>
                      <a:cubicBezTo>
                        <a:pt x="86" y="98"/>
                        <a:pt x="86" y="98"/>
                        <a:pt x="86" y="98"/>
                      </a:cubicBezTo>
                      <a:cubicBezTo>
                        <a:pt x="86" y="136"/>
                        <a:pt x="86" y="136"/>
                        <a:pt x="86" y="136"/>
                      </a:cubicBezTo>
                      <a:cubicBezTo>
                        <a:pt x="73" y="135"/>
                        <a:pt x="61" y="133"/>
                        <a:pt x="51" y="129"/>
                      </a:cubicBezTo>
                      <a:cubicBezTo>
                        <a:pt x="46" y="141"/>
                        <a:pt x="46" y="141"/>
                        <a:pt x="46" y="141"/>
                      </a:cubicBezTo>
                      <a:cubicBezTo>
                        <a:pt x="40" y="124"/>
                        <a:pt x="40" y="124"/>
                        <a:pt x="40" y="124"/>
                      </a:cubicBezTo>
                      <a:cubicBezTo>
                        <a:pt x="39" y="123"/>
                        <a:pt x="36" y="114"/>
                        <a:pt x="32" y="103"/>
                      </a:cubicBezTo>
                      <a:cubicBezTo>
                        <a:pt x="32" y="110"/>
                        <a:pt x="33" y="116"/>
                        <a:pt x="35" y="122"/>
                      </a:cubicBezTo>
                      <a:cubicBezTo>
                        <a:pt x="23" y="116"/>
                        <a:pt x="14" y="107"/>
                        <a:pt x="12" y="97"/>
                      </a:cubicBezTo>
                      <a:cubicBezTo>
                        <a:pt x="30" y="97"/>
                        <a:pt x="30" y="97"/>
                        <a:pt x="30" y="97"/>
                      </a:cubicBezTo>
                      <a:cubicBezTo>
                        <a:pt x="28" y="94"/>
                        <a:pt x="27" y="90"/>
                        <a:pt x="25" y="86"/>
                      </a:cubicBezTo>
                      <a:cubicBezTo>
                        <a:pt x="12" y="86"/>
                        <a:pt x="12" y="86"/>
                        <a:pt x="12" y="86"/>
                      </a:cubicBezTo>
                      <a:cubicBezTo>
                        <a:pt x="13" y="81"/>
                        <a:pt x="16" y="76"/>
                        <a:pt x="20" y="72"/>
                      </a:cubicBezTo>
                      <a:cubicBezTo>
                        <a:pt x="16" y="61"/>
                        <a:pt x="13" y="52"/>
                        <a:pt x="11" y="47"/>
                      </a:cubicBezTo>
                      <a:cubicBezTo>
                        <a:pt x="5" y="59"/>
                        <a:pt x="1" y="72"/>
                        <a:pt x="0" y="86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3" y="145"/>
                        <a:pt x="43" y="183"/>
                        <a:pt x="91" y="183"/>
                      </a:cubicBezTo>
                      <a:cubicBezTo>
                        <a:pt x="140" y="183"/>
                        <a:pt x="180" y="145"/>
                        <a:pt x="183" y="98"/>
                      </a:cubicBezTo>
                      <a:lnTo>
                        <a:pt x="183" y="86"/>
                      </a:lnTo>
                      <a:close/>
                      <a:moveTo>
                        <a:pt x="19" y="126"/>
                      </a:moveTo>
                      <a:cubicBezTo>
                        <a:pt x="25" y="131"/>
                        <a:pt x="32" y="135"/>
                        <a:pt x="39" y="138"/>
                      </a:cubicBezTo>
                      <a:cubicBezTo>
                        <a:pt x="43" y="147"/>
                        <a:pt x="47" y="155"/>
                        <a:pt x="52" y="162"/>
                      </a:cubicBezTo>
                      <a:cubicBezTo>
                        <a:pt x="38" y="154"/>
                        <a:pt x="26" y="141"/>
                        <a:pt x="19" y="126"/>
                      </a:cubicBezTo>
                      <a:close/>
                      <a:moveTo>
                        <a:pt x="86" y="171"/>
                      </a:moveTo>
                      <a:cubicBezTo>
                        <a:pt x="73" y="169"/>
                        <a:pt x="61" y="158"/>
                        <a:pt x="54" y="143"/>
                      </a:cubicBezTo>
                      <a:cubicBezTo>
                        <a:pt x="63" y="145"/>
                        <a:pt x="74" y="147"/>
                        <a:pt x="86" y="147"/>
                      </a:cubicBezTo>
                      <a:lnTo>
                        <a:pt x="86" y="171"/>
                      </a:lnTo>
                      <a:close/>
                      <a:moveTo>
                        <a:pt x="164" y="57"/>
                      </a:moveTo>
                      <a:cubicBezTo>
                        <a:pt x="158" y="53"/>
                        <a:pt x="151" y="49"/>
                        <a:pt x="144" y="46"/>
                      </a:cubicBezTo>
                      <a:cubicBezTo>
                        <a:pt x="140" y="37"/>
                        <a:pt x="136" y="28"/>
                        <a:pt x="130" y="22"/>
                      </a:cubicBezTo>
                      <a:cubicBezTo>
                        <a:pt x="145" y="30"/>
                        <a:pt x="156" y="42"/>
                        <a:pt x="164" y="57"/>
                      </a:cubicBezTo>
                      <a:close/>
                      <a:moveTo>
                        <a:pt x="97" y="12"/>
                      </a:moveTo>
                      <a:cubicBezTo>
                        <a:pt x="110" y="15"/>
                        <a:pt x="121" y="25"/>
                        <a:pt x="129" y="41"/>
                      </a:cubicBezTo>
                      <a:cubicBezTo>
                        <a:pt x="119" y="38"/>
                        <a:pt x="109" y="37"/>
                        <a:pt x="97" y="36"/>
                      </a:cubicBezTo>
                      <a:lnTo>
                        <a:pt x="97" y="12"/>
                      </a:lnTo>
                      <a:close/>
                      <a:moveTo>
                        <a:pt x="97" y="48"/>
                      </a:moveTo>
                      <a:cubicBezTo>
                        <a:pt x="111" y="48"/>
                        <a:pt x="124" y="51"/>
                        <a:pt x="135" y="55"/>
                      </a:cubicBezTo>
                      <a:cubicBezTo>
                        <a:pt x="138" y="64"/>
                        <a:pt x="140" y="75"/>
                        <a:pt x="140" y="86"/>
                      </a:cubicBezTo>
                      <a:cubicBezTo>
                        <a:pt x="97" y="86"/>
                        <a:pt x="97" y="86"/>
                        <a:pt x="97" y="86"/>
                      </a:cubicBezTo>
                      <a:lnTo>
                        <a:pt x="97" y="48"/>
                      </a:lnTo>
                      <a:close/>
                      <a:moveTo>
                        <a:pt x="97" y="98"/>
                      </a:moveTo>
                      <a:cubicBezTo>
                        <a:pt x="140" y="98"/>
                        <a:pt x="140" y="98"/>
                        <a:pt x="140" y="98"/>
                      </a:cubicBezTo>
                      <a:cubicBezTo>
                        <a:pt x="140" y="109"/>
                        <a:pt x="138" y="119"/>
                        <a:pt x="135" y="129"/>
                      </a:cubicBezTo>
                      <a:cubicBezTo>
                        <a:pt x="124" y="133"/>
                        <a:pt x="111" y="135"/>
                        <a:pt x="97" y="136"/>
                      </a:cubicBezTo>
                      <a:cubicBezTo>
                        <a:pt x="97" y="98"/>
                        <a:pt x="97" y="98"/>
                        <a:pt x="97" y="98"/>
                      </a:cubicBezTo>
                      <a:close/>
                      <a:moveTo>
                        <a:pt x="97" y="171"/>
                      </a:moveTo>
                      <a:cubicBezTo>
                        <a:pt x="97" y="147"/>
                        <a:pt x="97" y="147"/>
                        <a:pt x="97" y="147"/>
                      </a:cubicBezTo>
                      <a:cubicBezTo>
                        <a:pt x="109" y="147"/>
                        <a:pt x="119" y="145"/>
                        <a:pt x="129" y="143"/>
                      </a:cubicBezTo>
                      <a:cubicBezTo>
                        <a:pt x="121" y="158"/>
                        <a:pt x="110" y="169"/>
                        <a:pt x="97" y="171"/>
                      </a:cubicBezTo>
                      <a:close/>
                      <a:moveTo>
                        <a:pt x="130" y="162"/>
                      </a:moveTo>
                      <a:cubicBezTo>
                        <a:pt x="136" y="155"/>
                        <a:pt x="140" y="147"/>
                        <a:pt x="144" y="138"/>
                      </a:cubicBezTo>
                      <a:cubicBezTo>
                        <a:pt x="151" y="135"/>
                        <a:pt x="158" y="131"/>
                        <a:pt x="164" y="126"/>
                      </a:cubicBezTo>
                      <a:cubicBezTo>
                        <a:pt x="156" y="141"/>
                        <a:pt x="145" y="154"/>
                        <a:pt x="130" y="162"/>
                      </a:cubicBezTo>
                      <a:close/>
                      <a:moveTo>
                        <a:pt x="148" y="122"/>
                      </a:moveTo>
                      <a:cubicBezTo>
                        <a:pt x="150" y="115"/>
                        <a:pt x="151" y="106"/>
                        <a:pt x="152" y="98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cubicBezTo>
                        <a:pt x="168" y="107"/>
                        <a:pt x="160" y="116"/>
                        <a:pt x="148" y="122"/>
                      </a:cubicBezTo>
                      <a:close/>
                      <a:moveTo>
                        <a:pt x="152" y="86"/>
                      </a:moveTo>
                      <a:cubicBezTo>
                        <a:pt x="151" y="77"/>
                        <a:pt x="150" y="69"/>
                        <a:pt x="148" y="61"/>
                      </a:cubicBezTo>
                      <a:cubicBezTo>
                        <a:pt x="160" y="68"/>
                        <a:pt x="168" y="76"/>
                        <a:pt x="171" y="86"/>
                      </a:cubicBezTo>
                      <a:lnTo>
                        <a:pt x="152" y="86"/>
                      </a:lnTo>
                      <a:close/>
                      <a:moveTo>
                        <a:pt x="152" y="86"/>
                      </a:moveTo>
                      <a:cubicBezTo>
                        <a:pt x="152" y="86"/>
                        <a:pt x="152" y="86"/>
                        <a:pt x="152" y="86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5" name="Group 180">
              <a:extLst>
                <a:ext uri="{FF2B5EF4-FFF2-40B4-BE49-F238E27FC236}">
                  <a16:creationId xmlns:a16="http://schemas.microsoft.com/office/drawing/2014/main" id="{B2681BDE-28E4-484A-8578-F6A921F8FF0E}"/>
                </a:ext>
              </a:extLst>
            </p:cNvPr>
            <p:cNvGrpSpPr/>
            <p:nvPr/>
          </p:nvGrpSpPr>
          <p:grpSpPr>
            <a:xfrm>
              <a:off x="9783719" y="3115985"/>
              <a:ext cx="882132" cy="871425"/>
              <a:chOff x="7539642" y="2312507"/>
              <a:chExt cx="661599" cy="653569"/>
            </a:xfrm>
          </p:grpSpPr>
          <p:grpSp>
            <p:nvGrpSpPr>
              <p:cNvPr id="56" name="Group 89">
                <a:extLst>
                  <a:ext uri="{FF2B5EF4-FFF2-40B4-BE49-F238E27FC236}">
                    <a16:creationId xmlns:a16="http://schemas.microsoft.com/office/drawing/2014/main" id="{F3D63123-2D81-4D09-8EF0-4085F6CDA1CA}"/>
                  </a:ext>
                </a:extLst>
              </p:cNvPr>
              <p:cNvGrpSpPr/>
              <p:nvPr/>
            </p:nvGrpSpPr>
            <p:grpSpPr>
              <a:xfrm>
                <a:off x="7539642" y="2312507"/>
                <a:ext cx="661599" cy="653569"/>
                <a:chOff x="654724" y="1189182"/>
                <a:chExt cx="1097876" cy="1084551"/>
              </a:xfrm>
            </p:grpSpPr>
            <p:sp>
              <p:nvSpPr>
                <p:cNvPr id="58" name="Rounded Rectangle 90">
                  <a:extLst>
                    <a:ext uri="{FF2B5EF4-FFF2-40B4-BE49-F238E27FC236}">
                      <a16:creationId xmlns:a16="http://schemas.microsoft.com/office/drawing/2014/main" id="{0D2D0988-7B17-44CE-9644-5D329EF54761}"/>
                    </a:ext>
                  </a:extLst>
                </p:cNvPr>
                <p:cNvSpPr/>
                <p:nvPr/>
              </p:nvSpPr>
              <p:spPr>
                <a:xfrm>
                  <a:off x="654724" y="1246789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E97172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ounded Rectangle 91">
                  <a:extLst>
                    <a:ext uri="{FF2B5EF4-FFF2-40B4-BE49-F238E27FC236}">
                      <a16:creationId xmlns:a16="http://schemas.microsoft.com/office/drawing/2014/main" id="{B7DABBDD-13C0-4F07-B21E-F3CC7F3F8112}"/>
                    </a:ext>
                  </a:extLst>
                </p:cNvPr>
                <p:cNvSpPr/>
                <p:nvPr/>
              </p:nvSpPr>
              <p:spPr>
                <a:xfrm>
                  <a:off x="654724" y="1189182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E971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F88AAB40-E725-4960-A9D2-9BEACC39F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206" y="2417683"/>
                <a:ext cx="335235" cy="414439"/>
              </a:xfrm>
              <a:custGeom>
                <a:avLst/>
                <a:gdLst/>
                <a:ahLst/>
                <a:cxnLst>
                  <a:cxn ang="0">
                    <a:pos x="210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210"/>
                  </a:cxn>
                  <a:cxn ang="0">
                    <a:pos x="18" y="227"/>
                  </a:cxn>
                  <a:cxn ang="0">
                    <a:pos x="210" y="227"/>
                  </a:cxn>
                  <a:cxn ang="0">
                    <a:pos x="228" y="210"/>
                  </a:cxn>
                  <a:cxn ang="0">
                    <a:pos x="228" y="18"/>
                  </a:cxn>
                  <a:cxn ang="0">
                    <a:pos x="210" y="0"/>
                  </a:cxn>
                  <a:cxn ang="0">
                    <a:pos x="198" y="20"/>
                  </a:cxn>
                  <a:cxn ang="0">
                    <a:pos x="205" y="28"/>
                  </a:cxn>
                  <a:cxn ang="0">
                    <a:pos x="198" y="36"/>
                  </a:cxn>
                  <a:cxn ang="0">
                    <a:pos x="190" y="28"/>
                  </a:cxn>
                  <a:cxn ang="0">
                    <a:pos x="198" y="20"/>
                  </a:cxn>
                  <a:cxn ang="0">
                    <a:pos x="170" y="20"/>
                  </a:cxn>
                  <a:cxn ang="0">
                    <a:pos x="178" y="28"/>
                  </a:cxn>
                  <a:cxn ang="0">
                    <a:pos x="170" y="36"/>
                  </a:cxn>
                  <a:cxn ang="0">
                    <a:pos x="163" y="28"/>
                  </a:cxn>
                  <a:cxn ang="0">
                    <a:pos x="170" y="20"/>
                  </a:cxn>
                  <a:cxn ang="0">
                    <a:pos x="207" y="207"/>
                  </a:cxn>
                  <a:cxn ang="0">
                    <a:pos x="20" y="207"/>
                  </a:cxn>
                  <a:cxn ang="0">
                    <a:pos x="20" y="55"/>
                  </a:cxn>
                  <a:cxn ang="0">
                    <a:pos x="207" y="55"/>
                  </a:cxn>
                  <a:cxn ang="0">
                    <a:pos x="207" y="207"/>
                  </a:cxn>
                  <a:cxn ang="0">
                    <a:pos x="134" y="268"/>
                  </a:cxn>
                  <a:cxn ang="0">
                    <a:pos x="165" y="268"/>
                  </a:cxn>
                  <a:cxn ang="0">
                    <a:pos x="165" y="275"/>
                  </a:cxn>
                  <a:cxn ang="0">
                    <a:pos x="134" y="275"/>
                  </a:cxn>
                  <a:cxn ang="0">
                    <a:pos x="134" y="279"/>
                  </a:cxn>
                  <a:cxn ang="0">
                    <a:pos x="132" y="283"/>
                  </a:cxn>
                  <a:cxn ang="0">
                    <a:pos x="103" y="283"/>
                  </a:cxn>
                  <a:cxn ang="0">
                    <a:pos x="101" y="279"/>
                  </a:cxn>
                  <a:cxn ang="0">
                    <a:pos x="101" y="275"/>
                  </a:cxn>
                  <a:cxn ang="0">
                    <a:pos x="71" y="275"/>
                  </a:cxn>
                  <a:cxn ang="0">
                    <a:pos x="71" y="268"/>
                  </a:cxn>
                  <a:cxn ang="0">
                    <a:pos x="101" y="268"/>
                  </a:cxn>
                  <a:cxn ang="0">
                    <a:pos x="101" y="263"/>
                  </a:cxn>
                  <a:cxn ang="0">
                    <a:pos x="103" y="259"/>
                  </a:cxn>
                  <a:cxn ang="0">
                    <a:pos x="111" y="259"/>
                  </a:cxn>
                  <a:cxn ang="0">
                    <a:pos x="111" y="243"/>
                  </a:cxn>
                  <a:cxn ang="0">
                    <a:pos x="114" y="239"/>
                  </a:cxn>
                  <a:cxn ang="0">
                    <a:pos x="122" y="239"/>
                  </a:cxn>
                  <a:cxn ang="0">
                    <a:pos x="125" y="243"/>
                  </a:cxn>
                  <a:cxn ang="0">
                    <a:pos x="125" y="259"/>
                  </a:cxn>
                  <a:cxn ang="0">
                    <a:pos x="132" y="259"/>
                  </a:cxn>
                  <a:cxn ang="0">
                    <a:pos x="134" y="263"/>
                  </a:cxn>
                  <a:cxn ang="0">
                    <a:pos x="134" y="268"/>
                  </a:cxn>
                  <a:cxn ang="0">
                    <a:pos x="134" y="268"/>
                  </a:cxn>
                  <a:cxn ang="0">
                    <a:pos x="134" y="268"/>
                  </a:cxn>
                </a:cxnLst>
                <a:rect l="0" t="0" r="r" b="b"/>
                <a:pathLst>
                  <a:path w="228" h="283">
                    <a:moveTo>
                      <a:pt x="21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219"/>
                      <a:pt x="8" y="227"/>
                      <a:pt x="18" y="227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220" y="227"/>
                      <a:pt x="228" y="219"/>
                      <a:pt x="228" y="210"/>
                    </a:cubicBezTo>
                    <a:cubicBezTo>
                      <a:pt x="228" y="18"/>
                      <a:pt x="228" y="18"/>
                      <a:pt x="228" y="18"/>
                    </a:cubicBezTo>
                    <a:cubicBezTo>
                      <a:pt x="228" y="8"/>
                      <a:pt x="220" y="0"/>
                      <a:pt x="210" y="0"/>
                    </a:cubicBezTo>
                    <a:close/>
                    <a:moveTo>
                      <a:pt x="198" y="20"/>
                    </a:moveTo>
                    <a:cubicBezTo>
                      <a:pt x="202" y="20"/>
                      <a:pt x="205" y="24"/>
                      <a:pt x="205" y="28"/>
                    </a:cubicBezTo>
                    <a:cubicBezTo>
                      <a:pt x="205" y="32"/>
                      <a:pt x="202" y="36"/>
                      <a:pt x="198" y="36"/>
                    </a:cubicBezTo>
                    <a:cubicBezTo>
                      <a:pt x="194" y="36"/>
                      <a:pt x="190" y="32"/>
                      <a:pt x="190" y="28"/>
                    </a:cubicBezTo>
                    <a:cubicBezTo>
                      <a:pt x="190" y="24"/>
                      <a:pt x="194" y="20"/>
                      <a:pt x="198" y="20"/>
                    </a:cubicBezTo>
                    <a:close/>
                    <a:moveTo>
                      <a:pt x="170" y="20"/>
                    </a:moveTo>
                    <a:cubicBezTo>
                      <a:pt x="175" y="20"/>
                      <a:pt x="178" y="24"/>
                      <a:pt x="178" y="28"/>
                    </a:cubicBezTo>
                    <a:cubicBezTo>
                      <a:pt x="178" y="32"/>
                      <a:pt x="175" y="36"/>
                      <a:pt x="170" y="36"/>
                    </a:cubicBezTo>
                    <a:cubicBezTo>
                      <a:pt x="166" y="36"/>
                      <a:pt x="163" y="32"/>
                      <a:pt x="163" y="28"/>
                    </a:cubicBezTo>
                    <a:cubicBezTo>
                      <a:pt x="163" y="24"/>
                      <a:pt x="166" y="20"/>
                      <a:pt x="170" y="20"/>
                    </a:cubicBezTo>
                    <a:close/>
                    <a:moveTo>
                      <a:pt x="207" y="207"/>
                    </a:moveTo>
                    <a:cubicBezTo>
                      <a:pt x="20" y="207"/>
                      <a:pt x="20" y="207"/>
                      <a:pt x="20" y="207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7" y="55"/>
                      <a:pt x="207" y="55"/>
                      <a:pt x="207" y="55"/>
                    </a:cubicBezTo>
                    <a:lnTo>
                      <a:pt x="207" y="207"/>
                    </a:lnTo>
                    <a:close/>
                    <a:moveTo>
                      <a:pt x="134" y="268"/>
                    </a:moveTo>
                    <a:cubicBezTo>
                      <a:pt x="165" y="268"/>
                      <a:pt x="165" y="268"/>
                      <a:pt x="165" y="268"/>
                    </a:cubicBezTo>
                    <a:cubicBezTo>
                      <a:pt x="165" y="275"/>
                      <a:pt x="165" y="275"/>
                      <a:pt x="16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34" y="279"/>
                      <a:pt x="134" y="279"/>
                      <a:pt x="134" y="279"/>
                    </a:cubicBezTo>
                    <a:cubicBezTo>
                      <a:pt x="134" y="281"/>
                      <a:pt x="133" y="283"/>
                      <a:pt x="132" y="283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02" y="283"/>
                      <a:pt x="101" y="281"/>
                      <a:pt x="101" y="279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71" y="268"/>
                      <a:pt x="71" y="268"/>
                      <a:pt x="71" y="268"/>
                    </a:cubicBezTo>
                    <a:cubicBezTo>
                      <a:pt x="101" y="268"/>
                      <a:pt x="101" y="268"/>
                      <a:pt x="101" y="268"/>
                    </a:cubicBezTo>
                    <a:cubicBezTo>
                      <a:pt x="101" y="263"/>
                      <a:pt x="101" y="263"/>
                      <a:pt x="101" y="263"/>
                    </a:cubicBezTo>
                    <a:cubicBezTo>
                      <a:pt x="101" y="261"/>
                      <a:pt x="102" y="259"/>
                      <a:pt x="103" y="259"/>
                    </a:cubicBezTo>
                    <a:cubicBezTo>
                      <a:pt x="111" y="259"/>
                      <a:pt x="111" y="259"/>
                      <a:pt x="111" y="259"/>
                    </a:cubicBezTo>
                    <a:cubicBezTo>
                      <a:pt x="111" y="243"/>
                      <a:pt x="111" y="243"/>
                      <a:pt x="111" y="243"/>
                    </a:cubicBezTo>
                    <a:cubicBezTo>
                      <a:pt x="111" y="241"/>
                      <a:pt x="112" y="239"/>
                      <a:pt x="114" y="239"/>
                    </a:cubicBezTo>
                    <a:cubicBezTo>
                      <a:pt x="122" y="239"/>
                      <a:pt x="122" y="239"/>
                      <a:pt x="122" y="239"/>
                    </a:cubicBezTo>
                    <a:cubicBezTo>
                      <a:pt x="124" y="239"/>
                      <a:pt x="125" y="241"/>
                      <a:pt x="125" y="243"/>
                    </a:cubicBezTo>
                    <a:cubicBezTo>
                      <a:pt x="125" y="259"/>
                      <a:pt x="125" y="259"/>
                      <a:pt x="125" y="259"/>
                    </a:cubicBezTo>
                    <a:cubicBezTo>
                      <a:pt x="132" y="259"/>
                      <a:pt x="132" y="259"/>
                      <a:pt x="132" y="259"/>
                    </a:cubicBezTo>
                    <a:cubicBezTo>
                      <a:pt x="133" y="259"/>
                      <a:pt x="134" y="261"/>
                      <a:pt x="134" y="263"/>
                    </a:cubicBezTo>
                    <a:lnTo>
                      <a:pt x="134" y="268"/>
                    </a:lnTo>
                    <a:close/>
                    <a:moveTo>
                      <a:pt x="134" y="268"/>
                    </a:moveTo>
                    <a:cubicBezTo>
                      <a:pt x="134" y="268"/>
                      <a:pt x="134" y="268"/>
                      <a:pt x="134" y="26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179">
              <a:extLst>
                <a:ext uri="{FF2B5EF4-FFF2-40B4-BE49-F238E27FC236}">
                  <a16:creationId xmlns:a16="http://schemas.microsoft.com/office/drawing/2014/main" id="{1055A8A8-36D4-408D-B951-427EEC873812}"/>
                </a:ext>
              </a:extLst>
            </p:cNvPr>
            <p:cNvGrpSpPr/>
            <p:nvPr/>
          </p:nvGrpSpPr>
          <p:grpSpPr>
            <a:xfrm>
              <a:off x="8458274" y="5241966"/>
              <a:ext cx="882132" cy="871425"/>
              <a:chOff x="6545558" y="3915916"/>
              <a:chExt cx="661599" cy="653569"/>
            </a:xfrm>
          </p:grpSpPr>
          <p:grpSp>
            <p:nvGrpSpPr>
              <p:cNvPr id="61" name="Group 97">
                <a:extLst>
                  <a:ext uri="{FF2B5EF4-FFF2-40B4-BE49-F238E27FC236}">
                    <a16:creationId xmlns:a16="http://schemas.microsoft.com/office/drawing/2014/main" id="{7BBE15FF-BC6C-4F95-BB4E-61BE18057201}"/>
                  </a:ext>
                </a:extLst>
              </p:cNvPr>
              <p:cNvGrpSpPr/>
              <p:nvPr/>
            </p:nvGrpSpPr>
            <p:grpSpPr>
              <a:xfrm flipH="1">
                <a:off x="6545558" y="3915916"/>
                <a:ext cx="661599" cy="653569"/>
                <a:chOff x="654724" y="1189182"/>
                <a:chExt cx="1097876" cy="1084551"/>
              </a:xfrm>
            </p:grpSpPr>
            <p:sp>
              <p:nvSpPr>
                <p:cNvPr id="63" name="Rounded Rectangle 100">
                  <a:extLst>
                    <a:ext uri="{FF2B5EF4-FFF2-40B4-BE49-F238E27FC236}">
                      <a16:creationId xmlns:a16="http://schemas.microsoft.com/office/drawing/2014/main" id="{BD5AB31C-B028-4160-9918-75818B7726A4}"/>
                    </a:ext>
                  </a:extLst>
                </p:cNvPr>
                <p:cNvSpPr/>
                <p:nvPr/>
              </p:nvSpPr>
              <p:spPr>
                <a:xfrm>
                  <a:off x="654724" y="1246789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00B2F2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ounded Rectangle 101">
                  <a:extLst>
                    <a:ext uri="{FF2B5EF4-FFF2-40B4-BE49-F238E27FC236}">
                      <a16:creationId xmlns:a16="http://schemas.microsoft.com/office/drawing/2014/main" id="{59472CE0-8095-4C1C-A31E-600322C2B8EC}"/>
                    </a:ext>
                  </a:extLst>
                </p:cNvPr>
                <p:cNvSpPr/>
                <p:nvPr/>
              </p:nvSpPr>
              <p:spPr>
                <a:xfrm>
                  <a:off x="654724" y="1189182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00B2F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50F40EEB-DA2E-4BEC-BD09-D563FAF4E3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75930" y="4023135"/>
                <a:ext cx="424428" cy="424428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7"/>
                  </a:cxn>
                  <a:cxn ang="0">
                    <a:pos x="87" y="173"/>
                  </a:cxn>
                  <a:cxn ang="0">
                    <a:pos x="173" y="87"/>
                  </a:cxn>
                  <a:cxn ang="0">
                    <a:pos x="87" y="0"/>
                  </a:cxn>
                  <a:cxn ang="0">
                    <a:pos x="105" y="106"/>
                  </a:cxn>
                  <a:cxn ang="0">
                    <a:pos x="114" y="103"/>
                  </a:cxn>
                  <a:cxn ang="0">
                    <a:pos x="130" y="119"/>
                  </a:cxn>
                  <a:cxn ang="0">
                    <a:pos x="114" y="135"/>
                  </a:cxn>
                  <a:cxn ang="0">
                    <a:pos x="98" y="119"/>
                  </a:cxn>
                  <a:cxn ang="0">
                    <a:pos x="57" y="99"/>
                  </a:cxn>
                  <a:cxn ang="0">
                    <a:pos x="49" y="102"/>
                  </a:cxn>
                  <a:cxn ang="0">
                    <a:pos x="33" y="86"/>
                  </a:cxn>
                  <a:cxn ang="0">
                    <a:pos x="49" y="70"/>
                  </a:cxn>
                  <a:cxn ang="0">
                    <a:pos x="59" y="73"/>
                  </a:cxn>
                  <a:cxn ang="0">
                    <a:pos x="98" y="54"/>
                  </a:cxn>
                  <a:cxn ang="0">
                    <a:pos x="114" y="38"/>
                  </a:cxn>
                  <a:cxn ang="0">
                    <a:pos x="130" y="54"/>
                  </a:cxn>
                  <a:cxn ang="0">
                    <a:pos x="114" y="70"/>
                  </a:cxn>
                  <a:cxn ang="0">
                    <a:pos x="105" y="67"/>
                  </a:cxn>
                  <a:cxn ang="0">
                    <a:pos x="65" y="86"/>
                  </a:cxn>
                  <a:cxn ang="0">
                    <a:pos x="65" y="87"/>
                  </a:cxn>
                  <a:cxn ang="0">
                    <a:pos x="105" y="106"/>
                  </a:cxn>
                  <a:cxn ang="0">
                    <a:pos x="105" y="106"/>
                  </a:cxn>
                  <a:cxn ang="0">
                    <a:pos x="105" y="106"/>
                  </a:cxn>
                </a:cxnLst>
                <a:rect l="0" t="0" r="r" b="b"/>
                <a:pathLst>
                  <a:path w="173" h="173">
                    <a:moveTo>
                      <a:pt x="87" y="0"/>
                    </a:moveTo>
                    <a:cubicBezTo>
                      <a:pt x="39" y="0"/>
                      <a:pt x="0" y="39"/>
                      <a:pt x="0" y="87"/>
                    </a:cubicBezTo>
                    <a:cubicBezTo>
                      <a:pt x="0" y="134"/>
                      <a:pt x="39" y="173"/>
                      <a:pt x="87" y="173"/>
                    </a:cubicBezTo>
                    <a:cubicBezTo>
                      <a:pt x="134" y="173"/>
                      <a:pt x="173" y="134"/>
                      <a:pt x="173" y="87"/>
                    </a:cubicBezTo>
                    <a:cubicBezTo>
                      <a:pt x="173" y="39"/>
                      <a:pt x="134" y="0"/>
                      <a:pt x="87" y="0"/>
                    </a:cubicBezTo>
                    <a:close/>
                    <a:moveTo>
                      <a:pt x="105" y="106"/>
                    </a:moveTo>
                    <a:cubicBezTo>
                      <a:pt x="107" y="104"/>
                      <a:pt x="111" y="103"/>
                      <a:pt x="114" y="103"/>
                    </a:cubicBezTo>
                    <a:cubicBezTo>
                      <a:pt x="123" y="103"/>
                      <a:pt x="130" y="110"/>
                      <a:pt x="130" y="119"/>
                    </a:cubicBezTo>
                    <a:cubicBezTo>
                      <a:pt x="130" y="128"/>
                      <a:pt x="123" y="135"/>
                      <a:pt x="114" y="135"/>
                    </a:cubicBezTo>
                    <a:cubicBezTo>
                      <a:pt x="105" y="135"/>
                      <a:pt x="98" y="128"/>
                      <a:pt x="98" y="11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5" y="101"/>
                      <a:pt x="52" y="102"/>
                      <a:pt x="49" y="102"/>
                    </a:cubicBezTo>
                    <a:cubicBezTo>
                      <a:pt x="40" y="102"/>
                      <a:pt x="33" y="95"/>
                      <a:pt x="33" y="86"/>
                    </a:cubicBezTo>
                    <a:cubicBezTo>
                      <a:pt x="33" y="77"/>
                      <a:pt x="40" y="70"/>
                      <a:pt x="49" y="70"/>
                    </a:cubicBezTo>
                    <a:cubicBezTo>
                      <a:pt x="53" y="70"/>
                      <a:pt x="56" y="71"/>
                      <a:pt x="59" y="73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8" y="45"/>
                      <a:pt x="105" y="38"/>
                      <a:pt x="114" y="38"/>
                    </a:cubicBezTo>
                    <a:cubicBezTo>
                      <a:pt x="123" y="38"/>
                      <a:pt x="130" y="45"/>
                      <a:pt x="130" y="54"/>
                    </a:cubicBezTo>
                    <a:cubicBezTo>
                      <a:pt x="130" y="63"/>
                      <a:pt x="123" y="70"/>
                      <a:pt x="114" y="70"/>
                    </a:cubicBezTo>
                    <a:cubicBezTo>
                      <a:pt x="111" y="70"/>
                      <a:pt x="107" y="69"/>
                      <a:pt x="105" y="67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7"/>
                      <a:pt x="65" y="87"/>
                      <a:pt x="65" y="87"/>
                    </a:cubicBezTo>
                    <a:lnTo>
                      <a:pt x="105" y="106"/>
                    </a:lnTo>
                    <a:close/>
                    <a:moveTo>
                      <a:pt x="105" y="106"/>
                    </a:moveTo>
                    <a:cubicBezTo>
                      <a:pt x="105" y="106"/>
                      <a:pt x="105" y="106"/>
                      <a:pt x="105" y="10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181">
              <a:extLst>
                <a:ext uri="{FF2B5EF4-FFF2-40B4-BE49-F238E27FC236}">
                  <a16:creationId xmlns:a16="http://schemas.microsoft.com/office/drawing/2014/main" id="{60F34A10-1AA6-418E-B74C-30B2B49525CF}"/>
                </a:ext>
              </a:extLst>
            </p:cNvPr>
            <p:cNvGrpSpPr/>
            <p:nvPr/>
          </p:nvGrpSpPr>
          <p:grpSpPr>
            <a:xfrm>
              <a:off x="9783719" y="4141029"/>
              <a:ext cx="882132" cy="871425"/>
              <a:chOff x="7539642" y="3050644"/>
              <a:chExt cx="661599" cy="653569"/>
            </a:xfrm>
          </p:grpSpPr>
          <p:grpSp>
            <p:nvGrpSpPr>
              <p:cNvPr id="66" name="Group 110">
                <a:extLst>
                  <a:ext uri="{FF2B5EF4-FFF2-40B4-BE49-F238E27FC236}">
                    <a16:creationId xmlns:a16="http://schemas.microsoft.com/office/drawing/2014/main" id="{7E29DE34-BC9C-4A5A-9268-97FC41942F4F}"/>
                  </a:ext>
                </a:extLst>
              </p:cNvPr>
              <p:cNvGrpSpPr/>
              <p:nvPr/>
            </p:nvGrpSpPr>
            <p:grpSpPr>
              <a:xfrm>
                <a:off x="7539642" y="3050644"/>
                <a:ext cx="661599" cy="653569"/>
                <a:chOff x="654724" y="1189182"/>
                <a:chExt cx="1097876" cy="1084551"/>
              </a:xfrm>
            </p:grpSpPr>
            <p:sp>
              <p:nvSpPr>
                <p:cNvPr id="70" name="Rounded Rectangle 111">
                  <a:extLst>
                    <a:ext uri="{FF2B5EF4-FFF2-40B4-BE49-F238E27FC236}">
                      <a16:creationId xmlns:a16="http://schemas.microsoft.com/office/drawing/2014/main" id="{0E88E126-87F9-40D5-ABA7-25AC9AE15585}"/>
                    </a:ext>
                  </a:extLst>
                </p:cNvPr>
                <p:cNvSpPr/>
                <p:nvPr/>
              </p:nvSpPr>
              <p:spPr>
                <a:xfrm>
                  <a:off x="654724" y="1246789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E97172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ounded Rectangle 112">
                  <a:extLst>
                    <a:ext uri="{FF2B5EF4-FFF2-40B4-BE49-F238E27FC236}">
                      <a16:creationId xmlns:a16="http://schemas.microsoft.com/office/drawing/2014/main" id="{9D5AE1F8-9921-4080-87DF-57CF4359076C}"/>
                    </a:ext>
                  </a:extLst>
                </p:cNvPr>
                <p:cNvSpPr/>
                <p:nvPr/>
              </p:nvSpPr>
              <p:spPr>
                <a:xfrm>
                  <a:off x="654724" y="1189182"/>
                  <a:ext cx="1097876" cy="1026944"/>
                </a:xfrm>
                <a:prstGeom prst="roundRect">
                  <a:avLst>
                    <a:gd name="adj" fmla="val 9247"/>
                  </a:avLst>
                </a:prstGeom>
                <a:solidFill>
                  <a:srgbClr val="E971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oup 159">
                <a:extLst>
                  <a:ext uri="{FF2B5EF4-FFF2-40B4-BE49-F238E27FC236}">
                    <a16:creationId xmlns:a16="http://schemas.microsoft.com/office/drawing/2014/main" id="{36206D08-E47A-42DC-AD46-671B3D3C52CB}"/>
                  </a:ext>
                </a:extLst>
              </p:cNvPr>
              <p:cNvGrpSpPr/>
              <p:nvPr/>
            </p:nvGrpSpPr>
            <p:grpSpPr>
              <a:xfrm>
                <a:off x="7722130" y="3167585"/>
                <a:ext cx="293561" cy="381963"/>
                <a:chOff x="833438" y="795338"/>
                <a:chExt cx="838200" cy="1090612"/>
              </a:xfrm>
              <a:solidFill>
                <a:srgbClr val="FFFFFF"/>
              </a:solidFill>
            </p:grpSpPr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D715D2BE-3F1F-43A2-9A80-AE299F822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76325" y="795338"/>
                  <a:ext cx="379412" cy="379412"/>
                </a:xfrm>
                <a:custGeom>
                  <a:avLst/>
                  <a:gdLst/>
                  <a:ahLst/>
                  <a:cxnLst>
                    <a:cxn ang="0">
                      <a:pos x="100" y="50"/>
                    </a:cxn>
                    <a:cxn ang="0">
                      <a:pos x="50" y="100"/>
                    </a:cxn>
                    <a:cxn ang="0">
                      <a:pos x="0" y="50"/>
                    </a:cxn>
                    <a:cxn ang="0">
                      <a:pos x="50" y="0"/>
                    </a:cxn>
                    <a:cxn ang="0">
                      <a:pos x="100" y="50"/>
                    </a:cxn>
                    <a:cxn ang="0">
                      <a:pos x="100" y="50"/>
                    </a:cxn>
                    <a:cxn ang="0">
                      <a:pos x="100" y="50"/>
                    </a:cxn>
                  </a:cxnLst>
                  <a:rect l="0" t="0" r="r" b="b"/>
                  <a:pathLst>
                    <a:path w="100" h="100">
                      <a:moveTo>
                        <a:pt x="100" y="50"/>
                      </a:moveTo>
                      <a:cubicBezTo>
                        <a:pt x="100" y="78"/>
                        <a:pt x="78" y="100"/>
                        <a:pt x="50" y="100"/>
                      </a:cubicBezTo>
                      <a:cubicBezTo>
                        <a:pt x="23" y="100"/>
                        <a:pt x="0" y="78"/>
                        <a:pt x="0" y="50"/>
                      </a:cubicBezTo>
                      <a:cubicBezTo>
                        <a:pt x="0" y="23"/>
                        <a:pt x="23" y="0"/>
                        <a:pt x="50" y="0"/>
                      </a:cubicBezTo>
                      <a:cubicBezTo>
                        <a:pt x="78" y="0"/>
                        <a:pt x="100" y="23"/>
                        <a:pt x="100" y="50"/>
                      </a:cubicBezTo>
                      <a:close/>
                      <a:moveTo>
                        <a:pt x="100" y="50"/>
                      </a:moveTo>
                      <a:cubicBezTo>
                        <a:pt x="100" y="50"/>
                        <a:pt x="100" y="50"/>
                        <a:pt x="100" y="5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48838147-8F9F-4E37-AC6B-FF00151FA3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33438" y="1189038"/>
                  <a:ext cx="838200" cy="696912"/>
                </a:xfrm>
                <a:custGeom>
                  <a:avLst/>
                  <a:gdLst/>
                  <a:ahLst/>
                  <a:cxnLst>
                    <a:cxn ang="0">
                      <a:pos x="158" y="0"/>
                    </a:cxn>
                    <a:cxn ang="0">
                      <a:pos x="123" y="0"/>
                    </a:cxn>
                    <a:cxn ang="0">
                      <a:pos x="119" y="20"/>
                    </a:cxn>
                    <a:cxn ang="0">
                      <a:pos x="104" y="20"/>
                    </a:cxn>
                    <a:cxn ang="0">
                      <a:pos x="100" y="0"/>
                    </a:cxn>
                    <a:cxn ang="0">
                      <a:pos x="66" y="0"/>
                    </a:cxn>
                    <a:cxn ang="0">
                      <a:pos x="2" y="50"/>
                    </a:cxn>
                    <a:cxn ang="0">
                      <a:pos x="2" y="164"/>
                    </a:cxn>
                    <a:cxn ang="0">
                      <a:pos x="2" y="164"/>
                    </a:cxn>
                    <a:cxn ang="0">
                      <a:pos x="2" y="164"/>
                    </a:cxn>
                    <a:cxn ang="0">
                      <a:pos x="21" y="184"/>
                    </a:cxn>
                    <a:cxn ang="0">
                      <a:pos x="41" y="164"/>
                    </a:cxn>
                    <a:cxn ang="0">
                      <a:pos x="41" y="164"/>
                    </a:cxn>
                    <a:cxn ang="0">
                      <a:pos x="41" y="59"/>
                    </a:cxn>
                    <a:cxn ang="0">
                      <a:pos x="53" y="59"/>
                    </a:cxn>
                    <a:cxn ang="0">
                      <a:pos x="53" y="180"/>
                    </a:cxn>
                    <a:cxn ang="0">
                      <a:pos x="170" y="180"/>
                    </a:cxn>
                    <a:cxn ang="0">
                      <a:pos x="170" y="58"/>
                    </a:cxn>
                    <a:cxn ang="0">
                      <a:pos x="182" y="58"/>
                    </a:cxn>
                    <a:cxn ang="0">
                      <a:pos x="182" y="164"/>
                    </a:cxn>
                    <a:cxn ang="0">
                      <a:pos x="202" y="183"/>
                    </a:cxn>
                    <a:cxn ang="0">
                      <a:pos x="221" y="164"/>
                    </a:cxn>
                    <a:cxn ang="0">
                      <a:pos x="221" y="50"/>
                    </a:cxn>
                    <a:cxn ang="0">
                      <a:pos x="158" y="0"/>
                    </a:cxn>
                    <a:cxn ang="0">
                      <a:pos x="112" y="131"/>
                    </a:cxn>
                    <a:cxn ang="0">
                      <a:pos x="99" y="115"/>
                    </a:cxn>
                    <a:cxn ang="0">
                      <a:pos x="106" y="30"/>
                    </a:cxn>
                    <a:cxn ang="0">
                      <a:pos x="117" y="30"/>
                    </a:cxn>
                    <a:cxn ang="0">
                      <a:pos x="118" y="32"/>
                    </a:cxn>
                    <a:cxn ang="0">
                      <a:pos x="121" y="73"/>
                    </a:cxn>
                    <a:cxn ang="0">
                      <a:pos x="124" y="115"/>
                    </a:cxn>
                    <a:cxn ang="0">
                      <a:pos x="112" y="131"/>
                    </a:cxn>
                    <a:cxn ang="0">
                      <a:pos x="112" y="131"/>
                    </a:cxn>
                    <a:cxn ang="0">
                      <a:pos x="112" y="131"/>
                    </a:cxn>
                  </a:cxnLst>
                  <a:rect l="0" t="0" r="r" b="b"/>
                  <a:pathLst>
                    <a:path w="221" h="184">
                      <a:moveTo>
                        <a:pt x="158" y="0"/>
                      </a:move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26" y="4"/>
                        <a:pt x="122" y="14"/>
                        <a:pt x="119" y="20"/>
                      </a:cubicBezTo>
                      <a:cubicBezTo>
                        <a:pt x="114" y="19"/>
                        <a:pt x="109" y="19"/>
                        <a:pt x="104" y="20"/>
                      </a:cubicBezTo>
                      <a:cubicBezTo>
                        <a:pt x="101" y="14"/>
                        <a:pt x="97" y="4"/>
                        <a:pt x="100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0" y="2"/>
                        <a:pt x="2" y="50"/>
                        <a:pt x="2" y="50"/>
                      </a:cubicBezTo>
                      <a:cubicBezTo>
                        <a:pt x="2" y="164"/>
                        <a:pt x="2" y="164"/>
                        <a:pt x="2" y="164"/>
                      </a:cubicBezTo>
                      <a:cubicBezTo>
                        <a:pt x="2" y="164"/>
                        <a:pt x="2" y="164"/>
                        <a:pt x="2" y="164"/>
                      </a:cubicBezTo>
                      <a:cubicBezTo>
                        <a:pt x="2" y="164"/>
                        <a:pt x="2" y="164"/>
                        <a:pt x="2" y="164"/>
                      </a:cubicBezTo>
                      <a:cubicBezTo>
                        <a:pt x="2" y="175"/>
                        <a:pt x="11" y="184"/>
                        <a:pt x="21" y="184"/>
                      </a:cubicBezTo>
                      <a:cubicBezTo>
                        <a:pt x="32" y="184"/>
                        <a:pt x="41" y="175"/>
                        <a:pt x="41" y="164"/>
                      </a:cubicBezTo>
                      <a:cubicBezTo>
                        <a:pt x="41" y="164"/>
                        <a:pt x="41" y="164"/>
                        <a:pt x="41" y="164"/>
                      </a:cubicBezTo>
                      <a:cubicBezTo>
                        <a:pt x="41" y="59"/>
                        <a:pt x="41" y="59"/>
                        <a:pt x="41" y="59"/>
                      </a:cubicBezTo>
                      <a:cubicBezTo>
                        <a:pt x="53" y="59"/>
                        <a:pt x="53" y="59"/>
                        <a:pt x="53" y="59"/>
                      </a:cubicBezTo>
                      <a:cubicBezTo>
                        <a:pt x="53" y="180"/>
                        <a:pt x="53" y="180"/>
                        <a:pt x="53" y="180"/>
                      </a:cubicBezTo>
                      <a:cubicBezTo>
                        <a:pt x="170" y="180"/>
                        <a:pt x="170" y="180"/>
                        <a:pt x="170" y="180"/>
                      </a:cubicBezTo>
                      <a:cubicBezTo>
                        <a:pt x="170" y="58"/>
                        <a:pt x="170" y="58"/>
                        <a:pt x="170" y="58"/>
                      </a:cubicBezTo>
                      <a:cubicBezTo>
                        <a:pt x="182" y="58"/>
                        <a:pt x="182" y="58"/>
                        <a:pt x="182" y="58"/>
                      </a:cubicBezTo>
                      <a:cubicBezTo>
                        <a:pt x="182" y="164"/>
                        <a:pt x="182" y="164"/>
                        <a:pt x="182" y="164"/>
                      </a:cubicBezTo>
                      <a:cubicBezTo>
                        <a:pt x="182" y="175"/>
                        <a:pt x="191" y="183"/>
                        <a:pt x="202" y="183"/>
                      </a:cubicBezTo>
                      <a:cubicBezTo>
                        <a:pt x="212" y="183"/>
                        <a:pt x="221" y="175"/>
                        <a:pt x="221" y="164"/>
                      </a:cubicBezTo>
                      <a:cubicBezTo>
                        <a:pt x="221" y="50"/>
                        <a:pt x="221" y="50"/>
                        <a:pt x="221" y="50"/>
                      </a:cubicBezTo>
                      <a:cubicBezTo>
                        <a:pt x="217" y="0"/>
                        <a:pt x="158" y="0"/>
                        <a:pt x="158" y="0"/>
                      </a:cubicBezTo>
                      <a:close/>
                      <a:moveTo>
                        <a:pt x="112" y="131"/>
                      </a:move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106" y="30"/>
                        <a:pt x="106" y="30"/>
                        <a:pt x="106" y="30"/>
                      </a:cubicBezTo>
                      <a:cubicBezTo>
                        <a:pt x="109" y="30"/>
                        <a:pt x="113" y="29"/>
                        <a:pt x="117" y="30"/>
                      </a:cubicBezTo>
                      <a:cubicBezTo>
                        <a:pt x="118" y="32"/>
                        <a:pt x="118" y="32"/>
                        <a:pt x="118" y="32"/>
                      </a:cubicBezTo>
                      <a:cubicBezTo>
                        <a:pt x="121" y="73"/>
                        <a:pt x="121" y="73"/>
                        <a:pt x="121" y="73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lnTo>
                        <a:pt x="112" y="131"/>
                      </a:lnTo>
                      <a:close/>
                      <a:moveTo>
                        <a:pt x="112" y="131"/>
                      </a:moveTo>
                      <a:cubicBezTo>
                        <a:pt x="112" y="131"/>
                        <a:pt x="112" y="131"/>
                        <a:pt x="112" y="13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2" name="Group 197">
              <a:extLst>
                <a:ext uri="{FF2B5EF4-FFF2-40B4-BE49-F238E27FC236}">
                  <a16:creationId xmlns:a16="http://schemas.microsoft.com/office/drawing/2014/main" id="{AD34C3F8-72B1-4CF8-AEC7-546E44E780CD}"/>
                </a:ext>
              </a:extLst>
            </p:cNvPr>
            <p:cNvGrpSpPr/>
            <p:nvPr/>
          </p:nvGrpSpPr>
          <p:grpSpPr>
            <a:xfrm>
              <a:off x="7690180" y="3561349"/>
              <a:ext cx="2093539" cy="307260"/>
              <a:chOff x="5866843" y="2655454"/>
              <a:chExt cx="1570154" cy="230445"/>
            </a:xfrm>
          </p:grpSpPr>
          <p:cxnSp>
            <p:nvCxnSpPr>
              <p:cNvPr id="73" name="Straight Connector 188">
                <a:extLst>
                  <a:ext uri="{FF2B5EF4-FFF2-40B4-BE49-F238E27FC236}">
                    <a16:creationId xmlns:a16="http://schemas.microsoft.com/office/drawing/2014/main" id="{07A501BF-4CC8-4BC1-86A2-AFD6C47B05F7}"/>
                  </a:ext>
                </a:extLst>
              </p:cNvPr>
              <p:cNvCxnSpPr/>
              <p:nvPr/>
            </p:nvCxnSpPr>
            <p:spPr>
              <a:xfrm>
                <a:off x="6075257" y="2655455"/>
                <a:ext cx="1361740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E97172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4" name="Straight Connector 191">
                <a:extLst>
                  <a:ext uri="{FF2B5EF4-FFF2-40B4-BE49-F238E27FC236}">
                    <a16:creationId xmlns:a16="http://schemas.microsoft.com/office/drawing/2014/main" id="{70272CBC-2643-42EC-9EEB-708A4DC61367}"/>
                  </a:ext>
                </a:extLst>
              </p:cNvPr>
              <p:cNvCxnSpPr/>
              <p:nvPr/>
            </p:nvCxnSpPr>
            <p:spPr>
              <a:xfrm>
                <a:off x="6075255" y="2655454"/>
                <a:ext cx="0" cy="230444"/>
              </a:xfrm>
              <a:prstGeom prst="line">
                <a:avLst/>
              </a:prstGeom>
              <a:noFill/>
              <a:ln w="19050" cap="rnd" cmpd="sng" algn="ctr">
                <a:solidFill>
                  <a:srgbClr val="E9717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Straight Connector 194">
                <a:extLst>
                  <a:ext uri="{FF2B5EF4-FFF2-40B4-BE49-F238E27FC236}">
                    <a16:creationId xmlns:a16="http://schemas.microsoft.com/office/drawing/2014/main" id="{D48D0830-DC28-4F79-BFFC-1492483C07A3}"/>
                  </a:ext>
                </a:extLst>
              </p:cNvPr>
              <p:cNvCxnSpPr/>
              <p:nvPr/>
            </p:nvCxnSpPr>
            <p:spPr>
              <a:xfrm rot="16200000" flipV="1">
                <a:off x="5971049" y="2781693"/>
                <a:ext cx="0" cy="208412"/>
              </a:xfrm>
              <a:prstGeom prst="line">
                <a:avLst/>
              </a:prstGeom>
              <a:noFill/>
              <a:ln w="19050" cap="rnd" cmpd="sng" algn="ctr">
                <a:solidFill>
                  <a:srgbClr val="E97172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6" name="Group 198">
              <a:extLst>
                <a:ext uri="{FF2B5EF4-FFF2-40B4-BE49-F238E27FC236}">
                  <a16:creationId xmlns:a16="http://schemas.microsoft.com/office/drawing/2014/main" id="{3AB0FE28-501E-4350-8857-4F4F357A0C00}"/>
                </a:ext>
              </a:extLst>
            </p:cNvPr>
            <p:cNvGrpSpPr/>
            <p:nvPr/>
          </p:nvGrpSpPr>
          <p:grpSpPr>
            <a:xfrm flipV="1">
              <a:off x="7690180" y="4294623"/>
              <a:ext cx="2093539" cy="307260"/>
              <a:chOff x="5866843" y="2655454"/>
              <a:chExt cx="1570154" cy="230445"/>
            </a:xfrm>
          </p:grpSpPr>
          <p:cxnSp>
            <p:nvCxnSpPr>
              <p:cNvPr id="77" name="Straight Connector 199">
                <a:extLst>
                  <a:ext uri="{FF2B5EF4-FFF2-40B4-BE49-F238E27FC236}">
                    <a16:creationId xmlns:a16="http://schemas.microsoft.com/office/drawing/2014/main" id="{88DC625F-CC44-4096-A729-A141951A154E}"/>
                  </a:ext>
                </a:extLst>
              </p:cNvPr>
              <p:cNvCxnSpPr/>
              <p:nvPr/>
            </p:nvCxnSpPr>
            <p:spPr>
              <a:xfrm>
                <a:off x="6075257" y="2655455"/>
                <a:ext cx="1361740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E97172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8" name="Straight Connector 200">
                <a:extLst>
                  <a:ext uri="{FF2B5EF4-FFF2-40B4-BE49-F238E27FC236}">
                    <a16:creationId xmlns:a16="http://schemas.microsoft.com/office/drawing/2014/main" id="{C832FD3D-F201-462A-90A5-2F6C2F9FE821}"/>
                  </a:ext>
                </a:extLst>
              </p:cNvPr>
              <p:cNvCxnSpPr/>
              <p:nvPr/>
            </p:nvCxnSpPr>
            <p:spPr>
              <a:xfrm>
                <a:off x="6075255" y="2655454"/>
                <a:ext cx="0" cy="230444"/>
              </a:xfrm>
              <a:prstGeom prst="line">
                <a:avLst/>
              </a:prstGeom>
              <a:noFill/>
              <a:ln w="19050" cap="rnd" cmpd="sng" algn="ctr">
                <a:solidFill>
                  <a:srgbClr val="E9717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Straight Connector 201">
                <a:extLst>
                  <a:ext uri="{FF2B5EF4-FFF2-40B4-BE49-F238E27FC236}">
                    <a16:creationId xmlns:a16="http://schemas.microsoft.com/office/drawing/2014/main" id="{728024C0-889E-4DA2-A400-2352C0009C2B}"/>
                  </a:ext>
                </a:extLst>
              </p:cNvPr>
              <p:cNvCxnSpPr/>
              <p:nvPr/>
            </p:nvCxnSpPr>
            <p:spPr>
              <a:xfrm rot="16200000" flipV="1">
                <a:off x="5971049" y="2781693"/>
                <a:ext cx="0" cy="208412"/>
              </a:xfrm>
              <a:prstGeom prst="line">
                <a:avLst/>
              </a:prstGeom>
              <a:noFill/>
              <a:ln w="19050" cap="rnd" cmpd="sng" algn="ctr">
                <a:solidFill>
                  <a:srgbClr val="E97172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0" name="Group 202">
              <a:extLst>
                <a:ext uri="{FF2B5EF4-FFF2-40B4-BE49-F238E27FC236}">
                  <a16:creationId xmlns:a16="http://schemas.microsoft.com/office/drawing/2014/main" id="{C9C10E44-D57C-4DFE-970F-2461D953F655}"/>
                </a:ext>
              </a:extLst>
            </p:cNvPr>
            <p:cNvGrpSpPr/>
            <p:nvPr/>
          </p:nvGrpSpPr>
          <p:grpSpPr>
            <a:xfrm>
              <a:off x="7690180" y="1974111"/>
              <a:ext cx="768095" cy="307260"/>
              <a:chOff x="5866843" y="2655454"/>
              <a:chExt cx="576071" cy="230445"/>
            </a:xfrm>
          </p:grpSpPr>
          <p:cxnSp>
            <p:nvCxnSpPr>
              <p:cNvPr id="81" name="Straight Connector 203">
                <a:extLst>
                  <a:ext uri="{FF2B5EF4-FFF2-40B4-BE49-F238E27FC236}">
                    <a16:creationId xmlns:a16="http://schemas.microsoft.com/office/drawing/2014/main" id="{E10F4E4E-83D7-47C3-B57B-ADBD469B7C23}"/>
                  </a:ext>
                </a:extLst>
              </p:cNvPr>
              <p:cNvCxnSpPr/>
              <p:nvPr/>
            </p:nvCxnSpPr>
            <p:spPr>
              <a:xfrm>
                <a:off x="6075257" y="2655455"/>
                <a:ext cx="367657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2" name="Straight Connector 204">
                <a:extLst>
                  <a:ext uri="{FF2B5EF4-FFF2-40B4-BE49-F238E27FC236}">
                    <a16:creationId xmlns:a16="http://schemas.microsoft.com/office/drawing/2014/main" id="{DD8BA626-D20B-45FC-8D9E-5CE0F3CBA865}"/>
                  </a:ext>
                </a:extLst>
              </p:cNvPr>
              <p:cNvCxnSpPr/>
              <p:nvPr/>
            </p:nvCxnSpPr>
            <p:spPr>
              <a:xfrm>
                <a:off x="6075255" y="2655454"/>
                <a:ext cx="0" cy="230444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205">
                <a:extLst>
                  <a:ext uri="{FF2B5EF4-FFF2-40B4-BE49-F238E27FC236}">
                    <a16:creationId xmlns:a16="http://schemas.microsoft.com/office/drawing/2014/main" id="{E356A740-6D6C-4846-A9C4-9144A02E5BB9}"/>
                  </a:ext>
                </a:extLst>
              </p:cNvPr>
              <p:cNvCxnSpPr/>
              <p:nvPr/>
            </p:nvCxnSpPr>
            <p:spPr>
              <a:xfrm rot="16200000" flipV="1">
                <a:off x="5971049" y="2781693"/>
                <a:ext cx="0" cy="208412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oup 207">
              <a:extLst>
                <a:ext uri="{FF2B5EF4-FFF2-40B4-BE49-F238E27FC236}">
                  <a16:creationId xmlns:a16="http://schemas.microsoft.com/office/drawing/2014/main" id="{2F15B55F-5724-45B0-9BE2-46F6C6DC46D0}"/>
                </a:ext>
              </a:extLst>
            </p:cNvPr>
            <p:cNvGrpSpPr/>
            <p:nvPr/>
          </p:nvGrpSpPr>
          <p:grpSpPr>
            <a:xfrm flipV="1">
              <a:off x="7690180" y="2681650"/>
              <a:ext cx="768095" cy="307260"/>
              <a:chOff x="5866843" y="2655454"/>
              <a:chExt cx="576071" cy="230445"/>
            </a:xfrm>
          </p:grpSpPr>
          <p:cxnSp>
            <p:nvCxnSpPr>
              <p:cNvPr id="85" name="Straight Connector 208">
                <a:extLst>
                  <a:ext uri="{FF2B5EF4-FFF2-40B4-BE49-F238E27FC236}">
                    <a16:creationId xmlns:a16="http://schemas.microsoft.com/office/drawing/2014/main" id="{A75EC45E-4FA3-4B24-947E-611714328B7B}"/>
                  </a:ext>
                </a:extLst>
              </p:cNvPr>
              <p:cNvCxnSpPr/>
              <p:nvPr/>
            </p:nvCxnSpPr>
            <p:spPr>
              <a:xfrm>
                <a:off x="6075257" y="2655455"/>
                <a:ext cx="367657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6" name="Straight Connector 209">
                <a:extLst>
                  <a:ext uri="{FF2B5EF4-FFF2-40B4-BE49-F238E27FC236}">
                    <a16:creationId xmlns:a16="http://schemas.microsoft.com/office/drawing/2014/main" id="{07E1B332-0804-49BC-A2B2-0AD7FD2ECCAE}"/>
                  </a:ext>
                </a:extLst>
              </p:cNvPr>
              <p:cNvCxnSpPr/>
              <p:nvPr/>
            </p:nvCxnSpPr>
            <p:spPr>
              <a:xfrm>
                <a:off x="6075255" y="2655454"/>
                <a:ext cx="0" cy="230444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Straight Connector 210">
                <a:extLst>
                  <a:ext uri="{FF2B5EF4-FFF2-40B4-BE49-F238E27FC236}">
                    <a16:creationId xmlns:a16="http://schemas.microsoft.com/office/drawing/2014/main" id="{834A5EC1-3D00-4B6F-93EE-61294B8EB193}"/>
                  </a:ext>
                </a:extLst>
              </p:cNvPr>
              <p:cNvCxnSpPr/>
              <p:nvPr/>
            </p:nvCxnSpPr>
            <p:spPr>
              <a:xfrm rot="16200000" flipV="1">
                <a:off x="5971049" y="2781693"/>
                <a:ext cx="0" cy="208412"/>
              </a:xfrm>
              <a:prstGeom prst="line">
                <a:avLst/>
              </a:prstGeom>
              <a:noFill/>
              <a:ln w="19050" cap="rnd" cmpd="sng" algn="ctr">
                <a:solidFill>
                  <a:srgbClr val="650E1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8" name="Straight Connector 211">
              <a:extLst>
                <a:ext uri="{FF2B5EF4-FFF2-40B4-BE49-F238E27FC236}">
                  <a16:creationId xmlns:a16="http://schemas.microsoft.com/office/drawing/2014/main" id="{D2801EE0-3E89-471A-960A-55759BED4277}"/>
                </a:ext>
              </a:extLst>
            </p:cNvPr>
            <p:cNvCxnSpPr/>
            <p:nvPr/>
          </p:nvCxnSpPr>
          <p:spPr>
            <a:xfrm>
              <a:off x="7620745" y="5677677"/>
              <a:ext cx="837528" cy="0"/>
            </a:xfrm>
            <a:prstGeom prst="line">
              <a:avLst/>
            </a:prstGeom>
            <a:noFill/>
            <a:ln w="19050" cap="rnd" cmpd="sng" algn="ctr">
              <a:solidFill>
                <a:srgbClr val="00B2F2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89" name="组合 102">
              <a:extLst>
                <a:ext uri="{FF2B5EF4-FFF2-40B4-BE49-F238E27FC236}">
                  <a16:creationId xmlns:a16="http://schemas.microsoft.com/office/drawing/2014/main" id="{BDD9C25D-57D4-4997-BDDC-8A1C0B6D81BB}"/>
                </a:ext>
              </a:extLst>
            </p:cNvPr>
            <p:cNvGrpSpPr/>
            <p:nvPr/>
          </p:nvGrpSpPr>
          <p:grpSpPr>
            <a:xfrm>
              <a:off x="5523147" y="5220972"/>
              <a:ext cx="1934629" cy="846654"/>
              <a:chOff x="468937" y="2419540"/>
              <a:chExt cx="1934629" cy="846654"/>
            </a:xfrm>
          </p:grpSpPr>
          <p:sp>
            <p:nvSpPr>
              <p:cNvPr id="90" name="TextBox 18">
                <a:extLst>
                  <a:ext uri="{FF2B5EF4-FFF2-40B4-BE49-F238E27FC236}">
                    <a16:creationId xmlns:a16="http://schemas.microsoft.com/office/drawing/2014/main" id="{306F9C3F-AC62-4A51-BF93-F248E3FA341F}"/>
                  </a:ext>
                </a:extLst>
              </p:cNvPr>
              <p:cNvSpPr txBox="1"/>
              <p:nvPr/>
            </p:nvSpPr>
            <p:spPr>
              <a:xfrm flipH="1">
                <a:off x="468937" y="2419540"/>
                <a:ext cx="639933" cy="18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Roboto Black" charset="0"/>
                    <a:ea typeface="Roboto Black" charset="0"/>
                    <a:cs typeface="Roboto Black" charset="0"/>
                  </a:rPr>
                  <a:t>PRESENT</a:t>
                </a:r>
                <a:endParaRPr lang="en-US" dirty="0">
                  <a:solidFill>
                    <a:srgbClr val="FFFFFF"/>
                  </a:solidFill>
                  <a:latin typeface="Roboto Black" charset="0"/>
                  <a:ea typeface="Roboto Black" charset="0"/>
                  <a:cs typeface="Roboto Black" charset="0"/>
                </a:endParaRPr>
              </a:p>
            </p:txBody>
          </p:sp>
          <p:sp>
            <p:nvSpPr>
              <p:cNvPr id="91" name="矩形 106">
                <a:extLst>
                  <a:ext uri="{FF2B5EF4-FFF2-40B4-BE49-F238E27FC236}">
                    <a16:creationId xmlns:a16="http://schemas.microsoft.com/office/drawing/2014/main" id="{D65F3F60-4203-4894-9B3D-013B6D0FAB6A}"/>
                  </a:ext>
                </a:extLst>
              </p:cNvPr>
              <p:cNvSpPr/>
              <p:nvPr/>
            </p:nvSpPr>
            <p:spPr>
              <a:xfrm>
                <a:off x="470268" y="2823664"/>
                <a:ext cx="1933298" cy="44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rPr>
                  <a:t>OF THIS SCHEME, WE THANK YOU FOR YOUR READING, </a:t>
                </a:r>
                <a:r>
                  <a:rPr lang="en-US" altLang="zh-CN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rPr>
                  <a:t>THE PROPOSAL</a:t>
                </a:r>
                <a:endParaRPr lang="en-US" altLang="zh-CN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组合 113">
              <a:extLst>
                <a:ext uri="{FF2B5EF4-FFF2-40B4-BE49-F238E27FC236}">
                  <a16:creationId xmlns:a16="http://schemas.microsoft.com/office/drawing/2014/main" id="{D86DBE93-A24C-420B-9653-486EBEB7C866}"/>
                </a:ext>
              </a:extLst>
            </p:cNvPr>
            <p:cNvGrpSpPr/>
            <p:nvPr/>
          </p:nvGrpSpPr>
          <p:grpSpPr>
            <a:xfrm>
              <a:off x="5523147" y="3506472"/>
              <a:ext cx="1934629" cy="846654"/>
              <a:chOff x="468937" y="2419540"/>
              <a:chExt cx="1934629" cy="846654"/>
            </a:xfrm>
          </p:grpSpPr>
          <p:sp>
            <p:nvSpPr>
              <p:cNvPr id="93" name="TextBox 18">
                <a:extLst>
                  <a:ext uri="{FF2B5EF4-FFF2-40B4-BE49-F238E27FC236}">
                    <a16:creationId xmlns:a16="http://schemas.microsoft.com/office/drawing/2014/main" id="{477A7E31-9FB2-478D-A543-59533CCFAF6C}"/>
                  </a:ext>
                </a:extLst>
              </p:cNvPr>
              <p:cNvSpPr txBox="1"/>
              <p:nvPr/>
            </p:nvSpPr>
            <p:spPr>
              <a:xfrm flipH="1">
                <a:off x="468937" y="2419540"/>
                <a:ext cx="639933" cy="18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Roboto Black" charset="0"/>
                    <a:ea typeface="Roboto Black" charset="0"/>
                    <a:cs typeface="Roboto Black" charset="0"/>
                  </a:rPr>
                  <a:t>PRESENT</a:t>
                </a:r>
                <a:endParaRPr lang="en-US" dirty="0">
                  <a:solidFill>
                    <a:srgbClr val="FFFFFF"/>
                  </a:solidFill>
                  <a:latin typeface="Roboto Black" charset="0"/>
                  <a:ea typeface="Roboto Black" charset="0"/>
                  <a:cs typeface="Roboto Black" charset="0"/>
                </a:endParaRPr>
              </a:p>
            </p:txBody>
          </p:sp>
          <p:sp>
            <p:nvSpPr>
              <p:cNvPr id="94" name="矩形 134">
                <a:extLst>
                  <a:ext uri="{FF2B5EF4-FFF2-40B4-BE49-F238E27FC236}">
                    <a16:creationId xmlns:a16="http://schemas.microsoft.com/office/drawing/2014/main" id="{9284F7D6-2956-44D7-9CC6-C43B6BA1A3BF}"/>
                  </a:ext>
                </a:extLst>
              </p:cNvPr>
              <p:cNvSpPr/>
              <p:nvPr/>
            </p:nvSpPr>
            <p:spPr>
              <a:xfrm>
                <a:off x="470268" y="2823664"/>
                <a:ext cx="1933298" cy="44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rPr>
                  <a:t>OF THIS SCHEME, WE THANK YOU FOR YOUR READING, </a:t>
                </a:r>
                <a:r>
                  <a:rPr lang="en-US" altLang="zh-CN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rPr>
                  <a:t>THE PROPOSAL</a:t>
                </a:r>
                <a:endParaRPr lang="en-US" altLang="zh-CN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组合 136">
              <a:extLst>
                <a:ext uri="{FF2B5EF4-FFF2-40B4-BE49-F238E27FC236}">
                  <a16:creationId xmlns:a16="http://schemas.microsoft.com/office/drawing/2014/main" id="{9C797A29-3E8E-4F7D-8C37-11B931F2D67A}"/>
                </a:ext>
              </a:extLst>
            </p:cNvPr>
            <p:cNvGrpSpPr/>
            <p:nvPr/>
          </p:nvGrpSpPr>
          <p:grpSpPr>
            <a:xfrm>
              <a:off x="5523147" y="1906272"/>
              <a:ext cx="1934629" cy="846654"/>
              <a:chOff x="468937" y="2419540"/>
              <a:chExt cx="1934629" cy="846654"/>
            </a:xfrm>
          </p:grpSpPr>
          <p:sp>
            <p:nvSpPr>
              <p:cNvPr id="96" name="TextBox 18">
                <a:extLst>
                  <a:ext uri="{FF2B5EF4-FFF2-40B4-BE49-F238E27FC236}">
                    <a16:creationId xmlns:a16="http://schemas.microsoft.com/office/drawing/2014/main" id="{5A0276F0-7D7D-4FF6-9302-658BED5A635F}"/>
                  </a:ext>
                </a:extLst>
              </p:cNvPr>
              <p:cNvSpPr txBox="1"/>
              <p:nvPr/>
            </p:nvSpPr>
            <p:spPr>
              <a:xfrm flipH="1">
                <a:off x="468937" y="2419540"/>
                <a:ext cx="639933" cy="18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Roboto Black" charset="0"/>
                    <a:ea typeface="Roboto Black" charset="0"/>
                    <a:cs typeface="Roboto Black" charset="0"/>
                  </a:rPr>
                  <a:t>PRESENT</a:t>
                </a:r>
                <a:endParaRPr lang="en-US" dirty="0">
                  <a:solidFill>
                    <a:srgbClr val="FFFFFF"/>
                  </a:solidFill>
                  <a:latin typeface="Roboto Black" charset="0"/>
                  <a:ea typeface="Roboto Black" charset="0"/>
                  <a:cs typeface="Roboto Black" charset="0"/>
                </a:endParaRPr>
              </a:p>
            </p:txBody>
          </p:sp>
          <p:sp>
            <p:nvSpPr>
              <p:cNvPr id="97" name="矩形 138">
                <a:extLst>
                  <a:ext uri="{FF2B5EF4-FFF2-40B4-BE49-F238E27FC236}">
                    <a16:creationId xmlns:a16="http://schemas.microsoft.com/office/drawing/2014/main" id="{25DCE659-B962-4726-A08D-681ED55DAEC1}"/>
                  </a:ext>
                </a:extLst>
              </p:cNvPr>
              <p:cNvSpPr/>
              <p:nvPr/>
            </p:nvSpPr>
            <p:spPr>
              <a:xfrm>
                <a:off x="470268" y="2823664"/>
                <a:ext cx="1933298" cy="44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rPr>
                  <a:t>OF THIS SCHEME, WE THANK YOU FOR YOUR READING, </a:t>
                </a:r>
                <a:r>
                  <a:rPr lang="en-US" altLang="zh-CN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rPr>
                  <a:t>THE PROPOSAL</a:t>
                </a:r>
                <a:endParaRPr lang="en-US" altLang="zh-CN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88326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/>
          <p:cNvCxnSpPr>
            <a:cxnSpLocks/>
          </p:cNvCxnSpPr>
          <p:nvPr/>
        </p:nvCxnSpPr>
        <p:spPr>
          <a:xfrm>
            <a:off x="20621466" y="9504066"/>
            <a:ext cx="0" cy="198679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/>
          </p:cNvCxnSpPr>
          <p:nvPr/>
        </p:nvCxnSpPr>
        <p:spPr>
          <a:xfrm>
            <a:off x="20625836" y="4304052"/>
            <a:ext cx="0" cy="198679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8397356" y="5974078"/>
            <a:ext cx="0" cy="41689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2464290" y="4342017"/>
            <a:ext cx="0" cy="714884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14415618" y="3541438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4477084" y="10447328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18558900" y="10459068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8558902" y="3512744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 flipH="1">
            <a:off x="9413257" y="7887158"/>
            <a:ext cx="632002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6134566" y="6968686"/>
            <a:ext cx="0" cy="19640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54"/>
          <p:cNvSpPr/>
          <p:nvPr/>
        </p:nvSpPr>
        <p:spPr>
          <a:xfrm>
            <a:off x="2145159" y="7320108"/>
            <a:ext cx="3591270" cy="1314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08" name="Rounded Rectangle 22"/>
          <p:cNvSpPr/>
          <p:nvPr/>
        </p:nvSpPr>
        <p:spPr>
          <a:xfrm>
            <a:off x="6890492" y="5699878"/>
            <a:ext cx="2927752" cy="10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09" name="Rounded Rectangle 23"/>
          <p:cNvSpPr/>
          <p:nvPr/>
        </p:nvSpPr>
        <p:spPr>
          <a:xfrm>
            <a:off x="6890492" y="7428464"/>
            <a:ext cx="2927752" cy="1044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0" name="Rounded Rectangle 24"/>
          <p:cNvSpPr/>
          <p:nvPr/>
        </p:nvSpPr>
        <p:spPr>
          <a:xfrm>
            <a:off x="6890491" y="9146032"/>
            <a:ext cx="2927750" cy="1044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1" name="Rounded Rectangle 27"/>
          <p:cNvSpPr/>
          <p:nvPr/>
        </p:nvSpPr>
        <p:spPr>
          <a:xfrm>
            <a:off x="10972306" y="5699878"/>
            <a:ext cx="2927752" cy="10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2" name="Rounded Rectangle 28"/>
          <p:cNvSpPr/>
          <p:nvPr/>
        </p:nvSpPr>
        <p:spPr>
          <a:xfrm>
            <a:off x="10972308" y="7428464"/>
            <a:ext cx="2927752" cy="1044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3" name="Rounded Rectangle 29"/>
          <p:cNvSpPr/>
          <p:nvPr/>
        </p:nvSpPr>
        <p:spPr>
          <a:xfrm>
            <a:off x="10972307" y="9146032"/>
            <a:ext cx="2927750" cy="10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4" name="Rounded Rectangle 36"/>
          <p:cNvSpPr/>
          <p:nvPr/>
        </p:nvSpPr>
        <p:spPr>
          <a:xfrm>
            <a:off x="10972304" y="3971290"/>
            <a:ext cx="2927752" cy="1044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5" name="Rounded Rectangle 37"/>
          <p:cNvSpPr/>
          <p:nvPr/>
        </p:nvSpPr>
        <p:spPr>
          <a:xfrm>
            <a:off x="10972304" y="10866266"/>
            <a:ext cx="2927752" cy="1044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6" name="Rounded Rectangle 38"/>
          <p:cNvSpPr/>
          <p:nvPr/>
        </p:nvSpPr>
        <p:spPr>
          <a:xfrm>
            <a:off x="15054120" y="10866266"/>
            <a:ext cx="2927752" cy="1044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7" name="Rounded Rectangle 39"/>
          <p:cNvSpPr/>
          <p:nvPr/>
        </p:nvSpPr>
        <p:spPr>
          <a:xfrm>
            <a:off x="15054120" y="3970190"/>
            <a:ext cx="2927752" cy="10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8" name="Rounded Rectangle 40"/>
          <p:cNvSpPr/>
          <p:nvPr/>
        </p:nvSpPr>
        <p:spPr>
          <a:xfrm>
            <a:off x="19135938" y="10866264"/>
            <a:ext cx="2927752" cy="10444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9" name="Rounded Rectangle 41"/>
          <p:cNvSpPr/>
          <p:nvPr/>
        </p:nvSpPr>
        <p:spPr>
          <a:xfrm>
            <a:off x="19135938" y="9146028"/>
            <a:ext cx="2927752" cy="10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20" name="Rounded Rectangle 42"/>
          <p:cNvSpPr/>
          <p:nvPr/>
        </p:nvSpPr>
        <p:spPr>
          <a:xfrm>
            <a:off x="19135938" y="5699878"/>
            <a:ext cx="2927752" cy="1044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21" name="Rounded Rectangle 43"/>
          <p:cNvSpPr/>
          <p:nvPr/>
        </p:nvSpPr>
        <p:spPr>
          <a:xfrm>
            <a:off x="19135938" y="3979642"/>
            <a:ext cx="2927752" cy="10444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22" name="Rounded Rectangle 48"/>
          <p:cNvSpPr/>
          <p:nvPr/>
        </p:nvSpPr>
        <p:spPr>
          <a:xfrm>
            <a:off x="15054120" y="7428464"/>
            <a:ext cx="2927752" cy="104448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1143301" y="7560843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143301" y="9270119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094086" y="581294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45597" y="7636813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045597" y="9346089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996382" y="588891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1062246" y="4109068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1021570" y="1100085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5258645" y="7546861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5177590" y="4095088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5136914" y="10986872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9314079" y="5888915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9233024" y="4123968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9192348" y="11015754"/>
            <a:ext cx="2747867" cy="70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9282237" y="9291735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643995" y="7534893"/>
            <a:ext cx="2649442" cy="132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4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Write Here</a:t>
            </a:r>
            <a:endParaRPr kumimoji="0" lang="en-US" sz="3994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239CEA9B-910B-4D34-AB40-B550468F161D}"/>
              </a:ext>
            </a:extLst>
          </p:cNvPr>
          <p:cNvSpPr txBox="1">
            <a:spLocks/>
          </p:cNvSpPr>
          <p:nvPr/>
        </p:nvSpPr>
        <p:spPr>
          <a:xfrm>
            <a:off x="1051438" y="1877299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983617A7-80C0-4A17-B7AE-043BD4019139}"/>
              </a:ext>
            </a:extLst>
          </p:cNvPr>
          <p:cNvSpPr txBox="1">
            <a:spLocks/>
          </p:cNvSpPr>
          <p:nvPr/>
        </p:nvSpPr>
        <p:spPr>
          <a:xfrm>
            <a:off x="1033284" y="670362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16793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 rot="5400000">
            <a:off x="11958720" y="7258142"/>
            <a:ext cx="507396" cy="8248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6" name="Rectangle 75"/>
          <p:cNvSpPr/>
          <p:nvPr/>
        </p:nvSpPr>
        <p:spPr>
          <a:xfrm rot="5400000">
            <a:off x="11938304" y="1367614"/>
            <a:ext cx="507396" cy="82489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8118" y="5422997"/>
            <a:ext cx="507396" cy="6130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9228354" y="7246734"/>
            <a:ext cx="5927292" cy="2373764"/>
          </a:xfrm>
          <a:prstGeom prst="roundRect">
            <a:avLst>
              <a:gd name="adj" fmla="val 303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69889" y="7694309"/>
            <a:ext cx="4444230" cy="829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2" b="1" i="0" u="none" strike="noStrike" kern="0" cap="none" spc="5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$43.000.000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17697" y="8499086"/>
            <a:ext cx="3148618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BUDGET PLAN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13953176" y="4309160"/>
            <a:ext cx="5927292" cy="2373764"/>
          </a:xfrm>
          <a:prstGeom prst="roundRect">
            <a:avLst>
              <a:gd name="adj" fmla="val 303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46008" y="4756737"/>
            <a:ext cx="2941639" cy="829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2" b="1" i="0" u="none" strike="noStrike" kern="0" cap="none" spc="5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$23.000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422674" y="5561514"/>
            <a:ext cx="2988319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CONSUMTION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13953176" y="10184306"/>
            <a:ext cx="5927292" cy="2373764"/>
          </a:xfrm>
          <a:prstGeom prst="roundRect">
            <a:avLst>
              <a:gd name="adj" fmla="val 303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36947" y="10631883"/>
            <a:ext cx="3359766" cy="829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2" b="1" i="0" u="none" strike="noStrike" kern="0" cap="none" spc="5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$434.000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22670" y="11436660"/>
            <a:ext cx="2988319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CONSUMTION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4239454" y="4309160"/>
            <a:ext cx="5927292" cy="2373764"/>
          </a:xfrm>
          <a:prstGeom prst="roundRect">
            <a:avLst>
              <a:gd name="adj" fmla="val 303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90053" y="4756737"/>
            <a:ext cx="4026102" cy="829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2" b="1" i="0" u="none" strike="noStrike" kern="0" cap="none" spc="5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$1.340.000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08950" y="5561514"/>
            <a:ext cx="2988319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CONSUMTION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4239454" y="10184306"/>
            <a:ext cx="5927292" cy="2373764"/>
          </a:xfrm>
          <a:prstGeom prst="roundRect">
            <a:avLst>
              <a:gd name="adj" fmla="val 303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23225" y="10631883"/>
            <a:ext cx="3359766" cy="829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2" b="1" i="0" u="none" strike="noStrike" kern="0" cap="none" spc="5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$934.000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08946" y="11436660"/>
            <a:ext cx="2988319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CONSUMTION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070803" y="7570315"/>
            <a:ext cx="5673262" cy="194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consev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ctetur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adipis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cing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elit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dolor sit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9937" y="7570315"/>
            <a:ext cx="5673262" cy="194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consev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ctetur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adipis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cing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elit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 dolor sit</a:t>
            </a: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C580A7A6-24ED-4D2D-8593-0E2308D81851}"/>
              </a:ext>
            </a:extLst>
          </p:cNvPr>
          <p:cNvSpPr txBox="1">
            <a:spLocks/>
          </p:cNvSpPr>
          <p:nvPr/>
        </p:nvSpPr>
        <p:spPr>
          <a:xfrm>
            <a:off x="1051438" y="2126303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A9630F1E-0CCA-4556-8C5E-63522F9FFACD}"/>
              </a:ext>
            </a:extLst>
          </p:cNvPr>
          <p:cNvSpPr txBox="1">
            <a:spLocks/>
          </p:cNvSpPr>
          <p:nvPr/>
        </p:nvSpPr>
        <p:spPr>
          <a:xfrm>
            <a:off x="1033284" y="919368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  <a:endParaRPr kumimoji="0" lang="en-US" sz="8786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18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106917" y="3517055"/>
          <a:ext cx="11444934" cy="762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105504" y="4550523"/>
            <a:ext cx="8483748" cy="259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Lorem ipsum dolor sit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amet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, cons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ectetur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adipis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cing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elit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,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sed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do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eiusmod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tempor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incidi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dunt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ectetur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adipis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cing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elit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,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sed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dunt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ectetur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adipis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cing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elit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,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cs typeface="Aharoni" panose="02010803020104030203" pitchFamily="2" charset="-79"/>
                <a:sym typeface="Helvetica Neue"/>
              </a:rPr>
              <a:t>sed</a:t>
            </a:r>
            <a:endParaRPr kumimoji="0" lang="en-US" sz="27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Helvetica Neue"/>
              <a:cs typeface="Aharoni" panose="02010803020104030203" pitchFamily="2" charset="-79"/>
              <a:sym typeface="Helvetica Neue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72850" y="7332034"/>
            <a:ext cx="405772" cy="4057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07148" y="7184947"/>
            <a:ext cx="5456008" cy="952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Lorem ipsum dolor sit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amet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,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conse</a:t>
            </a:r>
            <a:endParaRPr kumimoji="0" lang="en-US" sz="27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572850" y="8522600"/>
            <a:ext cx="405772" cy="4057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07148" y="8375513"/>
            <a:ext cx="5456008" cy="952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Lorem ipsum dolor sit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amet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,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conse</a:t>
            </a:r>
            <a:endParaRPr kumimoji="0" lang="en-US" sz="27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11883" y="3874462"/>
            <a:ext cx="4057521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WRITE SUBTITLE</a:t>
            </a:r>
          </a:p>
        </p:txBody>
      </p:sp>
      <p:sp>
        <p:nvSpPr>
          <p:cNvPr id="51" name="Oval 50"/>
          <p:cNvSpPr/>
          <p:nvPr/>
        </p:nvSpPr>
        <p:spPr>
          <a:xfrm>
            <a:off x="2572850" y="9677814"/>
            <a:ext cx="405772" cy="4057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07148" y="9530727"/>
            <a:ext cx="5456008" cy="952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Lorem ipsum dolor sit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amet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, </a:t>
            </a:r>
            <a:r>
              <a:rPr kumimoji="0" lang="en-US" sz="27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conse</a:t>
            </a:r>
            <a:r>
              <a:rPr kumimoji="0" lang="en-US" sz="27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Helvetica Neue"/>
                <a:ea typeface="Adobe Fan Heiti Std B" panose="020B0700000000000000" pitchFamily="34" charset="-128"/>
                <a:sym typeface="Helvetica Neue"/>
              </a:rPr>
              <a:t> </a:t>
            </a:r>
            <a:endParaRPr kumimoji="0" lang="en-US" sz="27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BD1C983-F10B-4830-9512-AE37B51B069C}"/>
              </a:ext>
            </a:extLst>
          </p:cNvPr>
          <p:cNvSpPr txBox="1">
            <a:spLocks/>
          </p:cNvSpPr>
          <p:nvPr/>
        </p:nvSpPr>
        <p:spPr>
          <a:xfrm>
            <a:off x="1051438" y="1877299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1C51DA9-E385-44E0-96D8-F3746B5593FF}"/>
              </a:ext>
            </a:extLst>
          </p:cNvPr>
          <p:cNvSpPr txBox="1">
            <a:spLocks/>
          </p:cNvSpPr>
          <p:nvPr/>
        </p:nvSpPr>
        <p:spPr>
          <a:xfrm>
            <a:off x="1033284" y="670362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13990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05334" y="6175478"/>
            <a:ext cx="21773336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05335" y="3464191"/>
            <a:ext cx="3375282" cy="2130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89083" y="3464191"/>
            <a:ext cx="3375282" cy="2130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19639" y="3464191"/>
            <a:ext cx="3375282" cy="2130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703389" y="3464191"/>
            <a:ext cx="3375282" cy="21303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Isosceles Triangle 4"/>
          <p:cNvSpPr/>
          <p:nvPr/>
        </p:nvSpPr>
        <p:spPr>
          <a:xfrm rot="10800000">
            <a:off x="2647146" y="5288730"/>
            <a:ext cx="691656" cy="5962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>
            <a:off x="7430896" y="5288730"/>
            <a:ext cx="691656" cy="59625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16261450" y="5288728"/>
            <a:ext cx="691656" cy="5962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9" name="Isosceles Triangle 28"/>
          <p:cNvSpPr/>
          <p:nvPr/>
        </p:nvSpPr>
        <p:spPr>
          <a:xfrm rot="10800000">
            <a:off x="21045200" y="5288728"/>
            <a:ext cx="691656" cy="5962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5334" y="7464469"/>
            <a:ext cx="4157148" cy="4802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921522" y="7464469"/>
            <a:ext cx="4157148" cy="4802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09382" y="7464469"/>
            <a:ext cx="4157148" cy="4802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113428" y="7464469"/>
            <a:ext cx="4157148" cy="4802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517474" y="7464469"/>
            <a:ext cx="4157148" cy="4802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05334" y="7504931"/>
            <a:ext cx="4157148" cy="966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09378" y="7464471"/>
            <a:ext cx="4157148" cy="966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13424" y="7464471"/>
            <a:ext cx="4157148" cy="966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517472" y="7464471"/>
            <a:ext cx="4157148" cy="966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921522" y="7464471"/>
            <a:ext cx="4157148" cy="966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6015" y="3642226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09765" y="3642226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540323" y="3672124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324073" y="3672124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72080" y="6184270"/>
            <a:ext cx="1641796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january</a:t>
            </a:r>
            <a:endParaRPr kumimoji="0" lang="en-US" sz="31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69639" y="6184270"/>
            <a:ext cx="1414169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march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079886" y="6184270"/>
            <a:ext cx="1026243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june</a:t>
            </a:r>
            <a:endParaRPr kumimoji="0" lang="en-US" sz="31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613566" y="6184270"/>
            <a:ext cx="1526379" cy="584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august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16949" y="7579138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09765" y="7579138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30655" y="7579138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523473" y="7579138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916111" y="7579138"/>
            <a:ext cx="2133918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Keyword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09418" y="4453958"/>
            <a:ext cx="2967108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93168" y="4453958"/>
            <a:ext cx="2967108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123726" y="4453958"/>
            <a:ext cx="2967108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07476" y="4453958"/>
            <a:ext cx="2967108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68283" y="8700778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21552" y="8847172"/>
            <a:ext cx="252408" cy="2524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42713" y="8700778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6195980" y="8847172"/>
            <a:ext cx="252408" cy="252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42713" y="9809894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195980" y="9956288"/>
            <a:ext cx="252408" cy="252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42713" y="10919012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6195980" y="11065404"/>
            <a:ext cx="252408" cy="252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846593" y="8700778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0599860" y="8847172"/>
            <a:ext cx="252408" cy="2524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846593" y="9809894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0599860" y="9956288"/>
            <a:ext cx="252408" cy="2524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250473" y="8705902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5003740" y="8852296"/>
            <a:ext cx="252408" cy="2524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5250473" y="9815018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15003740" y="9961412"/>
            <a:ext cx="252408" cy="2524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250473" y="10924134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5003740" y="11070528"/>
            <a:ext cx="252408" cy="2524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654353" y="8700778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9407620" y="8847172"/>
            <a:ext cx="252408" cy="252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654353" y="9809894"/>
            <a:ext cx="3165302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Lorem ipsum dolor sit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amet</a:t>
            </a: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, </a:t>
            </a:r>
            <a:r>
              <a:rPr kumimoji="0" lang="en-US" sz="2396" b="1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consec</a:t>
            </a:r>
            <a:endParaRPr kumimoji="0" lang="en-US" sz="2396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9407620" y="9956288"/>
            <a:ext cx="252408" cy="2524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3C17684E-19FD-4F70-B97D-675CB475935F}"/>
              </a:ext>
            </a:extLst>
          </p:cNvPr>
          <p:cNvSpPr txBox="1">
            <a:spLocks/>
          </p:cNvSpPr>
          <p:nvPr/>
        </p:nvSpPr>
        <p:spPr>
          <a:xfrm>
            <a:off x="1051438" y="1877299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63" name="Title 2">
            <a:extLst>
              <a:ext uri="{FF2B5EF4-FFF2-40B4-BE49-F238E27FC236}">
                <a16:creationId xmlns:a16="http://schemas.microsoft.com/office/drawing/2014/main" id="{6B316B00-6CCB-446B-A864-7B0D71487FCF}"/>
              </a:ext>
            </a:extLst>
          </p:cNvPr>
          <p:cNvSpPr txBox="1">
            <a:spLocks/>
          </p:cNvSpPr>
          <p:nvPr/>
        </p:nvSpPr>
        <p:spPr>
          <a:xfrm>
            <a:off x="1033284" y="670362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4378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lbow Connector 9"/>
          <p:cNvCxnSpPr>
            <a:stCxn id="100" idx="2"/>
          </p:cNvCxnSpPr>
          <p:nvPr/>
        </p:nvCxnSpPr>
        <p:spPr>
          <a:xfrm rot="16200000" flipH="1">
            <a:off x="8290852" y="4089448"/>
            <a:ext cx="525584" cy="3137841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1" idx="3"/>
            <a:endCxn id="6" idx="1"/>
          </p:cNvCxnSpPr>
          <p:nvPr/>
        </p:nvCxnSpPr>
        <p:spPr>
          <a:xfrm flipV="1">
            <a:off x="8925665" y="7258164"/>
            <a:ext cx="1196902" cy="77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02" idx="0"/>
          </p:cNvCxnSpPr>
          <p:nvPr/>
        </p:nvCxnSpPr>
        <p:spPr>
          <a:xfrm rot="5400000" flipH="1" flipV="1">
            <a:off x="8240599" y="7242994"/>
            <a:ext cx="626091" cy="3137841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 rot="5400000">
            <a:off x="15567642" y="4076243"/>
            <a:ext cx="525436" cy="313784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 flipV="1">
            <a:off x="14261438" y="7244884"/>
            <a:ext cx="1196900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6200000" flipV="1">
            <a:off x="15517312" y="7229715"/>
            <a:ext cx="626096" cy="313784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19340222" y="4371092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19340222" y="5103224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19340222" y="6875048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19340222" y="7607180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19340222" y="9337864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19340222" y="10069996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4313400" y="4378918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4313398" y="5111052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4313400" y="6882876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313398" y="7615008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4313400" y="9345692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4313398" y="10077824"/>
            <a:ext cx="730388" cy="78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122567" y="5351038"/>
            <a:ext cx="4138870" cy="3814251"/>
            <a:chOff x="3789680" y="1838960"/>
            <a:chExt cx="1554480" cy="1432560"/>
          </a:xfrm>
        </p:grpSpPr>
        <p:sp>
          <p:nvSpPr>
            <p:cNvPr id="81" name="TextBox 80"/>
            <p:cNvSpPr txBox="1"/>
            <p:nvPr/>
          </p:nvSpPr>
          <p:spPr>
            <a:xfrm>
              <a:off x="3837940" y="2755517"/>
              <a:ext cx="1457960" cy="31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 YEAY</a:t>
              </a:r>
            </a:p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Another feature hear</a:t>
              </a:r>
            </a:p>
          </p:txBody>
        </p:sp>
        <p:sp>
          <p:nvSpPr>
            <p:cNvPr id="99" name="Freeform 62"/>
            <p:cNvSpPr>
              <a:spLocks noEditPoints="1"/>
            </p:cNvSpPr>
            <p:nvPr/>
          </p:nvSpPr>
          <p:spPr bwMode="auto">
            <a:xfrm>
              <a:off x="4287473" y="2053086"/>
              <a:ext cx="558894" cy="555598"/>
            </a:xfrm>
            <a:custGeom>
              <a:avLst/>
              <a:gdLst>
                <a:gd name="T0" fmla="*/ 97 w 186"/>
                <a:gd name="T1" fmla="*/ 151 h 185"/>
                <a:gd name="T2" fmla="*/ 101 w 186"/>
                <a:gd name="T3" fmla="*/ 147 h 185"/>
                <a:gd name="T4" fmla="*/ 97 w 186"/>
                <a:gd name="T5" fmla="*/ 143 h 185"/>
                <a:gd name="T6" fmla="*/ 93 w 186"/>
                <a:gd name="T7" fmla="*/ 147 h 185"/>
                <a:gd name="T8" fmla="*/ 97 w 186"/>
                <a:gd name="T9" fmla="*/ 151 h 185"/>
                <a:gd name="T10" fmla="*/ 185 w 186"/>
                <a:gd name="T11" fmla="*/ 89 h 185"/>
                <a:gd name="T12" fmla="*/ 152 w 186"/>
                <a:gd name="T13" fmla="*/ 57 h 185"/>
                <a:gd name="T14" fmla="*/ 152 w 186"/>
                <a:gd name="T15" fmla="*/ 12 h 185"/>
                <a:gd name="T16" fmla="*/ 148 w 186"/>
                <a:gd name="T17" fmla="*/ 8 h 185"/>
                <a:gd name="T18" fmla="*/ 123 w 186"/>
                <a:gd name="T19" fmla="*/ 8 h 185"/>
                <a:gd name="T20" fmla="*/ 118 w 186"/>
                <a:gd name="T21" fmla="*/ 12 h 185"/>
                <a:gd name="T22" fmla="*/ 118 w 186"/>
                <a:gd name="T23" fmla="*/ 23 h 185"/>
                <a:gd name="T24" fmla="*/ 96 w 186"/>
                <a:gd name="T25" fmla="*/ 1 h 185"/>
                <a:gd name="T26" fmla="*/ 93 w 186"/>
                <a:gd name="T27" fmla="*/ 0 h 185"/>
                <a:gd name="T28" fmla="*/ 90 w 186"/>
                <a:gd name="T29" fmla="*/ 1 h 185"/>
                <a:gd name="T30" fmla="*/ 1 w 186"/>
                <a:gd name="T31" fmla="*/ 89 h 185"/>
                <a:gd name="T32" fmla="*/ 0 w 186"/>
                <a:gd name="T33" fmla="*/ 92 h 185"/>
                <a:gd name="T34" fmla="*/ 4 w 186"/>
                <a:gd name="T35" fmla="*/ 97 h 185"/>
                <a:gd name="T36" fmla="*/ 7 w 186"/>
                <a:gd name="T37" fmla="*/ 95 h 185"/>
                <a:gd name="T38" fmla="*/ 26 w 186"/>
                <a:gd name="T39" fmla="*/ 77 h 185"/>
                <a:gd name="T40" fmla="*/ 26 w 186"/>
                <a:gd name="T41" fmla="*/ 181 h 185"/>
                <a:gd name="T42" fmla="*/ 30 w 186"/>
                <a:gd name="T43" fmla="*/ 185 h 185"/>
                <a:gd name="T44" fmla="*/ 156 w 186"/>
                <a:gd name="T45" fmla="*/ 185 h 185"/>
                <a:gd name="T46" fmla="*/ 161 w 186"/>
                <a:gd name="T47" fmla="*/ 181 h 185"/>
                <a:gd name="T48" fmla="*/ 161 w 186"/>
                <a:gd name="T49" fmla="*/ 77 h 185"/>
                <a:gd name="T50" fmla="*/ 179 w 186"/>
                <a:gd name="T51" fmla="*/ 95 h 185"/>
                <a:gd name="T52" fmla="*/ 182 w 186"/>
                <a:gd name="T53" fmla="*/ 97 h 185"/>
                <a:gd name="T54" fmla="*/ 186 w 186"/>
                <a:gd name="T55" fmla="*/ 92 h 185"/>
                <a:gd name="T56" fmla="*/ 185 w 186"/>
                <a:gd name="T57" fmla="*/ 89 h 185"/>
                <a:gd name="T58" fmla="*/ 127 w 186"/>
                <a:gd name="T59" fmla="*/ 16 h 185"/>
                <a:gd name="T60" fmla="*/ 144 w 186"/>
                <a:gd name="T61" fmla="*/ 16 h 185"/>
                <a:gd name="T62" fmla="*/ 144 w 186"/>
                <a:gd name="T63" fmla="*/ 48 h 185"/>
                <a:gd name="T64" fmla="*/ 127 w 186"/>
                <a:gd name="T65" fmla="*/ 32 h 185"/>
                <a:gd name="T66" fmla="*/ 127 w 186"/>
                <a:gd name="T67" fmla="*/ 16 h 185"/>
                <a:gd name="T68" fmla="*/ 68 w 186"/>
                <a:gd name="T69" fmla="*/ 177 h 185"/>
                <a:gd name="T70" fmla="*/ 34 w 186"/>
                <a:gd name="T71" fmla="*/ 177 h 185"/>
                <a:gd name="T72" fmla="*/ 34 w 186"/>
                <a:gd name="T73" fmla="*/ 168 h 185"/>
                <a:gd name="T74" fmla="*/ 68 w 186"/>
                <a:gd name="T75" fmla="*/ 168 h 185"/>
                <a:gd name="T76" fmla="*/ 68 w 186"/>
                <a:gd name="T77" fmla="*/ 177 h 185"/>
                <a:gd name="T78" fmla="*/ 110 w 186"/>
                <a:gd name="T79" fmla="*/ 177 h 185"/>
                <a:gd name="T80" fmla="*/ 76 w 186"/>
                <a:gd name="T81" fmla="*/ 177 h 185"/>
                <a:gd name="T82" fmla="*/ 76 w 186"/>
                <a:gd name="T83" fmla="*/ 109 h 185"/>
                <a:gd name="T84" fmla="*/ 110 w 186"/>
                <a:gd name="T85" fmla="*/ 109 h 185"/>
                <a:gd name="T86" fmla="*/ 110 w 186"/>
                <a:gd name="T87" fmla="*/ 177 h 185"/>
                <a:gd name="T88" fmla="*/ 152 w 186"/>
                <a:gd name="T89" fmla="*/ 177 h 185"/>
                <a:gd name="T90" fmla="*/ 118 w 186"/>
                <a:gd name="T91" fmla="*/ 177 h 185"/>
                <a:gd name="T92" fmla="*/ 118 w 186"/>
                <a:gd name="T93" fmla="*/ 168 h 185"/>
                <a:gd name="T94" fmla="*/ 152 w 186"/>
                <a:gd name="T95" fmla="*/ 168 h 185"/>
                <a:gd name="T96" fmla="*/ 152 w 186"/>
                <a:gd name="T97" fmla="*/ 177 h 185"/>
                <a:gd name="T98" fmla="*/ 152 w 186"/>
                <a:gd name="T99" fmla="*/ 160 h 185"/>
                <a:gd name="T100" fmla="*/ 118 w 186"/>
                <a:gd name="T101" fmla="*/ 160 h 185"/>
                <a:gd name="T102" fmla="*/ 118 w 186"/>
                <a:gd name="T103" fmla="*/ 105 h 185"/>
                <a:gd name="T104" fmla="*/ 114 w 186"/>
                <a:gd name="T105" fmla="*/ 101 h 185"/>
                <a:gd name="T106" fmla="*/ 72 w 186"/>
                <a:gd name="T107" fmla="*/ 101 h 185"/>
                <a:gd name="T108" fmla="*/ 68 w 186"/>
                <a:gd name="T109" fmla="*/ 105 h 185"/>
                <a:gd name="T110" fmla="*/ 68 w 186"/>
                <a:gd name="T111" fmla="*/ 160 h 185"/>
                <a:gd name="T112" fmla="*/ 34 w 186"/>
                <a:gd name="T113" fmla="*/ 160 h 185"/>
                <a:gd name="T114" fmla="*/ 34 w 186"/>
                <a:gd name="T115" fmla="*/ 69 h 185"/>
                <a:gd name="T116" fmla="*/ 93 w 186"/>
                <a:gd name="T117" fmla="*/ 10 h 185"/>
                <a:gd name="T118" fmla="*/ 152 w 186"/>
                <a:gd name="T119" fmla="*/ 69 h 185"/>
                <a:gd name="T120" fmla="*/ 152 w 186"/>
                <a:gd name="T121" fmla="*/ 1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6" h="185">
                  <a:moveTo>
                    <a:pt x="97" y="151"/>
                  </a:moveTo>
                  <a:cubicBezTo>
                    <a:pt x="100" y="151"/>
                    <a:pt x="101" y="150"/>
                    <a:pt x="101" y="147"/>
                  </a:cubicBezTo>
                  <a:cubicBezTo>
                    <a:pt x="101" y="145"/>
                    <a:pt x="100" y="143"/>
                    <a:pt x="97" y="143"/>
                  </a:cubicBezTo>
                  <a:cubicBezTo>
                    <a:pt x="95" y="143"/>
                    <a:pt x="93" y="145"/>
                    <a:pt x="93" y="147"/>
                  </a:cubicBezTo>
                  <a:cubicBezTo>
                    <a:pt x="93" y="150"/>
                    <a:pt x="95" y="151"/>
                    <a:pt x="97" y="151"/>
                  </a:cubicBezTo>
                  <a:close/>
                  <a:moveTo>
                    <a:pt x="185" y="89"/>
                  </a:moveTo>
                  <a:cubicBezTo>
                    <a:pt x="152" y="57"/>
                    <a:pt x="152" y="57"/>
                    <a:pt x="152" y="57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0"/>
                    <a:pt x="150" y="8"/>
                    <a:pt x="148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0" y="8"/>
                    <a:pt x="118" y="10"/>
                    <a:pt x="118" y="12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2" y="0"/>
                    <a:pt x="91" y="0"/>
                    <a:pt x="90" y="1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5"/>
                    <a:pt x="2" y="97"/>
                    <a:pt x="4" y="97"/>
                  </a:cubicBezTo>
                  <a:cubicBezTo>
                    <a:pt x="6" y="97"/>
                    <a:pt x="7" y="96"/>
                    <a:pt x="7" y="95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3"/>
                    <a:pt x="27" y="185"/>
                    <a:pt x="30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9" y="185"/>
                    <a:pt x="161" y="183"/>
                    <a:pt x="161" y="181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9" y="96"/>
                    <a:pt x="180" y="97"/>
                    <a:pt x="182" y="97"/>
                  </a:cubicBezTo>
                  <a:cubicBezTo>
                    <a:pt x="184" y="97"/>
                    <a:pt x="186" y="95"/>
                    <a:pt x="186" y="92"/>
                  </a:cubicBezTo>
                  <a:cubicBezTo>
                    <a:pt x="186" y="91"/>
                    <a:pt x="185" y="90"/>
                    <a:pt x="185" y="89"/>
                  </a:cubicBezTo>
                  <a:close/>
                  <a:moveTo>
                    <a:pt x="127" y="16"/>
                  </a:moveTo>
                  <a:cubicBezTo>
                    <a:pt x="144" y="16"/>
                    <a:pt x="144" y="16"/>
                    <a:pt x="144" y="1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27" y="32"/>
                    <a:pt x="127" y="32"/>
                    <a:pt x="127" y="32"/>
                  </a:cubicBezTo>
                  <a:lnTo>
                    <a:pt x="127" y="16"/>
                  </a:lnTo>
                  <a:close/>
                  <a:moveTo>
                    <a:pt x="68" y="177"/>
                  </a:moveTo>
                  <a:cubicBezTo>
                    <a:pt x="34" y="177"/>
                    <a:pt x="34" y="177"/>
                    <a:pt x="34" y="177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68" y="168"/>
                    <a:pt x="68" y="168"/>
                    <a:pt x="68" y="168"/>
                  </a:cubicBezTo>
                  <a:lnTo>
                    <a:pt x="68" y="177"/>
                  </a:lnTo>
                  <a:close/>
                  <a:moveTo>
                    <a:pt x="110" y="177"/>
                  </a:moveTo>
                  <a:cubicBezTo>
                    <a:pt x="76" y="177"/>
                    <a:pt x="76" y="177"/>
                    <a:pt x="76" y="177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110" y="109"/>
                    <a:pt x="110" y="109"/>
                    <a:pt x="110" y="109"/>
                  </a:cubicBezTo>
                  <a:lnTo>
                    <a:pt x="110" y="177"/>
                  </a:lnTo>
                  <a:close/>
                  <a:moveTo>
                    <a:pt x="152" y="177"/>
                  </a:moveTo>
                  <a:cubicBezTo>
                    <a:pt x="118" y="177"/>
                    <a:pt x="118" y="177"/>
                    <a:pt x="118" y="177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52" y="168"/>
                    <a:pt x="152" y="168"/>
                    <a:pt x="152" y="168"/>
                  </a:cubicBezTo>
                  <a:lnTo>
                    <a:pt x="152" y="177"/>
                  </a:lnTo>
                  <a:close/>
                  <a:moveTo>
                    <a:pt x="152" y="160"/>
                  </a:moveTo>
                  <a:cubicBezTo>
                    <a:pt x="118" y="160"/>
                    <a:pt x="118" y="160"/>
                    <a:pt x="118" y="160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103"/>
                    <a:pt x="116" y="101"/>
                    <a:pt x="114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0" y="101"/>
                    <a:pt x="68" y="103"/>
                    <a:pt x="68" y="105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152" y="69"/>
                    <a:pt x="152" y="69"/>
                    <a:pt x="152" y="69"/>
                  </a:cubicBezTo>
                  <a:lnTo>
                    <a:pt x="152" y="1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182598" tIns="91298" rIns="182598" bIns="9129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6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89680" y="1838960"/>
              <a:ext cx="1554480" cy="143256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792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043783" y="4166517"/>
            <a:ext cx="3881882" cy="12290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243462" tIns="243462" rIns="243462" bIns="243462" rtlCol="0">
            <a:sp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FEATURE ONE YEAY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Another feature hear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043783" y="6651389"/>
            <a:ext cx="3881882" cy="12290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243462" tIns="243462" rIns="243462" bIns="243462" rtlCol="0">
            <a:sp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FEATURE ONE YEAY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Another feature hear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43783" y="9124959"/>
            <a:ext cx="3881882" cy="12290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243462" tIns="243462" rIns="243462" bIns="243462" rtlCol="0">
            <a:sp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FEATURE ONE YEAY</a:t>
            </a:r>
          </a:p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Another feature hear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5458337" y="4153237"/>
            <a:ext cx="3881882" cy="12290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243462" tIns="243462" rIns="243462" bIns="243462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FEATURE ONE YEAY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Another feature hear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5458337" y="6638111"/>
            <a:ext cx="3881882" cy="12290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243462" tIns="243462" rIns="243462" bIns="243462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FEATURE ONE YEAY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Another feature hear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458337" y="9111679"/>
            <a:ext cx="3881882" cy="12290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243462" tIns="243462" rIns="243462" bIns="243462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FEATURE ONE YEAY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Tx/>
              <a:buFontTx/>
              <a:buNone/>
              <a:tabLst/>
              <a:defRPr/>
            </a:pPr>
            <a:r>
              <a:rPr kumimoji="0" lang="en-US" sz="2396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Another feature hear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87385" y="3825290"/>
            <a:ext cx="3226010" cy="1885032"/>
            <a:chOff x="401319" y="1094373"/>
            <a:chExt cx="1211627" cy="707981"/>
          </a:xfrm>
        </p:grpSpPr>
        <p:sp>
          <p:nvSpPr>
            <p:cNvPr id="106" name="TextBox 105"/>
            <p:cNvSpPr txBox="1"/>
            <p:nvPr/>
          </p:nvSpPr>
          <p:spPr>
            <a:xfrm>
              <a:off x="401319" y="1094373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01319" y="1479216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87385" y="6310162"/>
            <a:ext cx="3226010" cy="1885032"/>
            <a:chOff x="401319" y="1094373"/>
            <a:chExt cx="1211627" cy="707981"/>
          </a:xfrm>
        </p:grpSpPr>
        <p:sp>
          <p:nvSpPr>
            <p:cNvPr id="109" name="TextBox 108"/>
            <p:cNvSpPr txBox="1"/>
            <p:nvPr/>
          </p:nvSpPr>
          <p:spPr>
            <a:xfrm>
              <a:off x="401319" y="1094373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01319" y="1479216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087381" y="8783732"/>
            <a:ext cx="3226010" cy="1885032"/>
            <a:chOff x="401319" y="1094373"/>
            <a:chExt cx="1211627" cy="707981"/>
          </a:xfrm>
        </p:grpSpPr>
        <p:sp>
          <p:nvSpPr>
            <p:cNvPr id="114" name="TextBox 113"/>
            <p:cNvSpPr txBox="1"/>
            <p:nvPr/>
          </p:nvSpPr>
          <p:spPr>
            <a:xfrm>
              <a:off x="401319" y="1094373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01319" y="1479216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0070613" y="3825290"/>
            <a:ext cx="3226010" cy="1885032"/>
            <a:chOff x="401319" y="1094373"/>
            <a:chExt cx="1211627" cy="707981"/>
          </a:xfrm>
        </p:grpSpPr>
        <p:sp>
          <p:nvSpPr>
            <p:cNvPr id="117" name="TextBox 116"/>
            <p:cNvSpPr txBox="1"/>
            <p:nvPr/>
          </p:nvSpPr>
          <p:spPr>
            <a:xfrm>
              <a:off x="401319" y="1094373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01319" y="1479216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0070613" y="6310162"/>
            <a:ext cx="3226010" cy="1885032"/>
            <a:chOff x="401319" y="1094373"/>
            <a:chExt cx="1211627" cy="707981"/>
          </a:xfrm>
        </p:grpSpPr>
        <p:sp>
          <p:nvSpPr>
            <p:cNvPr id="120" name="TextBox 119"/>
            <p:cNvSpPr txBox="1"/>
            <p:nvPr/>
          </p:nvSpPr>
          <p:spPr>
            <a:xfrm>
              <a:off x="401319" y="1094373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1319" y="1479216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070611" y="8783732"/>
            <a:ext cx="3226010" cy="1885032"/>
            <a:chOff x="401319" y="1094373"/>
            <a:chExt cx="1211627" cy="707981"/>
          </a:xfrm>
        </p:grpSpPr>
        <p:sp>
          <p:nvSpPr>
            <p:cNvPr id="123" name="TextBox 122"/>
            <p:cNvSpPr txBox="1"/>
            <p:nvPr/>
          </p:nvSpPr>
          <p:spPr>
            <a:xfrm>
              <a:off x="401319" y="1094373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01319" y="1479216"/>
              <a:ext cx="1211627" cy="323138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243462" tIns="243462" rIns="243462" bIns="243462" rtlCol="0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6600"/>
                </a:buClr>
                <a:buSzTx/>
                <a:buFontTx/>
                <a:buNone/>
                <a:tabLst/>
                <a:defRPr/>
              </a:pPr>
              <a:r>
                <a:rPr kumimoji="0" lang="en-US" sz="2396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/>
                  <a:sym typeface="Helvetica Neue"/>
                </a:rPr>
                <a:t>FEATURE ONE</a:t>
              </a:r>
            </a:p>
          </p:txBody>
        </p: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8DA0C497-1B95-4E53-AD70-C55487204314}"/>
              </a:ext>
            </a:extLst>
          </p:cNvPr>
          <p:cNvSpPr txBox="1">
            <a:spLocks/>
          </p:cNvSpPr>
          <p:nvPr/>
        </p:nvSpPr>
        <p:spPr>
          <a:xfrm>
            <a:off x="1051438" y="1877299"/>
            <a:ext cx="22281128" cy="975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596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 Neue"/>
              </a:rPr>
              <a:t>Type the subtitle of your great here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30CCB039-7CC7-4F3E-AEFE-494A91B2E6F2}"/>
              </a:ext>
            </a:extLst>
          </p:cNvPr>
          <p:cNvSpPr txBox="1">
            <a:spLocks/>
          </p:cNvSpPr>
          <p:nvPr/>
        </p:nvSpPr>
        <p:spPr>
          <a:xfrm>
            <a:off x="1033284" y="670362"/>
            <a:ext cx="22281128" cy="1318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86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sym typeface="Helvetica Neue"/>
              </a:rPr>
              <a:t>Company Infographic</a:t>
            </a:r>
          </a:p>
        </p:txBody>
      </p:sp>
    </p:spTree>
    <p:extLst>
      <p:ext uri="{BB962C8B-B14F-4D97-AF65-F5344CB8AC3E}">
        <p14:creationId xmlns:p14="http://schemas.microsoft.com/office/powerpoint/2010/main" val="29081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upo 119">
            <a:extLst>
              <a:ext uri="{FF2B5EF4-FFF2-40B4-BE49-F238E27FC236}">
                <a16:creationId xmlns:a16="http://schemas.microsoft.com/office/drawing/2014/main" id="{CAC7F5A7-06FD-476C-BB0E-7031B9F9701B}"/>
              </a:ext>
            </a:extLst>
          </p:cNvPr>
          <p:cNvGrpSpPr/>
          <p:nvPr/>
        </p:nvGrpSpPr>
        <p:grpSpPr>
          <a:xfrm>
            <a:off x="2967776" y="851343"/>
            <a:ext cx="18448448" cy="12013313"/>
            <a:chOff x="1759779" y="605327"/>
            <a:chExt cx="8672441" cy="5647345"/>
          </a:xfrm>
        </p:grpSpPr>
        <p:sp>
          <p:nvSpPr>
            <p:cNvPr id="2" name="Rectangle 6">
              <a:extLst>
                <a:ext uri="{FF2B5EF4-FFF2-40B4-BE49-F238E27FC236}">
                  <a16:creationId xmlns:a16="http://schemas.microsoft.com/office/drawing/2014/main" id="{2398344A-B0DE-4C03-8B97-872AE13B6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025" y="1716280"/>
              <a:ext cx="75064" cy="1343653"/>
            </a:xfrm>
            <a:prstGeom prst="rect">
              <a:avLst/>
            </a:prstGeom>
            <a:solidFill>
              <a:srgbClr val="FE81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4E670C85-4D73-4FF2-82E0-35B498287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025" y="1716280"/>
              <a:ext cx="75064" cy="134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ED947214-1C99-4277-A940-B0214C1F1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282" y="3180035"/>
              <a:ext cx="75064" cy="1343653"/>
            </a:xfrm>
            <a:prstGeom prst="rect">
              <a:avLst/>
            </a:prstGeom>
            <a:solidFill>
              <a:srgbClr val="FE81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8A810B6-70D9-481E-9A9E-5B9D72918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282" y="3180035"/>
              <a:ext cx="75064" cy="134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D5170D49-05F7-4CA2-9D33-A809F00A8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054" y="3230078"/>
              <a:ext cx="75064" cy="1343653"/>
            </a:xfrm>
            <a:prstGeom prst="rect">
              <a:avLst/>
            </a:prstGeom>
            <a:solidFill>
              <a:srgbClr val="F64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CCB499F3-E761-4A06-9550-2A4504C37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054" y="3230078"/>
              <a:ext cx="75064" cy="134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272A173B-846C-4D4C-91B6-2006A94E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514" y="3280121"/>
              <a:ext cx="968331" cy="1038392"/>
            </a:xfrm>
            <a:custGeom>
              <a:avLst/>
              <a:gdLst>
                <a:gd name="T0" fmla="*/ 0 w 387"/>
                <a:gd name="T1" fmla="*/ 22 h 415"/>
                <a:gd name="T2" fmla="*/ 365 w 387"/>
                <a:gd name="T3" fmla="*/ 415 h 415"/>
                <a:gd name="T4" fmla="*/ 387 w 387"/>
                <a:gd name="T5" fmla="*/ 395 h 415"/>
                <a:gd name="T6" fmla="*/ 22 w 387"/>
                <a:gd name="T7" fmla="*/ 0 h 415"/>
                <a:gd name="T8" fmla="*/ 0 w 387"/>
                <a:gd name="T9" fmla="*/ 2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415">
                  <a:moveTo>
                    <a:pt x="0" y="22"/>
                  </a:moveTo>
                  <a:lnTo>
                    <a:pt x="365" y="415"/>
                  </a:lnTo>
                  <a:lnTo>
                    <a:pt x="387" y="395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64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A0A27243-7621-4C1D-A215-FE47CDCCF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514" y="3280121"/>
              <a:ext cx="968331" cy="1038392"/>
            </a:xfrm>
            <a:custGeom>
              <a:avLst/>
              <a:gdLst>
                <a:gd name="T0" fmla="*/ 0 w 387"/>
                <a:gd name="T1" fmla="*/ 22 h 415"/>
                <a:gd name="T2" fmla="*/ 365 w 387"/>
                <a:gd name="T3" fmla="*/ 415 h 415"/>
                <a:gd name="T4" fmla="*/ 387 w 387"/>
                <a:gd name="T5" fmla="*/ 395 h 415"/>
                <a:gd name="T6" fmla="*/ 22 w 387"/>
                <a:gd name="T7" fmla="*/ 0 h 415"/>
                <a:gd name="T8" fmla="*/ 0 w 387"/>
                <a:gd name="T9" fmla="*/ 2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415">
                  <a:moveTo>
                    <a:pt x="0" y="22"/>
                  </a:moveTo>
                  <a:lnTo>
                    <a:pt x="365" y="415"/>
                  </a:lnTo>
                  <a:lnTo>
                    <a:pt x="387" y="395"/>
                  </a:lnTo>
                  <a:lnTo>
                    <a:pt x="22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3523A4F9-3175-4964-BB4C-61702C415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523" y="4443619"/>
              <a:ext cx="778168" cy="1228555"/>
            </a:xfrm>
            <a:custGeom>
              <a:avLst/>
              <a:gdLst>
                <a:gd name="T0" fmla="*/ 285 w 311"/>
                <a:gd name="T1" fmla="*/ 0 h 491"/>
                <a:gd name="T2" fmla="*/ 0 w 311"/>
                <a:gd name="T3" fmla="*/ 474 h 491"/>
                <a:gd name="T4" fmla="*/ 27 w 311"/>
                <a:gd name="T5" fmla="*/ 491 h 491"/>
                <a:gd name="T6" fmla="*/ 311 w 311"/>
                <a:gd name="T7" fmla="*/ 14 h 491"/>
                <a:gd name="T8" fmla="*/ 285 w 311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491">
                  <a:moveTo>
                    <a:pt x="285" y="0"/>
                  </a:moveTo>
                  <a:lnTo>
                    <a:pt x="0" y="474"/>
                  </a:lnTo>
                  <a:lnTo>
                    <a:pt x="27" y="491"/>
                  </a:lnTo>
                  <a:lnTo>
                    <a:pt x="311" y="1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D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7C05AECF-F3FD-4134-A717-3D7BB2816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523" y="4443619"/>
              <a:ext cx="778168" cy="1228555"/>
            </a:xfrm>
            <a:custGeom>
              <a:avLst/>
              <a:gdLst>
                <a:gd name="T0" fmla="*/ 285 w 311"/>
                <a:gd name="T1" fmla="*/ 0 h 491"/>
                <a:gd name="T2" fmla="*/ 0 w 311"/>
                <a:gd name="T3" fmla="*/ 474 h 491"/>
                <a:gd name="T4" fmla="*/ 27 w 311"/>
                <a:gd name="T5" fmla="*/ 491 h 491"/>
                <a:gd name="T6" fmla="*/ 311 w 311"/>
                <a:gd name="T7" fmla="*/ 14 h 491"/>
                <a:gd name="T8" fmla="*/ 285 w 311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491">
                  <a:moveTo>
                    <a:pt x="285" y="0"/>
                  </a:moveTo>
                  <a:lnTo>
                    <a:pt x="0" y="474"/>
                  </a:lnTo>
                  <a:lnTo>
                    <a:pt x="27" y="491"/>
                  </a:lnTo>
                  <a:lnTo>
                    <a:pt x="311" y="14"/>
                  </a:lnTo>
                  <a:lnTo>
                    <a:pt x="2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ECD69DF6-3BE8-43C1-8539-518F4B17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683" y="4443619"/>
              <a:ext cx="775665" cy="1228555"/>
            </a:xfrm>
            <a:custGeom>
              <a:avLst/>
              <a:gdLst>
                <a:gd name="T0" fmla="*/ 0 w 310"/>
                <a:gd name="T1" fmla="*/ 14 h 491"/>
                <a:gd name="T2" fmla="*/ 284 w 310"/>
                <a:gd name="T3" fmla="*/ 491 h 491"/>
                <a:gd name="T4" fmla="*/ 310 w 310"/>
                <a:gd name="T5" fmla="*/ 474 h 491"/>
                <a:gd name="T6" fmla="*/ 26 w 310"/>
                <a:gd name="T7" fmla="*/ 0 h 491"/>
                <a:gd name="T8" fmla="*/ 0 w 310"/>
                <a:gd name="T9" fmla="*/ 1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91">
                  <a:moveTo>
                    <a:pt x="0" y="14"/>
                  </a:moveTo>
                  <a:lnTo>
                    <a:pt x="284" y="491"/>
                  </a:lnTo>
                  <a:lnTo>
                    <a:pt x="310" y="474"/>
                  </a:lnTo>
                  <a:lnTo>
                    <a:pt x="2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D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1DFDE50-4E64-4F05-A766-8CF30DDE0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3683" y="4443619"/>
              <a:ext cx="775665" cy="1228555"/>
            </a:xfrm>
            <a:custGeom>
              <a:avLst/>
              <a:gdLst>
                <a:gd name="T0" fmla="*/ 0 w 310"/>
                <a:gd name="T1" fmla="*/ 14 h 491"/>
                <a:gd name="T2" fmla="*/ 284 w 310"/>
                <a:gd name="T3" fmla="*/ 491 h 491"/>
                <a:gd name="T4" fmla="*/ 310 w 310"/>
                <a:gd name="T5" fmla="*/ 474 h 491"/>
                <a:gd name="T6" fmla="*/ 26 w 310"/>
                <a:gd name="T7" fmla="*/ 0 h 491"/>
                <a:gd name="T8" fmla="*/ 0 w 310"/>
                <a:gd name="T9" fmla="*/ 1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91">
                  <a:moveTo>
                    <a:pt x="0" y="14"/>
                  </a:moveTo>
                  <a:lnTo>
                    <a:pt x="284" y="491"/>
                  </a:lnTo>
                  <a:lnTo>
                    <a:pt x="310" y="474"/>
                  </a:lnTo>
                  <a:lnTo>
                    <a:pt x="26" y="0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1D40E9CA-E718-4485-B09A-0382288F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613" y="3275116"/>
              <a:ext cx="80069" cy="988349"/>
            </a:xfrm>
            <a:prstGeom prst="rect">
              <a:avLst/>
            </a:prstGeom>
            <a:solidFill>
              <a:srgbClr val="A4CB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ABCE9F32-625E-4588-911C-91D2DD8CC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613" y="3275116"/>
              <a:ext cx="80069" cy="988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55B81A90-C35A-47A7-8960-EDC7B5086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674" y="1651224"/>
              <a:ext cx="80069" cy="1498786"/>
            </a:xfrm>
            <a:prstGeom prst="rect">
              <a:avLst/>
            </a:prstGeom>
            <a:solidFill>
              <a:srgbClr val="0D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4B7284DB-A11B-4F38-81D5-5A506C58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674" y="1651224"/>
              <a:ext cx="80069" cy="149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BADF45C1-D673-47E8-BBBA-918A2618D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73" y="1315937"/>
              <a:ext cx="1493782" cy="75064"/>
            </a:xfrm>
            <a:prstGeom prst="rect">
              <a:avLst/>
            </a:prstGeom>
            <a:solidFill>
              <a:srgbClr val="5B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3EEDF37D-F5F6-45D9-8993-A22A28918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73" y="1315937"/>
              <a:ext cx="1493782" cy="7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23EE30EB-C36C-4C5D-9679-8CCA70D66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363" y="1741301"/>
              <a:ext cx="75064" cy="898271"/>
            </a:xfrm>
            <a:prstGeom prst="rect">
              <a:avLst/>
            </a:prstGeom>
            <a:solidFill>
              <a:srgbClr val="5B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637A33E-746A-4A1F-BE92-259C9AF9D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363" y="1741301"/>
              <a:ext cx="75064" cy="89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9AD04A01-44B7-4D8A-B97E-CEC525695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351" y="1701267"/>
              <a:ext cx="75064" cy="898271"/>
            </a:xfrm>
            <a:prstGeom prst="rect">
              <a:avLst/>
            </a:prstGeom>
            <a:solidFill>
              <a:srgbClr val="5B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8A27093F-63FD-4E19-AC32-E6752E042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351" y="1701267"/>
              <a:ext cx="75064" cy="898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15BAB404-462A-4CBF-934C-E53EC5BFC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411" y="1315937"/>
              <a:ext cx="1498786" cy="75064"/>
            </a:xfrm>
            <a:prstGeom prst="rect">
              <a:avLst/>
            </a:prstGeom>
            <a:solidFill>
              <a:srgbClr val="5B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B725A4AE-4934-4D8C-B140-8B2C10D1E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411" y="1315937"/>
              <a:ext cx="1498786" cy="7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pic>
          <p:nvPicPr>
            <p:cNvPr id="26" name="Picture 30">
              <a:extLst>
                <a:ext uri="{FF2B5EF4-FFF2-40B4-BE49-F238E27FC236}">
                  <a16:creationId xmlns:a16="http://schemas.microsoft.com/office/drawing/2014/main" id="{8CC0DF8A-EC6C-4A72-AE2B-729F0BE2C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822" y="670383"/>
              <a:ext cx="3713185" cy="138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C3C76F01-1EDD-4D1E-B58A-BBDF0F0D1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960" y="1315937"/>
              <a:ext cx="35030" cy="75064"/>
            </a:xfrm>
            <a:prstGeom prst="rect">
              <a:avLst/>
            </a:prstGeom>
            <a:solidFill>
              <a:srgbClr val="47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51F98A5F-311D-4117-94C1-60F41C742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9960" y="1315937"/>
              <a:ext cx="35030" cy="7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id="{F48D4539-86E6-420D-9251-1D02B2972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363" y="1996520"/>
              <a:ext cx="75064" cy="40034"/>
            </a:xfrm>
            <a:prstGeom prst="rect">
              <a:avLst/>
            </a:prstGeom>
            <a:solidFill>
              <a:srgbClr val="47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30" name="Rectangle 34">
              <a:extLst>
                <a:ext uri="{FF2B5EF4-FFF2-40B4-BE49-F238E27FC236}">
                  <a16:creationId xmlns:a16="http://schemas.microsoft.com/office/drawing/2014/main" id="{42C6451B-BC4C-4399-A476-468252766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363" y="1996520"/>
              <a:ext cx="75064" cy="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F681FA69-FCE4-4FDB-955C-1B2679741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351" y="1996520"/>
              <a:ext cx="75064" cy="40034"/>
            </a:xfrm>
            <a:prstGeom prst="rect">
              <a:avLst/>
            </a:prstGeom>
            <a:solidFill>
              <a:srgbClr val="47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C9F9C382-4BBD-4D48-94DD-8FFBE382F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351" y="1996520"/>
              <a:ext cx="75064" cy="4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pic>
          <p:nvPicPr>
            <p:cNvPr id="33" name="Picture 37">
              <a:extLst>
                <a:ext uri="{FF2B5EF4-FFF2-40B4-BE49-F238E27FC236}">
                  <a16:creationId xmlns:a16="http://schemas.microsoft.com/office/drawing/2014/main" id="{596E6237-64DD-42EE-BF94-C21B7AD0C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771" y="605327"/>
              <a:ext cx="3728198" cy="141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3394BC96-7EA4-472E-8EE1-5A78951E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870" y="725430"/>
              <a:ext cx="3503005" cy="1176009"/>
            </a:xfrm>
            <a:custGeom>
              <a:avLst/>
              <a:gdLst>
                <a:gd name="T0" fmla="*/ 8 w 699"/>
                <a:gd name="T1" fmla="*/ 235 h 235"/>
                <a:gd name="T2" fmla="*/ 0 w 699"/>
                <a:gd name="T3" fmla="*/ 227 h 235"/>
                <a:gd name="T4" fmla="*/ 0 w 699"/>
                <a:gd name="T5" fmla="*/ 8 h 235"/>
                <a:gd name="T6" fmla="*/ 8 w 699"/>
                <a:gd name="T7" fmla="*/ 0 h 235"/>
                <a:gd name="T8" fmla="*/ 692 w 699"/>
                <a:gd name="T9" fmla="*/ 0 h 235"/>
                <a:gd name="T10" fmla="*/ 699 w 699"/>
                <a:gd name="T11" fmla="*/ 8 h 235"/>
                <a:gd name="T12" fmla="*/ 699 w 699"/>
                <a:gd name="T13" fmla="*/ 227 h 235"/>
                <a:gd name="T14" fmla="*/ 692 w 699"/>
                <a:gd name="T15" fmla="*/ 235 h 235"/>
                <a:gd name="T16" fmla="*/ 8 w 699"/>
                <a:gd name="T1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9" h="235">
                  <a:moveTo>
                    <a:pt x="8" y="235"/>
                  </a:moveTo>
                  <a:cubicBezTo>
                    <a:pt x="4" y="235"/>
                    <a:pt x="0" y="231"/>
                    <a:pt x="0" y="22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92" y="0"/>
                    <a:pt x="692" y="0"/>
                    <a:pt x="692" y="0"/>
                  </a:cubicBezTo>
                  <a:cubicBezTo>
                    <a:pt x="696" y="0"/>
                    <a:pt x="699" y="4"/>
                    <a:pt x="699" y="8"/>
                  </a:cubicBezTo>
                  <a:cubicBezTo>
                    <a:pt x="699" y="227"/>
                    <a:pt x="699" y="227"/>
                    <a:pt x="699" y="227"/>
                  </a:cubicBezTo>
                  <a:cubicBezTo>
                    <a:pt x="699" y="231"/>
                    <a:pt x="696" y="235"/>
                    <a:pt x="692" y="235"/>
                  </a:cubicBezTo>
                  <a:cubicBezTo>
                    <a:pt x="8" y="235"/>
                    <a:pt x="8" y="235"/>
                    <a:pt x="8" y="235"/>
                  </a:cubicBezTo>
                </a:path>
              </a:pathLst>
            </a:custGeom>
            <a:solidFill>
              <a:srgbClr val="5B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51C68753-D6E1-4E46-B985-4C8A781E1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870" y="725430"/>
              <a:ext cx="3503005" cy="1176009"/>
            </a:xfrm>
            <a:custGeom>
              <a:avLst/>
              <a:gdLst>
                <a:gd name="T0" fmla="*/ 692 w 699"/>
                <a:gd name="T1" fmla="*/ 0 h 235"/>
                <a:gd name="T2" fmla="*/ 8 w 699"/>
                <a:gd name="T3" fmla="*/ 0 h 235"/>
                <a:gd name="T4" fmla="*/ 0 w 699"/>
                <a:gd name="T5" fmla="*/ 8 h 235"/>
                <a:gd name="T6" fmla="*/ 0 w 699"/>
                <a:gd name="T7" fmla="*/ 227 h 235"/>
                <a:gd name="T8" fmla="*/ 8 w 699"/>
                <a:gd name="T9" fmla="*/ 235 h 235"/>
                <a:gd name="T10" fmla="*/ 8 w 699"/>
                <a:gd name="T11" fmla="*/ 16 h 235"/>
                <a:gd name="T12" fmla="*/ 16 w 699"/>
                <a:gd name="T13" fmla="*/ 8 h 235"/>
                <a:gd name="T14" fmla="*/ 699 w 699"/>
                <a:gd name="T15" fmla="*/ 8 h 235"/>
                <a:gd name="T16" fmla="*/ 692 w 699"/>
                <a:gd name="T1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9" h="235">
                  <a:moveTo>
                    <a:pt x="6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1"/>
                    <a:pt x="4" y="235"/>
                    <a:pt x="8" y="23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1" y="8"/>
                    <a:pt x="16" y="8"/>
                  </a:cubicBezTo>
                  <a:cubicBezTo>
                    <a:pt x="699" y="8"/>
                    <a:pt x="699" y="8"/>
                    <a:pt x="699" y="8"/>
                  </a:cubicBezTo>
                  <a:cubicBezTo>
                    <a:pt x="699" y="4"/>
                    <a:pt x="696" y="0"/>
                    <a:pt x="692" y="0"/>
                  </a:cubicBezTo>
                </a:path>
              </a:pathLst>
            </a:custGeom>
            <a:solidFill>
              <a:srgbClr val="47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pic>
          <p:nvPicPr>
            <p:cNvPr id="36" name="Picture 43">
              <a:extLst>
                <a:ext uri="{FF2B5EF4-FFF2-40B4-BE49-F238E27FC236}">
                  <a16:creationId xmlns:a16="http://schemas.microsoft.com/office/drawing/2014/main" id="{6521EA42-0FD5-4465-8E98-8211F6879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33" y="835524"/>
              <a:ext cx="1743997" cy="1065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id="{C540220D-3FF1-419D-95AE-EC3DD30FB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281" y="1315937"/>
              <a:ext cx="35030" cy="75064"/>
            </a:xfrm>
            <a:prstGeom prst="rect">
              <a:avLst/>
            </a:prstGeom>
            <a:solidFill>
              <a:srgbClr val="47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38" name="Rectangle 47">
              <a:extLst>
                <a:ext uri="{FF2B5EF4-FFF2-40B4-BE49-F238E27FC236}">
                  <a16:creationId xmlns:a16="http://schemas.microsoft.com/office/drawing/2014/main" id="{F5D046CE-7DFA-42C2-B08D-EE86AED00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281" y="1315937"/>
              <a:ext cx="35030" cy="7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pic>
          <p:nvPicPr>
            <p:cNvPr id="39" name="Picture 48">
              <a:extLst>
                <a:ext uri="{FF2B5EF4-FFF2-40B4-BE49-F238E27FC236}">
                  <a16:creationId xmlns:a16="http://schemas.microsoft.com/office/drawing/2014/main" id="{0B7A796D-5425-4C80-B6CD-0218B6B16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779" y="770469"/>
              <a:ext cx="1761511" cy="109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92CD597A-5C74-482A-BB07-7773E4824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385" y="890572"/>
              <a:ext cx="1531314" cy="860738"/>
            </a:xfrm>
            <a:custGeom>
              <a:avLst/>
              <a:gdLst>
                <a:gd name="T0" fmla="*/ 7 w 306"/>
                <a:gd name="T1" fmla="*/ 172 h 172"/>
                <a:gd name="T2" fmla="*/ 0 w 306"/>
                <a:gd name="T3" fmla="*/ 164 h 172"/>
                <a:gd name="T4" fmla="*/ 0 w 306"/>
                <a:gd name="T5" fmla="*/ 7 h 172"/>
                <a:gd name="T6" fmla="*/ 7 w 306"/>
                <a:gd name="T7" fmla="*/ 0 h 172"/>
                <a:gd name="T8" fmla="*/ 298 w 306"/>
                <a:gd name="T9" fmla="*/ 0 h 172"/>
                <a:gd name="T10" fmla="*/ 306 w 306"/>
                <a:gd name="T11" fmla="*/ 7 h 172"/>
                <a:gd name="T12" fmla="*/ 306 w 306"/>
                <a:gd name="T13" fmla="*/ 164 h 172"/>
                <a:gd name="T14" fmla="*/ 298 w 306"/>
                <a:gd name="T15" fmla="*/ 172 h 172"/>
                <a:gd name="T16" fmla="*/ 7 w 306"/>
                <a:gd name="T17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172">
                  <a:moveTo>
                    <a:pt x="7" y="172"/>
                  </a:moveTo>
                  <a:cubicBezTo>
                    <a:pt x="3" y="172"/>
                    <a:pt x="0" y="169"/>
                    <a:pt x="0" y="1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02" y="0"/>
                    <a:pt x="306" y="3"/>
                    <a:pt x="306" y="7"/>
                  </a:cubicBezTo>
                  <a:cubicBezTo>
                    <a:pt x="306" y="164"/>
                    <a:pt x="306" y="164"/>
                    <a:pt x="306" y="164"/>
                  </a:cubicBezTo>
                  <a:cubicBezTo>
                    <a:pt x="306" y="169"/>
                    <a:pt x="302" y="172"/>
                    <a:pt x="298" y="172"/>
                  </a:cubicBezTo>
                  <a:cubicBezTo>
                    <a:pt x="7" y="172"/>
                    <a:pt x="7" y="172"/>
                    <a:pt x="7" y="172"/>
                  </a:cubicBezTo>
                </a:path>
              </a:pathLst>
            </a:custGeom>
            <a:solidFill>
              <a:srgbClr val="FE81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41" name="Freeform 50">
              <a:extLst>
                <a:ext uri="{FF2B5EF4-FFF2-40B4-BE49-F238E27FC236}">
                  <a16:creationId xmlns:a16="http://schemas.microsoft.com/office/drawing/2014/main" id="{EE8F9455-E7CD-4E01-B487-0F0FF9DC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385" y="890572"/>
              <a:ext cx="1531314" cy="860738"/>
            </a:xfrm>
            <a:custGeom>
              <a:avLst/>
              <a:gdLst>
                <a:gd name="T0" fmla="*/ 298 w 306"/>
                <a:gd name="T1" fmla="*/ 0 h 172"/>
                <a:gd name="T2" fmla="*/ 7 w 306"/>
                <a:gd name="T3" fmla="*/ 0 h 172"/>
                <a:gd name="T4" fmla="*/ 0 w 306"/>
                <a:gd name="T5" fmla="*/ 7 h 172"/>
                <a:gd name="T6" fmla="*/ 0 w 306"/>
                <a:gd name="T7" fmla="*/ 164 h 172"/>
                <a:gd name="T8" fmla="*/ 7 w 306"/>
                <a:gd name="T9" fmla="*/ 172 h 172"/>
                <a:gd name="T10" fmla="*/ 7 w 306"/>
                <a:gd name="T11" fmla="*/ 15 h 172"/>
                <a:gd name="T12" fmla="*/ 15 w 306"/>
                <a:gd name="T13" fmla="*/ 7 h 172"/>
                <a:gd name="T14" fmla="*/ 306 w 306"/>
                <a:gd name="T15" fmla="*/ 7 h 172"/>
                <a:gd name="T16" fmla="*/ 306 w 306"/>
                <a:gd name="T17" fmla="*/ 7 h 172"/>
                <a:gd name="T18" fmla="*/ 298 w 306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172">
                  <a:moveTo>
                    <a:pt x="29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9"/>
                    <a:pt x="3" y="172"/>
                    <a:pt x="7" y="17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1"/>
                    <a:pt x="11" y="7"/>
                    <a:pt x="15" y="7"/>
                  </a:cubicBezTo>
                  <a:cubicBezTo>
                    <a:pt x="306" y="7"/>
                    <a:pt x="306" y="7"/>
                    <a:pt x="306" y="7"/>
                  </a:cubicBezTo>
                  <a:cubicBezTo>
                    <a:pt x="306" y="7"/>
                    <a:pt x="306" y="7"/>
                    <a:pt x="306" y="7"/>
                  </a:cubicBezTo>
                  <a:cubicBezTo>
                    <a:pt x="306" y="3"/>
                    <a:pt x="302" y="0"/>
                    <a:pt x="298" y="0"/>
                  </a:cubicBezTo>
                </a:path>
              </a:pathLst>
            </a:custGeom>
            <a:solidFill>
              <a:srgbClr val="C76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pic>
          <p:nvPicPr>
            <p:cNvPr id="42" name="Picture 71">
              <a:extLst>
                <a:ext uri="{FF2B5EF4-FFF2-40B4-BE49-F238E27FC236}">
                  <a16:creationId xmlns:a16="http://schemas.microsoft.com/office/drawing/2014/main" id="{F2B14216-A7EA-4BC6-8D4A-220CBC9D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497" y="850537"/>
              <a:ext cx="1743997" cy="1065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72">
              <a:extLst>
                <a:ext uri="{FF2B5EF4-FFF2-40B4-BE49-F238E27FC236}">
                  <a16:creationId xmlns:a16="http://schemas.microsoft.com/office/drawing/2014/main" id="{67BB3C37-BBF1-48EA-8DD9-F48E81D10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674" y="1861404"/>
              <a:ext cx="80069" cy="35030"/>
            </a:xfrm>
            <a:prstGeom prst="rect">
              <a:avLst/>
            </a:prstGeom>
            <a:solidFill>
              <a:srgbClr val="0A7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44" name="Rectangle 73">
              <a:extLst>
                <a:ext uri="{FF2B5EF4-FFF2-40B4-BE49-F238E27FC236}">
                  <a16:creationId xmlns:a16="http://schemas.microsoft.com/office/drawing/2014/main" id="{EB857498-A717-415D-9792-2B10A01BD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674" y="1861404"/>
              <a:ext cx="80069" cy="3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pic>
          <p:nvPicPr>
            <p:cNvPr id="45" name="Picture 74">
              <a:extLst>
                <a:ext uri="{FF2B5EF4-FFF2-40B4-BE49-F238E27FC236}">
                  <a16:creationId xmlns:a16="http://schemas.microsoft.com/office/drawing/2014/main" id="{B6541BC9-537A-4715-95C1-EBB179033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5" y="780477"/>
              <a:ext cx="1759010" cy="109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75">
              <a:extLst>
                <a:ext uri="{FF2B5EF4-FFF2-40B4-BE49-F238E27FC236}">
                  <a16:creationId xmlns:a16="http://schemas.microsoft.com/office/drawing/2014/main" id="{F472A815-588D-462F-8EC2-5E8B2D8AF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549" y="900580"/>
              <a:ext cx="1533817" cy="865743"/>
            </a:xfrm>
            <a:custGeom>
              <a:avLst/>
              <a:gdLst>
                <a:gd name="T0" fmla="*/ 8 w 306"/>
                <a:gd name="T1" fmla="*/ 173 h 173"/>
                <a:gd name="T2" fmla="*/ 0 w 306"/>
                <a:gd name="T3" fmla="*/ 165 h 173"/>
                <a:gd name="T4" fmla="*/ 0 w 306"/>
                <a:gd name="T5" fmla="*/ 8 h 173"/>
                <a:gd name="T6" fmla="*/ 8 w 306"/>
                <a:gd name="T7" fmla="*/ 0 h 173"/>
                <a:gd name="T8" fmla="*/ 298 w 306"/>
                <a:gd name="T9" fmla="*/ 0 h 173"/>
                <a:gd name="T10" fmla="*/ 306 w 306"/>
                <a:gd name="T11" fmla="*/ 8 h 173"/>
                <a:gd name="T12" fmla="*/ 306 w 306"/>
                <a:gd name="T13" fmla="*/ 165 h 173"/>
                <a:gd name="T14" fmla="*/ 298 w 306"/>
                <a:gd name="T15" fmla="*/ 173 h 173"/>
                <a:gd name="T16" fmla="*/ 8 w 306"/>
                <a:gd name="T1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173">
                  <a:moveTo>
                    <a:pt x="8" y="173"/>
                  </a:moveTo>
                  <a:cubicBezTo>
                    <a:pt x="3" y="173"/>
                    <a:pt x="0" y="169"/>
                    <a:pt x="0" y="1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303" y="0"/>
                    <a:pt x="306" y="4"/>
                    <a:pt x="306" y="8"/>
                  </a:cubicBezTo>
                  <a:cubicBezTo>
                    <a:pt x="306" y="165"/>
                    <a:pt x="306" y="165"/>
                    <a:pt x="306" y="165"/>
                  </a:cubicBezTo>
                  <a:cubicBezTo>
                    <a:pt x="306" y="169"/>
                    <a:pt x="303" y="173"/>
                    <a:pt x="298" y="173"/>
                  </a:cubicBezTo>
                  <a:cubicBezTo>
                    <a:pt x="8" y="173"/>
                    <a:pt x="8" y="173"/>
                    <a:pt x="8" y="173"/>
                  </a:cubicBezTo>
                </a:path>
              </a:pathLst>
            </a:custGeom>
            <a:solidFill>
              <a:srgbClr val="0D93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47" name="Freeform 76">
              <a:extLst>
                <a:ext uri="{FF2B5EF4-FFF2-40B4-BE49-F238E27FC236}">
                  <a16:creationId xmlns:a16="http://schemas.microsoft.com/office/drawing/2014/main" id="{097B25A5-4A78-494D-A9BD-44B64BA51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5549" y="900580"/>
              <a:ext cx="1533817" cy="865743"/>
            </a:xfrm>
            <a:custGeom>
              <a:avLst/>
              <a:gdLst>
                <a:gd name="T0" fmla="*/ 298 w 306"/>
                <a:gd name="T1" fmla="*/ 0 h 173"/>
                <a:gd name="T2" fmla="*/ 8 w 306"/>
                <a:gd name="T3" fmla="*/ 0 h 173"/>
                <a:gd name="T4" fmla="*/ 0 w 306"/>
                <a:gd name="T5" fmla="*/ 8 h 173"/>
                <a:gd name="T6" fmla="*/ 0 w 306"/>
                <a:gd name="T7" fmla="*/ 165 h 173"/>
                <a:gd name="T8" fmla="*/ 8 w 306"/>
                <a:gd name="T9" fmla="*/ 173 h 173"/>
                <a:gd name="T10" fmla="*/ 8 w 306"/>
                <a:gd name="T11" fmla="*/ 16 h 173"/>
                <a:gd name="T12" fmla="*/ 15 w 306"/>
                <a:gd name="T13" fmla="*/ 8 h 173"/>
                <a:gd name="T14" fmla="*/ 306 w 306"/>
                <a:gd name="T15" fmla="*/ 8 h 173"/>
                <a:gd name="T16" fmla="*/ 298 w 306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173">
                  <a:moveTo>
                    <a:pt x="29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9"/>
                    <a:pt x="3" y="173"/>
                    <a:pt x="8" y="17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306" y="8"/>
                    <a:pt x="306" y="8"/>
                    <a:pt x="306" y="8"/>
                  </a:cubicBezTo>
                  <a:cubicBezTo>
                    <a:pt x="306" y="4"/>
                    <a:pt x="303" y="0"/>
                    <a:pt x="298" y="0"/>
                  </a:cubicBezTo>
                </a:path>
              </a:pathLst>
            </a:custGeom>
            <a:solidFill>
              <a:srgbClr val="0A7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pic>
          <p:nvPicPr>
            <p:cNvPr id="48" name="Picture 97">
              <a:extLst>
                <a:ext uri="{FF2B5EF4-FFF2-40B4-BE49-F238E27FC236}">
                  <a16:creationId xmlns:a16="http://schemas.microsoft.com/office/drawing/2014/main" id="{6E87621E-18CE-4CB7-8B49-3CF8B7278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72" y="2434395"/>
              <a:ext cx="1743997" cy="1065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E6B982C3-419C-4545-A59F-4F0DB2C27CEC}"/>
                </a:ext>
              </a:extLst>
            </p:cNvPr>
            <p:cNvGrpSpPr/>
            <p:nvPr/>
          </p:nvGrpSpPr>
          <p:grpSpPr>
            <a:xfrm>
              <a:off x="3906621" y="2364335"/>
              <a:ext cx="1759010" cy="1115957"/>
              <a:chOff x="3906621" y="2364335"/>
              <a:chExt cx="1759010" cy="1115957"/>
            </a:xfrm>
          </p:grpSpPr>
          <p:sp>
            <p:nvSpPr>
              <p:cNvPr id="50" name="Rectangle 98">
                <a:extLst>
                  <a:ext uri="{FF2B5EF4-FFF2-40B4-BE49-F238E27FC236}">
                    <a16:creationId xmlns:a16="http://schemas.microsoft.com/office/drawing/2014/main" id="{7BF3F431-B839-4C6B-8640-858C24E9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2054" y="3445262"/>
                <a:ext cx="75064" cy="35030"/>
              </a:xfrm>
              <a:prstGeom prst="rect">
                <a:avLst/>
              </a:prstGeom>
              <a:solidFill>
                <a:srgbClr val="C13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51" name="Rectangle 99">
                <a:extLst>
                  <a:ext uri="{FF2B5EF4-FFF2-40B4-BE49-F238E27FC236}">
                    <a16:creationId xmlns:a16="http://schemas.microsoft.com/office/drawing/2014/main" id="{8173CB17-AD63-403A-B276-14C63C20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2054" y="3445262"/>
                <a:ext cx="75064" cy="35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52" name="Freeform 100">
                <a:extLst>
                  <a:ext uri="{FF2B5EF4-FFF2-40B4-BE49-F238E27FC236}">
                    <a16:creationId xmlns:a16="http://schemas.microsoft.com/office/drawing/2014/main" id="{565447EB-1B2D-4BE2-A7F8-8E2801450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2604" y="3445262"/>
                <a:ext cx="137619" cy="35030"/>
              </a:xfrm>
              <a:custGeom>
                <a:avLst/>
                <a:gdLst>
                  <a:gd name="T0" fmla="*/ 41 w 55"/>
                  <a:gd name="T1" fmla="*/ 0 h 14"/>
                  <a:gd name="T2" fmla="*/ 0 w 55"/>
                  <a:gd name="T3" fmla="*/ 0 h 14"/>
                  <a:gd name="T4" fmla="*/ 14 w 55"/>
                  <a:gd name="T5" fmla="*/ 14 h 14"/>
                  <a:gd name="T6" fmla="*/ 55 w 55"/>
                  <a:gd name="T7" fmla="*/ 14 h 14"/>
                  <a:gd name="T8" fmla="*/ 41 w 55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41" y="0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55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13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53" name="Freeform 101">
                <a:extLst>
                  <a:ext uri="{FF2B5EF4-FFF2-40B4-BE49-F238E27FC236}">
                    <a16:creationId xmlns:a16="http://schemas.microsoft.com/office/drawing/2014/main" id="{81D59460-C916-41B1-8052-DE045FEFB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2604" y="3445262"/>
                <a:ext cx="137619" cy="35030"/>
              </a:xfrm>
              <a:custGeom>
                <a:avLst/>
                <a:gdLst>
                  <a:gd name="T0" fmla="*/ 41 w 55"/>
                  <a:gd name="T1" fmla="*/ 0 h 14"/>
                  <a:gd name="T2" fmla="*/ 0 w 55"/>
                  <a:gd name="T3" fmla="*/ 0 h 14"/>
                  <a:gd name="T4" fmla="*/ 14 w 55"/>
                  <a:gd name="T5" fmla="*/ 14 h 14"/>
                  <a:gd name="T6" fmla="*/ 55 w 55"/>
                  <a:gd name="T7" fmla="*/ 14 h 14"/>
                  <a:gd name="T8" fmla="*/ 41 w 55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41" y="0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55" y="14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pic>
            <p:nvPicPr>
              <p:cNvPr id="54" name="Picture 102">
                <a:extLst>
                  <a:ext uri="{FF2B5EF4-FFF2-40B4-BE49-F238E27FC236}">
                    <a16:creationId xmlns:a16="http://schemas.microsoft.com/office/drawing/2014/main" id="{FDDC28B1-E0E6-4B0C-A5C1-42276EBAAF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621" y="2364335"/>
                <a:ext cx="1759010" cy="1095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103">
                <a:extLst>
                  <a:ext uri="{FF2B5EF4-FFF2-40B4-BE49-F238E27FC236}">
                    <a16:creationId xmlns:a16="http://schemas.microsoft.com/office/drawing/2014/main" id="{033D6CF7-12F6-4D4D-B7DE-4687B856C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724" y="2489442"/>
                <a:ext cx="1533817" cy="860738"/>
              </a:xfrm>
              <a:custGeom>
                <a:avLst/>
                <a:gdLst>
                  <a:gd name="T0" fmla="*/ 7 w 306"/>
                  <a:gd name="T1" fmla="*/ 172 h 172"/>
                  <a:gd name="T2" fmla="*/ 0 w 306"/>
                  <a:gd name="T3" fmla="*/ 164 h 172"/>
                  <a:gd name="T4" fmla="*/ 0 w 306"/>
                  <a:gd name="T5" fmla="*/ 7 h 172"/>
                  <a:gd name="T6" fmla="*/ 7 w 306"/>
                  <a:gd name="T7" fmla="*/ 0 h 172"/>
                  <a:gd name="T8" fmla="*/ 298 w 306"/>
                  <a:gd name="T9" fmla="*/ 0 h 172"/>
                  <a:gd name="T10" fmla="*/ 306 w 306"/>
                  <a:gd name="T11" fmla="*/ 7 h 172"/>
                  <a:gd name="T12" fmla="*/ 306 w 306"/>
                  <a:gd name="T13" fmla="*/ 164 h 172"/>
                  <a:gd name="T14" fmla="*/ 298 w 306"/>
                  <a:gd name="T15" fmla="*/ 172 h 172"/>
                  <a:gd name="T16" fmla="*/ 7 w 306"/>
                  <a:gd name="T17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172">
                    <a:moveTo>
                      <a:pt x="7" y="172"/>
                    </a:moveTo>
                    <a:cubicBezTo>
                      <a:pt x="3" y="172"/>
                      <a:pt x="0" y="168"/>
                      <a:pt x="0" y="1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302" y="0"/>
                      <a:pt x="306" y="3"/>
                      <a:pt x="306" y="7"/>
                    </a:cubicBezTo>
                    <a:cubicBezTo>
                      <a:pt x="306" y="164"/>
                      <a:pt x="306" y="164"/>
                      <a:pt x="306" y="164"/>
                    </a:cubicBezTo>
                    <a:cubicBezTo>
                      <a:pt x="306" y="168"/>
                      <a:pt x="302" y="172"/>
                      <a:pt x="298" y="172"/>
                    </a:cubicBezTo>
                    <a:cubicBezTo>
                      <a:pt x="7" y="172"/>
                      <a:pt x="7" y="172"/>
                      <a:pt x="7" y="172"/>
                    </a:cubicBezTo>
                  </a:path>
                </a:pathLst>
              </a:custGeom>
              <a:solidFill>
                <a:srgbClr val="F64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56" name="Freeform 104">
                <a:extLst>
                  <a:ext uri="{FF2B5EF4-FFF2-40B4-BE49-F238E27FC236}">
                    <a16:creationId xmlns:a16="http://schemas.microsoft.com/office/drawing/2014/main" id="{90ACC4A6-4F80-4011-BA2C-23C35DFBF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6724" y="2489442"/>
                <a:ext cx="1533817" cy="860738"/>
              </a:xfrm>
              <a:custGeom>
                <a:avLst/>
                <a:gdLst>
                  <a:gd name="T0" fmla="*/ 298 w 306"/>
                  <a:gd name="T1" fmla="*/ 0 h 172"/>
                  <a:gd name="T2" fmla="*/ 7 w 306"/>
                  <a:gd name="T3" fmla="*/ 0 h 172"/>
                  <a:gd name="T4" fmla="*/ 0 w 306"/>
                  <a:gd name="T5" fmla="*/ 7 h 172"/>
                  <a:gd name="T6" fmla="*/ 0 w 306"/>
                  <a:gd name="T7" fmla="*/ 164 h 172"/>
                  <a:gd name="T8" fmla="*/ 7 w 306"/>
                  <a:gd name="T9" fmla="*/ 172 h 172"/>
                  <a:gd name="T10" fmla="*/ 7 w 306"/>
                  <a:gd name="T11" fmla="*/ 15 h 172"/>
                  <a:gd name="T12" fmla="*/ 15 w 306"/>
                  <a:gd name="T13" fmla="*/ 7 h 172"/>
                  <a:gd name="T14" fmla="*/ 306 w 306"/>
                  <a:gd name="T15" fmla="*/ 7 h 172"/>
                  <a:gd name="T16" fmla="*/ 298 w 306"/>
                  <a:gd name="T1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172">
                    <a:moveTo>
                      <a:pt x="29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3" y="172"/>
                      <a:pt x="7" y="17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1"/>
                      <a:pt x="11" y="7"/>
                      <a:pt x="15" y="7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6" y="3"/>
                      <a:pt x="302" y="0"/>
                      <a:pt x="298" y="0"/>
                    </a:cubicBezTo>
                  </a:path>
                </a:pathLst>
              </a:custGeom>
              <a:solidFill>
                <a:srgbClr val="C135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D415C213-D6B6-4C9C-B818-4097F640BC2E}"/>
                </a:ext>
              </a:extLst>
            </p:cNvPr>
            <p:cNvGrpSpPr/>
            <p:nvPr/>
          </p:nvGrpSpPr>
          <p:grpSpPr>
            <a:xfrm>
              <a:off x="6221107" y="2364335"/>
              <a:ext cx="1804048" cy="1135974"/>
              <a:chOff x="6221107" y="2364335"/>
              <a:chExt cx="1804048" cy="1135974"/>
            </a:xfrm>
          </p:grpSpPr>
          <p:pic>
            <p:nvPicPr>
              <p:cNvPr id="58" name="Picture 125">
                <a:extLst>
                  <a:ext uri="{FF2B5EF4-FFF2-40B4-BE49-F238E27FC236}">
                    <a16:creationId xmlns:a16="http://schemas.microsoft.com/office/drawing/2014/main" id="{23B8094E-3D04-4189-B5F9-055B56CF3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1158" y="2434395"/>
                <a:ext cx="1743997" cy="1065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Rectangle 126">
                <a:extLst>
                  <a:ext uri="{FF2B5EF4-FFF2-40B4-BE49-F238E27FC236}">
                    <a16:creationId xmlns:a16="http://schemas.microsoft.com/office/drawing/2014/main" id="{4F799647-9C1B-4783-8995-4ACD090B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4613" y="3445262"/>
                <a:ext cx="80069" cy="35030"/>
              </a:xfrm>
              <a:prstGeom prst="rect">
                <a:avLst/>
              </a:prstGeom>
              <a:solidFill>
                <a:srgbClr val="819F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60" name="Rectangle 127">
                <a:extLst>
                  <a:ext uri="{FF2B5EF4-FFF2-40B4-BE49-F238E27FC236}">
                    <a16:creationId xmlns:a16="http://schemas.microsoft.com/office/drawing/2014/main" id="{508B9DA3-998B-4291-A128-1538F414D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4613" y="3445262"/>
                <a:ext cx="80069" cy="35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pic>
            <p:nvPicPr>
              <p:cNvPr id="61" name="Picture 128">
                <a:extLst>
                  <a:ext uri="{FF2B5EF4-FFF2-40B4-BE49-F238E27FC236}">
                    <a16:creationId xmlns:a16="http://schemas.microsoft.com/office/drawing/2014/main" id="{C103BB55-9E77-44EE-833B-B7C7CE248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1107" y="2364335"/>
                <a:ext cx="1759010" cy="1095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Freeform 129">
                <a:extLst>
                  <a:ext uri="{FF2B5EF4-FFF2-40B4-BE49-F238E27FC236}">
                    <a16:creationId xmlns:a16="http://schemas.microsoft.com/office/drawing/2014/main" id="{429529C4-EA0A-4F65-859B-7D8EF3EEF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210" y="2489442"/>
                <a:ext cx="1533817" cy="860738"/>
              </a:xfrm>
              <a:custGeom>
                <a:avLst/>
                <a:gdLst>
                  <a:gd name="T0" fmla="*/ 8 w 306"/>
                  <a:gd name="T1" fmla="*/ 172 h 172"/>
                  <a:gd name="T2" fmla="*/ 0 w 306"/>
                  <a:gd name="T3" fmla="*/ 164 h 172"/>
                  <a:gd name="T4" fmla="*/ 0 w 306"/>
                  <a:gd name="T5" fmla="*/ 7 h 172"/>
                  <a:gd name="T6" fmla="*/ 8 w 306"/>
                  <a:gd name="T7" fmla="*/ 0 h 172"/>
                  <a:gd name="T8" fmla="*/ 298 w 306"/>
                  <a:gd name="T9" fmla="*/ 0 h 172"/>
                  <a:gd name="T10" fmla="*/ 306 w 306"/>
                  <a:gd name="T11" fmla="*/ 7 h 172"/>
                  <a:gd name="T12" fmla="*/ 306 w 306"/>
                  <a:gd name="T13" fmla="*/ 164 h 172"/>
                  <a:gd name="T14" fmla="*/ 298 w 306"/>
                  <a:gd name="T15" fmla="*/ 172 h 172"/>
                  <a:gd name="T16" fmla="*/ 8 w 306"/>
                  <a:gd name="T17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172">
                    <a:moveTo>
                      <a:pt x="8" y="172"/>
                    </a:moveTo>
                    <a:cubicBezTo>
                      <a:pt x="3" y="172"/>
                      <a:pt x="0" y="168"/>
                      <a:pt x="0" y="1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302" y="0"/>
                      <a:pt x="306" y="3"/>
                      <a:pt x="306" y="7"/>
                    </a:cubicBezTo>
                    <a:cubicBezTo>
                      <a:pt x="306" y="164"/>
                      <a:pt x="306" y="164"/>
                      <a:pt x="306" y="164"/>
                    </a:cubicBezTo>
                    <a:cubicBezTo>
                      <a:pt x="306" y="168"/>
                      <a:pt x="302" y="172"/>
                      <a:pt x="298" y="172"/>
                    </a:cubicBezTo>
                    <a:cubicBezTo>
                      <a:pt x="8" y="172"/>
                      <a:pt x="8" y="172"/>
                      <a:pt x="8" y="172"/>
                    </a:cubicBezTo>
                  </a:path>
                </a:pathLst>
              </a:custGeom>
              <a:solidFill>
                <a:srgbClr val="A4CB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63" name="Freeform 130">
                <a:extLst>
                  <a:ext uri="{FF2B5EF4-FFF2-40B4-BE49-F238E27FC236}">
                    <a16:creationId xmlns:a16="http://schemas.microsoft.com/office/drawing/2014/main" id="{1DEAFB91-160C-4CC0-8582-207DC1EC6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210" y="2489442"/>
                <a:ext cx="1533817" cy="860738"/>
              </a:xfrm>
              <a:custGeom>
                <a:avLst/>
                <a:gdLst>
                  <a:gd name="T0" fmla="*/ 298 w 306"/>
                  <a:gd name="T1" fmla="*/ 0 h 172"/>
                  <a:gd name="T2" fmla="*/ 8 w 306"/>
                  <a:gd name="T3" fmla="*/ 0 h 172"/>
                  <a:gd name="T4" fmla="*/ 0 w 306"/>
                  <a:gd name="T5" fmla="*/ 7 h 172"/>
                  <a:gd name="T6" fmla="*/ 0 w 306"/>
                  <a:gd name="T7" fmla="*/ 164 h 172"/>
                  <a:gd name="T8" fmla="*/ 8 w 306"/>
                  <a:gd name="T9" fmla="*/ 172 h 172"/>
                  <a:gd name="T10" fmla="*/ 8 w 306"/>
                  <a:gd name="T11" fmla="*/ 15 h 172"/>
                  <a:gd name="T12" fmla="*/ 15 w 306"/>
                  <a:gd name="T13" fmla="*/ 7 h 172"/>
                  <a:gd name="T14" fmla="*/ 306 w 306"/>
                  <a:gd name="T15" fmla="*/ 7 h 172"/>
                  <a:gd name="T16" fmla="*/ 298 w 306"/>
                  <a:gd name="T1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172">
                    <a:moveTo>
                      <a:pt x="29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68"/>
                      <a:pt x="3" y="172"/>
                      <a:pt x="8" y="17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1"/>
                      <a:pt x="11" y="7"/>
                      <a:pt x="15" y="7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6" y="3"/>
                      <a:pt x="302" y="0"/>
                      <a:pt x="298" y="0"/>
                    </a:cubicBezTo>
                  </a:path>
                </a:pathLst>
              </a:custGeom>
              <a:solidFill>
                <a:srgbClr val="819F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9791158C-7716-47D5-B975-05ED697760F4}"/>
                </a:ext>
              </a:extLst>
            </p:cNvPr>
            <p:cNvGrpSpPr/>
            <p:nvPr/>
          </p:nvGrpSpPr>
          <p:grpSpPr>
            <a:xfrm>
              <a:off x="8365445" y="2729648"/>
              <a:ext cx="1713972" cy="2009225"/>
              <a:chOff x="8365445" y="2729648"/>
              <a:chExt cx="1713972" cy="2009225"/>
            </a:xfrm>
          </p:grpSpPr>
          <p:pic>
            <p:nvPicPr>
              <p:cNvPr id="65" name="Picture 151">
                <a:extLst>
                  <a:ext uri="{FF2B5EF4-FFF2-40B4-BE49-F238E27FC236}">
                    <a16:creationId xmlns:a16="http://schemas.microsoft.com/office/drawing/2014/main" id="{CEB95B01-89F7-40FD-ABF4-4E2B89D39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5497" y="2784696"/>
                <a:ext cx="1653920" cy="195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Freeform 152">
                <a:extLst>
                  <a:ext uri="{FF2B5EF4-FFF2-40B4-BE49-F238E27FC236}">
                    <a16:creationId xmlns:a16="http://schemas.microsoft.com/office/drawing/2014/main" id="{0AFFCA82-4D18-46E9-BAE7-2EF9EC8A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8489" y="4683825"/>
                <a:ext cx="115099" cy="35030"/>
              </a:xfrm>
              <a:custGeom>
                <a:avLst/>
                <a:gdLst>
                  <a:gd name="T0" fmla="*/ 46 w 46"/>
                  <a:gd name="T1" fmla="*/ 0 h 14"/>
                  <a:gd name="T2" fmla="*/ 10 w 46"/>
                  <a:gd name="T3" fmla="*/ 0 h 14"/>
                  <a:gd name="T4" fmla="*/ 0 w 46"/>
                  <a:gd name="T5" fmla="*/ 14 h 14"/>
                  <a:gd name="T6" fmla="*/ 36 w 46"/>
                  <a:gd name="T7" fmla="*/ 14 h 14"/>
                  <a:gd name="T8" fmla="*/ 46 w 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lnTo>
                      <a:pt x="10" y="0"/>
                    </a:lnTo>
                    <a:lnTo>
                      <a:pt x="0" y="14"/>
                    </a:lnTo>
                    <a:lnTo>
                      <a:pt x="36" y="1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A7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67" name="Freeform 153">
                <a:extLst>
                  <a:ext uri="{FF2B5EF4-FFF2-40B4-BE49-F238E27FC236}">
                    <a16:creationId xmlns:a16="http://schemas.microsoft.com/office/drawing/2014/main" id="{97129820-6122-48AB-A88A-FAF8BBBAA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8489" y="4683825"/>
                <a:ext cx="115099" cy="35030"/>
              </a:xfrm>
              <a:custGeom>
                <a:avLst/>
                <a:gdLst>
                  <a:gd name="T0" fmla="*/ 46 w 46"/>
                  <a:gd name="T1" fmla="*/ 0 h 14"/>
                  <a:gd name="T2" fmla="*/ 10 w 46"/>
                  <a:gd name="T3" fmla="*/ 0 h 14"/>
                  <a:gd name="T4" fmla="*/ 0 w 46"/>
                  <a:gd name="T5" fmla="*/ 14 h 14"/>
                  <a:gd name="T6" fmla="*/ 36 w 46"/>
                  <a:gd name="T7" fmla="*/ 14 h 14"/>
                  <a:gd name="T8" fmla="*/ 46 w 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">
                    <a:moveTo>
                      <a:pt x="46" y="0"/>
                    </a:moveTo>
                    <a:lnTo>
                      <a:pt x="10" y="0"/>
                    </a:lnTo>
                    <a:lnTo>
                      <a:pt x="0" y="14"/>
                    </a:lnTo>
                    <a:lnTo>
                      <a:pt x="36" y="14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68" name="Freeform 154">
                <a:extLst>
                  <a:ext uri="{FF2B5EF4-FFF2-40B4-BE49-F238E27FC236}">
                    <a16:creationId xmlns:a16="http://schemas.microsoft.com/office/drawing/2014/main" id="{6E431E11-817E-4892-9865-80C31A45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3786" y="4683825"/>
                <a:ext cx="110094" cy="35030"/>
              </a:xfrm>
              <a:custGeom>
                <a:avLst/>
                <a:gdLst>
                  <a:gd name="T0" fmla="*/ 36 w 44"/>
                  <a:gd name="T1" fmla="*/ 0 h 14"/>
                  <a:gd name="T2" fmla="*/ 0 w 44"/>
                  <a:gd name="T3" fmla="*/ 0 h 14"/>
                  <a:gd name="T4" fmla="*/ 10 w 44"/>
                  <a:gd name="T5" fmla="*/ 14 h 14"/>
                  <a:gd name="T6" fmla="*/ 44 w 44"/>
                  <a:gd name="T7" fmla="*/ 14 h 14"/>
                  <a:gd name="T8" fmla="*/ 36 w 4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4">
                    <a:moveTo>
                      <a:pt x="36" y="0"/>
                    </a:moveTo>
                    <a:lnTo>
                      <a:pt x="0" y="0"/>
                    </a:lnTo>
                    <a:lnTo>
                      <a:pt x="10" y="14"/>
                    </a:lnTo>
                    <a:lnTo>
                      <a:pt x="44" y="1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A7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69" name="Freeform 155">
                <a:extLst>
                  <a:ext uri="{FF2B5EF4-FFF2-40B4-BE49-F238E27FC236}">
                    <a16:creationId xmlns:a16="http://schemas.microsoft.com/office/drawing/2014/main" id="{99D90581-02F0-49FB-8FEE-AB80F2628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3786" y="4683825"/>
                <a:ext cx="110094" cy="35030"/>
              </a:xfrm>
              <a:custGeom>
                <a:avLst/>
                <a:gdLst>
                  <a:gd name="T0" fmla="*/ 36 w 44"/>
                  <a:gd name="T1" fmla="*/ 0 h 14"/>
                  <a:gd name="T2" fmla="*/ 0 w 44"/>
                  <a:gd name="T3" fmla="*/ 0 h 14"/>
                  <a:gd name="T4" fmla="*/ 10 w 44"/>
                  <a:gd name="T5" fmla="*/ 14 h 14"/>
                  <a:gd name="T6" fmla="*/ 44 w 44"/>
                  <a:gd name="T7" fmla="*/ 14 h 14"/>
                  <a:gd name="T8" fmla="*/ 36 w 4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4">
                    <a:moveTo>
                      <a:pt x="36" y="0"/>
                    </a:moveTo>
                    <a:lnTo>
                      <a:pt x="0" y="0"/>
                    </a:lnTo>
                    <a:lnTo>
                      <a:pt x="10" y="14"/>
                    </a:lnTo>
                    <a:lnTo>
                      <a:pt x="44" y="14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pic>
            <p:nvPicPr>
              <p:cNvPr id="70" name="Picture 156">
                <a:extLst>
                  <a:ext uri="{FF2B5EF4-FFF2-40B4-BE49-F238E27FC236}">
                    <a16:creationId xmlns:a16="http://schemas.microsoft.com/office/drawing/2014/main" id="{8B4F6B0E-1B96-43EC-91D3-F7F0706D99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5445" y="2729648"/>
                <a:ext cx="1668932" cy="1969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033A9478-1922-42B4-AA8D-698B29943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5549" y="2849751"/>
                <a:ext cx="1438735" cy="1733988"/>
              </a:xfrm>
              <a:custGeom>
                <a:avLst/>
                <a:gdLst>
                  <a:gd name="T0" fmla="*/ 8 w 287"/>
                  <a:gd name="T1" fmla="*/ 346 h 346"/>
                  <a:gd name="T2" fmla="*/ 0 w 287"/>
                  <a:gd name="T3" fmla="*/ 339 h 346"/>
                  <a:gd name="T4" fmla="*/ 0 w 287"/>
                  <a:gd name="T5" fmla="*/ 7 h 346"/>
                  <a:gd name="T6" fmla="*/ 8 w 287"/>
                  <a:gd name="T7" fmla="*/ 0 h 346"/>
                  <a:gd name="T8" fmla="*/ 279 w 287"/>
                  <a:gd name="T9" fmla="*/ 0 h 346"/>
                  <a:gd name="T10" fmla="*/ 287 w 287"/>
                  <a:gd name="T11" fmla="*/ 7 h 346"/>
                  <a:gd name="T12" fmla="*/ 287 w 287"/>
                  <a:gd name="T13" fmla="*/ 339 h 346"/>
                  <a:gd name="T14" fmla="*/ 279 w 287"/>
                  <a:gd name="T15" fmla="*/ 346 h 346"/>
                  <a:gd name="T16" fmla="*/ 8 w 287"/>
                  <a:gd name="T17" fmla="*/ 34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346">
                    <a:moveTo>
                      <a:pt x="8" y="346"/>
                    </a:moveTo>
                    <a:cubicBezTo>
                      <a:pt x="3" y="346"/>
                      <a:pt x="0" y="343"/>
                      <a:pt x="0" y="33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83" y="0"/>
                      <a:pt x="287" y="3"/>
                      <a:pt x="287" y="7"/>
                    </a:cubicBezTo>
                    <a:cubicBezTo>
                      <a:pt x="287" y="339"/>
                      <a:pt x="287" y="339"/>
                      <a:pt x="287" y="339"/>
                    </a:cubicBezTo>
                    <a:cubicBezTo>
                      <a:pt x="287" y="343"/>
                      <a:pt x="283" y="346"/>
                      <a:pt x="279" y="346"/>
                    </a:cubicBezTo>
                    <a:cubicBezTo>
                      <a:pt x="8" y="346"/>
                      <a:pt x="8" y="346"/>
                      <a:pt x="8" y="346"/>
                    </a:cubicBezTo>
                  </a:path>
                </a:pathLst>
              </a:custGeom>
              <a:solidFill>
                <a:srgbClr val="56B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72" name="Freeform 158">
                <a:extLst>
                  <a:ext uri="{FF2B5EF4-FFF2-40B4-BE49-F238E27FC236}">
                    <a16:creationId xmlns:a16="http://schemas.microsoft.com/office/drawing/2014/main" id="{C8EAC08A-90AC-42A0-A5F4-CCA5AAD59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5549" y="2849751"/>
                <a:ext cx="1438735" cy="1733988"/>
              </a:xfrm>
              <a:custGeom>
                <a:avLst/>
                <a:gdLst>
                  <a:gd name="T0" fmla="*/ 279 w 287"/>
                  <a:gd name="T1" fmla="*/ 0 h 346"/>
                  <a:gd name="T2" fmla="*/ 8 w 287"/>
                  <a:gd name="T3" fmla="*/ 0 h 346"/>
                  <a:gd name="T4" fmla="*/ 0 w 287"/>
                  <a:gd name="T5" fmla="*/ 7 h 346"/>
                  <a:gd name="T6" fmla="*/ 0 w 287"/>
                  <a:gd name="T7" fmla="*/ 339 h 346"/>
                  <a:gd name="T8" fmla="*/ 8 w 287"/>
                  <a:gd name="T9" fmla="*/ 346 h 346"/>
                  <a:gd name="T10" fmla="*/ 8 w 287"/>
                  <a:gd name="T11" fmla="*/ 15 h 346"/>
                  <a:gd name="T12" fmla="*/ 15 w 287"/>
                  <a:gd name="T13" fmla="*/ 7 h 346"/>
                  <a:gd name="T14" fmla="*/ 287 w 287"/>
                  <a:gd name="T15" fmla="*/ 7 h 346"/>
                  <a:gd name="T16" fmla="*/ 279 w 287"/>
                  <a:gd name="T17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346">
                    <a:moveTo>
                      <a:pt x="27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43"/>
                      <a:pt x="3" y="346"/>
                      <a:pt x="8" y="34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1"/>
                      <a:pt x="11" y="7"/>
                      <a:pt x="15" y="7"/>
                    </a:cubicBezTo>
                    <a:cubicBezTo>
                      <a:pt x="287" y="7"/>
                      <a:pt x="287" y="7"/>
                      <a:pt x="287" y="7"/>
                    </a:cubicBezTo>
                    <a:cubicBezTo>
                      <a:pt x="287" y="3"/>
                      <a:pt x="283" y="0"/>
                      <a:pt x="279" y="0"/>
                    </a:cubicBezTo>
                  </a:path>
                </a:pathLst>
              </a:custGeom>
              <a:solidFill>
                <a:srgbClr val="438C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B1A5081D-7E5B-4952-8CE4-B43605E03782}"/>
                </a:ext>
              </a:extLst>
            </p:cNvPr>
            <p:cNvGrpSpPr/>
            <p:nvPr/>
          </p:nvGrpSpPr>
          <p:grpSpPr>
            <a:xfrm>
              <a:off x="3946655" y="4013250"/>
              <a:ext cx="1125965" cy="1331142"/>
              <a:chOff x="3946655" y="4013250"/>
              <a:chExt cx="1125965" cy="1331142"/>
            </a:xfrm>
          </p:grpSpPr>
          <p:pic>
            <p:nvPicPr>
              <p:cNvPr id="74" name="Picture 202">
                <a:extLst>
                  <a:ext uri="{FF2B5EF4-FFF2-40B4-BE49-F238E27FC236}">
                    <a16:creationId xmlns:a16="http://schemas.microsoft.com/office/drawing/2014/main" id="{A5792A28-A55B-4796-BD91-6B893CE30D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6706" y="4083310"/>
                <a:ext cx="1065914" cy="1261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03">
                <a:extLst>
                  <a:ext uri="{FF2B5EF4-FFF2-40B4-BE49-F238E27FC236}">
                    <a16:creationId xmlns:a16="http://schemas.microsoft.com/office/drawing/2014/main" id="{9F2293B2-452B-455C-B051-40DE5D351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6655" y="4013250"/>
                <a:ext cx="1095940" cy="129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Freeform 204">
                <a:extLst>
                  <a:ext uri="{FF2B5EF4-FFF2-40B4-BE49-F238E27FC236}">
                    <a16:creationId xmlns:a16="http://schemas.microsoft.com/office/drawing/2014/main" id="{05FD6CF7-EF2F-4093-902A-FF7EEBB3B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754" y="4138358"/>
                <a:ext cx="865743" cy="1050901"/>
              </a:xfrm>
              <a:custGeom>
                <a:avLst/>
                <a:gdLst>
                  <a:gd name="T0" fmla="*/ 8 w 173"/>
                  <a:gd name="T1" fmla="*/ 210 h 210"/>
                  <a:gd name="T2" fmla="*/ 0 w 173"/>
                  <a:gd name="T3" fmla="*/ 203 h 210"/>
                  <a:gd name="T4" fmla="*/ 0 w 173"/>
                  <a:gd name="T5" fmla="*/ 8 h 210"/>
                  <a:gd name="T6" fmla="*/ 8 w 173"/>
                  <a:gd name="T7" fmla="*/ 0 h 210"/>
                  <a:gd name="T8" fmla="*/ 165 w 173"/>
                  <a:gd name="T9" fmla="*/ 0 h 210"/>
                  <a:gd name="T10" fmla="*/ 173 w 173"/>
                  <a:gd name="T11" fmla="*/ 8 h 210"/>
                  <a:gd name="T12" fmla="*/ 173 w 173"/>
                  <a:gd name="T13" fmla="*/ 203 h 210"/>
                  <a:gd name="T14" fmla="*/ 165 w 173"/>
                  <a:gd name="T15" fmla="*/ 210 h 210"/>
                  <a:gd name="T16" fmla="*/ 8 w 173"/>
                  <a:gd name="T1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210">
                    <a:moveTo>
                      <a:pt x="8" y="210"/>
                    </a:moveTo>
                    <a:cubicBezTo>
                      <a:pt x="4" y="210"/>
                      <a:pt x="0" y="207"/>
                      <a:pt x="0" y="20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9" y="0"/>
                      <a:pt x="173" y="3"/>
                      <a:pt x="173" y="8"/>
                    </a:cubicBezTo>
                    <a:cubicBezTo>
                      <a:pt x="173" y="203"/>
                      <a:pt x="173" y="203"/>
                      <a:pt x="173" y="203"/>
                    </a:cubicBezTo>
                    <a:cubicBezTo>
                      <a:pt x="173" y="207"/>
                      <a:pt x="169" y="210"/>
                      <a:pt x="165" y="210"/>
                    </a:cubicBezTo>
                    <a:cubicBezTo>
                      <a:pt x="8" y="210"/>
                      <a:pt x="8" y="210"/>
                      <a:pt x="8" y="210"/>
                    </a:cubicBezTo>
                  </a:path>
                </a:pathLst>
              </a:custGeom>
              <a:solidFill>
                <a:srgbClr val="F97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77" name="Freeform 206">
                <a:extLst>
                  <a:ext uri="{FF2B5EF4-FFF2-40B4-BE49-F238E27FC236}">
                    <a16:creationId xmlns:a16="http://schemas.microsoft.com/office/drawing/2014/main" id="{F694D6B4-260E-41F5-9DDF-E10D3D22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754" y="4138358"/>
                <a:ext cx="865743" cy="1050901"/>
              </a:xfrm>
              <a:custGeom>
                <a:avLst/>
                <a:gdLst>
                  <a:gd name="T0" fmla="*/ 165 w 173"/>
                  <a:gd name="T1" fmla="*/ 0 h 210"/>
                  <a:gd name="T2" fmla="*/ 8 w 173"/>
                  <a:gd name="T3" fmla="*/ 0 h 210"/>
                  <a:gd name="T4" fmla="*/ 0 w 173"/>
                  <a:gd name="T5" fmla="*/ 8 h 210"/>
                  <a:gd name="T6" fmla="*/ 0 w 173"/>
                  <a:gd name="T7" fmla="*/ 203 h 210"/>
                  <a:gd name="T8" fmla="*/ 8 w 173"/>
                  <a:gd name="T9" fmla="*/ 210 h 210"/>
                  <a:gd name="T10" fmla="*/ 8 w 173"/>
                  <a:gd name="T11" fmla="*/ 15 h 210"/>
                  <a:gd name="T12" fmla="*/ 16 w 173"/>
                  <a:gd name="T13" fmla="*/ 8 h 210"/>
                  <a:gd name="T14" fmla="*/ 173 w 173"/>
                  <a:gd name="T15" fmla="*/ 8 h 210"/>
                  <a:gd name="T16" fmla="*/ 165 w 173"/>
                  <a:gd name="T1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210">
                    <a:moveTo>
                      <a:pt x="16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7"/>
                      <a:pt x="4" y="210"/>
                      <a:pt x="8" y="210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1"/>
                      <a:pt x="12" y="8"/>
                      <a:pt x="16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3"/>
                      <a:pt x="169" y="0"/>
                      <a:pt x="165" y="0"/>
                    </a:cubicBezTo>
                  </a:path>
                </a:pathLst>
              </a:custGeom>
              <a:solidFill>
                <a:srgbClr val="C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ABFF9909-B7AB-4AE9-8A3C-98C1A5144FF1}"/>
                </a:ext>
              </a:extLst>
            </p:cNvPr>
            <p:cNvGrpSpPr/>
            <p:nvPr/>
          </p:nvGrpSpPr>
          <p:grpSpPr>
            <a:xfrm>
              <a:off x="1857363" y="2724644"/>
              <a:ext cx="1713972" cy="760652"/>
              <a:chOff x="1857363" y="2724644"/>
              <a:chExt cx="1713972" cy="760652"/>
            </a:xfrm>
          </p:grpSpPr>
          <p:pic>
            <p:nvPicPr>
              <p:cNvPr id="79" name="Picture 220">
                <a:extLst>
                  <a:ext uri="{FF2B5EF4-FFF2-40B4-BE49-F238E27FC236}">
                    <a16:creationId xmlns:a16="http://schemas.microsoft.com/office/drawing/2014/main" id="{D44ECEE7-076A-4746-AE20-A5AF2BE59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415" y="2794704"/>
                <a:ext cx="1653920" cy="690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223">
                <a:extLst>
                  <a:ext uri="{FF2B5EF4-FFF2-40B4-BE49-F238E27FC236}">
                    <a16:creationId xmlns:a16="http://schemas.microsoft.com/office/drawing/2014/main" id="{80A0DDFC-7CD2-41C6-A7EE-E63E1776D7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7363" y="2724644"/>
                <a:ext cx="1668932" cy="720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Freeform 224">
                <a:extLst>
                  <a:ext uri="{FF2B5EF4-FFF2-40B4-BE49-F238E27FC236}">
                    <a16:creationId xmlns:a16="http://schemas.microsoft.com/office/drawing/2014/main" id="{A3529BCD-6FEF-40B9-9E0F-581784810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467" y="2849751"/>
                <a:ext cx="1436232" cy="485416"/>
              </a:xfrm>
              <a:custGeom>
                <a:avLst/>
                <a:gdLst>
                  <a:gd name="T0" fmla="*/ 7 w 287"/>
                  <a:gd name="T1" fmla="*/ 97 h 97"/>
                  <a:gd name="T2" fmla="*/ 0 w 287"/>
                  <a:gd name="T3" fmla="*/ 89 h 97"/>
                  <a:gd name="T4" fmla="*/ 0 w 287"/>
                  <a:gd name="T5" fmla="*/ 7 h 97"/>
                  <a:gd name="T6" fmla="*/ 7 w 287"/>
                  <a:gd name="T7" fmla="*/ 0 h 97"/>
                  <a:gd name="T8" fmla="*/ 279 w 287"/>
                  <a:gd name="T9" fmla="*/ 0 h 97"/>
                  <a:gd name="T10" fmla="*/ 287 w 287"/>
                  <a:gd name="T11" fmla="*/ 7 h 97"/>
                  <a:gd name="T12" fmla="*/ 287 w 287"/>
                  <a:gd name="T13" fmla="*/ 89 h 97"/>
                  <a:gd name="T14" fmla="*/ 279 w 287"/>
                  <a:gd name="T15" fmla="*/ 97 h 97"/>
                  <a:gd name="T16" fmla="*/ 7 w 287"/>
                  <a:gd name="T1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97">
                    <a:moveTo>
                      <a:pt x="7" y="97"/>
                    </a:moveTo>
                    <a:cubicBezTo>
                      <a:pt x="3" y="97"/>
                      <a:pt x="0" y="93"/>
                      <a:pt x="0" y="8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83" y="0"/>
                      <a:pt x="287" y="3"/>
                      <a:pt x="287" y="7"/>
                    </a:cubicBezTo>
                    <a:cubicBezTo>
                      <a:pt x="287" y="89"/>
                      <a:pt x="287" y="89"/>
                      <a:pt x="287" y="89"/>
                    </a:cubicBezTo>
                    <a:cubicBezTo>
                      <a:pt x="287" y="93"/>
                      <a:pt x="283" y="97"/>
                      <a:pt x="279" y="97"/>
                    </a:cubicBezTo>
                    <a:cubicBezTo>
                      <a:pt x="7" y="97"/>
                      <a:pt x="7" y="97"/>
                      <a:pt x="7" y="97"/>
                    </a:cubicBezTo>
                  </a:path>
                </a:pathLst>
              </a:custGeom>
              <a:solidFill>
                <a:srgbClr val="FEA7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82" name="Freeform 225">
                <a:extLst>
                  <a:ext uri="{FF2B5EF4-FFF2-40B4-BE49-F238E27FC236}">
                    <a16:creationId xmlns:a16="http://schemas.microsoft.com/office/drawing/2014/main" id="{3144495C-2E96-4A57-84A6-D8FBCC8CF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467" y="2849751"/>
                <a:ext cx="1436232" cy="485416"/>
              </a:xfrm>
              <a:custGeom>
                <a:avLst/>
                <a:gdLst>
                  <a:gd name="T0" fmla="*/ 279 w 287"/>
                  <a:gd name="T1" fmla="*/ 0 h 97"/>
                  <a:gd name="T2" fmla="*/ 7 w 287"/>
                  <a:gd name="T3" fmla="*/ 0 h 97"/>
                  <a:gd name="T4" fmla="*/ 0 w 287"/>
                  <a:gd name="T5" fmla="*/ 7 h 97"/>
                  <a:gd name="T6" fmla="*/ 0 w 287"/>
                  <a:gd name="T7" fmla="*/ 89 h 97"/>
                  <a:gd name="T8" fmla="*/ 7 w 287"/>
                  <a:gd name="T9" fmla="*/ 97 h 97"/>
                  <a:gd name="T10" fmla="*/ 7 w 287"/>
                  <a:gd name="T11" fmla="*/ 15 h 97"/>
                  <a:gd name="T12" fmla="*/ 15 w 287"/>
                  <a:gd name="T13" fmla="*/ 7 h 97"/>
                  <a:gd name="T14" fmla="*/ 287 w 287"/>
                  <a:gd name="T15" fmla="*/ 7 h 97"/>
                  <a:gd name="T16" fmla="*/ 279 w 287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97">
                    <a:moveTo>
                      <a:pt x="27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3"/>
                      <a:pt x="3" y="97"/>
                      <a:pt x="7" y="9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1"/>
                      <a:pt x="11" y="7"/>
                      <a:pt x="15" y="7"/>
                    </a:cubicBezTo>
                    <a:cubicBezTo>
                      <a:pt x="287" y="7"/>
                      <a:pt x="287" y="7"/>
                      <a:pt x="287" y="7"/>
                    </a:cubicBezTo>
                    <a:cubicBezTo>
                      <a:pt x="287" y="3"/>
                      <a:pt x="283" y="0"/>
                      <a:pt x="279" y="0"/>
                    </a:cubicBezTo>
                  </a:path>
                </a:pathLst>
              </a:custGeom>
              <a:solidFill>
                <a:srgbClr val="C78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BC87762B-29AF-4591-978E-0A0E21EE74BF}"/>
                </a:ext>
              </a:extLst>
            </p:cNvPr>
            <p:cNvGrpSpPr/>
            <p:nvPr/>
          </p:nvGrpSpPr>
          <p:grpSpPr>
            <a:xfrm>
              <a:off x="5340351" y="4013250"/>
              <a:ext cx="1125966" cy="1331142"/>
              <a:chOff x="5340351" y="4013250"/>
              <a:chExt cx="1125966" cy="1331142"/>
            </a:xfrm>
          </p:grpSpPr>
          <p:pic>
            <p:nvPicPr>
              <p:cNvPr id="84" name="Picture 237">
                <a:extLst>
                  <a:ext uri="{FF2B5EF4-FFF2-40B4-BE49-F238E27FC236}">
                    <a16:creationId xmlns:a16="http://schemas.microsoft.com/office/drawing/2014/main" id="{36547305-DB5E-4F60-8244-AEBA606E7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403" y="4083310"/>
                <a:ext cx="1065914" cy="1261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238">
                <a:extLst>
                  <a:ext uri="{FF2B5EF4-FFF2-40B4-BE49-F238E27FC236}">
                    <a16:creationId xmlns:a16="http://schemas.microsoft.com/office/drawing/2014/main" id="{6DAD8D30-A671-4B48-AB1E-CD4535E4A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0351" y="4013250"/>
                <a:ext cx="1095940" cy="129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Freeform 239">
                <a:extLst>
                  <a:ext uri="{FF2B5EF4-FFF2-40B4-BE49-F238E27FC236}">
                    <a16:creationId xmlns:a16="http://schemas.microsoft.com/office/drawing/2014/main" id="{1DDB8212-4B31-4FEC-B4B4-287964EFB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450" y="4138358"/>
                <a:ext cx="860738" cy="1050901"/>
              </a:xfrm>
              <a:custGeom>
                <a:avLst/>
                <a:gdLst>
                  <a:gd name="T0" fmla="*/ 8 w 172"/>
                  <a:gd name="T1" fmla="*/ 210 h 210"/>
                  <a:gd name="T2" fmla="*/ 0 w 172"/>
                  <a:gd name="T3" fmla="*/ 203 h 210"/>
                  <a:gd name="T4" fmla="*/ 0 w 172"/>
                  <a:gd name="T5" fmla="*/ 8 h 210"/>
                  <a:gd name="T6" fmla="*/ 8 w 172"/>
                  <a:gd name="T7" fmla="*/ 0 h 210"/>
                  <a:gd name="T8" fmla="*/ 165 w 172"/>
                  <a:gd name="T9" fmla="*/ 0 h 210"/>
                  <a:gd name="T10" fmla="*/ 172 w 172"/>
                  <a:gd name="T11" fmla="*/ 8 h 210"/>
                  <a:gd name="T12" fmla="*/ 172 w 172"/>
                  <a:gd name="T13" fmla="*/ 203 h 210"/>
                  <a:gd name="T14" fmla="*/ 165 w 172"/>
                  <a:gd name="T15" fmla="*/ 210 h 210"/>
                  <a:gd name="T16" fmla="*/ 8 w 172"/>
                  <a:gd name="T1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210">
                    <a:moveTo>
                      <a:pt x="8" y="210"/>
                    </a:moveTo>
                    <a:cubicBezTo>
                      <a:pt x="4" y="210"/>
                      <a:pt x="0" y="207"/>
                      <a:pt x="0" y="20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9" y="0"/>
                      <a:pt x="172" y="3"/>
                      <a:pt x="172" y="8"/>
                    </a:cubicBezTo>
                    <a:cubicBezTo>
                      <a:pt x="172" y="203"/>
                      <a:pt x="172" y="203"/>
                      <a:pt x="172" y="203"/>
                    </a:cubicBezTo>
                    <a:cubicBezTo>
                      <a:pt x="172" y="207"/>
                      <a:pt x="169" y="210"/>
                      <a:pt x="165" y="210"/>
                    </a:cubicBezTo>
                    <a:cubicBezTo>
                      <a:pt x="8" y="210"/>
                      <a:pt x="8" y="210"/>
                      <a:pt x="8" y="210"/>
                    </a:cubicBezTo>
                  </a:path>
                </a:pathLst>
              </a:custGeom>
              <a:solidFill>
                <a:srgbClr val="F97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87" name="Freeform 240">
                <a:extLst>
                  <a:ext uri="{FF2B5EF4-FFF2-40B4-BE49-F238E27FC236}">
                    <a16:creationId xmlns:a16="http://schemas.microsoft.com/office/drawing/2014/main" id="{AC8B5804-8A14-4F7D-8B48-CE311FD5A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450" y="4138358"/>
                <a:ext cx="860738" cy="1050901"/>
              </a:xfrm>
              <a:custGeom>
                <a:avLst/>
                <a:gdLst>
                  <a:gd name="T0" fmla="*/ 165 w 172"/>
                  <a:gd name="T1" fmla="*/ 0 h 210"/>
                  <a:gd name="T2" fmla="*/ 8 w 172"/>
                  <a:gd name="T3" fmla="*/ 0 h 210"/>
                  <a:gd name="T4" fmla="*/ 0 w 172"/>
                  <a:gd name="T5" fmla="*/ 8 h 210"/>
                  <a:gd name="T6" fmla="*/ 0 w 172"/>
                  <a:gd name="T7" fmla="*/ 203 h 210"/>
                  <a:gd name="T8" fmla="*/ 8 w 172"/>
                  <a:gd name="T9" fmla="*/ 210 h 210"/>
                  <a:gd name="T10" fmla="*/ 8 w 172"/>
                  <a:gd name="T11" fmla="*/ 15 h 210"/>
                  <a:gd name="T12" fmla="*/ 16 w 172"/>
                  <a:gd name="T13" fmla="*/ 8 h 210"/>
                  <a:gd name="T14" fmla="*/ 172 w 172"/>
                  <a:gd name="T15" fmla="*/ 8 h 210"/>
                  <a:gd name="T16" fmla="*/ 165 w 172"/>
                  <a:gd name="T1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210">
                    <a:moveTo>
                      <a:pt x="16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7"/>
                      <a:pt x="4" y="210"/>
                      <a:pt x="8" y="210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1"/>
                      <a:pt x="11" y="8"/>
                      <a:pt x="16" y="8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2" y="3"/>
                      <a:pt x="169" y="0"/>
                      <a:pt x="165" y="0"/>
                    </a:cubicBezTo>
                  </a:path>
                </a:pathLst>
              </a:custGeom>
              <a:solidFill>
                <a:srgbClr val="C361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361C1433-49C2-444F-9BCF-D9071E7CABFB}"/>
                </a:ext>
              </a:extLst>
            </p:cNvPr>
            <p:cNvGrpSpPr/>
            <p:nvPr/>
          </p:nvGrpSpPr>
          <p:grpSpPr>
            <a:xfrm>
              <a:off x="6894183" y="4013250"/>
              <a:ext cx="1125966" cy="1331142"/>
              <a:chOff x="6894183" y="4013250"/>
              <a:chExt cx="1125966" cy="1331142"/>
            </a:xfrm>
          </p:grpSpPr>
          <p:pic>
            <p:nvPicPr>
              <p:cNvPr id="89" name="Picture 254">
                <a:extLst>
                  <a:ext uri="{FF2B5EF4-FFF2-40B4-BE49-F238E27FC236}">
                    <a16:creationId xmlns:a16="http://schemas.microsoft.com/office/drawing/2014/main" id="{7891F033-6BF0-4977-A79B-8E3D218896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4235" y="4083310"/>
                <a:ext cx="1065914" cy="1261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255">
                <a:extLst>
                  <a:ext uri="{FF2B5EF4-FFF2-40B4-BE49-F238E27FC236}">
                    <a16:creationId xmlns:a16="http://schemas.microsoft.com/office/drawing/2014/main" id="{28817765-D2C6-43CF-BE4E-77E97573DD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4183" y="4013250"/>
                <a:ext cx="1095940" cy="129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Freeform 256">
                <a:extLst>
                  <a:ext uri="{FF2B5EF4-FFF2-40B4-BE49-F238E27FC236}">
                    <a16:creationId xmlns:a16="http://schemas.microsoft.com/office/drawing/2014/main" id="{B29544F3-BC92-42F8-86D6-46780BD65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286" y="4138358"/>
                <a:ext cx="860738" cy="1050901"/>
              </a:xfrm>
              <a:custGeom>
                <a:avLst/>
                <a:gdLst>
                  <a:gd name="T0" fmla="*/ 7 w 172"/>
                  <a:gd name="T1" fmla="*/ 210 h 210"/>
                  <a:gd name="T2" fmla="*/ 0 w 172"/>
                  <a:gd name="T3" fmla="*/ 203 h 210"/>
                  <a:gd name="T4" fmla="*/ 0 w 172"/>
                  <a:gd name="T5" fmla="*/ 8 h 210"/>
                  <a:gd name="T6" fmla="*/ 7 w 172"/>
                  <a:gd name="T7" fmla="*/ 0 h 210"/>
                  <a:gd name="T8" fmla="*/ 164 w 172"/>
                  <a:gd name="T9" fmla="*/ 0 h 210"/>
                  <a:gd name="T10" fmla="*/ 172 w 172"/>
                  <a:gd name="T11" fmla="*/ 8 h 210"/>
                  <a:gd name="T12" fmla="*/ 172 w 172"/>
                  <a:gd name="T13" fmla="*/ 203 h 210"/>
                  <a:gd name="T14" fmla="*/ 164 w 172"/>
                  <a:gd name="T15" fmla="*/ 210 h 210"/>
                  <a:gd name="T16" fmla="*/ 7 w 172"/>
                  <a:gd name="T1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210">
                    <a:moveTo>
                      <a:pt x="7" y="210"/>
                    </a:moveTo>
                    <a:cubicBezTo>
                      <a:pt x="3" y="210"/>
                      <a:pt x="0" y="207"/>
                      <a:pt x="0" y="20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8" y="0"/>
                      <a:pt x="172" y="3"/>
                      <a:pt x="172" y="8"/>
                    </a:cubicBezTo>
                    <a:cubicBezTo>
                      <a:pt x="172" y="203"/>
                      <a:pt x="172" y="203"/>
                      <a:pt x="172" y="203"/>
                    </a:cubicBezTo>
                    <a:cubicBezTo>
                      <a:pt x="172" y="207"/>
                      <a:pt x="168" y="210"/>
                      <a:pt x="164" y="210"/>
                    </a:cubicBezTo>
                    <a:cubicBezTo>
                      <a:pt x="7" y="210"/>
                      <a:pt x="7" y="210"/>
                      <a:pt x="7" y="210"/>
                    </a:cubicBezTo>
                  </a:path>
                </a:pathLst>
              </a:custGeom>
              <a:solidFill>
                <a:srgbClr val="BFD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92" name="Freeform 257">
                <a:extLst>
                  <a:ext uri="{FF2B5EF4-FFF2-40B4-BE49-F238E27FC236}">
                    <a16:creationId xmlns:a16="http://schemas.microsoft.com/office/drawing/2014/main" id="{B0305E27-A748-4445-ABCB-1E4355957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286" y="4138358"/>
                <a:ext cx="860738" cy="1050901"/>
              </a:xfrm>
              <a:custGeom>
                <a:avLst/>
                <a:gdLst>
                  <a:gd name="T0" fmla="*/ 164 w 172"/>
                  <a:gd name="T1" fmla="*/ 0 h 210"/>
                  <a:gd name="T2" fmla="*/ 7 w 172"/>
                  <a:gd name="T3" fmla="*/ 0 h 210"/>
                  <a:gd name="T4" fmla="*/ 0 w 172"/>
                  <a:gd name="T5" fmla="*/ 8 h 210"/>
                  <a:gd name="T6" fmla="*/ 0 w 172"/>
                  <a:gd name="T7" fmla="*/ 203 h 210"/>
                  <a:gd name="T8" fmla="*/ 7 w 172"/>
                  <a:gd name="T9" fmla="*/ 210 h 210"/>
                  <a:gd name="T10" fmla="*/ 7 w 172"/>
                  <a:gd name="T11" fmla="*/ 15 h 210"/>
                  <a:gd name="T12" fmla="*/ 15 w 172"/>
                  <a:gd name="T13" fmla="*/ 8 h 210"/>
                  <a:gd name="T14" fmla="*/ 172 w 172"/>
                  <a:gd name="T15" fmla="*/ 8 h 210"/>
                  <a:gd name="T16" fmla="*/ 164 w 172"/>
                  <a:gd name="T17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210">
                    <a:moveTo>
                      <a:pt x="16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7"/>
                      <a:pt x="3" y="210"/>
                      <a:pt x="7" y="210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1"/>
                      <a:pt x="11" y="8"/>
                      <a:pt x="15" y="8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2" y="3"/>
                      <a:pt x="168" y="0"/>
                      <a:pt x="164" y="0"/>
                    </a:cubicBezTo>
                  </a:path>
                </a:pathLst>
              </a:custGeom>
              <a:solidFill>
                <a:srgbClr val="96AC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pic>
          <p:nvPicPr>
            <p:cNvPr id="93" name="Picture 272">
              <a:extLst>
                <a:ext uri="{FF2B5EF4-FFF2-40B4-BE49-F238E27FC236}">
                  <a16:creationId xmlns:a16="http://schemas.microsoft.com/office/drawing/2014/main" id="{32CEE3EC-EA0C-472F-87CE-1F75F1342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4870" y="5399439"/>
              <a:ext cx="1263585" cy="81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EDEAB032-E785-4DBA-985C-F617433D985C}"/>
                </a:ext>
              </a:extLst>
            </p:cNvPr>
            <p:cNvGrpSpPr/>
            <p:nvPr/>
          </p:nvGrpSpPr>
          <p:grpSpPr>
            <a:xfrm>
              <a:off x="7754922" y="5469499"/>
              <a:ext cx="1233559" cy="783173"/>
              <a:chOff x="7754922" y="5469499"/>
              <a:chExt cx="1233559" cy="783173"/>
            </a:xfrm>
          </p:grpSpPr>
          <p:pic>
            <p:nvPicPr>
              <p:cNvPr id="95" name="Picture 271">
                <a:extLst>
                  <a:ext uri="{FF2B5EF4-FFF2-40B4-BE49-F238E27FC236}">
                    <a16:creationId xmlns:a16="http://schemas.microsoft.com/office/drawing/2014/main" id="{DF09C573-A9F1-4063-8529-474E598A4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4922" y="5469499"/>
                <a:ext cx="1233559" cy="783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Freeform 273">
                <a:extLst>
                  <a:ext uri="{FF2B5EF4-FFF2-40B4-BE49-F238E27FC236}">
                    <a16:creationId xmlns:a16="http://schemas.microsoft.com/office/drawing/2014/main" id="{39BAB0C7-9982-441B-A6D5-9177620B3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9969" y="5524547"/>
                <a:ext cx="1033387" cy="577997"/>
              </a:xfrm>
              <a:custGeom>
                <a:avLst/>
                <a:gdLst>
                  <a:gd name="T0" fmla="*/ 8 w 206"/>
                  <a:gd name="T1" fmla="*/ 115 h 115"/>
                  <a:gd name="T2" fmla="*/ 0 w 206"/>
                  <a:gd name="T3" fmla="*/ 107 h 115"/>
                  <a:gd name="T4" fmla="*/ 0 w 206"/>
                  <a:gd name="T5" fmla="*/ 7 h 115"/>
                  <a:gd name="T6" fmla="*/ 8 w 206"/>
                  <a:gd name="T7" fmla="*/ 0 h 115"/>
                  <a:gd name="T8" fmla="*/ 198 w 206"/>
                  <a:gd name="T9" fmla="*/ 0 h 115"/>
                  <a:gd name="T10" fmla="*/ 206 w 206"/>
                  <a:gd name="T11" fmla="*/ 7 h 115"/>
                  <a:gd name="T12" fmla="*/ 206 w 206"/>
                  <a:gd name="T13" fmla="*/ 107 h 115"/>
                  <a:gd name="T14" fmla="*/ 198 w 206"/>
                  <a:gd name="T15" fmla="*/ 115 h 115"/>
                  <a:gd name="T16" fmla="*/ 8 w 206"/>
                  <a:gd name="T1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15">
                    <a:moveTo>
                      <a:pt x="8" y="115"/>
                    </a:moveTo>
                    <a:cubicBezTo>
                      <a:pt x="4" y="115"/>
                      <a:pt x="0" y="111"/>
                      <a:pt x="0" y="10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03" y="0"/>
                      <a:pt x="206" y="3"/>
                      <a:pt x="206" y="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206" y="111"/>
                      <a:pt x="203" y="115"/>
                      <a:pt x="198" y="115"/>
                    </a:cubicBezTo>
                    <a:cubicBezTo>
                      <a:pt x="8" y="115"/>
                      <a:pt x="8" y="115"/>
                      <a:pt x="8" y="115"/>
                    </a:cubicBezTo>
                  </a:path>
                </a:pathLst>
              </a:custGeom>
              <a:solidFill>
                <a:srgbClr val="86C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97" name="Freeform 274">
                <a:extLst>
                  <a:ext uri="{FF2B5EF4-FFF2-40B4-BE49-F238E27FC236}">
                    <a16:creationId xmlns:a16="http://schemas.microsoft.com/office/drawing/2014/main" id="{AFD4626B-5C3F-4A35-B9E4-4343FB3EF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9969" y="5524547"/>
                <a:ext cx="1033387" cy="577997"/>
              </a:xfrm>
              <a:custGeom>
                <a:avLst/>
                <a:gdLst>
                  <a:gd name="T0" fmla="*/ 198 w 206"/>
                  <a:gd name="T1" fmla="*/ 0 h 115"/>
                  <a:gd name="T2" fmla="*/ 8 w 206"/>
                  <a:gd name="T3" fmla="*/ 0 h 115"/>
                  <a:gd name="T4" fmla="*/ 0 w 206"/>
                  <a:gd name="T5" fmla="*/ 7 h 115"/>
                  <a:gd name="T6" fmla="*/ 0 w 206"/>
                  <a:gd name="T7" fmla="*/ 107 h 115"/>
                  <a:gd name="T8" fmla="*/ 8 w 206"/>
                  <a:gd name="T9" fmla="*/ 115 h 115"/>
                  <a:gd name="T10" fmla="*/ 8 w 206"/>
                  <a:gd name="T11" fmla="*/ 115 h 115"/>
                  <a:gd name="T12" fmla="*/ 8 w 206"/>
                  <a:gd name="T13" fmla="*/ 15 h 115"/>
                  <a:gd name="T14" fmla="*/ 16 w 206"/>
                  <a:gd name="T15" fmla="*/ 7 h 115"/>
                  <a:gd name="T16" fmla="*/ 206 w 206"/>
                  <a:gd name="T17" fmla="*/ 7 h 115"/>
                  <a:gd name="T18" fmla="*/ 198 w 206"/>
                  <a:gd name="T1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6" h="115">
                    <a:moveTo>
                      <a:pt x="19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1"/>
                      <a:pt x="4" y="115"/>
                      <a:pt x="8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1"/>
                      <a:pt x="12" y="7"/>
                      <a:pt x="16" y="7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6" y="3"/>
                      <a:pt x="203" y="0"/>
                      <a:pt x="198" y="0"/>
                    </a:cubicBezTo>
                  </a:path>
                </a:pathLst>
              </a:custGeom>
              <a:solidFill>
                <a:srgbClr val="699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grpSp>
          <p:nvGrpSpPr>
            <p:cNvPr id="98" name="Grupo 97">
              <a:extLst>
                <a:ext uri="{FF2B5EF4-FFF2-40B4-BE49-F238E27FC236}">
                  <a16:creationId xmlns:a16="http://schemas.microsoft.com/office/drawing/2014/main" id="{70B087D3-8575-4412-8D76-AFB5CA773FF0}"/>
                </a:ext>
              </a:extLst>
            </p:cNvPr>
            <p:cNvGrpSpPr/>
            <p:nvPr/>
          </p:nvGrpSpPr>
          <p:grpSpPr>
            <a:xfrm>
              <a:off x="9138610" y="5399439"/>
              <a:ext cx="1293610" cy="853233"/>
              <a:chOff x="9138610" y="5399439"/>
              <a:chExt cx="1293610" cy="853233"/>
            </a:xfrm>
          </p:grpSpPr>
          <p:pic>
            <p:nvPicPr>
              <p:cNvPr id="99" name="Picture 291">
                <a:extLst>
                  <a:ext uri="{FF2B5EF4-FFF2-40B4-BE49-F238E27FC236}">
                    <a16:creationId xmlns:a16="http://schemas.microsoft.com/office/drawing/2014/main" id="{0EC237FA-EAF9-41D7-802D-F3DBD8886D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8661" y="5469499"/>
                <a:ext cx="1233559" cy="783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292">
                <a:extLst>
                  <a:ext uri="{FF2B5EF4-FFF2-40B4-BE49-F238E27FC236}">
                    <a16:creationId xmlns:a16="http://schemas.microsoft.com/office/drawing/2014/main" id="{9A04A2F7-00CD-4565-96AF-B6C6DCC4BA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8610" y="5399439"/>
                <a:ext cx="1263585" cy="81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Freeform 293">
                <a:extLst>
                  <a:ext uri="{FF2B5EF4-FFF2-40B4-BE49-F238E27FC236}">
                    <a16:creationId xmlns:a16="http://schemas.microsoft.com/office/drawing/2014/main" id="{343129D0-A9E9-4700-8A25-5A8B2F6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708" y="5524547"/>
                <a:ext cx="1033387" cy="577997"/>
              </a:xfrm>
              <a:custGeom>
                <a:avLst/>
                <a:gdLst>
                  <a:gd name="T0" fmla="*/ 8 w 206"/>
                  <a:gd name="T1" fmla="*/ 115 h 115"/>
                  <a:gd name="T2" fmla="*/ 0 w 206"/>
                  <a:gd name="T3" fmla="*/ 107 h 115"/>
                  <a:gd name="T4" fmla="*/ 0 w 206"/>
                  <a:gd name="T5" fmla="*/ 7 h 115"/>
                  <a:gd name="T6" fmla="*/ 8 w 206"/>
                  <a:gd name="T7" fmla="*/ 0 h 115"/>
                  <a:gd name="T8" fmla="*/ 198 w 206"/>
                  <a:gd name="T9" fmla="*/ 0 h 115"/>
                  <a:gd name="T10" fmla="*/ 206 w 206"/>
                  <a:gd name="T11" fmla="*/ 7 h 115"/>
                  <a:gd name="T12" fmla="*/ 206 w 206"/>
                  <a:gd name="T13" fmla="*/ 107 h 115"/>
                  <a:gd name="T14" fmla="*/ 198 w 206"/>
                  <a:gd name="T15" fmla="*/ 115 h 115"/>
                  <a:gd name="T16" fmla="*/ 8 w 206"/>
                  <a:gd name="T1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15">
                    <a:moveTo>
                      <a:pt x="8" y="115"/>
                    </a:moveTo>
                    <a:cubicBezTo>
                      <a:pt x="4" y="115"/>
                      <a:pt x="0" y="111"/>
                      <a:pt x="0" y="10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202" y="0"/>
                      <a:pt x="206" y="3"/>
                      <a:pt x="206" y="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206" y="111"/>
                      <a:pt x="202" y="115"/>
                      <a:pt x="198" y="115"/>
                    </a:cubicBezTo>
                    <a:cubicBezTo>
                      <a:pt x="8" y="115"/>
                      <a:pt x="8" y="115"/>
                      <a:pt x="8" y="115"/>
                    </a:cubicBezTo>
                  </a:path>
                </a:pathLst>
              </a:custGeom>
              <a:solidFill>
                <a:srgbClr val="86C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  <p:sp>
            <p:nvSpPr>
              <p:cNvPr id="102" name="Freeform 294">
                <a:extLst>
                  <a:ext uri="{FF2B5EF4-FFF2-40B4-BE49-F238E27FC236}">
                    <a16:creationId xmlns:a16="http://schemas.microsoft.com/office/drawing/2014/main" id="{C51B1E65-0DAE-4277-9F4C-CFEB4BFC2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3708" y="5524547"/>
                <a:ext cx="1033387" cy="577997"/>
              </a:xfrm>
              <a:custGeom>
                <a:avLst/>
                <a:gdLst>
                  <a:gd name="T0" fmla="*/ 198 w 206"/>
                  <a:gd name="T1" fmla="*/ 0 h 115"/>
                  <a:gd name="T2" fmla="*/ 8 w 206"/>
                  <a:gd name="T3" fmla="*/ 0 h 115"/>
                  <a:gd name="T4" fmla="*/ 0 w 206"/>
                  <a:gd name="T5" fmla="*/ 7 h 115"/>
                  <a:gd name="T6" fmla="*/ 0 w 206"/>
                  <a:gd name="T7" fmla="*/ 107 h 115"/>
                  <a:gd name="T8" fmla="*/ 8 w 206"/>
                  <a:gd name="T9" fmla="*/ 115 h 115"/>
                  <a:gd name="T10" fmla="*/ 8 w 206"/>
                  <a:gd name="T11" fmla="*/ 15 h 115"/>
                  <a:gd name="T12" fmla="*/ 16 w 206"/>
                  <a:gd name="T13" fmla="*/ 7 h 115"/>
                  <a:gd name="T14" fmla="*/ 206 w 206"/>
                  <a:gd name="T15" fmla="*/ 7 h 115"/>
                  <a:gd name="T16" fmla="*/ 198 w 206"/>
                  <a:gd name="T1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115">
                    <a:moveTo>
                      <a:pt x="19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1"/>
                      <a:pt x="4" y="115"/>
                      <a:pt x="8" y="1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1"/>
                      <a:pt x="11" y="7"/>
                      <a:pt x="16" y="7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6" y="3"/>
                      <a:pt x="202" y="0"/>
                      <a:pt x="198" y="0"/>
                    </a:cubicBezTo>
                  </a:path>
                </a:pathLst>
              </a:custGeom>
              <a:solidFill>
                <a:srgbClr val="699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sz="2800" dirty="0"/>
              </a:p>
            </p:txBody>
          </p:sp>
        </p:grpSp>
        <p:pic>
          <p:nvPicPr>
            <p:cNvPr id="103" name="Picture 311">
              <a:extLst>
                <a:ext uri="{FF2B5EF4-FFF2-40B4-BE49-F238E27FC236}">
                  <a16:creationId xmlns:a16="http://schemas.microsoft.com/office/drawing/2014/main" id="{2616559E-9A35-4148-A692-10183F863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664" y="4018255"/>
              <a:ext cx="1353662" cy="97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312">
              <a:extLst>
                <a:ext uri="{FF2B5EF4-FFF2-40B4-BE49-F238E27FC236}">
                  <a16:creationId xmlns:a16="http://schemas.microsoft.com/office/drawing/2014/main" id="{D10BDC8F-9E40-46DB-9361-1F4B39689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612" y="3960704"/>
              <a:ext cx="1383688" cy="99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Freeform 313">
              <a:extLst>
                <a:ext uri="{FF2B5EF4-FFF2-40B4-BE49-F238E27FC236}">
                  <a16:creationId xmlns:a16="http://schemas.microsoft.com/office/drawing/2014/main" id="{355DC42B-3517-4AA0-9AEF-68523EC55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711" y="4073302"/>
              <a:ext cx="1150987" cy="765657"/>
            </a:xfrm>
            <a:custGeom>
              <a:avLst/>
              <a:gdLst>
                <a:gd name="T0" fmla="*/ 8 w 230"/>
                <a:gd name="T1" fmla="*/ 153 h 153"/>
                <a:gd name="T2" fmla="*/ 0 w 230"/>
                <a:gd name="T3" fmla="*/ 146 h 153"/>
                <a:gd name="T4" fmla="*/ 0 w 230"/>
                <a:gd name="T5" fmla="*/ 8 h 153"/>
                <a:gd name="T6" fmla="*/ 8 w 230"/>
                <a:gd name="T7" fmla="*/ 0 h 153"/>
                <a:gd name="T8" fmla="*/ 222 w 230"/>
                <a:gd name="T9" fmla="*/ 0 h 153"/>
                <a:gd name="T10" fmla="*/ 230 w 230"/>
                <a:gd name="T11" fmla="*/ 8 h 153"/>
                <a:gd name="T12" fmla="*/ 230 w 230"/>
                <a:gd name="T13" fmla="*/ 146 h 153"/>
                <a:gd name="T14" fmla="*/ 222 w 230"/>
                <a:gd name="T15" fmla="*/ 153 h 153"/>
                <a:gd name="T16" fmla="*/ 8 w 230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53">
                  <a:moveTo>
                    <a:pt x="8" y="153"/>
                  </a:moveTo>
                  <a:cubicBezTo>
                    <a:pt x="4" y="153"/>
                    <a:pt x="0" y="150"/>
                    <a:pt x="0" y="14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6" y="0"/>
                    <a:pt x="230" y="4"/>
                    <a:pt x="230" y="8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30" y="150"/>
                    <a:pt x="226" y="153"/>
                    <a:pt x="222" y="153"/>
                  </a:cubicBezTo>
                  <a:cubicBezTo>
                    <a:pt x="8" y="153"/>
                    <a:pt x="8" y="153"/>
                    <a:pt x="8" y="153"/>
                  </a:cubicBezTo>
                </a:path>
              </a:pathLst>
            </a:custGeom>
            <a:solidFill>
              <a:srgbClr val="FED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06" name="Freeform 314">
              <a:extLst>
                <a:ext uri="{FF2B5EF4-FFF2-40B4-BE49-F238E27FC236}">
                  <a16:creationId xmlns:a16="http://schemas.microsoft.com/office/drawing/2014/main" id="{544FFD90-BA89-491F-B7E7-338C0BED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711" y="4073302"/>
              <a:ext cx="1150987" cy="765657"/>
            </a:xfrm>
            <a:custGeom>
              <a:avLst/>
              <a:gdLst>
                <a:gd name="T0" fmla="*/ 222 w 230"/>
                <a:gd name="T1" fmla="*/ 0 h 153"/>
                <a:gd name="T2" fmla="*/ 8 w 230"/>
                <a:gd name="T3" fmla="*/ 0 h 153"/>
                <a:gd name="T4" fmla="*/ 0 w 230"/>
                <a:gd name="T5" fmla="*/ 8 h 153"/>
                <a:gd name="T6" fmla="*/ 0 w 230"/>
                <a:gd name="T7" fmla="*/ 146 h 153"/>
                <a:gd name="T8" fmla="*/ 8 w 230"/>
                <a:gd name="T9" fmla="*/ 153 h 153"/>
                <a:gd name="T10" fmla="*/ 8 w 230"/>
                <a:gd name="T11" fmla="*/ 16 h 153"/>
                <a:gd name="T12" fmla="*/ 16 w 230"/>
                <a:gd name="T13" fmla="*/ 8 h 153"/>
                <a:gd name="T14" fmla="*/ 230 w 230"/>
                <a:gd name="T15" fmla="*/ 8 h 153"/>
                <a:gd name="T16" fmla="*/ 230 w 230"/>
                <a:gd name="T17" fmla="*/ 8 h 153"/>
                <a:gd name="T18" fmla="*/ 222 w 230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53">
                  <a:moveTo>
                    <a:pt x="2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0"/>
                    <a:pt x="4" y="153"/>
                    <a:pt x="8" y="15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1" y="8"/>
                    <a:pt x="16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4"/>
                    <a:pt x="226" y="0"/>
                    <a:pt x="222" y="0"/>
                  </a:cubicBezTo>
                </a:path>
              </a:pathLst>
            </a:custGeom>
            <a:solidFill>
              <a:srgbClr val="C7A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2800" dirty="0"/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C80BDA25-D8C4-47A2-9F93-59EFC1E11278}"/>
                </a:ext>
              </a:extLst>
            </p:cNvPr>
            <p:cNvSpPr/>
            <p:nvPr/>
          </p:nvSpPr>
          <p:spPr>
            <a:xfrm>
              <a:off x="4588566" y="920961"/>
              <a:ext cx="2734627" cy="4774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6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Mapa conceptual</a:t>
              </a:r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A81144BD-701B-4053-8FF0-B97227735299}"/>
                </a:ext>
              </a:extLst>
            </p:cNvPr>
            <p:cNvSpPr txBox="1"/>
            <p:nvPr/>
          </p:nvSpPr>
          <p:spPr>
            <a:xfrm>
              <a:off x="1959958" y="940996"/>
              <a:ext cx="1666416" cy="44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 a reader will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3A6F31F2-39E5-4072-9CFF-1AD2FB58BCA5}"/>
                </a:ext>
              </a:extLst>
            </p:cNvPr>
            <p:cNvSpPr txBox="1"/>
            <p:nvPr/>
          </p:nvSpPr>
          <p:spPr>
            <a:xfrm>
              <a:off x="8518091" y="966961"/>
              <a:ext cx="1666416" cy="44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 a reader will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62D52321-9A74-4EB9-AD52-E24C804A3436}"/>
                </a:ext>
              </a:extLst>
            </p:cNvPr>
            <p:cNvSpPr txBox="1"/>
            <p:nvPr/>
          </p:nvSpPr>
          <p:spPr>
            <a:xfrm>
              <a:off x="2277739" y="4083145"/>
              <a:ext cx="1148470" cy="65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643B96FB-52F8-4E74-BC8B-33EC3FE4A427}"/>
                </a:ext>
              </a:extLst>
            </p:cNvPr>
            <p:cNvSpPr txBox="1"/>
            <p:nvPr/>
          </p:nvSpPr>
          <p:spPr>
            <a:xfrm>
              <a:off x="4074460" y="4200911"/>
              <a:ext cx="843028" cy="65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42D6666A-3FA4-4175-9D8A-D5A5DFD9996B}"/>
                </a:ext>
              </a:extLst>
            </p:cNvPr>
            <p:cNvSpPr txBox="1"/>
            <p:nvPr/>
          </p:nvSpPr>
          <p:spPr>
            <a:xfrm>
              <a:off x="5483169" y="4211774"/>
              <a:ext cx="843028" cy="65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F593B2C9-AA74-411B-B984-2CBA664D84B3}"/>
                </a:ext>
              </a:extLst>
            </p:cNvPr>
            <p:cNvSpPr txBox="1"/>
            <p:nvPr/>
          </p:nvSpPr>
          <p:spPr>
            <a:xfrm>
              <a:off x="7027740" y="4180893"/>
              <a:ext cx="843028" cy="65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31E600B3-9223-439A-AD29-9273C0DEC51C}"/>
                </a:ext>
              </a:extLst>
            </p:cNvPr>
            <p:cNvSpPr txBox="1"/>
            <p:nvPr/>
          </p:nvSpPr>
          <p:spPr>
            <a:xfrm>
              <a:off x="8562537" y="2970581"/>
              <a:ext cx="1272247" cy="1056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 a reader will that a reader will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8B78EBDC-37F2-410A-BFFD-C671D6146799}"/>
                </a:ext>
              </a:extLst>
            </p:cNvPr>
            <p:cNvSpPr txBox="1"/>
            <p:nvPr/>
          </p:nvSpPr>
          <p:spPr>
            <a:xfrm>
              <a:off x="4081281" y="2541457"/>
              <a:ext cx="1481284" cy="65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 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33663954-D589-4663-AE6E-FC0D3405904F}"/>
                </a:ext>
              </a:extLst>
            </p:cNvPr>
            <p:cNvSpPr txBox="1"/>
            <p:nvPr/>
          </p:nvSpPr>
          <p:spPr>
            <a:xfrm>
              <a:off x="6421183" y="2543863"/>
              <a:ext cx="1468850" cy="65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 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1D9CD86F-80C6-4164-A5AF-2DBB5168070B}"/>
                </a:ext>
              </a:extLst>
            </p:cNvPr>
            <p:cNvSpPr txBox="1"/>
            <p:nvPr/>
          </p:nvSpPr>
          <p:spPr>
            <a:xfrm>
              <a:off x="1963563" y="2847117"/>
              <a:ext cx="1462068" cy="44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 </a:t>
              </a:r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fact that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3C0B2C8A-2A0B-476F-A52E-5B5C2215FB32}"/>
                </a:ext>
              </a:extLst>
            </p:cNvPr>
            <p:cNvSpPr txBox="1"/>
            <p:nvPr/>
          </p:nvSpPr>
          <p:spPr>
            <a:xfrm>
              <a:off x="7860012" y="5574590"/>
              <a:ext cx="1003361" cy="44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id="{673EAAE1-9758-430A-93CB-98230B2CA47A}"/>
                </a:ext>
              </a:extLst>
            </p:cNvPr>
            <p:cNvSpPr txBox="1"/>
            <p:nvPr/>
          </p:nvSpPr>
          <p:spPr>
            <a:xfrm>
              <a:off x="9258300" y="5560891"/>
              <a:ext cx="1003361" cy="448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chemeClr val="bg1"/>
                  </a:solidFill>
                  <a:effectLst/>
                  <a:latin typeface="Open Sans"/>
                </a:rPr>
                <a:t>It is a log </a:t>
              </a:r>
              <a:r>
                <a:rPr lang="en-US" sz="2800" dirty="0">
                  <a:solidFill>
                    <a:schemeClr val="bg1"/>
                  </a:solidFill>
                  <a:latin typeface="Open Sans"/>
                </a:rPr>
                <a:t>tail manu</a:t>
              </a:r>
              <a:endParaRPr lang="es-PE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641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75D6678C-CBCD-43C9-BA7D-7CAE3F1D9DB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18792" y="460998"/>
            <a:ext cx="20946416" cy="1278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3E769F2B-9E2E-4D4B-BFBF-79E96FEE5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246" y="3907491"/>
            <a:ext cx="301313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A8317BD9-6623-4507-9215-38F8D725F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827" y="3907491"/>
            <a:ext cx="304700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FD133DE1-D5AF-4D7B-B331-9DF4B112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2161" y="3907491"/>
            <a:ext cx="304700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08C18BE4-9180-4403-9088-D229BD28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2700" y="3907491"/>
            <a:ext cx="304700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9514B2F8-99CF-4F4C-8DE3-6E78BEAB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311" y="460998"/>
            <a:ext cx="301313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F966673E-3D34-40B6-8F00-53F93FE1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827" y="460998"/>
            <a:ext cx="304700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90F04424-CAC6-4D3D-B688-77C6100BF212}"/>
              </a:ext>
            </a:extLst>
          </p:cNvPr>
          <p:cNvSpPr>
            <a:spLocks/>
          </p:cNvSpPr>
          <p:nvPr/>
        </p:nvSpPr>
        <p:spPr bwMode="auto">
          <a:xfrm>
            <a:off x="4623597" y="613347"/>
            <a:ext cx="1198486" cy="3446493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50" y="0"/>
              </a:cxn>
              <a:cxn ang="0">
                <a:pos x="0" y="150"/>
              </a:cxn>
              <a:cxn ang="0">
                <a:pos x="0" y="431"/>
              </a:cxn>
            </a:cxnLst>
            <a:rect l="0" t="0" r="r" b="b"/>
            <a:pathLst>
              <a:path w="150" h="431">
                <a:moveTo>
                  <a:pt x="150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431"/>
                  <a:pt x="0" y="431"/>
                  <a:pt x="0" y="431"/>
                </a:cubicBezTo>
              </a:path>
            </a:pathLst>
          </a:custGeom>
          <a:noFill/>
          <a:ln w="9" cap="flat">
            <a:solidFill>
              <a:srgbClr val="38238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D72F7512-877C-4FBC-8B03-0457C94AC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8098" y="460998"/>
            <a:ext cx="304700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FF977930-0EA3-4E8A-A089-5681A3DCA42F}"/>
              </a:ext>
            </a:extLst>
          </p:cNvPr>
          <p:cNvSpPr>
            <a:spLocks/>
          </p:cNvSpPr>
          <p:nvPr/>
        </p:nvSpPr>
        <p:spPr bwMode="auto">
          <a:xfrm>
            <a:off x="18392640" y="613347"/>
            <a:ext cx="1201870" cy="344649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50" y="150"/>
              </a:cxn>
              <a:cxn ang="0">
                <a:pos x="150" y="431"/>
              </a:cxn>
            </a:cxnLst>
            <a:rect l="0" t="0" r="r" b="b"/>
            <a:pathLst>
              <a:path w="150" h="43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83" y="0"/>
                  <a:pt x="150" y="67"/>
                  <a:pt x="150" y="150"/>
                </a:cubicBezTo>
                <a:cubicBezTo>
                  <a:pt x="150" y="431"/>
                  <a:pt x="150" y="431"/>
                  <a:pt x="150" y="431"/>
                </a:cubicBezTo>
              </a:path>
            </a:pathLst>
          </a:custGeom>
          <a:noFill/>
          <a:ln w="9" cap="flat">
            <a:solidFill>
              <a:srgbClr val="38238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2" name="Line 15">
            <a:extLst>
              <a:ext uri="{FF2B5EF4-FFF2-40B4-BE49-F238E27FC236}">
                <a16:creationId xmlns:a16="http://schemas.microsoft.com/office/drawing/2014/main" id="{ACA5AC86-7ECF-4206-AD57-04F10D734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0176" y="613347"/>
            <a:ext cx="3384" cy="3341540"/>
          </a:xfrm>
          <a:prstGeom prst="line">
            <a:avLst/>
          </a:prstGeom>
          <a:noFill/>
          <a:ln w="9" cap="flat">
            <a:solidFill>
              <a:srgbClr val="38238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01D261CA-6AFF-43EC-994A-C506DD2A9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2700" y="460998"/>
            <a:ext cx="304700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66A0DE8B-1757-4268-9FE7-2F34D67AE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75051" y="613347"/>
            <a:ext cx="3384" cy="3341540"/>
          </a:xfrm>
          <a:prstGeom prst="line">
            <a:avLst/>
          </a:prstGeom>
          <a:noFill/>
          <a:ln w="9" cap="flat">
            <a:solidFill>
              <a:srgbClr val="38238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29DD7D2F-A468-4404-BA4C-6EB4E44C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416" y="2339979"/>
            <a:ext cx="9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L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262E83AA-F94F-4A67-A33F-62CAAC39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514" y="2339979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4756E93F-39E4-4EB8-98B5-0F4C6A7CC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538" y="2339979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61B97693-B773-4CCB-BD49-DC978142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707" y="2339979"/>
            <a:ext cx="2131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em ipsum dolor sit ame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B5396C34-1B03-4504-989E-1A0A7028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675" y="233997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5FABABEC-79AA-4BE9-940F-E23FF6753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073" y="233997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,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BF6B42E9-D8C2-4986-9A14-4C8FAE78F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399" y="233997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41E1E5A2-21D8-4BD0-87A2-E00BF6EA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495" y="2339979"/>
            <a:ext cx="4296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960C4B83-3AE7-4928-B806-14EAF676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5737" y="233997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6C9B23C1-E9AE-4C76-8F8B-6BEF4791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219" y="233997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1F1E03BA-5E61-40B6-8D0B-5B1BF716E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388" y="2339979"/>
            <a:ext cx="4712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etuer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BCC148B6-305F-44F3-9E02-8EA91C3BC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416" y="2532956"/>
            <a:ext cx="1173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adipiscing eli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9BA41784-780D-40A8-B3A7-DA0E5B76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733" y="2532956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D5E9A198-1734-4DED-A35D-DB17BB20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902" y="2532956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BB19D897-3FB1-4C53-82F6-9868177B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227" y="2532956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FAD7410E-926B-439E-B6A4-EDB3584CD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022" y="2532956"/>
            <a:ext cx="549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5068924E-6688-46C2-AAF6-EEA43B53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302" y="2532956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0A4A1273-014F-47C5-8B71-D3EC1576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397" y="2532956"/>
            <a:ext cx="1838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ommodo ligula eget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FB7FCF77-8F29-46D3-A2E3-CD948BDF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416" y="2732703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dolo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925EB8CE-3726-4DC0-9279-231DC5DC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732" y="2732703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C7ABB45E-4C0C-4809-9C56-2FDE37B1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358" y="2732703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" name="Rectangle 39">
            <a:extLst>
              <a:ext uri="{FF2B5EF4-FFF2-40B4-BE49-F238E27FC236}">
                <a16:creationId xmlns:a16="http://schemas.microsoft.com/office/drawing/2014/main" id="{344B4F1E-ABC3-421C-8801-75D7AA202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454" y="2732703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7" name="Rectangle 40">
            <a:extLst>
              <a:ext uri="{FF2B5EF4-FFF2-40B4-BE49-F238E27FC236}">
                <a16:creationId xmlns:a16="http://schemas.microsoft.com/office/drawing/2014/main" id="{08B9D6CE-1D3F-4C17-AA19-18DA3BBB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636" y="2732703"/>
            <a:ext cx="1208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 massa.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8" name="Rectangle 41">
            <a:extLst>
              <a:ext uri="{FF2B5EF4-FFF2-40B4-BE49-F238E27FC236}">
                <a16:creationId xmlns:a16="http://schemas.microsoft.com/office/drawing/2014/main" id="{B10586D8-EB34-4AA1-8314-F4136BBFB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120" y="2732703"/>
            <a:ext cx="126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9" name="Rectangle 42">
            <a:extLst>
              <a:ext uri="{FF2B5EF4-FFF2-40B4-BE49-F238E27FC236}">
                <a16:creationId xmlns:a16="http://schemas.microsoft.com/office/drawing/2014/main" id="{76FE51A4-AD67-470D-BC67-AD6C1D2A6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144" y="2732703"/>
            <a:ext cx="100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um sociis 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0" name="Rectangle 43">
            <a:extLst>
              <a:ext uri="{FF2B5EF4-FFF2-40B4-BE49-F238E27FC236}">
                <a16:creationId xmlns:a16="http://schemas.microsoft.com/office/drawing/2014/main" id="{0A200AC9-77C3-4C6D-9374-72BA60EFB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95" y="2732703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id="{2A693CF8-887C-43BE-B762-BF0C4312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0063" y="2732703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2" name="Rectangle 45">
            <a:extLst>
              <a:ext uri="{FF2B5EF4-FFF2-40B4-BE49-F238E27FC236}">
                <a16:creationId xmlns:a16="http://schemas.microsoft.com/office/drawing/2014/main" id="{129D1716-9B24-49C5-A8FF-6F2DCC344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846" y="2732703"/>
            <a:ext cx="463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oque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3" name="Rectangle 46">
            <a:extLst>
              <a:ext uri="{FF2B5EF4-FFF2-40B4-BE49-F238E27FC236}">
                <a16:creationId xmlns:a16="http://schemas.microsoft.com/office/drawing/2014/main" id="{5ED34D7B-2B19-4905-8C51-000097AC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416" y="2922294"/>
            <a:ext cx="343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pen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id="{1D6F6695-7589-4ECC-9AA8-9B9ABBF26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89" y="2922294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5" name="Rectangle 48">
            <a:extLst>
              <a:ext uri="{FF2B5EF4-FFF2-40B4-BE49-F238E27FC236}">
                <a16:creationId xmlns:a16="http://schemas.microsoft.com/office/drawing/2014/main" id="{87DB3095-9001-4DB8-B8F0-543BD2726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587" y="2922294"/>
            <a:ext cx="1009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tibus et ma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id="{2FF93E4B-08FB-4831-B45F-2F1CCF15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022" y="2922294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g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7" name="Rectangle 50">
            <a:extLst>
              <a:ext uri="{FF2B5EF4-FFF2-40B4-BE49-F238E27FC236}">
                <a16:creationId xmlns:a16="http://schemas.microsoft.com/office/drawing/2014/main" id="{5E1FD5E3-0B31-48DC-A163-6CEE2216A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047" y="2922294"/>
            <a:ext cx="165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ni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A80DE1EC-87DE-4A43-8CDC-AD48104A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926" y="2922294"/>
            <a:ext cx="86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s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9" name="Rectangle 52">
            <a:extLst>
              <a:ext uri="{FF2B5EF4-FFF2-40B4-BE49-F238E27FC236}">
                <a16:creationId xmlns:a16="http://schemas.microsoft.com/office/drawing/2014/main" id="{50AC1079-E4C8-4DFA-BCCB-7CF65D6CF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253" y="2922294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0" name="Rectangle 53">
            <a:extLst>
              <a:ext uri="{FF2B5EF4-FFF2-40B4-BE49-F238E27FC236}">
                <a16:creationId xmlns:a16="http://schemas.microsoft.com/office/drawing/2014/main" id="{CD15965D-3A97-416B-9DDD-2F6C7F487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585" y="1852459"/>
            <a:ext cx="421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INSE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1" name="Rectangle 54">
            <a:extLst>
              <a:ext uri="{FF2B5EF4-FFF2-40B4-BE49-F238E27FC236}">
                <a16:creationId xmlns:a16="http://schemas.microsoft.com/office/drawing/2014/main" id="{0FA7E757-D4ED-4E23-9442-EC936A74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829" y="1852459"/>
            <a:ext cx="123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2" name="Rectangle 55">
            <a:extLst>
              <a:ext uri="{FF2B5EF4-FFF2-40B4-BE49-F238E27FC236}">
                <a16:creationId xmlns:a16="http://schemas.microsoft.com/office/drawing/2014/main" id="{5681B5FB-C973-4240-9EE3-BAF397B95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878" y="1852459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3" name="Rectangle 56">
            <a:extLst>
              <a:ext uri="{FF2B5EF4-FFF2-40B4-BE49-F238E27FC236}">
                <a16:creationId xmlns:a16="http://schemas.microsoft.com/office/drawing/2014/main" id="{2770A995-5827-499E-AC78-39E1FD76F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782" y="185245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Y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4" name="Rectangle 57">
            <a:extLst>
              <a:ext uri="{FF2B5EF4-FFF2-40B4-BE49-F238E27FC236}">
                <a16:creationId xmlns:a16="http://schemas.microsoft.com/office/drawing/2014/main" id="{5A3FFF94-B6AA-46BB-A726-A526498C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673" y="1852459"/>
            <a:ext cx="41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OUR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5" name="Rectangle 58">
            <a:extLst>
              <a:ext uri="{FF2B5EF4-FFF2-40B4-BE49-F238E27FC236}">
                <a16:creationId xmlns:a16="http://schemas.microsoft.com/office/drawing/2014/main" id="{FE5F581C-34FB-41CA-BFE8-B01B51A1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470" y="1852459"/>
            <a:ext cx="211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6" name="Rectangle 59">
            <a:extLst>
              <a:ext uri="{FF2B5EF4-FFF2-40B4-BE49-F238E27FC236}">
                <a16:creationId xmlns:a16="http://schemas.microsoft.com/office/drawing/2014/main" id="{3F5E5C08-4690-4FB9-9B56-356A3509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941" y="1852459"/>
            <a:ext cx="1218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7" name="Rectangle 60">
            <a:extLst>
              <a:ext uri="{FF2B5EF4-FFF2-40B4-BE49-F238E27FC236}">
                <a16:creationId xmlns:a16="http://schemas.microsoft.com/office/drawing/2014/main" id="{089457BC-8C88-43DA-99F8-9619B1B76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61" y="1852459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8" name="Rectangle 61">
            <a:extLst>
              <a:ext uri="{FF2B5EF4-FFF2-40B4-BE49-F238E27FC236}">
                <a16:creationId xmlns:a16="http://schemas.microsoft.com/office/drawing/2014/main" id="{10926BDE-3DD6-4A21-9A45-31AF531A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2475" y="2339979"/>
            <a:ext cx="9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L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9" name="Rectangle 62">
            <a:extLst>
              <a:ext uri="{FF2B5EF4-FFF2-40B4-BE49-F238E27FC236}">
                <a16:creationId xmlns:a16="http://schemas.microsoft.com/office/drawing/2014/main" id="{BA938AD4-2C84-48CD-81B3-040AE3EA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3571" y="2339979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0" name="Rectangle 63">
            <a:extLst>
              <a:ext uri="{FF2B5EF4-FFF2-40B4-BE49-F238E27FC236}">
                <a16:creationId xmlns:a16="http://schemas.microsoft.com/office/drawing/2014/main" id="{52EE8ACA-C689-4755-974B-09454064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1595" y="2339979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1" name="Rectangle 64">
            <a:extLst>
              <a:ext uri="{FF2B5EF4-FFF2-40B4-BE49-F238E27FC236}">
                <a16:creationId xmlns:a16="http://schemas.microsoft.com/office/drawing/2014/main" id="{5620D356-6D55-4A51-BE6F-93F99C5A6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8993" y="2339979"/>
            <a:ext cx="2131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em ipsum dolor sit ame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2" name="Rectangle 65">
            <a:extLst>
              <a:ext uri="{FF2B5EF4-FFF2-40B4-BE49-F238E27FC236}">
                <a16:creationId xmlns:a16="http://schemas.microsoft.com/office/drawing/2014/main" id="{A35DB402-3FED-4172-806D-AEF93686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9576" y="233997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3" name="Rectangle 66">
            <a:extLst>
              <a:ext uri="{FF2B5EF4-FFF2-40B4-BE49-F238E27FC236}">
                <a16:creationId xmlns:a16="http://schemas.microsoft.com/office/drawing/2014/main" id="{30193B0E-83E3-4E9D-BCFD-34B6FF3E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7132" y="233997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,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4" name="Rectangle 67">
            <a:extLst>
              <a:ext uri="{FF2B5EF4-FFF2-40B4-BE49-F238E27FC236}">
                <a16:creationId xmlns:a16="http://schemas.microsoft.com/office/drawing/2014/main" id="{9DED155D-11B5-4D13-A682-12A20FBE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1456" y="233997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5" name="Rectangle 68">
            <a:extLst>
              <a:ext uri="{FF2B5EF4-FFF2-40B4-BE49-F238E27FC236}">
                <a16:creationId xmlns:a16="http://schemas.microsoft.com/office/drawing/2014/main" id="{073E84ED-7559-4145-967A-5FC3A7C5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5783" y="2339979"/>
            <a:ext cx="4296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6" name="Rectangle 69">
            <a:extLst>
              <a:ext uri="{FF2B5EF4-FFF2-40B4-BE49-F238E27FC236}">
                <a16:creationId xmlns:a16="http://schemas.microsoft.com/office/drawing/2014/main" id="{55C9B6AD-5363-44DC-9C44-1D50BBBA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4025" y="233997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7" name="Rectangle 70">
            <a:extLst>
              <a:ext uri="{FF2B5EF4-FFF2-40B4-BE49-F238E27FC236}">
                <a16:creationId xmlns:a16="http://schemas.microsoft.com/office/drawing/2014/main" id="{B1F15B92-5E02-4F08-8C8F-F31B68F77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278" y="233997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8" name="Rectangle 71">
            <a:extLst>
              <a:ext uri="{FF2B5EF4-FFF2-40B4-BE49-F238E27FC236}">
                <a16:creationId xmlns:a16="http://schemas.microsoft.com/office/drawing/2014/main" id="{2C63603C-4967-49AD-849B-CE8BCE916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2676" y="2339979"/>
            <a:ext cx="4712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etuer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9" name="Rectangle 72">
            <a:extLst>
              <a:ext uri="{FF2B5EF4-FFF2-40B4-BE49-F238E27FC236}">
                <a16:creationId xmlns:a16="http://schemas.microsoft.com/office/drawing/2014/main" id="{1718DD7C-0AF7-4A75-8521-0CB04ECF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2475" y="2532956"/>
            <a:ext cx="1173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adipiscing eli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0" name="Rectangle 73">
            <a:extLst>
              <a:ext uri="{FF2B5EF4-FFF2-40B4-BE49-F238E27FC236}">
                <a16:creationId xmlns:a16="http://schemas.microsoft.com/office/drawing/2014/main" id="{64FF08E1-D7D8-4857-B017-150C89B05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790" y="2532956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1" name="Rectangle 74">
            <a:extLst>
              <a:ext uri="{FF2B5EF4-FFF2-40B4-BE49-F238E27FC236}">
                <a16:creationId xmlns:a16="http://schemas.microsoft.com/office/drawing/2014/main" id="{EBA05182-57C3-440E-A1D1-93A19ED2D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3188" y="2532956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2" name="Rectangle 75">
            <a:extLst>
              <a:ext uri="{FF2B5EF4-FFF2-40B4-BE49-F238E27FC236}">
                <a16:creationId xmlns:a16="http://schemas.microsoft.com/office/drawing/2014/main" id="{F5F8981B-265B-40B4-886C-C0230B725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7515" y="2532956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3" name="Rectangle 76">
            <a:extLst>
              <a:ext uri="{FF2B5EF4-FFF2-40B4-BE49-F238E27FC236}">
                <a16:creationId xmlns:a16="http://schemas.microsoft.com/office/drawing/2014/main" id="{C2A81873-6522-41CC-B9DA-941499D66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2310" y="2532956"/>
            <a:ext cx="549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4" name="Rectangle 77">
            <a:extLst>
              <a:ext uri="{FF2B5EF4-FFF2-40B4-BE49-F238E27FC236}">
                <a16:creationId xmlns:a16="http://schemas.microsoft.com/office/drawing/2014/main" id="{C43BC82D-3EB1-4A5F-9ACF-EA2C83264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9203" y="2532956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5" name="Rectangle 78">
            <a:extLst>
              <a:ext uri="{FF2B5EF4-FFF2-40B4-BE49-F238E27FC236}">
                <a16:creationId xmlns:a16="http://schemas.microsoft.com/office/drawing/2014/main" id="{B2455B0C-C0E6-46C3-B04E-CC42DAF0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3685" y="2532956"/>
            <a:ext cx="1838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ommodo ligula eget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6" name="Rectangle 79">
            <a:extLst>
              <a:ext uri="{FF2B5EF4-FFF2-40B4-BE49-F238E27FC236}">
                <a16:creationId xmlns:a16="http://schemas.microsoft.com/office/drawing/2014/main" id="{D73632AB-C16A-4FE3-A149-963CC91F4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2475" y="2732703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dolo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7" name="Rectangle 80">
            <a:extLst>
              <a:ext uri="{FF2B5EF4-FFF2-40B4-BE49-F238E27FC236}">
                <a16:creationId xmlns:a16="http://schemas.microsoft.com/office/drawing/2014/main" id="{280190D5-4940-4EAC-A840-C110718BD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7017" y="2732703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8" name="Rectangle 81">
            <a:extLst>
              <a:ext uri="{FF2B5EF4-FFF2-40B4-BE49-F238E27FC236}">
                <a16:creationId xmlns:a16="http://schemas.microsoft.com/office/drawing/2014/main" id="{40288415-3790-406D-AF90-EBA183A20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415" y="2732703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9" name="Rectangle 82">
            <a:extLst>
              <a:ext uri="{FF2B5EF4-FFF2-40B4-BE49-F238E27FC236}">
                <a16:creationId xmlns:a16="http://schemas.microsoft.com/office/drawing/2014/main" id="{9EBF4316-2075-4E0A-BDD9-F0476670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8742" y="2732703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0" name="Rectangle 83">
            <a:extLst>
              <a:ext uri="{FF2B5EF4-FFF2-40B4-BE49-F238E27FC236}">
                <a16:creationId xmlns:a16="http://schemas.microsoft.com/office/drawing/2014/main" id="{FBA84887-7B05-4E8F-9A23-63B488B2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3537" y="2732703"/>
            <a:ext cx="1208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 massa.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1" name="Rectangle 84">
            <a:extLst>
              <a:ext uri="{FF2B5EF4-FFF2-40B4-BE49-F238E27FC236}">
                <a16:creationId xmlns:a16="http://schemas.microsoft.com/office/drawing/2014/main" id="{24368B32-2CD8-47B4-9D64-899AFC426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4408" y="2732703"/>
            <a:ext cx="126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2" name="Rectangle 85">
            <a:extLst>
              <a:ext uri="{FF2B5EF4-FFF2-40B4-BE49-F238E27FC236}">
                <a16:creationId xmlns:a16="http://schemas.microsoft.com/office/drawing/2014/main" id="{B4CE739B-8F42-4C19-9D7A-C820B7B9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9203" y="2732703"/>
            <a:ext cx="100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um sociis 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3" name="Rectangle 86">
            <a:extLst>
              <a:ext uri="{FF2B5EF4-FFF2-40B4-BE49-F238E27FC236}">
                <a16:creationId xmlns:a16="http://schemas.microsoft.com/office/drawing/2014/main" id="{0C4D7BB3-C970-4B4F-BEB2-1901E5F9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254" y="2732703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4" name="Rectangle 87">
            <a:extLst>
              <a:ext uri="{FF2B5EF4-FFF2-40B4-BE49-F238E27FC236}">
                <a16:creationId xmlns:a16="http://schemas.microsoft.com/office/drawing/2014/main" id="{09E952A7-D89F-4F24-B941-A61CB824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8349" y="2732703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5" name="Rectangle 88">
            <a:extLst>
              <a:ext uri="{FF2B5EF4-FFF2-40B4-BE49-F238E27FC236}">
                <a16:creationId xmlns:a16="http://schemas.microsoft.com/office/drawing/2014/main" id="{1E22635F-1715-491F-AC7A-960F6E40B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5747" y="2732703"/>
            <a:ext cx="463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oque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6" name="Rectangle 89">
            <a:extLst>
              <a:ext uri="{FF2B5EF4-FFF2-40B4-BE49-F238E27FC236}">
                <a16:creationId xmlns:a16="http://schemas.microsoft.com/office/drawing/2014/main" id="{4CEB8B72-0317-4C13-8886-BE28F595A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2475" y="2922294"/>
            <a:ext cx="343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pen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7" name="Rectangle 90">
            <a:extLst>
              <a:ext uri="{FF2B5EF4-FFF2-40B4-BE49-F238E27FC236}">
                <a16:creationId xmlns:a16="http://schemas.microsoft.com/office/drawing/2014/main" id="{E387E10C-8ABE-4489-8EF4-74B31B88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391" y="2922294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3B186A18-197B-4321-8723-164B74404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7644" y="2922294"/>
            <a:ext cx="1009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tibus et ma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9" name="Rectangle 92">
            <a:extLst>
              <a:ext uri="{FF2B5EF4-FFF2-40B4-BE49-F238E27FC236}">
                <a16:creationId xmlns:a16="http://schemas.microsoft.com/office/drawing/2014/main" id="{037CD58C-5A47-41BE-967F-73AC1DDB5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2310" y="2922294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g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0" name="Rectangle 93">
            <a:extLst>
              <a:ext uri="{FF2B5EF4-FFF2-40B4-BE49-F238E27FC236}">
                <a16:creationId xmlns:a16="http://schemas.microsoft.com/office/drawing/2014/main" id="{D701B5BA-9757-42CF-AE45-E18DCBA5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0334" y="2922294"/>
            <a:ext cx="165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ni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1" name="Rectangle 94">
            <a:extLst>
              <a:ext uri="{FF2B5EF4-FFF2-40B4-BE49-F238E27FC236}">
                <a16:creationId xmlns:a16="http://schemas.microsoft.com/office/drawing/2014/main" id="{126322C7-B17C-4C6B-8CEA-CEDB1E52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8985" y="2922294"/>
            <a:ext cx="86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s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2" name="Rectangle 95">
            <a:extLst>
              <a:ext uri="{FF2B5EF4-FFF2-40B4-BE49-F238E27FC236}">
                <a16:creationId xmlns:a16="http://schemas.microsoft.com/office/drawing/2014/main" id="{BA4AA179-6F18-4E15-A33E-EC9DA4367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3154" y="2922294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3" name="Rectangle 96">
            <a:extLst>
              <a:ext uri="{FF2B5EF4-FFF2-40B4-BE49-F238E27FC236}">
                <a16:creationId xmlns:a16="http://schemas.microsoft.com/office/drawing/2014/main" id="{63DC717A-2FFF-4CF5-9876-25E854F08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9873" y="1852459"/>
            <a:ext cx="421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INSE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4" name="Rectangle 97">
            <a:extLst>
              <a:ext uri="{FF2B5EF4-FFF2-40B4-BE49-F238E27FC236}">
                <a16:creationId xmlns:a16="http://schemas.microsoft.com/office/drawing/2014/main" id="{4E667A61-4E72-40ED-9ACF-2BC0621F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9115" y="1852459"/>
            <a:ext cx="123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5" name="Rectangle 98">
            <a:extLst>
              <a:ext uri="{FF2B5EF4-FFF2-40B4-BE49-F238E27FC236}">
                <a16:creationId xmlns:a16="http://schemas.microsoft.com/office/drawing/2014/main" id="{CAE6098D-C2C5-4373-BA84-86A493791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5164" y="1852459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6" name="Rectangle 99">
            <a:extLst>
              <a:ext uri="{FF2B5EF4-FFF2-40B4-BE49-F238E27FC236}">
                <a16:creationId xmlns:a16="http://schemas.microsoft.com/office/drawing/2014/main" id="{F5675A1E-8A46-45CD-8F31-8683CAFB1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839" y="185245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Y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7" name="Rectangle 100">
            <a:extLst>
              <a:ext uri="{FF2B5EF4-FFF2-40B4-BE49-F238E27FC236}">
                <a16:creationId xmlns:a16="http://schemas.microsoft.com/office/drawing/2014/main" id="{04799521-7A7D-48A7-A4BD-41E1E977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0961" y="1852459"/>
            <a:ext cx="41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OUR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8" name="Rectangle 101">
            <a:extLst>
              <a:ext uri="{FF2B5EF4-FFF2-40B4-BE49-F238E27FC236}">
                <a16:creationId xmlns:a16="http://schemas.microsoft.com/office/drawing/2014/main" id="{EF66055F-99DE-4987-BB12-54E1CFD99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7758" y="1852459"/>
            <a:ext cx="211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9" name="Rectangle 102">
            <a:extLst>
              <a:ext uri="{FF2B5EF4-FFF2-40B4-BE49-F238E27FC236}">
                <a16:creationId xmlns:a16="http://schemas.microsoft.com/office/drawing/2014/main" id="{125DB4CE-3362-4730-89B5-1BF39B49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29" y="1852459"/>
            <a:ext cx="1218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0" name="Rectangle 103">
            <a:extLst>
              <a:ext uri="{FF2B5EF4-FFF2-40B4-BE49-F238E27FC236}">
                <a16:creationId xmlns:a16="http://schemas.microsoft.com/office/drawing/2014/main" id="{0ABCD771-C3D0-42E8-A501-8EC58446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8820" y="1852459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1" name="Rectangle 104">
            <a:extLst>
              <a:ext uri="{FF2B5EF4-FFF2-40B4-BE49-F238E27FC236}">
                <a16:creationId xmlns:a16="http://schemas.microsoft.com/office/drawing/2014/main" id="{69CBBCA8-BA8B-41E2-9922-3565EA506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543" y="2339979"/>
            <a:ext cx="9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L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2" name="Rectangle 105">
            <a:extLst>
              <a:ext uri="{FF2B5EF4-FFF2-40B4-BE49-F238E27FC236}">
                <a16:creationId xmlns:a16="http://schemas.microsoft.com/office/drawing/2014/main" id="{33F29519-BA84-4BDF-8CDD-12B05590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2639" y="2339979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3" name="Rectangle 106">
            <a:extLst>
              <a:ext uri="{FF2B5EF4-FFF2-40B4-BE49-F238E27FC236}">
                <a16:creationId xmlns:a16="http://schemas.microsoft.com/office/drawing/2014/main" id="{0E1E645F-7B1C-4542-8456-542729839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0663" y="2339979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4" name="Rectangle 107">
            <a:extLst>
              <a:ext uri="{FF2B5EF4-FFF2-40B4-BE49-F238E27FC236}">
                <a16:creationId xmlns:a16="http://schemas.microsoft.com/office/drawing/2014/main" id="{4A38A908-8FAF-40C7-9715-08BDF0FAF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8061" y="2339979"/>
            <a:ext cx="2131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em ipsum dolor sit ame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5" name="Rectangle 108">
            <a:extLst>
              <a:ext uri="{FF2B5EF4-FFF2-40B4-BE49-F238E27FC236}">
                <a16:creationId xmlns:a16="http://schemas.microsoft.com/office/drawing/2014/main" id="{98547F5B-C9D5-4560-9A8F-416E615A7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8644" y="233997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6" name="Rectangle 109">
            <a:extLst>
              <a:ext uri="{FF2B5EF4-FFF2-40B4-BE49-F238E27FC236}">
                <a16:creationId xmlns:a16="http://schemas.microsoft.com/office/drawing/2014/main" id="{2B9B8CE8-E79E-4A4E-9448-306F5885D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6200" y="233997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,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7" name="Rectangle 110">
            <a:extLst>
              <a:ext uri="{FF2B5EF4-FFF2-40B4-BE49-F238E27FC236}">
                <a16:creationId xmlns:a16="http://schemas.microsoft.com/office/drawing/2014/main" id="{B57F35B6-9D01-447F-854D-C6269F51D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0524" y="233997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8" name="Rectangle 111">
            <a:extLst>
              <a:ext uri="{FF2B5EF4-FFF2-40B4-BE49-F238E27FC236}">
                <a16:creationId xmlns:a16="http://schemas.microsoft.com/office/drawing/2014/main" id="{F490FF32-61F4-487E-BD06-62DB6898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1622" y="2339979"/>
            <a:ext cx="4296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9" name="Rectangle 112">
            <a:extLst>
              <a:ext uri="{FF2B5EF4-FFF2-40B4-BE49-F238E27FC236}">
                <a16:creationId xmlns:a16="http://schemas.microsoft.com/office/drawing/2014/main" id="{54B54943-8227-47F6-903B-29D48FA1B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3093" y="233997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0" name="Rectangle 113">
            <a:extLst>
              <a:ext uri="{FF2B5EF4-FFF2-40B4-BE49-F238E27FC236}">
                <a16:creationId xmlns:a16="http://schemas.microsoft.com/office/drawing/2014/main" id="{94050D35-ECC0-4EDD-A791-66F6321E3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4346" y="233997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1" name="Rectangle 114">
            <a:extLst>
              <a:ext uri="{FF2B5EF4-FFF2-40B4-BE49-F238E27FC236}">
                <a16:creationId xmlns:a16="http://schemas.microsoft.com/office/drawing/2014/main" id="{EF08DFCF-6BC3-4DE9-8DF6-E0C2C8B82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1744" y="2339979"/>
            <a:ext cx="4712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etuer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2" name="Rectangle 115">
            <a:extLst>
              <a:ext uri="{FF2B5EF4-FFF2-40B4-BE49-F238E27FC236}">
                <a16:creationId xmlns:a16="http://schemas.microsoft.com/office/drawing/2014/main" id="{E5B6EE48-F72B-4DA6-BF27-F9E094B84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590" y="2532956"/>
            <a:ext cx="1173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adipiscing eli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3" name="Rectangle 116">
            <a:extLst>
              <a:ext uri="{FF2B5EF4-FFF2-40B4-BE49-F238E27FC236}">
                <a16:creationId xmlns:a16="http://schemas.microsoft.com/office/drawing/2014/main" id="{2FCF4D04-AB7A-4C5E-9952-9E01BB622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9907" y="2532956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4" name="Rectangle 117">
            <a:extLst>
              <a:ext uri="{FF2B5EF4-FFF2-40B4-BE49-F238E27FC236}">
                <a16:creationId xmlns:a16="http://schemas.microsoft.com/office/drawing/2014/main" id="{025BE6B1-3985-4F27-895C-CE6E7867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7461" y="2532956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5" name="Rectangle 118">
            <a:extLst>
              <a:ext uri="{FF2B5EF4-FFF2-40B4-BE49-F238E27FC236}">
                <a16:creationId xmlns:a16="http://schemas.microsoft.com/office/drawing/2014/main" id="{CD0375F1-A037-4F2E-A4F3-1599AF5D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1787" y="2532956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6" name="Rectangle 119">
            <a:extLst>
              <a:ext uri="{FF2B5EF4-FFF2-40B4-BE49-F238E27FC236}">
                <a16:creationId xmlns:a16="http://schemas.microsoft.com/office/drawing/2014/main" id="{E571B8FD-1DB4-4A52-802D-7F1C9CB4C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6583" y="2532956"/>
            <a:ext cx="549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7" name="Rectangle 120">
            <a:extLst>
              <a:ext uri="{FF2B5EF4-FFF2-40B4-BE49-F238E27FC236}">
                <a16:creationId xmlns:a16="http://schemas.microsoft.com/office/drawing/2014/main" id="{216AE3C1-9DD9-478B-AB1B-76E2B955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76" y="2532956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8" name="Rectangle 121">
            <a:extLst>
              <a:ext uri="{FF2B5EF4-FFF2-40B4-BE49-F238E27FC236}">
                <a16:creationId xmlns:a16="http://schemas.microsoft.com/office/drawing/2014/main" id="{E825404A-A097-4E98-AF1B-DFA5D9AE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4571" y="2532956"/>
            <a:ext cx="1838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ommodo ligula eget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9" name="Rectangle 122">
            <a:extLst>
              <a:ext uri="{FF2B5EF4-FFF2-40B4-BE49-F238E27FC236}">
                <a16:creationId xmlns:a16="http://schemas.microsoft.com/office/drawing/2014/main" id="{6B9BA468-8D58-41B1-97AC-91AA435B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8315" y="2732703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dolo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0" name="Rectangle 123">
            <a:extLst>
              <a:ext uri="{FF2B5EF4-FFF2-40B4-BE49-F238E27FC236}">
                <a16:creationId xmlns:a16="http://schemas.microsoft.com/office/drawing/2014/main" id="{8A779D22-CB8D-4BE2-BFC2-C8288085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3014" y="2732703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1" name="Rectangle 124">
            <a:extLst>
              <a:ext uri="{FF2B5EF4-FFF2-40B4-BE49-F238E27FC236}">
                <a16:creationId xmlns:a16="http://schemas.microsoft.com/office/drawing/2014/main" id="{D8390D46-BEAF-4845-9412-D246D4F6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3641" y="2732703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2" name="Rectangle 125">
            <a:extLst>
              <a:ext uri="{FF2B5EF4-FFF2-40B4-BE49-F238E27FC236}">
                <a16:creationId xmlns:a16="http://schemas.microsoft.com/office/drawing/2014/main" id="{F98B33E1-C7AE-4A72-8C9D-543E80D6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4581" y="2732703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3" name="Rectangle 126">
            <a:extLst>
              <a:ext uri="{FF2B5EF4-FFF2-40B4-BE49-F238E27FC236}">
                <a16:creationId xmlns:a16="http://schemas.microsoft.com/office/drawing/2014/main" id="{87F5A1AE-AA53-4DEF-83E3-390DC0B25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761" y="2732703"/>
            <a:ext cx="1208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 massa.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4" name="Rectangle 127">
            <a:extLst>
              <a:ext uri="{FF2B5EF4-FFF2-40B4-BE49-F238E27FC236}">
                <a16:creationId xmlns:a16="http://schemas.microsoft.com/office/drawing/2014/main" id="{3EFDEA67-3522-4F1C-85BC-FBE06E16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0402" y="2732703"/>
            <a:ext cx="126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5" name="Rectangle 128">
            <a:extLst>
              <a:ext uri="{FF2B5EF4-FFF2-40B4-BE49-F238E27FC236}">
                <a16:creationId xmlns:a16="http://schemas.microsoft.com/office/drawing/2014/main" id="{3E660F94-D52C-4340-B962-043BBEF74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8427" y="2732703"/>
            <a:ext cx="100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um sociis n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6" name="Rectangle 129">
            <a:extLst>
              <a:ext uri="{FF2B5EF4-FFF2-40B4-BE49-F238E27FC236}">
                <a16:creationId xmlns:a16="http://schemas.microsoft.com/office/drawing/2014/main" id="{1C8C7F76-38F0-4557-B6B2-055FF9D77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3093" y="2732703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7" name="Rectangle 130">
            <a:extLst>
              <a:ext uri="{FF2B5EF4-FFF2-40B4-BE49-F238E27FC236}">
                <a16:creationId xmlns:a16="http://schemas.microsoft.com/office/drawing/2014/main" id="{299E5A52-834B-466B-8177-6BB1E35D8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4188" y="2732703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8" name="Rectangle 131">
            <a:extLst>
              <a:ext uri="{FF2B5EF4-FFF2-40B4-BE49-F238E27FC236}">
                <a16:creationId xmlns:a16="http://schemas.microsoft.com/office/drawing/2014/main" id="{39FED650-26F4-4A15-81B6-A84B2E6FE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1744" y="2732703"/>
            <a:ext cx="463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oque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9" name="Rectangle 132">
            <a:extLst>
              <a:ext uri="{FF2B5EF4-FFF2-40B4-BE49-F238E27FC236}">
                <a16:creationId xmlns:a16="http://schemas.microsoft.com/office/drawing/2014/main" id="{09627672-7E15-4C08-A43B-7801C883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8654" y="2922294"/>
            <a:ext cx="343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pen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0" name="Rectangle 133">
            <a:extLst>
              <a:ext uri="{FF2B5EF4-FFF2-40B4-BE49-F238E27FC236}">
                <a16:creationId xmlns:a16="http://schemas.microsoft.com/office/drawing/2014/main" id="{17B6F6C2-64CB-4ADF-8F64-E79BD129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5956" y="2922294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1" name="Rectangle 134">
            <a:extLst>
              <a:ext uri="{FF2B5EF4-FFF2-40B4-BE49-F238E27FC236}">
                <a16:creationId xmlns:a16="http://schemas.microsoft.com/office/drawing/2014/main" id="{6C983C7D-AD62-4C92-8946-507B12F2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209" y="2922294"/>
            <a:ext cx="1009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tibus et ma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2" name="Rectangle 135">
            <a:extLst>
              <a:ext uri="{FF2B5EF4-FFF2-40B4-BE49-F238E27FC236}">
                <a16:creationId xmlns:a16="http://schemas.microsoft.com/office/drawing/2014/main" id="{DCC892D3-504C-48AE-B4A6-1B9AE1A9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1873" y="2922294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g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3" name="Rectangle 136">
            <a:extLst>
              <a:ext uri="{FF2B5EF4-FFF2-40B4-BE49-F238E27FC236}">
                <a16:creationId xmlns:a16="http://schemas.microsoft.com/office/drawing/2014/main" id="{C24A1D7A-3723-49BF-8A39-E95312087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9898" y="2922294"/>
            <a:ext cx="165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ni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4" name="Rectangle 137">
            <a:extLst>
              <a:ext uri="{FF2B5EF4-FFF2-40B4-BE49-F238E27FC236}">
                <a16:creationId xmlns:a16="http://schemas.microsoft.com/office/drawing/2014/main" id="{BA17B7F3-B8A4-48F2-ACB2-77F1175CB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8549" y="2922294"/>
            <a:ext cx="86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s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5" name="Rectangle 138">
            <a:extLst>
              <a:ext uri="{FF2B5EF4-FFF2-40B4-BE49-F238E27FC236}">
                <a16:creationId xmlns:a16="http://schemas.microsoft.com/office/drawing/2014/main" id="{0740C83E-5BA1-4FF1-9AB1-0842B2FB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875" y="2922294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6" name="Rectangle 139">
            <a:extLst>
              <a:ext uri="{FF2B5EF4-FFF2-40B4-BE49-F238E27FC236}">
                <a16:creationId xmlns:a16="http://schemas.microsoft.com/office/drawing/2014/main" id="{E5F781FD-D85D-40BB-ACBE-270994185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097" y="1852459"/>
            <a:ext cx="421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INSE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7" name="Rectangle 140">
            <a:extLst>
              <a:ext uri="{FF2B5EF4-FFF2-40B4-BE49-F238E27FC236}">
                <a16:creationId xmlns:a16="http://schemas.microsoft.com/office/drawing/2014/main" id="{260454C9-C115-4451-9686-80F319B8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7339" y="1852459"/>
            <a:ext cx="123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8" name="Rectangle 141">
            <a:extLst>
              <a:ext uri="{FF2B5EF4-FFF2-40B4-BE49-F238E27FC236}">
                <a16:creationId xmlns:a16="http://schemas.microsoft.com/office/drawing/2014/main" id="{3514FBEE-C23A-4FD5-B37D-1740DF56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87" y="1852459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9" name="Rectangle 142">
            <a:extLst>
              <a:ext uri="{FF2B5EF4-FFF2-40B4-BE49-F238E27FC236}">
                <a16:creationId xmlns:a16="http://schemas.microsoft.com/office/drawing/2014/main" id="{C6306E99-E5E3-44CE-AE90-8323F63CC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6678" y="1852459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Y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0" name="Rectangle 143">
            <a:extLst>
              <a:ext uri="{FF2B5EF4-FFF2-40B4-BE49-F238E27FC236}">
                <a16:creationId xmlns:a16="http://schemas.microsoft.com/office/drawing/2014/main" id="{11753C62-DFB0-4A70-A9F2-4A45589CB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185" y="1852459"/>
            <a:ext cx="41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OUR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1" name="Rectangle 144">
            <a:extLst>
              <a:ext uri="{FF2B5EF4-FFF2-40B4-BE49-F238E27FC236}">
                <a16:creationId xmlns:a16="http://schemas.microsoft.com/office/drawing/2014/main" id="{FE82EBDC-8709-4C60-A1B8-3DDEEF343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2596" y="1852459"/>
            <a:ext cx="211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2" name="Rectangle 145">
            <a:extLst>
              <a:ext uri="{FF2B5EF4-FFF2-40B4-BE49-F238E27FC236}">
                <a16:creationId xmlns:a16="http://schemas.microsoft.com/office/drawing/2014/main" id="{0EE79C7C-34F5-415A-8AE5-337C1666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7453" y="1852459"/>
            <a:ext cx="1218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3" name="Rectangle 146">
            <a:extLst>
              <a:ext uri="{FF2B5EF4-FFF2-40B4-BE49-F238E27FC236}">
                <a16:creationId xmlns:a16="http://schemas.microsoft.com/office/drawing/2014/main" id="{F859A82B-E01A-4778-96BB-3AC0336DB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273" y="1852459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4" name="Oval 147">
            <a:extLst>
              <a:ext uri="{FF2B5EF4-FFF2-40B4-BE49-F238E27FC236}">
                <a16:creationId xmlns:a16="http://schemas.microsoft.com/office/drawing/2014/main" id="{95923945-524B-448C-93F4-55FDC6F9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002" y="10593957"/>
            <a:ext cx="304700" cy="301313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45" name="Oval 148">
            <a:extLst>
              <a:ext uri="{FF2B5EF4-FFF2-40B4-BE49-F238E27FC236}">
                <a16:creationId xmlns:a16="http://schemas.microsoft.com/office/drawing/2014/main" id="{67A6A1D3-FB23-402B-944D-78345125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0021" y="10593957"/>
            <a:ext cx="304700" cy="301313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46" name="Oval 149">
            <a:extLst>
              <a:ext uri="{FF2B5EF4-FFF2-40B4-BE49-F238E27FC236}">
                <a16:creationId xmlns:a16="http://schemas.microsoft.com/office/drawing/2014/main" id="{F96B7BE9-E600-4706-A04F-F75BA2644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692" y="10194462"/>
            <a:ext cx="301313" cy="301313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47" name="Oval 150">
            <a:extLst>
              <a:ext uri="{FF2B5EF4-FFF2-40B4-BE49-F238E27FC236}">
                <a16:creationId xmlns:a16="http://schemas.microsoft.com/office/drawing/2014/main" id="{4956250B-5522-421B-9CD2-BA5ABEF67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1440" y="10194462"/>
            <a:ext cx="304700" cy="301313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48" name="Oval 151">
            <a:extLst>
              <a:ext uri="{FF2B5EF4-FFF2-40B4-BE49-F238E27FC236}">
                <a16:creationId xmlns:a16="http://schemas.microsoft.com/office/drawing/2014/main" id="{371AFDB8-3A41-47EE-A88A-093C6CA8B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0656" y="9344689"/>
            <a:ext cx="294542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49" name="Rectangle 152">
            <a:extLst>
              <a:ext uri="{FF2B5EF4-FFF2-40B4-BE49-F238E27FC236}">
                <a16:creationId xmlns:a16="http://schemas.microsoft.com/office/drawing/2014/main" id="{2E77BF44-938C-48B8-A333-3E378AA59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817" y="9737413"/>
            <a:ext cx="9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L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0" name="Rectangle 153">
            <a:extLst>
              <a:ext uri="{FF2B5EF4-FFF2-40B4-BE49-F238E27FC236}">
                <a16:creationId xmlns:a16="http://schemas.microsoft.com/office/drawing/2014/main" id="{EE00761C-7505-4293-824B-D404F4743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5746" y="9737413"/>
            <a:ext cx="12278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38238B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OREM IPSUM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1" name="Rectangle 154">
            <a:extLst>
              <a:ext uri="{FF2B5EF4-FFF2-40B4-BE49-F238E27FC236}">
                <a16:creationId xmlns:a16="http://schemas.microsoft.com/office/drawing/2014/main" id="{8D0D4BC9-B66B-4F85-AC40-D183F5E9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5868" y="10455151"/>
            <a:ext cx="421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INSE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2" name="Rectangle 155">
            <a:extLst>
              <a:ext uri="{FF2B5EF4-FFF2-40B4-BE49-F238E27FC236}">
                <a16:creationId xmlns:a16="http://schemas.microsoft.com/office/drawing/2014/main" id="{5B2AB754-27C3-4212-A734-FC1196071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9281" y="10455151"/>
            <a:ext cx="123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3" name="Rectangle 156">
            <a:extLst>
              <a:ext uri="{FF2B5EF4-FFF2-40B4-BE49-F238E27FC236}">
                <a16:creationId xmlns:a16="http://schemas.microsoft.com/office/drawing/2014/main" id="{E98A51D5-E903-46C0-AE7A-3F55692D2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485" y="10455151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4" name="Rectangle 157">
            <a:extLst>
              <a:ext uri="{FF2B5EF4-FFF2-40B4-BE49-F238E27FC236}">
                <a16:creationId xmlns:a16="http://schemas.microsoft.com/office/drawing/2014/main" id="{9FD297A8-9422-427E-B640-5CEB6AC9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403" y="1045515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Y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5" name="Rectangle 158">
            <a:extLst>
              <a:ext uri="{FF2B5EF4-FFF2-40B4-BE49-F238E27FC236}">
                <a16:creationId xmlns:a16="http://schemas.microsoft.com/office/drawing/2014/main" id="{889E1B07-7DCA-4420-8E7B-2C244DC2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5451" y="10455151"/>
            <a:ext cx="41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OUR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6" name="Rectangle 159">
            <a:extLst>
              <a:ext uri="{FF2B5EF4-FFF2-40B4-BE49-F238E27FC236}">
                <a16:creationId xmlns:a16="http://schemas.microsoft.com/office/drawing/2014/main" id="{AA5474D3-E609-491F-B76C-830866FC9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875" y="10455151"/>
            <a:ext cx="211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7" name="Rectangle 160">
            <a:extLst>
              <a:ext uri="{FF2B5EF4-FFF2-40B4-BE49-F238E27FC236}">
                <a16:creationId xmlns:a16="http://schemas.microsoft.com/office/drawing/2014/main" id="{7A8707A5-A386-4305-8E8F-850B9DF0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8044" y="10455151"/>
            <a:ext cx="1218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8" name="Rectangle 161">
            <a:extLst>
              <a:ext uri="{FF2B5EF4-FFF2-40B4-BE49-F238E27FC236}">
                <a16:creationId xmlns:a16="http://schemas.microsoft.com/office/drawing/2014/main" id="{C5702EB8-C753-469B-82CF-8740306B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022" y="10455151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3C3C3C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9" name="Freeform 162">
            <a:extLst>
              <a:ext uri="{FF2B5EF4-FFF2-40B4-BE49-F238E27FC236}">
                <a16:creationId xmlns:a16="http://schemas.microsoft.com/office/drawing/2014/main" id="{37240B3F-AC91-4B0B-B94D-9B4E1E64D34C}"/>
              </a:ext>
            </a:extLst>
          </p:cNvPr>
          <p:cNvSpPr>
            <a:spLocks/>
          </p:cNvSpPr>
          <p:nvPr/>
        </p:nvSpPr>
        <p:spPr bwMode="auto">
          <a:xfrm>
            <a:off x="3462351" y="9497038"/>
            <a:ext cx="17290019" cy="1249268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0" y="63"/>
              </a:cxn>
              <a:cxn ang="0">
                <a:pos x="64" y="0"/>
              </a:cxn>
              <a:cxn ang="0">
                <a:pos x="2098" y="0"/>
              </a:cxn>
              <a:cxn ang="0">
                <a:pos x="2162" y="63"/>
              </a:cxn>
              <a:cxn ang="0">
                <a:pos x="2162" y="156"/>
              </a:cxn>
            </a:cxnLst>
            <a:rect l="0" t="0" r="r" b="b"/>
            <a:pathLst>
              <a:path w="2162" h="156">
                <a:moveTo>
                  <a:pt x="0" y="156"/>
                </a:moveTo>
                <a:cubicBezTo>
                  <a:pt x="0" y="63"/>
                  <a:pt x="0" y="63"/>
                  <a:pt x="0" y="63"/>
                </a:cubicBezTo>
                <a:cubicBezTo>
                  <a:pt x="0" y="28"/>
                  <a:pt x="29" y="0"/>
                  <a:pt x="64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133" y="0"/>
                  <a:pt x="2162" y="28"/>
                  <a:pt x="2162" y="63"/>
                </a:cubicBezTo>
                <a:cubicBezTo>
                  <a:pt x="2162" y="156"/>
                  <a:pt x="2162" y="156"/>
                  <a:pt x="2162" y="156"/>
                </a:cubicBezTo>
              </a:path>
            </a:pathLst>
          </a:custGeom>
          <a:noFill/>
          <a:ln w="9" cap="rnd">
            <a:solidFill>
              <a:srgbClr val="38238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60" name="Line 163">
            <a:extLst>
              <a:ext uri="{FF2B5EF4-FFF2-40B4-BE49-F238E27FC236}">
                <a16:creationId xmlns:a16="http://schemas.microsoft.com/office/drawing/2014/main" id="{A2ABEDCF-7BAA-438C-82C4-486816597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1656" y="9513967"/>
            <a:ext cx="3384" cy="798991"/>
          </a:xfrm>
          <a:prstGeom prst="line">
            <a:avLst/>
          </a:prstGeom>
          <a:noFill/>
          <a:ln w="9" cap="rnd">
            <a:solidFill>
              <a:srgbClr val="38238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61" name="Line 164">
            <a:extLst>
              <a:ext uri="{FF2B5EF4-FFF2-40B4-BE49-F238E27FC236}">
                <a16:creationId xmlns:a16="http://schemas.microsoft.com/office/drawing/2014/main" id="{E7200279-3D1B-4A3E-8B15-1FF3DD999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3946" y="9513967"/>
            <a:ext cx="3384" cy="798991"/>
          </a:xfrm>
          <a:prstGeom prst="line">
            <a:avLst/>
          </a:prstGeom>
          <a:noFill/>
          <a:ln w="9" cap="rnd">
            <a:solidFill>
              <a:srgbClr val="38238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62" name="Freeform 165">
            <a:extLst>
              <a:ext uri="{FF2B5EF4-FFF2-40B4-BE49-F238E27FC236}">
                <a16:creationId xmlns:a16="http://schemas.microsoft.com/office/drawing/2014/main" id="{31441219-FA74-4B4D-95A4-6E7E57C9E3B9}"/>
              </a:ext>
            </a:extLst>
          </p:cNvPr>
          <p:cNvSpPr>
            <a:spLocks/>
          </p:cNvSpPr>
          <p:nvPr/>
        </p:nvSpPr>
        <p:spPr bwMode="auto">
          <a:xfrm>
            <a:off x="1894841" y="11233828"/>
            <a:ext cx="3629313" cy="2021174"/>
          </a:xfrm>
          <a:custGeom>
            <a:avLst/>
            <a:gdLst/>
            <a:ahLst/>
            <a:cxnLst>
              <a:cxn ang="0">
                <a:pos x="433" y="253"/>
              </a:cxn>
              <a:cxn ang="0">
                <a:pos x="22" y="253"/>
              </a:cxn>
              <a:cxn ang="0">
                <a:pos x="0" y="231"/>
              </a:cxn>
              <a:cxn ang="0">
                <a:pos x="0" y="21"/>
              </a:cxn>
              <a:cxn ang="0">
                <a:pos x="22" y="0"/>
              </a:cxn>
              <a:cxn ang="0">
                <a:pos x="433" y="0"/>
              </a:cxn>
              <a:cxn ang="0">
                <a:pos x="454" y="21"/>
              </a:cxn>
              <a:cxn ang="0">
                <a:pos x="454" y="231"/>
              </a:cxn>
              <a:cxn ang="0">
                <a:pos x="433" y="253"/>
              </a:cxn>
            </a:cxnLst>
            <a:rect l="0" t="0" r="r" b="b"/>
            <a:pathLst>
              <a:path w="454" h="253">
                <a:moveTo>
                  <a:pt x="433" y="253"/>
                </a:moveTo>
                <a:cubicBezTo>
                  <a:pt x="22" y="253"/>
                  <a:pt x="22" y="253"/>
                  <a:pt x="22" y="253"/>
                </a:cubicBezTo>
                <a:cubicBezTo>
                  <a:pt x="10" y="253"/>
                  <a:pt x="0" y="243"/>
                  <a:pt x="0" y="23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45" y="0"/>
                  <a:pt x="454" y="10"/>
                  <a:pt x="454" y="21"/>
                </a:cubicBezTo>
                <a:cubicBezTo>
                  <a:pt x="454" y="231"/>
                  <a:pt x="454" y="231"/>
                  <a:pt x="454" y="231"/>
                </a:cubicBezTo>
                <a:cubicBezTo>
                  <a:pt x="454" y="243"/>
                  <a:pt x="445" y="253"/>
                  <a:pt x="433" y="25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63" name="Rectangle 166">
            <a:extLst>
              <a:ext uri="{FF2B5EF4-FFF2-40B4-BE49-F238E27FC236}">
                <a16:creationId xmlns:a16="http://schemas.microsoft.com/office/drawing/2014/main" id="{E7E2E259-5182-4D7D-9E40-3EFBFE089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914" y="12175012"/>
            <a:ext cx="9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L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4" name="Rectangle 167">
            <a:extLst>
              <a:ext uri="{FF2B5EF4-FFF2-40B4-BE49-F238E27FC236}">
                <a16:creationId xmlns:a16="http://schemas.microsoft.com/office/drawing/2014/main" id="{BC466948-339E-4CAC-8FB1-408947B3F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238" y="12175012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5" name="Rectangle 168">
            <a:extLst>
              <a:ext uri="{FF2B5EF4-FFF2-40B4-BE49-F238E27FC236}">
                <a16:creationId xmlns:a16="http://schemas.microsoft.com/office/drawing/2014/main" id="{64DFDBB0-A2DB-4825-A64A-6D071A123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107" y="12175012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6" name="Rectangle 169">
            <a:extLst>
              <a:ext uri="{FF2B5EF4-FFF2-40B4-BE49-F238E27FC236}">
                <a16:creationId xmlns:a16="http://schemas.microsoft.com/office/drawing/2014/main" id="{00F0B08E-F7EE-4E70-A590-C68094B6B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734" y="12175012"/>
            <a:ext cx="2131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em ipsum dolor sit ame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7" name="Rectangle 170">
            <a:extLst>
              <a:ext uri="{FF2B5EF4-FFF2-40B4-BE49-F238E27FC236}">
                <a16:creationId xmlns:a16="http://schemas.microsoft.com/office/drawing/2014/main" id="{9D0E35D3-3BF2-4850-AF17-6E7641241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955" y="12175012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8" name="Rectangle 171">
            <a:extLst>
              <a:ext uri="{FF2B5EF4-FFF2-40B4-BE49-F238E27FC236}">
                <a16:creationId xmlns:a16="http://schemas.microsoft.com/office/drawing/2014/main" id="{A584B653-A6AC-42DA-8415-5FFA65790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53" y="12175012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,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69" name="Rectangle 172">
            <a:extLst>
              <a:ext uri="{FF2B5EF4-FFF2-40B4-BE49-F238E27FC236}">
                <a16:creationId xmlns:a16="http://schemas.microsoft.com/office/drawing/2014/main" id="{A684AEE8-E7D0-41C8-94C1-ECE2327B1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522" y="12175012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0" name="Rectangle 173">
            <a:extLst>
              <a:ext uri="{FF2B5EF4-FFF2-40B4-BE49-F238E27FC236}">
                <a16:creationId xmlns:a16="http://schemas.microsoft.com/office/drawing/2014/main" id="{13AE359B-8C5E-48D9-ACEF-47244A228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846" y="12175012"/>
            <a:ext cx="4296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1" name="Rectangle 174">
            <a:extLst>
              <a:ext uri="{FF2B5EF4-FFF2-40B4-BE49-F238E27FC236}">
                <a16:creationId xmlns:a16="http://schemas.microsoft.com/office/drawing/2014/main" id="{4DFBF329-CA5A-4AAB-89B6-66147E43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90" y="12175012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2" name="Rectangle 175">
            <a:extLst>
              <a:ext uri="{FF2B5EF4-FFF2-40B4-BE49-F238E27FC236}">
                <a16:creationId xmlns:a16="http://schemas.microsoft.com/office/drawing/2014/main" id="{CF53F0EB-887B-46CD-B8A0-E85C5D95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017" y="12175012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3" name="Rectangle 176">
            <a:extLst>
              <a:ext uri="{FF2B5EF4-FFF2-40B4-BE49-F238E27FC236}">
                <a16:creationId xmlns:a16="http://schemas.microsoft.com/office/drawing/2014/main" id="{CCCD7BEC-B72A-4584-8980-58CDB78C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799" y="12175012"/>
            <a:ext cx="4712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etuer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4" name="Rectangle 177">
            <a:extLst>
              <a:ext uri="{FF2B5EF4-FFF2-40B4-BE49-F238E27FC236}">
                <a16:creationId xmlns:a16="http://schemas.microsoft.com/office/drawing/2014/main" id="{449BEBC8-5E06-4690-B697-44D39AB81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914" y="12344289"/>
            <a:ext cx="1173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adipiscing eli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5" name="Rectangle 178">
            <a:extLst>
              <a:ext uri="{FF2B5EF4-FFF2-40B4-BE49-F238E27FC236}">
                <a16:creationId xmlns:a16="http://schemas.microsoft.com/office/drawing/2014/main" id="{28595888-3811-4575-8188-44F786D0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507" y="1234428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6" name="Rectangle 179">
            <a:extLst>
              <a:ext uri="{FF2B5EF4-FFF2-40B4-BE49-F238E27FC236}">
                <a16:creationId xmlns:a16="http://schemas.microsoft.com/office/drawing/2014/main" id="{FAE59895-CC81-49B5-A4B1-C93DBE0F2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04" y="1234428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7" name="Rectangle 180">
            <a:extLst>
              <a:ext uri="{FF2B5EF4-FFF2-40B4-BE49-F238E27FC236}">
                <a16:creationId xmlns:a16="http://schemas.microsoft.com/office/drawing/2014/main" id="{00C578E1-A5AD-45F0-8CB4-84F0F8C1A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458" y="12344289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8" name="Rectangle 181">
            <a:extLst>
              <a:ext uri="{FF2B5EF4-FFF2-40B4-BE49-F238E27FC236}">
                <a16:creationId xmlns:a16="http://schemas.microsoft.com/office/drawing/2014/main" id="{4488409D-7DED-49EC-897B-3E09C61BB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482" y="12344289"/>
            <a:ext cx="549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9" name="Rectangle 182">
            <a:extLst>
              <a:ext uri="{FF2B5EF4-FFF2-40B4-BE49-F238E27FC236}">
                <a16:creationId xmlns:a16="http://schemas.microsoft.com/office/drawing/2014/main" id="{20610746-6EC5-4B3B-8691-AE498590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051" y="1234428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0" name="Rectangle 183">
            <a:extLst>
              <a:ext uri="{FF2B5EF4-FFF2-40B4-BE49-F238E27FC236}">
                <a16:creationId xmlns:a16="http://schemas.microsoft.com/office/drawing/2014/main" id="{11F9E751-D1F2-443E-B256-50C7AAD1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375" y="12344289"/>
            <a:ext cx="1838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ommodo ligula eget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1" name="Rectangle 184">
            <a:extLst>
              <a:ext uri="{FF2B5EF4-FFF2-40B4-BE49-F238E27FC236}">
                <a16:creationId xmlns:a16="http://schemas.microsoft.com/office/drawing/2014/main" id="{BF414BCC-99BB-4752-AE3A-ECAE520F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914" y="12510180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dolo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2" name="Rectangle 185">
            <a:extLst>
              <a:ext uri="{FF2B5EF4-FFF2-40B4-BE49-F238E27FC236}">
                <a16:creationId xmlns:a16="http://schemas.microsoft.com/office/drawing/2014/main" id="{320C1B19-B0BB-4788-BE4E-3BA8F2561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987" y="12510180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3" name="Rectangle 186">
            <a:extLst>
              <a:ext uri="{FF2B5EF4-FFF2-40B4-BE49-F238E27FC236}">
                <a16:creationId xmlns:a16="http://schemas.microsoft.com/office/drawing/2014/main" id="{F4CEC0D5-FD24-442E-9774-A0798C0B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614" y="12510180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4" name="Rectangle 187">
            <a:extLst>
              <a:ext uri="{FF2B5EF4-FFF2-40B4-BE49-F238E27FC236}">
                <a16:creationId xmlns:a16="http://schemas.microsoft.com/office/drawing/2014/main" id="{EE089E91-3504-4DB8-A35B-CEFDE8E48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783" y="12510180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5" name="Rectangle 188">
            <a:extLst>
              <a:ext uri="{FF2B5EF4-FFF2-40B4-BE49-F238E27FC236}">
                <a16:creationId xmlns:a16="http://schemas.microsoft.com/office/drawing/2014/main" id="{F52B645E-7934-43C6-98CA-55285342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9036" y="12510180"/>
            <a:ext cx="1208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 massa.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6" name="Rectangle 189">
            <a:extLst>
              <a:ext uri="{FF2B5EF4-FFF2-40B4-BE49-F238E27FC236}">
                <a16:creationId xmlns:a16="http://schemas.microsoft.com/office/drawing/2014/main" id="{9A9BE89E-8BA5-464F-8E83-BE30429A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797" y="12510180"/>
            <a:ext cx="126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7" name="Rectangle 190">
            <a:extLst>
              <a:ext uri="{FF2B5EF4-FFF2-40B4-BE49-F238E27FC236}">
                <a16:creationId xmlns:a16="http://schemas.microsoft.com/office/drawing/2014/main" id="{4C667AF5-BD73-44D6-8F91-15506392B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051" y="12510180"/>
            <a:ext cx="100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um sociis 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8" name="Rectangle 191">
            <a:extLst>
              <a:ext uri="{FF2B5EF4-FFF2-40B4-BE49-F238E27FC236}">
                <a16:creationId xmlns:a16="http://schemas.microsoft.com/office/drawing/2014/main" id="{37A21D64-B365-4B0B-B26C-9846DEF2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9" y="12510180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9" name="Rectangle 192">
            <a:extLst>
              <a:ext uri="{FF2B5EF4-FFF2-40B4-BE49-F238E27FC236}">
                <a16:creationId xmlns:a16="http://schemas.microsoft.com/office/drawing/2014/main" id="{B42EC926-83F1-404B-8421-5C8DD25A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246" y="12510180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0" name="Rectangle 193">
            <a:extLst>
              <a:ext uri="{FF2B5EF4-FFF2-40B4-BE49-F238E27FC236}">
                <a16:creationId xmlns:a16="http://schemas.microsoft.com/office/drawing/2014/main" id="{75EB567B-9C09-4AF1-8658-FA3CFAE92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644" y="12510180"/>
            <a:ext cx="463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oque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1" name="Rectangle 194">
            <a:extLst>
              <a:ext uri="{FF2B5EF4-FFF2-40B4-BE49-F238E27FC236}">
                <a16:creationId xmlns:a16="http://schemas.microsoft.com/office/drawing/2014/main" id="{2B49DD82-D959-4C9C-AF33-857C5B7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914" y="12686229"/>
            <a:ext cx="343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pen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2" name="Rectangle 195">
            <a:extLst>
              <a:ext uri="{FF2B5EF4-FFF2-40B4-BE49-F238E27FC236}">
                <a16:creationId xmlns:a16="http://schemas.microsoft.com/office/drawing/2014/main" id="{7778E1F6-6E64-4D05-B590-85E2689E7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32" y="1268622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3" name="Rectangle 196">
            <a:extLst>
              <a:ext uri="{FF2B5EF4-FFF2-40B4-BE49-F238E27FC236}">
                <a16:creationId xmlns:a16="http://schemas.microsoft.com/office/drawing/2014/main" id="{127D8F07-503A-4EC9-90F0-757C91DA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56" y="12686229"/>
            <a:ext cx="1009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tibus et ma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4" name="Rectangle 197">
            <a:extLst>
              <a:ext uri="{FF2B5EF4-FFF2-40B4-BE49-F238E27FC236}">
                <a16:creationId xmlns:a16="http://schemas.microsoft.com/office/drawing/2014/main" id="{9CF0EF67-7358-4A52-AB72-7B4716119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327" y="12686229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g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5" name="Rectangle 198">
            <a:extLst>
              <a:ext uri="{FF2B5EF4-FFF2-40B4-BE49-F238E27FC236}">
                <a16:creationId xmlns:a16="http://schemas.microsoft.com/office/drawing/2014/main" id="{5C43794C-BC04-4493-BD57-31DB5FBD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580" y="12686229"/>
            <a:ext cx="165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ni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6" name="Rectangle 199">
            <a:extLst>
              <a:ext uri="{FF2B5EF4-FFF2-40B4-BE49-F238E27FC236}">
                <a16:creationId xmlns:a16="http://schemas.microsoft.com/office/drawing/2014/main" id="{30F4FD75-2D00-45F1-B086-9B08F26E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531" y="12686229"/>
            <a:ext cx="86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s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7" name="Rectangle 200">
            <a:extLst>
              <a:ext uri="{FF2B5EF4-FFF2-40B4-BE49-F238E27FC236}">
                <a16:creationId xmlns:a16="http://schemas.microsoft.com/office/drawing/2014/main" id="{773FE058-4508-4335-B878-083D184C1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00" y="1268622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98" name="Freeform 201">
            <a:extLst>
              <a:ext uri="{FF2B5EF4-FFF2-40B4-BE49-F238E27FC236}">
                <a16:creationId xmlns:a16="http://schemas.microsoft.com/office/drawing/2014/main" id="{2D916566-3BBD-4759-9AB2-CE454A33D7F7}"/>
              </a:ext>
            </a:extLst>
          </p:cNvPr>
          <p:cNvSpPr>
            <a:spLocks/>
          </p:cNvSpPr>
          <p:nvPr/>
        </p:nvSpPr>
        <p:spPr bwMode="auto">
          <a:xfrm>
            <a:off x="1718792" y="11399719"/>
            <a:ext cx="3158720" cy="609400"/>
          </a:xfrm>
          <a:custGeom>
            <a:avLst/>
            <a:gdLst/>
            <a:ahLst/>
            <a:cxnLst>
              <a:cxn ang="0">
                <a:pos x="357" y="76"/>
              </a:cxn>
              <a:cxn ang="0">
                <a:pos x="0" y="76"/>
              </a:cxn>
              <a:cxn ang="0">
                <a:pos x="0" y="0"/>
              </a:cxn>
              <a:cxn ang="0">
                <a:pos x="357" y="0"/>
              </a:cxn>
              <a:cxn ang="0">
                <a:pos x="395" y="38"/>
              </a:cxn>
              <a:cxn ang="0">
                <a:pos x="395" y="38"/>
              </a:cxn>
              <a:cxn ang="0">
                <a:pos x="357" y="76"/>
              </a:cxn>
            </a:cxnLst>
            <a:rect l="0" t="0" r="r" b="b"/>
            <a:pathLst>
              <a:path w="395" h="76">
                <a:moveTo>
                  <a:pt x="357" y="76"/>
                </a:moveTo>
                <a:cubicBezTo>
                  <a:pt x="0" y="76"/>
                  <a:pt x="0" y="76"/>
                  <a:pt x="0" y="76"/>
                </a:cubicBezTo>
                <a:cubicBezTo>
                  <a:pt x="0" y="0"/>
                  <a:pt x="0" y="0"/>
                  <a:pt x="0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78" y="0"/>
                  <a:pt x="395" y="17"/>
                  <a:pt x="395" y="38"/>
                </a:cubicBezTo>
                <a:cubicBezTo>
                  <a:pt x="395" y="38"/>
                  <a:pt x="395" y="38"/>
                  <a:pt x="395" y="38"/>
                </a:cubicBezTo>
                <a:cubicBezTo>
                  <a:pt x="395" y="59"/>
                  <a:pt x="378" y="76"/>
                  <a:pt x="357" y="76"/>
                </a:cubicBezTo>
                <a:close/>
              </a:path>
            </a:pathLst>
          </a:custGeom>
          <a:solidFill>
            <a:srgbClr val="00EAC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99" name="Rectangle 202">
            <a:extLst>
              <a:ext uri="{FF2B5EF4-FFF2-40B4-BE49-F238E27FC236}">
                <a16:creationId xmlns:a16="http://schemas.microsoft.com/office/drawing/2014/main" id="{D5EA60DD-FA30-4DB2-8239-006DF48BB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841" y="11562225"/>
            <a:ext cx="421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INSE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0" name="Rectangle 203">
            <a:extLst>
              <a:ext uri="{FF2B5EF4-FFF2-40B4-BE49-F238E27FC236}">
                <a16:creationId xmlns:a16="http://schemas.microsoft.com/office/drawing/2014/main" id="{8D84ADD6-4A3A-4830-A3AD-BA32C721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216" y="11562225"/>
            <a:ext cx="123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1" name="Rectangle 204">
            <a:extLst>
              <a:ext uri="{FF2B5EF4-FFF2-40B4-BE49-F238E27FC236}">
                <a16:creationId xmlns:a16="http://schemas.microsoft.com/office/drawing/2014/main" id="{232A3EBE-62E2-4862-AB44-D2617DBFC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336" y="11562225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2" name="Rectangle 205">
            <a:extLst>
              <a:ext uri="{FF2B5EF4-FFF2-40B4-BE49-F238E27FC236}">
                <a16:creationId xmlns:a16="http://schemas.microsoft.com/office/drawing/2014/main" id="{CB864AAE-F959-45AE-9A60-1003A0D8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156" y="1156222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Y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3" name="Rectangle 207">
            <a:extLst>
              <a:ext uri="{FF2B5EF4-FFF2-40B4-BE49-F238E27FC236}">
                <a16:creationId xmlns:a16="http://schemas.microsoft.com/office/drawing/2014/main" id="{ADF102A2-6032-4FD2-8D51-033E47BC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578" y="11562225"/>
            <a:ext cx="41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OUR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4" name="Rectangle 208">
            <a:extLst>
              <a:ext uri="{FF2B5EF4-FFF2-40B4-BE49-F238E27FC236}">
                <a16:creationId xmlns:a16="http://schemas.microsoft.com/office/drawing/2014/main" id="{2F59BAB8-22CD-4A97-AB02-A4A229654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51" y="11562225"/>
            <a:ext cx="211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" name="Rectangle 209">
            <a:extLst>
              <a:ext uri="{FF2B5EF4-FFF2-40B4-BE49-F238E27FC236}">
                <a16:creationId xmlns:a16="http://schemas.microsoft.com/office/drawing/2014/main" id="{E4608B80-8193-4475-A56B-52CDD54F2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53" y="11562225"/>
            <a:ext cx="1218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6" name="Rectangle 210">
            <a:extLst>
              <a:ext uri="{FF2B5EF4-FFF2-40B4-BE49-F238E27FC236}">
                <a16:creationId xmlns:a16="http://schemas.microsoft.com/office/drawing/2014/main" id="{5A022B9B-C2F2-46D2-ABAF-B166CBB4D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473" y="11562225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7" name="Freeform 211">
            <a:extLst>
              <a:ext uri="{FF2B5EF4-FFF2-40B4-BE49-F238E27FC236}">
                <a16:creationId xmlns:a16="http://schemas.microsoft.com/office/drawing/2014/main" id="{7913800D-115A-4AE1-8097-2F935175C9C4}"/>
              </a:ext>
            </a:extLst>
          </p:cNvPr>
          <p:cNvSpPr>
            <a:spLocks/>
          </p:cNvSpPr>
          <p:nvPr/>
        </p:nvSpPr>
        <p:spPr bwMode="auto">
          <a:xfrm>
            <a:off x="6445024" y="11233828"/>
            <a:ext cx="3632697" cy="2021174"/>
          </a:xfrm>
          <a:custGeom>
            <a:avLst/>
            <a:gdLst/>
            <a:ahLst/>
            <a:cxnLst>
              <a:cxn ang="0">
                <a:pos x="433" y="253"/>
              </a:cxn>
              <a:cxn ang="0">
                <a:pos x="22" y="253"/>
              </a:cxn>
              <a:cxn ang="0">
                <a:pos x="0" y="231"/>
              </a:cxn>
              <a:cxn ang="0">
                <a:pos x="0" y="21"/>
              </a:cxn>
              <a:cxn ang="0">
                <a:pos x="22" y="0"/>
              </a:cxn>
              <a:cxn ang="0">
                <a:pos x="433" y="0"/>
              </a:cxn>
              <a:cxn ang="0">
                <a:pos x="454" y="21"/>
              </a:cxn>
              <a:cxn ang="0">
                <a:pos x="454" y="231"/>
              </a:cxn>
              <a:cxn ang="0">
                <a:pos x="433" y="253"/>
              </a:cxn>
            </a:cxnLst>
            <a:rect l="0" t="0" r="r" b="b"/>
            <a:pathLst>
              <a:path w="454" h="253">
                <a:moveTo>
                  <a:pt x="433" y="253"/>
                </a:moveTo>
                <a:cubicBezTo>
                  <a:pt x="22" y="253"/>
                  <a:pt x="22" y="253"/>
                  <a:pt x="22" y="253"/>
                </a:cubicBezTo>
                <a:cubicBezTo>
                  <a:pt x="10" y="253"/>
                  <a:pt x="0" y="243"/>
                  <a:pt x="0" y="23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45" y="0"/>
                  <a:pt x="454" y="10"/>
                  <a:pt x="454" y="21"/>
                </a:cubicBezTo>
                <a:cubicBezTo>
                  <a:pt x="454" y="231"/>
                  <a:pt x="454" y="231"/>
                  <a:pt x="454" y="231"/>
                </a:cubicBezTo>
                <a:cubicBezTo>
                  <a:pt x="454" y="243"/>
                  <a:pt x="445" y="253"/>
                  <a:pt x="433" y="25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08" name="Rectangle 212">
            <a:extLst>
              <a:ext uri="{FF2B5EF4-FFF2-40B4-BE49-F238E27FC236}">
                <a16:creationId xmlns:a16="http://schemas.microsoft.com/office/drawing/2014/main" id="{7B4CCAFB-909A-46E5-B1C6-51D6465DC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097" y="12175012"/>
            <a:ext cx="9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L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9" name="Rectangle 213">
            <a:extLst>
              <a:ext uri="{FF2B5EF4-FFF2-40B4-BE49-F238E27FC236}">
                <a16:creationId xmlns:a16="http://schemas.microsoft.com/office/drawing/2014/main" id="{8242A360-6D59-4BA2-8DEB-F857CE926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422" y="12175012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0" name="Rectangle 214">
            <a:extLst>
              <a:ext uri="{FF2B5EF4-FFF2-40B4-BE49-F238E27FC236}">
                <a16:creationId xmlns:a16="http://schemas.microsoft.com/office/drawing/2014/main" id="{AFB80BC4-5D66-4F38-A964-341C2E539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675" y="12175012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1" name="Rectangle 215">
            <a:extLst>
              <a:ext uri="{FF2B5EF4-FFF2-40B4-BE49-F238E27FC236}">
                <a16:creationId xmlns:a16="http://schemas.microsoft.com/office/drawing/2014/main" id="{F5229075-33B4-4C2F-8E16-2BC55D15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917" y="12175012"/>
            <a:ext cx="2131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em ipsum dolor sit ame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2" name="Rectangle 216">
            <a:extLst>
              <a:ext uri="{FF2B5EF4-FFF2-40B4-BE49-F238E27FC236}">
                <a16:creationId xmlns:a16="http://schemas.microsoft.com/office/drawing/2014/main" id="{C12EA8C2-5E68-4AF8-83F5-2F287F57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138" y="12175012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3" name="Rectangle 217">
            <a:extLst>
              <a:ext uri="{FF2B5EF4-FFF2-40B4-BE49-F238E27FC236}">
                <a16:creationId xmlns:a16="http://schemas.microsoft.com/office/drawing/2014/main" id="{FC3B8931-79D7-48E6-B7A2-66B83D35F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536" y="12175012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,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4" name="Rectangle 218">
            <a:extLst>
              <a:ext uri="{FF2B5EF4-FFF2-40B4-BE49-F238E27FC236}">
                <a16:creationId xmlns:a16="http://schemas.microsoft.com/office/drawing/2014/main" id="{ECA7AD87-4375-46E2-BD7A-ED0A0DE5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705" y="12175012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5" name="Rectangle 219">
            <a:extLst>
              <a:ext uri="{FF2B5EF4-FFF2-40B4-BE49-F238E27FC236}">
                <a16:creationId xmlns:a16="http://schemas.microsoft.com/office/drawing/2014/main" id="{ACD03B24-7C92-4C97-8282-151062BE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029" y="12175012"/>
            <a:ext cx="4296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6" name="Rectangle 220">
            <a:extLst>
              <a:ext uri="{FF2B5EF4-FFF2-40B4-BE49-F238E27FC236}">
                <a16:creationId xmlns:a16="http://schemas.microsoft.com/office/drawing/2014/main" id="{828E6532-CE54-4CDB-BA64-5453133F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260" y="12175012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7" name="Rectangle 221">
            <a:extLst>
              <a:ext uri="{FF2B5EF4-FFF2-40B4-BE49-F238E27FC236}">
                <a16:creationId xmlns:a16="http://schemas.microsoft.com/office/drawing/2014/main" id="{31315E21-36C6-4464-B382-B40573A77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585" y="12175012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8" name="Rectangle 222">
            <a:extLst>
              <a:ext uri="{FF2B5EF4-FFF2-40B4-BE49-F238E27FC236}">
                <a16:creationId xmlns:a16="http://schemas.microsoft.com/office/drawing/2014/main" id="{805FD0EE-7746-459A-BB27-474E66E42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982" y="12175012"/>
            <a:ext cx="4712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etuer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19" name="Rectangle 223">
            <a:extLst>
              <a:ext uri="{FF2B5EF4-FFF2-40B4-BE49-F238E27FC236}">
                <a16:creationId xmlns:a16="http://schemas.microsoft.com/office/drawing/2014/main" id="{0CCE1560-719C-4632-84FF-B508FB2C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097" y="12344289"/>
            <a:ext cx="1173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adipiscing eli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0" name="Rectangle 224">
            <a:extLst>
              <a:ext uri="{FF2B5EF4-FFF2-40B4-BE49-F238E27FC236}">
                <a16:creationId xmlns:a16="http://schemas.microsoft.com/office/drawing/2014/main" id="{4C3106DB-3B58-4502-BB5E-A3A94657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690" y="1234428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1" name="Rectangle 225">
            <a:extLst>
              <a:ext uri="{FF2B5EF4-FFF2-40B4-BE49-F238E27FC236}">
                <a16:creationId xmlns:a16="http://schemas.microsoft.com/office/drawing/2014/main" id="{E823FE58-67C3-4351-99F2-CAF09F4F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088" y="1234428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2" name="Rectangle 226">
            <a:extLst>
              <a:ext uri="{FF2B5EF4-FFF2-40B4-BE49-F238E27FC236}">
                <a16:creationId xmlns:a16="http://schemas.microsoft.com/office/drawing/2014/main" id="{5BE6D049-E2C3-4EC0-B924-263098623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641" y="12344289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3" name="Rectangle 227">
            <a:extLst>
              <a:ext uri="{FF2B5EF4-FFF2-40B4-BE49-F238E27FC236}">
                <a16:creationId xmlns:a16="http://schemas.microsoft.com/office/drawing/2014/main" id="{B12AE960-02FF-4CAF-8396-343D271E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666" y="12344289"/>
            <a:ext cx="549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4" name="Rectangle 228">
            <a:extLst>
              <a:ext uri="{FF2B5EF4-FFF2-40B4-BE49-F238E27FC236}">
                <a16:creationId xmlns:a16="http://schemas.microsoft.com/office/drawing/2014/main" id="{5155EDBE-BA23-4C20-B198-30674A49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234" y="1234428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5" name="Rectangle 229">
            <a:extLst>
              <a:ext uri="{FF2B5EF4-FFF2-40B4-BE49-F238E27FC236}">
                <a16:creationId xmlns:a16="http://schemas.microsoft.com/office/drawing/2014/main" id="{D146DBC7-722D-42C9-8DCC-E3BA6F02A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559" y="12344289"/>
            <a:ext cx="1838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ommodo ligula eget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6" name="Rectangle 230">
            <a:extLst>
              <a:ext uri="{FF2B5EF4-FFF2-40B4-BE49-F238E27FC236}">
                <a16:creationId xmlns:a16="http://schemas.microsoft.com/office/drawing/2014/main" id="{E2456904-F3E0-4406-B621-6662E066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097" y="12510180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dolo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7" name="Rectangle 231">
            <a:extLst>
              <a:ext uri="{FF2B5EF4-FFF2-40B4-BE49-F238E27FC236}">
                <a16:creationId xmlns:a16="http://schemas.microsoft.com/office/drawing/2014/main" id="{22F6236C-DC86-4A18-9205-760670176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170" y="12510180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8" name="Rectangle 232">
            <a:extLst>
              <a:ext uri="{FF2B5EF4-FFF2-40B4-BE49-F238E27FC236}">
                <a16:creationId xmlns:a16="http://schemas.microsoft.com/office/drawing/2014/main" id="{CB0482CA-9353-4CC2-BDDA-1D0B417B1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3797" y="12510180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9" name="Rectangle 233">
            <a:extLst>
              <a:ext uri="{FF2B5EF4-FFF2-40B4-BE49-F238E27FC236}">
                <a16:creationId xmlns:a16="http://schemas.microsoft.com/office/drawing/2014/main" id="{0D0B94CC-4546-4AB7-ACC6-65762944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966" y="12510180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0" name="Rectangle 234">
            <a:extLst>
              <a:ext uri="{FF2B5EF4-FFF2-40B4-BE49-F238E27FC236}">
                <a16:creationId xmlns:a16="http://schemas.microsoft.com/office/drawing/2014/main" id="{9A735027-0EFA-4FAC-9633-DE871525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219" y="12510180"/>
            <a:ext cx="1208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 massa.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1" name="Rectangle 235">
            <a:extLst>
              <a:ext uri="{FF2B5EF4-FFF2-40B4-BE49-F238E27FC236}">
                <a16:creationId xmlns:a16="http://schemas.microsoft.com/office/drawing/2014/main" id="{7165EFD3-03C9-4492-ACED-9B4236D96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365" y="12510180"/>
            <a:ext cx="126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2" name="Rectangle 236">
            <a:extLst>
              <a:ext uri="{FF2B5EF4-FFF2-40B4-BE49-F238E27FC236}">
                <a16:creationId xmlns:a16="http://schemas.microsoft.com/office/drawing/2014/main" id="{697A0B69-8A07-48ED-932B-30F74D041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234" y="12510180"/>
            <a:ext cx="100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um sociis 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3" name="Rectangle 237">
            <a:extLst>
              <a:ext uri="{FF2B5EF4-FFF2-40B4-BE49-F238E27FC236}">
                <a16:creationId xmlns:a16="http://schemas.microsoft.com/office/drawing/2014/main" id="{894E7551-E485-468A-9CCA-E18AF2466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6103" y="12510180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4" name="Rectangle 238">
            <a:extLst>
              <a:ext uri="{FF2B5EF4-FFF2-40B4-BE49-F238E27FC236}">
                <a16:creationId xmlns:a16="http://schemas.microsoft.com/office/drawing/2014/main" id="{D2A31338-8BC8-49DD-95E5-BD9F819F6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0429" y="12510180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5" name="Rectangle 239">
            <a:extLst>
              <a:ext uri="{FF2B5EF4-FFF2-40B4-BE49-F238E27FC236}">
                <a16:creationId xmlns:a16="http://schemas.microsoft.com/office/drawing/2014/main" id="{C931F1E0-0AEE-4144-8D1C-58CED65C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7827" y="12510180"/>
            <a:ext cx="463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oque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6" name="Rectangle 240">
            <a:extLst>
              <a:ext uri="{FF2B5EF4-FFF2-40B4-BE49-F238E27FC236}">
                <a16:creationId xmlns:a16="http://schemas.microsoft.com/office/drawing/2014/main" id="{FF0D93BC-BD77-4EA9-810E-C438BF79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097" y="12686229"/>
            <a:ext cx="343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pen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7" name="Rectangle 241">
            <a:extLst>
              <a:ext uri="{FF2B5EF4-FFF2-40B4-BE49-F238E27FC236}">
                <a16:creationId xmlns:a16="http://schemas.microsoft.com/office/drawing/2014/main" id="{A08246BE-D617-4E07-8A36-0478E8BFB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699" y="1268622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8" name="Rectangle 242">
            <a:extLst>
              <a:ext uri="{FF2B5EF4-FFF2-40B4-BE49-F238E27FC236}">
                <a16:creationId xmlns:a16="http://schemas.microsoft.com/office/drawing/2014/main" id="{9D0C04C7-3CFF-4309-AB76-62EA66FE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026" y="12686229"/>
            <a:ext cx="1009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tibus et ma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39" name="Rectangle 243">
            <a:extLst>
              <a:ext uri="{FF2B5EF4-FFF2-40B4-BE49-F238E27FC236}">
                <a16:creationId xmlns:a16="http://schemas.microsoft.com/office/drawing/2014/main" id="{AC49B70A-FC79-4688-9ECC-FF843B04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894" y="12686229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g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0" name="Rectangle 244">
            <a:extLst>
              <a:ext uri="{FF2B5EF4-FFF2-40B4-BE49-F238E27FC236}">
                <a16:creationId xmlns:a16="http://schemas.microsoft.com/office/drawing/2014/main" id="{291790F9-5D06-40D1-A37B-189387916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63" y="12686229"/>
            <a:ext cx="165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ni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1" name="Rectangle 245">
            <a:extLst>
              <a:ext uri="{FF2B5EF4-FFF2-40B4-BE49-F238E27FC236}">
                <a16:creationId xmlns:a16="http://schemas.microsoft.com/office/drawing/2014/main" id="{FCACAF8A-C260-4A3C-94A7-353978A1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714" y="12686229"/>
            <a:ext cx="86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s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2" name="Rectangle 246">
            <a:extLst>
              <a:ext uri="{FF2B5EF4-FFF2-40B4-BE49-F238E27FC236}">
                <a16:creationId xmlns:a16="http://schemas.microsoft.com/office/drawing/2014/main" id="{6F46A468-A5C6-4A87-A7DE-39C11FCCD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883" y="1268622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3" name="Freeform 247">
            <a:extLst>
              <a:ext uri="{FF2B5EF4-FFF2-40B4-BE49-F238E27FC236}">
                <a16:creationId xmlns:a16="http://schemas.microsoft.com/office/drawing/2014/main" id="{716F07E8-A2FF-4F2D-9AB5-0D7081FD68E3}"/>
              </a:ext>
            </a:extLst>
          </p:cNvPr>
          <p:cNvSpPr>
            <a:spLocks/>
          </p:cNvSpPr>
          <p:nvPr/>
        </p:nvSpPr>
        <p:spPr bwMode="auto">
          <a:xfrm>
            <a:off x="6268975" y="11399719"/>
            <a:ext cx="3158720" cy="609400"/>
          </a:xfrm>
          <a:custGeom>
            <a:avLst/>
            <a:gdLst/>
            <a:ahLst/>
            <a:cxnLst>
              <a:cxn ang="0">
                <a:pos x="357" y="76"/>
              </a:cxn>
              <a:cxn ang="0">
                <a:pos x="0" y="76"/>
              </a:cxn>
              <a:cxn ang="0">
                <a:pos x="0" y="0"/>
              </a:cxn>
              <a:cxn ang="0">
                <a:pos x="357" y="0"/>
              </a:cxn>
              <a:cxn ang="0">
                <a:pos x="395" y="38"/>
              </a:cxn>
              <a:cxn ang="0">
                <a:pos x="395" y="38"/>
              </a:cxn>
              <a:cxn ang="0">
                <a:pos x="357" y="76"/>
              </a:cxn>
            </a:cxnLst>
            <a:rect l="0" t="0" r="r" b="b"/>
            <a:pathLst>
              <a:path w="395" h="76">
                <a:moveTo>
                  <a:pt x="357" y="76"/>
                </a:moveTo>
                <a:cubicBezTo>
                  <a:pt x="0" y="76"/>
                  <a:pt x="0" y="76"/>
                  <a:pt x="0" y="76"/>
                </a:cubicBezTo>
                <a:cubicBezTo>
                  <a:pt x="0" y="0"/>
                  <a:pt x="0" y="0"/>
                  <a:pt x="0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78" y="0"/>
                  <a:pt x="395" y="17"/>
                  <a:pt x="395" y="38"/>
                </a:cubicBezTo>
                <a:cubicBezTo>
                  <a:pt x="395" y="38"/>
                  <a:pt x="395" y="38"/>
                  <a:pt x="395" y="38"/>
                </a:cubicBezTo>
                <a:cubicBezTo>
                  <a:pt x="395" y="59"/>
                  <a:pt x="378" y="76"/>
                  <a:pt x="357" y="76"/>
                </a:cubicBezTo>
                <a:close/>
              </a:path>
            </a:pathLst>
          </a:custGeom>
          <a:solidFill>
            <a:srgbClr val="FF349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44" name="Rectangle 248">
            <a:extLst>
              <a:ext uri="{FF2B5EF4-FFF2-40B4-BE49-F238E27FC236}">
                <a16:creationId xmlns:a16="http://schemas.microsoft.com/office/drawing/2014/main" id="{6AE60E04-3FC6-4400-B0B5-305FB399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024" y="11562225"/>
            <a:ext cx="421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INSE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5" name="Rectangle 249">
            <a:extLst>
              <a:ext uri="{FF2B5EF4-FFF2-40B4-BE49-F238E27FC236}">
                <a16:creationId xmlns:a16="http://schemas.microsoft.com/office/drawing/2014/main" id="{A25C4230-70DF-4ADD-9CD1-250197693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399" y="11562225"/>
            <a:ext cx="123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6" name="Rectangle 250">
            <a:extLst>
              <a:ext uri="{FF2B5EF4-FFF2-40B4-BE49-F238E27FC236}">
                <a16:creationId xmlns:a16="http://schemas.microsoft.com/office/drawing/2014/main" id="{4ECC3A8E-E6DA-4918-9EE3-F14A2953B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519" y="11562225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7" name="Rectangle 251">
            <a:extLst>
              <a:ext uri="{FF2B5EF4-FFF2-40B4-BE49-F238E27FC236}">
                <a16:creationId xmlns:a16="http://schemas.microsoft.com/office/drawing/2014/main" id="{9CC7B9EC-0373-4C09-8688-5F2DBAE6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39" y="1156222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Y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8" name="Rectangle 252">
            <a:extLst>
              <a:ext uri="{FF2B5EF4-FFF2-40B4-BE49-F238E27FC236}">
                <a16:creationId xmlns:a16="http://schemas.microsoft.com/office/drawing/2014/main" id="{A2B7AB46-8C3C-4424-B06F-C7880355D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61" y="11562225"/>
            <a:ext cx="41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OUR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9" name="Rectangle 253">
            <a:extLst>
              <a:ext uri="{FF2B5EF4-FFF2-40B4-BE49-F238E27FC236}">
                <a16:creationId xmlns:a16="http://schemas.microsoft.com/office/drawing/2014/main" id="{5BA6F769-92A6-4462-959D-D3700024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534" y="11562225"/>
            <a:ext cx="211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0" name="Rectangle 254">
            <a:extLst>
              <a:ext uri="{FF2B5EF4-FFF2-40B4-BE49-F238E27FC236}">
                <a16:creationId xmlns:a16="http://schemas.microsoft.com/office/drawing/2014/main" id="{2F4CBDFF-1BF5-4F41-B850-32C1138EA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536" y="11562225"/>
            <a:ext cx="1218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1" name="Rectangle 255">
            <a:extLst>
              <a:ext uri="{FF2B5EF4-FFF2-40B4-BE49-F238E27FC236}">
                <a16:creationId xmlns:a16="http://schemas.microsoft.com/office/drawing/2014/main" id="{5D0F3454-BC96-4098-9888-DE80965B6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656" y="11562225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2" name="Freeform 256">
            <a:extLst>
              <a:ext uri="{FF2B5EF4-FFF2-40B4-BE49-F238E27FC236}">
                <a16:creationId xmlns:a16="http://schemas.microsoft.com/office/drawing/2014/main" id="{E022132F-812B-40D5-A67D-970FFB26B343}"/>
              </a:ext>
            </a:extLst>
          </p:cNvPr>
          <p:cNvSpPr>
            <a:spLocks/>
          </p:cNvSpPr>
          <p:nvPr/>
        </p:nvSpPr>
        <p:spPr bwMode="auto">
          <a:xfrm>
            <a:off x="14147156" y="11233828"/>
            <a:ext cx="3632697" cy="2021174"/>
          </a:xfrm>
          <a:custGeom>
            <a:avLst/>
            <a:gdLst/>
            <a:ahLst/>
            <a:cxnLst>
              <a:cxn ang="0">
                <a:pos x="433" y="253"/>
              </a:cxn>
              <a:cxn ang="0">
                <a:pos x="22" y="253"/>
              </a:cxn>
              <a:cxn ang="0">
                <a:pos x="0" y="231"/>
              </a:cxn>
              <a:cxn ang="0">
                <a:pos x="0" y="21"/>
              </a:cxn>
              <a:cxn ang="0">
                <a:pos x="22" y="0"/>
              </a:cxn>
              <a:cxn ang="0">
                <a:pos x="433" y="0"/>
              </a:cxn>
              <a:cxn ang="0">
                <a:pos x="454" y="21"/>
              </a:cxn>
              <a:cxn ang="0">
                <a:pos x="454" y="231"/>
              </a:cxn>
              <a:cxn ang="0">
                <a:pos x="433" y="253"/>
              </a:cxn>
            </a:cxnLst>
            <a:rect l="0" t="0" r="r" b="b"/>
            <a:pathLst>
              <a:path w="454" h="253">
                <a:moveTo>
                  <a:pt x="433" y="253"/>
                </a:moveTo>
                <a:cubicBezTo>
                  <a:pt x="22" y="253"/>
                  <a:pt x="22" y="253"/>
                  <a:pt x="22" y="253"/>
                </a:cubicBezTo>
                <a:cubicBezTo>
                  <a:pt x="10" y="253"/>
                  <a:pt x="0" y="243"/>
                  <a:pt x="0" y="23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45" y="0"/>
                  <a:pt x="454" y="10"/>
                  <a:pt x="454" y="21"/>
                </a:cubicBezTo>
                <a:cubicBezTo>
                  <a:pt x="454" y="231"/>
                  <a:pt x="454" y="231"/>
                  <a:pt x="454" y="231"/>
                </a:cubicBezTo>
                <a:cubicBezTo>
                  <a:pt x="454" y="243"/>
                  <a:pt x="445" y="253"/>
                  <a:pt x="433" y="25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53" name="Rectangle 257">
            <a:extLst>
              <a:ext uri="{FF2B5EF4-FFF2-40B4-BE49-F238E27FC236}">
                <a16:creationId xmlns:a16="http://schemas.microsoft.com/office/drawing/2014/main" id="{51193409-9559-4556-9E18-4EAFD595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1230" y="12175012"/>
            <a:ext cx="9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L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4" name="Rectangle 258">
            <a:extLst>
              <a:ext uri="{FF2B5EF4-FFF2-40B4-BE49-F238E27FC236}">
                <a16:creationId xmlns:a16="http://schemas.microsoft.com/office/drawing/2014/main" id="{4DF9FD70-BDFC-414B-A7EF-1C9E769C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5556" y="12175012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5" name="Rectangle 259">
            <a:extLst>
              <a:ext uri="{FF2B5EF4-FFF2-40B4-BE49-F238E27FC236}">
                <a16:creationId xmlns:a16="http://schemas.microsoft.com/office/drawing/2014/main" id="{255A0EC6-0462-426A-9890-D312329E2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6809" y="12175012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6" name="Rectangle 260">
            <a:extLst>
              <a:ext uri="{FF2B5EF4-FFF2-40B4-BE49-F238E27FC236}">
                <a16:creationId xmlns:a16="http://schemas.microsoft.com/office/drawing/2014/main" id="{48A8C2F5-4838-4737-B995-038EE9D2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4049" y="12175012"/>
            <a:ext cx="2131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em ipsum dolor sit ame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7" name="Rectangle 261">
            <a:extLst>
              <a:ext uri="{FF2B5EF4-FFF2-40B4-BE49-F238E27FC236}">
                <a16:creationId xmlns:a16="http://schemas.microsoft.com/office/drawing/2014/main" id="{9D785E27-855D-4593-88B5-09DF131B0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8271" y="12175012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8" name="Rectangle 262">
            <a:extLst>
              <a:ext uri="{FF2B5EF4-FFF2-40B4-BE49-F238E27FC236}">
                <a16:creationId xmlns:a16="http://schemas.microsoft.com/office/drawing/2014/main" id="{175AD3F2-D2B1-4A75-A6AC-E13A4709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5668" y="12175012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,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9" name="Rectangle 263">
            <a:extLst>
              <a:ext uri="{FF2B5EF4-FFF2-40B4-BE49-F238E27FC236}">
                <a16:creationId xmlns:a16="http://schemas.microsoft.com/office/drawing/2014/main" id="{B00638CE-B1F9-4D94-BD62-393FD7DC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837" y="12175012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0" name="Rectangle 264">
            <a:extLst>
              <a:ext uri="{FF2B5EF4-FFF2-40B4-BE49-F238E27FC236}">
                <a16:creationId xmlns:a16="http://schemas.microsoft.com/office/drawing/2014/main" id="{D4A446B5-E281-4CA5-8318-DDD23E3B9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7393" y="12175012"/>
            <a:ext cx="4296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1" name="Rectangle 265">
            <a:extLst>
              <a:ext uri="{FF2B5EF4-FFF2-40B4-BE49-F238E27FC236}">
                <a16:creationId xmlns:a16="http://schemas.microsoft.com/office/drawing/2014/main" id="{CC7D3308-64CF-411D-B123-8DBD5DC6B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5008" y="12175012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2" name="Rectangle 266">
            <a:extLst>
              <a:ext uri="{FF2B5EF4-FFF2-40B4-BE49-F238E27FC236}">
                <a16:creationId xmlns:a16="http://schemas.microsoft.com/office/drawing/2014/main" id="{98345961-F53B-45A0-97C6-B0A527C5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9332" y="12175012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3" name="Rectangle 267">
            <a:extLst>
              <a:ext uri="{FF2B5EF4-FFF2-40B4-BE49-F238E27FC236}">
                <a16:creationId xmlns:a16="http://schemas.microsoft.com/office/drawing/2014/main" id="{B61AF499-EFA1-428C-B17A-5A95002D0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0117" y="12175012"/>
            <a:ext cx="4712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etuer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4" name="Rectangle 268">
            <a:extLst>
              <a:ext uri="{FF2B5EF4-FFF2-40B4-BE49-F238E27FC236}">
                <a16:creationId xmlns:a16="http://schemas.microsoft.com/office/drawing/2014/main" id="{B96B1A61-176E-47D3-AC83-4C3AE4DD2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1230" y="12344289"/>
            <a:ext cx="1173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adipiscing eli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5" name="Rectangle 269">
            <a:extLst>
              <a:ext uri="{FF2B5EF4-FFF2-40B4-BE49-F238E27FC236}">
                <a16:creationId xmlns:a16="http://schemas.microsoft.com/office/drawing/2014/main" id="{B2FD669E-D87A-4864-864E-568F6E93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2822" y="1234428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6" name="Rectangle 270">
            <a:extLst>
              <a:ext uri="{FF2B5EF4-FFF2-40B4-BE49-F238E27FC236}">
                <a16:creationId xmlns:a16="http://schemas.microsoft.com/office/drawing/2014/main" id="{150FD15A-7C95-4CE9-90D7-A45A5F65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0220" y="1234428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7" name="Rectangle 271">
            <a:extLst>
              <a:ext uri="{FF2B5EF4-FFF2-40B4-BE49-F238E27FC236}">
                <a16:creationId xmlns:a16="http://schemas.microsoft.com/office/drawing/2014/main" id="{05A89FAF-8DCE-4957-850E-6E076D610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7776" y="12344289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8" name="Rectangle 272">
            <a:extLst>
              <a:ext uri="{FF2B5EF4-FFF2-40B4-BE49-F238E27FC236}">
                <a16:creationId xmlns:a16="http://schemas.microsoft.com/office/drawing/2014/main" id="{8901EB4A-9FE5-49A4-8D1E-22DF75F2B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5642" y="12344289"/>
            <a:ext cx="549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9" name="Rectangle 273">
            <a:extLst>
              <a:ext uri="{FF2B5EF4-FFF2-40B4-BE49-F238E27FC236}">
                <a16:creationId xmlns:a16="http://schemas.microsoft.com/office/drawing/2014/main" id="{EDE3F114-B4EC-4829-9C75-8C5E96192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8366" y="1234428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0" name="Rectangle 274">
            <a:extLst>
              <a:ext uri="{FF2B5EF4-FFF2-40B4-BE49-F238E27FC236}">
                <a16:creationId xmlns:a16="http://schemas.microsoft.com/office/drawing/2014/main" id="{EE519A5D-8088-4914-8AA7-813FF7D32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2693" y="12344289"/>
            <a:ext cx="1838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ommodo ligula eget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1" name="Rectangle 275">
            <a:extLst>
              <a:ext uri="{FF2B5EF4-FFF2-40B4-BE49-F238E27FC236}">
                <a16:creationId xmlns:a16="http://schemas.microsoft.com/office/drawing/2014/main" id="{4D1D6EC0-018B-43FD-A8DE-68AAD28B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1230" y="12510180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dolo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2" name="Rectangle 276">
            <a:extLst>
              <a:ext uri="{FF2B5EF4-FFF2-40B4-BE49-F238E27FC236}">
                <a16:creationId xmlns:a16="http://schemas.microsoft.com/office/drawing/2014/main" id="{B40AAB91-0A04-438E-A39D-884137F30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5303" y="12510180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3" name="Rectangle 277">
            <a:extLst>
              <a:ext uri="{FF2B5EF4-FFF2-40B4-BE49-F238E27FC236}">
                <a16:creationId xmlns:a16="http://schemas.microsoft.com/office/drawing/2014/main" id="{24FEA3AE-6F69-4C5C-BB88-D5B05C89C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5929" y="12510180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4" name="Rectangle 278">
            <a:extLst>
              <a:ext uri="{FF2B5EF4-FFF2-40B4-BE49-F238E27FC236}">
                <a16:creationId xmlns:a16="http://schemas.microsoft.com/office/drawing/2014/main" id="{68EB238B-FFB0-4BD6-B643-FEF911E5E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0098" y="12510180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5" name="Rectangle 279">
            <a:extLst>
              <a:ext uri="{FF2B5EF4-FFF2-40B4-BE49-F238E27FC236}">
                <a16:creationId xmlns:a16="http://schemas.microsoft.com/office/drawing/2014/main" id="{A8519932-4EC6-4703-9960-429ACA99E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1351" y="12510180"/>
            <a:ext cx="1208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 massa.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6" name="Rectangle 280">
            <a:extLst>
              <a:ext uri="{FF2B5EF4-FFF2-40B4-BE49-F238E27FC236}">
                <a16:creationId xmlns:a16="http://schemas.microsoft.com/office/drawing/2014/main" id="{97335668-DE77-4741-BCC1-667D2C41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0500" y="12510180"/>
            <a:ext cx="126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7" name="Rectangle 281">
            <a:extLst>
              <a:ext uri="{FF2B5EF4-FFF2-40B4-BE49-F238E27FC236}">
                <a16:creationId xmlns:a16="http://schemas.microsoft.com/office/drawing/2014/main" id="{1A39A4C0-95A3-4005-AE9B-07DC8B16E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8366" y="12510180"/>
            <a:ext cx="100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um sociis 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8" name="Rectangle 282">
            <a:extLst>
              <a:ext uri="{FF2B5EF4-FFF2-40B4-BE49-F238E27FC236}">
                <a16:creationId xmlns:a16="http://schemas.microsoft.com/office/drawing/2014/main" id="{2692D928-F5A4-4FD7-B695-9A297A00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8237" y="12510180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79" name="Rectangle 283">
            <a:extLst>
              <a:ext uri="{FF2B5EF4-FFF2-40B4-BE49-F238E27FC236}">
                <a16:creationId xmlns:a16="http://schemas.microsoft.com/office/drawing/2014/main" id="{02FFD3E2-9E73-43EE-BDED-5CA50FB17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2561" y="12510180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0" name="Rectangle 284">
            <a:extLst>
              <a:ext uri="{FF2B5EF4-FFF2-40B4-BE49-F238E27FC236}">
                <a16:creationId xmlns:a16="http://schemas.microsoft.com/office/drawing/2014/main" id="{89277D8B-6AE5-471D-9F1D-DEE0A34E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3188" y="12510180"/>
            <a:ext cx="463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oque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1" name="Rectangle 285">
            <a:extLst>
              <a:ext uri="{FF2B5EF4-FFF2-40B4-BE49-F238E27FC236}">
                <a16:creationId xmlns:a16="http://schemas.microsoft.com/office/drawing/2014/main" id="{745D0344-02E9-4288-9EBF-370F57AE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1230" y="12686229"/>
            <a:ext cx="343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pen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2" name="Rectangle 286">
            <a:extLst>
              <a:ext uri="{FF2B5EF4-FFF2-40B4-BE49-F238E27FC236}">
                <a16:creationId xmlns:a16="http://schemas.microsoft.com/office/drawing/2014/main" id="{2739A2DF-7A1F-45A3-AD15-E2D28B0BE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4676" y="1268622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3" name="Rectangle 287">
            <a:extLst>
              <a:ext uri="{FF2B5EF4-FFF2-40B4-BE49-F238E27FC236}">
                <a16:creationId xmlns:a16="http://schemas.microsoft.com/office/drawing/2014/main" id="{A2F73387-8525-4EBA-85F4-6208B57F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5774" y="12686229"/>
            <a:ext cx="1009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tibus et ma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4" name="Rectangle 288">
            <a:extLst>
              <a:ext uri="{FF2B5EF4-FFF2-40B4-BE49-F238E27FC236}">
                <a16:creationId xmlns:a16="http://schemas.microsoft.com/office/drawing/2014/main" id="{F0CA5EF6-2917-482C-BE4C-775715921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5642" y="12686229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g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5" name="Rectangle 289">
            <a:extLst>
              <a:ext uri="{FF2B5EF4-FFF2-40B4-BE49-F238E27FC236}">
                <a16:creationId xmlns:a16="http://schemas.microsoft.com/office/drawing/2014/main" id="{41CA0C29-B2B2-4706-A15E-E1D6A5AD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6895" y="12686229"/>
            <a:ext cx="165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ni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6" name="Rectangle 290">
            <a:extLst>
              <a:ext uri="{FF2B5EF4-FFF2-40B4-BE49-F238E27FC236}">
                <a16:creationId xmlns:a16="http://schemas.microsoft.com/office/drawing/2014/main" id="{DD6CB1CE-45A3-450A-94BE-C4815C130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1849" y="12686229"/>
            <a:ext cx="86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s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7" name="Rectangle 291">
            <a:extLst>
              <a:ext uri="{FF2B5EF4-FFF2-40B4-BE49-F238E27FC236}">
                <a16:creationId xmlns:a16="http://schemas.microsoft.com/office/drawing/2014/main" id="{910DB8C4-B6BC-4B56-851E-ACDC57E8A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6018" y="1268622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88" name="Freeform 292">
            <a:extLst>
              <a:ext uri="{FF2B5EF4-FFF2-40B4-BE49-F238E27FC236}">
                <a16:creationId xmlns:a16="http://schemas.microsoft.com/office/drawing/2014/main" id="{CF060A16-3D93-4A4C-B988-60A0F981E1DC}"/>
              </a:ext>
            </a:extLst>
          </p:cNvPr>
          <p:cNvSpPr>
            <a:spLocks/>
          </p:cNvSpPr>
          <p:nvPr/>
        </p:nvSpPr>
        <p:spPr bwMode="auto">
          <a:xfrm>
            <a:off x="13971108" y="11399719"/>
            <a:ext cx="3158720" cy="609400"/>
          </a:xfrm>
          <a:custGeom>
            <a:avLst/>
            <a:gdLst/>
            <a:ahLst/>
            <a:cxnLst>
              <a:cxn ang="0">
                <a:pos x="357" y="76"/>
              </a:cxn>
              <a:cxn ang="0">
                <a:pos x="0" y="76"/>
              </a:cxn>
              <a:cxn ang="0">
                <a:pos x="0" y="0"/>
              </a:cxn>
              <a:cxn ang="0">
                <a:pos x="357" y="0"/>
              </a:cxn>
              <a:cxn ang="0">
                <a:pos x="395" y="38"/>
              </a:cxn>
              <a:cxn ang="0">
                <a:pos x="395" y="38"/>
              </a:cxn>
              <a:cxn ang="0">
                <a:pos x="357" y="76"/>
              </a:cxn>
            </a:cxnLst>
            <a:rect l="0" t="0" r="r" b="b"/>
            <a:pathLst>
              <a:path w="395" h="76">
                <a:moveTo>
                  <a:pt x="357" y="76"/>
                </a:moveTo>
                <a:cubicBezTo>
                  <a:pt x="0" y="76"/>
                  <a:pt x="0" y="76"/>
                  <a:pt x="0" y="76"/>
                </a:cubicBezTo>
                <a:cubicBezTo>
                  <a:pt x="0" y="0"/>
                  <a:pt x="0" y="0"/>
                  <a:pt x="0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78" y="0"/>
                  <a:pt x="395" y="17"/>
                  <a:pt x="395" y="38"/>
                </a:cubicBezTo>
                <a:cubicBezTo>
                  <a:pt x="395" y="38"/>
                  <a:pt x="395" y="38"/>
                  <a:pt x="395" y="38"/>
                </a:cubicBezTo>
                <a:cubicBezTo>
                  <a:pt x="395" y="59"/>
                  <a:pt x="378" y="76"/>
                  <a:pt x="357" y="76"/>
                </a:cubicBezTo>
                <a:close/>
              </a:path>
            </a:pathLst>
          </a:cu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89" name="Rectangle 293">
            <a:extLst>
              <a:ext uri="{FF2B5EF4-FFF2-40B4-BE49-F238E27FC236}">
                <a16:creationId xmlns:a16="http://schemas.microsoft.com/office/drawing/2014/main" id="{25A2ED5A-3C64-4C8F-89D6-0AA29A46C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7156" y="11562225"/>
            <a:ext cx="421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INSE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0" name="Rectangle 294">
            <a:extLst>
              <a:ext uri="{FF2B5EF4-FFF2-40B4-BE49-F238E27FC236}">
                <a16:creationId xmlns:a16="http://schemas.microsoft.com/office/drawing/2014/main" id="{83AA0DE9-3251-4472-AB8C-D87D22F4E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32" y="11562225"/>
            <a:ext cx="123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1" name="Rectangle 295">
            <a:extLst>
              <a:ext uri="{FF2B5EF4-FFF2-40B4-BE49-F238E27FC236}">
                <a16:creationId xmlns:a16="http://schemas.microsoft.com/office/drawing/2014/main" id="{36B69016-7FA5-4741-A942-CB9FF8911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7496" y="11562225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2" name="Rectangle 296">
            <a:extLst>
              <a:ext uri="{FF2B5EF4-FFF2-40B4-BE49-F238E27FC236}">
                <a16:creationId xmlns:a16="http://schemas.microsoft.com/office/drawing/2014/main" id="{B4E4A74A-365A-49FF-AA43-A070B338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3702" y="1156222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Y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3" name="Rectangle 297">
            <a:extLst>
              <a:ext uri="{FF2B5EF4-FFF2-40B4-BE49-F238E27FC236}">
                <a16:creationId xmlns:a16="http://schemas.microsoft.com/office/drawing/2014/main" id="{AC93D7DA-FA47-41A6-AB9F-0D036A743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5896" y="11562225"/>
            <a:ext cx="41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OUR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4" name="Rectangle 298">
            <a:extLst>
              <a:ext uri="{FF2B5EF4-FFF2-40B4-BE49-F238E27FC236}">
                <a16:creationId xmlns:a16="http://schemas.microsoft.com/office/drawing/2014/main" id="{1C76B65C-0F84-4437-87D3-C0BA6BF5D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4669" y="11562225"/>
            <a:ext cx="211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5" name="Rectangle 299">
            <a:extLst>
              <a:ext uri="{FF2B5EF4-FFF2-40B4-BE49-F238E27FC236}">
                <a16:creationId xmlns:a16="http://schemas.microsoft.com/office/drawing/2014/main" id="{3702A35F-EC6C-45CF-9219-69EC67C1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5668" y="11562225"/>
            <a:ext cx="1218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6" name="Rectangle 300">
            <a:extLst>
              <a:ext uri="{FF2B5EF4-FFF2-40B4-BE49-F238E27FC236}">
                <a16:creationId xmlns:a16="http://schemas.microsoft.com/office/drawing/2014/main" id="{15348B2B-C917-4EC7-8842-FA6761A22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54790" y="11562225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7" name="Freeform 301">
            <a:extLst>
              <a:ext uri="{FF2B5EF4-FFF2-40B4-BE49-F238E27FC236}">
                <a16:creationId xmlns:a16="http://schemas.microsoft.com/office/drawing/2014/main" id="{EBD54235-0AE6-4A7C-89C0-534BE1345C3C}"/>
              </a:ext>
            </a:extLst>
          </p:cNvPr>
          <p:cNvSpPr>
            <a:spLocks/>
          </p:cNvSpPr>
          <p:nvPr/>
        </p:nvSpPr>
        <p:spPr bwMode="auto">
          <a:xfrm>
            <a:off x="19025739" y="11233828"/>
            <a:ext cx="3632697" cy="2021174"/>
          </a:xfrm>
          <a:custGeom>
            <a:avLst/>
            <a:gdLst/>
            <a:ahLst/>
            <a:cxnLst>
              <a:cxn ang="0">
                <a:pos x="432" y="253"/>
              </a:cxn>
              <a:cxn ang="0">
                <a:pos x="21" y="253"/>
              </a:cxn>
              <a:cxn ang="0">
                <a:pos x="0" y="231"/>
              </a:cxn>
              <a:cxn ang="0">
                <a:pos x="0" y="21"/>
              </a:cxn>
              <a:cxn ang="0">
                <a:pos x="21" y="0"/>
              </a:cxn>
              <a:cxn ang="0">
                <a:pos x="432" y="0"/>
              </a:cxn>
              <a:cxn ang="0">
                <a:pos x="454" y="21"/>
              </a:cxn>
              <a:cxn ang="0">
                <a:pos x="454" y="231"/>
              </a:cxn>
              <a:cxn ang="0">
                <a:pos x="432" y="253"/>
              </a:cxn>
            </a:cxnLst>
            <a:rect l="0" t="0" r="r" b="b"/>
            <a:pathLst>
              <a:path w="454" h="253">
                <a:moveTo>
                  <a:pt x="432" y="253"/>
                </a:moveTo>
                <a:cubicBezTo>
                  <a:pt x="21" y="253"/>
                  <a:pt x="21" y="253"/>
                  <a:pt x="21" y="253"/>
                </a:cubicBezTo>
                <a:cubicBezTo>
                  <a:pt x="9" y="253"/>
                  <a:pt x="0" y="243"/>
                  <a:pt x="0" y="23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444" y="0"/>
                  <a:pt x="454" y="10"/>
                  <a:pt x="454" y="21"/>
                </a:cubicBezTo>
                <a:cubicBezTo>
                  <a:pt x="454" y="231"/>
                  <a:pt x="454" y="231"/>
                  <a:pt x="454" y="231"/>
                </a:cubicBezTo>
                <a:cubicBezTo>
                  <a:pt x="454" y="243"/>
                  <a:pt x="444" y="253"/>
                  <a:pt x="432" y="25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98" name="Rectangle 302">
            <a:extLst>
              <a:ext uri="{FF2B5EF4-FFF2-40B4-BE49-F238E27FC236}">
                <a16:creationId xmlns:a16="http://schemas.microsoft.com/office/drawing/2014/main" id="{4436B3E4-2F47-44AD-B69E-A0AAD8DF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813" y="12175012"/>
            <a:ext cx="961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L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9" name="Rectangle 303">
            <a:extLst>
              <a:ext uri="{FF2B5EF4-FFF2-40B4-BE49-F238E27FC236}">
                <a16:creationId xmlns:a16="http://schemas.microsoft.com/office/drawing/2014/main" id="{7F8805B1-D6E3-48A4-964F-97509DF8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366" y="12175012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0" name="Rectangle 304">
            <a:extLst>
              <a:ext uri="{FF2B5EF4-FFF2-40B4-BE49-F238E27FC236}">
                <a16:creationId xmlns:a16="http://schemas.microsoft.com/office/drawing/2014/main" id="{4469007E-9069-4ECB-A370-E6793A81B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5235" y="12175012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1" name="Rectangle 305">
            <a:extLst>
              <a:ext uri="{FF2B5EF4-FFF2-40B4-BE49-F238E27FC236}">
                <a16:creationId xmlns:a16="http://schemas.microsoft.com/office/drawing/2014/main" id="{76CFBB60-B655-4D4B-ADB0-E389EA29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5861" y="12175012"/>
            <a:ext cx="2131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em ipsum dolor sit ame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2" name="Rectangle 306">
            <a:extLst>
              <a:ext uri="{FF2B5EF4-FFF2-40B4-BE49-F238E27FC236}">
                <a16:creationId xmlns:a16="http://schemas.microsoft.com/office/drawing/2014/main" id="{297DCE5F-6BD3-4BB5-89A8-DE42FB7F9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6696" y="12175012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3" name="Rectangle 307">
            <a:extLst>
              <a:ext uri="{FF2B5EF4-FFF2-40B4-BE49-F238E27FC236}">
                <a16:creationId xmlns:a16="http://schemas.microsoft.com/office/drawing/2014/main" id="{796BDE0C-00C4-4DBB-A7D6-EDA02680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4094" y="12175012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,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4" name="Rectangle 308">
            <a:extLst>
              <a:ext uri="{FF2B5EF4-FFF2-40B4-BE49-F238E27FC236}">
                <a16:creationId xmlns:a16="http://schemas.microsoft.com/office/drawing/2014/main" id="{A7EB162A-EC0B-43B8-BD4A-6E1DA347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1649" y="12175012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5" name="Rectangle 309">
            <a:extLst>
              <a:ext uri="{FF2B5EF4-FFF2-40B4-BE49-F238E27FC236}">
                <a16:creationId xmlns:a16="http://schemas.microsoft.com/office/drawing/2014/main" id="{9810CE91-FC0A-44BC-B07D-384192302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5974" y="12175012"/>
            <a:ext cx="4296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6" name="Rectangle 310">
            <a:extLst>
              <a:ext uri="{FF2B5EF4-FFF2-40B4-BE49-F238E27FC236}">
                <a16:creationId xmlns:a16="http://schemas.microsoft.com/office/drawing/2014/main" id="{46CAAD21-B294-47B0-A1D8-AD1C2E6E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3589" y="12175012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7" name="Rectangle 311">
            <a:extLst>
              <a:ext uri="{FF2B5EF4-FFF2-40B4-BE49-F238E27FC236}">
                <a16:creationId xmlns:a16="http://schemas.microsoft.com/office/drawing/2014/main" id="{A4118583-C141-4EF3-B582-766EB368E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7916" y="12175012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8" name="Rectangle 312">
            <a:extLst>
              <a:ext uri="{FF2B5EF4-FFF2-40B4-BE49-F238E27FC236}">
                <a16:creationId xmlns:a16="http://schemas.microsoft.com/office/drawing/2014/main" id="{BDAEC376-D5F9-4A48-AB99-F968A946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8542" y="12175012"/>
            <a:ext cx="4712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etuer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9" name="Rectangle 313">
            <a:extLst>
              <a:ext uri="{FF2B5EF4-FFF2-40B4-BE49-F238E27FC236}">
                <a16:creationId xmlns:a16="http://schemas.microsoft.com/office/drawing/2014/main" id="{BE901710-0298-4C01-A4D4-26E46C7B2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813" y="12344289"/>
            <a:ext cx="1173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adipiscing eli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0" name="Rectangle 314">
            <a:extLst>
              <a:ext uri="{FF2B5EF4-FFF2-40B4-BE49-F238E27FC236}">
                <a16:creationId xmlns:a16="http://schemas.microsoft.com/office/drawing/2014/main" id="{7AE46E28-0452-4E98-8114-8A5B7566F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1405" y="12344289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1" name="Rectangle 315">
            <a:extLst>
              <a:ext uri="{FF2B5EF4-FFF2-40B4-BE49-F238E27FC236}">
                <a16:creationId xmlns:a16="http://schemas.microsoft.com/office/drawing/2014/main" id="{5617D152-7D27-4B50-B18D-A93E35314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2032" y="1234428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2" name="Rectangle 316">
            <a:extLst>
              <a:ext uri="{FF2B5EF4-FFF2-40B4-BE49-F238E27FC236}">
                <a16:creationId xmlns:a16="http://schemas.microsoft.com/office/drawing/2014/main" id="{625238E7-CEC7-4D8C-9D1E-FD127F0F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6201" y="12344289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3" name="Rectangle 317">
            <a:extLst>
              <a:ext uri="{FF2B5EF4-FFF2-40B4-BE49-F238E27FC236}">
                <a16:creationId xmlns:a16="http://schemas.microsoft.com/office/drawing/2014/main" id="{722E4EBB-E88E-4A54-9B6A-9B190E7A1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225" y="12344289"/>
            <a:ext cx="549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4" name="Rectangle 318">
            <a:extLst>
              <a:ext uri="{FF2B5EF4-FFF2-40B4-BE49-F238E27FC236}">
                <a16:creationId xmlns:a16="http://schemas.microsoft.com/office/drawing/2014/main" id="{39B84119-A28F-4DFF-A67A-CC7C9FBE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0178" y="12344289"/>
            <a:ext cx="9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5" name="Rectangle 319">
            <a:extLst>
              <a:ext uri="{FF2B5EF4-FFF2-40B4-BE49-F238E27FC236}">
                <a16:creationId xmlns:a16="http://schemas.microsoft.com/office/drawing/2014/main" id="{5C5799CF-494A-44B3-8496-12BB1E83B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4503" y="12344289"/>
            <a:ext cx="18386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ommodo ligula eget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6" name="Rectangle 320">
            <a:extLst>
              <a:ext uri="{FF2B5EF4-FFF2-40B4-BE49-F238E27FC236}">
                <a16:creationId xmlns:a16="http://schemas.microsoft.com/office/drawing/2014/main" id="{F64A20FB-810C-4631-81C8-692ABCE2A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813" y="12510180"/>
            <a:ext cx="4103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dolo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7" name="Rectangle 321">
            <a:extLst>
              <a:ext uri="{FF2B5EF4-FFF2-40B4-BE49-F238E27FC236}">
                <a16:creationId xmlns:a16="http://schemas.microsoft.com/office/drawing/2014/main" id="{EA420F3B-2323-480F-9D7F-A1F0C58BD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7115" y="12510180"/>
            <a:ext cx="72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8" name="Rectangle 322">
            <a:extLst>
              <a:ext uri="{FF2B5EF4-FFF2-40B4-BE49-F238E27FC236}">
                <a16:creationId xmlns:a16="http://schemas.microsoft.com/office/drawing/2014/main" id="{01FE10D5-F743-4792-9EFD-1B758146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4355" y="12510180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19" name="Rectangle 323">
            <a:extLst>
              <a:ext uri="{FF2B5EF4-FFF2-40B4-BE49-F238E27FC236}">
                <a16:creationId xmlns:a16="http://schemas.microsoft.com/office/drawing/2014/main" id="{7D5E2DEA-B6E0-4BAE-86B5-EBAE28BCF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1910" y="12510180"/>
            <a:ext cx="1330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0" name="Rectangle 324">
            <a:extLst>
              <a:ext uri="{FF2B5EF4-FFF2-40B4-BE49-F238E27FC236}">
                <a16:creationId xmlns:a16="http://schemas.microsoft.com/office/drawing/2014/main" id="{B9689595-B7FD-467B-ADD8-FBE33E51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9935" y="12510180"/>
            <a:ext cx="12086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enean massa.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1" name="Rectangle 325">
            <a:extLst>
              <a:ext uri="{FF2B5EF4-FFF2-40B4-BE49-F238E27FC236}">
                <a16:creationId xmlns:a16="http://schemas.microsoft.com/office/drawing/2014/main" id="{F0DD8838-0393-4DF9-A38A-DCF512BA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8925" y="12510180"/>
            <a:ext cx="126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C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2" name="Rectangle 326">
            <a:extLst>
              <a:ext uri="{FF2B5EF4-FFF2-40B4-BE49-F238E27FC236}">
                <a16:creationId xmlns:a16="http://schemas.microsoft.com/office/drawing/2014/main" id="{4AB37A68-D353-4DC2-ABF8-BAE4AED6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0178" y="12510180"/>
            <a:ext cx="100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um sociis 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3" name="Rectangle 327">
            <a:extLst>
              <a:ext uri="{FF2B5EF4-FFF2-40B4-BE49-F238E27FC236}">
                <a16:creationId xmlns:a16="http://schemas.microsoft.com/office/drawing/2014/main" id="{A4B79260-C741-4382-8156-A04F8C5F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0047" y="12510180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4" name="Rectangle 328">
            <a:extLst>
              <a:ext uri="{FF2B5EF4-FFF2-40B4-BE49-F238E27FC236}">
                <a16:creationId xmlns:a16="http://schemas.microsoft.com/office/drawing/2014/main" id="{BE4AE408-57F6-478E-A33B-08BB2041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4373" y="12510180"/>
            <a:ext cx="68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5" name="Rectangle 329">
            <a:extLst>
              <a:ext uri="{FF2B5EF4-FFF2-40B4-BE49-F238E27FC236}">
                <a16:creationId xmlns:a16="http://schemas.microsoft.com/office/drawing/2014/main" id="{60ED4759-EA20-44FC-8146-66F7312E9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1771" y="12510180"/>
            <a:ext cx="463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oque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6" name="Rectangle 330">
            <a:extLst>
              <a:ext uri="{FF2B5EF4-FFF2-40B4-BE49-F238E27FC236}">
                <a16:creationId xmlns:a16="http://schemas.microsoft.com/office/drawing/2014/main" id="{CDD7DAEC-6D18-4344-B922-97D0ED54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9813" y="12686229"/>
            <a:ext cx="343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pen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7" name="Rectangle 331">
            <a:extLst>
              <a:ext uri="{FF2B5EF4-FFF2-40B4-BE49-F238E27FC236}">
                <a16:creationId xmlns:a16="http://schemas.microsoft.com/office/drawing/2014/main" id="{FB660892-C510-4006-9309-87692E3E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3259" y="1268622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8" name="Rectangle 332">
            <a:extLst>
              <a:ext uri="{FF2B5EF4-FFF2-40B4-BE49-F238E27FC236}">
                <a16:creationId xmlns:a16="http://schemas.microsoft.com/office/drawing/2014/main" id="{5F4942EB-25C9-4ECA-A7ED-68FC2ACA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7584" y="12686229"/>
            <a:ext cx="1009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tibus et ma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29" name="Rectangle 333">
            <a:extLst>
              <a:ext uri="{FF2B5EF4-FFF2-40B4-BE49-F238E27FC236}">
                <a16:creationId xmlns:a16="http://schemas.microsoft.com/office/drawing/2014/main" id="{27CD546C-BD6D-4C94-B5F4-BA1F29AC5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54" y="12686229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g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0" name="Rectangle 334">
            <a:extLst>
              <a:ext uri="{FF2B5EF4-FFF2-40B4-BE49-F238E27FC236}">
                <a16:creationId xmlns:a16="http://schemas.microsoft.com/office/drawing/2014/main" id="{D87ECED9-145D-4AA0-B023-3DB85C8D8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8707" y="12686229"/>
            <a:ext cx="165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ni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1" name="Rectangle 335">
            <a:extLst>
              <a:ext uri="{FF2B5EF4-FFF2-40B4-BE49-F238E27FC236}">
                <a16:creationId xmlns:a16="http://schemas.microsoft.com/office/drawing/2014/main" id="{F98944BF-B3EF-4271-A8D7-2F14CCF6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0430" y="12686229"/>
            <a:ext cx="86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s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2" name="Rectangle 336">
            <a:extLst>
              <a:ext uri="{FF2B5EF4-FFF2-40B4-BE49-F238E27FC236}">
                <a16:creationId xmlns:a16="http://schemas.microsoft.com/office/drawing/2014/main" id="{C8A94BFC-D1DB-4993-B1AB-C8AFCB95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7827" y="12686229"/>
            <a:ext cx="4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606060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.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3" name="Freeform 337">
            <a:extLst>
              <a:ext uri="{FF2B5EF4-FFF2-40B4-BE49-F238E27FC236}">
                <a16:creationId xmlns:a16="http://schemas.microsoft.com/office/drawing/2014/main" id="{7F333359-32AC-4D2E-967A-87D841081501}"/>
              </a:ext>
            </a:extLst>
          </p:cNvPr>
          <p:cNvSpPr>
            <a:spLocks/>
          </p:cNvSpPr>
          <p:nvPr/>
        </p:nvSpPr>
        <p:spPr bwMode="auto">
          <a:xfrm>
            <a:off x="18849691" y="11399719"/>
            <a:ext cx="3151949" cy="609400"/>
          </a:xfrm>
          <a:custGeom>
            <a:avLst/>
            <a:gdLst/>
            <a:ahLst/>
            <a:cxnLst>
              <a:cxn ang="0">
                <a:pos x="357" y="76"/>
              </a:cxn>
              <a:cxn ang="0">
                <a:pos x="0" y="76"/>
              </a:cxn>
              <a:cxn ang="0">
                <a:pos x="0" y="0"/>
              </a:cxn>
              <a:cxn ang="0">
                <a:pos x="357" y="0"/>
              </a:cxn>
              <a:cxn ang="0">
                <a:pos x="394" y="38"/>
              </a:cxn>
              <a:cxn ang="0">
                <a:pos x="394" y="38"/>
              </a:cxn>
              <a:cxn ang="0">
                <a:pos x="357" y="76"/>
              </a:cxn>
            </a:cxnLst>
            <a:rect l="0" t="0" r="r" b="b"/>
            <a:pathLst>
              <a:path w="394" h="76">
                <a:moveTo>
                  <a:pt x="357" y="76"/>
                </a:moveTo>
                <a:cubicBezTo>
                  <a:pt x="0" y="76"/>
                  <a:pt x="0" y="76"/>
                  <a:pt x="0" y="76"/>
                </a:cubicBezTo>
                <a:cubicBezTo>
                  <a:pt x="0" y="0"/>
                  <a:pt x="0" y="0"/>
                  <a:pt x="0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77" y="0"/>
                  <a:pt x="394" y="17"/>
                  <a:pt x="394" y="38"/>
                </a:cubicBezTo>
                <a:cubicBezTo>
                  <a:pt x="394" y="38"/>
                  <a:pt x="394" y="38"/>
                  <a:pt x="394" y="38"/>
                </a:cubicBezTo>
                <a:cubicBezTo>
                  <a:pt x="394" y="59"/>
                  <a:pt x="377" y="76"/>
                  <a:pt x="357" y="76"/>
                </a:cubicBezTo>
                <a:close/>
              </a:path>
            </a:pathLst>
          </a:custGeom>
          <a:solidFill>
            <a:srgbClr val="FFBE3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34" name="Rectangle 338">
            <a:extLst>
              <a:ext uri="{FF2B5EF4-FFF2-40B4-BE49-F238E27FC236}">
                <a16:creationId xmlns:a16="http://schemas.microsoft.com/office/drawing/2014/main" id="{A024BFCB-FEA7-410D-8F49-CD5EC68D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968" y="11562225"/>
            <a:ext cx="4215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INSE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5" name="Rectangle 339">
            <a:extLst>
              <a:ext uri="{FF2B5EF4-FFF2-40B4-BE49-F238E27FC236}">
                <a16:creationId xmlns:a16="http://schemas.microsoft.com/office/drawing/2014/main" id="{27C94D5C-59D8-44DF-A13A-C7B190DDC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7115" y="11562225"/>
            <a:ext cx="1234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6" name="Rectangle 340">
            <a:extLst>
              <a:ext uri="{FF2B5EF4-FFF2-40B4-BE49-F238E27FC236}">
                <a16:creationId xmlns:a16="http://schemas.microsoft.com/office/drawing/2014/main" id="{1854B984-FDFE-4392-AB07-9E8CC0F76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6079" y="11562225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7" name="Rectangle 341">
            <a:extLst>
              <a:ext uri="{FF2B5EF4-FFF2-40B4-BE49-F238E27FC236}">
                <a16:creationId xmlns:a16="http://schemas.microsoft.com/office/drawing/2014/main" id="{7A6A793B-1F32-4A27-86A8-C70837FA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2283" y="1156222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Y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8" name="Rectangle 342">
            <a:extLst>
              <a:ext uri="{FF2B5EF4-FFF2-40B4-BE49-F238E27FC236}">
                <a16:creationId xmlns:a16="http://schemas.microsoft.com/office/drawing/2014/main" id="{15B50A7E-4046-4DD7-9D58-C7FA2C0CD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7705" y="11562225"/>
            <a:ext cx="41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OUR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9" name="Rectangle 343">
            <a:extLst>
              <a:ext uri="{FF2B5EF4-FFF2-40B4-BE49-F238E27FC236}">
                <a16:creationId xmlns:a16="http://schemas.microsoft.com/office/drawing/2014/main" id="{D70F3249-23D6-4367-A9F6-10D4EF30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3249" y="11562225"/>
            <a:ext cx="211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TE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40" name="Rectangle 344">
            <a:extLst>
              <a:ext uri="{FF2B5EF4-FFF2-40B4-BE49-F238E27FC236}">
                <a16:creationId xmlns:a16="http://schemas.microsoft.com/office/drawing/2014/main" id="{733C9F18-B0F6-490E-BC51-B01E2F9A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4094" y="11562225"/>
            <a:ext cx="1218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X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41" name="Rectangle 345">
            <a:extLst>
              <a:ext uri="{FF2B5EF4-FFF2-40B4-BE49-F238E27FC236}">
                <a16:creationId xmlns:a16="http://schemas.microsoft.com/office/drawing/2014/main" id="{AE592C89-162F-48FB-AEF3-A41429EC9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6600" y="11562225"/>
            <a:ext cx="107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T</a:t>
            </a:r>
            <a:endParaRPr kumimoji="0" lang="zh-CN" altLang="zh-CN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42" name="Oval 346">
            <a:extLst>
              <a:ext uri="{FF2B5EF4-FFF2-40B4-BE49-F238E27FC236}">
                <a16:creationId xmlns:a16="http://schemas.microsoft.com/office/drawing/2014/main" id="{D932E1E0-F8D1-4576-995B-D6FC042A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0656" y="6314618"/>
            <a:ext cx="294542" cy="304700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800"/>
          </a:p>
        </p:txBody>
      </p:sp>
      <p:sp>
        <p:nvSpPr>
          <p:cNvPr id="343" name="Oval 347">
            <a:extLst>
              <a:ext uri="{FF2B5EF4-FFF2-40B4-BE49-F238E27FC236}">
                <a16:creationId xmlns:a16="http://schemas.microsoft.com/office/drawing/2014/main" id="{6FFB3940-7A9A-4315-B2CD-F3251C4A3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036" y="4787735"/>
            <a:ext cx="3358469" cy="335846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44" name="Freeform 348">
            <a:extLst>
              <a:ext uri="{FF2B5EF4-FFF2-40B4-BE49-F238E27FC236}">
                <a16:creationId xmlns:a16="http://schemas.microsoft.com/office/drawing/2014/main" id="{443876C9-7F02-4854-840F-5CE3550DC8FD}"/>
              </a:ext>
            </a:extLst>
          </p:cNvPr>
          <p:cNvSpPr>
            <a:spLocks/>
          </p:cNvSpPr>
          <p:nvPr/>
        </p:nvSpPr>
        <p:spPr bwMode="auto">
          <a:xfrm>
            <a:off x="2880036" y="4787735"/>
            <a:ext cx="3358469" cy="1679234"/>
          </a:xfrm>
          <a:custGeom>
            <a:avLst/>
            <a:gdLst/>
            <a:ahLst/>
            <a:cxnLst>
              <a:cxn ang="0">
                <a:pos x="0" y="210"/>
              </a:cxn>
              <a:cxn ang="0">
                <a:pos x="210" y="0"/>
              </a:cxn>
              <a:cxn ang="0">
                <a:pos x="420" y="210"/>
              </a:cxn>
            </a:cxnLst>
            <a:rect l="0" t="0" r="r" b="b"/>
            <a:pathLst>
              <a:path w="420" h="210">
                <a:moveTo>
                  <a:pt x="0" y="210"/>
                </a:moveTo>
                <a:cubicBezTo>
                  <a:pt x="0" y="94"/>
                  <a:pt x="94" y="0"/>
                  <a:pt x="210" y="0"/>
                </a:cubicBezTo>
                <a:cubicBezTo>
                  <a:pt x="326" y="0"/>
                  <a:pt x="420" y="94"/>
                  <a:pt x="420" y="210"/>
                </a:cubicBezTo>
              </a:path>
            </a:pathLst>
          </a:custGeom>
          <a:noFill/>
          <a:ln w="37" cap="flat">
            <a:solidFill>
              <a:srgbClr val="00EAC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45" name="Oval 349">
            <a:extLst>
              <a:ext uri="{FF2B5EF4-FFF2-40B4-BE49-F238E27FC236}">
                <a16:creationId xmlns:a16="http://schemas.microsoft.com/office/drawing/2014/main" id="{7A341362-DCC4-46AF-B3F2-ECC841589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797" y="5305723"/>
            <a:ext cx="2312332" cy="2319103"/>
          </a:xfrm>
          <a:prstGeom prst="ellipse">
            <a:avLst/>
          </a:prstGeom>
          <a:solidFill>
            <a:srgbClr val="00EAC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46" name="Oval 350">
            <a:extLst>
              <a:ext uri="{FF2B5EF4-FFF2-40B4-BE49-F238E27FC236}">
                <a16:creationId xmlns:a16="http://schemas.microsoft.com/office/drawing/2014/main" id="{B3942B57-0A91-46F9-BAED-F88709A15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219" y="4787735"/>
            <a:ext cx="3358469" cy="335846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47" name="Oval 351">
            <a:extLst>
              <a:ext uri="{FF2B5EF4-FFF2-40B4-BE49-F238E27FC236}">
                <a16:creationId xmlns:a16="http://schemas.microsoft.com/office/drawing/2014/main" id="{84E9D74D-99A1-4C76-9A2B-8A251567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594" y="5305723"/>
            <a:ext cx="2319103" cy="2319103"/>
          </a:xfrm>
          <a:prstGeom prst="ellipse">
            <a:avLst/>
          </a:prstGeom>
          <a:solidFill>
            <a:srgbClr val="FF349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48" name="Oval 352">
            <a:extLst>
              <a:ext uri="{FF2B5EF4-FFF2-40B4-BE49-F238E27FC236}">
                <a16:creationId xmlns:a16="http://schemas.microsoft.com/office/drawing/2014/main" id="{490EFB57-F2C5-4B0B-8BED-2338733B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3215" y="4787735"/>
            <a:ext cx="3358469" cy="335846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49" name="Oval 353">
            <a:extLst>
              <a:ext uri="{FF2B5EF4-FFF2-40B4-BE49-F238E27FC236}">
                <a16:creationId xmlns:a16="http://schemas.microsoft.com/office/drawing/2014/main" id="{42E31215-686F-4FB5-A99C-9DEC9FBB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4590" y="5305723"/>
            <a:ext cx="2319103" cy="2319103"/>
          </a:xfrm>
          <a:prstGeom prst="ellipse">
            <a:avLst/>
          </a:pr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50" name="Oval 354">
            <a:extLst>
              <a:ext uri="{FF2B5EF4-FFF2-40B4-BE49-F238E27FC236}">
                <a16:creationId xmlns:a16="http://schemas.microsoft.com/office/drawing/2014/main" id="{761B6A0F-0DBF-49B8-B925-3CD99CBA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2927" y="4787735"/>
            <a:ext cx="3358469" cy="3358469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51" name="Oval 355">
            <a:extLst>
              <a:ext uri="{FF2B5EF4-FFF2-40B4-BE49-F238E27FC236}">
                <a16:creationId xmlns:a16="http://schemas.microsoft.com/office/drawing/2014/main" id="{2CF8B26B-50D0-4870-85AD-1E81F0EE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0918" y="5305723"/>
            <a:ext cx="2319103" cy="2319103"/>
          </a:xfrm>
          <a:prstGeom prst="ellipse">
            <a:avLst/>
          </a:prstGeom>
          <a:solidFill>
            <a:srgbClr val="FFBE3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52" name="Rectangle 356">
            <a:extLst>
              <a:ext uri="{FF2B5EF4-FFF2-40B4-BE49-F238E27FC236}">
                <a16:creationId xmlns:a16="http://schemas.microsoft.com/office/drawing/2014/main" id="{B75D839D-442D-45F6-B914-AD85840DF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128" y="6427113"/>
            <a:ext cx="387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01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3" name="Rectangle 357">
            <a:extLst>
              <a:ext uri="{FF2B5EF4-FFF2-40B4-BE49-F238E27FC236}">
                <a16:creationId xmlns:a16="http://schemas.microsoft.com/office/drawing/2014/main" id="{23E9F25D-7B82-4836-97AF-9C787D29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775" y="5915123"/>
            <a:ext cx="12952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OPTION</a:t>
            </a:r>
            <a:endParaRPr kumimoji="0" lang="zh-CN" altLang="zh-C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4" name="Rectangle 358">
            <a:extLst>
              <a:ext uri="{FF2B5EF4-FFF2-40B4-BE49-F238E27FC236}">
                <a16:creationId xmlns:a16="http://schemas.microsoft.com/office/drawing/2014/main" id="{69AA6F6C-CA47-478E-BFF7-1FE519E8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682" y="6427113"/>
            <a:ext cx="387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02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5" name="Rectangle 359">
            <a:extLst>
              <a:ext uri="{FF2B5EF4-FFF2-40B4-BE49-F238E27FC236}">
                <a16:creationId xmlns:a16="http://schemas.microsoft.com/office/drawing/2014/main" id="{C3C0B68B-48D0-487A-B122-81361C398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716" y="5915123"/>
            <a:ext cx="12952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OPTION</a:t>
            </a:r>
            <a:endParaRPr kumimoji="0" lang="zh-CN" altLang="zh-C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6" name="Rectangle 360">
            <a:extLst>
              <a:ext uri="{FF2B5EF4-FFF2-40B4-BE49-F238E27FC236}">
                <a16:creationId xmlns:a16="http://schemas.microsoft.com/office/drawing/2014/main" id="{7330B25C-EC6B-4F0E-A1BA-2DD5D56B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0005" y="6427113"/>
            <a:ext cx="387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03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7" name="Rectangle 361">
            <a:extLst>
              <a:ext uri="{FF2B5EF4-FFF2-40B4-BE49-F238E27FC236}">
                <a16:creationId xmlns:a16="http://schemas.microsoft.com/office/drawing/2014/main" id="{7BD9B08B-1B36-4DC9-BBE8-8B00A5B3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5652" y="5915123"/>
            <a:ext cx="12952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OPTION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8" name="Rectangle 362">
            <a:extLst>
              <a:ext uri="{FF2B5EF4-FFF2-40B4-BE49-F238E27FC236}">
                <a16:creationId xmlns:a16="http://schemas.microsoft.com/office/drawing/2014/main" id="{91C92980-9C23-4841-B0D5-4D6D79CDA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6019" y="6427113"/>
            <a:ext cx="387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04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9" name="Rectangle 363">
            <a:extLst>
              <a:ext uri="{FF2B5EF4-FFF2-40B4-BE49-F238E27FC236}">
                <a16:creationId xmlns:a16="http://schemas.microsoft.com/office/drawing/2014/main" id="{8299E600-CF4D-44EE-92C9-B9B44490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1665" y="5915123"/>
            <a:ext cx="13745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itchFamily="2" charset="-122"/>
                <a:cs typeface="宋体" pitchFamily="2" charset="-122"/>
              </a:rPr>
              <a:t>OPTION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60" name="Line 364">
            <a:extLst>
              <a:ext uri="{FF2B5EF4-FFF2-40B4-BE49-F238E27FC236}">
                <a16:creationId xmlns:a16="http://schemas.microsoft.com/office/drawing/2014/main" id="{C693B516-4BB6-49C4-807B-3A121F676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22849" y="3890562"/>
            <a:ext cx="3384" cy="5606476"/>
          </a:xfrm>
          <a:prstGeom prst="line">
            <a:avLst/>
          </a:prstGeom>
          <a:noFill/>
          <a:ln w="9" cap="flat">
            <a:solidFill>
              <a:srgbClr val="38238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61" name="Line 365">
            <a:extLst>
              <a:ext uri="{FF2B5EF4-FFF2-40B4-BE49-F238E27FC236}">
                <a16:creationId xmlns:a16="http://schemas.microsoft.com/office/drawing/2014/main" id="{CA3B7247-9D93-463E-BBA5-B63BB94CA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41039" y="6466969"/>
            <a:ext cx="981810" cy="3384"/>
          </a:xfrm>
          <a:prstGeom prst="line">
            <a:avLst/>
          </a:prstGeom>
          <a:noFill/>
          <a:ln w="9" cap="rnd">
            <a:solidFill>
              <a:srgbClr val="38238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800"/>
          </a:p>
        </p:txBody>
      </p:sp>
      <p:sp>
        <p:nvSpPr>
          <p:cNvPr id="362" name="Line 366">
            <a:extLst>
              <a:ext uri="{FF2B5EF4-FFF2-40B4-BE49-F238E27FC236}">
                <a16:creationId xmlns:a16="http://schemas.microsoft.com/office/drawing/2014/main" id="{80AFF2FD-4CCB-490C-9521-1FA7F72BC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22849" y="6466969"/>
            <a:ext cx="937797" cy="3384"/>
          </a:xfrm>
          <a:prstGeom prst="line">
            <a:avLst/>
          </a:prstGeom>
          <a:noFill/>
          <a:ln w="9" cap="rnd">
            <a:solidFill>
              <a:srgbClr val="38238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800"/>
          </a:p>
        </p:txBody>
      </p:sp>
      <p:sp>
        <p:nvSpPr>
          <p:cNvPr id="363" name="Freeform 367">
            <a:extLst>
              <a:ext uri="{FF2B5EF4-FFF2-40B4-BE49-F238E27FC236}">
                <a16:creationId xmlns:a16="http://schemas.microsoft.com/office/drawing/2014/main" id="{24823330-0E80-41DD-9BD2-1142579F4083}"/>
              </a:ext>
            </a:extLst>
          </p:cNvPr>
          <p:cNvSpPr>
            <a:spLocks/>
          </p:cNvSpPr>
          <p:nvPr/>
        </p:nvSpPr>
        <p:spPr bwMode="auto">
          <a:xfrm>
            <a:off x="7044266" y="4682782"/>
            <a:ext cx="3568373" cy="1784185"/>
          </a:xfrm>
          <a:custGeom>
            <a:avLst/>
            <a:gdLst/>
            <a:ahLst/>
            <a:cxnLst>
              <a:cxn ang="0">
                <a:pos x="446" y="223"/>
              </a:cxn>
              <a:cxn ang="0">
                <a:pos x="420" y="223"/>
              </a:cxn>
              <a:cxn ang="0">
                <a:pos x="223" y="26"/>
              </a:cxn>
              <a:cxn ang="0">
                <a:pos x="26" y="223"/>
              </a:cxn>
              <a:cxn ang="0">
                <a:pos x="0" y="223"/>
              </a:cxn>
              <a:cxn ang="0">
                <a:pos x="223" y="0"/>
              </a:cxn>
              <a:cxn ang="0">
                <a:pos x="446" y="223"/>
              </a:cxn>
            </a:cxnLst>
            <a:rect l="0" t="0" r="r" b="b"/>
            <a:pathLst>
              <a:path w="446" h="223">
                <a:moveTo>
                  <a:pt x="446" y="223"/>
                </a:moveTo>
                <a:cubicBezTo>
                  <a:pt x="420" y="223"/>
                  <a:pt x="420" y="223"/>
                  <a:pt x="420" y="223"/>
                </a:cubicBezTo>
                <a:cubicBezTo>
                  <a:pt x="420" y="114"/>
                  <a:pt x="332" y="26"/>
                  <a:pt x="223" y="26"/>
                </a:cubicBezTo>
                <a:cubicBezTo>
                  <a:pt x="114" y="26"/>
                  <a:pt x="26" y="114"/>
                  <a:pt x="26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100"/>
                  <a:pt x="100" y="0"/>
                  <a:pt x="223" y="0"/>
                </a:cubicBezTo>
                <a:cubicBezTo>
                  <a:pt x="346" y="0"/>
                  <a:pt x="446" y="100"/>
                  <a:pt x="446" y="223"/>
                </a:cubicBezTo>
                <a:close/>
              </a:path>
            </a:pathLst>
          </a:custGeom>
          <a:solidFill>
            <a:srgbClr val="FF349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64" name="Freeform 368">
            <a:extLst>
              <a:ext uri="{FF2B5EF4-FFF2-40B4-BE49-F238E27FC236}">
                <a16:creationId xmlns:a16="http://schemas.microsoft.com/office/drawing/2014/main" id="{26817A57-047D-4C70-AAC2-7C761CBCBD84}"/>
              </a:ext>
            </a:extLst>
          </p:cNvPr>
          <p:cNvSpPr>
            <a:spLocks/>
          </p:cNvSpPr>
          <p:nvPr/>
        </p:nvSpPr>
        <p:spPr bwMode="auto">
          <a:xfrm>
            <a:off x="13131490" y="4682782"/>
            <a:ext cx="3568373" cy="1784185"/>
          </a:xfrm>
          <a:custGeom>
            <a:avLst/>
            <a:gdLst/>
            <a:ahLst/>
            <a:cxnLst>
              <a:cxn ang="0">
                <a:pos x="446" y="223"/>
              </a:cxn>
              <a:cxn ang="0">
                <a:pos x="420" y="223"/>
              </a:cxn>
              <a:cxn ang="0">
                <a:pos x="223" y="26"/>
              </a:cxn>
              <a:cxn ang="0">
                <a:pos x="26" y="223"/>
              </a:cxn>
              <a:cxn ang="0">
                <a:pos x="0" y="223"/>
              </a:cxn>
              <a:cxn ang="0">
                <a:pos x="223" y="0"/>
              </a:cxn>
              <a:cxn ang="0">
                <a:pos x="446" y="223"/>
              </a:cxn>
            </a:cxnLst>
            <a:rect l="0" t="0" r="r" b="b"/>
            <a:pathLst>
              <a:path w="446" h="223">
                <a:moveTo>
                  <a:pt x="446" y="223"/>
                </a:moveTo>
                <a:cubicBezTo>
                  <a:pt x="420" y="223"/>
                  <a:pt x="420" y="223"/>
                  <a:pt x="420" y="223"/>
                </a:cubicBezTo>
                <a:cubicBezTo>
                  <a:pt x="420" y="114"/>
                  <a:pt x="332" y="26"/>
                  <a:pt x="223" y="26"/>
                </a:cubicBezTo>
                <a:cubicBezTo>
                  <a:pt x="114" y="26"/>
                  <a:pt x="26" y="114"/>
                  <a:pt x="26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100"/>
                  <a:pt x="100" y="0"/>
                  <a:pt x="223" y="0"/>
                </a:cubicBezTo>
                <a:cubicBezTo>
                  <a:pt x="346" y="0"/>
                  <a:pt x="446" y="100"/>
                  <a:pt x="446" y="223"/>
                </a:cubicBezTo>
                <a:close/>
              </a:path>
            </a:pathLst>
          </a:custGeom>
          <a:solidFill>
            <a:srgbClr val="38238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365" name="Freeform 369">
            <a:extLst>
              <a:ext uri="{FF2B5EF4-FFF2-40B4-BE49-F238E27FC236}">
                <a16:creationId xmlns:a16="http://schemas.microsoft.com/office/drawing/2014/main" id="{26B8DD2F-8D68-42C0-B1A5-C8633F9C0AE8}"/>
              </a:ext>
            </a:extLst>
          </p:cNvPr>
          <p:cNvSpPr>
            <a:spLocks/>
          </p:cNvSpPr>
          <p:nvPr/>
        </p:nvSpPr>
        <p:spPr bwMode="auto">
          <a:xfrm>
            <a:off x="17657976" y="4682782"/>
            <a:ext cx="3568373" cy="1784185"/>
          </a:xfrm>
          <a:custGeom>
            <a:avLst/>
            <a:gdLst/>
            <a:ahLst/>
            <a:cxnLst>
              <a:cxn ang="0">
                <a:pos x="446" y="223"/>
              </a:cxn>
              <a:cxn ang="0">
                <a:pos x="420" y="223"/>
              </a:cxn>
              <a:cxn ang="0">
                <a:pos x="223" y="26"/>
              </a:cxn>
              <a:cxn ang="0">
                <a:pos x="26" y="223"/>
              </a:cxn>
              <a:cxn ang="0">
                <a:pos x="0" y="223"/>
              </a:cxn>
              <a:cxn ang="0">
                <a:pos x="223" y="0"/>
              </a:cxn>
              <a:cxn ang="0">
                <a:pos x="446" y="223"/>
              </a:cxn>
            </a:cxnLst>
            <a:rect l="0" t="0" r="r" b="b"/>
            <a:pathLst>
              <a:path w="446" h="223">
                <a:moveTo>
                  <a:pt x="446" y="223"/>
                </a:moveTo>
                <a:cubicBezTo>
                  <a:pt x="420" y="223"/>
                  <a:pt x="420" y="223"/>
                  <a:pt x="420" y="223"/>
                </a:cubicBezTo>
                <a:cubicBezTo>
                  <a:pt x="420" y="114"/>
                  <a:pt x="332" y="26"/>
                  <a:pt x="223" y="26"/>
                </a:cubicBezTo>
                <a:cubicBezTo>
                  <a:pt x="114" y="26"/>
                  <a:pt x="26" y="114"/>
                  <a:pt x="26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100"/>
                  <a:pt x="100" y="0"/>
                  <a:pt x="223" y="0"/>
                </a:cubicBezTo>
                <a:cubicBezTo>
                  <a:pt x="346" y="0"/>
                  <a:pt x="446" y="100"/>
                  <a:pt x="446" y="223"/>
                </a:cubicBezTo>
                <a:close/>
              </a:path>
            </a:pathLst>
          </a:custGeom>
          <a:solidFill>
            <a:srgbClr val="FFBE3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50755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2" y="1313384"/>
            <a:ext cx="5184576" cy="2304256"/>
            <a:chOff x="9599712" y="665312"/>
            <a:chExt cx="5184576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75775" y="2019641"/>
              <a:ext cx="403245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59751" y="1241376"/>
              <a:ext cx="446449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6E2BD57-3BC1-F545-A527-2300DE0F98F7}"/>
              </a:ext>
            </a:extLst>
          </p:cNvPr>
          <p:cNvGrpSpPr/>
          <p:nvPr/>
        </p:nvGrpSpPr>
        <p:grpSpPr>
          <a:xfrm>
            <a:off x="1683169" y="5561856"/>
            <a:ext cx="4248000" cy="1655999"/>
            <a:chOff x="1678832" y="5561856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A1A485-49BA-E743-8134-8D833BB11362}"/>
              </a:ext>
            </a:extLst>
          </p:cNvPr>
          <p:cNvGrpSpPr/>
          <p:nvPr/>
        </p:nvGrpSpPr>
        <p:grpSpPr>
          <a:xfrm>
            <a:off x="7351180" y="5561856"/>
            <a:ext cx="4248000" cy="1655999"/>
            <a:chOff x="7351180" y="5561856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F7F3D39-E703-E045-842A-58DC0915878A}"/>
              </a:ext>
            </a:extLst>
          </p:cNvPr>
          <p:cNvGrpSpPr/>
          <p:nvPr/>
        </p:nvGrpSpPr>
        <p:grpSpPr>
          <a:xfrm>
            <a:off x="13023528" y="5561856"/>
            <a:ext cx="4248000" cy="1655999"/>
            <a:chOff x="13023528" y="5561856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B8E113B-31DF-C541-A3ED-E4BE323F4E78}"/>
              </a:ext>
            </a:extLst>
          </p:cNvPr>
          <p:cNvGrpSpPr/>
          <p:nvPr/>
        </p:nvGrpSpPr>
        <p:grpSpPr>
          <a:xfrm>
            <a:off x="18691538" y="5561856"/>
            <a:ext cx="4248000" cy="1655999"/>
            <a:chOff x="18695875" y="5561856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6BDFC8A-8634-9B46-87AE-3C335EB36978}"/>
              </a:ext>
            </a:extLst>
          </p:cNvPr>
          <p:cNvGrpSpPr/>
          <p:nvPr/>
        </p:nvGrpSpPr>
        <p:grpSpPr>
          <a:xfrm>
            <a:off x="1683169" y="7686167"/>
            <a:ext cx="4248000" cy="1512000"/>
            <a:chOff x="9599712" y="665311"/>
            <a:chExt cx="4248000" cy="15120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A944766E-7DC6-5B4C-BC67-9BD0986C05E7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1F9362F2-6791-4E44-99C5-2E67FE18B2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AEF36323-C670-274E-A623-6DFC371005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40093A-055A-7A47-A9D6-ED0AC677110E}"/>
              </a:ext>
            </a:extLst>
          </p:cNvPr>
          <p:cNvGrpSpPr/>
          <p:nvPr/>
        </p:nvGrpSpPr>
        <p:grpSpPr>
          <a:xfrm>
            <a:off x="1683169" y="9666480"/>
            <a:ext cx="4248000" cy="1512000"/>
            <a:chOff x="9599712" y="665311"/>
            <a:chExt cx="4248000" cy="1512000"/>
          </a:xfrm>
        </p:grpSpPr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7B4E5F93-FE65-DC4F-B943-30B49FE0CF0C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6F1B593F-0476-4A45-B3B8-6126E493A4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id="{F7181869-1265-9B4B-9950-FF92E74EA1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 err="1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Liloo</a:t>
              </a: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 Stark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E2DC15D-6BE2-1A4B-9FE4-E0C9B0CE20F9}"/>
              </a:ext>
            </a:extLst>
          </p:cNvPr>
          <p:cNvGrpSpPr/>
          <p:nvPr/>
        </p:nvGrpSpPr>
        <p:grpSpPr>
          <a:xfrm>
            <a:off x="7351180" y="7686167"/>
            <a:ext cx="4248000" cy="1512000"/>
            <a:chOff x="9599712" y="665311"/>
            <a:chExt cx="4248000" cy="1512000"/>
          </a:xfrm>
        </p:grpSpPr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DE48D750-4207-9B4C-A873-29A44B1C7963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71E3900E-92EA-9B48-8F38-FAFD745738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C8520B7-D587-D647-BAAB-825C7CE9B7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3E4114C-F05E-CD4B-B184-0BB9C2B04C35}"/>
              </a:ext>
            </a:extLst>
          </p:cNvPr>
          <p:cNvGrpSpPr/>
          <p:nvPr/>
        </p:nvGrpSpPr>
        <p:grpSpPr>
          <a:xfrm>
            <a:off x="7351180" y="9666480"/>
            <a:ext cx="4248000" cy="1512000"/>
            <a:chOff x="9599712" y="665311"/>
            <a:chExt cx="4248000" cy="1512000"/>
          </a:xfrm>
        </p:grpSpPr>
        <p:sp>
          <p:nvSpPr>
            <p:cNvPr id="58" name="Скругленный прямоугольник 57">
              <a:extLst>
                <a:ext uri="{FF2B5EF4-FFF2-40B4-BE49-F238E27FC236}">
                  <a16:creationId xmlns:a16="http://schemas.microsoft.com/office/drawing/2014/main" id="{2EECB682-5DCA-C94A-BB60-C98729A3B4D0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377109CC-772D-674C-AD8C-16CF86DFBF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0" name="Text Box 3">
              <a:extLst>
                <a:ext uri="{FF2B5EF4-FFF2-40B4-BE49-F238E27FC236}">
                  <a16:creationId xmlns:a16="http://schemas.microsoft.com/office/drawing/2014/main" id="{4DF9ACAD-F8FF-4645-BEB8-3B6389D383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Fry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C55B83E-9A36-F24A-95D3-E0B1CA42D799}"/>
              </a:ext>
            </a:extLst>
          </p:cNvPr>
          <p:cNvGrpSpPr/>
          <p:nvPr/>
        </p:nvGrpSpPr>
        <p:grpSpPr>
          <a:xfrm>
            <a:off x="13023528" y="7686167"/>
            <a:ext cx="4248000" cy="1512000"/>
            <a:chOff x="9599712" y="665311"/>
            <a:chExt cx="4248000" cy="1512000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47877E02-9C00-CF4D-82F7-FE4E88A2479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1EE8FF4D-AEE3-9B45-9015-51E9A96B9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1C908D08-713A-1248-9078-EA305B9940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09BEEA4-243B-7E47-9A90-5243C571DE3F}"/>
              </a:ext>
            </a:extLst>
          </p:cNvPr>
          <p:cNvGrpSpPr/>
          <p:nvPr/>
        </p:nvGrpSpPr>
        <p:grpSpPr>
          <a:xfrm>
            <a:off x="13023528" y="9666480"/>
            <a:ext cx="4248000" cy="1512000"/>
            <a:chOff x="9599712" y="665311"/>
            <a:chExt cx="4248000" cy="1512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D541EBA5-8518-0844-98AF-55795F05923E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7" name="Text Box 2">
              <a:extLst>
                <a:ext uri="{FF2B5EF4-FFF2-40B4-BE49-F238E27FC236}">
                  <a16:creationId xmlns:a16="http://schemas.microsoft.com/office/drawing/2014/main" id="{16139A28-0C11-FE46-A147-0E765E7609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8" name="Text Box 3">
              <a:extLst>
                <a:ext uri="{FF2B5EF4-FFF2-40B4-BE49-F238E27FC236}">
                  <a16:creationId xmlns:a16="http://schemas.microsoft.com/office/drawing/2014/main" id="{7F27D211-AB97-984E-86F1-C3EE5A76CA1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Mike Freeman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9C0166A-FE51-B544-95E0-B9FA07C2F8BA}"/>
              </a:ext>
            </a:extLst>
          </p:cNvPr>
          <p:cNvGrpSpPr/>
          <p:nvPr/>
        </p:nvGrpSpPr>
        <p:grpSpPr>
          <a:xfrm>
            <a:off x="18691538" y="7686167"/>
            <a:ext cx="4248000" cy="1512000"/>
            <a:chOff x="9599712" y="665311"/>
            <a:chExt cx="4248000" cy="1512000"/>
          </a:xfrm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04F3B17E-5C19-2745-820F-A7965181EDF4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1" name="Text Box 2">
              <a:extLst>
                <a:ext uri="{FF2B5EF4-FFF2-40B4-BE49-F238E27FC236}">
                  <a16:creationId xmlns:a16="http://schemas.microsoft.com/office/drawing/2014/main" id="{16E67777-DE9A-3542-97B4-FE14ACDFE1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C23F9507-2513-E24D-8948-D6D0DA71D3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C62AF60-0FA3-2641-8E20-755EDD164725}"/>
              </a:ext>
            </a:extLst>
          </p:cNvPr>
          <p:cNvGrpSpPr/>
          <p:nvPr/>
        </p:nvGrpSpPr>
        <p:grpSpPr>
          <a:xfrm>
            <a:off x="18691538" y="9666480"/>
            <a:ext cx="4248000" cy="1512000"/>
            <a:chOff x="9599712" y="665311"/>
            <a:chExt cx="4248000" cy="1512000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02AA2790-3DB0-5242-A3FD-B7C25C04A3D2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5" name="Text Box 2">
              <a:extLst>
                <a:ext uri="{FF2B5EF4-FFF2-40B4-BE49-F238E27FC236}">
                  <a16:creationId xmlns:a16="http://schemas.microsoft.com/office/drawing/2014/main" id="{11F402DF-3F42-214B-BCFE-6B5763217A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84183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6" name="Text Box 3">
              <a:extLst>
                <a:ext uri="{FF2B5EF4-FFF2-40B4-BE49-F238E27FC236}">
                  <a16:creationId xmlns:a16="http://schemas.microsoft.com/office/drawing/2014/main" id="{6CD4C136-80F4-A741-B247-BEBF8E15DE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86299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7CFF798-08BF-D148-B6A3-693A0ABD9C97}"/>
              </a:ext>
            </a:extLst>
          </p:cNvPr>
          <p:cNvCxnSpPr>
            <a:cxnSpLocks/>
            <a:stCxn id="8" idx="2"/>
            <a:endCxn id="32" idx="0"/>
          </p:cNvCxnSpPr>
          <p:nvPr/>
        </p:nvCxnSpPr>
        <p:spPr bwMode="auto">
          <a:xfrm>
            <a:off x="3807169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76C11E1-B4A0-2A45-86DA-B43350A4B236}"/>
              </a:ext>
            </a:extLst>
          </p:cNvPr>
          <p:cNvCxnSpPr>
            <a:cxnSpLocks/>
            <a:stCxn id="32" idx="2"/>
            <a:endCxn id="45" idx="0"/>
          </p:cNvCxnSpPr>
          <p:nvPr/>
        </p:nvCxnSpPr>
        <p:spPr bwMode="auto">
          <a:xfrm>
            <a:off x="3807169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DDF2B65-4E3A-B544-A3D1-008D20BB726C}"/>
              </a:ext>
            </a:extLst>
          </p:cNvPr>
          <p:cNvCxnSpPr>
            <a:cxnSpLocks/>
            <a:endCxn id="50" idx="0"/>
          </p:cNvCxnSpPr>
          <p:nvPr/>
        </p:nvCxnSpPr>
        <p:spPr bwMode="auto">
          <a:xfrm>
            <a:off x="9475180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D733DC85-4A14-E141-B70D-95D8BD3A36A8}"/>
              </a:ext>
            </a:extLst>
          </p:cNvPr>
          <p:cNvCxnSpPr>
            <a:stCxn id="50" idx="2"/>
            <a:endCxn id="58" idx="0"/>
          </p:cNvCxnSpPr>
          <p:nvPr/>
        </p:nvCxnSpPr>
        <p:spPr bwMode="auto">
          <a:xfrm>
            <a:off x="9475180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DB1722AE-27B0-A849-97B7-4BEAECBA7BFA}"/>
              </a:ext>
            </a:extLst>
          </p:cNvPr>
          <p:cNvCxnSpPr>
            <a:endCxn id="62" idx="0"/>
          </p:cNvCxnSpPr>
          <p:nvPr/>
        </p:nvCxnSpPr>
        <p:spPr bwMode="auto">
          <a:xfrm>
            <a:off x="15147528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B6CEC027-27FC-0D4B-8A76-69F612B2811B}"/>
              </a:ext>
            </a:extLst>
          </p:cNvPr>
          <p:cNvCxnSpPr>
            <a:stCxn id="62" idx="2"/>
            <a:endCxn id="66" idx="0"/>
          </p:cNvCxnSpPr>
          <p:nvPr/>
        </p:nvCxnSpPr>
        <p:spPr bwMode="auto">
          <a:xfrm>
            <a:off x="15147528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1E83F1ED-A459-4047-AF9A-5206F62C56F5}"/>
              </a:ext>
            </a:extLst>
          </p:cNvPr>
          <p:cNvCxnSpPr>
            <a:endCxn id="70" idx="0"/>
          </p:cNvCxnSpPr>
          <p:nvPr/>
        </p:nvCxnSpPr>
        <p:spPr bwMode="auto">
          <a:xfrm>
            <a:off x="20815538" y="7217855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B0B9FD3F-2B3C-7F41-931E-CEF7716717FD}"/>
              </a:ext>
            </a:extLst>
          </p:cNvPr>
          <p:cNvCxnSpPr>
            <a:stCxn id="70" idx="2"/>
            <a:endCxn id="74" idx="0"/>
          </p:cNvCxnSpPr>
          <p:nvPr/>
        </p:nvCxnSpPr>
        <p:spPr bwMode="auto">
          <a:xfrm>
            <a:off x="20815538" y="9198167"/>
            <a:ext cx="0" cy="46831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" name="Соединительная линия уступом 6">
            <a:extLst>
              <a:ext uri="{FF2B5EF4-FFF2-40B4-BE49-F238E27FC236}">
                <a16:creationId xmlns:a16="http://schemas.microsoft.com/office/drawing/2014/main" id="{0277CA3F-2709-9E45-A8D9-EBD09559D02D}"/>
              </a:ext>
            </a:extLst>
          </p:cNvPr>
          <p:cNvCxnSpPr>
            <a:stCxn id="8" idx="0"/>
            <a:endCxn id="29" idx="0"/>
          </p:cNvCxnSpPr>
          <p:nvPr/>
        </p:nvCxnSpPr>
        <p:spPr bwMode="auto">
          <a:xfrm rot="5400000" flipH="1" flipV="1">
            <a:off x="6641174" y="2727851"/>
            <a:ext cx="12700" cy="5668011"/>
          </a:xfrm>
          <a:prstGeom prst="bentConnector3">
            <a:avLst>
              <a:gd name="adj1" fmla="val 729474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49827CED-6DA7-A947-AC65-7358BB5FC898}"/>
              </a:ext>
            </a:extLst>
          </p:cNvPr>
          <p:cNvCxnSpPr>
            <a:stCxn id="37" idx="0"/>
          </p:cNvCxnSpPr>
          <p:nvPr/>
        </p:nvCxnSpPr>
        <p:spPr bwMode="auto">
          <a:xfrm rot="16200000" flipH="1">
            <a:off x="17978357" y="2731026"/>
            <a:ext cx="6351" cy="5668010"/>
          </a:xfrm>
          <a:prstGeom prst="bentConnector4">
            <a:avLst>
              <a:gd name="adj1" fmla="val -14208329"/>
              <a:gd name="adj2" fmla="val 10015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51" name="Соединительная линия уступом 50">
            <a:extLst>
              <a:ext uri="{FF2B5EF4-FFF2-40B4-BE49-F238E27FC236}">
                <a16:creationId xmlns:a16="http://schemas.microsoft.com/office/drawing/2014/main" id="{B3417355-6231-2440-9492-7E6365AC1BA7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rot="10800000" flipV="1">
            <a:off x="6575376" y="2465512"/>
            <a:ext cx="3024336" cy="2160240"/>
          </a:xfrm>
          <a:prstGeom prst="bentConnector3">
            <a:avLst>
              <a:gd name="adj1" fmla="val 10012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9" name="Соединительная линия уступом 78">
            <a:extLst>
              <a:ext uri="{FF2B5EF4-FFF2-40B4-BE49-F238E27FC236}">
                <a16:creationId xmlns:a16="http://schemas.microsoft.com/office/drawing/2014/main" id="{DC151C93-A3E9-9749-BB95-D21964811F8E}"/>
              </a:ext>
            </a:extLst>
          </p:cNvPr>
          <p:cNvCxnSpPr>
            <a:stCxn id="12" idx="3"/>
          </p:cNvCxnSpPr>
          <p:nvPr/>
        </p:nvCxnSpPr>
        <p:spPr bwMode="auto">
          <a:xfrm>
            <a:off x="14784288" y="2465512"/>
            <a:ext cx="3312368" cy="2126215"/>
          </a:xfrm>
          <a:prstGeom prst="bentConnector3">
            <a:avLst>
              <a:gd name="adj1" fmla="val 10012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30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2" y="1601416"/>
            <a:ext cx="5184576" cy="2304256"/>
            <a:chOff x="9599712" y="665312"/>
            <a:chExt cx="5184576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75775" y="2019641"/>
              <a:ext cx="403245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59751" y="1241376"/>
              <a:ext cx="446449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6E2BD57-3BC1-F545-A527-2300DE0F98F7}"/>
              </a:ext>
            </a:extLst>
          </p:cNvPr>
          <p:cNvGrpSpPr/>
          <p:nvPr/>
        </p:nvGrpSpPr>
        <p:grpSpPr>
          <a:xfrm>
            <a:off x="1683169" y="7182129"/>
            <a:ext cx="4248000" cy="1655999"/>
            <a:chOff x="1678832" y="5561856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A1A485-49BA-E743-8134-8D833BB11362}"/>
              </a:ext>
            </a:extLst>
          </p:cNvPr>
          <p:cNvGrpSpPr/>
          <p:nvPr/>
        </p:nvGrpSpPr>
        <p:grpSpPr>
          <a:xfrm>
            <a:off x="7351180" y="7182129"/>
            <a:ext cx="4248000" cy="1655999"/>
            <a:chOff x="7351180" y="5561856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F7F3D39-E703-E045-842A-58DC0915878A}"/>
              </a:ext>
            </a:extLst>
          </p:cNvPr>
          <p:cNvGrpSpPr/>
          <p:nvPr/>
        </p:nvGrpSpPr>
        <p:grpSpPr>
          <a:xfrm>
            <a:off x="13023528" y="7182129"/>
            <a:ext cx="4248000" cy="1655999"/>
            <a:chOff x="13023528" y="5561856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B8E113B-31DF-C541-A3ED-E4BE323F4E78}"/>
              </a:ext>
            </a:extLst>
          </p:cNvPr>
          <p:cNvGrpSpPr/>
          <p:nvPr/>
        </p:nvGrpSpPr>
        <p:grpSpPr>
          <a:xfrm>
            <a:off x="18691538" y="7182129"/>
            <a:ext cx="4248000" cy="1655999"/>
            <a:chOff x="18695875" y="5561856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6BDFC8A-8634-9B46-87AE-3C335EB36978}"/>
              </a:ext>
            </a:extLst>
          </p:cNvPr>
          <p:cNvGrpSpPr/>
          <p:nvPr/>
        </p:nvGrpSpPr>
        <p:grpSpPr>
          <a:xfrm>
            <a:off x="1683169" y="9306440"/>
            <a:ext cx="4248000" cy="1512000"/>
            <a:chOff x="9599712" y="665311"/>
            <a:chExt cx="4248000" cy="1512000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A944766E-7DC6-5B4C-BC67-9BD0986C05E7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1F9362F2-6791-4E44-99C5-2E67FE18B2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573027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4" name="Text Box 3">
              <a:extLst>
                <a:ext uri="{FF2B5EF4-FFF2-40B4-BE49-F238E27FC236}">
                  <a16:creationId xmlns:a16="http://schemas.microsoft.com/office/drawing/2014/main" id="{AEF36323-C670-274E-A623-6DFC371005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592706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Harper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E2DC15D-6BE2-1A4B-9FE4-E0C9B0CE20F9}"/>
              </a:ext>
            </a:extLst>
          </p:cNvPr>
          <p:cNvGrpSpPr/>
          <p:nvPr/>
        </p:nvGrpSpPr>
        <p:grpSpPr>
          <a:xfrm>
            <a:off x="7351180" y="9306440"/>
            <a:ext cx="4248000" cy="1512000"/>
            <a:chOff x="9599712" y="665311"/>
            <a:chExt cx="4248000" cy="1512000"/>
          </a:xfrm>
        </p:grpSpPr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DE48D750-4207-9B4C-A873-29A44B1C7963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71E3900E-92EA-9B48-8F38-FAFD745738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458929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C8520B7-D587-D647-BAAB-825C7CE9B7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47798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Alexander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C55B83E-9A36-F24A-95D3-E0B1CA42D799}"/>
              </a:ext>
            </a:extLst>
          </p:cNvPr>
          <p:cNvGrpSpPr/>
          <p:nvPr/>
        </p:nvGrpSpPr>
        <p:grpSpPr>
          <a:xfrm>
            <a:off x="13023528" y="9306440"/>
            <a:ext cx="4248000" cy="1512000"/>
            <a:chOff x="9599712" y="665311"/>
            <a:chExt cx="4248000" cy="1512000"/>
          </a:xfrm>
        </p:grpSpPr>
        <p:sp>
          <p:nvSpPr>
            <p:cNvPr id="62" name="Скругленный прямоугольник 61">
              <a:extLst>
                <a:ext uri="{FF2B5EF4-FFF2-40B4-BE49-F238E27FC236}">
                  <a16:creationId xmlns:a16="http://schemas.microsoft.com/office/drawing/2014/main" id="{47877E02-9C00-CF4D-82F7-FE4E88A2479F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1EE8FF4D-AEE3-9B45-9015-51E9A96B9E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458929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1C908D08-713A-1248-9078-EA305B9940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477980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9C0166A-FE51-B544-95E0-B9FA07C2F8BA}"/>
              </a:ext>
            </a:extLst>
          </p:cNvPr>
          <p:cNvGrpSpPr/>
          <p:nvPr/>
        </p:nvGrpSpPr>
        <p:grpSpPr>
          <a:xfrm>
            <a:off x="18691538" y="9306440"/>
            <a:ext cx="4248000" cy="1512000"/>
            <a:chOff x="9599712" y="665311"/>
            <a:chExt cx="4248000" cy="1512000"/>
          </a:xfrm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04F3B17E-5C19-2745-820F-A7965181EDF4}"/>
                </a:ext>
              </a:extLst>
            </p:cNvPr>
            <p:cNvSpPr/>
            <p:nvPr/>
          </p:nvSpPr>
          <p:spPr bwMode="auto">
            <a:xfrm>
              <a:off x="9599712" y="665311"/>
              <a:ext cx="4248000" cy="1512000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1" name="Text Box 2">
              <a:extLst>
                <a:ext uri="{FF2B5EF4-FFF2-40B4-BE49-F238E27FC236}">
                  <a16:creationId xmlns:a16="http://schemas.microsoft.com/office/drawing/2014/main" id="{16E67777-DE9A-3542-97B4-FE14ACDFE1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005882" y="1493370"/>
              <a:ext cx="3467555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C23F9507-2513-E24D-8948-D6D0DA71D33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84722" y="849752"/>
              <a:ext cx="3486654" cy="59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3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3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7CFF798-08BF-D148-B6A3-693A0ABD9C97}"/>
              </a:ext>
            </a:extLst>
          </p:cNvPr>
          <p:cNvCxnSpPr>
            <a:cxnSpLocks/>
            <a:stCxn id="8" idx="2"/>
            <a:endCxn id="32" idx="0"/>
          </p:cNvCxnSpPr>
          <p:nvPr/>
        </p:nvCxnSpPr>
        <p:spPr bwMode="auto">
          <a:xfrm>
            <a:off x="3807169" y="8838128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DDF2B65-4E3A-B544-A3D1-008D20BB726C}"/>
              </a:ext>
            </a:extLst>
          </p:cNvPr>
          <p:cNvCxnSpPr>
            <a:cxnSpLocks/>
            <a:endCxn id="50" idx="0"/>
          </p:cNvCxnSpPr>
          <p:nvPr/>
        </p:nvCxnSpPr>
        <p:spPr bwMode="auto">
          <a:xfrm>
            <a:off x="9475180" y="8838128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DB1722AE-27B0-A849-97B7-4BEAECBA7BFA}"/>
              </a:ext>
            </a:extLst>
          </p:cNvPr>
          <p:cNvCxnSpPr>
            <a:endCxn id="62" idx="0"/>
          </p:cNvCxnSpPr>
          <p:nvPr/>
        </p:nvCxnSpPr>
        <p:spPr bwMode="auto">
          <a:xfrm>
            <a:off x="15147528" y="8838128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1E83F1ED-A459-4047-AF9A-5206F62C56F5}"/>
              </a:ext>
            </a:extLst>
          </p:cNvPr>
          <p:cNvCxnSpPr>
            <a:endCxn id="70" idx="0"/>
          </p:cNvCxnSpPr>
          <p:nvPr/>
        </p:nvCxnSpPr>
        <p:spPr bwMode="auto">
          <a:xfrm>
            <a:off x="20815538" y="8838128"/>
            <a:ext cx="0" cy="4683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" name="Соединительная линия уступом 6">
            <a:extLst>
              <a:ext uri="{FF2B5EF4-FFF2-40B4-BE49-F238E27FC236}">
                <a16:creationId xmlns:a16="http://schemas.microsoft.com/office/drawing/2014/main" id="{0277CA3F-2709-9E45-A8D9-EBD09559D02D}"/>
              </a:ext>
            </a:extLst>
          </p:cNvPr>
          <p:cNvCxnSpPr>
            <a:cxnSpLocks/>
            <a:stCxn id="8" idx="0"/>
            <a:endCxn id="29" idx="0"/>
          </p:cNvCxnSpPr>
          <p:nvPr/>
        </p:nvCxnSpPr>
        <p:spPr bwMode="auto">
          <a:xfrm rot="5400000" flipH="1" flipV="1">
            <a:off x="6641174" y="4348124"/>
            <a:ext cx="12700" cy="5668011"/>
          </a:xfrm>
          <a:prstGeom prst="bentConnector3">
            <a:avLst>
              <a:gd name="adj1" fmla="val 1127368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49827CED-6DA7-A947-AC65-7358BB5FC898}"/>
              </a:ext>
            </a:extLst>
          </p:cNvPr>
          <p:cNvCxnSpPr>
            <a:stCxn id="37" idx="0"/>
          </p:cNvCxnSpPr>
          <p:nvPr/>
        </p:nvCxnSpPr>
        <p:spPr bwMode="auto">
          <a:xfrm rot="16200000" flipH="1">
            <a:off x="17978357" y="4351299"/>
            <a:ext cx="6351" cy="5668010"/>
          </a:xfrm>
          <a:prstGeom prst="bentConnector4">
            <a:avLst>
              <a:gd name="adj1" fmla="val -22165013"/>
              <a:gd name="adj2" fmla="val 10015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51" name="Соединительная линия уступом 50">
            <a:extLst>
              <a:ext uri="{FF2B5EF4-FFF2-40B4-BE49-F238E27FC236}">
                <a16:creationId xmlns:a16="http://schemas.microsoft.com/office/drawing/2014/main" id="{B3417355-6231-2440-9492-7E6365AC1BA7}"/>
              </a:ext>
            </a:extLst>
          </p:cNvPr>
          <p:cNvCxnSpPr>
            <a:cxnSpLocks/>
            <a:stCxn id="12" idx="1"/>
            <a:endCxn id="81" idx="0"/>
          </p:cNvCxnSpPr>
          <p:nvPr/>
        </p:nvCxnSpPr>
        <p:spPr bwMode="auto">
          <a:xfrm rot="10800000" flipV="1">
            <a:off x="6659562" y="2753544"/>
            <a:ext cx="2940151" cy="217778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9" name="Соединительная линия уступом 78">
            <a:extLst>
              <a:ext uri="{FF2B5EF4-FFF2-40B4-BE49-F238E27FC236}">
                <a16:creationId xmlns:a16="http://schemas.microsoft.com/office/drawing/2014/main" id="{DC151C93-A3E9-9749-BB95-D21964811F8E}"/>
              </a:ext>
            </a:extLst>
          </p:cNvPr>
          <p:cNvCxnSpPr>
            <a:cxnSpLocks/>
            <a:stCxn id="12" idx="3"/>
            <a:endCxn id="87" idx="0"/>
          </p:cNvCxnSpPr>
          <p:nvPr/>
        </p:nvCxnSpPr>
        <p:spPr bwMode="auto">
          <a:xfrm>
            <a:off x="14784288" y="2753544"/>
            <a:ext cx="3197244" cy="218413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C98B505A-135B-814B-9DCA-55096DE0B4E0}"/>
              </a:ext>
            </a:extLst>
          </p:cNvPr>
          <p:cNvGrpSpPr/>
          <p:nvPr/>
        </p:nvGrpSpPr>
        <p:grpSpPr>
          <a:xfrm>
            <a:off x="4535561" y="4931328"/>
            <a:ext cx="4248000" cy="1655999"/>
            <a:chOff x="7351180" y="5561856"/>
            <a:chExt cx="4248000" cy="1655999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923F7626-ECF9-694C-ADDC-6AC150E3EC83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2" name="Text Box 2">
              <a:extLst>
                <a:ext uri="{FF2B5EF4-FFF2-40B4-BE49-F238E27FC236}">
                  <a16:creationId xmlns:a16="http://schemas.microsoft.com/office/drawing/2014/main" id="{EA93AD34-DC84-5A4B-8B8C-865F162DE9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4" name="Text Box 3">
              <a:extLst>
                <a:ext uri="{FF2B5EF4-FFF2-40B4-BE49-F238E27FC236}">
                  <a16:creationId xmlns:a16="http://schemas.microsoft.com/office/drawing/2014/main" id="{507B1174-90A2-B349-802C-8D90669BC5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0FA9E46C-81E7-A742-B0DE-F766C72A4D90}"/>
              </a:ext>
            </a:extLst>
          </p:cNvPr>
          <p:cNvGrpSpPr/>
          <p:nvPr/>
        </p:nvGrpSpPr>
        <p:grpSpPr>
          <a:xfrm>
            <a:off x="15857532" y="4937678"/>
            <a:ext cx="4248000" cy="1655999"/>
            <a:chOff x="7351180" y="5561856"/>
            <a:chExt cx="4248000" cy="1655999"/>
          </a:xfrm>
        </p:grpSpPr>
        <p:sp>
          <p:nvSpPr>
            <p:cNvPr id="87" name="Скругленный прямоугольник 86">
              <a:extLst>
                <a:ext uri="{FF2B5EF4-FFF2-40B4-BE49-F238E27FC236}">
                  <a16:creationId xmlns:a16="http://schemas.microsoft.com/office/drawing/2014/main" id="{3260D5F6-C994-024F-BE8F-D4DA7B8A4231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9" name="Text Box 2">
              <a:extLst>
                <a:ext uri="{FF2B5EF4-FFF2-40B4-BE49-F238E27FC236}">
                  <a16:creationId xmlns:a16="http://schemas.microsoft.com/office/drawing/2014/main" id="{29D2DD85-AC2E-4E4C-A356-27F657D67A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0" name="Text Box 3">
              <a:extLst>
                <a:ext uri="{FF2B5EF4-FFF2-40B4-BE49-F238E27FC236}">
                  <a16:creationId xmlns:a16="http://schemas.microsoft.com/office/drawing/2014/main" id="{F1ACE8C8-A36A-0C41-9834-D5221B639E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Loo Chang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EB48A5C-3F43-3646-9FD3-1D986EE3A36D}"/>
              </a:ext>
            </a:extLst>
          </p:cNvPr>
          <p:cNvGrpSpPr/>
          <p:nvPr/>
        </p:nvGrpSpPr>
        <p:grpSpPr>
          <a:xfrm>
            <a:off x="9599712" y="1529408"/>
            <a:ext cx="5184576" cy="2304256"/>
            <a:chOff x="9599712" y="665312"/>
            <a:chExt cx="5184576" cy="2304256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73D05549-9618-D347-AC17-5D1EE72C6E35}"/>
                </a:ext>
              </a:extLst>
            </p:cNvPr>
            <p:cNvSpPr/>
            <p:nvPr/>
          </p:nvSpPr>
          <p:spPr bwMode="auto">
            <a:xfrm>
              <a:off x="9599712" y="665312"/>
              <a:ext cx="5184576" cy="2304256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5FECB3FD-C740-5849-AE0A-DA293F8256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75775" y="2019641"/>
              <a:ext cx="4032450" cy="38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PRESIDENT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2507F059-4055-FC4C-8D4A-72BEB9FF2F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59751" y="1241376"/>
              <a:ext cx="4464498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Freeman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6E2BD57-3BC1-F545-A527-2300DE0F98F7}"/>
              </a:ext>
            </a:extLst>
          </p:cNvPr>
          <p:cNvGrpSpPr/>
          <p:nvPr/>
        </p:nvGrpSpPr>
        <p:grpSpPr>
          <a:xfrm>
            <a:off x="1683169" y="7110121"/>
            <a:ext cx="4248000" cy="1655999"/>
            <a:chOff x="1678832" y="5561856"/>
            <a:chExt cx="4248000" cy="165599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ACAAAD-2C6C-0B47-B115-2E61595D2FB5}"/>
                </a:ext>
              </a:extLst>
            </p:cNvPr>
            <p:cNvSpPr/>
            <p:nvPr/>
          </p:nvSpPr>
          <p:spPr bwMode="auto">
            <a:xfrm>
              <a:off x="1678832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1350EEA-2B1D-8943-A453-E339C7B5D1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93677" y="6531986"/>
              <a:ext cx="341831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5CBD07B9-74A6-8940-817D-4C22E0AFE1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9116" y="5746296"/>
              <a:ext cx="3707432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Lory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A1A485-49BA-E743-8134-8D833BB11362}"/>
              </a:ext>
            </a:extLst>
          </p:cNvPr>
          <p:cNvGrpSpPr/>
          <p:nvPr/>
        </p:nvGrpSpPr>
        <p:grpSpPr>
          <a:xfrm>
            <a:off x="7351180" y="7110121"/>
            <a:ext cx="4248000" cy="1655999"/>
            <a:chOff x="7351180" y="5561856"/>
            <a:chExt cx="4248000" cy="165599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259917F7-FDE0-A34A-B55C-C6FF046A2050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68597478-C1E3-E147-934E-ECF94D81F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78EA399-A6C6-3C4C-BB39-26B8C34785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F7F3D39-E703-E045-842A-58DC0915878A}"/>
              </a:ext>
            </a:extLst>
          </p:cNvPr>
          <p:cNvGrpSpPr/>
          <p:nvPr/>
        </p:nvGrpSpPr>
        <p:grpSpPr>
          <a:xfrm>
            <a:off x="13023528" y="7110121"/>
            <a:ext cx="4248000" cy="1655999"/>
            <a:chOff x="13023528" y="5561856"/>
            <a:chExt cx="4248000" cy="1655999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0DA73412-A496-7445-B264-785163CA0543}"/>
                </a:ext>
              </a:extLst>
            </p:cNvPr>
            <p:cNvSpPr/>
            <p:nvPr/>
          </p:nvSpPr>
          <p:spPr bwMode="auto">
            <a:xfrm>
              <a:off x="13023528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C1808EDB-1674-2A4C-A094-61494267BB0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29698" y="6531986"/>
              <a:ext cx="343566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39" name="Text Box 3">
              <a:extLst>
                <a:ext uri="{FF2B5EF4-FFF2-40B4-BE49-F238E27FC236}">
                  <a16:creationId xmlns:a16="http://schemas.microsoft.com/office/drawing/2014/main" id="{06B7D711-6067-4248-8D5C-91BBE63566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08538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Helen Stark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B8E113B-31DF-C541-A3ED-E4BE323F4E78}"/>
              </a:ext>
            </a:extLst>
          </p:cNvPr>
          <p:cNvGrpSpPr/>
          <p:nvPr/>
        </p:nvGrpSpPr>
        <p:grpSpPr>
          <a:xfrm>
            <a:off x="18691538" y="7110121"/>
            <a:ext cx="4248000" cy="1655999"/>
            <a:chOff x="18695875" y="5561856"/>
            <a:chExt cx="4248000" cy="1655999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3699C7D2-E334-D044-9B50-946D9347A8FA}"/>
                </a:ext>
              </a:extLst>
            </p:cNvPr>
            <p:cNvSpPr/>
            <p:nvPr/>
          </p:nvSpPr>
          <p:spPr bwMode="auto">
            <a:xfrm>
              <a:off x="18695875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50149533-268D-C94D-959E-6B518A9A91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72211" y="6531985"/>
              <a:ext cx="3495328" cy="384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43" name="Text Box 3">
              <a:extLst>
                <a:ext uri="{FF2B5EF4-FFF2-40B4-BE49-F238E27FC236}">
                  <a16:creationId xmlns:a16="http://schemas.microsoft.com/office/drawing/2014/main" id="{FBCE5261-EE76-C641-8578-D5BC8AFB45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93371" y="5746296"/>
              <a:ext cx="3453008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Jenny Hue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DB1722AE-27B0-A849-97B7-4BEAECBA7BFA}"/>
              </a:ext>
            </a:extLst>
          </p:cNvPr>
          <p:cNvCxnSpPr>
            <a:cxnSpLocks/>
            <a:stCxn id="81" idx="2"/>
            <a:endCxn id="57" idx="0"/>
          </p:cNvCxnSpPr>
          <p:nvPr/>
        </p:nvCxnSpPr>
        <p:spPr bwMode="auto">
          <a:xfrm>
            <a:off x="6659561" y="6515319"/>
            <a:ext cx="0" cy="2790953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" name="Соединительная линия уступом 6">
            <a:extLst>
              <a:ext uri="{FF2B5EF4-FFF2-40B4-BE49-F238E27FC236}">
                <a16:creationId xmlns:a16="http://schemas.microsoft.com/office/drawing/2014/main" id="{0277CA3F-2709-9E45-A8D9-EBD09559D02D}"/>
              </a:ext>
            </a:extLst>
          </p:cNvPr>
          <p:cNvCxnSpPr>
            <a:cxnSpLocks/>
            <a:stCxn id="8" idx="0"/>
            <a:endCxn id="29" idx="0"/>
          </p:cNvCxnSpPr>
          <p:nvPr/>
        </p:nvCxnSpPr>
        <p:spPr bwMode="auto">
          <a:xfrm rot="5400000" flipH="1" flipV="1">
            <a:off x="6641174" y="4276116"/>
            <a:ext cx="12700" cy="5668011"/>
          </a:xfrm>
          <a:prstGeom prst="bentConnector3">
            <a:avLst>
              <a:gd name="adj1" fmla="val 1127368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18" name="Соединительная линия уступом 17">
            <a:extLst>
              <a:ext uri="{FF2B5EF4-FFF2-40B4-BE49-F238E27FC236}">
                <a16:creationId xmlns:a16="http://schemas.microsoft.com/office/drawing/2014/main" id="{49827CED-6DA7-A947-AC65-7358BB5FC898}"/>
              </a:ext>
            </a:extLst>
          </p:cNvPr>
          <p:cNvCxnSpPr>
            <a:stCxn id="37" idx="0"/>
          </p:cNvCxnSpPr>
          <p:nvPr/>
        </p:nvCxnSpPr>
        <p:spPr bwMode="auto">
          <a:xfrm rot="16200000" flipH="1">
            <a:off x="17978357" y="4279291"/>
            <a:ext cx="6351" cy="5668010"/>
          </a:xfrm>
          <a:prstGeom prst="bentConnector4">
            <a:avLst>
              <a:gd name="adj1" fmla="val -22165013"/>
              <a:gd name="adj2" fmla="val 10015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triangle"/>
            <a:tailEnd type="triangle"/>
          </a:ln>
          <a:effectLst/>
        </p:spPr>
      </p:cxnSp>
      <p:cxnSp>
        <p:nvCxnSpPr>
          <p:cNvPr id="51" name="Соединительная линия уступом 50">
            <a:extLst>
              <a:ext uri="{FF2B5EF4-FFF2-40B4-BE49-F238E27FC236}">
                <a16:creationId xmlns:a16="http://schemas.microsoft.com/office/drawing/2014/main" id="{B3417355-6231-2440-9492-7E6365AC1BA7}"/>
              </a:ext>
            </a:extLst>
          </p:cNvPr>
          <p:cNvCxnSpPr>
            <a:cxnSpLocks/>
            <a:stCxn id="12" idx="1"/>
            <a:endCxn id="81" idx="0"/>
          </p:cNvCxnSpPr>
          <p:nvPr/>
        </p:nvCxnSpPr>
        <p:spPr bwMode="auto">
          <a:xfrm rot="10800000" flipV="1">
            <a:off x="6659562" y="2681536"/>
            <a:ext cx="2940151" cy="217778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cxnSp>
        <p:nvCxnSpPr>
          <p:cNvPr id="79" name="Соединительная линия уступом 78">
            <a:extLst>
              <a:ext uri="{FF2B5EF4-FFF2-40B4-BE49-F238E27FC236}">
                <a16:creationId xmlns:a16="http://schemas.microsoft.com/office/drawing/2014/main" id="{DC151C93-A3E9-9749-BB95-D21964811F8E}"/>
              </a:ext>
            </a:extLst>
          </p:cNvPr>
          <p:cNvCxnSpPr>
            <a:cxnSpLocks/>
            <a:stCxn id="12" idx="3"/>
            <a:endCxn id="87" idx="0"/>
          </p:cNvCxnSpPr>
          <p:nvPr/>
        </p:nvCxnSpPr>
        <p:spPr bwMode="auto">
          <a:xfrm>
            <a:off x="14784288" y="2681536"/>
            <a:ext cx="3197244" cy="218413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C98B505A-135B-814B-9DCA-55096DE0B4E0}"/>
              </a:ext>
            </a:extLst>
          </p:cNvPr>
          <p:cNvGrpSpPr/>
          <p:nvPr/>
        </p:nvGrpSpPr>
        <p:grpSpPr>
          <a:xfrm>
            <a:off x="4535561" y="4859320"/>
            <a:ext cx="4248000" cy="1655999"/>
            <a:chOff x="7351180" y="5561856"/>
            <a:chExt cx="4248000" cy="1655999"/>
          </a:xfrm>
        </p:grpSpPr>
        <p:sp>
          <p:nvSpPr>
            <p:cNvPr id="81" name="Скругленный прямоугольник 80">
              <a:extLst>
                <a:ext uri="{FF2B5EF4-FFF2-40B4-BE49-F238E27FC236}">
                  <a16:creationId xmlns:a16="http://schemas.microsoft.com/office/drawing/2014/main" id="{923F7626-ECF9-694C-ADDC-6AC150E3EC83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2" name="Text Box 2">
              <a:extLst>
                <a:ext uri="{FF2B5EF4-FFF2-40B4-BE49-F238E27FC236}">
                  <a16:creationId xmlns:a16="http://schemas.microsoft.com/office/drawing/2014/main" id="{EA93AD34-DC84-5A4B-8B8C-865F162DE9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84" name="Text Box 3">
              <a:extLst>
                <a:ext uri="{FF2B5EF4-FFF2-40B4-BE49-F238E27FC236}">
                  <a16:creationId xmlns:a16="http://schemas.microsoft.com/office/drawing/2014/main" id="{507B1174-90A2-B349-802C-8D90669BC5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Max Factor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0FA9E46C-81E7-A742-B0DE-F766C72A4D90}"/>
              </a:ext>
            </a:extLst>
          </p:cNvPr>
          <p:cNvGrpSpPr/>
          <p:nvPr/>
        </p:nvGrpSpPr>
        <p:grpSpPr>
          <a:xfrm>
            <a:off x="15857532" y="4865670"/>
            <a:ext cx="4248000" cy="1655999"/>
            <a:chOff x="7351180" y="5561856"/>
            <a:chExt cx="4248000" cy="1655999"/>
          </a:xfrm>
        </p:grpSpPr>
        <p:sp>
          <p:nvSpPr>
            <p:cNvPr id="87" name="Скругленный прямоугольник 86">
              <a:extLst>
                <a:ext uri="{FF2B5EF4-FFF2-40B4-BE49-F238E27FC236}">
                  <a16:creationId xmlns:a16="http://schemas.microsoft.com/office/drawing/2014/main" id="{3260D5F6-C994-024F-BE8F-D4DA7B8A4231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9" name="Text Box 2">
              <a:extLst>
                <a:ext uri="{FF2B5EF4-FFF2-40B4-BE49-F238E27FC236}">
                  <a16:creationId xmlns:a16="http://schemas.microsoft.com/office/drawing/2014/main" id="{29D2DD85-AC2E-4E4C-A356-27F657D67A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90" name="Text Box 3">
              <a:extLst>
                <a:ext uri="{FF2B5EF4-FFF2-40B4-BE49-F238E27FC236}">
                  <a16:creationId xmlns:a16="http://schemas.microsoft.com/office/drawing/2014/main" id="{F1ACE8C8-A36A-0C41-9834-D5221B639E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Loo Chang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647E605-FE5F-B042-BCC7-985C81012F68}"/>
              </a:ext>
            </a:extLst>
          </p:cNvPr>
          <p:cNvGrpSpPr/>
          <p:nvPr/>
        </p:nvGrpSpPr>
        <p:grpSpPr>
          <a:xfrm>
            <a:off x="4535561" y="9306272"/>
            <a:ext cx="4248000" cy="1655999"/>
            <a:chOff x="7351180" y="5561856"/>
            <a:chExt cx="4248000" cy="1655999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8274C5DC-81EE-FF4C-B01A-6BE5DC22080A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4416A27F-85B7-DE4F-AA67-353628601F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59" name="Text Box 3">
              <a:extLst>
                <a:ext uri="{FF2B5EF4-FFF2-40B4-BE49-F238E27FC236}">
                  <a16:creationId xmlns:a16="http://schemas.microsoft.com/office/drawing/2014/main" id="{D6A806B0-2F83-9446-8547-B574438F21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Anastasia Lee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B928EF19-6A92-0E4F-90F8-F9ECC6DEE733}"/>
              </a:ext>
            </a:extLst>
          </p:cNvPr>
          <p:cNvGrpSpPr/>
          <p:nvPr/>
        </p:nvGrpSpPr>
        <p:grpSpPr>
          <a:xfrm>
            <a:off x="15857532" y="9319797"/>
            <a:ext cx="4248000" cy="1655999"/>
            <a:chOff x="7351180" y="5561856"/>
            <a:chExt cx="4248000" cy="1655999"/>
          </a:xfrm>
        </p:grpSpPr>
        <p:sp>
          <p:nvSpPr>
            <p:cNvPr id="65" name="Скругленный прямоугольник 64">
              <a:extLst>
                <a:ext uri="{FF2B5EF4-FFF2-40B4-BE49-F238E27FC236}">
                  <a16:creationId xmlns:a16="http://schemas.microsoft.com/office/drawing/2014/main" id="{D467A93E-2845-9845-B93F-B0C101845166}"/>
                </a:ext>
              </a:extLst>
            </p:cNvPr>
            <p:cNvSpPr/>
            <p:nvPr/>
          </p:nvSpPr>
          <p:spPr bwMode="auto">
            <a:xfrm>
              <a:off x="7351180" y="5561856"/>
              <a:ext cx="4248000" cy="1655999"/>
            </a:xfrm>
            <a:prstGeom prst="roundRect">
              <a:avLst>
                <a:gd name="adj" fmla="val 5329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vert="horz" wrap="square" lIns="38100" tIns="38100" rIns="38100" bIns="381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rgbClr val="74808C"/>
                </a:solidFill>
                <a:effectLst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66" name="Text Box 2">
              <a:extLst>
                <a:ext uri="{FF2B5EF4-FFF2-40B4-BE49-F238E27FC236}">
                  <a16:creationId xmlns:a16="http://schemas.microsoft.com/office/drawing/2014/main" id="{CF93F4F5-2C92-CB40-91A5-CB63F7FF75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6531986"/>
              <a:ext cx="3477980" cy="384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eaLnBrk="1">
                <a:defRPr/>
              </a:pPr>
              <a:r>
                <a:rPr lang="en-US" altLang="x-none" b="1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  <a:sym typeface="Poppins SemiBold" charset="0"/>
                </a:rPr>
                <a:t>MANAGER</a:t>
              </a:r>
              <a:endParaRPr lang="x-none" altLang="x-none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Poppins SemiBold" charset="0"/>
              </a:endParaRPr>
            </a:p>
          </p:txBody>
        </p:sp>
        <p:sp>
          <p:nvSpPr>
            <p:cNvPr id="67" name="Text Box 3">
              <a:extLst>
                <a:ext uri="{FF2B5EF4-FFF2-40B4-BE49-F238E27FC236}">
                  <a16:creationId xmlns:a16="http://schemas.microsoft.com/office/drawing/2014/main" id="{7A07920F-3908-374E-A31D-42D25C6901B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6190" y="5746296"/>
              <a:ext cx="3477980" cy="778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algn="ctr" eaLnBrk="1">
                <a:defRPr/>
              </a:pPr>
              <a:r>
                <a:rPr lang="en-US" altLang="x-none" sz="4000" b="1" dirty="0">
                  <a:solidFill>
                    <a:schemeClr val="tx1"/>
                  </a:solidFill>
                  <a:latin typeface="Open Sans Semibold" charset="0"/>
                  <a:ea typeface="Open Sans Semibold" charset="0"/>
                  <a:cs typeface="Open Sans Semibold" charset="0"/>
                  <a:sym typeface="Poppins Medium" charset="0"/>
                </a:rPr>
                <a:t>Andy White</a:t>
              </a:r>
              <a:endParaRPr lang="x-none" altLang="x-none" sz="4000" b="1" dirty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endParaRPr>
            </a:p>
          </p:txBody>
        </p:sp>
      </p:grp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BF9C3647-45DA-C549-9B0F-FD3380341FB5}"/>
              </a:ext>
            </a:extLst>
          </p:cNvPr>
          <p:cNvCxnSpPr>
            <a:cxnSpLocks/>
            <a:stCxn id="87" idx="2"/>
          </p:cNvCxnSpPr>
          <p:nvPr/>
        </p:nvCxnSpPr>
        <p:spPr bwMode="auto">
          <a:xfrm>
            <a:off x="17981532" y="6521669"/>
            <a:ext cx="0" cy="279812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8100" cap="flat" cmpd="sng" algn="ctr">
            <a:solidFill>
              <a:schemeClr val="accent5"/>
            </a:solidFill>
            <a:prstDash val="solid"/>
            <a:miter lim="4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522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Timeline 2 - 01">
      <a:dk1>
        <a:srgbClr val="313534"/>
      </a:dk1>
      <a:lt1>
        <a:srgbClr val="FEFFFF"/>
      </a:lt1>
      <a:dk2>
        <a:srgbClr val="4A504F"/>
      </a:dk2>
      <a:lt2>
        <a:srgbClr val="FEFFFF"/>
      </a:lt2>
      <a:accent1>
        <a:srgbClr val="25A1E5"/>
      </a:accent1>
      <a:accent2>
        <a:srgbClr val="F4961F"/>
      </a:accent2>
      <a:accent3>
        <a:srgbClr val="24CFE1"/>
      </a:accent3>
      <a:accent4>
        <a:srgbClr val="C4CACB"/>
      </a:accent4>
      <a:accent5>
        <a:srgbClr val="9FA5A7"/>
      </a:accent5>
      <a:accent6>
        <a:srgbClr val="4A504F"/>
      </a:accent6>
      <a:hlink>
        <a:srgbClr val="25A1E5"/>
      </a:hlink>
      <a:folHlink>
        <a:srgbClr val="24CFE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5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9E5B24"/>
      </a:accent1>
      <a:accent2>
        <a:srgbClr val="CC6600"/>
      </a:accent2>
      <a:accent3>
        <a:srgbClr val="F15F00"/>
      </a:accent3>
      <a:accent4>
        <a:srgbClr val="F5740A"/>
      </a:accent4>
      <a:accent5>
        <a:srgbClr val="FF9619"/>
      </a:accent5>
      <a:accent6>
        <a:srgbClr val="7F8083"/>
      </a:accent6>
      <a:hlink>
        <a:srgbClr val="4472C4"/>
      </a:hlink>
      <a:folHlink>
        <a:srgbClr val="BFBF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5">
    <a:dk1>
      <a:srgbClr val="000000"/>
    </a:dk1>
    <a:lt1>
      <a:srgbClr val="FFFFFF"/>
    </a:lt1>
    <a:dk2>
      <a:srgbClr val="768395"/>
    </a:dk2>
    <a:lt2>
      <a:srgbClr val="F0F0F0"/>
    </a:lt2>
    <a:accent1>
      <a:srgbClr val="9E5B24"/>
    </a:accent1>
    <a:accent2>
      <a:srgbClr val="CC6600"/>
    </a:accent2>
    <a:accent3>
      <a:srgbClr val="F15F00"/>
    </a:accent3>
    <a:accent4>
      <a:srgbClr val="F5740A"/>
    </a:accent4>
    <a:accent5>
      <a:srgbClr val="FF9619"/>
    </a:accent5>
    <a:accent6>
      <a:srgbClr val="7F8083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7235</TotalTime>
  <Words>4511</Words>
  <Application>Microsoft Office PowerPoint</Application>
  <PresentationFormat>Personalizado</PresentationFormat>
  <Paragraphs>1487</Paragraphs>
  <Slides>66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66</vt:i4>
      </vt:variant>
    </vt:vector>
  </HeadingPairs>
  <TitlesOfParts>
    <vt:vector size="89" baseType="lpstr">
      <vt:lpstr>Arial</vt:lpstr>
      <vt:lpstr>Calibri</vt:lpstr>
      <vt:lpstr>Calibri Light</vt:lpstr>
      <vt:lpstr>Caviar Dreams</vt:lpstr>
      <vt:lpstr>Comfortaa</vt:lpstr>
      <vt:lpstr>Helvetica</vt:lpstr>
      <vt:lpstr>Helvetica Neue</vt:lpstr>
      <vt:lpstr>Lato Light</vt:lpstr>
      <vt:lpstr>linea-basic-10</vt:lpstr>
      <vt:lpstr>Myriad Pro</vt:lpstr>
      <vt:lpstr>Open Sans</vt:lpstr>
      <vt:lpstr>Open Sans Extrabold</vt:lpstr>
      <vt:lpstr>Open Sans Semibold</vt:lpstr>
      <vt:lpstr>Poppins</vt:lpstr>
      <vt:lpstr>Poppins Medium</vt:lpstr>
      <vt:lpstr>Raleway</vt:lpstr>
      <vt:lpstr>Roboto Black</vt:lpstr>
      <vt:lpstr>Roboto Bold</vt:lpstr>
      <vt:lpstr>Roboto Light</vt:lpstr>
      <vt:lpstr>Roboto Regular</vt:lpstr>
      <vt:lpstr>Source Sans Pro</vt:lpstr>
      <vt:lpstr>White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Anzichen</dc:creator>
  <cp:lastModifiedBy>i201701069 (Sucasaca Mamani, Jean Carlo)</cp:lastModifiedBy>
  <cp:revision>466</cp:revision>
  <dcterms:modified xsi:type="dcterms:W3CDTF">2021-02-25T21:16:37Z</dcterms:modified>
</cp:coreProperties>
</file>