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63" r:id="rId5"/>
    <p:sldId id="264" r:id="rId6"/>
    <p:sldId id="265" r:id="rId7"/>
    <p:sldId id="266" r:id="rId8"/>
    <p:sldId id="267" r:id="rId9"/>
    <p:sldId id="259" r:id="rId10"/>
    <p:sldId id="268" r:id="rId11"/>
    <p:sldId id="269" r:id="rId12"/>
    <p:sldId id="270" r:id="rId13"/>
    <p:sldId id="271" r:id="rId14"/>
    <p:sldId id="272" r:id="rId15"/>
    <p:sldId id="260" r:id="rId16"/>
    <p:sldId id="273" r:id="rId17"/>
    <p:sldId id="274" r:id="rId18"/>
    <p:sldId id="275" r:id="rId19"/>
    <p:sldId id="276" r:id="rId20"/>
    <p:sldId id="277" r:id="rId21"/>
    <p:sldId id="261" r:id="rId22"/>
    <p:sldId id="278" r:id="rId23"/>
    <p:sldId id="279" r:id="rId24"/>
    <p:sldId id="280" r:id="rId25"/>
    <p:sldId id="281" r:id="rId2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DD7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20" autoAdjust="0"/>
    <p:restoredTop sz="94660"/>
  </p:normalViewPr>
  <p:slideViewPr>
    <p:cSldViewPr snapToGrid="0">
      <p:cViewPr varScale="1">
        <p:scale>
          <a:sx n="86" d="100"/>
          <a:sy n="86" d="100"/>
        </p:scale>
        <p:origin x="696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B46AAB-EEF2-43E0-B3D5-944BB7BD9AD7}" type="doc">
      <dgm:prSet loTypeId="urn:microsoft.com/office/officeart/2005/8/layout/chart3" loCatId="relationship" qsTypeId="urn:microsoft.com/office/officeart/2005/8/quickstyle/simple1" qsCatId="simple" csTypeId="urn:microsoft.com/office/officeart/2005/8/colors/accent1_2" csCatId="accent1" phldr="1"/>
      <dgm:spPr/>
    </dgm:pt>
    <dgm:pt modelId="{65893168-59D5-4C54-8B19-33D7789C52C7}">
      <dgm:prSet phldrT="[Text]"/>
      <dgm:spPr>
        <a:solidFill>
          <a:schemeClr val="tx1">
            <a:lumMod val="75000"/>
            <a:lumOff val="25000"/>
          </a:schemeClr>
        </a:solidFill>
        <a:ln>
          <a:noFill/>
        </a:ln>
      </dgm:spPr>
      <dgm:t>
        <a:bodyPr/>
        <a:lstStyle/>
        <a:p>
          <a:endParaRPr lang="en-US">
            <a:latin typeface="+mn-lt"/>
            <a:ea typeface="+mn-ea"/>
            <a:cs typeface="+mn-ea"/>
            <a:sym typeface="+mn-lt"/>
          </a:endParaRPr>
        </a:p>
      </dgm:t>
    </dgm:pt>
    <dgm:pt modelId="{A82FFD2C-2566-4D18-95B5-73B8ADF7105B}" type="parTrans" cxnId="{9E9180BB-B46C-4BFD-880C-2E5AA4AD0247}">
      <dgm:prSet/>
      <dgm:spPr/>
      <dgm:t>
        <a:bodyPr/>
        <a:lstStyle/>
        <a:p>
          <a:endParaRPr lang="en-US"/>
        </a:p>
      </dgm:t>
    </dgm:pt>
    <dgm:pt modelId="{D6847E8C-7A08-48BA-9EB6-0DDADA5A1CCE}" type="sibTrans" cxnId="{9E9180BB-B46C-4BFD-880C-2E5AA4AD0247}">
      <dgm:prSet/>
      <dgm:spPr/>
      <dgm:t>
        <a:bodyPr/>
        <a:lstStyle/>
        <a:p>
          <a:endParaRPr lang="en-US"/>
        </a:p>
      </dgm:t>
    </dgm:pt>
    <dgm:pt modelId="{E30C1273-F18B-44A7-BDA2-E016FC4B6A60}">
      <dgm:prSet phldrT="[Text]"/>
      <dgm:spPr>
        <a:solidFill>
          <a:schemeClr val="accent4"/>
        </a:solidFill>
        <a:ln>
          <a:noFill/>
        </a:ln>
      </dgm:spPr>
      <dgm:t>
        <a:bodyPr/>
        <a:lstStyle/>
        <a:p>
          <a:endParaRPr lang="en-US">
            <a:latin typeface="+mn-lt"/>
            <a:ea typeface="+mn-ea"/>
            <a:cs typeface="+mn-ea"/>
            <a:sym typeface="+mn-lt"/>
          </a:endParaRPr>
        </a:p>
      </dgm:t>
    </dgm:pt>
    <dgm:pt modelId="{6A6B5A2E-CE37-4136-9DE1-E4E53264CCDF}" type="parTrans" cxnId="{30455E0A-B56C-4B11-812A-98120B944643}">
      <dgm:prSet/>
      <dgm:spPr/>
      <dgm:t>
        <a:bodyPr/>
        <a:lstStyle/>
        <a:p>
          <a:endParaRPr lang="en-US"/>
        </a:p>
      </dgm:t>
    </dgm:pt>
    <dgm:pt modelId="{4F1E1E70-E485-4D41-B67C-DACE0E42F931}" type="sibTrans" cxnId="{30455E0A-B56C-4B11-812A-98120B944643}">
      <dgm:prSet/>
      <dgm:spPr/>
      <dgm:t>
        <a:bodyPr/>
        <a:lstStyle/>
        <a:p>
          <a:endParaRPr lang="en-US"/>
        </a:p>
      </dgm:t>
    </dgm:pt>
    <dgm:pt modelId="{169DDD14-7252-4EE6-AE87-728901EB93EC}">
      <dgm:prSet phldrT="[Text]"/>
      <dgm:spPr>
        <a:solidFill>
          <a:schemeClr val="accent3"/>
        </a:solidFill>
        <a:ln>
          <a:noFill/>
        </a:ln>
      </dgm:spPr>
      <dgm:t>
        <a:bodyPr/>
        <a:lstStyle/>
        <a:p>
          <a:endParaRPr lang="en-US">
            <a:latin typeface="+mn-lt"/>
            <a:ea typeface="+mn-ea"/>
            <a:cs typeface="+mn-ea"/>
            <a:sym typeface="+mn-lt"/>
          </a:endParaRPr>
        </a:p>
      </dgm:t>
    </dgm:pt>
    <dgm:pt modelId="{64E5038F-5757-4439-93EC-C3A4B056EC3B}" type="parTrans" cxnId="{0AFF6ABD-12D6-46E8-8C9C-BA83398E35B9}">
      <dgm:prSet/>
      <dgm:spPr/>
      <dgm:t>
        <a:bodyPr/>
        <a:lstStyle/>
        <a:p>
          <a:endParaRPr lang="en-US"/>
        </a:p>
      </dgm:t>
    </dgm:pt>
    <dgm:pt modelId="{6F11693A-3E2B-4F7C-A82C-634B89BA5BA2}" type="sibTrans" cxnId="{0AFF6ABD-12D6-46E8-8C9C-BA83398E35B9}">
      <dgm:prSet/>
      <dgm:spPr/>
      <dgm:t>
        <a:bodyPr/>
        <a:lstStyle/>
        <a:p>
          <a:endParaRPr lang="en-US"/>
        </a:p>
      </dgm:t>
    </dgm:pt>
    <dgm:pt modelId="{AB2190FE-322E-4B1C-822A-A6B322A14CA3}">
      <dgm:prSet phldrT="[Text]"/>
      <dgm:spPr>
        <a:solidFill>
          <a:schemeClr val="accent1"/>
        </a:solidFill>
        <a:ln>
          <a:noFill/>
        </a:ln>
      </dgm:spPr>
      <dgm:t>
        <a:bodyPr/>
        <a:lstStyle/>
        <a:p>
          <a:endParaRPr lang="en-US">
            <a:latin typeface="+mn-lt"/>
            <a:ea typeface="+mn-ea"/>
            <a:cs typeface="+mn-ea"/>
            <a:sym typeface="+mn-lt"/>
          </a:endParaRPr>
        </a:p>
      </dgm:t>
    </dgm:pt>
    <dgm:pt modelId="{E92A03B9-EBE4-4144-A504-F77ABBE1BA0B}" type="parTrans" cxnId="{B4780E05-50D0-484B-9E7A-C0A6F76BB0E5}">
      <dgm:prSet/>
      <dgm:spPr/>
      <dgm:t>
        <a:bodyPr/>
        <a:lstStyle/>
        <a:p>
          <a:endParaRPr lang="en-US"/>
        </a:p>
      </dgm:t>
    </dgm:pt>
    <dgm:pt modelId="{B8D4A352-8A28-488D-BE9A-DD6FC300EEF1}" type="sibTrans" cxnId="{B4780E05-50D0-484B-9E7A-C0A6F76BB0E5}">
      <dgm:prSet/>
      <dgm:spPr/>
      <dgm:t>
        <a:bodyPr/>
        <a:lstStyle/>
        <a:p>
          <a:endParaRPr lang="en-US"/>
        </a:p>
      </dgm:t>
    </dgm:pt>
    <dgm:pt modelId="{347E7686-F1DF-4980-8F8D-A59B79053347}">
      <dgm:prSet phldrT="[Text]"/>
      <dgm:spPr>
        <a:solidFill>
          <a:schemeClr val="accent6"/>
        </a:solidFill>
        <a:ln>
          <a:noFill/>
        </a:ln>
      </dgm:spPr>
      <dgm:t>
        <a:bodyPr/>
        <a:lstStyle/>
        <a:p>
          <a:endParaRPr lang="en-US" dirty="0">
            <a:latin typeface="+mn-lt"/>
            <a:ea typeface="+mn-ea"/>
            <a:cs typeface="+mn-ea"/>
            <a:sym typeface="+mn-lt"/>
          </a:endParaRPr>
        </a:p>
      </dgm:t>
    </dgm:pt>
    <dgm:pt modelId="{1D676651-E118-4228-A768-F4B563493A02}" type="sibTrans" cxnId="{18EEA6E4-723D-4B14-9AE6-58C9B8E01986}">
      <dgm:prSet/>
      <dgm:spPr/>
      <dgm:t>
        <a:bodyPr/>
        <a:lstStyle/>
        <a:p>
          <a:endParaRPr lang="en-US"/>
        </a:p>
      </dgm:t>
    </dgm:pt>
    <dgm:pt modelId="{A580EA5A-E612-420E-AC6E-B2984B731B5E}" type="parTrans" cxnId="{18EEA6E4-723D-4B14-9AE6-58C9B8E01986}">
      <dgm:prSet/>
      <dgm:spPr/>
      <dgm:t>
        <a:bodyPr/>
        <a:lstStyle/>
        <a:p>
          <a:endParaRPr lang="en-US"/>
        </a:p>
      </dgm:t>
    </dgm:pt>
    <dgm:pt modelId="{0179913D-18D3-4684-8CF6-A738BFC7B7BF}" type="pres">
      <dgm:prSet presAssocID="{67B46AAB-EEF2-43E0-B3D5-944BB7BD9AD7}" presName="compositeShape" presStyleCnt="0">
        <dgm:presLayoutVars>
          <dgm:chMax val="7"/>
          <dgm:dir/>
          <dgm:resizeHandles val="exact"/>
        </dgm:presLayoutVars>
      </dgm:prSet>
      <dgm:spPr/>
    </dgm:pt>
    <dgm:pt modelId="{A4514F13-B60B-4EDD-99EA-3D2718E5F07D}" type="pres">
      <dgm:prSet presAssocID="{67B46AAB-EEF2-43E0-B3D5-944BB7BD9AD7}" presName="wedge1" presStyleLbl="node1" presStyleIdx="0" presStyleCnt="5"/>
      <dgm:spPr/>
    </dgm:pt>
    <dgm:pt modelId="{13DA3794-CBAB-49EA-99DC-18C6FF5E2C99}" type="pres">
      <dgm:prSet presAssocID="{67B46AAB-EEF2-43E0-B3D5-944BB7BD9AD7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472DDAAE-02EC-4FF8-8EB8-1063416F8DDA}" type="pres">
      <dgm:prSet presAssocID="{67B46AAB-EEF2-43E0-B3D5-944BB7BD9AD7}" presName="wedge2" presStyleLbl="node1" presStyleIdx="1" presStyleCnt="5"/>
      <dgm:spPr/>
    </dgm:pt>
    <dgm:pt modelId="{D228EC4B-F5A6-486F-B6DB-01CBEB7C77FE}" type="pres">
      <dgm:prSet presAssocID="{67B46AAB-EEF2-43E0-B3D5-944BB7BD9AD7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7F1F13D5-9BF9-4781-AAFF-DE20F63BBF01}" type="pres">
      <dgm:prSet presAssocID="{67B46AAB-EEF2-43E0-B3D5-944BB7BD9AD7}" presName="wedge3" presStyleLbl="node1" presStyleIdx="2" presStyleCnt="5"/>
      <dgm:spPr/>
    </dgm:pt>
    <dgm:pt modelId="{630973AC-753D-48B5-BDEC-08F0C64FDA50}" type="pres">
      <dgm:prSet presAssocID="{67B46AAB-EEF2-43E0-B3D5-944BB7BD9AD7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2B446166-4B3D-4862-9E1B-A6AB4919726D}" type="pres">
      <dgm:prSet presAssocID="{67B46AAB-EEF2-43E0-B3D5-944BB7BD9AD7}" presName="wedge4" presStyleLbl="node1" presStyleIdx="3" presStyleCnt="5"/>
      <dgm:spPr/>
    </dgm:pt>
    <dgm:pt modelId="{32E3092F-6BEA-470D-8E21-17F53E35FC59}" type="pres">
      <dgm:prSet presAssocID="{67B46AAB-EEF2-43E0-B3D5-944BB7BD9AD7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A889ADA5-FE21-407E-A95B-ECFCAEE32533}" type="pres">
      <dgm:prSet presAssocID="{67B46AAB-EEF2-43E0-B3D5-944BB7BD9AD7}" presName="wedge5" presStyleLbl="node1" presStyleIdx="4" presStyleCnt="5"/>
      <dgm:spPr/>
    </dgm:pt>
    <dgm:pt modelId="{86C0AB21-E3AB-4358-9E89-622721593C24}" type="pres">
      <dgm:prSet presAssocID="{67B46AAB-EEF2-43E0-B3D5-944BB7BD9AD7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8685A900-006C-41B2-93DB-F57C9D6551DB}" type="presOf" srcId="{AB2190FE-322E-4B1C-822A-A6B322A14CA3}" destId="{A889ADA5-FE21-407E-A95B-ECFCAEE32533}" srcOrd="0" destOrd="0" presId="urn:microsoft.com/office/officeart/2005/8/layout/chart3"/>
    <dgm:cxn modelId="{B4780E05-50D0-484B-9E7A-C0A6F76BB0E5}" srcId="{67B46AAB-EEF2-43E0-B3D5-944BB7BD9AD7}" destId="{AB2190FE-322E-4B1C-822A-A6B322A14CA3}" srcOrd="4" destOrd="0" parTransId="{E92A03B9-EBE4-4144-A504-F77ABBE1BA0B}" sibTransId="{B8D4A352-8A28-488D-BE9A-DD6FC300EEF1}"/>
    <dgm:cxn modelId="{564A7B05-9A89-42B4-90FC-CA5CD5B5C9F2}" type="presOf" srcId="{65893168-59D5-4C54-8B19-33D7789C52C7}" destId="{13DA3794-CBAB-49EA-99DC-18C6FF5E2C99}" srcOrd="1" destOrd="0" presId="urn:microsoft.com/office/officeart/2005/8/layout/chart3"/>
    <dgm:cxn modelId="{30455E0A-B56C-4B11-812A-98120B944643}" srcId="{67B46AAB-EEF2-43E0-B3D5-944BB7BD9AD7}" destId="{E30C1273-F18B-44A7-BDA2-E016FC4B6A60}" srcOrd="1" destOrd="0" parTransId="{6A6B5A2E-CE37-4136-9DE1-E4E53264CCDF}" sibTransId="{4F1E1E70-E485-4D41-B67C-DACE0E42F931}"/>
    <dgm:cxn modelId="{0D17DD1F-943C-476E-92F7-7E650669DB63}" type="presOf" srcId="{AB2190FE-322E-4B1C-822A-A6B322A14CA3}" destId="{86C0AB21-E3AB-4358-9E89-622721593C24}" srcOrd="1" destOrd="0" presId="urn:microsoft.com/office/officeart/2005/8/layout/chart3"/>
    <dgm:cxn modelId="{92CF6C22-900A-476D-A712-0E9DFD0AD874}" type="presOf" srcId="{169DDD14-7252-4EE6-AE87-728901EB93EC}" destId="{630973AC-753D-48B5-BDEC-08F0C64FDA50}" srcOrd="1" destOrd="0" presId="urn:microsoft.com/office/officeart/2005/8/layout/chart3"/>
    <dgm:cxn modelId="{6ABBD447-2ABB-4CC4-8D05-E4073A12E89D}" type="presOf" srcId="{347E7686-F1DF-4980-8F8D-A59B79053347}" destId="{2B446166-4B3D-4862-9E1B-A6AB4919726D}" srcOrd="0" destOrd="0" presId="urn:microsoft.com/office/officeart/2005/8/layout/chart3"/>
    <dgm:cxn modelId="{7051534D-B397-4E9C-A42D-81808F4E78CF}" type="presOf" srcId="{65893168-59D5-4C54-8B19-33D7789C52C7}" destId="{A4514F13-B60B-4EDD-99EA-3D2718E5F07D}" srcOrd="0" destOrd="0" presId="urn:microsoft.com/office/officeart/2005/8/layout/chart3"/>
    <dgm:cxn modelId="{B6575299-2121-47EE-9AE7-E759FBF0B836}" type="presOf" srcId="{E30C1273-F18B-44A7-BDA2-E016FC4B6A60}" destId="{472DDAAE-02EC-4FF8-8EB8-1063416F8DDA}" srcOrd="0" destOrd="0" presId="urn:microsoft.com/office/officeart/2005/8/layout/chart3"/>
    <dgm:cxn modelId="{9E9180BB-B46C-4BFD-880C-2E5AA4AD0247}" srcId="{67B46AAB-EEF2-43E0-B3D5-944BB7BD9AD7}" destId="{65893168-59D5-4C54-8B19-33D7789C52C7}" srcOrd="0" destOrd="0" parTransId="{A82FFD2C-2566-4D18-95B5-73B8ADF7105B}" sibTransId="{D6847E8C-7A08-48BA-9EB6-0DDADA5A1CCE}"/>
    <dgm:cxn modelId="{B8CD0CBC-4C43-4CFD-B545-BD1B8BD7684D}" type="presOf" srcId="{67B46AAB-EEF2-43E0-B3D5-944BB7BD9AD7}" destId="{0179913D-18D3-4684-8CF6-A738BFC7B7BF}" srcOrd="0" destOrd="0" presId="urn:microsoft.com/office/officeart/2005/8/layout/chart3"/>
    <dgm:cxn modelId="{0AFF6ABD-12D6-46E8-8C9C-BA83398E35B9}" srcId="{67B46AAB-EEF2-43E0-B3D5-944BB7BD9AD7}" destId="{169DDD14-7252-4EE6-AE87-728901EB93EC}" srcOrd="2" destOrd="0" parTransId="{64E5038F-5757-4439-93EC-C3A4B056EC3B}" sibTransId="{6F11693A-3E2B-4F7C-A82C-634B89BA5BA2}"/>
    <dgm:cxn modelId="{71CAB9C4-CDAE-48CE-BEE6-7FA4C634A894}" type="presOf" srcId="{347E7686-F1DF-4980-8F8D-A59B79053347}" destId="{32E3092F-6BEA-470D-8E21-17F53E35FC59}" srcOrd="1" destOrd="0" presId="urn:microsoft.com/office/officeart/2005/8/layout/chart3"/>
    <dgm:cxn modelId="{1427CEC5-881C-45E3-BADC-27885BB886B3}" type="presOf" srcId="{169DDD14-7252-4EE6-AE87-728901EB93EC}" destId="{7F1F13D5-9BF9-4781-AAFF-DE20F63BBF01}" srcOrd="0" destOrd="0" presId="urn:microsoft.com/office/officeart/2005/8/layout/chart3"/>
    <dgm:cxn modelId="{7D00F3C7-C64D-43BC-89A0-9960D8E4962D}" type="presOf" srcId="{E30C1273-F18B-44A7-BDA2-E016FC4B6A60}" destId="{D228EC4B-F5A6-486F-B6DB-01CBEB7C77FE}" srcOrd="1" destOrd="0" presId="urn:microsoft.com/office/officeart/2005/8/layout/chart3"/>
    <dgm:cxn modelId="{18EEA6E4-723D-4B14-9AE6-58C9B8E01986}" srcId="{67B46AAB-EEF2-43E0-B3D5-944BB7BD9AD7}" destId="{347E7686-F1DF-4980-8F8D-A59B79053347}" srcOrd="3" destOrd="0" parTransId="{A580EA5A-E612-420E-AC6E-B2984B731B5E}" sibTransId="{1D676651-E118-4228-A768-F4B563493A02}"/>
    <dgm:cxn modelId="{8E849E96-E4BE-4265-BFA4-38E6A46882AF}" type="presParOf" srcId="{0179913D-18D3-4684-8CF6-A738BFC7B7BF}" destId="{A4514F13-B60B-4EDD-99EA-3D2718E5F07D}" srcOrd="0" destOrd="0" presId="urn:microsoft.com/office/officeart/2005/8/layout/chart3"/>
    <dgm:cxn modelId="{5B3659BC-F3BB-45D2-A23C-E69537069A25}" type="presParOf" srcId="{0179913D-18D3-4684-8CF6-A738BFC7B7BF}" destId="{13DA3794-CBAB-49EA-99DC-18C6FF5E2C99}" srcOrd="1" destOrd="0" presId="urn:microsoft.com/office/officeart/2005/8/layout/chart3"/>
    <dgm:cxn modelId="{C8136C41-0173-41D1-8D8C-976D255D79A5}" type="presParOf" srcId="{0179913D-18D3-4684-8CF6-A738BFC7B7BF}" destId="{472DDAAE-02EC-4FF8-8EB8-1063416F8DDA}" srcOrd="2" destOrd="0" presId="urn:microsoft.com/office/officeart/2005/8/layout/chart3"/>
    <dgm:cxn modelId="{F462094A-6263-4EB6-A733-BAD3B4212A92}" type="presParOf" srcId="{0179913D-18D3-4684-8CF6-A738BFC7B7BF}" destId="{D228EC4B-F5A6-486F-B6DB-01CBEB7C77FE}" srcOrd="3" destOrd="0" presId="urn:microsoft.com/office/officeart/2005/8/layout/chart3"/>
    <dgm:cxn modelId="{E24AAF59-7161-4E32-8491-A06179B8EF18}" type="presParOf" srcId="{0179913D-18D3-4684-8CF6-A738BFC7B7BF}" destId="{7F1F13D5-9BF9-4781-AAFF-DE20F63BBF01}" srcOrd="4" destOrd="0" presId="urn:microsoft.com/office/officeart/2005/8/layout/chart3"/>
    <dgm:cxn modelId="{E4C78647-6CDA-434B-AE01-602F46437390}" type="presParOf" srcId="{0179913D-18D3-4684-8CF6-A738BFC7B7BF}" destId="{630973AC-753D-48B5-BDEC-08F0C64FDA50}" srcOrd="5" destOrd="0" presId="urn:microsoft.com/office/officeart/2005/8/layout/chart3"/>
    <dgm:cxn modelId="{1DD1766D-3BE8-4D58-B8AB-9904B74C2E5C}" type="presParOf" srcId="{0179913D-18D3-4684-8CF6-A738BFC7B7BF}" destId="{2B446166-4B3D-4862-9E1B-A6AB4919726D}" srcOrd="6" destOrd="0" presId="urn:microsoft.com/office/officeart/2005/8/layout/chart3"/>
    <dgm:cxn modelId="{E9D73B7E-0F52-46C2-A79C-8A2BBCA5A55C}" type="presParOf" srcId="{0179913D-18D3-4684-8CF6-A738BFC7B7BF}" destId="{32E3092F-6BEA-470D-8E21-17F53E35FC59}" srcOrd="7" destOrd="0" presId="urn:microsoft.com/office/officeart/2005/8/layout/chart3"/>
    <dgm:cxn modelId="{DF6CAAE5-DE82-4534-A191-6A347FCD8E5A}" type="presParOf" srcId="{0179913D-18D3-4684-8CF6-A738BFC7B7BF}" destId="{A889ADA5-FE21-407E-A95B-ECFCAEE32533}" srcOrd="8" destOrd="0" presId="urn:microsoft.com/office/officeart/2005/8/layout/chart3"/>
    <dgm:cxn modelId="{E40ADF73-5AFC-4EDA-96F4-752E5002979D}" type="presParOf" srcId="{0179913D-18D3-4684-8CF6-A738BFC7B7BF}" destId="{86C0AB21-E3AB-4358-9E89-622721593C24}" srcOrd="9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514F13-B60B-4EDD-99EA-3D2718E5F07D}">
      <dsp:nvSpPr>
        <dsp:cNvPr id="0" name=""/>
        <dsp:cNvSpPr/>
      </dsp:nvSpPr>
      <dsp:spPr>
        <a:xfrm>
          <a:off x="447519" y="252309"/>
          <a:ext cx="3547110" cy="3547110"/>
        </a:xfrm>
        <a:prstGeom prst="pie">
          <a:avLst>
            <a:gd name="adj1" fmla="val 16200000"/>
            <a:gd name="adj2" fmla="val 20520000"/>
          </a:avLst>
        </a:prstGeom>
        <a:solidFill>
          <a:schemeClr val="tx1">
            <a:lumMod val="75000"/>
            <a:lumOff val="2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200" kern="1200">
            <a:latin typeface="+mn-lt"/>
            <a:ea typeface="+mn-ea"/>
            <a:cs typeface="+mn-ea"/>
            <a:sym typeface="+mn-lt"/>
          </a:endParaRPr>
        </a:p>
      </dsp:txBody>
      <dsp:txXfrm>
        <a:off x="2265835" y="782264"/>
        <a:ext cx="1203483" cy="823436"/>
      </dsp:txXfrm>
    </dsp:sp>
    <dsp:sp modelId="{472DDAAE-02EC-4FF8-8EB8-1063416F8DDA}">
      <dsp:nvSpPr>
        <dsp:cNvPr id="0" name=""/>
        <dsp:cNvSpPr/>
      </dsp:nvSpPr>
      <dsp:spPr>
        <a:xfrm>
          <a:off x="323370" y="423330"/>
          <a:ext cx="3547110" cy="3547110"/>
        </a:xfrm>
        <a:prstGeom prst="pie">
          <a:avLst>
            <a:gd name="adj1" fmla="val 20520000"/>
            <a:gd name="adj2" fmla="val 3240000"/>
          </a:avLst>
        </a:prstGeom>
        <a:solidFill>
          <a:schemeClr val="accent4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600" kern="1200">
            <a:latin typeface="+mn-lt"/>
            <a:ea typeface="+mn-ea"/>
            <a:cs typeface="+mn-ea"/>
            <a:sym typeface="+mn-lt"/>
          </a:endParaRPr>
        </a:p>
      </dsp:txBody>
      <dsp:txXfrm>
        <a:off x="2641660" y="2027975"/>
        <a:ext cx="1055687" cy="891000"/>
      </dsp:txXfrm>
    </dsp:sp>
    <dsp:sp modelId="{7F1F13D5-9BF9-4781-AAFF-DE20F63BBF01}">
      <dsp:nvSpPr>
        <dsp:cNvPr id="0" name=""/>
        <dsp:cNvSpPr/>
      </dsp:nvSpPr>
      <dsp:spPr>
        <a:xfrm>
          <a:off x="323370" y="423330"/>
          <a:ext cx="3547110" cy="3547110"/>
        </a:xfrm>
        <a:prstGeom prst="pie">
          <a:avLst>
            <a:gd name="adj1" fmla="val 3240000"/>
            <a:gd name="adj2" fmla="val 7560000"/>
          </a:avLst>
        </a:prstGeom>
        <a:solidFill>
          <a:schemeClr val="accent3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800" kern="1200">
            <a:latin typeface="+mn-lt"/>
            <a:ea typeface="+mn-ea"/>
            <a:cs typeface="+mn-ea"/>
            <a:sym typeface="+mn-lt"/>
          </a:endParaRPr>
        </a:p>
      </dsp:txBody>
      <dsp:txXfrm>
        <a:off x="1463513" y="3083663"/>
        <a:ext cx="1266825" cy="760095"/>
      </dsp:txXfrm>
    </dsp:sp>
    <dsp:sp modelId="{2B446166-4B3D-4862-9E1B-A6AB4919726D}">
      <dsp:nvSpPr>
        <dsp:cNvPr id="0" name=""/>
        <dsp:cNvSpPr/>
      </dsp:nvSpPr>
      <dsp:spPr>
        <a:xfrm>
          <a:off x="323370" y="423330"/>
          <a:ext cx="3547110" cy="3547110"/>
        </a:xfrm>
        <a:prstGeom prst="pie">
          <a:avLst>
            <a:gd name="adj1" fmla="val 7560000"/>
            <a:gd name="adj2" fmla="val 11880000"/>
          </a:avLst>
        </a:prstGeom>
        <a:solidFill>
          <a:schemeClr val="accent6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600" kern="1200" dirty="0">
            <a:latin typeface="+mn-lt"/>
            <a:ea typeface="+mn-ea"/>
            <a:cs typeface="+mn-ea"/>
            <a:sym typeface="+mn-lt"/>
          </a:endParaRPr>
        </a:p>
      </dsp:txBody>
      <dsp:txXfrm>
        <a:off x="492280" y="2027975"/>
        <a:ext cx="1055687" cy="891000"/>
      </dsp:txXfrm>
    </dsp:sp>
    <dsp:sp modelId="{A889ADA5-FE21-407E-A95B-ECFCAEE32533}">
      <dsp:nvSpPr>
        <dsp:cNvPr id="0" name=""/>
        <dsp:cNvSpPr/>
      </dsp:nvSpPr>
      <dsp:spPr>
        <a:xfrm>
          <a:off x="323370" y="423330"/>
          <a:ext cx="3547110" cy="3547110"/>
        </a:xfrm>
        <a:prstGeom prst="pie">
          <a:avLst>
            <a:gd name="adj1" fmla="val 11880000"/>
            <a:gd name="adj2" fmla="val 16200000"/>
          </a:avLst>
        </a:prstGeom>
        <a:solidFill>
          <a:schemeClr val="accent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200" kern="1200">
            <a:latin typeface="+mn-lt"/>
            <a:ea typeface="+mn-ea"/>
            <a:cs typeface="+mn-ea"/>
            <a:sym typeface="+mn-lt"/>
          </a:endParaRPr>
        </a:p>
      </dsp:txBody>
      <dsp:txXfrm>
        <a:off x="840657" y="963842"/>
        <a:ext cx="1203483" cy="8234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E5A828-2945-454D-BFE4-D1239C404BF2}" type="datetimeFigureOut">
              <a:rPr lang="zh-CN" altLang="en-US" smtClean="0"/>
              <a:t>2021/6/18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4153C6-CF54-4FF7-BB7A-911BC1D9BCA4}" type="slidenum">
              <a:rPr lang="zh-CN" altLang="en-US" smtClean="0"/>
              <a:t>‹Nº›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4771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2021/6/18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‹Nº›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1827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2021/6/18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‹Nº›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7805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2021/6/18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‹Nº›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87177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2021/6/18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‹Nº›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5501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2021/6/18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‹Nº›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8653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2021/6/18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‹Nº›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2184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2021/6/18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‹Nº›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5825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2021/6/18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‹Nº›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117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2021/6/18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‹Nº›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4406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8325228" y="6545425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2021/6/18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‹Nº›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80" y="-1"/>
            <a:ext cx="12179121" cy="6914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23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rgbClr val="7DD7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261257" y="261257"/>
            <a:ext cx="11683093" cy="635725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5495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2021/6/18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‹Nº›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4758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2021/6/18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‹Nº›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3094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26.xml"/><Relationship Id="rId1" Type="http://schemas.openxmlformats.org/officeDocument/2006/relationships/tags" Target="../tags/tag2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28.xml"/><Relationship Id="rId1" Type="http://schemas.openxmlformats.org/officeDocument/2006/relationships/tags" Target="../tags/tag27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slideLayout" Target="../slideLayouts/slideLayout8.xml"/><Relationship Id="rId7" Type="http://schemas.openxmlformats.org/officeDocument/2006/relationships/diagramColors" Target="../diagrams/colors1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32.xml"/><Relationship Id="rId1" Type="http://schemas.openxmlformats.org/officeDocument/2006/relationships/tags" Target="../tags/tag3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34.xml"/><Relationship Id="rId1" Type="http://schemas.openxmlformats.org/officeDocument/2006/relationships/tags" Target="../tags/tag3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40.xml"/><Relationship Id="rId1" Type="http://schemas.openxmlformats.org/officeDocument/2006/relationships/tags" Target="../tags/tag3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42.xml"/><Relationship Id="rId1" Type="http://schemas.openxmlformats.org/officeDocument/2006/relationships/tags" Target="../tags/tag4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44.xml"/><Relationship Id="rId1" Type="http://schemas.openxmlformats.org/officeDocument/2006/relationships/tags" Target="../tags/tag4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5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slideLayout" Target="../slideLayouts/slideLayout8.xml"/><Relationship Id="rId5" Type="http://schemas.openxmlformats.org/officeDocument/2006/relationships/tags" Target="../tags/tag5.xml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19.xml"/><Relationship Id="rId7" Type="http://schemas.openxmlformats.org/officeDocument/2006/relationships/slideLayout" Target="../slideLayouts/slideLayout8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tags" Target="../tags/tag22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-455960"/>
            <a:ext cx="12192000" cy="7313960"/>
          </a:xfrm>
          <a:custGeom>
            <a:avLst/>
            <a:gdLst>
              <a:gd name="connsiteX0" fmla="*/ 0 w 12192000"/>
              <a:gd name="connsiteY0" fmla="*/ 0 h 7313960"/>
              <a:gd name="connsiteX1" fmla="*/ 12192000 w 12192000"/>
              <a:gd name="connsiteY1" fmla="*/ 0 h 7313960"/>
              <a:gd name="connsiteX2" fmla="*/ 12192000 w 12192000"/>
              <a:gd name="connsiteY2" fmla="*/ 7313960 h 7313960"/>
              <a:gd name="connsiteX3" fmla="*/ 0 w 12192000"/>
              <a:gd name="connsiteY3" fmla="*/ 7313960 h 7313960"/>
              <a:gd name="connsiteX4" fmla="*/ 0 w 12192000"/>
              <a:gd name="connsiteY4" fmla="*/ 5079475 h 7313960"/>
              <a:gd name="connsiteX5" fmla="*/ 8371268 w 12192000"/>
              <a:gd name="connsiteY5" fmla="*/ 5079475 h 7313960"/>
              <a:gd name="connsiteX6" fmla="*/ 8371268 w 12192000"/>
              <a:gd name="connsiteY6" fmla="*/ 455960 h 7313960"/>
              <a:gd name="connsiteX7" fmla="*/ 0 w 12192000"/>
              <a:gd name="connsiteY7" fmla="*/ 455960 h 7313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7313960">
                <a:moveTo>
                  <a:pt x="0" y="0"/>
                </a:moveTo>
                <a:lnTo>
                  <a:pt x="12192000" y="0"/>
                </a:lnTo>
                <a:lnTo>
                  <a:pt x="12192000" y="7313960"/>
                </a:lnTo>
                <a:lnTo>
                  <a:pt x="0" y="7313960"/>
                </a:lnTo>
                <a:lnTo>
                  <a:pt x="0" y="5079475"/>
                </a:lnTo>
                <a:lnTo>
                  <a:pt x="8371268" y="5079475"/>
                </a:lnTo>
                <a:lnTo>
                  <a:pt x="8371268" y="455960"/>
                </a:lnTo>
                <a:lnTo>
                  <a:pt x="0" y="455960"/>
                </a:lnTo>
                <a:close/>
              </a:path>
            </a:pathLst>
          </a:custGeom>
        </p:spPr>
      </p:pic>
      <p:grpSp>
        <p:nvGrpSpPr>
          <p:cNvPr id="7" name="组合 6"/>
          <p:cNvGrpSpPr/>
          <p:nvPr/>
        </p:nvGrpSpPr>
        <p:grpSpPr>
          <a:xfrm>
            <a:off x="2163653" y="3902759"/>
            <a:ext cx="6774287" cy="1200329"/>
            <a:chOff x="1313646" y="1790164"/>
            <a:chExt cx="6774287" cy="1200329"/>
          </a:xfrm>
        </p:grpSpPr>
        <p:sp>
          <p:nvSpPr>
            <p:cNvPr id="5" name="文本框 4"/>
            <p:cNvSpPr txBox="1"/>
            <p:nvPr/>
          </p:nvSpPr>
          <p:spPr>
            <a:xfrm>
              <a:off x="1313646" y="1790164"/>
              <a:ext cx="6774287" cy="580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s-PE" altLang="zh-CN" sz="2400" b="1" dirty="0">
                  <a:solidFill>
                    <a:schemeClr val="accent3"/>
                  </a:solidFill>
                  <a:cs typeface="+mn-ea"/>
                  <a:sym typeface="+mn-lt"/>
                </a:rPr>
                <a:t>presentación</a:t>
              </a:r>
              <a:endParaRPr lang="zh-CN" altLang="en-US" sz="2400" dirty="0">
                <a:solidFill>
                  <a:schemeClr val="accent3"/>
                </a:solidFill>
                <a:cs typeface="+mn-ea"/>
                <a:sym typeface="+mn-lt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1313646" y="2436495"/>
              <a:ext cx="6375043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一丝真诚胜过千两黄金，一丝温暖能抵万里寒霜，一声问候送来温馨甜蜜，一条短信捎去我万般心意，你的快乐是我最大的心愿，祝父亲节快乐！</a:t>
              </a:r>
            </a:p>
          </p:txBody>
        </p:sp>
      </p:grp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234ADA7-4645-4CC8-9295-CCB7D6FBF907}"/>
              </a:ext>
            </a:extLst>
          </p:cNvPr>
          <p:cNvSpPr txBox="1"/>
          <p:nvPr/>
        </p:nvSpPr>
        <p:spPr>
          <a:xfrm>
            <a:off x="2068497" y="2247625"/>
            <a:ext cx="9017215" cy="1589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1500">
                <a:solidFill>
                  <a:schemeClr val="accent1"/>
                </a:solidFill>
                <a:latin typeface="华文琥珀" panose="02010800040101010101" pitchFamily="2" charset="-122"/>
                <a:ea typeface="华文琥珀" panose="02010800040101010101" pitchFamily="2" charset="-122"/>
                <a:cs typeface="+mn-ea"/>
              </a:defRPr>
            </a:lvl1pPr>
          </a:lstStyle>
          <a:p>
            <a:r>
              <a:rPr lang="es-PE" sz="7200" dirty="0"/>
              <a:t>Father's day</a:t>
            </a:r>
          </a:p>
        </p:txBody>
      </p:sp>
    </p:spTree>
    <p:extLst>
      <p:ext uri="{BB962C8B-B14F-4D97-AF65-F5344CB8AC3E}">
        <p14:creationId xmlns:p14="http://schemas.microsoft.com/office/powerpoint/2010/main" val="26953125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>
            <a:grpSpLocks/>
          </p:cNvGrpSpPr>
          <p:nvPr/>
        </p:nvGrpSpPr>
        <p:grpSpPr bwMode="auto">
          <a:xfrm>
            <a:off x="1006475" y="4016374"/>
            <a:ext cx="2374900" cy="1292960"/>
            <a:chOff x="1019773" y="3948963"/>
            <a:chExt cx="2374312" cy="1292868"/>
          </a:xfrm>
        </p:grpSpPr>
        <p:sp>
          <p:nvSpPr>
            <p:cNvPr id="18" name="TextBox 17"/>
            <p:cNvSpPr txBox="1"/>
            <p:nvPr/>
          </p:nvSpPr>
          <p:spPr>
            <a:xfrm>
              <a:off x="1019773" y="4410893"/>
              <a:ext cx="2374312" cy="83093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这里输入你要写的文字作为填充文本吧！这里输入你要写的文字作为填充文本吧！这里输入你要写的文字作为填充文本吧！。</a:t>
              </a:r>
              <a:endParaRPr lang="en-US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504773" y="3948963"/>
              <a:ext cx="1415421" cy="46163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defTabSz="914377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ea"/>
                  <a:sym typeface="+mn-lt"/>
                </a:rPr>
                <a:t>输入你的标题</a:t>
              </a:r>
            </a:p>
          </p:txBody>
        </p:sp>
      </p:grpSp>
      <p:grpSp>
        <p:nvGrpSpPr>
          <p:cNvPr id="21" name="Group 20"/>
          <p:cNvGrpSpPr>
            <a:grpSpLocks/>
          </p:cNvGrpSpPr>
          <p:nvPr/>
        </p:nvGrpSpPr>
        <p:grpSpPr bwMode="auto">
          <a:xfrm>
            <a:off x="2986089" y="4702174"/>
            <a:ext cx="2374900" cy="1292960"/>
            <a:chOff x="1019773" y="3948963"/>
            <a:chExt cx="2374312" cy="1292868"/>
          </a:xfrm>
        </p:grpSpPr>
        <p:sp>
          <p:nvSpPr>
            <p:cNvPr id="22" name="TextBox 21"/>
            <p:cNvSpPr txBox="1"/>
            <p:nvPr/>
          </p:nvSpPr>
          <p:spPr>
            <a:xfrm>
              <a:off x="1019773" y="4410893"/>
              <a:ext cx="2374312" cy="83093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这里输入你要写的文字作为填充文本吧！这里输入你要写的文字作为填充文本吧！这里输入你要写的文字作为填充文本吧！。</a:t>
              </a:r>
              <a:endParaRPr lang="en-US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504773" y="3948963"/>
              <a:ext cx="1415421" cy="46163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defTabSz="914377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ea"/>
                  <a:sym typeface="+mn-lt"/>
                </a:rPr>
                <a:t>输入你的标题</a:t>
              </a:r>
            </a:p>
          </p:txBody>
        </p:sp>
      </p:grpSp>
      <p:grpSp>
        <p:nvGrpSpPr>
          <p:cNvPr id="24" name="Group 23"/>
          <p:cNvGrpSpPr>
            <a:grpSpLocks/>
          </p:cNvGrpSpPr>
          <p:nvPr/>
        </p:nvGrpSpPr>
        <p:grpSpPr bwMode="auto">
          <a:xfrm>
            <a:off x="4949826" y="4124324"/>
            <a:ext cx="2373313" cy="1292960"/>
            <a:chOff x="1019773" y="3948963"/>
            <a:chExt cx="2374312" cy="1292868"/>
          </a:xfrm>
        </p:grpSpPr>
        <p:sp>
          <p:nvSpPr>
            <p:cNvPr id="25" name="TextBox 24"/>
            <p:cNvSpPr txBox="1"/>
            <p:nvPr/>
          </p:nvSpPr>
          <p:spPr>
            <a:xfrm>
              <a:off x="1019773" y="4410893"/>
              <a:ext cx="2374312" cy="83093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这里输入你要写的文字作为填充文本吧！这里输入你要写的文字作为填充文本吧！这里输入你要写的文字作为填充文本吧！。</a:t>
              </a:r>
              <a:endParaRPr lang="en-US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504303" y="3948963"/>
              <a:ext cx="1416368" cy="46163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defTabSz="914377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ea"/>
                  <a:sym typeface="+mn-lt"/>
                </a:rPr>
                <a:t>输入你的标题</a:t>
              </a:r>
            </a:p>
          </p:txBody>
        </p:sp>
      </p:grpSp>
      <p:grpSp>
        <p:nvGrpSpPr>
          <p:cNvPr id="27" name="Group 26"/>
          <p:cNvGrpSpPr>
            <a:grpSpLocks/>
          </p:cNvGrpSpPr>
          <p:nvPr/>
        </p:nvGrpSpPr>
        <p:grpSpPr bwMode="auto">
          <a:xfrm>
            <a:off x="6896101" y="4675189"/>
            <a:ext cx="2373313" cy="1292959"/>
            <a:chOff x="1019773" y="3948963"/>
            <a:chExt cx="2374312" cy="1292867"/>
          </a:xfrm>
        </p:grpSpPr>
        <p:sp>
          <p:nvSpPr>
            <p:cNvPr id="28" name="TextBox 27"/>
            <p:cNvSpPr txBox="1"/>
            <p:nvPr/>
          </p:nvSpPr>
          <p:spPr>
            <a:xfrm>
              <a:off x="1019773" y="4410892"/>
              <a:ext cx="2374312" cy="83093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这里输入你要写的文字作为填充文本吧！这里输入你要写的文字作为填充文本吧！这里输入你要写的文字作为填充文本吧！。</a:t>
              </a:r>
              <a:endParaRPr lang="en-US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505096" y="3948963"/>
              <a:ext cx="1416368" cy="46163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defTabSz="914377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ea"/>
                  <a:sym typeface="+mn-lt"/>
                </a:rPr>
                <a:t>输入你的标题</a:t>
              </a:r>
            </a:p>
          </p:txBody>
        </p:sp>
      </p:grpSp>
      <p:grpSp>
        <p:nvGrpSpPr>
          <p:cNvPr id="30" name="Group 29"/>
          <p:cNvGrpSpPr>
            <a:grpSpLocks/>
          </p:cNvGrpSpPr>
          <p:nvPr/>
        </p:nvGrpSpPr>
        <p:grpSpPr bwMode="auto">
          <a:xfrm>
            <a:off x="8877301" y="4137024"/>
            <a:ext cx="2374900" cy="1292960"/>
            <a:chOff x="1019773" y="3948963"/>
            <a:chExt cx="2374312" cy="1292868"/>
          </a:xfrm>
        </p:grpSpPr>
        <p:sp>
          <p:nvSpPr>
            <p:cNvPr id="31" name="TextBox 30"/>
            <p:cNvSpPr txBox="1"/>
            <p:nvPr/>
          </p:nvSpPr>
          <p:spPr>
            <a:xfrm>
              <a:off x="1019773" y="4410893"/>
              <a:ext cx="2374312" cy="83093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这里输入你要写的文字作为填充文本吧！这里输入你要写的文字作为填充文本吧！这里输入你要写的文字作为填充文本吧！。</a:t>
              </a:r>
              <a:endParaRPr lang="en-US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505567" y="3948963"/>
              <a:ext cx="1415421" cy="46163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defTabSz="914377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ea"/>
                  <a:sym typeface="+mn-lt"/>
                </a:rPr>
                <a:t>输入你的标题</a:t>
              </a:r>
            </a:p>
          </p:txBody>
        </p:sp>
      </p:grpSp>
      <p:sp>
        <p:nvSpPr>
          <p:cNvPr id="60" name="矩形 59"/>
          <p:cNvSpPr/>
          <p:nvPr/>
        </p:nvSpPr>
        <p:spPr>
          <a:xfrm>
            <a:off x="4141655" y="0"/>
            <a:ext cx="3908692" cy="647700"/>
          </a:xfrm>
          <a:prstGeom prst="rect">
            <a:avLst/>
          </a:prstGeom>
          <a:solidFill>
            <a:srgbClr val="7DD7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等腰三角形 60"/>
          <p:cNvSpPr/>
          <p:nvPr/>
        </p:nvSpPr>
        <p:spPr>
          <a:xfrm flipV="1">
            <a:off x="8035741" y="0"/>
            <a:ext cx="346259" cy="647700"/>
          </a:xfrm>
          <a:prstGeom prst="triangle">
            <a:avLst>
              <a:gd name="adj" fmla="val 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等腰三角形 61"/>
          <p:cNvSpPr/>
          <p:nvPr/>
        </p:nvSpPr>
        <p:spPr>
          <a:xfrm flipH="1" flipV="1">
            <a:off x="3795396" y="0"/>
            <a:ext cx="346259" cy="647700"/>
          </a:xfrm>
          <a:prstGeom prst="triangle">
            <a:avLst>
              <a:gd name="adj" fmla="val 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PA_文本框 7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649453" y="127441"/>
            <a:ext cx="28931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0960" tIns="30480" rIns="60960" bIns="3048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450940"/>
            <a:r>
              <a:rPr lang="zh-CN" altLang="en-US" sz="2400" b="1" spc="300" dirty="0">
                <a:solidFill>
                  <a:schemeClr val="bg1"/>
                </a:solidFill>
                <a:cs typeface="+mn-ea"/>
                <a:sym typeface="+mn-lt"/>
              </a:rPr>
              <a:t>在此输入你的标题</a:t>
            </a:r>
            <a:endParaRPr lang="en-CA" sz="2400" b="1" spc="3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4" name="PA_文本框 7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727200" y="736939"/>
            <a:ext cx="8737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0960" tIns="30480" rIns="60960" bIns="30480" anchor="ctr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450940">
              <a:lnSpc>
                <a:spcPct val="130000"/>
              </a:lnSpc>
            </a:pP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PPT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模板对于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PPT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就像衣服对于人。这里输入你要写的文字作为填充文本吧！这里输入你要写的文字作为填充文本吧！这里输入你要写的文字作为填充文本吧！。同时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PPT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模板可以让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PPT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思路更清晰、逻辑更严谨，更方便处理图表、文字、图片等内容。</a:t>
            </a:r>
            <a:endParaRPr lang="en-US" sz="1000" i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4344" y="1917248"/>
            <a:ext cx="1879163" cy="1810203"/>
          </a:xfrm>
          <a:prstGeom prst="rect">
            <a:avLst/>
          </a:prstGeom>
        </p:spPr>
      </p:pic>
      <p:pic>
        <p:nvPicPr>
          <p:cNvPr id="65" name="图片 6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6900" y="1917248"/>
            <a:ext cx="1879163" cy="1810203"/>
          </a:xfrm>
          <a:prstGeom prst="rect">
            <a:avLst/>
          </a:prstGeom>
        </p:spPr>
      </p:pic>
      <p:pic>
        <p:nvPicPr>
          <p:cNvPr id="66" name="图片 6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31520" y="1917248"/>
            <a:ext cx="1879163" cy="1810203"/>
          </a:xfrm>
          <a:prstGeom prst="rect">
            <a:avLst/>
          </a:prstGeom>
        </p:spPr>
      </p:pic>
      <p:pic>
        <p:nvPicPr>
          <p:cNvPr id="67" name="图片 6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4209" y="2744566"/>
            <a:ext cx="1879163" cy="1810203"/>
          </a:xfrm>
          <a:prstGeom prst="rect">
            <a:avLst/>
          </a:prstGeom>
        </p:spPr>
      </p:pic>
      <p:pic>
        <p:nvPicPr>
          <p:cNvPr id="68" name="图片 6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1611" y="2744566"/>
            <a:ext cx="1879163" cy="1810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621969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39"/>
          <p:cNvSpPr txBox="1"/>
          <p:nvPr/>
        </p:nvSpPr>
        <p:spPr>
          <a:xfrm>
            <a:off x="2095639" y="1874838"/>
            <a:ext cx="1415772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输入你的标题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049854" y="1874838"/>
            <a:ext cx="1415772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输入你的标题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969934" y="1874838"/>
            <a:ext cx="1415772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输入你的标题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073539" y="5421313"/>
            <a:ext cx="1415772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输入你的标题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033309" y="5421313"/>
            <a:ext cx="1415772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输入你的标题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980761" y="5421313"/>
            <a:ext cx="1415772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输入你的标题</a:t>
            </a:r>
          </a:p>
        </p:txBody>
      </p:sp>
      <p:grpSp>
        <p:nvGrpSpPr>
          <p:cNvPr id="24" name="Group 23"/>
          <p:cNvGrpSpPr>
            <a:grpSpLocks/>
          </p:cNvGrpSpPr>
          <p:nvPr/>
        </p:nvGrpSpPr>
        <p:grpSpPr bwMode="auto">
          <a:xfrm>
            <a:off x="6775451" y="1377952"/>
            <a:ext cx="3052763" cy="3241675"/>
            <a:chOff x="6819593" y="1214376"/>
            <a:chExt cx="3052489" cy="3241587"/>
          </a:xfrm>
        </p:grpSpPr>
        <p:grpSp>
          <p:nvGrpSpPr>
            <p:cNvPr id="2" name="Group 45"/>
            <p:cNvGrpSpPr/>
            <p:nvPr/>
          </p:nvGrpSpPr>
          <p:grpSpPr>
            <a:xfrm>
              <a:off x="6819593" y="1214376"/>
              <a:ext cx="3052489" cy="3114679"/>
              <a:chOff x="5144977" y="929194"/>
              <a:chExt cx="2475022" cy="2525446"/>
            </a:xfrm>
            <a:solidFill>
              <a:srgbClr val="895881"/>
            </a:solidFill>
          </p:grpSpPr>
          <p:sp>
            <p:nvSpPr>
              <p:cNvPr id="3" name="Rectangle 2"/>
              <p:cNvSpPr/>
              <p:nvPr/>
            </p:nvSpPr>
            <p:spPr bwMode="auto">
              <a:xfrm rot="13500000">
                <a:off x="5633321" y="1875554"/>
                <a:ext cx="1090742" cy="2067430"/>
              </a:xfrm>
              <a:prstGeom prst="rect">
                <a:avLst/>
              </a:prstGeom>
              <a:solidFill>
                <a:schemeClr val="accent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ea"/>
                  <a:sym typeface="+mn-lt"/>
                </a:endParaRPr>
              </a:p>
            </p:txBody>
          </p:sp>
          <p:sp>
            <p:nvSpPr>
              <p:cNvPr id="4" name="Isosceles Triangle 3"/>
              <p:cNvSpPr/>
              <p:nvPr/>
            </p:nvSpPr>
            <p:spPr bwMode="auto">
              <a:xfrm rot="2700000">
                <a:off x="6247517" y="1454261"/>
                <a:ext cx="1897550" cy="847415"/>
              </a:xfrm>
              <a:prstGeom prst="triangle">
                <a:avLst>
                  <a:gd name="adj" fmla="val 47444"/>
                </a:avLst>
              </a:prstGeom>
              <a:solidFill>
                <a:schemeClr val="accent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ea"/>
                  <a:sym typeface="+mn-lt"/>
                </a:endParaRPr>
              </a:p>
            </p:txBody>
          </p:sp>
        </p:grpSp>
        <p:sp>
          <p:nvSpPr>
            <p:cNvPr id="22558" name="Freeform 37"/>
            <p:cNvSpPr>
              <a:spLocks noEditPoints="1"/>
            </p:cNvSpPr>
            <p:nvPr/>
          </p:nvSpPr>
          <p:spPr bwMode="auto">
            <a:xfrm>
              <a:off x="7511475" y="3890502"/>
              <a:ext cx="569408" cy="565461"/>
            </a:xfrm>
            <a:custGeom>
              <a:avLst/>
              <a:gdLst>
                <a:gd name="T0" fmla="*/ 0 w 120"/>
                <a:gd name="T1" fmla="*/ 282731 h 120"/>
                <a:gd name="T2" fmla="*/ 569408 w 120"/>
                <a:gd name="T3" fmla="*/ 282731 h 120"/>
                <a:gd name="T4" fmla="*/ 393841 w 120"/>
                <a:gd name="T5" fmla="*/ 113092 h 120"/>
                <a:gd name="T6" fmla="*/ 408076 w 120"/>
                <a:gd name="T7" fmla="*/ 65970 h 120"/>
                <a:gd name="T8" fmla="*/ 408076 w 120"/>
                <a:gd name="T9" fmla="*/ 131941 h 120"/>
                <a:gd name="T10" fmla="*/ 223018 w 120"/>
                <a:gd name="T11" fmla="*/ 362837 h 120"/>
                <a:gd name="T12" fmla="*/ 194548 w 120"/>
                <a:gd name="T13" fmla="*/ 414671 h 120"/>
                <a:gd name="T14" fmla="*/ 180313 w 120"/>
                <a:gd name="T15" fmla="*/ 447657 h 120"/>
                <a:gd name="T16" fmla="*/ 175567 w 120"/>
                <a:gd name="T17" fmla="*/ 518339 h 120"/>
                <a:gd name="T18" fmla="*/ 147097 w 120"/>
                <a:gd name="T19" fmla="*/ 466505 h 120"/>
                <a:gd name="T20" fmla="*/ 123372 w 120"/>
                <a:gd name="T21" fmla="*/ 419384 h 120"/>
                <a:gd name="T22" fmla="*/ 80666 w 120"/>
                <a:gd name="T23" fmla="*/ 386398 h 120"/>
                <a:gd name="T24" fmla="*/ 75921 w 120"/>
                <a:gd name="T25" fmla="*/ 320428 h 120"/>
                <a:gd name="T26" fmla="*/ 71176 w 120"/>
                <a:gd name="T27" fmla="*/ 282731 h 120"/>
                <a:gd name="T28" fmla="*/ 47451 w 120"/>
                <a:gd name="T29" fmla="*/ 254457 h 120"/>
                <a:gd name="T30" fmla="*/ 47451 w 120"/>
                <a:gd name="T31" fmla="*/ 212048 h 120"/>
                <a:gd name="T32" fmla="*/ 180313 w 120"/>
                <a:gd name="T33" fmla="*/ 94244 h 120"/>
                <a:gd name="T34" fmla="*/ 147097 w 120"/>
                <a:gd name="T35" fmla="*/ 94244 h 120"/>
                <a:gd name="T36" fmla="*/ 132862 w 120"/>
                <a:gd name="T37" fmla="*/ 122517 h 120"/>
                <a:gd name="T38" fmla="*/ 151842 w 120"/>
                <a:gd name="T39" fmla="*/ 131941 h 120"/>
                <a:gd name="T40" fmla="*/ 147097 w 120"/>
                <a:gd name="T41" fmla="*/ 113092 h 120"/>
                <a:gd name="T42" fmla="*/ 223018 w 120"/>
                <a:gd name="T43" fmla="*/ 141365 h 120"/>
                <a:gd name="T44" fmla="*/ 194548 w 120"/>
                <a:gd name="T45" fmla="*/ 160214 h 120"/>
                <a:gd name="T46" fmla="*/ 175567 w 120"/>
                <a:gd name="T47" fmla="*/ 169638 h 120"/>
                <a:gd name="T48" fmla="*/ 180313 w 120"/>
                <a:gd name="T49" fmla="*/ 202624 h 120"/>
                <a:gd name="T50" fmla="*/ 156587 w 120"/>
                <a:gd name="T51" fmla="*/ 230897 h 120"/>
                <a:gd name="T52" fmla="*/ 137607 w 120"/>
                <a:gd name="T53" fmla="*/ 240321 h 120"/>
                <a:gd name="T54" fmla="*/ 99646 w 120"/>
                <a:gd name="T55" fmla="*/ 230897 h 120"/>
                <a:gd name="T56" fmla="*/ 71176 w 120"/>
                <a:gd name="T57" fmla="*/ 254457 h 120"/>
                <a:gd name="T58" fmla="*/ 75921 w 120"/>
                <a:gd name="T59" fmla="*/ 273306 h 120"/>
                <a:gd name="T60" fmla="*/ 128117 w 120"/>
                <a:gd name="T61" fmla="*/ 292155 h 120"/>
                <a:gd name="T62" fmla="*/ 194548 w 120"/>
                <a:gd name="T63" fmla="*/ 311004 h 120"/>
                <a:gd name="T64" fmla="*/ 223018 w 120"/>
                <a:gd name="T65" fmla="*/ 362837 h 120"/>
                <a:gd name="T66" fmla="*/ 260979 w 120"/>
                <a:gd name="T67" fmla="*/ 98956 h 120"/>
                <a:gd name="T68" fmla="*/ 208783 w 120"/>
                <a:gd name="T69" fmla="*/ 70683 h 120"/>
                <a:gd name="T70" fmla="*/ 298939 w 120"/>
                <a:gd name="T71" fmla="*/ 47122 h 120"/>
                <a:gd name="T72" fmla="*/ 507722 w 120"/>
                <a:gd name="T73" fmla="*/ 292155 h 120"/>
                <a:gd name="T74" fmla="*/ 436546 w 120"/>
                <a:gd name="T75" fmla="*/ 480642 h 120"/>
                <a:gd name="T76" fmla="*/ 431801 w 120"/>
                <a:gd name="T77" fmla="*/ 433520 h 120"/>
                <a:gd name="T78" fmla="*/ 398586 w 120"/>
                <a:gd name="T79" fmla="*/ 381686 h 120"/>
                <a:gd name="T80" fmla="*/ 313174 w 120"/>
                <a:gd name="T81" fmla="*/ 315716 h 120"/>
                <a:gd name="T82" fmla="*/ 460271 w 120"/>
                <a:gd name="T83" fmla="*/ 263882 h 120"/>
                <a:gd name="T84" fmla="*/ 498232 w 120"/>
                <a:gd name="T85" fmla="*/ 230897 h 120"/>
                <a:gd name="T86" fmla="*/ 441291 w 120"/>
                <a:gd name="T87" fmla="*/ 183775 h 120"/>
                <a:gd name="T88" fmla="*/ 431801 w 120"/>
                <a:gd name="T89" fmla="*/ 245033 h 120"/>
                <a:gd name="T90" fmla="*/ 374860 w 120"/>
                <a:gd name="T91" fmla="*/ 230897 h 120"/>
                <a:gd name="T92" fmla="*/ 346390 w 120"/>
                <a:gd name="T93" fmla="*/ 207336 h 120"/>
                <a:gd name="T94" fmla="*/ 360625 w 120"/>
                <a:gd name="T95" fmla="*/ 164926 h 120"/>
                <a:gd name="T96" fmla="*/ 427056 w 120"/>
                <a:gd name="T97" fmla="*/ 169638 h 120"/>
                <a:gd name="T98" fmla="*/ 474507 w 120"/>
                <a:gd name="T99" fmla="*/ 169638 h 120"/>
                <a:gd name="T100" fmla="*/ 498232 w 120"/>
                <a:gd name="T101" fmla="*/ 150790 h 120"/>
                <a:gd name="T102" fmla="*/ 521957 w 120"/>
                <a:gd name="T103" fmla="*/ 268594 h 120"/>
                <a:gd name="T104" fmla="*/ 507722 w 120"/>
                <a:gd name="T105" fmla="*/ 292155 h 12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120" h="120">
                  <a:moveTo>
                    <a:pt x="60" y="0"/>
                  </a:moveTo>
                  <a:cubicBezTo>
                    <a:pt x="27" y="0"/>
                    <a:pt x="0" y="27"/>
                    <a:pt x="0" y="60"/>
                  </a:cubicBezTo>
                  <a:cubicBezTo>
                    <a:pt x="0" y="93"/>
                    <a:pt x="27" y="120"/>
                    <a:pt x="60" y="120"/>
                  </a:cubicBezTo>
                  <a:cubicBezTo>
                    <a:pt x="93" y="120"/>
                    <a:pt x="120" y="93"/>
                    <a:pt x="120" y="60"/>
                  </a:cubicBezTo>
                  <a:cubicBezTo>
                    <a:pt x="120" y="27"/>
                    <a:pt x="93" y="0"/>
                    <a:pt x="60" y="0"/>
                  </a:cubicBezTo>
                  <a:close/>
                  <a:moveTo>
                    <a:pt x="83" y="24"/>
                  </a:moveTo>
                  <a:cubicBezTo>
                    <a:pt x="87" y="21"/>
                    <a:pt x="87" y="21"/>
                    <a:pt x="87" y="21"/>
                  </a:cubicBezTo>
                  <a:cubicBezTo>
                    <a:pt x="87" y="21"/>
                    <a:pt x="85" y="17"/>
                    <a:pt x="86" y="14"/>
                  </a:cubicBezTo>
                  <a:cubicBezTo>
                    <a:pt x="87" y="14"/>
                    <a:pt x="91" y="16"/>
                    <a:pt x="94" y="20"/>
                  </a:cubicBezTo>
                  <a:cubicBezTo>
                    <a:pt x="92" y="29"/>
                    <a:pt x="86" y="28"/>
                    <a:pt x="86" y="28"/>
                  </a:cubicBezTo>
                  <a:cubicBezTo>
                    <a:pt x="86" y="28"/>
                    <a:pt x="82" y="28"/>
                    <a:pt x="83" y="24"/>
                  </a:cubicBezTo>
                  <a:close/>
                  <a:moveTo>
                    <a:pt x="47" y="77"/>
                  </a:moveTo>
                  <a:cubicBezTo>
                    <a:pt x="46" y="78"/>
                    <a:pt x="45" y="81"/>
                    <a:pt x="44" y="84"/>
                  </a:cubicBezTo>
                  <a:cubicBezTo>
                    <a:pt x="43" y="86"/>
                    <a:pt x="42" y="87"/>
                    <a:pt x="41" y="88"/>
                  </a:cubicBezTo>
                  <a:cubicBezTo>
                    <a:pt x="39" y="89"/>
                    <a:pt x="39" y="91"/>
                    <a:pt x="39" y="91"/>
                  </a:cubicBezTo>
                  <a:cubicBezTo>
                    <a:pt x="38" y="95"/>
                    <a:pt x="38" y="95"/>
                    <a:pt x="38" y="95"/>
                  </a:cubicBezTo>
                  <a:cubicBezTo>
                    <a:pt x="38" y="95"/>
                    <a:pt x="39" y="99"/>
                    <a:pt x="40" y="100"/>
                  </a:cubicBezTo>
                  <a:cubicBezTo>
                    <a:pt x="40" y="102"/>
                    <a:pt x="37" y="110"/>
                    <a:pt x="37" y="110"/>
                  </a:cubicBezTo>
                  <a:cubicBezTo>
                    <a:pt x="34" y="109"/>
                    <a:pt x="33" y="106"/>
                    <a:pt x="32" y="104"/>
                  </a:cubicBezTo>
                  <a:cubicBezTo>
                    <a:pt x="32" y="102"/>
                    <a:pt x="30" y="101"/>
                    <a:pt x="31" y="99"/>
                  </a:cubicBezTo>
                  <a:cubicBezTo>
                    <a:pt x="31" y="96"/>
                    <a:pt x="29" y="95"/>
                    <a:pt x="28" y="94"/>
                  </a:cubicBezTo>
                  <a:cubicBezTo>
                    <a:pt x="27" y="92"/>
                    <a:pt x="26" y="90"/>
                    <a:pt x="26" y="89"/>
                  </a:cubicBezTo>
                  <a:cubicBezTo>
                    <a:pt x="26" y="88"/>
                    <a:pt x="23" y="86"/>
                    <a:pt x="23" y="86"/>
                  </a:cubicBezTo>
                  <a:cubicBezTo>
                    <a:pt x="23" y="86"/>
                    <a:pt x="18" y="83"/>
                    <a:pt x="17" y="82"/>
                  </a:cubicBezTo>
                  <a:cubicBezTo>
                    <a:pt x="16" y="81"/>
                    <a:pt x="15" y="77"/>
                    <a:pt x="15" y="75"/>
                  </a:cubicBezTo>
                  <a:cubicBezTo>
                    <a:pt x="15" y="73"/>
                    <a:pt x="16" y="68"/>
                    <a:pt x="16" y="68"/>
                  </a:cubicBezTo>
                  <a:cubicBezTo>
                    <a:pt x="16" y="68"/>
                    <a:pt x="18" y="66"/>
                    <a:pt x="17" y="65"/>
                  </a:cubicBezTo>
                  <a:cubicBezTo>
                    <a:pt x="15" y="64"/>
                    <a:pt x="15" y="60"/>
                    <a:pt x="15" y="60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3" y="58"/>
                    <a:pt x="11" y="55"/>
                    <a:pt x="10" y="54"/>
                  </a:cubicBezTo>
                  <a:cubicBezTo>
                    <a:pt x="10" y="52"/>
                    <a:pt x="10" y="51"/>
                    <a:pt x="11" y="50"/>
                  </a:cubicBezTo>
                  <a:cubicBezTo>
                    <a:pt x="11" y="49"/>
                    <a:pt x="10" y="46"/>
                    <a:pt x="10" y="45"/>
                  </a:cubicBezTo>
                  <a:cubicBezTo>
                    <a:pt x="20" y="20"/>
                    <a:pt x="37" y="15"/>
                    <a:pt x="37" y="15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38" y="20"/>
                    <a:pt x="35" y="21"/>
                    <a:pt x="34" y="21"/>
                  </a:cubicBezTo>
                  <a:cubicBezTo>
                    <a:pt x="32" y="20"/>
                    <a:pt x="31" y="20"/>
                    <a:pt x="31" y="20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29" y="23"/>
                    <a:pt x="28" y="25"/>
                    <a:pt x="28" y="26"/>
                  </a:cubicBezTo>
                  <a:cubicBezTo>
                    <a:pt x="28" y="27"/>
                    <a:pt x="29" y="29"/>
                    <a:pt x="29" y="29"/>
                  </a:cubicBezTo>
                  <a:cubicBezTo>
                    <a:pt x="29" y="29"/>
                    <a:pt x="32" y="29"/>
                    <a:pt x="32" y="28"/>
                  </a:cubicBezTo>
                  <a:cubicBezTo>
                    <a:pt x="32" y="27"/>
                    <a:pt x="32" y="26"/>
                    <a:pt x="32" y="26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1" y="24"/>
                    <a:pt x="34" y="23"/>
                    <a:pt x="40" y="24"/>
                  </a:cubicBezTo>
                  <a:cubicBezTo>
                    <a:pt x="47" y="24"/>
                    <a:pt x="44" y="29"/>
                    <a:pt x="47" y="30"/>
                  </a:cubicBezTo>
                  <a:cubicBezTo>
                    <a:pt x="50" y="31"/>
                    <a:pt x="45" y="35"/>
                    <a:pt x="44" y="37"/>
                  </a:cubicBezTo>
                  <a:cubicBezTo>
                    <a:pt x="43" y="39"/>
                    <a:pt x="41" y="34"/>
                    <a:pt x="41" y="34"/>
                  </a:cubicBezTo>
                  <a:cubicBezTo>
                    <a:pt x="41" y="34"/>
                    <a:pt x="43" y="32"/>
                    <a:pt x="40" y="32"/>
                  </a:cubicBezTo>
                  <a:cubicBezTo>
                    <a:pt x="37" y="31"/>
                    <a:pt x="35" y="36"/>
                    <a:pt x="37" y="36"/>
                  </a:cubicBezTo>
                  <a:cubicBezTo>
                    <a:pt x="38" y="36"/>
                    <a:pt x="40" y="38"/>
                    <a:pt x="39" y="39"/>
                  </a:cubicBezTo>
                  <a:cubicBezTo>
                    <a:pt x="39" y="40"/>
                    <a:pt x="39" y="40"/>
                    <a:pt x="38" y="43"/>
                  </a:cubicBezTo>
                  <a:cubicBezTo>
                    <a:pt x="36" y="46"/>
                    <a:pt x="34" y="48"/>
                    <a:pt x="34" y="48"/>
                  </a:cubicBezTo>
                  <a:cubicBezTo>
                    <a:pt x="34" y="48"/>
                    <a:pt x="32" y="47"/>
                    <a:pt x="33" y="49"/>
                  </a:cubicBezTo>
                  <a:cubicBezTo>
                    <a:pt x="34" y="51"/>
                    <a:pt x="33" y="54"/>
                    <a:pt x="33" y="55"/>
                  </a:cubicBezTo>
                  <a:cubicBezTo>
                    <a:pt x="33" y="57"/>
                    <a:pt x="29" y="54"/>
                    <a:pt x="29" y="51"/>
                  </a:cubicBezTo>
                  <a:cubicBezTo>
                    <a:pt x="28" y="48"/>
                    <a:pt x="25" y="51"/>
                    <a:pt x="24" y="51"/>
                  </a:cubicBezTo>
                  <a:cubicBezTo>
                    <a:pt x="23" y="51"/>
                    <a:pt x="21" y="50"/>
                    <a:pt x="21" y="49"/>
                  </a:cubicBezTo>
                  <a:cubicBezTo>
                    <a:pt x="20" y="48"/>
                    <a:pt x="15" y="52"/>
                    <a:pt x="14" y="52"/>
                  </a:cubicBezTo>
                  <a:cubicBezTo>
                    <a:pt x="13" y="53"/>
                    <a:pt x="13" y="55"/>
                    <a:pt x="15" y="54"/>
                  </a:cubicBezTo>
                  <a:cubicBezTo>
                    <a:pt x="17" y="53"/>
                    <a:pt x="19" y="54"/>
                    <a:pt x="19" y="56"/>
                  </a:cubicBezTo>
                  <a:cubicBezTo>
                    <a:pt x="18" y="58"/>
                    <a:pt x="16" y="57"/>
                    <a:pt x="16" y="58"/>
                  </a:cubicBezTo>
                  <a:cubicBezTo>
                    <a:pt x="17" y="60"/>
                    <a:pt x="19" y="61"/>
                    <a:pt x="19" y="63"/>
                  </a:cubicBezTo>
                  <a:cubicBezTo>
                    <a:pt x="20" y="65"/>
                    <a:pt x="25" y="63"/>
                    <a:pt x="27" y="62"/>
                  </a:cubicBezTo>
                  <a:cubicBezTo>
                    <a:pt x="28" y="62"/>
                    <a:pt x="33" y="61"/>
                    <a:pt x="33" y="63"/>
                  </a:cubicBezTo>
                  <a:cubicBezTo>
                    <a:pt x="34" y="65"/>
                    <a:pt x="39" y="66"/>
                    <a:pt x="41" y="66"/>
                  </a:cubicBezTo>
                  <a:cubicBezTo>
                    <a:pt x="43" y="67"/>
                    <a:pt x="46" y="67"/>
                    <a:pt x="49" y="69"/>
                  </a:cubicBezTo>
                  <a:cubicBezTo>
                    <a:pt x="51" y="72"/>
                    <a:pt x="47" y="76"/>
                    <a:pt x="47" y="77"/>
                  </a:cubicBezTo>
                  <a:close/>
                  <a:moveTo>
                    <a:pt x="59" y="14"/>
                  </a:moveTo>
                  <a:cubicBezTo>
                    <a:pt x="58" y="17"/>
                    <a:pt x="54" y="20"/>
                    <a:pt x="55" y="21"/>
                  </a:cubicBezTo>
                  <a:cubicBezTo>
                    <a:pt x="55" y="22"/>
                    <a:pt x="55" y="27"/>
                    <a:pt x="51" y="23"/>
                  </a:cubicBezTo>
                  <a:cubicBezTo>
                    <a:pt x="47" y="19"/>
                    <a:pt x="43" y="18"/>
                    <a:pt x="44" y="15"/>
                  </a:cubicBezTo>
                  <a:cubicBezTo>
                    <a:pt x="44" y="14"/>
                    <a:pt x="48" y="14"/>
                    <a:pt x="48" y="13"/>
                  </a:cubicBezTo>
                  <a:cubicBezTo>
                    <a:pt x="53" y="7"/>
                    <a:pt x="62" y="8"/>
                    <a:pt x="63" y="10"/>
                  </a:cubicBezTo>
                  <a:cubicBezTo>
                    <a:pt x="61" y="12"/>
                    <a:pt x="59" y="11"/>
                    <a:pt x="59" y="14"/>
                  </a:cubicBezTo>
                  <a:close/>
                  <a:moveTo>
                    <a:pt x="107" y="62"/>
                  </a:moveTo>
                  <a:cubicBezTo>
                    <a:pt x="107" y="62"/>
                    <a:pt x="109" y="65"/>
                    <a:pt x="112" y="65"/>
                  </a:cubicBezTo>
                  <a:cubicBezTo>
                    <a:pt x="110" y="87"/>
                    <a:pt x="92" y="102"/>
                    <a:pt x="92" y="102"/>
                  </a:cubicBezTo>
                  <a:cubicBezTo>
                    <a:pt x="89" y="99"/>
                    <a:pt x="90" y="96"/>
                    <a:pt x="90" y="96"/>
                  </a:cubicBezTo>
                  <a:cubicBezTo>
                    <a:pt x="91" y="92"/>
                    <a:pt x="91" y="92"/>
                    <a:pt x="91" y="92"/>
                  </a:cubicBezTo>
                  <a:cubicBezTo>
                    <a:pt x="91" y="85"/>
                    <a:pt x="91" y="85"/>
                    <a:pt x="91" y="85"/>
                  </a:cubicBezTo>
                  <a:cubicBezTo>
                    <a:pt x="91" y="85"/>
                    <a:pt x="91" y="77"/>
                    <a:pt x="84" y="81"/>
                  </a:cubicBezTo>
                  <a:cubicBezTo>
                    <a:pt x="77" y="83"/>
                    <a:pt x="80" y="83"/>
                    <a:pt x="72" y="83"/>
                  </a:cubicBezTo>
                  <a:cubicBezTo>
                    <a:pt x="64" y="84"/>
                    <a:pt x="66" y="67"/>
                    <a:pt x="66" y="67"/>
                  </a:cubicBezTo>
                  <a:cubicBezTo>
                    <a:pt x="66" y="43"/>
                    <a:pt x="84" y="61"/>
                    <a:pt x="84" y="61"/>
                  </a:cubicBezTo>
                  <a:cubicBezTo>
                    <a:pt x="95" y="69"/>
                    <a:pt x="97" y="56"/>
                    <a:pt x="97" y="56"/>
                  </a:cubicBezTo>
                  <a:cubicBezTo>
                    <a:pt x="104" y="53"/>
                    <a:pt x="104" y="53"/>
                    <a:pt x="104" y="53"/>
                  </a:cubicBezTo>
                  <a:cubicBezTo>
                    <a:pt x="105" y="49"/>
                    <a:pt x="105" y="49"/>
                    <a:pt x="105" y="49"/>
                  </a:cubicBezTo>
                  <a:cubicBezTo>
                    <a:pt x="104" y="44"/>
                    <a:pt x="104" y="44"/>
                    <a:pt x="104" y="44"/>
                  </a:cubicBezTo>
                  <a:cubicBezTo>
                    <a:pt x="93" y="39"/>
                    <a:pt x="93" y="39"/>
                    <a:pt x="93" y="39"/>
                  </a:cubicBezTo>
                  <a:cubicBezTo>
                    <a:pt x="93" y="39"/>
                    <a:pt x="91" y="43"/>
                    <a:pt x="94" y="48"/>
                  </a:cubicBezTo>
                  <a:cubicBezTo>
                    <a:pt x="94" y="48"/>
                    <a:pt x="93" y="53"/>
                    <a:pt x="91" y="52"/>
                  </a:cubicBezTo>
                  <a:cubicBezTo>
                    <a:pt x="84" y="48"/>
                    <a:pt x="84" y="48"/>
                    <a:pt x="84" y="48"/>
                  </a:cubicBezTo>
                  <a:cubicBezTo>
                    <a:pt x="84" y="48"/>
                    <a:pt x="82" y="47"/>
                    <a:pt x="79" y="49"/>
                  </a:cubicBezTo>
                  <a:cubicBezTo>
                    <a:pt x="75" y="52"/>
                    <a:pt x="69" y="49"/>
                    <a:pt x="69" y="49"/>
                  </a:cubicBezTo>
                  <a:cubicBezTo>
                    <a:pt x="69" y="49"/>
                    <a:pt x="69" y="46"/>
                    <a:pt x="73" y="44"/>
                  </a:cubicBezTo>
                  <a:cubicBezTo>
                    <a:pt x="76" y="42"/>
                    <a:pt x="76" y="42"/>
                    <a:pt x="76" y="42"/>
                  </a:cubicBezTo>
                  <a:cubicBezTo>
                    <a:pt x="76" y="42"/>
                    <a:pt x="75" y="38"/>
                    <a:pt x="76" y="35"/>
                  </a:cubicBezTo>
                  <a:cubicBezTo>
                    <a:pt x="77" y="32"/>
                    <a:pt x="78" y="35"/>
                    <a:pt x="81" y="33"/>
                  </a:cubicBezTo>
                  <a:cubicBezTo>
                    <a:pt x="84" y="31"/>
                    <a:pt x="86" y="37"/>
                    <a:pt x="90" y="36"/>
                  </a:cubicBezTo>
                  <a:cubicBezTo>
                    <a:pt x="94" y="36"/>
                    <a:pt x="92" y="35"/>
                    <a:pt x="95" y="33"/>
                  </a:cubicBezTo>
                  <a:cubicBezTo>
                    <a:pt x="98" y="32"/>
                    <a:pt x="100" y="36"/>
                    <a:pt x="100" y="36"/>
                  </a:cubicBezTo>
                  <a:cubicBezTo>
                    <a:pt x="106" y="37"/>
                    <a:pt x="106" y="37"/>
                    <a:pt x="106" y="37"/>
                  </a:cubicBezTo>
                  <a:cubicBezTo>
                    <a:pt x="106" y="37"/>
                    <a:pt x="105" y="30"/>
                    <a:pt x="105" y="32"/>
                  </a:cubicBezTo>
                  <a:cubicBezTo>
                    <a:pt x="109" y="38"/>
                    <a:pt x="114" y="55"/>
                    <a:pt x="112" y="58"/>
                  </a:cubicBezTo>
                  <a:cubicBezTo>
                    <a:pt x="111" y="57"/>
                    <a:pt x="110" y="57"/>
                    <a:pt x="110" y="57"/>
                  </a:cubicBezTo>
                  <a:cubicBezTo>
                    <a:pt x="103" y="57"/>
                    <a:pt x="103" y="57"/>
                    <a:pt x="103" y="57"/>
                  </a:cubicBezTo>
                  <a:lnTo>
                    <a:pt x="107" y="6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zh-CN" altLang="en-US">
                <a:latin typeface="+mn-lt"/>
                <a:cs typeface="+mn-ea"/>
                <a:sym typeface="+mn-lt"/>
              </a:endParaRPr>
            </a:p>
          </p:txBody>
        </p:sp>
      </p:grpSp>
      <p:grpSp>
        <p:nvGrpSpPr>
          <p:cNvPr id="23" name="Group 22"/>
          <p:cNvGrpSpPr>
            <a:grpSpLocks/>
          </p:cNvGrpSpPr>
          <p:nvPr/>
        </p:nvGrpSpPr>
        <p:grpSpPr bwMode="auto">
          <a:xfrm>
            <a:off x="6143625" y="2554288"/>
            <a:ext cx="1376363" cy="1706562"/>
            <a:chOff x="6142833" y="2554042"/>
            <a:chExt cx="1377461" cy="1707312"/>
          </a:xfrm>
        </p:grpSpPr>
        <p:grpSp>
          <p:nvGrpSpPr>
            <p:cNvPr id="7" name="Group 25"/>
            <p:cNvGrpSpPr/>
            <p:nvPr/>
          </p:nvGrpSpPr>
          <p:grpSpPr>
            <a:xfrm rot="18900000">
              <a:off x="6142833" y="2554042"/>
              <a:ext cx="1377461" cy="1707312"/>
              <a:chOff x="4800600" y="1504950"/>
              <a:chExt cx="1371600" cy="1700048"/>
            </a:xfrm>
            <a:solidFill>
              <a:srgbClr val="00BBD6"/>
            </a:solidFill>
          </p:grpSpPr>
          <p:sp>
            <p:nvSpPr>
              <p:cNvPr id="8" name="Rectangle 7"/>
              <p:cNvSpPr/>
              <p:nvPr/>
            </p:nvSpPr>
            <p:spPr bwMode="auto">
              <a:xfrm>
                <a:off x="4800600" y="1504950"/>
                <a:ext cx="1371600" cy="1371600"/>
              </a:xfrm>
              <a:prstGeom prst="rect">
                <a:avLst/>
              </a:prstGeom>
              <a:solidFill>
                <a:schemeClr val="accent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ea"/>
                  <a:sym typeface="+mn-lt"/>
                </a:endParaRPr>
              </a:p>
            </p:txBody>
          </p:sp>
          <p:sp>
            <p:nvSpPr>
              <p:cNvPr id="9" name="Isosceles Triangle 8"/>
              <p:cNvSpPr/>
              <p:nvPr/>
            </p:nvSpPr>
            <p:spPr bwMode="auto">
              <a:xfrm rot="10800000">
                <a:off x="5295900" y="2876550"/>
                <a:ext cx="381000" cy="328448"/>
              </a:xfrm>
              <a:prstGeom prst="triangle">
                <a:avLst/>
              </a:prstGeom>
              <a:solidFill>
                <a:schemeClr val="accent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ea"/>
                  <a:sym typeface="+mn-lt"/>
                </a:endParaRPr>
              </a:p>
            </p:txBody>
          </p:sp>
        </p:grpSp>
        <p:grpSp>
          <p:nvGrpSpPr>
            <p:cNvPr id="63" name="Group 62"/>
            <p:cNvGrpSpPr/>
            <p:nvPr/>
          </p:nvGrpSpPr>
          <p:grpSpPr>
            <a:xfrm>
              <a:off x="6491680" y="2902131"/>
              <a:ext cx="617799" cy="517344"/>
              <a:chOff x="5099051" y="3930651"/>
              <a:chExt cx="390525" cy="327025"/>
            </a:xfrm>
            <a:solidFill>
              <a:schemeClr val="bg1"/>
            </a:solidFill>
          </p:grpSpPr>
          <p:sp>
            <p:nvSpPr>
              <p:cNvPr id="64" name="Freeform 103"/>
              <p:cNvSpPr>
                <a:spLocks/>
              </p:cNvSpPr>
              <p:nvPr/>
            </p:nvSpPr>
            <p:spPr bwMode="auto">
              <a:xfrm>
                <a:off x="5165726" y="4027488"/>
                <a:ext cx="255588" cy="230188"/>
              </a:xfrm>
              <a:custGeom>
                <a:avLst/>
                <a:gdLst>
                  <a:gd name="T0" fmla="*/ 0 w 161"/>
                  <a:gd name="T1" fmla="*/ 62 h 145"/>
                  <a:gd name="T2" fmla="*/ 0 w 161"/>
                  <a:gd name="T3" fmla="*/ 145 h 145"/>
                  <a:gd name="T4" fmla="*/ 31 w 161"/>
                  <a:gd name="T5" fmla="*/ 145 h 145"/>
                  <a:gd name="T6" fmla="*/ 130 w 161"/>
                  <a:gd name="T7" fmla="*/ 145 h 145"/>
                  <a:gd name="T8" fmla="*/ 161 w 161"/>
                  <a:gd name="T9" fmla="*/ 145 h 145"/>
                  <a:gd name="T10" fmla="*/ 161 w 161"/>
                  <a:gd name="T11" fmla="*/ 62 h 145"/>
                  <a:gd name="T12" fmla="*/ 81 w 161"/>
                  <a:gd name="T13" fmla="*/ 0 h 145"/>
                  <a:gd name="T14" fmla="*/ 0 w 161"/>
                  <a:gd name="T15" fmla="*/ 62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1" h="145">
                    <a:moveTo>
                      <a:pt x="0" y="62"/>
                    </a:moveTo>
                    <a:lnTo>
                      <a:pt x="0" y="145"/>
                    </a:lnTo>
                    <a:lnTo>
                      <a:pt x="31" y="145"/>
                    </a:lnTo>
                    <a:lnTo>
                      <a:pt x="130" y="145"/>
                    </a:lnTo>
                    <a:lnTo>
                      <a:pt x="161" y="145"/>
                    </a:lnTo>
                    <a:lnTo>
                      <a:pt x="161" y="62"/>
                    </a:lnTo>
                    <a:lnTo>
                      <a:pt x="81" y="0"/>
                    </a:lnTo>
                    <a:lnTo>
                      <a:pt x="0" y="6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ea"/>
                  <a:sym typeface="+mn-lt"/>
                </a:endParaRPr>
              </a:p>
            </p:txBody>
          </p:sp>
          <p:sp>
            <p:nvSpPr>
              <p:cNvPr id="65" name="Freeform 104"/>
              <p:cNvSpPr>
                <a:spLocks/>
              </p:cNvSpPr>
              <p:nvPr/>
            </p:nvSpPr>
            <p:spPr bwMode="auto">
              <a:xfrm>
                <a:off x="5099051" y="3930651"/>
                <a:ext cx="390525" cy="195263"/>
              </a:xfrm>
              <a:custGeom>
                <a:avLst/>
                <a:gdLst>
                  <a:gd name="T0" fmla="*/ 225 w 246"/>
                  <a:gd name="T1" fmla="*/ 80 h 123"/>
                  <a:gd name="T2" fmla="*/ 225 w 246"/>
                  <a:gd name="T3" fmla="*/ 21 h 123"/>
                  <a:gd name="T4" fmla="*/ 182 w 246"/>
                  <a:gd name="T5" fmla="*/ 21 h 123"/>
                  <a:gd name="T6" fmla="*/ 182 w 246"/>
                  <a:gd name="T7" fmla="*/ 47 h 123"/>
                  <a:gd name="T8" fmla="*/ 123 w 246"/>
                  <a:gd name="T9" fmla="*/ 0 h 123"/>
                  <a:gd name="T10" fmla="*/ 123 w 246"/>
                  <a:gd name="T11" fmla="*/ 0 h 123"/>
                  <a:gd name="T12" fmla="*/ 123 w 246"/>
                  <a:gd name="T13" fmla="*/ 0 h 123"/>
                  <a:gd name="T14" fmla="*/ 123 w 246"/>
                  <a:gd name="T15" fmla="*/ 0 h 123"/>
                  <a:gd name="T16" fmla="*/ 123 w 246"/>
                  <a:gd name="T17" fmla="*/ 0 h 123"/>
                  <a:gd name="T18" fmla="*/ 0 w 246"/>
                  <a:gd name="T19" fmla="*/ 97 h 123"/>
                  <a:gd name="T20" fmla="*/ 21 w 246"/>
                  <a:gd name="T21" fmla="*/ 123 h 123"/>
                  <a:gd name="T22" fmla="*/ 123 w 246"/>
                  <a:gd name="T23" fmla="*/ 42 h 123"/>
                  <a:gd name="T24" fmla="*/ 225 w 246"/>
                  <a:gd name="T25" fmla="*/ 123 h 123"/>
                  <a:gd name="T26" fmla="*/ 246 w 246"/>
                  <a:gd name="T27" fmla="*/ 97 h 123"/>
                  <a:gd name="T28" fmla="*/ 225 w 246"/>
                  <a:gd name="T29" fmla="*/ 80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46" h="123">
                    <a:moveTo>
                      <a:pt x="225" y="80"/>
                    </a:moveTo>
                    <a:lnTo>
                      <a:pt x="225" y="21"/>
                    </a:lnTo>
                    <a:lnTo>
                      <a:pt x="182" y="21"/>
                    </a:lnTo>
                    <a:lnTo>
                      <a:pt x="182" y="47"/>
                    </a:lnTo>
                    <a:lnTo>
                      <a:pt x="123" y="0"/>
                    </a:lnTo>
                    <a:lnTo>
                      <a:pt x="123" y="0"/>
                    </a:lnTo>
                    <a:lnTo>
                      <a:pt x="123" y="0"/>
                    </a:lnTo>
                    <a:lnTo>
                      <a:pt x="123" y="0"/>
                    </a:lnTo>
                    <a:lnTo>
                      <a:pt x="123" y="0"/>
                    </a:lnTo>
                    <a:lnTo>
                      <a:pt x="0" y="97"/>
                    </a:lnTo>
                    <a:lnTo>
                      <a:pt x="21" y="123"/>
                    </a:lnTo>
                    <a:lnTo>
                      <a:pt x="123" y="42"/>
                    </a:lnTo>
                    <a:lnTo>
                      <a:pt x="225" y="123"/>
                    </a:lnTo>
                    <a:lnTo>
                      <a:pt x="246" y="97"/>
                    </a:lnTo>
                    <a:lnTo>
                      <a:pt x="225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2" name="Group 21"/>
          <p:cNvGrpSpPr>
            <a:grpSpLocks/>
          </p:cNvGrpSpPr>
          <p:nvPr/>
        </p:nvGrpSpPr>
        <p:grpSpPr bwMode="auto">
          <a:xfrm>
            <a:off x="5003801" y="3459163"/>
            <a:ext cx="1708151" cy="1377950"/>
            <a:chOff x="5003894" y="3459740"/>
            <a:chExt cx="1707313" cy="1377461"/>
          </a:xfrm>
        </p:grpSpPr>
        <p:grpSp>
          <p:nvGrpSpPr>
            <p:cNvPr id="10" name="Group 22"/>
            <p:cNvGrpSpPr/>
            <p:nvPr/>
          </p:nvGrpSpPr>
          <p:grpSpPr>
            <a:xfrm rot="13500000">
              <a:off x="5168820" y="3294814"/>
              <a:ext cx="1377461" cy="1707313"/>
              <a:chOff x="4800600" y="1504950"/>
              <a:chExt cx="1371600" cy="1700048"/>
            </a:xfrm>
            <a:solidFill>
              <a:srgbClr val="937963"/>
            </a:solidFill>
          </p:grpSpPr>
          <p:sp>
            <p:nvSpPr>
              <p:cNvPr id="11" name="Rectangle 10"/>
              <p:cNvSpPr/>
              <p:nvPr/>
            </p:nvSpPr>
            <p:spPr bwMode="auto">
              <a:xfrm>
                <a:off x="4800600" y="1504950"/>
                <a:ext cx="1371600" cy="1371600"/>
              </a:xfrm>
              <a:prstGeom prst="rect">
                <a:avLst/>
              </a:pr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ea"/>
                  <a:sym typeface="+mn-lt"/>
                </a:endParaRPr>
              </a:p>
            </p:txBody>
          </p:sp>
          <p:sp>
            <p:nvSpPr>
              <p:cNvPr id="12" name="Isosceles Triangle 11"/>
              <p:cNvSpPr/>
              <p:nvPr/>
            </p:nvSpPr>
            <p:spPr bwMode="auto">
              <a:xfrm rot="10800000">
                <a:off x="5295900" y="2876550"/>
                <a:ext cx="381000" cy="328448"/>
              </a:xfrm>
              <a:prstGeom prst="triangle">
                <a:avLst/>
              </a:pr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ea"/>
                  <a:sym typeface="+mn-lt"/>
                </a:endParaRPr>
              </a:p>
            </p:txBody>
          </p:sp>
        </p:grpSp>
        <p:sp>
          <p:nvSpPr>
            <p:cNvPr id="22554" name="Freeform 101"/>
            <p:cNvSpPr>
              <a:spLocks noEditPoints="1"/>
            </p:cNvSpPr>
            <p:nvPr/>
          </p:nvSpPr>
          <p:spPr bwMode="auto">
            <a:xfrm>
              <a:off x="5461537" y="4081844"/>
              <a:ext cx="581051" cy="537569"/>
            </a:xfrm>
            <a:custGeom>
              <a:avLst/>
              <a:gdLst>
                <a:gd name="T0" fmla="*/ 39 w 68"/>
                <a:gd name="T1" fmla="*/ 36 h 63"/>
                <a:gd name="T2" fmla="*/ 41 w 68"/>
                <a:gd name="T3" fmla="*/ 44 h 63"/>
                <a:gd name="T4" fmla="*/ 35 w 68"/>
                <a:gd name="T5" fmla="*/ 50 h 63"/>
                <a:gd name="T6" fmla="*/ 27 w 68"/>
                <a:gd name="T7" fmla="*/ 53 h 63"/>
                <a:gd name="T8" fmla="*/ 18 w 68"/>
                <a:gd name="T9" fmla="*/ 53 h 63"/>
                <a:gd name="T10" fmla="*/ 11 w 68"/>
                <a:gd name="T11" fmla="*/ 50 h 63"/>
                <a:gd name="T12" fmla="*/ 4 w 68"/>
                <a:gd name="T13" fmla="*/ 44 h 63"/>
                <a:gd name="T14" fmla="*/ 6 w 68"/>
                <a:gd name="T15" fmla="*/ 36 h 63"/>
                <a:gd name="T16" fmla="*/ 0 w 68"/>
                <a:gd name="T17" fmla="*/ 28 h 63"/>
                <a:gd name="T18" fmla="*/ 7 w 68"/>
                <a:gd name="T19" fmla="*/ 23 h 63"/>
                <a:gd name="T20" fmla="*/ 4 w 68"/>
                <a:gd name="T21" fmla="*/ 18 h 63"/>
                <a:gd name="T22" fmla="*/ 15 w 68"/>
                <a:gd name="T23" fmla="*/ 16 h 63"/>
                <a:gd name="T24" fmla="*/ 19 w 68"/>
                <a:gd name="T25" fmla="*/ 8 h 63"/>
                <a:gd name="T26" fmla="*/ 28 w 68"/>
                <a:gd name="T27" fmla="*/ 15 h 63"/>
                <a:gd name="T28" fmla="*/ 35 w 68"/>
                <a:gd name="T29" fmla="*/ 12 h 63"/>
                <a:gd name="T30" fmla="*/ 41 w 68"/>
                <a:gd name="T31" fmla="*/ 19 h 63"/>
                <a:gd name="T32" fmla="*/ 45 w 68"/>
                <a:gd name="T33" fmla="*/ 27 h 63"/>
                <a:gd name="T34" fmla="*/ 23 w 68"/>
                <a:gd name="T35" fmla="*/ 22 h 63"/>
                <a:gd name="T36" fmla="*/ 32 w 68"/>
                <a:gd name="T37" fmla="*/ 31 h 63"/>
                <a:gd name="T38" fmla="*/ 63 w 68"/>
                <a:gd name="T39" fmla="*/ 16 h 63"/>
                <a:gd name="T40" fmla="*/ 64 w 68"/>
                <a:gd name="T41" fmla="*/ 24 h 63"/>
                <a:gd name="T42" fmla="*/ 55 w 68"/>
                <a:gd name="T43" fmla="*/ 22 h 63"/>
                <a:gd name="T44" fmla="*/ 46 w 68"/>
                <a:gd name="T45" fmla="*/ 24 h 63"/>
                <a:gd name="T46" fmla="*/ 46 w 68"/>
                <a:gd name="T47" fmla="*/ 16 h 63"/>
                <a:gd name="T48" fmla="*/ 46 w 68"/>
                <a:gd name="T49" fmla="*/ 9 h 63"/>
                <a:gd name="T50" fmla="*/ 46 w 68"/>
                <a:gd name="T51" fmla="*/ 2 h 63"/>
                <a:gd name="T52" fmla="*/ 55 w 68"/>
                <a:gd name="T53" fmla="*/ 4 h 63"/>
                <a:gd name="T54" fmla="*/ 59 w 68"/>
                <a:gd name="T55" fmla="*/ 0 h 63"/>
                <a:gd name="T56" fmla="*/ 62 w 68"/>
                <a:gd name="T57" fmla="*/ 7 h 63"/>
                <a:gd name="T58" fmla="*/ 68 w 68"/>
                <a:gd name="T59" fmla="*/ 15 h 63"/>
                <a:gd name="T60" fmla="*/ 62 w 68"/>
                <a:gd name="T61" fmla="*/ 55 h 63"/>
                <a:gd name="T62" fmla="*/ 59 w 68"/>
                <a:gd name="T63" fmla="*/ 63 h 63"/>
                <a:gd name="T64" fmla="*/ 54 w 68"/>
                <a:gd name="T65" fmla="*/ 59 h 63"/>
                <a:gd name="T66" fmla="*/ 45 w 68"/>
                <a:gd name="T67" fmla="*/ 60 h 63"/>
                <a:gd name="T68" fmla="*/ 41 w 68"/>
                <a:gd name="T69" fmla="*/ 52 h 63"/>
                <a:gd name="T70" fmla="*/ 47 w 68"/>
                <a:gd name="T71" fmla="*/ 44 h 63"/>
                <a:gd name="T72" fmla="*/ 50 w 68"/>
                <a:gd name="T73" fmla="*/ 36 h 63"/>
                <a:gd name="T74" fmla="*/ 56 w 68"/>
                <a:gd name="T75" fmla="*/ 40 h 63"/>
                <a:gd name="T76" fmla="*/ 64 w 68"/>
                <a:gd name="T77" fmla="*/ 39 h 63"/>
                <a:gd name="T78" fmla="*/ 63 w 68"/>
                <a:gd name="T79" fmla="*/ 46 h 63"/>
                <a:gd name="T80" fmla="*/ 55 w 68"/>
                <a:gd name="T81" fmla="*/ 8 h 63"/>
                <a:gd name="T82" fmla="*/ 59 w 68"/>
                <a:gd name="T83" fmla="*/ 13 h 63"/>
                <a:gd name="T84" fmla="*/ 50 w 68"/>
                <a:gd name="T85" fmla="*/ 49 h 63"/>
                <a:gd name="T86" fmla="*/ 55 w 68"/>
                <a:gd name="T87" fmla="*/ 45 h 6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68" h="63">
                  <a:moveTo>
                    <a:pt x="45" y="35"/>
                  </a:moveTo>
                  <a:cubicBezTo>
                    <a:pt x="45" y="35"/>
                    <a:pt x="45" y="36"/>
                    <a:pt x="45" y="36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39" y="37"/>
                    <a:pt x="38" y="38"/>
                    <a:pt x="38" y="39"/>
                  </a:cubicBezTo>
                  <a:cubicBezTo>
                    <a:pt x="39" y="41"/>
                    <a:pt x="40" y="42"/>
                    <a:pt x="41" y="43"/>
                  </a:cubicBezTo>
                  <a:cubicBezTo>
                    <a:pt x="41" y="43"/>
                    <a:pt x="41" y="44"/>
                    <a:pt x="41" y="44"/>
                  </a:cubicBezTo>
                  <a:cubicBezTo>
                    <a:pt x="41" y="44"/>
                    <a:pt x="41" y="44"/>
                    <a:pt x="41" y="45"/>
                  </a:cubicBezTo>
                  <a:cubicBezTo>
                    <a:pt x="40" y="46"/>
                    <a:pt x="36" y="50"/>
                    <a:pt x="35" y="50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0" y="47"/>
                    <a:pt x="29" y="47"/>
                    <a:pt x="28" y="48"/>
                  </a:cubicBezTo>
                  <a:cubicBezTo>
                    <a:pt x="28" y="49"/>
                    <a:pt x="27" y="51"/>
                    <a:pt x="27" y="53"/>
                  </a:cubicBezTo>
                  <a:cubicBezTo>
                    <a:pt x="27" y="54"/>
                    <a:pt x="26" y="54"/>
                    <a:pt x="26" y="54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19" y="54"/>
                    <a:pt x="18" y="54"/>
                    <a:pt x="18" y="53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6" y="47"/>
                    <a:pt x="16" y="47"/>
                    <a:pt x="15" y="47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10" y="50"/>
                    <a:pt x="9" y="50"/>
                    <a:pt x="9" y="50"/>
                  </a:cubicBezTo>
                  <a:cubicBezTo>
                    <a:pt x="8" y="49"/>
                    <a:pt x="4" y="45"/>
                    <a:pt x="4" y="44"/>
                  </a:cubicBezTo>
                  <a:cubicBezTo>
                    <a:pt x="4" y="44"/>
                    <a:pt x="4" y="44"/>
                    <a:pt x="4" y="43"/>
                  </a:cubicBezTo>
                  <a:cubicBezTo>
                    <a:pt x="5" y="42"/>
                    <a:pt x="6" y="41"/>
                    <a:pt x="7" y="39"/>
                  </a:cubicBezTo>
                  <a:cubicBezTo>
                    <a:pt x="7" y="38"/>
                    <a:pt x="6" y="37"/>
                    <a:pt x="6" y="36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0" y="35"/>
                    <a:pt x="0" y="35"/>
                    <a:pt x="0" y="34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7"/>
                    <a:pt x="0" y="27"/>
                    <a:pt x="1" y="27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5"/>
                    <a:pt x="7" y="24"/>
                    <a:pt x="7" y="23"/>
                  </a:cubicBezTo>
                  <a:cubicBezTo>
                    <a:pt x="6" y="22"/>
                    <a:pt x="5" y="20"/>
                    <a:pt x="4" y="19"/>
                  </a:cubicBezTo>
                  <a:cubicBezTo>
                    <a:pt x="4" y="19"/>
                    <a:pt x="4" y="19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5" y="17"/>
                    <a:pt x="9" y="12"/>
                    <a:pt x="10" y="12"/>
                  </a:cubicBezTo>
                  <a:cubicBezTo>
                    <a:pt x="10" y="12"/>
                    <a:pt x="10" y="12"/>
                    <a:pt x="11" y="13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6" y="15"/>
                    <a:pt x="16" y="15"/>
                    <a:pt x="17" y="15"/>
                  </a:cubicBezTo>
                  <a:cubicBezTo>
                    <a:pt x="18" y="13"/>
                    <a:pt x="18" y="11"/>
                    <a:pt x="18" y="9"/>
                  </a:cubicBezTo>
                  <a:cubicBezTo>
                    <a:pt x="18" y="9"/>
                    <a:pt x="19" y="8"/>
                    <a:pt x="19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6" y="8"/>
                    <a:pt x="27" y="9"/>
                    <a:pt x="27" y="9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9" y="15"/>
                    <a:pt x="30" y="15"/>
                    <a:pt x="31" y="16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6" y="12"/>
                    <a:pt x="36" y="12"/>
                    <a:pt x="36" y="13"/>
                  </a:cubicBezTo>
                  <a:cubicBezTo>
                    <a:pt x="37" y="13"/>
                    <a:pt x="41" y="17"/>
                    <a:pt x="41" y="18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40" y="20"/>
                    <a:pt x="39" y="22"/>
                    <a:pt x="38" y="23"/>
                  </a:cubicBezTo>
                  <a:cubicBezTo>
                    <a:pt x="38" y="24"/>
                    <a:pt x="39" y="25"/>
                    <a:pt x="39" y="26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8"/>
                  </a:cubicBezTo>
                  <a:lnTo>
                    <a:pt x="45" y="35"/>
                  </a:lnTo>
                  <a:close/>
                  <a:moveTo>
                    <a:pt x="23" y="22"/>
                  </a:moveTo>
                  <a:cubicBezTo>
                    <a:pt x="18" y="22"/>
                    <a:pt x="13" y="26"/>
                    <a:pt x="13" y="31"/>
                  </a:cubicBezTo>
                  <a:cubicBezTo>
                    <a:pt x="13" y="36"/>
                    <a:pt x="18" y="40"/>
                    <a:pt x="23" y="40"/>
                  </a:cubicBezTo>
                  <a:cubicBezTo>
                    <a:pt x="28" y="40"/>
                    <a:pt x="32" y="36"/>
                    <a:pt x="32" y="31"/>
                  </a:cubicBezTo>
                  <a:cubicBezTo>
                    <a:pt x="32" y="26"/>
                    <a:pt x="28" y="22"/>
                    <a:pt x="23" y="22"/>
                  </a:cubicBezTo>
                  <a:close/>
                  <a:moveTo>
                    <a:pt x="68" y="15"/>
                  </a:moveTo>
                  <a:cubicBezTo>
                    <a:pt x="68" y="16"/>
                    <a:pt x="64" y="16"/>
                    <a:pt x="63" y="16"/>
                  </a:cubicBezTo>
                  <a:cubicBezTo>
                    <a:pt x="63" y="17"/>
                    <a:pt x="62" y="18"/>
                    <a:pt x="62" y="18"/>
                  </a:cubicBezTo>
                  <a:cubicBezTo>
                    <a:pt x="62" y="19"/>
                    <a:pt x="64" y="23"/>
                    <a:pt x="64" y="23"/>
                  </a:cubicBezTo>
                  <a:cubicBezTo>
                    <a:pt x="64" y="23"/>
                    <a:pt x="64" y="23"/>
                    <a:pt x="64" y="24"/>
                  </a:cubicBezTo>
                  <a:cubicBezTo>
                    <a:pt x="63" y="24"/>
                    <a:pt x="59" y="26"/>
                    <a:pt x="59" y="26"/>
                  </a:cubicBezTo>
                  <a:cubicBezTo>
                    <a:pt x="59" y="26"/>
                    <a:pt x="56" y="22"/>
                    <a:pt x="56" y="22"/>
                  </a:cubicBezTo>
                  <a:cubicBezTo>
                    <a:pt x="55" y="22"/>
                    <a:pt x="55" y="22"/>
                    <a:pt x="55" y="22"/>
                  </a:cubicBezTo>
                  <a:cubicBezTo>
                    <a:pt x="54" y="22"/>
                    <a:pt x="54" y="22"/>
                    <a:pt x="54" y="22"/>
                  </a:cubicBezTo>
                  <a:cubicBezTo>
                    <a:pt x="53" y="22"/>
                    <a:pt x="50" y="26"/>
                    <a:pt x="50" y="26"/>
                  </a:cubicBezTo>
                  <a:cubicBezTo>
                    <a:pt x="50" y="26"/>
                    <a:pt x="46" y="24"/>
                    <a:pt x="46" y="24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7" y="19"/>
                    <a:pt x="47" y="18"/>
                  </a:cubicBezTo>
                  <a:cubicBezTo>
                    <a:pt x="47" y="18"/>
                    <a:pt x="46" y="17"/>
                    <a:pt x="46" y="16"/>
                  </a:cubicBezTo>
                  <a:cubicBezTo>
                    <a:pt x="45" y="16"/>
                    <a:pt x="41" y="16"/>
                    <a:pt x="41" y="15"/>
                  </a:cubicBezTo>
                  <a:cubicBezTo>
                    <a:pt x="41" y="10"/>
                    <a:pt x="41" y="10"/>
                    <a:pt x="41" y="10"/>
                  </a:cubicBezTo>
                  <a:cubicBezTo>
                    <a:pt x="41" y="10"/>
                    <a:pt x="45" y="9"/>
                    <a:pt x="46" y="9"/>
                  </a:cubicBezTo>
                  <a:cubicBezTo>
                    <a:pt x="46" y="9"/>
                    <a:pt x="47" y="8"/>
                    <a:pt x="47" y="7"/>
                  </a:cubicBezTo>
                  <a:cubicBezTo>
                    <a:pt x="47" y="7"/>
                    <a:pt x="45" y="3"/>
                    <a:pt x="45" y="2"/>
                  </a:cubicBezTo>
                  <a:cubicBezTo>
                    <a:pt x="45" y="2"/>
                    <a:pt x="45" y="2"/>
                    <a:pt x="46" y="2"/>
                  </a:cubicBezTo>
                  <a:cubicBezTo>
                    <a:pt x="46" y="2"/>
                    <a:pt x="50" y="0"/>
                    <a:pt x="50" y="0"/>
                  </a:cubicBezTo>
                  <a:cubicBezTo>
                    <a:pt x="50" y="0"/>
                    <a:pt x="53" y="3"/>
                    <a:pt x="54" y="4"/>
                  </a:cubicBezTo>
                  <a:cubicBezTo>
                    <a:pt x="54" y="4"/>
                    <a:pt x="54" y="4"/>
                    <a:pt x="55" y="4"/>
                  </a:cubicBezTo>
                  <a:cubicBezTo>
                    <a:pt x="55" y="4"/>
                    <a:pt x="55" y="4"/>
                    <a:pt x="56" y="4"/>
                  </a:cubicBezTo>
                  <a:cubicBezTo>
                    <a:pt x="57" y="2"/>
                    <a:pt x="58" y="1"/>
                    <a:pt x="5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63" y="2"/>
                    <a:pt x="64" y="2"/>
                  </a:cubicBezTo>
                  <a:cubicBezTo>
                    <a:pt x="64" y="2"/>
                    <a:pt x="64" y="2"/>
                    <a:pt x="64" y="2"/>
                  </a:cubicBezTo>
                  <a:cubicBezTo>
                    <a:pt x="64" y="3"/>
                    <a:pt x="62" y="7"/>
                    <a:pt x="62" y="7"/>
                  </a:cubicBezTo>
                  <a:cubicBezTo>
                    <a:pt x="62" y="8"/>
                    <a:pt x="63" y="9"/>
                    <a:pt x="63" y="9"/>
                  </a:cubicBezTo>
                  <a:cubicBezTo>
                    <a:pt x="64" y="9"/>
                    <a:pt x="68" y="10"/>
                    <a:pt x="68" y="10"/>
                  </a:cubicBezTo>
                  <a:lnTo>
                    <a:pt x="68" y="15"/>
                  </a:lnTo>
                  <a:close/>
                  <a:moveTo>
                    <a:pt x="68" y="52"/>
                  </a:moveTo>
                  <a:cubicBezTo>
                    <a:pt x="68" y="52"/>
                    <a:pt x="64" y="53"/>
                    <a:pt x="63" y="53"/>
                  </a:cubicBezTo>
                  <a:cubicBezTo>
                    <a:pt x="63" y="54"/>
                    <a:pt x="62" y="54"/>
                    <a:pt x="62" y="55"/>
                  </a:cubicBezTo>
                  <a:cubicBezTo>
                    <a:pt x="62" y="56"/>
                    <a:pt x="64" y="59"/>
                    <a:pt x="64" y="60"/>
                  </a:cubicBezTo>
                  <a:cubicBezTo>
                    <a:pt x="64" y="60"/>
                    <a:pt x="64" y="60"/>
                    <a:pt x="64" y="60"/>
                  </a:cubicBezTo>
                  <a:cubicBezTo>
                    <a:pt x="63" y="60"/>
                    <a:pt x="59" y="63"/>
                    <a:pt x="59" y="63"/>
                  </a:cubicBezTo>
                  <a:cubicBezTo>
                    <a:pt x="59" y="63"/>
                    <a:pt x="56" y="59"/>
                    <a:pt x="56" y="59"/>
                  </a:cubicBezTo>
                  <a:cubicBezTo>
                    <a:pt x="55" y="59"/>
                    <a:pt x="55" y="59"/>
                    <a:pt x="55" y="59"/>
                  </a:cubicBezTo>
                  <a:cubicBezTo>
                    <a:pt x="54" y="59"/>
                    <a:pt x="54" y="59"/>
                    <a:pt x="54" y="59"/>
                  </a:cubicBezTo>
                  <a:cubicBezTo>
                    <a:pt x="53" y="59"/>
                    <a:pt x="50" y="63"/>
                    <a:pt x="50" y="63"/>
                  </a:cubicBezTo>
                  <a:cubicBezTo>
                    <a:pt x="50" y="63"/>
                    <a:pt x="46" y="60"/>
                    <a:pt x="46" y="60"/>
                  </a:cubicBezTo>
                  <a:cubicBezTo>
                    <a:pt x="45" y="60"/>
                    <a:pt x="45" y="60"/>
                    <a:pt x="45" y="60"/>
                  </a:cubicBezTo>
                  <a:cubicBezTo>
                    <a:pt x="45" y="59"/>
                    <a:pt x="47" y="56"/>
                    <a:pt x="47" y="55"/>
                  </a:cubicBezTo>
                  <a:cubicBezTo>
                    <a:pt x="47" y="54"/>
                    <a:pt x="46" y="54"/>
                    <a:pt x="46" y="53"/>
                  </a:cubicBezTo>
                  <a:cubicBezTo>
                    <a:pt x="45" y="53"/>
                    <a:pt x="41" y="52"/>
                    <a:pt x="41" y="52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1" y="46"/>
                    <a:pt x="45" y="46"/>
                    <a:pt x="46" y="46"/>
                  </a:cubicBezTo>
                  <a:cubicBezTo>
                    <a:pt x="46" y="45"/>
                    <a:pt x="47" y="45"/>
                    <a:pt x="47" y="44"/>
                  </a:cubicBezTo>
                  <a:cubicBezTo>
                    <a:pt x="47" y="43"/>
                    <a:pt x="45" y="40"/>
                    <a:pt x="45" y="39"/>
                  </a:cubicBezTo>
                  <a:cubicBezTo>
                    <a:pt x="45" y="39"/>
                    <a:pt x="45" y="39"/>
                    <a:pt x="46" y="39"/>
                  </a:cubicBezTo>
                  <a:cubicBezTo>
                    <a:pt x="46" y="39"/>
                    <a:pt x="50" y="36"/>
                    <a:pt x="50" y="36"/>
                  </a:cubicBezTo>
                  <a:cubicBezTo>
                    <a:pt x="50" y="36"/>
                    <a:pt x="53" y="40"/>
                    <a:pt x="54" y="40"/>
                  </a:cubicBezTo>
                  <a:cubicBezTo>
                    <a:pt x="54" y="40"/>
                    <a:pt x="54" y="40"/>
                    <a:pt x="55" y="40"/>
                  </a:cubicBezTo>
                  <a:cubicBezTo>
                    <a:pt x="55" y="40"/>
                    <a:pt x="55" y="40"/>
                    <a:pt x="56" y="40"/>
                  </a:cubicBezTo>
                  <a:cubicBezTo>
                    <a:pt x="57" y="39"/>
                    <a:pt x="58" y="38"/>
                    <a:pt x="59" y="36"/>
                  </a:cubicBezTo>
                  <a:cubicBezTo>
                    <a:pt x="59" y="36"/>
                    <a:pt x="59" y="36"/>
                    <a:pt x="59" y="36"/>
                  </a:cubicBezTo>
                  <a:cubicBezTo>
                    <a:pt x="59" y="36"/>
                    <a:pt x="63" y="39"/>
                    <a:pt x="64" y="39"/>
                  </a:cubicBezTo>
                  <a:cubicBezTo>
                    <a:pt x="64" y="39"/>
                    <a:pt x="64" y="39"/>
                    <a:pt x="64" y="39"/>
                  </a:cubicBezTo>
                  <a:cubicBezTo>
                    <a:pt x="64" y="40"/>
                    <a:pt x="62" y="43"/>
                    <a:pt x="62" y="44"/>
                  </a:cubicBezTo>
                  <a:cubicBezTo>
                    <a:pt x="62" y="45"/>
                    <a:pt x="63" y="45"/>
                    <a:pt x="63" y="46"/>
                  </a:cubicBezTo>
                  <a:cubicBezTo>
                    <a:pt x="64" y="46"/>
                    <a:pt x="68" y="46"/>
                    <a:pt x="68" y="47"/>
                  </a:cubicBezTo>
                  <a:lnTo>
                    <a:pt x="68" y="52"/>
                  </a:lnTo>
                  <a:close/>
                  <a:moveTo>
                    <a:pt x="55" y="8"/>
                  </a:moveTo>
                  <a:cubicBezTo>
                    <a:pt x="52" y="8"/>
                    <a:pt x="50" y="10"/>
                    <a:pt x="50" y="13"/>
                  </a:cubicBezTo>
                  <a:cubicBezTo>
                    <a:pt x="50" y="15"/>
                    <a:pt x="52" y="17"/>
                    <a:pt x="55" y="17"/>
                  </a:cubicBezTo>
                  <a:cubicBezTo>
                    <a:pt x="57" y="17"/>
                    <a:pt x="59" y="15"/>
                    <a:pt x="59" y="13"/>
                  </a:cubicBezTo>
                  <a:cubicBezTo>
                    <a:pt x="59" y="10"/>
                    <a:pt x="57" y="8"/>
                    <a:pt x="55" y="8"/>
                  </a:cubicBezTo>
                  <a:close/>
                  <a:moveTo>
                    <a:pt x="55" y="45"/>
                  </a:moveTo>
                  <a:cubicBezTo>
                    <a:pt x="52" y="45"/>
                    <a:pt x="50" y="47"/>
                    <a:pt x="50" y="49"/>
                  </a:cubicBezTo>
                  <a:cubicBezTo>
                    <a:pt x="50" y="52"/>
                    <a:pt x="52" y="54"/>
                    <a:pt x="55" y="54"/>
                  </a:cubicBezTo>
                  <a:cubicBezTo>
                    <a:pt x="57" y="54"/>
                    <a:pt x="59" y="52"/>
                    <a:pt x="59" y="49"/>
                  </a:cubicBezTo>
                  <a:cubicBezTo>
                    <a:pt x="59" y="47"/>
                    <a:pt x="57" y="45"/>
                    <a:pt x="55" y="4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+mn-lt"/>
                <a:cs typeface="+mn-ea"/>
                <a:sym typeface="+mn-lt"/>
              </a:endParaRPr>
            </a:p>
          </p:txBody>
        </p:sp>
      </p:grpSp>
      <p:grpSp>
        <p:nvGrpSpPr>
          <p:cNvPr id="25" name="Group 24"/>
          <p:cNvGrpSpPr>
            <a:grpSpLocks/>
          </p:cNvGrpSpPr>
          <p:nvPr/>
        </p:nvGrpSpPr>
        <p:grpSpPr bwMode="auto">
          <a:xfrm>
            <a:off x="4194175" y="2554288"/>
            <a:ext cx="1377951" cy="1706562"/>
            <a:chOff x="4194811" y="2554041"/>
            <a:chExt cx="1377461" cy="1707312"/>
          </a:xfrm>
        </p:grpSpPr>
        <p:grpSp>
          <p:nvGrpSpPr>
            <p:cNvPr id="13" name="Group 19"/>
            <p:cNvGrpSpPr/>
            <p:nvPr/>
          </p:nvGrpSpPr>
          <p:grpSpPr>
            <a:xfrm rot="18900000">
              <a:off x="4194811" y="2554041"/>
              <a:ext cx="1377461" cy="1707312"/>
              <a:chOff x="4800600" y="1504950"/>
              <a:chExt cx="1371600" cy="1700048"/>
            </a:xfrm>
            <a:solidFill>
              <a:srgbClr val="F23B48"/>
            </a:solidFill>
          </p:grpSpPr>
          <p:sp>
            <p:nvSpPr>
              <p:cNvPr id="14" name="Rectangle 13"/>
              <p:cNvSpPr/>
              <p:nvPr/>
            </p:nvSpPr>
            <p:spPr bwMode="auto">
              <a:xfrm>
                <a:off x="4800600" y="1504950"/>
                <a:ext cx="1371600" cy="1371600"/>
              </a:xfrm>
              <a:prstGeom prst="rect">
                <a:avLst/>
              </a:prstGeom>
              <a:solidFill>
                <a:schemeClr val="accent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ea"/>
                  <a:sym typeface="+mn-lt"/>
                </a:endParaRPr>
              </a:p>
            </p:txBody>
          </p:sp>
          <p:sp>
            <p:nvSpPr>
              <p:cNvPr id="15" name="Isosceles Triangle 14"/>
              <p:cNvSpPr/>
              <p:nvPr/>
            </p:nvSpPr>
            <p:spPr bwMode="auto">
              <a:xfrm rot="10800000">
                <a:off x="5295900" y="2876550"/>
                <a:ext cx="381000" cy="328448"/>
              </a:xfrm>
              <a:prstGeom prst="triangle">
                <a:avLst/>
              </a:prstGeom>
              <a:solidFill>
                <a:schemeClr val="accent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ea"/>
                  <a:sym typeface="+mn-lt"/>
                </a:endParaRPr>
              </a:p>
            </p:txBody>
          </p:sp>
        </p:grpSp>
        <p:sp>
          <p:nvSpPr>
            <p:cNvPr id="22552" name="Freeform 37"/>
            <p:cNvSpPr>
              <a:spLocks noEditPoints="1"/>
            </p:cNvSpPr>
            <p:nvPr/>
          </p:nvSpPr>
          <p:spPr bwMode="auto">
            <a:xfrm rot="1263101">
              <a:off x="4560133" y="2974829"/>
              <a:ext cx="521567" cy="525139"/>
            </a:xfrm>
            <a:custGeom>
              <a:avLst/>
              <a:gdLst>
                <a:gd name="T0" fmla="*/ 521567 w 62"/>
                <a:gd name="T1" fmla="*/ 525139 h 62"/>
                <a:gd name="T2" fmla="*/ 479505 w 62"/>
                <a:gd name="T3" fmla="*/ 389619 h 62"/>
                <a:gd name="T4" fmla="*/ 479505 w 62"/>
                <a:gd name="T5" fmla="*/ 389619 h 62"/>
                <a:gd name="T6" fmla="*/ 126186 w 62"/>
                <a:gd name="T7" fmla="*/ 42350 h 62"/>
                <a:gd name="T8" fmla="*/ 126186 w 62"/>
                <a:gd name="T9" fmla="*/ 42350 h 62"/>
                <a:gd name="T10" fmla="*/ 126186 w 62"/>
                <a:gd name="T11" fmla="*/ 33880 h 62"/>
                <a:gd name="T12" fmla="*/ 25237 w 62"/>
                <a:gd name="T13" fmla="*/ 25410 h 62"/>
                <a:gd name="T14" fmla="*/ 42062 w 62"/>
                <a:gd name="T15" fmla="*/ 127050 h 62"/>
                <a:gd name="T16" fmla="*/ 42062 w 62"/>
                <a:gd name="T17" fmla="*/ 127050 h 62"/>
                <a:gd name="T18" fmla="*/ 42062 w 62"/>
                <a:gd name="T19" fmla="*/ 127050 h 62"/>
                <a:gd name="T20" fmla="*/ 395381 w 62"/>
                <a:gd name="T21" fmla="*/ 482789 h 62"/>
                <a:gd name="T22" fmla="*/ 395381 w 62"/>
                <a:gd name="T23" fmla="*/ 482789 h 62"/>
                <a:gd name="T24" fmla="*/ 521567 w 62"/>
                <a:gd name="T25" fmla="*/ 525139 h 62"/>
                <a:gd name="T26" fmla="*/ 471093 w 62"/>
                <a:gd name="T27" fmla="*/ 406559 h 62"/>
                <a:gd name="T28" fmla="*/ 487918 w 62"/>
                <a:gd name="T29" fmla="*/ 457379 h 62"/>
                <a:gd name="T30" fmla="*/ 454268 w 62"/>
                <a:gd name="T31" fmla="*/ 491259 h 62"/>
                <a:gd name="T32" fmla="*/ 412206 w 62"/>
                <a:gd name="T33" fmla="*/ 474319 h 62"/>
                <a:gd name="T34" fmla="*/ 471093 w 62"/>
                <a:gd name="T35" fmla="*/ 406559 h 62"/>
                <a:gd name="T36" fmla="*/ 454268 w 62"/>
                <a:gd name="T37" fmla="*/ 389619 h 62"/>
                <a:gd name="T38" fmla="*/ 429031 w 62"/>
                <a:gd name="T39" fmla="*/ 415029 h 62"/>
                <a:gd name="T40" fmla="*/ 100948 w 62"/>
                <a:gd name="T41" fmla="*/ 84700 h 62"/>
                <a:gd name="T42" fmla="*/ 126186 w 62"/>
                <a:gd name="T43" fmla="*/ 59290 h 62"/>
                <a:gd name="T44" fmla="*/ 454268 w 62"/>
                <a:gd name="T45" fmla="*/ 389619 h 62"/>
                <a:gd name="T46" fmla="*/ 58887 w 62"/>
                <a:gd name="T47" fmla="*/ 127050 h 62"/>
                <a:gd name="T48" fmla="*/ 84124 w 62"/>
                <a:gd name="T49" fmla="*/ 101640 h 62"/>
                <a:gd name="T50" fmla="*/ 420619 w 62"/>
                <a:gd name="T51" fmla="*/ 431969 h 62"/>
                <a:gd name="T52" fmla="*/ 395381 w 62"/>
                <a:gd name="T53" fmla="*/ 457379 h 62"/>
                <a:gd name="T54" fmla="*/ 58887 w 62"/>
                <a:gd name="T55" fmla="*/ 127050 h 6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62" h="62">
                  <a:moveTo>
                    <a:pt x="62" y="62"/>
                  </a:moveTo>
                  <a:cubicBezTo>
                    <a:pt x="57" y="46"/>
                    <a:pt x="57" y="46"/>
                    <a:pt x="57" y="46"/>
                  </a:cubicBezTo>
                  <a:cubicBezTo>
                    <a:pt x="57" y="46"/>
                    <a:pt x="57" y="46"/>
                    <a:pt x="57" y="46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1" y="1"/>
                    <a:pt x="6" y="0"/>
                    <a:pt x="3" y="3"/>
                  </a:cubicBezTo>
                  <a:cubicBezTo>
                    <a:pt x="0" y="6"/>
                    <a:pt x="1" y="11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7" y="57"/>
                    <a:pt x="47" y="57"/>
                    <a:pt x="47" y="57"/>
                  </a:cubicBezTo>
                  <a:cubicBezTo>
                    <a:pt x="47" y="57"/>
                    <a:pt x="47" y="57"/>
                    <a:pt x="47" y="57"/>
                  </a:cubicBezTo>
                  <a:lnTo>
                    <a:pt x="62" y="62"/>
                  </a:lnTo>
                  <a:close/>
                  <a:moveTo>
                    <a:pt x="56" y="48"/>
                  </a:moveTo>
                  <a:cubicBezTo>
                    <a:pt x="57" y="49"/>
                    <a:pt x="57" y="51"/>
                    <a:pt x="58" y="54"/>
                  </a:cubicBezTo>
                  <a:cubicBezTo>
                    <a:pt x="54" y="58"/>
                    <a:pt x="54" y="58"/>
                    <a:pt x="54" y="58"/>
                  </a:cubicBezTo>
                  <a:cubicBezTo>
                    <a:pt x="51" y="57"/>
                    <a:pt x="49" y="56"/>
                    <a:pt x="49" y="56"/>
                  </a:cubicBezTo>
                  <a:cubicBezTo>
                    <a:pt x="49" y="55"/>
                    <a:pt x="56" y="49"/>
                    <a:pt x="56" y="48"/>
                  </a:cubicBezTo>
                  <a:close/>
                  <a:moveTo>
                    <a:pt x="54" y="46"/>
                  </a:moveTo>
                  <a:cubicBezTo>
                    <a:pt x="54" y="47"/>
                    <a:pt x="53" y="48"/>
                    <a:pt x="51" y="49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4" y="9"/>
                    <a:pt x="15" y="8"/>
                    <a:pt x="15" y="7"/>
                  </a:cubicBezTo>
                  <a:cubicBezTo>
                    <a:pt x="16" y="8"/>
                    <a:pt x="53" y="45"/>
                    <a:pt x="54" y="46"/>
                  </a:cubicBezTo>
                  <a:close/>
                  <a:moveTo>
                    <a:pt x="7" y="15"/>
                  </a:moveTo>
                  <a:cubicBezTo>
                    <a:pt x="8" y="15"/>
                    <a:pt x="9" y="13"/>
                    <a:pt x="10" y="12"/>
                  </a:cubicBezTo>
                  <a:cubicBezTo>
                    <a:pt x="50" y="51"/>
                    <a:pt x="50" y="51"/>
                    <a:pt x="50" y="51"/>
                  </a:cubicBezTo>
                  <a:cubicBezTo>
                    <a:pt x="48" y="52"/>
                    <a:pt x="47" y="54"/>
                    <a:pt x="47" y="54"/>
                  </a:cubicBezTo>
                  <a:cubicBezTo>
                    <a:pt x="45" y="53"/>
                    <a:pt x="9" y="16"/>
                    <a:pt x="7" y="1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+mn-lt"/>
                <a:cs typeface="+mn-ea"/>
                <a:sym typeface="+mn-lt"/>
              </a:endParaRPr>
            </a:p>
          </p:txBody>
        </p:sp>
      </p:grp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3055937" y="3459163"/>
            <a:ext cx="1706563" cy="1377950"/>
            <a:chOff x="3055873" y="3459740"/>
            <a:chExt cx="1707313" cy="1377461"/>
          </a:xfrm>
        </p:grpSpPr>
        <p:grpSp>
          <p:nvGrpSpPr>
            <p:cNvPr id="16" name="Group 16"/>
            <p:cNvGrpSpPr/>
            <p:nvPr/>
          </p:nvGrpSpPr>
          <p:grpSpPr>
            <a:xfrm rot="13500000">
              <a:off x="3220799" y="3294814"/>
              <a:ext cx="1377461" cy="1707313"/>
              <a:chOff x="4800600" y="1504950"/>
              <a:chExt cx="1371600" cy="1700048"/>
            </a:xfrm>
            <a:solidFill>
              <a:srgbClr val="B2D235"/>
            </a:solidFill>
          </p:grpSpPr>
          <p:sp>
            <p:nvSpPr>
              <p:cNvPr id="17" name="Rectangle 16"/>
              <p:cNvSpPr/>
              <p:nvPr/>
            </p:nvSpPr>
            <p:spPr bwMode="auto">
              <a:xfrm>
                <a:off x="4800600" y="1504950"/>
                <a:ext cx="1371600" cy="137160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ea"/>
                  <a:sym typeface="+mn-lt"/>
                </a:endParaRPr>
              </a:p>
            </p:txBody>
          </p:sp>
          <p:sp>
            <p:nvSpPr>
              <p:cNvPr id="18" name="Isosceles Triangle 17"/>
              <p:cNvSpPr/>
              <p:nvPr/>
            </p:nvSpPr>
            <p:spPr bwMode="auto">
              <a:xfrm rot="10800000">
                <a:off x="5295900" y="2876550"/>
                <a:ext cx="381000" cy="328448"/>
              </a:xfrm>
              <a:prstGeom prst="triangl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ea"/>
                  <a:sym typeface="+mn-lt"/>
                </a:endParaRPr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>
              <a:off x="3527950" y="3906879"/>
              <a:ext cx="616139" cy="721838"/>
              <a:chOff x="6492876" y="4329113"/>
              <a:chExt cx="379413" cy="444501"/>
            </a:xfrm>
            <a:solidFill>
              <a:schemeClr val="bg1"/>
            </a:solidFill>
          </p:grpSpPr>
          <p:sp>
            <p:nvSpPr>
              <p:cNvPr id="33" name="Freeform 13"/>
              <p:cNvSpPr>
                <a:spLocks/>
              </p:cNvSpPr>
              <p:nvPr/>
            </p:nvSpPr>
            <p:spPr bwMode="auto">
              <a:xfrm>
                <a:off x="6630988" y="4329113"/>
                <a:ext cx="7938" cy="38100"/>
              </a:xfrm>
              <a:custGeom>
                <a:avLst/>
                <a:gdLst>
                  <a:gd name="T0" fmla="*/ 2 w 2"/>
                  <a:gd name="T1" fmla="*/ 10 h 10"/>
                  <a:gd name="T2" fmla="*/ 2 w 2"/>
                  <a:gd name="T3" fmla="*/ 0 h 10"/>
                  <a:gd name="T4" fmla="*/ 0 w 2"/>
                  <a:gd name="T5" fmla="*/ 2 h 10"/>
                  <a:gd name="T6" fmla="*/ 0 w 2"/>
                  <a:gd name="T7" fmla="*/ 8 h 10"/>
                  <a:gd name="T8" fmla="*/ 2 w 2"/>
                  <a:gd name="T9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0">
                    <a:moveTo>
                      <a:pt x="2" y="1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9"/>
                      <a:pt x="1" y="10"/>
                      <a:pt x="2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ea"/>
                  <a:sym typeface="+mn-lt"/>
                </a:endParaRPr>
              </a:p>
            </p:txBody>
          </p:sp>
          <p:sp>
            <p:nvSpPr>
              <p:cNvPr id="34" name="Freeform 14"/>
              <p:cNvSpPr>
                <a:spLocks/>
              </p:cNvSpPr>
              <p:nvPr/>
            </p:nvSpPr>
            <p:spPr bwMode="auto">
              <a:xfrm>
                <a:off x="6707188" y="4329113"/>
                <a:ext cx="3175" cy="38100"/>
              </a:xfrm>
              <a:custGeom>
                <a:avLst/>
                <a:gdLst>
                  <a:gd name="T0" fmla="*/ 1 w 1"/>
                  <a:gd name="T1" fmla="*/ 8 h 10"/>
                  <a:gd name="T2" fmla="*/ 1 w 1"/>
                  <a:gd name="T3" fmla="*/ 2 h 10"/>
                  <a:gd name="T4" fmla="*/ 0 w 1"/>
                  <a:gd name="T5" fmla="*/ 0 h 10"/>
                  <a:gd name="T6" fmla="*/ 0 w 1"/>
                  <a:gd name="T7" fmla="*/ 10 h 10"/>
                  <a:gd name="T8" fmla="*/ 1 w 1"/>
                  <a:gd name="T9" fmla="*/ 8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0">
                    <a:moveTo>
                      <a:pt x="1" y="8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1" y="10"/>
                      <a:pt x="1" y="9"/>
                      <a:pt x="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ea"/>
                  <a:sym typeface="+mn-lt"/>
                </a:endParaRPr>
              </a:p>
            </p:txBody>
          </p:sp>
          <p:sp>
            <p:nvSpPr>
              <p:cNvPr id="46" name="Rectangle 15"/>
              <p:cNvSpPr>
                <a:spLocks noChangeArrowheads="1"/>
              </p:cNvSpPr>
              <p:nvPr/>
            </p:nvSpPr>
            <p:spPr bwMode="auto">
              <a:xfrm>
                <a:off x="6696076" y="4329113"/>
                <a:ext cx="6350" cy="412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ea"/>
                  <a:sym typeface="+mn-lt"/>
                </a:endParaRPr>
              </a:p>
            </p:txBody>
          </p:sp>
          <p:sp>
            <p:nvSpPr>
              <p:cNvPr id="47" name="Rectangle 16"/>
              <p:cNvSpPr>
                <a:spLocks noChangeArrowheads="1"/>
              </p:cNvSpPr>
              <p:nvPr/>
            </p:nvSpPr>
            <p:spPr bwMode="auto">
              <a:xfrm>
                <a:off x="6683376" y="4329113"/>
                <a:ext cx="7938" cy="412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ea"/>
                  <a:sym typeface="+mn-lt"/>
                </a:endParaRPr>
              </a:p>
            </p:txBody>
          </p:sp>
          <p:sp>
            <p:nvSpPr>
              <p:cNvPr id="48" name="Rectangle 17"/>
              <p:cNvSpPr>
                <a:spLocks noChangeArrowheads="1"/>
              </p:cNvSpPr>
              <p:nvPr/>
            </p:nvSpPr>
            <p:spPr bwMode="auto">
              <a:xfrm>
                <a:off x="6672263" y="4329113"/>
                <a:ext cx="7938" cy="412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ea"/>
                  <a:sym typeface="+mn-lt"/>
                </a:endParaRPr>
              </a:p>
            </p:txBody>
          </p:sp>
          <p:sp>
            <p:nvSpPr>
              <p:cNvPr id="49" name="Freeform 18"/>
              <p:cNvSpPr>
                <a:spLocks/>
              </p:cNvSpPr>
              <p:nvPr/>
            </p:nvSpPr>
            <p:spPr bwMode="auto">
              <a:xfrm>
                <a:off x="6665913" y="4329113"/>
                <a:ext cx="3175" cy="41275"/>
              </a:xfrm>
              <a:custGeom>
                <a:avLst/>
                <a:gdLst>
                  <a:gd name="T0" fmla="*/ 2 w 2"/>
                  <a:gd name="T1" fmla="*/ 0 h 26"/>
                  <a:gd name="T2" fmla="*/ 0 w 2"/>
                  <a:gd name="T3" fmla="*/ 0 h 26"/>
                  <a:gd name="T4" fmla="*/ 0 w 2"/>
                  <a:gd name="T5" fmla="*/ 24 h 26"/>
                  <a:gd name="T6" fmla="*/ 2 w 2"/>
                  <a:gd name="T7" fmla="*/ 26 h 26"/>
                  <a:gd name="T8" fmla="*/ 2 w 2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6">
                    <a:moveTo>
                      <a:pt x="2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2" y="26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ea"/>
                  <a:sym typeface="+mn-lt"/>
                </a:endParaRPr>
              </a:p>
            </p:txBody>
          </p:sp>
          <p:sp>
            <p:nvSpPr>
              <p:cNvPr id="50" name="Rectangle 19"/>
              <p:cNvSpPr>
                <a:spLocks noChangeArrowheads="1"/>
              </p:cNvSpPr>
              <p:nvPr/>
            </p:nvSpPr>
            <p:spPr bwMode="auto">
              <a:xfrm>
                <a:off x="6653213" y="4329113"/>
                <a:ext cx="4763" cy="381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ea"/>
                  <a:sym typeface="+mn-lt"/>
                </a:endParaRPr>
              </a:p>
            </p:txBody>
          </p:sp>
          <p:sp>
            <p:nvSpPr>
              <p:cNvPr id="51" name="Rectangle 20"/>
              <p:cNvSpPr>
                <a:spLocks noChangeArrowheads="1"/>
              </p:cNvSpPr>
              <p:nvPr/>
            </p:nvSpPr>
            <p:spPr bwMode="auto">
              <a:xfrm>
                <a:off x="6642101" y="4329113"/>
                <a:ext cx="7938" cy="381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ea"/>
                  <a:sym typeface="+mn-lt"/>
                </a:endParaRPr>
              </a:p>
            </p:txBody>
          </p:sp>
          <p:sp>
            <p:nvSpPr>
              <p:cNvPr id="52" name="Rectangle 21"/>
              <p:cNvSpPr>
                <a:spLocks noChangeArrowheads="1"/>
              </p:cNvSpPr>
              <p:nvPr/>
            </p:nvSpPr>
            <p:spPr bwMode="auto">
              <a:xfrm>
                <a:off x="6677026" y="4433888"/>
                <a:ext cx="11113" cy="539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ea"/>
                  <a:sym typeface="+mn-lt"/>
                </a:endParaRPr>
              </a:p>
            </p:txBody>
          </p:sp>
          <p:sp>
            <p:nvSpPr>
              <p:cNvPr id="53" name="Freeform 22"/>
              <p:cNvSpPr>
                <a:spLocks/>
              </p:cNvSpPr>
              <p:nvPr/>
            </p:nvSpPr>
            <p:spPr bwMode="auto">
              <a:xfrm>
                <a:off x="6751638" y="4479926"/>
                <a:ext cx="44450" cy="41275"/>
              </a:xfrm>
              <a:custGeom>
                <a:avLst/>
                <a:gdLst>
                  <a:gd name="T0" fmla="*/ 28 w 28"/>
                  <a:gd name="T1" fmla="*/ 5 h 26"/>
                  <a:gd name="T2" fmla="*/ 24 w 28"/>
                  <a:gd name="T3" fmla="*/ 0 h 26"/>
                  <a:gd name="T4" fmla="*/ 0 w 28"/>
                  <a:gd name="T5" fmla="*/ 21 h 26"/>
                  <a:gd name="T6" fmla="*/ 5 w 28"/>
                  <a:gd name="T7" fmla="*/ 26 h 26"/>
                  <a:gd name="T8" fmla="*/ 28 w 28"/>
                  <a:gd name="T9" fmla="*/ 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26">
                    <a:moveTo>
                      <a:pt x="28" y="5"/>
                    </a:moveTo>
                    <a:lnTo>
                      <a:pt x="24" y="0"/>
                    </a:lnTo>
                    <a:lnTo>
                      <a:pt x="0" y="21"/>
                    </a:lnTo>
                    <a:lnTo>
                      <a:pt x="5" y="26"/>
                    </a:lnTo>
                    <a:lnTo>
                      <a:pt x="28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ea"/>
                  <a:sym typeface="+mn-lt"/>
                </a:endParaRPr>
              </a:p>
            </p:txBody>
          </p:sp>
          <p:sp>
            <p:nvSpPr>
              <p:cNvPr id="54" name="Freeform 23"/>
              <p:cNvSpPr>
                <a:spLocks/>
              </p:cNvSpPr>
              <p:nvPr/>
            </p:nvSpPr>
            <p:spPr bwMode="auto">
              <a:xfrm>
                <a:off x="6575426" y="4476751"/>
                <a:ext cx="44450" cy="41275"/>
              </a:xfrm>
              <a:custGeom>
                <a:avLst/>
                <a:gdLst>
                  <a:gd name="T0" fmla="*/ 28 w 28"/>
                  <a:gd name="T1" fmla="*/ 21 h 26"/>
                  <a:gd name="T2" fmla="*/ 5 w 28"/>
                  <a:gd name="T3" fmla="*/ 0 h 26"/>
                  <a:gd name="T4" fmla="*/ 0 w 28"/>
                  <a:gd name="T5" fmla="*/ 4 h 26"/>
                  <a:gd name="T6" fmla="*/ 23 w 28"/>
                  <a:gd name="T7" fmla="*/ 26 h 26"/>
                  <a:gd name="T8" fmla="*/ 28 w 28"/>
                  <a:gd name="T9" fmla="*/ 21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26">
                    <a:moveTo>
                      <a:pt x="28" y="21"/>
                    </a:moveTo>
                    <a:lnTo>
                      <a:pt x="5" y="0"/>
                    </a:lnTo>
                    <a:lnTo>
                      <a:pt x="0" y="4"/>
                    </a:lnTo>
                    <a:lnTo>
                      <a:pt x="23" y="26"/>
                    </a:lnTo>
                    <a:lnTo>
                      <a:pt x="28" y="2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ea"/>
                  <a:sym typeface="+mn-lt"/>
                </a:endParaRPr>
              </a:p>
            </p:txBody>
          </p:sp>
          <p:sp>
            <p:nvSpPr>
              <p:cNvPr id="55" name="Rectangle 24"/>
              <p:cNvSpPr>
                <a:spLocks noChangeArrowheads="1"/>
              </p:cNvSpPr>
              <p:nvPr/>
            </p:nvSpPr>
            <p:spPr bwMode="auto">
              <a:xfrm>
                <a:off x="6778626" y="4578351"/>
                <a:ext cx="52388" cy="111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ea"/>
                  <a:sym typeface="+mn-lt"/>
                </a:endParaRPr>
              </a:p>
            </p:txBody>
          </p:sp>
          <p:sp>
            <p:nvSpPr>
              <p:cNvPr id="56" name="Rectangle 25"/>
              <p:cNvSpPr>
                <a:spLocks noChangeArrowheads="1"/>
              </p:cNvSpPr>
              <p:nvPr/>
            </p:nvSpPr>
            <p:spPr bwMode="auto">
              <a:xfrm>
                <a:off x="6537326" y="4578351"/>
                <a:ext cx="49213" cy="111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ea"/>
                  <a:sym typeface="+mn-lt"/>
                </a:endParaRPr>
              </a:p>
            </p:txBody>
          </p:sp>
          <p:sp>
            <p:nvSpPr>
              <p:cNvPr id="57" name="Freeform 26"/>
              <p:cNvSpPr>
                <a:spLocks noEditPoints="1"/>
              </p:cNvSpPr>
              <p:nvPr/>
            </p:nvSpPr>
            <p:spPr bwMode="auto">
              <a:xfrm>
                <a:off x="6657976" y="4529138"/>
                <a:ext cx="49213" cy="90488"/>
              </a:xfrm>
              <a:custGeom>
                <a:avLst/>
                <a:gdLst>
                  <a:gd name="T0" fmla="*/ 9 w 13"/>
                  <a:gd name="T1" fmla="*/ 11 h 24"/>
                  <a:gd name="T2" fmla="*/ 6 w 13"/>
                  <a:gd name="T3" fmla="*/ 0 h 24"/>
                  <a:gd name="T4" fmla="*/ 4 w 13"/>
                  <a:gd name="T5" fmla="*/ 12 h 24"/>
                  <a:gd name="T6" fmla="*/ 0 w 13"/>
                  <a:gd name="T7" fmla="*/ 18 h 24"/>
                  <a:gd name="T8" fmla="*/ 7 w 13"/>
                  <a:gd name="T9" fmla="*/ 24 h 24"/>
                  <a:gd name="T10" fmla="*/ 13 w 13"/>
                  <a:gd name="T11" fmla="*/ 17 h 24"/>
                  <a:gd name="T12" fmla="*/ 9 w 13"/>
                  <a:gd name="T13" fmla="*/ 11 h 24"/>
                  <a:gd name="T14" fmla="*/ 7 w 13"/>
                  <a:gd name="T15" fmla="*/ 21 h 24"/>
                  <a:gd name="T16" fmla="*/ 3 w 13"/>
                  <a:gd name="T17" fmla="*/ 17 h 24"/>
                  <a:gd name="T18" fmla="*/ 7 w 13"/>
                  <a:gd name="T19" fmla="*/ 14 h 24"/>
                  <a:gd name="T20" fmla="*/ 10 w 13"/>
                  <a:gd name="T21" fmla="*/ 17 h 24"/>
                  <a:gd name="T22" fmla="*/ 7 w 13"/>
                  <a:gd name="T23" fmla="*/ 21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" h="24">
                    <a:moveTo>
                      <a:pt x="9" y="11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2" y="13"/>
                      <a:pt x="0" y="15"/>
                      <a:pt x="0" y="18"/>
                    </a:cubicBezTo>
                    <a:cubicBezTo>
                      <a:pt x="0" y="21"/>
                      <a:pt x="3" y="24"/>
                      <a:pt x="7" y="24"/>
                    </a:cubicBezTo>
                    <a:cubicBezTo>
                      <a:pt x="10" y="24"/>
                      <a:pt x="13" y="21"/>
                      <a:pt x="13" y="17"/>
                    </a:cubicBezTo>
                    <a:cubicBezTo>
                      <a:pt x="13" y="15"/>
                      <a:pt x="12" y="12"/>
                      <a:pt x="9" y="11"/>
                    </a:cubicBezTo>
                    <a:close/>
                    <a:moveTo>
                      <a:pt x="7" y="21"/>
                    </a:moveTo>
                    <a:cubicBezTo>
                      <a:pt x="5" y="21"/>
                      <a:pt x="3" y="19"/>
                      <a:pt x="3" y="17"/>
                    </a:cubicBezTo>
                    <a:cubicBezTo>
                      <a:pt x="3" y="15"/>
                      <a:pt x="5" y="14"/>
                      <a:pt x="7" y="14"/>
                    </a:cubicBezTo>
                    <a:cubicBezTo>
                      <a:pt x="9" y="14"/>
                      <a:pt x="10" y="15"/>
                      <a:pt x="10" y="17"/>
                    </a:cubicBezTo>
                    <a:cubicBezTo>
                      <a:pt x="10" y="19"/>
                      <a:pt x="9" y="21"/>
                      <a:pt x="7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ea"/>
                  <a:sym typeface="+mn-lt"/>
                </a:endParaRPr>
              </a:p>
            </p:txBody>
          </p:sp>
          <p:sp>
            <p:nvSpPr>
              <p:cNvPr id="58" name="Freeform 27"/>
              <p:cNvSpPr>
                <a:spLocks/>
              </p:cNvSpPr>
              <p:nvPr/>
            </p:nvSpPr>
            <p:spPr bwMode="auto">
              <a:xfrm>
                <a:off x="6743701" y="4645026"/>
                <a:ext cx="46038" cy="46038"/>
              </a:xfrm>
              <a:custGeom>
                <a:avLst/>
                <a:gdLst>
                  <a:gd name="T0" fmla="*/ 0 w 29"/>
                  <a:gd name="T1" fmla="*/ 5 h 29"/>
                  <a:gd name="T2" fmla="*/ 24 w 29"/>
                  <a:gd name="T3" fmla="*/ 29 h 29"/>
                  <a:gd name="T4" fmla="*/ 29 w 29"/>
                  <a:gd name="T5" fmla="*/ 24 h 29"/>
                  <a:gd name="T6" fmla="*/ 5 w 29"/>
                  <a:gd name="T7" fmla="*/ 0 h 29"/>
                  <a:gd name="T8" fmla="*/ 0 w 29"/>
                  <a:gd name="T9" fmla="*/ 5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29">
                    <a:moveTo>
                      <a:pt x="0" y="5"/>
                    </a:moveTo>
                    <a:lnTo>
                      <a:pt x="24" y="29"/>
                    </a:lnTo>
                    <a:lnTo>
                      <a:pt x="29" y="24"/>
                    </a:lnTo>
                    <a:lnTo>
                      <a:pt x="5" y="0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ea"/>
                  <a:sym typeface="+mn-lt"/>
                </a:endParaRPr>
              </a:p>
            </p:txBody>
          </p:sp>
          <p:sp>
            <p:nvSpPr>
              <p:cNvPr id="59" name="Freeform 28"/>
              <p:cNvSpPr>
                <a:spLocks/>
              </p:cNvSpPr>
              <p:nvPr/>
            </p:nvSpPr>
            <p:spPr bwMode="auto">
              <a:xfrm>
                <a:off x="6578601" y="4649788"/>
                <a:ext cx="46038" cy="44450"/>
              </a:xfrm>
              <a:custGeom>
                <a:avLst/>
                <a:gdLst>
                  <a:gd name="T0" fmla="*/ 0 w 29"/>
                  <a:gd name="T1" fmla="*/ 23 h 28"/>
                  <a:gd name="T2" fmla="*/ 5 w 29"/>
                  <a:gd name="T3" fmla="*/ 28 h 28"/>
                  <a:gd name="T4" fmla="*/ 29 w 29"/>
                  <a:gd name="T5" fmla="*/ 4 h 28"/>
                  <a:gd name="T6" fmla="*/ 24 w 29"/>
                  <a:gd name="T7" fmla="*/ 0 h 28"/>
                  <a:gd name="T8" fmla="*/ 0 w 29"/>
                  <a:gd name="T9" fmla="*/ 2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28">
                    <a:moveTo>
                      <a:pt x="0" y="23"/>
                    </a:moveTo>
                    <a:lnTo>
                      <a:pt x="5" y="28"/>
                    </a:lnTo>
                    <a:lnTo>
                      <a:pt x="29" y="4"/>
                    </a:lnTo>
                    <a:lnTo>
                      <a:pt x="24" y="0"/>
                    </a:lnTo>
                    <a:lnTo>
                      <a:pt x="0" y="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ea"/>
                  <a:sym typeface="+mn-lt"/>
                </a:endParaRPr>
              </a:p>
            </p:txBody>
          </p:sp>
          <p:sp>
            <p:nvSpPr>
              <p:cNvPr id="60" name="Rectangle 29"/>
              <p:cNvSpPr>
                <a:spLocks noChangeArrowheads="1"/>
              </p:cNvSpPr>
              <p:nvPr/>
            </p:nvSpPr>
            <p:spPr bwMode="auto">
              <a:xfrm>
                <a:off x="6677026" y="4679951"/>
                <a:ext cx="11113" cy="492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ea"/>
                  <a:sym typeface="+mn-lt"/>
                </a:endParaRPr>
              </a:p>
            </p:txBody>
          </p:sp>
          <p:sp>
            <p:nvSpPr>
              <p:cNvPr id="61" name="Freeform 30"/>
              <p:cNvSpPr>
                <a:spLocks noEditPoints="1"/>
              </p:cNvSpPr>
              <p:nvPr/>
            </p:nvSpPr>
            <p:spPr bwMode="auto">
              <a:xfrm>
                <a:off x="6492876" y="4378326"/>
                <a:ext cx="379413" cy="395288"/>
              </a:xfrm>
              <a:custGeom>
                <a:avLst/>
                <a:gdLst>
                  <a:gd name="T0" fmla="*/ 51 w 101"/>
                  <a:gd name="T1" fmla="*/ 4 h 105"/>
                  <a:gd name="T2" fmla="*/ 51 w 101"/>
                  <a:gd name="T3" fmla="*/ 0 h 105"/>
                  <a:gd name="T4" fmla="*/ 45 w 101"/>
                  <a:gd name="T5" fmla="*/ 0 h 105"/>
                  <a:gd name="T6" fmla="*/ 45 w 101"/>
                  <a:gd name="T7" fmla="*/ 4 h 105"/>
                  <a:gd name="T8" fmla="*/ 0 w 101"/>
                  <a:gd name="T9" fmla="*/ 54 h 105"/>
                  <a:gd name="T10" fmla="*/ 50 w 101"/>
                  <a:gd name="T11" fmla="*/ 105 h 105"/>
                  <a:gd name="T12" fmla="*/ 101 w 101"/>
                  <a:gd name="T13" fmla="*/ 54 h 105"/>
                  <a:gd name="T14" fmla="*/ 51 w 101"/>
                  <a:gd name="T15" fmla="*/ 4 h 105"/>
                  <a:gd name="T16" fmla="*/ 50 w 101"/>
                  <a:gd name="T17" fmla="*/ 97 h 105"/>
                  <a:gd name="T18" fmla="*/ 8 w 101"/>
                  <a:gd name="T19" fmla="*/ 54 h 105"/>
                  <a:gd name="T20" fmla="*/ 51 w 101"/>
                  <a:gd name="T21" fmla="*/ 12 h 105"/>
                  <a:gd name="T22" fmla="*/ 93 w 101"/>
                  <a:gd name="T23" fmla="*/ 54 h 105"/>
                  <a:gd name="T24" fmla="*/ 50 w 101"/>
                  <a:gd name="T25" fmla="*/ 97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1" h="105">
                    <a:moveTo>
                      <a:pt x="51" y="4"/>
                    </a:moveTo>
                    <a:cubicBezTo>
                      <a:pt x="51" y="0"/>
                      <a:pt x="51" y="0"/>
                      <a:pt x="51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45" y="4"/>
                      <a:pt x="45" y="4"/>
                      <a:pt x="45" y="4"/>
                    </a:cubicBezTo>
                    <a:cubicBezTo>
                      <a:pt x="20" y="7"/>
                      <a:pt x="0" y="28"/>
                      <a:pt x="0" y="54"/>
                    </a:cubicBezTo>
                    <a:cubicBezTo>
                      <a:pt x="0" y="82"/>
                      <a:pt x="23" y="105"/>
                      <a:pt x="50" y="105"/>
                    </a:cubicBezTo>
                    <a:cubicBezTo>
                      <a:pt x="78" y="105"/>
                      <a:pt x="101" y="82"/>
                      <a:pt x="101" y="54"/>
                    </a:cubicBezTo>
                    <a:cubicBezTo>
                      <a:pt x="101" y="27"/>
                      <a:pt x="78" y="4"/>
                      <a:pt x="51" y="4"/>
                    </a:cubicBezTo>
                    <a:close/>
                    <a:moveTo>
                      <a:pt x="50" y="97"/>
                    </a:moveTo>
                    <a:cubicBezTo>
                      <a:pt x="27" y="97"/>
                      <a:pt x="8" y="78"/>
                      <a:pt x="8" y="54"/>
                    </a:cubicBezTo>
                    <a:cubicBezTo>
                      <a:pt x="8" y="31"/>
                      <a:pt x="27" y="12"/>
                      <a:pt x="51" y="12"/>
                    </a:cubicBezTo>
                    <a:cubicBezTo>
                      <a:pt x="74" y="12"/>
                      <a:pt x="93" y="31"/>
                      <a:pt x="93" y="54"/>
                    </a:cubicBezTo>
                    <a:cubicBezTo>
                      <a:pt x="93" y="78"/>
                      <a:pt x="74" y="97"/>
                      <a:pt x="50" y="9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2246314" y="2554288"/>
            <a:ext cx="1377951" cy="1706562"/>
            <a:chOff x="2246786" y="2554042"/>
            <a:chExt cx="1377461" cy="1707312"/>
          </a:xfrm>
        </p:grpSpPr>
        <p:grpSp>
          <p:nvGrpSpPr>
            <p:cNvPr id="19" name="Group 15"/>
            <p:cNvGrpSpPr/>
            <p:nvPr/>
          </p:nvGrpSpPr>
          <p:grpSpPr>
            <a:xfrm rot="18900000">
              <a:off x="2246786" y="2554042"/>
              <a:ext cx="1377461" cy="1707312"/>
              <a:chOff x="4800600" y="1504950"/>
              <a:chExt cx="1371600" cy="1700048"/>
            </a:xfrm>
            <a:solidFill>
              <a:srgbClr val="FFC000"/>
            </a:solidFill>
          </p:grpSpPr>
          <p:sp>
            <p:nvSpPr>
              <p:cNvPr id="20" name="Rectangle 19"/>
              <p:cNvSpPr/>
              <p:nvPr/>
            </p:nvSpPr>
            <p:spPr bwMode="auto">
              <a:xfrm>
                <a:off x="4800600" y="1504950"/>
                <a:ext cx="1371600" cy="1371600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ea"/>
                  <a:sym typeface="+mn-lt"/>
                </a:endParaRPr>
              </a:p>
            </p:txBody>
          </p:sp>
          <p:sp>
            <p:nvSpPr>
              <p:cNvPr id="21" name="Isosceles Triangle 20"/>
              <p:cNvSpPr/>
              <p:nvPr/>
            </p:nvSpPr>
            <p:spPr bwMode="auto">
              <a:xfrm rot="10800000">
                <a:off x="5295900" y="2876550"/>
                <a:ext cx="381000" cy="328448"/>
              </a:xfrm>
              <a:prstGeom prst="triangl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ea"/>
                  <a:sym typeface="+mn-lt"/>
                </a:endParaRPr>
              </a:p>
            </p:txBody>
          </p:sp>
        </p:grpSp>
        <p:sp>
          <p:nvSpPr>
            <p:cNvPr id="22548" name="Freeform 82"/>
            <p:cNvSpPr>
              <a:spLocks noEditPoints="1"/>
            </p:cNvSpPr>
            <p:nvPr/>
          </p:nvSpPr>
          <p:spPr bwMode="auto">
            <a:xfrm flipH="1">
              <a:off x="2488692" y="3034084"/>
              <a:ext cx="657963" cy="577602"/>
            </a:xfrm>
            <a:custGeom>
              <a:avLst/>
              <a:gdLst>
                <a:gd name="T0" fmla="*/ 652035 w 111"/>
                <a:gd name="T1" fmla="*/ 77411 h 97"/>
                <a:gd name="T2" fmla="*/ 598687 w 111"/>
                <a:gd name="T3" fmla="*/ 17864 h 97"/>
                <a:gd name="T4" fmla="*/ 569049 w 111"/>
                <a:gd name="T5" fmla="*/ 17864 h 97"/>
                <a:gd name="T6" fmla="*/ 563121 w 111"/>
                <a:gd name="T7" fmla="*/ 29773 h 97"/>
                <a:gd name="T8" fmla="*/ 545339 w 111"/>
                <a:gd name="T9" fmla="*/ 35728 h 97"/>
                <a:gd name="T10" fmla="*/ 545339 w 111"/>
                <a:gd name="T11" fmla="*/ 35728 h 97"/>
                <a:gd name="T12" fmla="*/ 397149 w 111"/>
                <a:gd name="T13" fmla="*/ 190549 h 97"/>
                <a:gd name="T14" fmla="*/ 391221 w 111"/>
                <a:gd name="T15" fmla="*/ 220322 h 97"/>
                <a:gd name="T16" fmla="*/ 403076 w 111"/>
                <a:gd name="T17" fmla="*/ 244141 h 97"/>
                <a:gd name="T18" fmla="*/ 403076 w 111"/>
                <a:gd name="T19" fmla="*/ 244141 h 97"/>
                <a:gd name="T20" fmla="*/ 409004 w 111"/>
                <a:gd name="T21" fmla="*/ 244141 h 97"/>
                <a:gd name="T22" fmla="*/ 373438 w 111"/>
                <a:gd name="T23" fmla="*/ 273914 h 97"/>
                <a:gd name="T24" fmla="*/ 266742 w 111"/>
                <a:gd name="T25" fmla="*/ 166730 h 97"/>
                <a:gd name="T26" fmla="*/ 231176 w 111"/>
                <a:gd name="T27" fmla="*/ 41683 h 97"/>
                <a:gd name="T28" fmla="*/ 106697 w 111"/>
                <a:gd name="T29" fmla="*/ 5955 h 97"/>
                <a:gd name="T30" fmla="*/ 177828 w 111"/>
                <a:gd name="T31" fmla="*/ 83365 h 97"/>
                <a:gd name="T32" fmla="*/ 160045 w 111"/>
                <a:gd name="T33" fmla="*/ 154821 h 97"/>
                <a:gd name="T34" fmla="*/ 88914 w 111"/>
                <a:gd name="T35" fmla="*/ 172685 h 97"/>
                <a:gd name="T36" fmla="*/ 17783 w 111"/>
                <a:gd name="T37" fmla="*/ 101229 h 97"/>
                <a:gd name="T38" fmla="*/ 53348 w 111"/>
                <a:gd name="T39" fmla="*/ 220322 h 97"/>
                <a:gd name="T40" fmla="*/ 183755 w 111"/>
                <a:gd name="T41" fmla="*/ 256050 h 97"/>
                <a:gd name="T42" fmla="*/ 183755 w 111"/>
                <a:gd name="T43" fmla="*/ 256050 h 97"/>
                <a:gd name="T44" fmla="*/ 284525 w 111"/>
                <a:gd name="T45" fmla="*/ 357280 h 97"/>
                <a:gd name="T46" fmla="*/ 189683 w 111"/>
                <a:gd name="T47" fmla="*/ 464463 h 97"/>
                <a:gd name="T48" fmla="*/ 183755 w 111"/>
                <a:gd name="T49" fmla="*/ 458509 h 97"/>
                <a:gd name="T50" fmla="*/ 154117 w 111"/>
                <a:gd name="T51" fmla="*/ 476373 h 97"/>
                <a:gd name="T52" fmla="*/ 106697 w 111"/>
                <a:gd name="T53" fmla="*/ 553783 h 97"/>
                <a:gd name="T54" fmla="*/ 118552 w 111"/>
                <a:gd name="T55" fmla="*/ 565693 h 97"/>
                <a:gd name="T56" fmla="*/ 195611 w 111"/>
                <a:gd name="T57" fmla="*/ 518055 h 97"/>
                <a:gd name="T58" fmla="*/ 219321 w 111"/>
                <a:gd name="T59" fmla="*/ 494237 h 97"/>
                <a:gd name="T60" fmla="*/ 207466 w 111"/>
                <a:gd name="T61" fmla="*/ 488282 h 97"/>
                <a:gd name="T62" fmla="*/ 314163 w 111"/>
                <a:gd name="T63" fmla="*/ 381098 h 97"/>
                <a:gd name="T64" fmla="*/ 486063 w 111"/>
                <a:gd name="T65" fmla="*/ 553783 h 97"/>
                <a:gd name="T66" fmla="*/ 527556 w 111"/>
                <a:gd name="T67" fmla="*/ 577602 h 97"/>
                <a:gd name="T68" fmla="*/ 569049 w 111"/>
                <a:gd name="T69" fmla="*/ 553783 h 97"/>
                <a:gd name="T70" fmla="*/ 569049 w 111"/>
                <a:gd name="T71" fmla="*/ 470418 h 97"/>
                <a:gd name="T72" fmla="*/ 397149 w 111"/>
                <a:gd name="T73" fmla="*/ 297733 h 97"/>
                <a:gd name="T74" fmla="*/ 426787 w 111"/>
                <a:gd name="T75" fmla="*/ 267960 h 97"/>
                <a:gd name="T76" fmla="*/ 444570 w 111"/>
                <a:gd name="T77" fmla="*/ 279869 h 97"/>
                <a:gd name="T78" fmla="*/ 486063 w 111"/>
                <a:gd name="T79" fmla="*/ 273914 h 97"/>
                <a:gd name="T80" fmla="*/ 628325 w 111"/>
                <a:gd name="T81" fmla="*/ 125048 h 97"/>
                <a:gd name="T82" fmla="*/ 628325 w 111"/>
                <a:gd name="T83" fmla="*/ 119093 h 97"/>
                <a:gd name="T84" fmla="*/ 628325 w 111"/>
                <a:gd name="T85" fmla="*/ 119093 h 97"/>
                <a:gd name="T86" fmla="*/ 634253 w 111"/>
                <a:gd name="T87" fmla="*/ 107184 h 97"/>
                <a:gd name="T88" fmla="*/ 652035 w 111"/>
                <a:gd name="T89" fmla="*/ 107184 h 97"/>
                <a:gd name="T90" fmla="*/ 652035 w 111"/>
                <a:gd name="T91" fmla="*/ 77411 h 97"/>
                <a:gd name="T92" fmla="*/ 533484 w 111"/>
                <a:gd name="T93" fmla="*/ 500191 h 97"/>
                <a:gd name="T94" fmla="*/ 557194 w 111"/>
                <a:gd name="T95" fmla="*/ 518055 h 97"/>
                <a:gd name="T96" fmla="*/ 533484 w 111"/>
                <a:gd name="T97" fmla="*/ 547829 h 97"/>
                <a:gd name="T98" fmla="*/ 509773 w 111"/>
                <a:gd name="T99" fmla="*/ 518055 h 97"/>
                <a:gd name="T100" fmla="*/ 533484 w 111"/>
                <a:gd name="T101" fmla="*/ 500191 h 97"/>
                <a:gd name="T102" fmla="*/ 450497 w 111"/>
                <a:gd name="T103" fmla="*/ 190549 h 97"/>
                <a:gd name="T104" fmla="*/ 438642 w 111"/>
                <a:gd name="T105" fmla="*/ 184594 h 97"/>
                <a:gd name="T106" fmla="*/ 551266 w 111"/>
                <a:gd name="T107" fmla="*/ 77411 h 97"/>
                <a:gd name="T108" fmla="*/ 563121 w 111"/>
                <a:gd name="T109" fmla="*/ 83365 h 97"/>
                <a:gd name="T110" fmla="*/ 450497 w 111"/>
                <a:gd name="T111" fmla="*/ 190549 h 97"/>
                <a:gd name="T112" fmla="*/ 450497 w 111"/>
                <a:gd name="T113" fmla="*/ 190549 h 97"/>
                <a:gd name="T114" fmla="*/ 486063 w 111"/>
                <a:gd name="T115" fmla="*/ 232232 h 97"/>
                <a:gd name="T116" fmla="*/ 474208 w 111"/>
                <a:gd name="T117" fmla="*/ 220322 h 97"/>
                <a:gd name="T118" fmla="*/ 586832 w 111"/>
                <a:gd name="T119" fmla="*/ 107184 h 97"/>
                <a:gd name="T120" fmla="*/ 598687 w 111"/>
                <a:gd name="T121" fmla="*/ 119093 h 97"/>
                <a:gd name="T122" fmla="*/ 486063 w 111"/>
                <a:gd name="T123" fmla="*/ 232232 h 97"/>
                <a:gd name="T124" fmla="*/ 486063 w 111"/>
                <a:gd name="T125" fmla="*/ 232232 h 9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11" h="97">
                  <a:moveTo>
                    <a:pt x="110" y="13"/>
                  </a:moveTo>
                  <a:cubicBezTo>
                    <a:pt x="101" y="3"/>
                    <a:pt x="101" y="3"/>
                    <a:pt x="101" y="3"/>
                  </a:cubicBezTo>
                  <a:cubicBezTo>
                    <a:pt x="99" y="1"/>
                    <a:pt x="97" y="1"/>
                    <a:pt x="96" y="3"/>
                  </a:cubicBezTo>
                  <a:cubicBezTo>
                    <a:pt x="95" y="4"/>
                    <a:pt x="95" y="4"/>
                    <a:pt x="95" y="5"/>
                  </a:cubicBezTo>
                  <a:cubicBezTo>
                    <a:pt x="94" y="5"/>
                    <a:pt x="93" y="6"/>
                    <a:pt x="92" y="6"/>
                  </a:cubicBezTo>
                  <a:cubicBezTo>
                    <a:pt x="92" y="6"/>
                    <a:pt x="92" y="6"/>
                    <a:pt x="92" y="6"/>
                  </a:cubicBezTo>
                  <a:cubicBezTo>
                    <a:pt x="67" y="32"/>
                    <a:pt x="67" y="32"/>
                    <a:pt x="67" y="32"/>
                  </a:cubicBezTo>
                  <a:cubicBezTo>
                    <a:pt x="67" y="33"/>
                    <a:pt x="67" y="36"/>
                    <a:pt x="66" y="37"/>
                  </a:cubicBezTo>
                  <a:cubicBezTo>
                    <a:pt x="68" y="41"/>
                    <a:pt x="68" y="41"/>
                    <a:pt x="68" y="41"/>
                  </a:cubicBezTo>
                  <a:cubicBezTo>
                    <a:pt x="68" y="41"/>
                    <a:pt x="68" y="41"/>
                    <a:pt x="68" y="41"/>
                  </a:cubicBezTo>
                  <a:cubicBezTo>
                    <a:pt x="69" y="41"/>
                    <a:pt x="69" y="41"/>
                    <a:pt x="69" y="41"/>
                  </a:cubicBezTo>
                  <a:cubicBezTo>
                    <a:pt x="63" y="46"/>
                    <a:pt x="63" y="46"/>
                    <a:pt x="63" y="46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47" y="21"/>
                    <a:pt x="45" y="13"/>
                    <a:pt x="39" y="7"/>
                  </a:cubicBezTo>
                  <a:cubicBezTo>
                    <a:pt x="34" y="1"/>
                    <a:pt x="25" y="0"/>
                    <a:pt x="18" y="1"/>
                  </a:cubicBezTo>
                  <a:cubicBezTo>
                    <a:pt x="30" y="14"/>
                    <a:pt x="30" y="14"/>
                    <a:pt x="30" y="14"/>
                  </a:cubicBezTo>
                  <a:cubicBezTo>
                    <a:pt x="27" y="26"/>
                    <a:pt x="27" y="26"/>
                    <a:pt x="27" y="26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0" y="23"/>
                    <a:pt x="3" y="32"/>
                    <a:pt x="9" y="37"/>
                  </a:cubicBezTo>
                  <a:cubicBezTo>
                    <a:pt x="14" y="43"/>
                    <a:pt x="23" y="46"/>
                    <a:pt x="31" y="43"/>
                  </a:cubicBezTo>
                  <a:cubicBezTo>
                    <a:pt x="31" y="43"/>
                    <a:pt x="31" y="43"/>
                    <a:pt x="31" y="43"/>
                  </a:cubicBezTo>
                  <a:cubicBezTo>
                    <a:pt x="48" y="60"/>
                    <a:pt x="48" y="60"/>
                    <a:pt x="48" y="60"/>
                  </a:cubicBezTo>
                  <a:cubicBezTo>
                    <a:pt x="32" y="78"/>
                    <a:pt x="32" y="78"/>
                    <a:pt x="32" y="78"/>
                  </a:cubicBezTo>
                  <a:cubicBezTo>
                    <a:pt x="31" y="77"/>
                    <a:pt x="31" y="77"/>
                    <a:pt x="31" y="77"/>
                  </a:cubicBezTo>
                  <a:cubicBezTo>
                    <a:pt x="26" y="80"/>
                    <a:pt x="26" y="80"/>
                    <a:pt x="26" y="80"/>
                  </a:cubicBezTo>
                  <a:cubicBezTo>
                    <a:pt x="18" y="93"/>
                    <a:pt x="18" y="93"/>
                    <a:pt x="18" y="93"/>
                  </a:cubicBezTo>
                  <a:cubicBezTo>
                    <a:pt x="20" y="95"/>
                    <a:pt x="20" y="95"/>
                    <a:pt x="20" y="95"/>
                  </a:cubicBezTo>
                  <a:cubicBezTo>
                    <a:pt x="33" y="87"/>
                    <a:pt x="33" y="87"/>
                    <a:pt x="33" y="87"/>
                  </a:cubicBezTo>
                  <a:cubicBezTo>
                    <a:pt x="37" y="83"/>
                    <a:pt x="37" y="83"/>
                    <a:pt x="37" y="83"/>
                  </a:cubicBezTo>
                  <a:cubicBezTo>
                    <a:pt x="35" y="82"/>
                    <a:pt x="35" y="82"/>
                    <a:pt x="35" y="82"/>
                  </a:cubicBezTo>
                  <a:cubicBezTo>
                    <a:pt x="53" y="64"/>
                    <a:pt x="53" y="64"/>
                    <a:pt x="53" y="64"/>
                  </a:cubicBezTo>
                  <a:cubicBezTo>
                    <a:pt x="82" y="93"/>
                    <a:pt x="82" y="93"/>
                    <a:pt x="82" y="93"/>
                  </a:cubicBezTo>
                  <a:cubicBezTo>
                    <a:pt x="84" y="96"/>
                    <a:pt x="86" y="97"/>
                    <a:pt x="89" y="97"/>
                  </a:cubicBezTo>
                  <a:cubicBezTo>
                    <a:pt x="91" y="97"/>
                    <a:pt x="94" y="96"/>
                    <a:pt x="96" y="93"/>
                  </a:cubicBezTo>
                  <a:cubicBezTo>
                    <a:pt x="101" y="89"/>
                    <a:pt x="101" y="83"/>
                    <a:pt x="96" y="79"/>
                  </a:cubicBezTo>
                  <a:cubicBezTo>
                    <a:pt x="67" y="50"/>
                    <a:pt x="67" y="50"/>
                    <a:pt x="67" y="50"/>
                  </a:cubicBezTo>
                  <a:cubicBezTo>
                    <a:pt x="72" y="45"/>
                    <a:pt x="72" y="45"/>
                    <a:pt x="72" y="45"/>
                  </a:cubicBezTo>
                  <a:cubicBezTo>
                    <a:pt x="75" y="47"/>
                    <a:pt x="75" y="47"/>
                    <a:pt x="75" y="47"/>
                  </a:cubicBezTo>
                  <a:cubicBezTo>
                    <a:pt x="77" y="46"/>
                    <a:pt x="79" y="46"/>
                    <a:pt x="82" y="46"/>
                  </a:cubicBezTo>
                  <a:cubicBezTo>
                    <a:pt x="106" y="21"/>
                    <a:pt x="106" y="21"/>
                    <a:pt x="106" y="21"/>
                  </a:cubicBezTo>
                  <a:cubicBezTo>
                    <a:pt x="106" y="20"/>
                    <a:pt x="106" y="20"/>
                    <a:pt x="106" y="20"/>
                  </a:cubicBezTo>
                  <a:cubicBezTo>
                    <a:pt x="106" y="20"/>
                    <a:pt x="106" y="20"/>
                    <a:pt x="106" y="20"/>
                  </a:cubicBezTo>
                  <a:cubicBezTo>
                    <a:pt x="107" y="19"/>
                    <a:pt x="107" y="19"/>
                    <a:pt x="107" y="18"/>
                  </a:cubicBezTo>
                  <a:cubicBezTo>
                    <a:pt x="109" y="18"/>
                    <a:pt x="110" y="18"/>
                    <a:pt x="110" y="18"/>
                  </a:cubicBezTo>
                  <a:cubicBezTo>
                    <a:pt x="111" y="16"/>
                    <a:pt x="111" y="14"/>
                    <a:pt x="110" y="13"/>
                  </a:cubicBezTo>
                  <a:close/>
                  <a:moveTo>
                    <a:pt x="90" y="84"/>
                  </a:moveTo>
                  <a:cubicBezTo>
                    <a:pt x="92" y="84"/>
                    <a:pt x="94" y="86"/>
                    <a:pt x="94" y="87"/>
                  </a:cubicBezTo>
                  <a:cubicBezTo>
                    <a:pt x="94" y="90"/>
                    <a:pt x="92" y="92"/>
                    <a:pt x="90" y="92"/>
                  </a:cubicBezTo>
                  <a:cubicBezTo>
                    <a:pt x="87" y="92"/>
                    <a:pt x="86" y="90"/>
                    <a:pt x="86" y="87"/>
                  </a:cubicBezTo>
                  <a:cubicBezTo>
                    <a:pt x="86" y="86"/>
                    <a:pt x="87" y="84"/>
                    <a:pt x="90" y="84"/>
                  </a:cubicBezTo>
                  <a:close/>
                  <a:moveTo>
                    <a:pt x="76" y="32"/>
                  </a:moveTo>
                  <a:cubicBezTo>
                    <a:pt x="74" y="31"/>
                    <a:pt x="74" y="31"/>
                    <a:pt x="74" y="31"/>
                  </a:cubicBezTo>
                  <a:cubicBezTo>
                    <a:pt x="93" y="13"/>
                    <a:pt x="93" y="13"/>
                    <a:pt x="93" y="13"/>
                  </a:cubicBezTo>
                  <a:cubicBezTo>
                    <a:pt x="95" y="14"/>
                    <a:pt x="95" y="14"/>
                    <a:pt x="95" y="14"/>
                  </a:cubicBezTo>
                  <a:cubicBezTo>
                    <a:pt x="76" y="32"/>
                    <a:pt x="76" y="32"/>
                    <a:pt x="76" y="32"/>
                  </a:cubicBezTo>
                  <a:cubicBezTo>
                    <a:pt x="76" y="32"/>
                    <a:pt x="76" y="32"/>
                    <a:pt x="76" y="32"/>
                  </a:cubicBezTo>
                  <a:close/>
                  <a:moveTo>
                    <a:pt x="82" y="39"/>
                  </a:moveTo>
                  <a:cubicBezTo>
                    <a:pt x="80" y="37"/>
                    <a:pt x="80" y="37"/>
                    <a:pt x="80" y="37"/>
                  </a:cubicBezTo>
                  <a:cubicBezTo>
                    <a:pt x="99" y="18"/>
                    <a:pt x="99" y="18"/>
                    <a:pt x="99" y="18"/>
                  </a:cubicBezTo>
                  <a:cubicBezTo>
                    <a:pt x="101" y="20"/>
                    <a:pt x="101" y="20"/>
                    <a:pt x="101" y="20"/>
                  </a:cubicBezTo>
                  <a:cubicBezTo>
                    <a:pt x="82" y="39"/>
                    <a:pt x="82" y="39"/>
                    <a:pt x="82" y="39"/>
                  </a:cubicBezTo>
                  <a:cubicBezTo>
                    <a:pt x="82" y="39"/>
                    <a:pt x="82" y="39"/>
                    <a:pt x="82" y="3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+mn-lt"/>
                <a:cs typeface="+mn-ea"/>
                <a:sym typeface="+mn-lt"/>
              </a:endParaRPr>
            </a:p>
          </p:txBody>
        </p:sp>
      </p:grpSp>
      <p:sp>
        <p:nvSpPr>
          <p:cNvPr id="62" name="矩形 61"/>
          <p:cNvSpPr/>
          <p:nvPr/>
        </p:nvSpPr>
        <p:spPr>
          <a:xfrm>
            <a:off x="4141655" y="0"/>
            <a:ext cx="3908692" cy="647700"/>
          </a:xfrm>
          <a:prstGeom prst="rect">
            <a:avLst/>
          </a:prstGeom>
          <a:solidFill>
            <a:srgbClr val="7DD7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8" name="等腰三角形 67"/>
          <p:cNvSpPr/>
          <p:nvPr/>
        </p:nvSpPr>
        <p:spPr>
          <a:xfrm flipV="1">
            <a:off x="8035741" y="0"/>
            <a:ext cx="346259" cy="647700"/>
          </a:xfrm>
          <a:prstGeom prst="triangle">
            <a:avLst>
              <a:gd name="adj" fmla="val 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9" name="等腰三角形 68"/>
          <p:cNvSpPr/>
          <p:nvPr/>
        </p:nvSpPr>
        <p:spPr>
          <a:xfrm flipH="1" flipV="1">
            <a:off x="3795396" y="0"/>
            <a:ext cx="346259" cy="647700"/>
          </a:xfrm>
          <a:prstGeom prst="triangle">
            <a:avLst>
              <a:gd name="adj" fmla="val 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0" name="PA_文本框 7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649453" y="127441"/>
            <a:ext cx="28931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0960" tIns="30480" rIns="60960" bIns="3048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450940"/>
            <a:r>
              <a:rPr lang="zh-CN" altLang="en-US" sz="2400" b="1" spc="300" dirty="0">
                <a:solidFill>
                  <a:schemeClr val="bg1"/>
                </a:solidFill>
                <a:cs typeface="+mn-ea"/>
                <a:sym typeface="+mn-lt"/>
              </a:rPr>
              <a:t>在此输入你的标题</a:t>
            </a:r>
            <a:endParaRPr lang="en-CA" sz="2400" b="1" spc="3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1" name="PA_文本框 7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727200" y="736939"/>
            <a:ext cx="8737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0960" tIns="30480" rIns="60960" bIns="30480" anchor="ctr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450940">
              <a:lnSpc>
                <a:spcPct val="130000"/>
              </a:lnSpc>
            </a:pP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PPT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模板对于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PPT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就像衣服对于人。这里输入你要写的文字作为填充文本吧！这里输入你要写的文字作为填充文本吧！这里输入你要写的文字作为填充文本吧！。同时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PPT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模板可以让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PPT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思路更清晰、逻辑更严谨，更方便处理图表、文字、图片等内容。</a:t>
            </a:r>
            <a:endParaRPr lang="en-US" sz="1000" i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40404417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"/>
          <p:cNvSpPr>
            <a:spLocks/>
          </p:cNvSpPr>
          <p:nvPr/>
        </p:nvSpPr>
        <p:spPr bwMode="auto">
          <a:xfrm>
            <a:off x="0" y="2262188"/>
            <a:ext cx="12192000" cy="2870200"/>
          </a:xfrm>
          <a:custGeom>
            <a:avLst/>
            <a:gdLst>
              <a:gd name="T0" fmla="*/ 1712119 w 21600"/>
              <a:gd name="T1" fmla="*/ 1022350 h 21600"/>
              <a:gd name="T2" fmla="*/ 1712119 w 21600"/>
              <a:gd name="T3" fmla="*/ 1022350 h 21600"/>
              <a:gd name="T4" fmla="*/ 1712119 w 21600"/>
              <a:gd name="T5" fmla="*/ 1022350 h 21600"/>
              <a:gd name="T6" fmla="*/ 1712119 w 21600"/>
              <a:gd name="T7" fmla="*/ 1022350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25400" cap="flat" cmpd="sng">
            <a:noFill/>
            <a:prstDash val="solid"/>
            <a:miter lim="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ea"/>
              <a:sym typeface="+mn-lt"/>
            </a:endParaRPr>
          </a:p>
        </p:txBody>
      </p:sp>
      <p:grpSp>
        <p:nvGrpSpPr>
          <p:cNvPr id="23" name="Group 22"/>
          <p:cNvGrpSpPr>
            <a:grpSpLocks/>
          </p:cNvGrpSpPr>
          <p:nvPr/>
        </p:nvGrpSpPr>
        <p:grpSpPr bwMode="auto">
          <a:xfrm>
            <a:off x="3224213" y="1830388"/>
            <a:ext cx="2682875" cy="3759200"/>
            <a:chOff x="3224619" y="1830386"/>
            <a:chExt cx="2682747" cy="3759198"/>
          </a:xfrm>
        </p:grpSpPr>
        <p:grpSp>
          <p:nvGrpSpPr>
            <p:cNvPr id="23594" name="Group 130"/>
            <p:cNvGrpSpPr>
              <a:grpSpLocks/>
            </p:cNvGrpSpPr>
            <p:nvPr/>
          </p:nvGrpSpPr>
          <p:grpSpPr bwMode="auto">
            <a:xfrm>
              <a:off x="3224619" y="1830386"/>
              <a:ext cx="2682747" cy="3759198"/>
              <a:chOff x="2418464" y="1466850"/>
              <a:chExt cx="2012060" cy="2819399"/>
            </a:xfrm>
          </p:grpSpPr>
          <p:sp>
            <p:nvSpPr>
              <p:cNvPr id="4" name="直角三角形 14"/>
              <p:cNvSpPr/>
              <p:nvPr/>
            </p:nvSpPr>
            <p:spPr>
              <a:xfrm flipH="1">
                <a:off x="2418464" y="1470421"/>
                <a:ext cx="238114" cy="326231"/>
              </a:xfrm>
              <a:prstGeom prst="rtTriangl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" name="矩形 7"/>
              <p:cNvSpPr/>
              <p:nvPr/>
            </p:nvSpPr>
            <p:spPr>
              <a:xfrm rot="5400000">
                <a:off x="2014199" y="2108037"/>
                <a:ext cx="2819399" cy="153702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" name="直角三角形 15"/>
              <p:cNvSpPr/>
              <p:nvPr/>
            </p:nvSpPr>
            <p:spPr>
              <a:xfrm flipH="1" flipV="1">
                <a:off x="2423226" y="3956446"/>
                <a:ext cx="238114" cy="326231"/>
              </a:xfrm>
              <a:prstGeom prst="rtTriangl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" name="直角三角形 16"/>
              <p:cNvSpPr/>
              <p:nvPr/>
            </p:nvSpPr>
            <p:spPr>
              <a:xfrm>
                <a:off x="4192410" y="1470421"/>
                <a:ext cx="238114" cy="326231"/>
              </a:xfrm>
              <a:prstGeom prst="rtTriangl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" name="直角三角形 17"/>
              <p:cNvSpPr/>
              <p:nvPr/>
            </p:nvSpPr>
            <p:spPr>
              <a:xfrm flipV="1">
                <a:off x="4192410" y="3956446"/>
                <a:ext cx="238114" cy="326231"/>
              </a:xfrm>
              <a:prstGeom prst="rtTriangl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23595" name="Group 47"/>
            <p:cNvGrpSpPr>
              <a:grpSpLocks/>
            </p:cNvGrpSpPr>
            <p:nvPr/>
          </p:nvGrpSpPr>
          <p:grpSpPr bwMode="auto">
            <a:xfrm>
              <a:off x="3535815" y="3360806"/>
              <a:ext cx="2054002" cy="1363799"/>
              <a:chOff x="979039" y="4695531"/>
              <a:chExt cx="2054002" cy="1363799"/>
            </a:xfrm>
          </p:grpSpPr>
          <p:sp>
            <p:nvSpPr>
              <p:cNvPr id="23597" name="TextBox 48"/>
              <p:cNvSpPr txBox="1">
                <a:spLocks noChangeArrowheads="1"/>
              </p:cNvSpPr>
              <p:nvPr/>
            </p:nvSpPr>
            <p:spPr bwMode="auto">
              <a:xfrm>
                <a:off x="1296593" y="4695531"/>
                <a:ext cx="1415704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9128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9128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9128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9128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50000"/>
                  </a:lnSpc>
                </a:pPr>
                <a:r>
                  <a:rPr lang="zh-CN" altLang="en-US" sz="1600" b="1" dirty="0">
                    <a:solidFill>
                      <a:schemeClr val="bg1"/>
                    </a:solidFill>
                    <a:latin typeface="+mn-lt"/>
                    <a:cs typeface="+mn-ea"/>
                    <a:sym typeface="+mn-lt"/>
                  </a:rPr>
                  <a:t>输入你的标题</a:t>
                </a:r>
              </a:p>
            </p:txBody>
          </p:sp>
          <p:sp>
            <p:nvSpPr>
              <p:cNvPr id="23598" name="Rectangle 49"/>
              <p:cNvSpPr>
                <a:spLocks noChangeArrowheads="1"/>
              </p:cNvSpPr>
              <p:nvPr/>
            </p:nvSpPr>
            <p:spPr bwMode="auto">
              <a:xfrm>
                <a:off x="979039" y="5120612"/>
                <a:ext cx="2054002" cy="9387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9128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9128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9128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9128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/>
                <a:r>
                  <a:rPr lang="zh-CN" altLang="en-US" sz="1100" dirty="0">
                    <a:solidFill>
                      <a:schemeClr val="bg1"/>
                    </a:solidFill>
                  </a:rPr>
                  <a:t>这里输入你要写的文字作为填充文本吧！这里输入你要写的文字作为填充文本吧！这里输入你要写的文字作为填充文本吧！</a:t>
                </a:r>
                <a:endParaRPr lang="en-US" altLang="zh-CN" sz="1100" dirty="0">
                  <a:solidFill>
                    <a:schemeClr val="bg1"/>
                  </a:solidFill>
                  <a:latin typeface="+mn-lt"/>
                  <a:cs typeface="+mn-ea"/>
                  <a:sym typeface="+mn-lt"/>
                </a:endParaRPr>
              </a:p>
            </p:txBody>
          </p:sp>
        </p:grpSp>
        <p:sp>
          <p:nvSpPr>
            <p:cNvPr id="23596" name="AutoShape 36"/>
            <p:cNvSpPr>
              <a:spLocks/>
            </p:cNvSpPr>
            <p:nvPr/>
          </p:nvSpPr>
          <p:spPr bwMode="auto">
            <a:xfrm>
              <a:off x="4223127" y="2743530"/>
              <a:ext cx="666476" cy="465365"/>
            </a:xfrm>
            <a:custGeom>
              <a:avLst/>
              <a:gdLst>
                <a:gd name="T0" fmla="*/ 72448 w 21600"/>
                <a:gd name="T1" fmla="*/ 56404 h 21600"/>
                <a:gd name="T2" fmla="*/ 405686 w 21600"/>
                <a:gd name="T3" fmla="*/ 56404 h 21600"/>
                <a:gd name="T4" fmla="*/ 405686 w 21600"/>
                <a:gd name="T5" fmla="*/ 56404 h 21600"/>
                <a:gd name="T6" fmla="*/ 405686 w 21600"/>
                <a:gd name="T7" fmla="*/ 28202 h 21600"/>
                <a:gd name="T8" fmla="*/ 420158 w 21600"/>
                <a:gd name="T9" fmla="*/ 0 h 21600"/>
                <a:gd name="T10" fmla="*/ 550552 w 21600"/>
                <a:gd name="T11" fmla="*/ 0 h 21600"/>
                <a:gd name="T12" fmla="*/ 579556 w 21600"/>
                <a:gd name="T13" fmla="*/ 28202 h 21600"/>
                <a:gd name="T14" fmla="*/ 579556 w 21600"/>
                <a:gd name="T15" fmla="*/ 56404 h 21600"/>
                <a:gd name="T16" fmla="*/ 579556 w 21600"/>
                <a:gd name="T17" fmla="*/ 56404 h 21600"/>
                <a:gd name="T18" fmla="*/ 594028 w 21600"/>
                <a:gd name="T19" fmla="*/ 56404 h 21600"/>
                <a:gd name="T20" fmla="*/ 666476 w 21600"/>
                <a:gd name="T21" fmla="*/ 126920 h 21600"/>
                <a:gd name="T22" fmla="*/ 666476 w 21600"/>
                <a:gd name="T23" fmla="*/ 394849 h 21600"/>
                <a:gd name="T24" fmla="*/ 594028 w 21600"/>
                <a:gd name="T25" fmla="*/ 465365 h 21600"/>
                <a:gd name="T26" fmla="*/ 72448 w 21600"/>
                <a:gd name="T27" fmla="*/ 465365 h 21600"/>
                <a:gd name="T28" fmla="*/ 0 w 21600"/>
                <a:gd name="T29" fmla="*/ 394849 h 21600"/>
                <a:gd name="T30" fmla="*/ 0 w 21600"/>
                <a:gd name="T31" fmla="*/ 126920 h 21600"/>
                <a:gd name="T32" fmla="*/ 72448 w 21600"/>
                <a:gd name="T33" fmla="*/ 56404 h 21600"/>
                <a:gd name="T34" fmla="*/ 434660 w 21600"/>
                <a:gd name="T35" fmla="*/ 56404 h 21600"/>
                <a:gd name="T36" fmla="*/ 536081 w 21600"/>
                <a:gd name="T37" fmla="*/ 56404 h 21600"/>
                <a:gd name="T38" fmla="*/ 536081 w 21600"/>
                <a:gd name="T39" fmla="*/ 28202 h 21600"/>
                <a:gd name="T40" fmla="*/ 434660 w 21600"/>
                <a:gd name="T41" fmla="*/ 28202 h 21600"/>
                <a:gd name="T42" fmla="*/ 434660 w 21600"/>
                <a:gd name="T43" fmla="*/ 56404 h 21600"/>
                <a:gd name="T44" fmla="*/ 347740 w 21600"/>
                <a:gd name="T45" fmla="*/ 98718 h 21600"/>
                <a:gd name="T46" fmla="*/ 173870 w 21600"/>
                <a:gd name="T47" fmla="*/ 267930 h 21600"/>
                <a:gd name="T48" fmla="*/ 347740 w 21600"/>
                <a:gd name="T49" fmla="*/ 423051 h 21600"/>
                <a:gd name="T50" fmla="*/ 507108 w 21600"/>
                <a:gd name="T51" fmla="*/ 267930 h 21600"/>
                <a:gd name="T52" fmla="*/ 347740 w 21600"/>
                <a:gd name="T53" fmla="*/ 98718 h 21600"/>
                <a:gd name="T54" fmla="*/ 449162 w 21600"/>
                <a:gd name="T55" fmla="*/ 267930 h 21600"/>
                <a:gd name="T56" fmla="*/ 347740 w 21600"/>
                <a:gd name="T57" fmla="*/ 155122 h 21600"/>
                <a:gd name="T58" fmla="*/ 231816 w 21600"/>
                <a:gd name="T59" fmla="*/ 267930 h 21600"/>
                <a:gd name="T60" fmla="*/ 347740 w 21600"/>
                <a:gd name="T61" fmla="*/ 366647 h 21600"/>
                <a:gd name="T62" fmla="*/ 449162 w 21600"/>
                <a:gd name="T63" fmla="*/ 267930 h 21600"/>
                <a:gd name="T64" fmla="*/ 347740 w 21600"/>
                <a:gd name="T65" fmla="*/ 141010 h 21600"/>
                <a:gd name="T66" fmla="*/ 202843 w 21600"/>
                <a:gd name="T67" fmla="*/ 267930 h 21600"/>
                <a:gd name="T68" fmla="*/ 347740 w 21600"/>
                <a:gd name="T69" fmla="*/ 394849 h 21600"/>
                <a:gd name="T70" fmla="*/ 478135 w 21600"/>
                <a:gd name="T71" fmla="*/ 267930 h 21600"/>
                <a:gd name="T72" fmla="*/ 347740 w 21600"/>
                <a:gd name="T73" fmla="*/ 141010 h 21600"/>
                <a:gd name="T74" fmla="*/ 347740 w 21600"/>
                <a:gd name="T75" fmla="*/ 141010 h 2160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21600" h="21600">
                  <a:moveTo>
                    <a:pt x="2348" y="2618"/>
                  </a:moveTo>
                  <a:cubicBezTo>
                    <a:pt x="13148" y="2618"/>
                    <a:pt x="13148" y="2618"/>
                    <a:pt x="13148" y="2618"/>
                  </a:cubicBezTo>
                  <a:cubicBezTo>
                    <a:pt x="13148" y="2618"/>
                    <a:pt x="13148" y="2618"/>
                    <a:pt x="13148" y="2618"/>
                  </a:cubicBezTo>
                  <a:cubicBezTo>
                    <a:pt x="13148" y="1309"/>
                    <a:pt x="13148" y="1309"/>
                    <a:pt x="13148" y="1309"/>
                  </a:cubicBezTo>
                  <a:cubicBezTo>
                    <a:pt x="13148" y="655"/>
                    <a:pt x="13148" y="0"/>
                    <a:pt x="13617" y="0"/>
                  </a:cubicBezTo>
                  <a:cubicBezTo>
                    <a:pt x="17843" y="0"/>
                    <a:pt x="17843" y="0"/>
                    <a:pt x="17843" y="0"/>
                  </a:cubicBezTo>
                  <a:cubicBezTo>
                    <a:pt x="18313" y="0"/>
                    <a:pt x="18783" y="655"/>
                    <a:pt x="18783" y="1309"/>
                  </a:cubicBezTo>
                  <a:cubicBezTo>
                    <a:pt x="18783" y="2618"/>
                    <a:pt x="18783" y="2618"/>
                    <a:pt x="18783" y="2618"/>
                  </a:cubicBezTo>
                  <a:cubicBezTo>
                    <a:pt x="18783" y="2618"/>
                    <a:pt x="18783" y="2618"/>
                    <a:pt x="18783" y="2618"/>
                  </a:cubicBezTo>
                  <a:cubicBezTo>
                    <a:pt x="19252" y="2618"/>
                    <a:pt x="19252" y="2618"/>
                    <a:pt x="19252" y="2618"/>
                  </a:cubicBezTo>
                  <a:cubicBezTo>
                    <a:pt x="20661" y="2618"/>
                    <a:pt x="21600" y="3927"/>
                    <a:pt x="21600" y="5891"/>
                  </a:cubicBezTo>
                  <a:cubicBezTo>
                    <a:pt x="21600" y="18327"/>
                    <a:pt x="21600" y="18327"/>
                    <a:pt x="21600" y="18327"/>
                  </a:cubicBezTo>
                  <a:cubicBezTo>
                    <a:pt x="21600" y="20291"/>
                    <a:pt x="20661" y="21600"/>
                    <a:pt x="19252" y="21600"/>
                  </a:cubicBezTo>
                  <a:cubicBezTo>
                    <a:pt x="2348" y="21600"/>
                    <a:pt x="2348" y="21600"/>
                    <a:pt x="2348" y="21600"/>
                  </a:cubicBezTo>
                  <a:cubicBezTo>
                    <a:pt x="939" y="21600"/>
                    <a:pt x="0" y="20291"/>
                    <a:pt x="0" y="18327"/>
                  </a:cubicBezTo>
                  <a:cubicBezTo>
                    <a:pt x="0" y="5891"/>
                    <a:pt x="0" y="5891"/>
                    <a:pt x="0" y="5891"/>
                  </a:cubicBezTo>
                  <a:cubicBezTo>
                    <a:pt x="0" y="3927"/>
                    <a:pt x="939" y="2618"/>
                    <a:pt x="2348" y="2618"/>
                  </a:cubicBezTo>
                  <a:close/>
                  <a:moveTo>
                    <a:pt x="14087" y="2618"/>
                  </a:moveTo>
                  <a:cubicBezTo>
                    <a:pt x="17374" y="2618"/>
                    <a:pt x="17374" y="2618"/>
                    <a:pt x="17374" y="2618"/>
                  </a:cubicBezTo>
                  <a:cubicBezTo>
                    <a:pt x="17374" y="1309"/>
                    <a:pt x="17374" y="1309"/>
                    <a:pt x="17374" y="1309"/>
                  </a:cubicBezTo>
                  <a:cubicBezTo>
                    <a:pt x="14087" y="1309"/>
                    <a:pt x="14087" y="1309"/>
                    <a:pt x="14087" y="1309"/>
                  </a:cubicBezTo>
                  <a:cubicBezTo>
                    <a:pt x="14087" y="2618"/>
                    <a:pt x="14087" y="2618"/>
                    <a:pt x="14087" y="2618"/>
                  </a:cubicBezTo>
                  <a:close/>
                  <a:moveTo>
                    <a:pt x="11270" y="4582"/>
                  </a:moveTo>
                  <a:cubicBezTo>
                    <a:pt x="7983" y="4582"/>
                    <a:pt x="5635" y="7855"/>
                    <a:pt x="5635" y="12436"/>
                  </a:cubicBezTo>
                  <a:cubicBezTo>
                    <a:pt x="5635" y="16364"/>
                    <a:pt x="7983" y="19636"/>
                    <a:pt x="11270" y="19636"/>
                  </a:cubicBezTo>
                  <a:cubicBezTo>
                    <a:pt x="14087" y="19636"/>
                    <a:pt x="16435" y="16364"/>
                    <a:pt x="16435" y="12436"/>
                  </a:cubicBezTo>
                  <a:cubicBezTo>
                    <a:pt x="16435" y="7855"/>
                    <a:pt x="14087" y="4582"/>
                    <a:pt x="11270" y="4582"/>
                  </a:cubicBezTo>
                  <a:close/>
                  <a:moveTo>
                    <a:pt x="14557" y="12436"/>
                  </a:moveTo>
                  <a:cubicBezTo>
                    <a:pt x="14557" y="9818"/>
                    <a:pt x="13148" y="7200"/>
                    <a:pt x="11270" y="7200"/>
                  </a:cubicBezTo>
                  <a:cubicBezTo>
                    <a:pt x="8922" y="7200"/>
                    <a:pt x="7513" y="9818"/>
                    <a:pt x="7513" y="12436"/>
                  </a:cubicBezTo>
                  <a:cubicBezTo>
                    <a:pt x="7513" y="15055"/>
                    <a:pt x="8922" y="17018"/>
                    <a:pt x="11270" y="17018"/>
                  </a:cubicBezTo>
                  <a:cubicBezTo>
                    <a:pt x="13148" y="17018"/>
                    <a:pt x="14557" y="15055"/>
                    <a:pt x="14557" y="12436"/>
                  </a:cubicBezTo>
                  <a:close/>
                  <a:moveTo>
                    <a:pt x="11270" y="6545"/>
                  </a:moveTo>
                  <a:cubicBezTo>
                    <a:pt x="8452" y="6545"/>
                    <a:pt x="6574" y="9164"/>
                    <a:pt x="6574" y="12436"/>
                  </a:cubicBezTo>
                  <a:cubicBezTo>
                    <a:pt x="6574" y="15709"/>
                    <a:pt x="8452" y="18327"/>
                    <a:pt x="11270" y="18327"/>
                  </a:cubicBezTo>
                  <a:cubicBezTo>
                    <a:pt x="13617" y="18327"/>
                    <a:pt x="15496" y="15709"/>
                    <a:pt x="15496" y="12436"/>
                  </a:cubicBezTo>
                  <a:cubicBezTo>
                    <a:pt x="15496" y="9164"/>
                    <a:pt x="13617" y="6545"/>
                    <a:pt x="11270" y="6545"/>
                  </a:cubicBezTo>
                  <a:close/>
                  <a:moveTo>
                    <a:pt x="11270" y="6545"/>
                  </a:move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zh-CN" altLang="en-US">
                <a:solidFill>
                  <a:schemeClr val="bg1"/>
                </a:solidFill>
                <a:latin typeface="+mn-lt"/>
                <a:cs typeface="+mn-ea"/>
                <a:sym typeface="+mn-lt"/>
              </a:endParaRPr>
            </a:p>
          </p:txBody>
        </p:sp>
      </p:grpSp>
      <p:grpSp>
        <p:nvGrpSpPr>
          <p:cNvPr id="30" name="Group 29"/>
          <p:cNvGrpSpPr>
            <a:grpSpLocks/>
          </p:cNvGrpSpPr>
          <p:nvPr/>
        </p:nvGrpSpPr>
        <p:grpSpPr bwMode="auto">
          <a:xfrm>
            <a:off x="393701" y="1824038"/>
            <a:ext cx="2689225" cy="3765550"/>
            <a:chOff x="393699" y="1824041"/>
            <a:chExt cx="2689096" cy="3765545"/>
          </a:xfrm>
        </p:grpSpPr>
        <p:grpSp>
          <p:nvGrpSpPr>
            <p:cNvPr id="23584" name="Group 129"/>
            <p:cNvGrpSpPr>
              <a:grpSpLocks/>
            </p:cNvGrpSpPr>
            <p:nvPr/>
          </p:nvGrpSpPr>
          <p:grpSpPr bwMode="auto">
            <a:xfrm>
              <a:off x="393699" y="1824041"/>
              <a:ext cx="2689096" cy="3765545"/>
              <a:chOff x="295274" y="1462091"/>
              <a:chExt cx="2016822" cy="2824159"/>
            </a:xfrm>
          </p:grpSpPr>
          <p:sp>
            <p:nvSpPr>
              <p:cNvPr id="10" name="直角三角形 16"/>
              <p:cNvSpPr/>
              <p:nvPr/>
            </p:nvSpPr>
            <p:spPr>
              <a:xfrm>
                <a:off x="2073982" y="1470425"/>
                <a:ext cx="238114" cy="326231"/>
              </a:xfrm>
              <a:prstGeom prst="rtTriangl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1" name="直角三角形 14"/>
              <p:cNvSpPr/>
              <p:nvPr/>
            </p:nvSpPr>
            <p:spPr>
              <a:xfrm flipH="1">
                <a:off x="295274" y="1462091"/>
                <a:ext cx="238114" cy="326231"/>
              </a:xfrm>
              <a:prstGeom prst="rtTriangl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" name="矩形 7"/>
              <p:cNvSpPr/>
              <p:nvPr/>
            </p:nvSpPr>
            <p:spPr>
              <a:xfrm rot="5400000">
                <a:off x="-106013" y="2108635"/>
                <a:ext cx="2819397" cy="1535833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" name="直角三角形 15"/>
              <p:cNvSpPr/>
              <p:nvPr/>
            </p:nvSpPr>
            <p:spPr>
              <a:xfrm flipH="1" flipV="1">
                <a:off x="304799" y="3956447"/>
                <a:ext cx="238114" cy="326231"/>
              </a:xfrm>
              <a:prstGeom prst="rtTriangl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4" name="直角三角形 17"/>
              <p:cNvSpPr/>
              <p:nvPr/>
            </p:nvSpPr>
            <p:spPr>
              <a:xfrm flipV="1">
                <a:off x="2073982" y="3956447"/>
                <a:ext cx="238114" cy="326231"/>
              </a:xfrm>
              <a:prstGeom prst="rtTriangl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23585" name="Group 43"/>
            <p:cNvGrpSpPr>
              <a:grpSpLocks/>
            </p:cNvGrpSpPr>
            <p:nvPr/>
          </p:nvGrpSpPr>
          <p:grpSpPr bwMode="auto">
            <a:xfrm>
              <a:off x="711246" y="3360806"/>
              <a:ext cx="2054002" cy="1363799"/>
              <a:chOff x="979039" y="4695531"/>
              <a:chExt cx="2054002" cy="1363799"/>
            </a:xfrm>
          </p:grpSpPr>
          <p:sp>
            <p:nvSpPr>
              <p:cNvPr id="23587" name="TextBox 44"/>
              <p:cNvSpPr txBox="1">
                <a:spLocks noChangeArrowheads="1"/>
              </p:cNvSpPr>
              <p:nvPr/>
            </p:nvSpPr>
            <p:spPr bwMode="auto">
              <a:xfrm>
                <a:off x="1296593" y="4695531"/>
                <a:ext cx="1415704" cy="4616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9128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9128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9128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9128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50000"/>
                  </a:lnSpc>
                </a:pPr>
                <a:r>
                  <a:rPr lang="zh-CN" altLang="en-US" sz="1600" b="1" dirty="0">
                    <a:solidFill>
                      <a:schemeClr val="bg1"/>
                    </a:solidFill>
                    <a:latin typeface="+mn-lt"/>
                    <a:cs typeface="+mn-ea"/>
                    <a:sym typeface="+mn-lt"/>
                  </a:rPr>
                  <a:t>输入你的标题</a:t>
                </a:r>
              </a:p>
            </p:txBody>
          </p:sp>
          <p:sp>
            <p:nvSpPr>
              <p:cNvPr id="23588" name="Rectangle 45"/>
              <p:cNvSpPr>
                <a:spLocks noChangeArrowheads="1"/>
              </p:cNvSpPr>
              <p:nvPr/>
            </p:nvSpPr>
            <p:spPr bwMode="auto">
              <a:xfrm>
                <a:off x="979039" y="5120612"/>
                <a:ext cx="2054002" cy="9387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9128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9128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9128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9128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/>
                <a:r>
                  <a:rPr lang="zh-CN" altLang="en-US" sz="1100" dirty="0">
                    <a:solidFill>
                      <a:schemeClr val="bg1"/>
                    </a:solidFill>
                  </a:rPr>
                  <a:t>这里输入你要写的文字作为填充文本吧！这里输入你要写的文字作为填充文本吧！这里输入你要写的文字作为填充文本吧！</a:t>
                </a:r>
                <a:endParaRPr lang="en-US" altLang="zh-CN" sz="1100" dirty="0">
                  <a:solidFill>
                    <a:schemeClr val="bg1"/>
                  </a:solidFill>
                  <a:latin typeface="+mn-lt"/>
                  <a:cs typeface="+mn-ea"/>
                  <a:sym typeface="+mn-lt"/>
                </a:endParaRPr>
              </a:p>
            </p:txBody>
          </p:sp>
        </p:grpSp>
        <p:sp>
          <p:nvSpPr>
            <p:cNvPr id="23586" name="AutoShape 38"/>
            <p:cNvSpPr>
              <a:spLocks/>
            </p:cNvSpPr>
            <p:nvPr/>
          </p:nvSpPr>
          <p:spPr bwMode="auto">
            <a:xfrm>
              <a:off x="1447556" y="2682648"/>
              <a:ext cx="581337" cy="585844"/>
            </a:xfrm>
            <a:custGeom>
              <a:avLst/>
              <a:gdLst>
                <a:gd name="T0" fmla="*/ 437106 w 21600"/>
                <a:gd name="T1" fmla="*/ 13317 h 21600"/>
                <a:gd name="T2" fmla="*/ 423972 w 21600"/>
                <a:gd name="T3" fmla="*/ 0 h 21600"/>
                <a:gd name="T4" fmla="*/ 157365 w 21600"/>
                <a:gd name="T5" fmla="*/ 0 h 21600"/>
                <a:gd name="T6" fmla="*/ 144231 w 21600"/>
                <a:gd name="T7" fmla="*/ 13317 h 21600"/>
                <a:gd name="T8" fmla="*/ 144231 w 21600"/>
                <a:gd name="T9" fmla="*/ 146461 h 21600"/>
                <a:gd name="T10" fmla="*/ 437106 w 21600"/>
                <a:gd name="T11" fmla="*/ 146461 h 21600"/>
                <a:gd name="T12" fmla="*/ 437106 w 21600"/>
                <a:gd name="T13" fmla="*/ 13317 h 21600"/>
                <a:gd name="T14" fmla="*/ 441466 w 21600"/>
                <a:gd name="T15" fmla="*/ 452700 h 21600"/>
                <a:gd name="T16" fmla="*/ 428359 w 21600"/>
                <a:gd name="T17" fmla="*/ 443831 h 21600"/>
                <a:gd name="T18" fmla="*/ 152978 w 21600"/>
                <a:gd name="T19" fmla="*/ 443831 h 21600"/>
                <a:gd name="T20" fmla="*/ 139871 w 21600"/>
                <a:gd name="T21" fmla="*/ 452700 h 21600"/>
                <a:gd name="T22" fmla="*/ 96163 w 21600"/>
                <a:gd name="T23" fmla="*/ 572527 h 21600"/>
                <a:gd name="T24" fmla="*/ 100523 w 21600"/>
                <a:gd name="T25" fmla="*/ 581396 h 21600"/>
                <a:gd name="T26" fmla="*/ 109270 w 21600"/>
                <a:gd name="T27" fmla="*/ 585844 h 21600"/>
                <a:gd name="T28" fmla="*/ 472067 w 21600"/>
                <a:gd name="T29" fmla="*/ 585844 h 21600"/>
                <a:gd name="T30" fmla="*/ 480814 w 21600"/>
                <a:gd name="T31" fmla="*/ 581396 h 21600"/>
                <a:gd name="T32" fmla="*/ 485174 w 21600"/>
                <a:gd name="T33" fmla="*/ 572527 h 21600"/>
                <a:gd name="T34" fmla="*/ 441466 w 21600"/>
                <a:gd name="T35" fmla="*/ 452700 h 21600"/>
                <a:gd name="T36" fmla="*/ 131124 w 21600"/>
                <a:gd name="T37" fmla="*/ 248550 h 21600"/>
                <a:gd name="T38" fmla="*/ 131124 w 21600"/>
                <a:gd name="T39" fmla="*/ 297370 h 21600"/>
                <a:gd name="T40" fmla="*/ 445826 w 21600"/>
                <a:gd name="T41" fmla="*/ 297370 h 21600"/>
                <a:gd name="T42" fmla="*/ 445826 w 21600"/>
                <a:gd name="T43" fmla="*/ 248550 h 21600"/>
                <a:gd name="T44" fmla="*/ 410865 w 21600"/>
                <a:gd name="T45" fmla="*/ 177516 h 21600"/>
                <a:gd name="T46" fmla="*/ 170472 w 21600"/>
                <a:gd name="T47" fmla="*/ 177516 h 21600"/>
                <a:gd name="T48" fmla="*/ 131124 w 21600"/>
                <a:gd name="T49" fmla="*/ 248550 h 21600"/>
                <a:gd name="T50" fmla="*/ 288488 w 21600"/>
                <a:gd name="T51" fmla="*/ 226336 h 21600"/>
                <a:gd name="T52" fmla="*/ 336556 w 21600"/>
                <a:gd name="T53" fmla="*/ 248550 h 21600"/>
                <a:gd name="T54" fmla="*/ 288488 w 21600"/>
                <a:gd name="T55" fmla="*/ 275157 h 21600"/>
                <a:gd name="T56" fmla="*/ 244781 w 21600"/>
                <a:gd name="T57" fmla="*/ 248550 h 21600"/>
                <a:gd name="T58" fmla="*/ 288488 w 21600"/>
                <a:gd name="T59" fmla="*/ 226336 h 21600"/>
                <a:gd name="T60" fmla="*/ 520135 w 21600"/>
                <a:gd name="T61" fmla="*/ 177516 h 21600"/>
                <a:gd name="T62" fmla="*/ 441466 w 21600"/>
                <a:gd name="T63" fmla="*/ 177516 h 21600"/>
                <a:gd name="T64" fmla="*/ 472067 w 21600"/>
                <a:gd name="T65" fmla="*/ 239654 h 21600"/>
                <a:gd name="T66" fmla="*/ 472067 w 21600"/>
                <a:gd name="T67" fmla="*/ 239654 h 21600"/>
                <a:gd name="T68" fmla="*/ 476427 w 21600"/>
                <a:gd name="T69" fmla="*/ 244102 h 21600"/>
                <a:gd name="T70" fmla="*/ 476427 w 21600"/>
                <a:gd name="T71" fmla="*/ 310687 h 21600"/>
                <a:gd name="T72" fmla="*/ 463320 w 21600"/>
                <a:gd name="T73" fmla="*/ 323977 h 21600"/>
                <a:gd name="T74" fmla="*/ 118017 w 21600"/>
                <a:gd name="T75" fmla="*/ 323977 h 21600"/>
                <a:gd name="T76" fmla="*/ 104910 w 21600"/>
                <a:gd name="T77" fmla="*/ 310687 h 21600"/>
                <a:gd name="T78" fmla="*/ 104910 w 21600"/>
                <a:gd name="T79" fmla="*/ 244102 h 21600"/>
                <a:gd name="T80" fmla="*/ 109270 w 21600"/>
                <a:gd name="T81" fmla="*/ 239654 h 21600"/>
                <a:gd name="T82" fmla="*/ 139871 w 21600"/>
                <a:gd name="T83" fmla="*/ 177516 h 21600"/>
                <a:gd name="T84" fmla="*/ 61202 w 21600"/>
                <a:gd name="T85" fmla="*/ 177516 h 21600"/>
                <a:gd name="T86" fmla="*/ 0 w 21600"/>
                <a:gd name="T87" fmla="*/ 239654 h 21600"/>
                <a:gd name="T88" fmla="*/ 0 w 21600"/>
                <a:gd name="T89" fmla="*/ 448252 h 21600"/>
                <a:gd name="T90" fmla="*/ 61202 w 21600"/>
                <a:gd name="T91" fmla="*/ 510389 h 21600"/>
                <a:gd name="T92" fmla="*/ 83056 w 21600"/>
                <a:gd name="T93" fmla="*/ 510389 h 21600"/>
                <a:gd name="T94" fmla="*/ 109270 w 21600"/>
                <a:gd name="T95" fmla="*/ 439383 h 21600"/>
                <a:gd name="T96" fmla="*/ 152978 w 21600"/>
                <a:gd name="T97" fmla="*/ 408328 h 21600"/>
                <a:gd name="T98" fmla="*/ 428359 w 21600"/>
                <a:gd name="T99" fmla="*/ 408328 h 21600"/>
                <a:gd name="T100" fmla="*/ 472067 w 21600"/>
                <a:gd name="T101" fmla="*/ 439383 h 21600"/>
                <a:gd name="T102" fmla="*/ 498281 w 21600"/>
                <a:gd name="T103" fmla="*/ 510389 h 21600"/>
                <a:gd name="T104" fmla="*/ 520135 w 21600"/>
                <a:gd name="T105" fmla="*/ 510389 h 21600"/>
                <a:gd name="T106" fmla="*/ 581337 w 21600"/>
                <a:gd name="T107" fmla="*/ 448252 h 21600"/>
                <a:gd name="T108" fmla="*/ 581337 w 21600"/>
                <a:gd name="T109" fmla="*/ 239654 h 21600"/>
                <a:gd name="T110" fmla="*/ 520135 w 21600"/>
                <a:gd name="T111" fmla="*/ 177516 h 21600"/>
                <a:gd name="T112" fmla="*/ 520135 w 21600"/>
                <a:gd name="T113" fmla="*/ 177516 h 2160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1600" h="21600">
                  <a:moveTo>
                    <a:pt x="16241" y="491"/>
                  </a:moveTo>
                  <a:cubicBezTo>
                    <a:pt x="16241" y="164"/>
                    <a:pt x="16078" y="0"/>
                    <a:pt x="15753" y="0"/>
                  </a:cubicBezTo>
                  <a:cubicBezTo>
                    <a:pt x="5847" y="0"/>
                    <a:pt x="5847" y="0"/>
                    <a:pt x="5847" y="0"/>
                  </a:cubicBezTo>
                  <a:cubicBezTo>
                    <a:pt x="5522" y="0"/>
                    <a:pt x="5359" y="164"/>
                    <a:pt x="5359" y="491"/>
                  </a:cubicBezTo>
                  <a:cubicBezTo>
                    <a:pt x="5359" y="5400"/>
                    <a:pt x="5359" y="5400"/>
                    <a:pt x="5359" y="5400"/>
                  </a:cubicBezTo>
                  <a:cubicBezTo>
                    <a:pt x="16241" y="5400"/>
                    <a:pt x="16241" y="5400"/>
                    <a:pt x="16241" y="5400"/>
                  </a:cubicBezTo>
                  <a:lnTo>
                    <a:pt x="16241" y="491"/>
                  </a:lnTo>
                  <a:close/>
                  <a:moveTo>
                    <a:pt x="16403" y="16691"/>
                  </a:moveTo>
                  <a:cubicBezTo>
                    <a:pt x="16241" y="16527"/>
                    <a:pt x="16078" y="16364"/>
                    <a:pt x="15916" y="16364"/>
                  </a:cubicBezTo>
                  <a:cubicBezTo>
                    <a:pt x="5684" y="16364"/>
                    <a:pt x="5684" y="16364"/>
                    <a:pt x="5684" y="16364"/>
                  </a:cubicBezTo>
                  <a:cubicBezTo>
                    <a:pt x="5522" y="16364"/>
                    <a:pt x="5359" y="16527"/>
                    <a:pt x="5197" y="16691"/>
                  </a:cubicBezTo>
                  <a:cubicBezTo>
                    <a:pt x="3573" y="21109"/>
                    <a:pt x="3573" y="21109"/>
                    <a:pt x="3573" y="21109"/>
                  </a:cubicBezTo>
                  <a:cubicBezTo>
                    <a:pt x="3573" y="21273"/>
                    <a:pt x="3573" y="21273"/>
                    <a:pt x="3735" y="21436"/>
                  </a:cubicBezTo>
                  <a:cubicBezTo>
                    <a:pt x="3735" y="21600"/>
                    <a:pt x="3898" y="21600"/>
                    <a:pt x="4060" y="21600"/>
                  </a:cubicBezTo>
                  <a:cubicBezTo>
                    <a:pt x="17540" y="21600"/>
                    <a:pt x="17540" y="21600"/>
                    <a:pt x="17540" y="21600"/>
                  </a:cubicBezTo>
                  <a:cubicBezTo>
                    <a:pt x="17702" y="21600"/>
                    <a:pt x="17865" y="21600"/>
                    <a:pt x="17865" y="21436"/>
                  </a:cubicBezTo>
                  <a:cubicBezTo>
                    <a:pt x="18027" y="21273"/>
                    <a:pt x="18027" y="21273"/>
                    <a:pt x="18027" y="21109"/>
                  </a:cubicBezTo>
                  <a:lnTo>
                    <a:pt x="16403" y="16691"/>
                  </a:lnTo>
                  <a:close/>
                  <a:moveTo>
                    <a:pt x="4872" y="9164"/>
                  </a:moveTo>
                  <a:cubicBezTo>
                    <a:pt x="4872" y="10964"/>
                    <a:pt x="4872" y="10964"/>
                    <a:pt x="4872" y="10964"/>
                  </a:cubicBezTo>
                  <a:cubicBezTo>
                    <a:pt x="16565" y="10964"/>
                    <a:pt x="16565" y="10964"/>
                    <a:pt x="16565" y="10964"/>
                  </a:cubicBezTo>
                  <a:cubicBezTo>
                    <a:pt x="16565" y="9164"/>
                    <a:pt x="16565" y="9164"/>
                    <a:pt x="16565" y="9164"/>
                  </a:cubicBezTo>
                  <a:cubicBezTo>
                    <a:pt x="16565" y="9164"/>
                    <a:pt x="15266" y="6545"/>
                    <a:pt x="15266" y="6545"/>
                  </a:cubicBezTo>
                  <a:cubicBezTo>
                    <a:pt x="6334" y="6545"/>
                    <a:pt x="6334" y="6545"/>
                    <a:pt x="6334" y="6545"/>
                  </a:cubicBezTo>
                  <a:cubicBezTo>
                    <a:pt x="6334" y="6545"/>
                    <a:pt x="4872" y="9164"/>
                    <a:pt x="4872" y="9164"/>
                  </a:cubicBezTo>
                  <a:close/>
                  <a:moveTo>
                    <a:pt x="10719" y="8345"/>
                  </a:moveTo>
                  <a:cubicBezTo>
                    <a:pt x="11693" y="8345"/>
                    <a:pt x="12505" y="8673"/>
                    <a:pt x="12505" y="9164"/>
                  </a:cubicBezTo>
                  <a:cubicBezTo>
                    <a:pt x="12505" y="9655"/>
                    <a:pt x="11693" y="10145"/>
                    <a:pt x="10719" y="10145"/>
                  </a:cubicBezTo>
                  <a:cubicBezTo>
                    <a:pt x="9907" y="10145"/>
                    <a:pt x="9095" y="9655"/>
                    <a:pt x="9095" y="9164"/>
                  </a:cubicBezTo>
                  <a:cubicBezTo>
                    <a:pt x="9095" y="8673"/>
                    <a:pt x="9907" y="8345"/>
                    <a:pt x="10719" y="8345"/>
                  </a:cubicBezTo>
                  <a:close/>
                  <a:moveTo>
                    <a:pt x="19326" y="6545"/>
                  </a:moveTo>
                  <a:cubicBezTo>
                    <a:pt x="16403" y="6545"/>
                    <a:pt x="16403" y="6545"/>
                    <a:pt x="16403" y="6545"/>
                  </a:cubicBezTo>
                  <a:cubicBezTo>
                    <a:pt x="17540" y="8836"/>
                    <a:pt x="17540" y="8836"/>
                    <a:pt x="17540" y="8836"/>
                  </a:cubicBezTo>
                  <a:cubicBezTo>
                    <a:pt x="17540" y="8836"/>
                    <a:pt x="17540" y="8836"/>
                    <a:pt x="17540" y="8836"/>
                  </a:cubicBezTo>
                  <a:cubicBezTo>
                    <a:pt x="17702" y="8836"/>
                    <a:pt x="17702" y="8836"/>
                    <a:pt x="17702" y="9000"/>
                  </a:cubicBezTo>
                  <a:cubicBezTo>
                    <a:pt x="17702" y="9000"/>
                    <a:pt x="17702" y="11455"/>
                    <a:pt x="17702" y="11455"/>
                  </a:cubicBezTo>
                  <a:cubicBezTo>
                    <a:pt x="17702" y="11782"/>
                    <a:pt x="17540" y="11945"/>
                    <a:pt x="17215" y="11945"/>
                  </a:cubicBezTo>
                  <a:cubicBezTo>
                    <a:pt x="4385" y="11945"/>
                    <a:pt x="4385" y="11945"/>
                    <a:pt x="4385" y="11945"/>
                  </a:cubicBezTo>
                  <a:cubicBezTo>
                    <a:pt x="4060" y="11945"/>
                    <a:pt x="3898" y="11782"/>
                    <a:pt x="3898" y="11455"/>
                  </a:cubicBezTo>
                  <a:cubicBezTo>
                    <a:pt x="3898" y="11455"/>
                    <a:pt x="3898" y="9164"/>
                    <a:pt x="3898" y="9000"/>
                  </a:cubicBezTo>
                  <a:cubicBezTo>
                    <a:pt x="3898" y="8836"/>
                    <a:pt x="3898" y="8836"/>
                    <a:pt x="4060" y="8836"/>
                  </a:cubicBezTo>
                  <a:cubicBezTo>
                    <a:pt x="5197" y="6545"/>
                    <a:pt x="5197" y="6545"/>
                    <a:pt x="5197" y="6545"/>
                  </a:cubicBezTo>
                  <a:cubicBezTo>
                    <a:pt x="2274" y="6545"/>
                    <a:pt x="2274" y="6545"/>
                    <a:pt x="2274" y="6545"/>
                  </a:cubicBezTo>
                  <a:cubicBezTo>
                    <a:pt x="974" y="6545"/>
                    <a:pt x="0" y="7691"/>
                    <a:pt x="0" y="8836"/>
                  </a:cubicBezTo>
                  <a:cubicBezTo>
                    <a:pt x="0" y="16527"/>
                    <a:pt x="0" y="16527"/>
                    <a:pt x="0" y="16527"/>
                  </a:cubicBezTo>
                  <a:cubicBezTo>
                    <a:pt x="0" y="17836"/>
                    <a:pt x="974" y="18818"/>
                    <a:pt x="2274" y="18818"/>
                  </a:cubicBezTo>
                  <a:cubicBezTo>
                    <a:pt x="3086" y="18818"/>
                    <a:pt x="3086" y="18818"/>
                    <a:pt x="3086" y="18818"/>
                  </a:cubicBezTo>
                  <a:cubicBezTo>
                    <a:pt x="4060" y="16200"/>
                    <a:pt x="4060" y="16200"/>
                    <a:pt x="4060" y="16200"/>
                  </a:cubicBezTo>
                  <a:cubicBezTo>
                    <a:pt x="4223" y="15545"/>
                    <a:pt x="5035" y="15055"/>
                    <a:pt x="5684" y="15055"/>
                  </a:cubicBezTo>
                  <a:cubicBezTo>
                    <a:pt x="15916" y="15055"/>
                    <a:pt x="15916" y="15055"/>
                    <a:pt x="15916" y="15055"/>
                  </a:cubicBezTo>
                  <a:cubicBezTo>
                    <a:pt x="16565" y="15055"/>
                    <a:pt x="17377" y="15545"/>
                    <a:pt x="17540" y="16200"/>
                  </a:cubicBezTo>
                  <a:cubicBezTo>
                    <a:pt x="18514" y="18818"/>
                    <a:pt x="18514" y="18818"/>
                    <a:pt x="18514" y="18818"/>
                  </a:cubicBezTo>
                  <a:cubicBezTo>
                    <a:pt x="19326" y="18818"/>
                    <a:pt x="19326" y="18818"/>
                    <a:pt x="19326" y="18818"/>
                  </a:cubicBezTo>
                  <a:cubicBezTo>
                    <a:pt x="20626" y="18818"/>
                    <a:pt x="21600" y="17836"/>
                    <a:pt x="21600" y="16527"/>
                  </a:cubicBezTo>
                  <a:cubicBezTo>
                    <a:pt x="21600" y="8836"/>
                    <a:pt x="21600" y="8836"/>
                    <a:pt x="21600" y="8836"/>
                  </a:cubicBezTo>
                  <a:cubicBezTo>
                    <a:pt x="21600" y="7691"/>
                    <a:pt x="20626" y="6545"/>
                    <a:pt x="19326" y="6545"/>
                  </a:cubicBezTo>
                  <a:close/>
                  <a:moveTo>
                    <a:pt x="19326" y="6545"/>
                  </a:move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zh-CN" altLang="en-US">
                <a:solidFill>
                  <a:schemeClr val="bg1"/>
                </a:solidFill>
                <a:latin typeface="+mn-lt"/>
                <a:cs typeface="+mn-ea"/>
                <a:sym typeface="+mn-lt"/>
              </a:endParaRPr>
            </a:p>
          </p:txBody>
        </p:sp>
      </p:grpSp>
      <p:grpSp>
        <p:nvGrpSpPr>
          <p:cNvPr id="22" name="Group 21"/>
          <p:cNvGrpSpPr>
            <a:grpSpLocks/>
          </p:cNvGrpSpPr>
          <p:nvPr/>
        </p:nvGrpSpPr>
        <p:grpSpPr bwMode="auto">
          <a:xfrm>
            <a:off x="6092825" y="1830388"/>
            <a:ext cx="2686051" cy="3759200"/>
            <a:chOff x="6093379" y="1830388"/>
            <a:chExt cx="2684861" cy="3759198"/>
          </a:xfrm>
        </p:grpSpPr>
        <p:grpSp>
          <p:nvGrpSpPr>
            <p:cNvPr id="23574" name="Group 131"/>
            <p:cNvGrpSpPr>
              <a:grpSpLocks/>
            </p:cNvGrpSpPr>
            <p:nvPr/>
          </p:nvGrpSpPr>
          <p:grpSpPr bwMode="auto">
            <a:xfrm>
              <a:off x="6093379" y="1830388"/>
              <a:ext cx="2684861" cy="3759198"/>
              <a:chOff x="4570034" y="1466851"/>
              <a:chExt cx="2013646" cy="2819399"/>
            </a:xfrm>
          </p:grpSpPr>
          <p:sp>
            <p:nvSpPr>
              <p:cNvPr id="16" name="直角三角形 14"/>
              <p:cNvSpPr/>
              <p:nvPr/>
            </p:nvSpPr>
            <p:spPr>
              <a:xfrm flipH="1">
                <a:off x="4570034" y="1470422"/>
                <a:ext cx="238020" cy="326231"/>
              </a:xfrm>
              <a:prstGeom prst="rtTriangl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7" name="矩形 7"/>
              <p:cNvSpPr/>
              <p:nvPr/>
            </p:nvSpPr>
            <p:spPr>
              <a:xfrm rot="5400000">
                <a:off x="4167157" y="2107747"/>
                <a:ext cx="2819399" cy="1537607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8" name="直角三角形 15"/>
              <p:cNvSpPr/>
              <p:nvPr/>
            </p:nvSpPr>
            <p:spPr>
              <a:xfrm flipH="1" flipV="1">
                <a:off x="4575985" y="3956447"/>
                <a:ext cx="238020" cy="326231"/>
              </a:xfrm>
              <a:prstGeom prst="rtTriangl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9" name="直角三角形 16"/>
              <p:cNvSpPr/>
              <p:nvPr/>
            </p:nvSpPr>
            <p:spPr>
              <a:xfrm>
                <a:off x="6345660" y="1470422"/>
                <a:ext cx="238020" cy="326231"/>
              </a:xfrm>
              <a:prstGeom prst="rtTriangl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0" name="直角三角形 17"/>
              <p:cNvSpPr/>
              <p:nvPr/>
            </p:nvSpPr>
            <p:spPr>
              <a:xfrm flipV="1">
                <a:off x="6345660" y="3956447"/>
                <a:ext cx="238020" cy="326231"/>
              </a:xfrm>
              <a:prstGeom prst="rtTriangl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23575" name="Group 50"/>
            <p:cNvGrpSpPr>
              <a:grpSpLocks/>
            </p:cNvGrpSpPr>
            <p:nvPr/>
          </p:nvGrpSpPr>
          <p:grpSpPr bwMode="auto">
            <a:xfrm>
              <a:off x="6419393" y="3360806"/>
              <a:ext cx="2054002" cy="1363799"/>
              <a:chOff x="979039" y="4695531"/>
              <a:chExt cx="2054002" cy="1363799"/>
            </a:xfrm>
          </p:grpSpPr>
          <p:sp>
            <p:nvSpPr>
              <p:cNvPr id="23577" name="TextBox 51"/>
              <p:cNvSpPr txBox="1">
                <a:spLocks noChangeArrowheads="1"/>
              </p:cNvSpPr>
              <p:nvPr/>
            </p:nvSpPr>
            <p:spPr bwMode="auto">
              <a:xfrm>
                <a:off x="1290522" y="4695531"/>
                <a:ext cx="1415145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9128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9128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9128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9128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50000"/>
                  </a:lnSpc>
                </a:pPr>
                <a:r>
                  <a:rPr lang="zh-CN" altLang="en-US" sz="1600" b="1" dirty="0">
                    <a:solidFill>
                      <a:schemeClr val="bg1"/>
                    </a:solidFill>
                    <a:latin typeface="+mn-lt"/>
                    <a:cs typeface="+mn-ea"/>
                    <a:sym typeface="+mn-lt"/>
                  </a:rPr>
                  <a:t>输入你的标题</a:t>
                </a:r>
              </a:p>
            </p:txBody>
          </p:sp>
          <p:sp>
            <p:nvSpPr>
              <p:cNvPr id="23578" name="Rectangle 52"/>
              <p:cNvSpPr>
                <a:spLocks noChangeArrowheads="1"/>
              </p:cNvSpPr>
              <p:nvPr/>
            </p:nvSpPr>
            <p:spPr bwMode="auto">
              <a:xfrm>
                <a:off x="979039" y="5120612"/>
                <a:ext cx="2054002" cy="9387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9128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9128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9128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9128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/>
                <a:r>
                  <a:rPr lang="zh-CN" altLang="en-US" sz="1100" dirty="0">
                    <a:solidFill>
                      <a:schemeClr val="bg1"/>
                    </a:solidFill>
                  </a:rPr>
                  <a:t>这里输入你要写的文字作为填充文本吧！这里输入你要写的文字作为填充文本吧！这里输入你要写的文字作为填充文本吧！</a:t>
                </a:r>
                <a:endParaRPr lang="en-US" altLang="zh-CN" sz="1100" dirty="0">
                  <a:solidFill>
                    <a:schemeClr val="bg1"/>
                  </a:solidFill>
                  <a:latin typeface="+mn-lt"/>
                  <a:cs typeface="+mn-ea"/>
                  <a:sym typeface="+mn-lt"/>
                </a:endParaRPr>
              </a:p>
            </p:txBody>
          </p:sp>
        </p:grpSp>
        <p:grpSp>
          <p:nvGrpSpPr>
            <p:cNvPr id="59" name="Group 58"/>
            <p:cNvGrpSpPr/>
            <p:nvPr/>
          </p:nvGrpSpPr>
          <p:grpSpPr>
            <a:xfrm>
              <a:off x="7159310" y="2671764"/>
              <a:ext cx="615447" cy="596728"/>
              <a:chOff x="4411266" y="2303265"/>
              <a:chExt cx="325040" cy="315154"/>
            </a:xfrm>
            <a:solidFill>
              <a:schemeClr val="bg1"/>
            </a:solidFill>
          </p:grpSpPr>
          <p:sp>
            <p:nvSpPr>
              <p:cNvPr id="60" name="Freeform 28"/>
              <p:cNvSpPr>
                <a:spLocks/>
              </p:cNvSpPr>
              <p:nvPr/>
            </p:nvSpPr>
            <p:spPr bwMode="auto">
              <a:xfrm>
                <a:off x="4411266" y="2336007"/>
                <a:ext cx="291108" cy="282412"/>
              </a:xfrm>
              <a:custGeom>
                <a:avLst/>
                <a:gdLst>
                  <a:gd name="T0" fmla="*/ 417 w 21600"/>
                  <a:gd name="T1" fmla="*/ 102 h 21600"/>
                  <a:gd name="T2" fmla="*/ 384 w 21600"/>
                  <a:gd name="T3" fmla="*/ 65 h 21600"/>
                  <a:gd name="T4" fmla="*/ 316 w 21600"/>
                  <a:gd name="T5" fmla="*/ 0 h 21600"/>
                  <a:gd name="T6" fmla="*/ 283 w 21600"/>
                  <a:gd name="T7" fmla="*/ 33 h 21600"/>
                  <a:gd name="T8" fmla="*/ 149 w 21600"/>
                  <a:gd name="T9" fmla="*/ 102 h 21600"/>
                  <a:gd name="T10" fmla="*/ 0 w 21600"/>
                  <a:gd name="T11" fmla="*/ 465 h 21600"/>
                  <a:gd name="T12" fmla="*/ 182 w 21600"/>
                  <a:gd name="T13" fmla="*/ 265 h 21600"/>
                  <a:gd name="T14" fmla="*/ 182 w 21600"/>
                  <a:gd name="T15" fmla="*/ 265 h 21600"/>
                  <a:gd name="T16" fmla="*/ 197 w 21600"/>
                  <a:gd name="T17" fmla="*/ 181 h 21600"/>
                  <a:gd name="T18" fmla="*/ 302 w 21600"/>
                  <a:gd name="T19" fmla="*/ 181 h 21600"/>
                  <a:gd name="T20" fmla="*/ 302 w 21600"/>
                  <a:gd name="T21" fmla="*/ 283 h 21600"/>
                  <a:gd name="T22" fmla="*/ 216 w 21600"/>
                  <a:gd name="T23" fmla="*/ 297 h 21600"/>
                  <a:gd name="T24" fmla="*/ 216 w 21600"/>
                  <a:gd name="T25" fmla="*/ 297 h 21600"/>
                  <a:gd name="T26" fmla="*/ 10 w 21600"/>
                  <a:gd name="T27" fmla="*/ 474 h 21600"/>
                  <a:gd name="T28" fmla="*/ 384 w 21600"/>
                  <a:gd name="T29" fmla="*/ 330 h 21600"/>
                  <a:gd name="T30" fmla="*/ 451 w 21600"/>
                  <a:gd name="T31" fmla="*/ 200 h 21600"/>
                  <a:gd name="T32" fmla="*/ 489 w 21600"/>
                  <a:gd name="T33" fmla="*/ 167 h 21600"/>
                  <a:gd name="T34" fmla="*/ 417 w 21600"/>
                  <a:gd name="T35" fmla="*/ 102 h 21600"/>
                  <a:gd name="T36" fmla="*/ 417 w 21600"/>
                  <a:gd name="T37" fmla="*/ 102 h 2160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1600" h="21600">
                    <a:moveTo>
                      <a:pt x="18424" y="4659"/>
                    </a:moveTo>
                    <a:cubicBezTo>
                      <a:pt x="16941" y="2965"/>
                      <a:pt x="16941" y="2965"/>
                      <a:pt x="16941" y="2965"/>
                    </a:cubicBezTo>
                    <a:cubicBezTo>
                      <a:pt x="13976" y="0"/>
                      <a:pt x="13976" y="0"/>
                      <a:pt x="13976" y="0"/>
                    </a:cubicBezTo>
                    <a:cubicBezTo>
                      <a:pt x="13976" y="0"/>
                      <a:pt x="13976" y="0"/>
                      <a:pt x="12494" y="1482"/>
                    </a:cubicBezTo>
                    <a:cubicBezTo>
                      <a:pt x="11012" y="2965"/>
                      <a:pt x="6565" y="4659"/>
                      <a:pt x="6565" y="4659"/>
                    </a:cubicBezTo>
                    <a:cubicBezTo>
                      <a:pt x="0" y="21176"/>
                      <a:pt x="0" y="21176"/>
                      <a:pt x="0" y="21176"/>
                    </a:cubicBezTo>
                    <a:cubicBezTo>
                      <a:pt x="8047" y="12071"/>
                      <a:pt x="8047" y="12071"/>
                      <a:pt x="8047" y="12071"/>
                    </a:cubicBezTo>
                    <a:cubicBezTo>
                      <a:pt x="7624" y="10800"/>
                      <a:pt x="7835" y="9318"/>
                      <a:pt x="8682" y="8259"/>
                    </a:cubicBezTo>
                    <a:cubicBezTo>
                      <a:pt x="9953" y="6988"/>
                      <a:pt x="12071" y="6988"/>
                      <a:pt x="13341" y="8259"/>
                    </a:cubicBezTo>
                    <a:cubicBezTo>
                      <a:pt x="14400" y="9529"/>
                      <a:pt x="14400" y="11647"/>
                      <a:pt x="13341" y="12918"/>
                    </a:cubicBezTo>
                    <a:cubicBezTo>
                      <a:pt x="12282" y="13765"/>
                      <a:pt x="10800" y="13976"/>
                      <a:pt x="9529" y="13553"/>
                    </a:cubicBezTo>
                    <a:cubicBezTo>
                      <a:pt x="424" y="21600"/>
                      <a:pt x="424" y="21600"/>
                      <a:pt x="424" y="21600"/>
                    </a:cubicBezTo>
                    <a:cubicBezTo>
                      <a:pt x="16941" y="15035"/>
                      <a:pt x="16941" y="15035"/>
                      <a:pt x="16941" y="15035"/>
                    </a:cubicBezTo>
                    <a:cubicBezTo>
                      <a:pt x="16941" y="15035"/>
                      <a:pt x="18424" y="10588"/>
                      <a:pt x="19906" y="9106"/>
                    </a:cubicBezTo>
                    <a:cubicBezTo>
                      <a:pt x="21600" y="7624"/>
                      <a:pt x="21600" y="7624"/>
                      <a:pt x="21600" y="7624"/>
                    </a:cubicBezTo>
                    <a:lnTo>
                      <a:pt x="18424" y="4659"/>
                    </a:lnTo>
                    <a:close/>
                    <a:moveTo>
                      <a:pt x="18424" y="4659"/>
                    </a:moveTo>
                  </a:path>
                </a:pathLst>
              </a:custGeom>
              <a:grpFill/>
              <a:ln>
                <a:noFill/>
              </a:ln>
            </p:spPr>
            <p:txBody>
              <a:bodyPr lIns="0" tIns="0" rIns="0" bIns="0"/>
              <a:lstStyle/>
              <a:p>
                <a:pPr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bg1"/>
                  </a:solidFill>
                  <a:latin typeface="+mn-lt"/>
                  <a:cs typeface="+mn-ea"/>
                  <a:sym typeface="+mn-lt"/>
                </a:endParaRPr>
              </a:p>
            </p:txBody>
          </p:sp>
          <p:sp>
            <p:nvSpPr>
              <p:cNvPr id="61" name="Freeform 30"/>
              <p:cNvSpPr>
                <a:spLocks/>
              </p:cNvSpPr>
              <p:nvPr/>
            </p:nvSpPr>
            <p:spPr bwMode="auto">
              <a:xfrm>
                <a:off x="4619625" y="2303265"/>
                <a:ext cx="116681" cy="113109"/>
              </a:xfrm>
              <a:custGeom>
                <a:avLst/>
                <a:gdLst>
                  <a:gd name="T0" fmla="*/ 24 w 21600"/>
                  <a:gd name="T1" fmla="*/ 0 h 21600"/>
                  <a:gd name="T2" fmla="*/ 196 w 21600"/>
                  <a:gd name="T3" fmla="*/ 167 h 21600"/>
                  <a:gd name="T4" fmla="*/ 172 w 21600"/>
                  <a:gd name="T5" fmla="*/ 190 h 21600"/>
                  <a:gd name="T6" fmla="*/ 0 w 21600"/>
                  <a:gd name="T7" fmla="*/ 23 h 21600"/>
                  <a:gd name="T8" fmla="*/ 24 w 21600"/>
                  <a:gd name="T9" fmla="*/ 0 h 21600"/>
                  <a:gd name="T10" fmla="*/ 24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1600" h="21600">
                    <a:moveTo>
                      <a:pt x="2667" y="0"/>
                    </a:moveTo>
                    <a:lnTo>
                      <a:pt x="21600" y="18933"/>
                    </a:lnTo>
                    <a:lnTo>
                      <a:pt x="18933" y="21600"/>
                    </a:lnTo>
                    <a:lnTo>
                      <a:pt x="0" y="2667"/>
                    </a:lnTo>
                    <a:lnTo>
                      <a:pt x="2667" y="0"/>
                    </a:lnTo>
                    <a:close/>
                    <a:moveTo>
                      <a:pt x="2667" y="0"/>
                    </a:moveTo>
                  </a:path>
                </a:pathLst>
              </a:custGeom>
              <a:grpFill/>
              <a:ln>
                <a:noFill/>
              </a:ln>
            </p:spPr>
            <p:txBody>
              <a:bodyPr lIns="0" tIns="0" rIns="0" bIns="0"/>
              <a:lstStyle/>
              <a:p>
                <a:pPr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bg1"/>
                  </a:solidFill>
                  <a:latin typeface="+mn-lt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1" name="Group 20"/>
          <p:cNvGrpSpPr>
            <a:grpSpLocks/>
          </p:cNvGrpSpPr>
          <p:nvPr/>
        </p:nvGrpSpPr>
        <p:grpSpPr bwMode="auto">
          <a:xfrm>
            <a:off x="8926514" y="1830388"/>
            <a:ext cx="2684463" cy="3759200"/>
            <a:chOff x="8926872" y="1830388"/>
            <a:chExt cx="2684861" cy="3759198"/>
          </a:xfrm>
        </p:grpSpPr>
        <p:grpSp>
          <p:nvGrpSpPr>
            <p:cNvPr id="23564" name="Group 132"/>
            <p:cNvGrpSpPr>
              <a:grpSpLocks/>
            </p:cNvGrpSpPr>
            <p:nvPr/>
          </p:nvGrpSpPr>
          <p:grpSpPr bwMode="auto">
            <a:xfrm>
              <a:off x="8926872" y="1830388"/>
              <a:ext cx="2684861" cy="3759198"/>
              <a:chOff x="6695154" y="1466851"/>
              <a:chExt cx="2013646" cy="2819399"/>
            </a:xfrm>
          </p:grpSpPr>
          <p:sp>
            <p:nvSpPr>
              <p:cNvPr id="25" name="直角三角形 14"/>
              <p:cNvSpPr/>
              <p:nvPr/>
            </p:nvSpPr>
            <p:spPr>
              <a:xfrm flipH="1">
                <a:off x="6695154" y="1470422"/>
                <a:ext cx="238160" cy="326231"/>
              </a:xfrm>
              <a:prstGeom prst="rtTriangle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6" name="矩形 7"/>
              <p:cNvSpPr/>
              <p:nvPr/>
            </p:nvSpPr>
            <p:spPr>
              <a:xfrm rot="5400000">
                <a:off x="6292277" y="2107888"/>
                <a:ext cx="2819399" cy="153732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7" name="直角三角形 15"/>
              <p:cNvSpPr/>
              <p:nvPr/>
            </p:nvSpPr>
            <p:spPr>
              <a:xfrm flipH="1" flipV="1">
                <a:off x="6701108" y="3956447"/>
                <a:ext cx="238160" cy="326231"/>
              </a:xfrm>
              <a:prstGeom prst="rtTriangle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8" name="直角三角形 16"/>
              <p:cNvSpPr/>
              <p:nvPr/>
            </p:nvSpPr>
            <p:spPr>
              <a:xfrm>
                <a:off x="8470640" y="1470422"/>
                <a:ext cx="238160" cy="326231"/>
              </a:xfrm>
              <a:prstGeom prst="rtTriangle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9" name="直角三角形 17"/>
              <p:cNvSpPr/>
              <p:nvPr/>
            </p:nvSpPr>
            <p:spPr>
              <a:xfrm flipV="1">
                <a:off x="8470640" y="3956447"/>
                <a:ext cx="238160" cy="326231"/>
              </a:xfrm>
              <a:prstGeom prst="rtTriangle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23565" name="Group 53"/>
            <p:cNvGrpSpPr>
              <a:grpSpLocks/>
            </p:cNvGrpSpPr>
            <p:nvPr/>
          </p:nvGrpSpPr>
          <p:grpSpPr bwMode="auto">
            <a:xfrm>
              <a:off x="9237638" y="3360806"/>
              <a:ext cx="2054002" cy="1363799"/>
              <a:chOff x="979039" y="4695531"/>
              <a:chExt cx="2054002" cy="1363799"/>
            </a:xfrm>
          </p:grpSpPr>
          <p:sp>
            <p:nvSpPr>
              <p:cNvPr id="23567" name="TextBox 54"/>
              <p:cNvSpPr txBox="1">
                <a:spLocks noChangeArrowheads="1"/>
              </p:cNvSpPr>
              <p:nvPr/>
            </p:nvSpPr>
            <p:spPr bwMode="auto">
              <a:xfrm>
                <a:off x="1296454" y="4695531"/>
                <a:ext cx="1415982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9128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9128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9128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9128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50000"/>
                  </a:lnSpc>
                </a:pPr>
                <a:r>
                  <a:rPr lang="zh-CN" altLang="en-US" sz="1600" b="1" dirty="0">
                    <a:solidFill>
                      <a:schemeClr val="bg1"/>
                    </a:solidFill>
                    <a:latin typeface="+mn-lt"/>
                    <a:cs typeface="+mn-ea"/>
                    <a:sym typeface="+mn-lt"/>
                  </a:rPr>
                  <a:t>输入你的标题</a:t>
                </a:r>
              </a:p>
            </p:txBody>
          </p:sp>
          <p:sp>
            <p:nvSpPr>
              <p:cNvPr id="23568" name="Rectangle 55"/>
              <p:cNvSpPr>
                <a:spLocks noChangeArrowheads="1"/>
              </p:cNvSpPr>
              <p:nvPr/>
            </p:nvSpPr>
            <p:spPr bwMode="auto">
              <a:xfrm>
                <a:off x="979039" y="5120612"/>
                <a:ext cx="2054002" cy="9387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9128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9128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9128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9128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/>
                <a:r>
                  <a:rPr lang="zh-CN" altLang="en-US" sz="1100" dirty="0">
                    <a:solidFill>
                      <a:schemeClr val="bg1"/>
                    </a:solidFill>
                  </a:rPr>
                  <a:t>这里输入你要写的文字作为填充文本吧！这里输入你要写的文字作为填充文本吧！这里输入你要写的文字作为填充文本吧！</a:t>
                </a:r>
                <a:endParaRPr lang="en-US" altLang="zh-CN" sz="1100" dirty="0">
                  <a:solidFill>
                    <a:schemeClr val="bg1"/>
                  </a:solidFill>
                  <a:latin typeface="+mn-lt"/>
                  <a:cs typeface="+mn-ea"/>
                  <a:sym typeface="+mn-lt"/>
                </a:endParaRPr>
              </a:p>
            </p:txBody>
          </p:sp>
        </p:grpSp>
        <p:sp>
          <p:nvSpPr>
            <p:cNvPr id="23566" name="Shape 719"/>
            <p:cNvSpPr>
              <a:spLocks/>
            </p:cNvSpPr>
            <p:nvPr/>
          </p:nvSpPr>
          <p:spPr bwMode="auto">
            <a:xfrm>
              <a:off x="9970653" y="2759225"/>
              <a:ext cx="548178" cy="471441"/>
            </a:xfrm>
            <a:custGeom>
              <a:avLst/>
              <a:gdLst>
                <a:gd name="T0" fmla="*/ 274089 w 21332"/>
                <a:gd name="T1" fmla="*/ 235721 h 21446"/>
                <a:gd name="T2" fmla="*/ 274089 w 21332"/>
                <a:gd name="T3" fmla="*/ 235721 h 21446"/>
                <a:gd name="T4" fmla="*/ 274089 w 21332"/>
                <a:gd name="T5" fmla="*/ 235721 h 21446"/>
                <a:gd name="T6" fmla="*/ 274089 w 21332"/>
                <a:gd name="T7" fmla="*/ 235721 h 21446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332" h="21446" extrusionOk="0">
                  <a:moveTo>
                    <a:pt x="9262" y="7207"/>
                  </a:moveTo>
                  <a:lnTo>
                    <a:pt x="14475" y="11108"/>
                  </a:lnTo>
                  <a:cubicBezTo>
                    <a:pt x="14915" y="11436"/>
                    <a:pt x="15500" y="11301"/>
                    <a:pt x="15796" y="10800"/>
                  </a:cubicBezTo>
                  <a:lnTo>
                    <a:pt x="21160" y="1771"/>
                  </a:lnTo>
                  <a:cubicBezTo>
                    <a:pt x="21464" y="1257"/>
                    <a:pt x="21354" y="555"/>
                    <a:pt x="20913" y="200"/>
                  </a:cubicBezTo>
                  <a:cubicBezTo>
                    <a:pt x="20472" y="-154"/>
                    <a:pt x="19869" y="-26"/>
                    <a:pt x="19564" y="487"/>
                  </a:cubicBezTo>
                  <a:lnTo>
                    <a:pt x="14734" y="8618"/>
                  </a:lnTo>
                  <a:lnTo>
                    <a:pt x="9490" y="4694"/>
                  </a:lnTo>
                  <a:cubicBezTo>
                    <a:pt x="9273" y="4532"/>
                    <a:pt x="9010" y="4478"/>
                    <a:pt x="8757" y="4541"/>
                  </a:cubicBezTo>
                  <a:cubicBezTo>
                    <a:pt x="8505" y="4607"/>
                    <a:pt x="8285" y="4785"/>
                    <a:pt x="8147" y="5039"/>
                  </a:cubicBezTo>
                  <a:lnTo>
                    <a:pt x="152" y="19712"/>
                  </a:lnTo>
                  <a:cubicBezTo>
                    <a:pt x="-136" y="20237"/>
                    <a:pt x="-2" y="20936"/>
                    <a:pt x="450" y="21269"/>
                  </a:cubicBezTo>
                  <a:cubicBezTo>
                    <a:pt x="611" y="21389"/>
                    <a:pt x="791" y="21446"/>
                    <a:pt x="969" y="21446"/>
                  </a:cubicBezTo>
                  <a:cubicBezTo>
                    <a:pt x="1290" y="21446"/>
                    <a:pt x="1604" y="21260"/>
                    <a:pt x="1788" y="20921"/>
                  </a:cubicBezTo>
                  <a:cubicBezTo>
                    <a:pt x="1788" y="20921"/>
                    <a:pt x="9262" y="7207"/>
                    <a:pt x="9262" y="7207"/>
                  </a:cubicBezTo>
                  <a:close/>
                  <a:moveTo>
                    <a:pt x="19712" y="12707"/>
                  </a:moveTo>
                  <a:lnTo>
                    <a:pt x="14952" y="17715"/>
                  </a:lnTo>
                  <a:lnTo>
                    <a:pt x="9355" y="12653"/>
                  </a:lnTo>
                  <a:cubicBezTo>
                    <a:pt x="9249" y="12556"/>
                    <a:pt x="9125" y="12487"/>
                    <a:pt x="8994" y="12450"/>
                  </a:cubicBezTo>
                  <a:lnTo>
                    <a:pt x="8249" y="12234"/>
                  </a:lnTo>
                  <a:lnTo>
                    <a:pt x="7154" y="14242"/>
                  </a:lnTo>
                  <a:lnTo>
                    <a:pt x="8327" y="14582"/>
                  </a:lnTo>
                  <a:lnTo>
                    <a:pt x="14404" y="20078"/>
                  </a:lnTo>
                  <a:cubicBezTo>
                    <a:pt x="14580" y="20237"/>
                    <a:pt x="14789" y="20317"/>
                    <a:pt x="14999" y="20317"/>
                  </a:cubicBezTo>
                  <a:cubicBezTo>
                    <a:pt x="15232" y="20317"/>
                    <a:pt x="15466" y="20218"/>
                    <a:pt x="15650" y="20026"/>
                  </a:cubicBezTo>
                  <a:lnTo>
                    <a:pt x="21012" y="14382"/>
                  </a:lnTo>
                  <a:cubicBezTo>
                    <a:pt x="21410" y="13963"/>
                    <a:pt x="21441" y="13250"/>
                    <a:pt x="21081" y="12788"/>
                  </a:cubicBezTo>
                  <a:cubicBezTo>
                    <a:pt x="20722" y="12325"/>
                    <a:pt x="20109" y="12289"/>
                    <a:pt x="19712" y="12707"/>
                  </a:cubicBezTo>
                  <a:close/>
                  <a:moveTo>
                    <a:pt x="735" y="12382"/>
                  </a:moveTo>
                  <a:lnTo>
                    <a:pt x="2190" y="12804"/>
                  </a:lnTo>
                  <a:lnTo>
                    <a:pt x="3284" y="10795"/>
                  </a:lnTo>
                  <a:lnTo>
                    <a:pt x="1204" y="10192"/>
                  </a:lnTo>
                  <a:cubicBezTo>
                    <a:pt x="683" y="10040"/>
                    <a:pt x="158" y="10410"/>
                    <a:pt x="28" y="11015"/>
                  </a:cubicBezTo>
                  <a:cubicBezTo>
                    <a:pt x="-100" y="11620"/>
                    <a:pt x="216" y="12231"/>
                    <a:pt x="735" y="1238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38100" tIns="38100" rIns="38100" bIns="38100" anchor="ctr"/>
            <a:lstStyle/>
            <a:p>
              <a:endParaRPr lang="zh-CN" altLang="en-US">
                <a:solidFill>
                  <a:schemeClr val="bg1"/>
                </a:solidFill>
                <a:latin typeface="+mn-lt"/>
                <a:cs typeface="+mn-ea"/>
                <a:sym typeface="+mn-lt"/>
              </a:endParaRPr>
            </a:p>
          </p:txBody>
        </p:sp>
      </p:grpSp>
      <p:sp>
        <p:nvSpPr>
          <p:cNvPr id="51" name="矩形 50"/>
          <p:cNvSpPr/>
          <p:nvPr/>
        </p:nvSpPr>
        <p:spPr>
          <a:xfrm>
            <a:off x="4141655" y="0"/>
            <a:ext cx="3908692" cy="647700"/>
          </a:xfrm>
          <a:prstGeom prst="rect">
            <a:avLst/>
          </a:prstGeom>
          <a:solidFill>
            <a:srgbClr val="7DD7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等腰三角形 51"/>
          <p:cNvSpPr/>
          <p:nvPr/>
        </p:nvSpPr>
        <p:spPr>
          <a:xfrm flipV="1">
            <a:off x="8035741" y="0"/>
            <a:ext cx="346259" cy="647700"/>
          </a:xfrm>
          <a:prstGeom prst="triangle">
            <a:avLst>
              <a:gd name="adj" fmla="val 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等腰三角形 52"/>
          <p:cNvSpPr/>
          <p:nvPr/>
        </p:nvSpPr>
        <p:spPr>
          <a:xfrm flipH="1" flipV="1">
            <a:off x="3795396" y="0"/>
            <a:ext cx="346259" cy="647700"/>
          </a:xfrm>
          <a:prstGeom prst="triangle">
            <a:avLst>
              <a:gd name="adj" fmla="val 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PA_文本框 7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649453" y="127441"/>
            <a:ext cx="28931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0960" tIns="30480" rIns="60960" bIns="3048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450940"/>
            <a:r>
              <a:rPr lang="zh-CN" altLang="en-US" sz="2400" b="1" spc="300" dirty="0">
                <a:solidFill>
                  <a:schemeClr val="bg1"/>
                </a:solidFill>
                <a:cs typeface="+mn-ea"/>
                <a:sym typeface="+mn-lt"/>
              </a:rPr>
              <a:t>在此输入你的标题</a:t>
            </a:r>
            <a:endParaRPr lang="en-CA" sz="2400" b="1" spc="3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7" name="PA_文本框 7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727200" y="736939"/>
            <a:ext cx="8737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0960" tIns="30480" rIns="60960" bIns="30480" anchor="ctr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450940">
              <a:lnSpc>
                <a:spcPct val="130000"/>
              </a:lnSpc>
            </a:pP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PPT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模板对于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PPT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就像衣服对于人。这里输入你要写的文字作为填充文本吧！这里输入你要写的文字作为填充文本吧！这里输入你要写的文字作为填充文本吧！。同时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PPT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模板可以让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PPT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思路更清晰、逻辑更严谨，更方便处理图表、文字、图片等内容。</a:t>
            </a:r>
            <a:endParaRPr lang="en-US" sz="1000" i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69488586"/>
      </p:ext>
    </p:extLst>
  </p:cSld>
  <p:clrMapOvr>
    <a:masterClrMapping/>
  </p:clrMapOvr>
  <p:transition spd="med"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Oval 106"/>
          <p:cNvSpPr/>
          <p:nvPr/>
        </p:nvSpPr>
        <p:spPr>
          <a:xfrm>
            <a:off x="8262939" y="4217990"/>
            <a:ext cx="585787" cy="58578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108" name="Group 107"/>
          <p:cNvGrpSpPr>
            <a:grpSpLocks/>
          </p:cNvGrpSpPr>
          <p:nvPr/>
        </p:nvGrpSpPr>
        <p:grpSpPr bwMode="auto">
          <a:xfrm>
            <a:off x="8921749" y="4114803"/>
            <a:ext cx="2406651" cy="1078389"/>
            <a:chOff x="1603804" y="2220559"/>
            <a:chExt cx="2433815" cy="1077795"/>
          </a:xfrm>
        </p:grpSpPr>
        <p:sp>
          <p:nvSpPr>
            <p:cNvPr id="109" name="Text Placeholder 2"/>
            <p:cNvSpPr txBox="1">
              <a:spLocks/>
            </p:cNvSpPr>
            <p:nvPr/>
          </p:nvSpPr>
          <p:spPr>
            <a:xfrm>
              <a:off x="1603804" y="2220559"/>
              <a:ext cx="2013096" cy="261794"/>
            </a:xfrm>
            <a:prstGeom prst="rect">
              <a:avLst/>
            </a:prstGeom>
            <a:noFill/>
          </p:spPr>
          <p:txBody>
            <a:bodyPr anchor="ctr"/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输入你的标题</a:t>
              </a: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1680010" y="2560097"/>
              <a:ext cx="2357609" cy="738257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这里输入你要写的文字作为填充文本吧！这里输入你要写的文字作为填充文本吧！这里输入你要写的文字作为填充文本吧！</a:t>
              </a:r>
              <a:endParaRPr lang="en-US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endParaRPr>
            </a:p>
          </p:txBody>
        </p:sp>
      </p:grpSp>
      <p:sp>
        <p:nvSpPr>
          <p:cNvPr id="99" name="Oval 98"/>
          <p:cNvSpPr/>
          <p:nvPr/>
        </p:nvSpPr>
        <p:spPr>
          <a:xfrm>
            <a:off x="3330575" y="4764090"/>
            <a:ext cx="585788" cy="58578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100" name="Group 99"/>
          <p:cNvGrpSpPr>
            <a:grpSpLocks/>
          </p:cNvGrpSpPr>
          <p:nvPr/>
        </p:nvGrpSpPr>
        <p:grpSpPr bwMode="auto">
          <a:xfrm>
            <a:off x="817565" y="4654553"/>
            <a:ext cx="2427287" cy="1078389"/>
            <a:chOff x="1494367" y="2220559"/>
            <a:chExt cx="2427694" cy="1077795"/>
          </a:xfrm>
        </p:grpSpPr>
        <p:sp>
          <p:nvSpPr>
            <p:cNvPr id="101" name="Text Placeholder 2"/>
            <p:cNvSpPr txBox="1">
              <a:spLocks/>
            </p:cNvSpPr>
            <p:nvPr/>
          </p:nvSpPr>
          <p:spPr>
            <a:xfrm>
              <a:off x="1908773" y="2220559"/>
              <a:ext cx="2013288" cy="261794"/>
            </a:xfrm>
            <a:prstGeom prst="rect">
              <a:avLst/>
            </a:prstGeom>
            <a:noFill/>
          </p:spPr>
          <p:txBody>
            <a:bodyPr anchor="ctr"/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输入你的标题</a:t>
              </a: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1494367" y="2560097"/>
              <a:ext cx="2324490" cy="738257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r"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这里输入你要写的文字作为填充文本吧！这里输入你要写的文字作为填充文本吧！这里输入你要写的文字作为填充文本吧！</a:t>
              </a:r>
              <a:endParaRPr lang="en-US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endParaRPr>
            </a:p>
          </p:txBody>
        </p:sp>
      </p:grpSp>
      <p:sp>
        <p:nvSpPr>
          <p:cNvPr id="94" name="Oval 93"/>
          <p:cNvSpPr/>
          <p:nvPr/>
        </p:nvSpPr>
        <p:spPr>
          <a:xfrm>
            <a:off x="3330575" y="3578225"/>
            <a:ext cx="585788" cy="58578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95" name="Group 94"/>
          <p:cNvGrpSpPr>
            <a:grpSpLocks/>
          </p:cNvGrpSpPr>
          <p:nvPr/>
        </p:nvGrpSpPr>
        <p:grpSpPr bwMode="auto">
          <a:xfrm>
            <a:off x="817565" y="3468687"/>
            <a:ext cx="2427287" cy="1078388"/>
            <a:chOff x="1494367" y="2220559"/>
            <a:chExt cx="2427694" cy="1077796"/>
          </a:xfrm>
        </p:grpSpPr>
        <p:sp>
          <p:nvSpPr>
            <p:cNvPr id="96" name="Text Placeholder 2"/>
            <p:cNvSpPr txBox="1">
              <a:spLocks/>
            </p:cNvSpPr>
            <p:nvPr/>
          </p:nvSpPr>
          <p:spPr>
            <a:xfrm>
              <a:off x="1908773" y="2220559"/>
              <a:ext cx="2013288" cy="261793"/>
            </a:xfrm>
            <a:prstGeom prst="rect">
              <a:avLst/>
            </a:prstGeom>
            <a:noFill/>
          </p:spPr>
          <p:txBody>
            <a:bodyPr anchor="ctr"/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输入你的标题</a:t>
              </a: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1494367" y="2560097"/>
              <a:ext cx="2324490" cy="738258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r"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这里输入你要写的文字作为填充文本吧！这里输入你要写的文字作为填充文本吧！这里输入你要写的文字作为填充文本吧！</a:t>
              </a:r>
              <a:endParaRPr lang="en-US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endParaRPr>
            </a:p>
          </p:txBody>
        </p:sp>
      </p:grpSp>
      <p:sp>
        <p:nvSpPr>
          <p:cNvPr id="51" name="Oval 50"/>
          <p:cNvSpPr/>
          <p:nvPr/>
        </p:nvSpPr>
        <p:spPr>
          <a:xfrm>
            <a:off x="3330575" y="2414590"/>
            <a:ext cx="585788" cy="58578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90" name="Group 89"/>
          <p:cNvGrpSpPr>
            <a:grpSpLocks/>
          </p:cNvGrpSpPr>
          <p:nvPr/>
        </p:nvGrpSpPr>
        <p:grpSpPr bwMode="auto">
          <a:xfrm>
            <a:off x="817565" y="2305052"/>
            <a:ext cx="2427287" cy="1076801"/>
            <a:chOff x="1494367" y="2220559"/>
            <a:chExt cx="2427694" cy="1078124"/>
          </a:xfrm>
        </p:grpSpPr>
        <p:sp>
          <p:nvSpPr>
            <p:cNvPr id="91" name="Text Placeholder 2"/>
            <p:cNvSpPr txBox="1">
              <a:spLocks/>
            </p:cNvSpPr>
            <p:nvPr/>
          </p:nvSpPr>
          <p:spPr>
            <a:xfrm>
              <a:off x="1908773" y="2220559"/>
              <a:ext cx="2013288" cy="262260"/>
            </a:xfrm>
            <a:prstGeom prst="rect">
              <a:avLst/>
            </a:prstGeom>
            <a:noFill/>
          </p:spPr>
          <p:txBody>
            <a:bodyPr anchor="ctr"/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输入你的标题</a:t>
              </a: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1494367" y="2559112"/>
              <a:ext cx="2324490" cy="739571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r"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这里输入你要写的文字作为填充文本吧！这里输入你要写的文字作为填充文本吧！这里输入你要写的文字作为填充文本吧！</a:t>
              </a:r>
              <a:endParaRPr lang="en-US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endParaRPr>
            </a:p>
          </p:txBody>
        </p:sp>
      </p:grpSp>
      <p:sp>
        <p:nvSpPr>
          <p:cNvPr id="78" name="Oval 77"/>
          <p:cNvSpPr/>
          <p:nvPr/>
        </p:nvSpPr>
        <p:spPr>
          <a:xfrm>
            <a:off x="8262939" y="2917825"/>
            <a:ext cx="585787" cy="585788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103" name="Group 102"/>
          <p:cNvGrpSpPr>
            <a:grpSpLocks/>
          </p:cNvGrpSpPr>
          <p:nvPr/>
        </p:nvGrpSpPr>
        <p:grpSpPr bwMode="auto">
          <a:xfrm>
            <a:off x="8921749" y="2814637"/>
            <a:ext cx="2406651" cy="1078388"/>
            <a:chOff x="1603804" y="2220559"/>
            <a:chExt cx="2433815" cy="1077796"/>
          </a:xfrm>
        </p:grpSpPr>
        <p:sp>
          <p:nvSpPr>
            <p:cNvPr id="104" name="Text Placeholder 2"/>
            <p:cNvSpPr txBox="1">
              <a:spLocks/>
            </p:cNvSpPr>
            <p:nvPr/>
          </p:nvSpPr>
          <p:spPr>
            <a:xfrm>
              <a:off x="1603804" y="2220559"/>
              <a:ext cx="2013096" cy="261793"/>
            </a:xfrm>
            <a:prstGeom prst="rect">
              <a:avLst/>
            </a:prstGeom>
            <a:noFill/>
          </p:spPr>
          <p:txBody>
            <a:bodyPr anchor="ctr"/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输入你的标题</a:t>
              </a: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1680010" y="2560097"/>
              <a:ext cx="2357609" cy="738258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这里输入你要写的文字作为填充文本吧！这里输入你要写的文字作为填充文本吧！这里输入你要写的文字作为填充文本吧！</a:t>
              </a:r>
              <a:endParaRPr lang="en-US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endParaRPr>
            </a:p>
          </p:txBody>
        </p:sp>
      </p:grp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3952875" y="1663700"/>
            <a:ext cx="4318000" cy="4222750"/>
            <a:chOff x="3952326" y="1663700"/>
            <a:chExt cx="4318722" cy="4222750"/>
          </a:xfrm>
        </p:grpSpPr>
        <p:graphicFrame>
          <p:nvGraphicFramePr>
            <p:cNvPr id="2" name="Diagram 1"/>
            <p:cNvGraphicFramePr/>
            <p:nvPr/>
          </p:nvGraphicFramePr>
          <p:xfrm>
            <a:off x="3952326" y="1663700"/>
            <a:ext cx="4318722" cy="422275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grpSp>
          <p:nvGrpSpPr>
            <p:cNvPr id="24595" name="Group 2"/>
            <p:cNvGrpSpPr>
              <a:grpSpLocks/>
            </p:cNvGrpSpPr>
            <p:nvPr/>
          </p:nvGrpSpPr>
          <p:grpSpPr bwMode="auto">
            <a:xfrm>
              <a:off x="4705497" y="2552778"/>
              <a:ext cx="2657088" cy="2717967"/>
              <a:chOff x="4705497" y="2552778"/>
              <a:chExt cx="2657088" cy="2717967"/>
            </a:xfrm>
          </p:grpSpPr>
          <p:sp>
            <p:nvSpPr>
              <p:cNvPr id="24596" name="Freeform 11"/>
              <p:cNvSpPr>
                <a:spLocks noEditPoints="1"/>
              </p:cNvSpPr>
              <p:nvPr/>
            </p:nvSpPr>
            <p:spPr bwMode="auto">
              <a:xfrm>
                <a:off x="6499861" y="2552778"/>
                <a:ext cx="582728" cy="517750"/>
              </a:xfrm>
              <a:custGeom>
                <a:avLst/>
                <a:gdLst>
                  <a:gd name="T0" fmla="*/ 578379 w 134"/>
                  <a:gd name="T1" fmla="*/ 69613 h 119"/>
                  <a:gd name="T2" fmla="*/ 526195 w 134"/>
                  <a:gd name="T3" fmla="*/ 21754 h 119"/>
                  <a:gd name="T4" fmla="*/ 500102 w 134"/>
                  <a:gd name="T5" fmla="*/ 21754 h 119"/>
                  <a:gd name="T6" fmla="*/ 495754 w 134"/>
                  <a:gd name="T7" fmla="*/ 34807 h 119"/>
                  <a:gd name="T8" fmla="*/ 482708 w 134"/>
                  <a:gd name="T9" fmla="*/ 39158 h 119"/>
                  <a:gd name="T10" fmla="*/ 482708 w 134"/>
                  <a:gd name="T11" fmla="*/ 39158 h 119"/>
                  <a:gd name="T12" fmla="*/ 352246 w 134"/>
                  <a:gd name="T13" fmla="*/ 169683 h 119"/>
                  <a:gd name="T14" fmla="*/ 343549 w 134"/>
                  <a:gd name="T15" fmla="*/ 204489 h 119"/>
                  <a:gd name="T16" fmla="*/ 356595 w 134"/>
                  <a:gd name="T17" fmla="*/ 217542 h 119"/>
                  <a:gd name="T18" fmla="*/ 356595 w 134"/>
                  <a:gd name="T19" fmla="*/ 217542 h 119"/>
                  <a:gd name="T20" fmla="*/ 360943 w 134"/>
                  <a:gd name="T21" fmla="*/ 221893 h 119"/>
                  <a:gd name="T22" fmla="*/ 330502 w 134"/>
                  <a:gd name="T23" fmla="*/ 247998 h 119"/>
                  <a:gd name="T24" fmla="*/ 234831 w 134"/>
                  <a:gd name="T25" fmla="*/ 152279 h 119"/>
                  <a:gd name="T26" fmla="*/ 204390 w 134"/>
                  <a:gd name="T27" fmla="*/ 43508 h 119"/>
                  <a:gd name="T28" fmla="*/ 91323 w 134"/>
                  <a:gd name="T29" fmla="*/ 13053 h 119"/>
                  <a:gd name="T30" fmla="*/ 156554 w 134"/>
                  <a:gd name="T31" fmla="*/ 78315 h 119"/>
                  <a:gd name="T32" fmla="*/ 139159 w 134"/>
                  <a:gd name="T33" fmla="*/ 139227 h 119"/>
                  <a:gd name="T34" fmla="*/ 78277 w 134"/>
                  <a:gd name="T35" fmla="*/ 156630 h 119"/>
                  <a:gd name="T36" fmla="*/ 13046 w 134"/>
                  <a:gd name="T37" fmla="*/ 91368 h 119"/>
                  <a:gd name="T38" fmla="*/ 43487 w 134"/>
                  <a:gd name="T39" fmla="*/ 204489 h 119"/>
                  <a:gd name="T40" fmla="*/ 156554 w 134"/>
                  <a:gd name="T41" fmla="*/ 230595 h 119"/>
                  <a:gd name="T42" fmla="*/ 160903 w 134"/>
                  <a:gd name="T43" fmla="*/ 230595 h 119"/>
                  <a:gd name="T44" fmla="*/ 252226 w 134"/>
                  <a:gd name="T45" fmla="*/ 326313 h 119"/>
                  <a:gd name="T46" fmla="*/ 165251 w 134"/>
                  <a:gd name="T47" fmla="*/ 417681 h 119"/>
                  <a:gd name="T48" fmla="*/ 156554 w 134"/>
                  <a:gd name="T49" fmla="*/ 413330 h 119"/>
                  <a:gd name="T50" fmla="*/ 134810 w 134"/>
                  <a:gd name="T51" fmla="*/ 430733 h 119"/>
                  <a:gd name="T52" fmla="*/ 91323 w 134"/>
                  <a:gd name="T53" fmla="*/ 500347 h 119"/>
                  <a:gd name="T54" fmla="*/ 100020 w 134"/>
                  <a:gd name="T55" fmla="*/ 509048 h 119"/>
                  <a:gd name="T56" fmla="*/ 169600 w 134"/>
                  <a:gd name="T57" fmla="*/ 465540 h 119"/>
                  <a:gd name="T58" fmla="*/ 186995 w 134"/>
                  <a:gd name="T59" fmla="*/ 439435 h 119"/>
                  <a:gd name="T60" fmla="*/ 182646 w 134"/>
                  <a:gd name="T61" fmla="*/ 435084 h 119"/>
                  <a:gd name="T62" fmla="*/ 273969 w 134"/>
                  <a:gd name="T63" fmla="*/ 348067 h 119"/>
                  <a:gd name="T64" fmla="*/ 426174 w 134"/>
                  <a:gd name="T65" fmla="*/ 500347 h 119"/>
                  <a:gd name="T66" fmla="*/ 465313 w 134"/>
                  <a:gd name="T67" fmla="*/ 517750 h 119"/>
                  <a:gd name="T68" fmla="*/ 504451 w 134"/>
                  <a:gd name="T69" fmla="*/ 500347 h 119"/>
                  <a:gd name="T70" fmla="*/ 504451 w 134"/>
                  <a:gd name="T71" fmla="*/ 422032 h 119"/>
                  <a:gd name="T72" fmla="*/ 352246 w 134"/>
                  <a:gd name="T73" fmla="*/ 269752 h 119"/>
                  <a:gd name="T74" fmla="*/ 378338 w 134"/>
                  <a:gd name="T75" fmla="*/ 243647 h 119"/>
                  <a:gd name="T76" fmla="*/ 391384 w 134"/>
                  <a:gd name="T77" fmla="*/ 256700 h 119"/>
                  <a:gd name="T78" fmla="*/ 426174 w 134"/>
                  <a:gd name="T79" fmla="*/ 247998 h 119"/>
                  <a:gd name="T80" fmla="*/ 556636 w 134"/>
                  <a:gd name="T81" fmla="*/ 113122 h 119"/>
                  <a:gd name="T82" fmla="*/ 556636 w 134"/>
                  <a:gd name="T83" fmla="*/ 113122 h 119"/>
                  <a:gd name="T84" fmla="*/ 556636 w 134"/>
                  <a:gd name="T85" fmla="*/ 113122 h 119"/>
                  <a:gd name="T86" fmla="*/ 560984 w 134"/>
                  <a:gd name="T87" fmla="*/ 100069 h 119"/>
                  <a:gd name="T88" fmla="*/ 578379 w 134"/>
                  <a:gd name="T89" fmla="*/ 95718 h 119"/>
                  <a:gd name="T90" fmla="*/ 578379 w 134"/>
                  <a:gd name="T91" fmla="*/ 69613 h 119"/>
                  <a:gd name="T92" fmla="*/ 469661 w 134"/>
                  <a:gd name="T93" fmla="*/ 448137 h 119"/>
                  <a:gd name="T94" fmla="*/ 491405 w 134"/>
                  <a:gd name="T95" fmla="*/ 469891 h 119"/>
                  <a:gd name="T96" fmla="*/ 469661 w 134"/>
                  <a:gd name="T97" fmla="*/ 491645 h 119"/>
                  <a:gd name="T98" fmla="*/ 447918 w 134"/>
                  <a:gd name="T99" fmla="*/ 469891 h 119"/>
                  <a:gd name="T100" fmla="*/ 469661 w 134"/>
                  <a:gd name="T101" fmla="*/ 448137 h 119"/>
                  <a:gd name="T102" fmla="*/ 395733 w 134"/>
                  <a:gd name="T103" fmla="*/ 178384 h 119"/>
                  <a:gd name="T104" fmla="*/ 387036 w 134"/>
                  <a:gd name="T105" fmla="*/ 169683 h 119"/>
                  <a:gd name="T106" fmla="*/ 487056 w 134"/>
                  <a:gd name="T107" fmla="*/ 73964 h 119"/>
                  <a:gd name="T108" fmla="*/ 495754 w 134"/>
                  <a:gd name="T109" fmla="*/ 82666 h 119"/>
                  <a:gd name="T110" fmla="*/ 395733 w 134"/>
                  <a:gd name="T111" fmla="*/ 178384 h 119"/>
                  <a:gd name="T112" fmla="*/ 426174 w 134"/>
                  <a:gd name="T113" fmla="*/ 208840 h 119"/>
                  <a:gd name="T114" fmla="*/ 417477 w 134"/>
                  <a:gd name="T115" fmla="*/ 204489 h 119"/>
                  <a:gd name="T116" fmla="*/ 517497 w 134"/>
                  <a:gd name="T117" fmla="*/ 104420 h 119"/>
                  <a:gd name="T118" fmla="*/ 526195 w 134"/>
                  <a:gd name="T119" fmla="*/ 113122 h 119"/>
                  <a:gd name="T120" fmla="*/ 426174 w 134"/>
                  <a:gd name="T121" fmla="*/ 208840 h 119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134" h="119">
                    <a:moveTo>
                      <a:pt x="133" y="16"/>
                    </a:moveTo>
                    <a:cubicBezTo>
                      <a:pt x="121" y="5"/>
                      <a:pt x="121" y="5"/>
                      <a:pt x="121" y="5"/>
                    </a:cubicBezTo>
                    <a:cubicBezTo>
                      <a:pt x="119" y="3"/>
                      <a:pt x="117" y="3"/>
                      <a:pt x="115" y="5"/>
                    </a:cubicBezTo>
                    <a:cubicBezTo>
                      <a:pt x="114" y="6"/>
                      <a:pt x="114" y="7"/>
                      <a:pt x="114" y="8"/>
                    </a:cubicBezTo>
                    <a:cubicBezTo>
                      <a:pt x="113" y="8"/>
                      <a:pt x="112" y="8"/>
                      <a:pt x="111" y="9"/>
                    </a:cubicBezTo>
                    <a:cubicBezTo>
                      <a:pt x="111" y="9"/>
                      <a:pt x="111" y="9"/>
                      <a:pt x="111" y="9"/>
                    </a:cubicBezTo>
                    <a:cubicBezTo>
                      <a:pt x="81" y="39"/>
                      <a:pt x="81" y="39"/>
                      <a:pt x="81" y="39"/>
                    </a:cubicBezTo>
                    <a:cubicBezTo>
                      <a:pt x="81" y="42"/>
                      <a:pt x="80" y="45"/>
                      <a:pt x="79" y="47"/>
                    </a:cubicBezTo>
                    <a:cubicBezTo>
                      <a:pt x="82" y="50"/>
                      <a:pt x="82" y="50"/>
                      <a:pt x="82" y="50"/>
                    </a:cubicBezTo>
                    <a:cubicBezTo>
                      <a:pt x="82" y="50"/>
                      <a:pt x="82" y="50"/>
                      <a:pt x="82" y="50"/>
                    </a:cubicBezTo>
                    <a:cubicBezTo>
                      <a:pt x="83" y="51"/>
                      <a:pt x="83" y="51"/>
                      <a:pt x="83" y="51"/>
                    </a:cubicBezTo>
                    <a:cubicBezTo>
                      <a:pt x="76" y="57"/>
                      <a:pt x="76" y="57"/>
                      <a:pt x="76" y="57"/>
                    </a:cubicBezTo>
                    <a:cubicBezTo>
                      <a:pt x="54" y="35"/>
                      <a:pt x="54" y="35"/>
                      <a:pt x="54" y="35"/>
                    </a:cubicBezTo>
                    <a:cubicBezTo>
                      <a:pt x="56" y="26"/>
                      <a:pt x="54" y="17"/>
                      <a:pt x="47" y="10"/>
                    </a:cubicBezTo>
                    <a:cubicBezTo>
                      <a:pt x="40" y="3"/>
                      <a:pt x="30" y="0"/>
                      <a:pt x="21" y="3"/>
                    </a:cubicBezTo>
                    <a:cubicBezTo>
                      <a:pt x="36" y="18"/>
                      <a:pt x="36" y="18"/>
                      <a:pt x="36" y="18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18" y="36"/>
                      <a:pt x="18" y="36"/>
                      <a:pt x="18" y="36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0" y="30"/>
                      <a:pt x="3" y="40"/>
                      <a:pt x="10" y="47"/>
                    </a:cubicBezTo>
                    <a:cubicBezTo>
                      <a:pt x="17" y="54"/>
                      <a:pt x="27" y="56"/>
                      <a:pt x="36" y="53"/>
                    </a:cubicBezTo>
                    <a:cubicBezTo>
                      <a:pt x="37" y="53"/>
                      <a:pt x="37" y="53"/>
                      <a:pt x="37" y="53"/>
                    </a:cubicBezTo>
                    <a:cubicBezTo>
                      <a:pt x="58" y="75"/>
                      <a:pt x="58" y="75"/>
                      <a:pt x="58" y="75"/>
                    </a:cubicBezTo>
                    <a:cubicBezTo>
                      <a:pt x="38" y="96"/>
                      <a:pt x="38" y="96"/>
                      <a:pt x="38" y="96"/>
                    </a:cubicBezTo>
                    <a:cubicBezTo>
                      <a:pt x="36" y="95"/>
                      <a:pt x="36" y="95"/>
                      <a:pt x="36" y="95"/>
                    </a:cubicBezTo>
                    <a:cubicBezTo>
                      <a:pt x="31" y="99"/>
                      <a:pt x="31" y="99"/>
                      <a:pt x="31" y="99"/>
                    </a:cubicBezTo>
                    <a:cubicBezTo>
                      <a:pt x="21" y="115"/>
                      <a:pt x="21" y="115"/>
                      <a:pt x="21" y="115"/>
                    </a:cubicBezTo>
                    <a:cubicBezTo>
                      <a:pt x="23" y="117"/>
                      <a:pt x="23" y="117"/>
                      <a:pt x="23" y="117"/>
                    </a:cubicBezTo>
                    <a:cubicBezTo>
                      <a:pt x="39" y="107"/>
                      <a:pt x="39" y="107"/>
                      <a:pt x="39" y="107"/>
                    </a:cubicBezTo>
                    <a:cubicBezTo>
                      <a:pt x="43" y="101"/>
                      <a:pt x="43" y="101"/>
                      <a:pt x="43" y="101"/>
                    </a:cubicBezTo>
                    <a:cubicBezTo>
                      <a:pt x="42" y="100"/>
                      <a:pt x="42" y="100"/>
                      <a:pt x="42" y="100"/>
                    </a:cubicBezTo>
                    <a:cubicBezTo>
                      <a:pt x="63" y="80"/>
                      <a:pt x="63" y="80"/>
                      <a:pt x="63" y="80"/>
                    </a:cubicBezTo>
                    <a:cubicBezTo>
                      <a:pt x="98" y="115"/>
                      <a:pt x="98" y="115"/>
                      <a:pt x="98" y="115"/>
                    </a:cubicBezTo>
                    <a:cubicBezTo>
                      <a:pt x="101" y="117"/>
                      <a:pt x="104" y="119"/>
                      <a:pt x="107" y="119"/>
                    </a:cubicBezTo>
                    <a:cubicBezTo>
                      <a:pt x="110" y="119"/>
                      <a:pt x="113" y="117"/>
                      <a:pt x="116" y="115"/>
                    </a:cubicBezTo>
                    <a:cubicBezTo>
                      <a:pt x="121" y="110"/>
                      <a:pt x="121" y="102"/>
                      <a:pt x="116" y="97"/>
                    </a:cubicBezTo>
                    <a:cubicBezTo>
                      <a:pt x="81" y="62"/>
                      <a:pt x="81" y="62"/>
                      <a:pt x="81" y="62"/>
                    </a:cubicBezTo>
                    <a:cubicBezTo>
                      <a:pt x="87" y="56"/>
                      <a:pt x="87" y="56"/>
                      <a:pt x="87" y="56"/>
                    </a:cubicBezTo>
                    <a:cubicBezTo>
                      <a:pt x="90" y="59"/>
                      <a:pt x="90" y="59"/>
                      <a:pt x="90" y="59"/>
                    </a:cubicBezTo>
                    <a:cubicBezTo>
                      <a:pt x="92" y="57"/>
                      <a:pt x="95" y="56"/>
                      <a:pt x="98" y="57"/>
                    </a:cubicBezTo>
                    <a:cubicBezTo>
                      <a:pt x="128" y="26"/>
                      <a:pt x="128" y="26"/>
                      <a:pt x="128" y="26"/>
                    </a:cubicBezTo>
                    <a:cubicBezTo>
                      <a:pt x="128" y="26"/>
                      <a:pt x="128" y="26"/>
                      <a:pt x="128" y="26"/>
                    </a:cubicBezTo>
                    <a:cubicBezTo>
                      <a:pt x="128" y="26"/>
                      <a:pt x="128" y="26"/>
                      <a:pt x="128" y="26"/>
                    </a:cubicBezTo>
                    <a:cubicBezTo>
                      <a:pt x="129" y="25"/>
                      <a:pt x="129" y="24"/>
                      <a:pt x="129" y="23"/>
                    </a:cubicBezTo>
                    <a:cubicBezTo>
                      <a:pt x="130" y="24"/>
                      <a:pt x="132" y="23"/>
                      <a:pt x="133" y="22"/>
                    </a:cubicBezTo>
                    <a:cubicBezTo>
                      <a:pt x="134" y="21"/>
                      <a:pt x="134" y="18"/>
                      <a:pt x="133" y="16"/>
                    </a:cubicBezTo>
                    <a:close/>
                    <a:moveTo>
                      <a:pt x="108" y="103"/>
                    </a:moveTo>
                    <a:cubicBezTo>
                      <a:pt x="111" y="103"/>
                      <a:pt x="113" y="106"/>
                      <a:pt x="113" y="108"/>
                    </a:cubicBezTo>
                    <a:cubicBezTo>
                      <a:pt x="113" y="111"/>
                      <a:pt x="111" y="113"/>
                      <a:pt x="108" y="113"/>
                    </a:cubicBezTo>
                    <a:cubicBezTo>
                      <a:pt x="105" y="113"/>
                      <a:pt x="103" y="111"/>
                      <a:pt x="103" y="108"/>
                    </a:cubicBezTo>
                    <a:cubicBezTo>
                      <a:pt x="103" y="106"/>
                      <a:pt x="105" y="103"/>
                      <a:pt x="108" y="103"/>
                    </a:cubicBezTo>
                    <a:close/>
                    <a:moveTo>
                      <a:pt x="91" y="41"/>
                    </a:moveTo>
                    <a:cubicBezTo>
                      <a:pt x="89" y="39"/>
                      <a:pt x="89" y="39"/>
                      <a:pt x="89" y="39"/>
                    </a:cubicBezTo>
                    <a:cubicBezTo>
                      <a:pt x="112" y="17"/>
                      <a:pt x="112" y="17"/>
                      <a:pt x="112" y="17"/>
                    </a:cubicBezTo>
                    <a:cubicBezTo>
                      <a:pt x="114" y="19"/>
                      <a:pt x="114" y="19"/>
                      <a:pt x="114" y="19"/>
                    </a:cubicBezTo>
                    <a:lnTo>
                      <a:pt x="91" y="41"/>
                    </a:lnTo>
                    <a:close/>
                    <a:moveTo>
                      <a:pt x="98" y="48"/>
                    </a:moveTo>
                    <a:cubicBezTo>
                      <a:pt x="96" y="47"/>
                      <a:pt x="96" y="47"/>
                      <a:pt x="96" y="47"/>
                    </a:cubicBezTo>
                    <a:cubicBezTo>
                      <a:pt x="119" y="24"/>
                      <a:pt x="119" y="24"/>
                      <a:pt x="119" y="24"/>
                    </a:cubicBezTo>
                    <a:cubicBezTo>
                      <a:pt x="121" y="26"/>
                      <a:pt x="121" y="26"/>
                      <a:pt x="121" y="26"/>
                    </a:cubicBezTo>
                    <a:lnTo>
                      <a:pt x="98" y="4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en-US">
                  <a:latin typeface="+mn-lt"/>
                  <a:cs typeface="+mn-ea"/>
                  <a:sym typeface="+mn-lt"/>
                </a:endParaRPr>
              </a:p>
            </p:txBody>
          </p:sp>
          <p:sp>
            <p:nvSpPr>
              <p:cNvPr id="24597" name="Freeform 5"/>
              <p:cNvSpPr>
                <a:spLocks noEditPoints="1"/>
              </p:cNvSpPr>
              <p:nvPr/>
            </p:nvSpPr>
            <p:spPr bwMode="auto">
              <a:xfrm>
                <a:off x="6809101" y="4015216"/>
                <a:ext cx="553484" cy="436598"/>
              </a:xfrm>
              <a:custGeom>
                <a:avLst/>
                <a:gdLst>
                  <a:gd name="T0" fmla="*/ 552137 w 411"/>
                  <a:gd name="T1" fmla="*/ 416385 h 324"/>
                  <a:gd name="T2" fmla="*/ 552137 w 411"/>
                  <a:gd name="T3" fmla="*/ 61986 h 324"/>
                  <a:gd name="T4" fmla="*/ 531937 w 411"/>
                  <a:gd name="T5" fmla="*/ 43121 h 324"/>
                  <a:gd name="T6" fmla="*/ 282802 w 411"/>
                  <a:gd name="T7" fmla="*/ 43121 h 324"/>
                  <a:gd name="T8" fmla="*/ 269335 w 411"/>
                  <a:gd name="T9" fmla="*/ 22908 h 324"/>
                  <a:gd name="T10" fmla="*/ 269335 w 411"/>
                  <a:gd name="T11" fmla="*/ 20213 h 324"/>
                  <a:gd name="T12" fmla="*/ 247788 w 411"/>
                  <a:gd name="T13" fmla="*/ 0 h 324"/>
                  <a:gd name="T14" fmla="*/ 115814 w 411"/>
                  <a:gd name="T15" fmla="*/ 0 h 324"/>
                  <a:gd name="T16" fmla="*/ 94267 w 411"/>
                  <a:gd name="T17" fmla="*/ 20213 h 324"/>
                  <a:gd name="T18" fmla="*/ 94267 w 411"/>
                  <a:gd name="T19" fmla="*/ 22908 h 324"/>
                  <a:gd name="T20" fmla="*/ 80801 w 411"/>
                  <a:gd name="T21" fmla="*/ 43121 h 324"/>
                  <a:gd name="T22" fmla="*/ 80801 w 411"/>
                  <a:gd name="T23" fmla="*/ 43121 h 324"/>
                  <a:gd name="T24" fmla="*/ 61947 w 411"/>
                  <a:gd name="T25" fmla="*/ 61986 h 324"/>
                  <a:gd name="T26" fmla="*/ 61947 w 411"/>
                  <a:gd name="T27" fmla="*/ 164398 h 324"/>
                  <a:gd name="T28" fmla="*/ 18853 w 411"/>
                  <a:gd name="T29" fmla="*/ 164398 h 324"/>
                  <a:gd name="T30" fmla="*/ 6733 w 411"/>
                  <a:gd name="T31" fmla="*/ 185958 h 324"/>
                  <a:gd name="T32" fmla="*/ 51174 w 411"/>
                  <a:gd name="T33" fmla="*/ 416385 h 324"/>
                  <a:gd name="T34" fmla="*/ 71374 w 411"/>
                  <a:gd name="T35" fmla="*/ 436598 h 324"/>
                  <a:gd name="T36" fmla="*/ 542711 w 411"/>
                  <a:gd name="T37" fmla="*/ 436598 h 324"/>
                  <a:gd name="T38" fmla="*/ 552137 w 411"/>
                  <a:gd name="T39" fmla="*/ 416385 h 324"/>
                  <a:gd name="T40" fmla="*/ 527897 w 411"/>
                  <a:gd name="T41" fmla="*/ 194044 h 324"/>
                  <a:gd name="T42" fmla="*/ 527897 w 411"/>
                  <a:gd name="T43" fmla="*/ 425818 h 324"/>
                  <a:gd name="T44" fmla="*/ 483457 w 411"/>
                  <a:gd name="T45" fmla="*/ 177873 h 324"/>
                  <a:gd name="T46" fmla="*/ 464603 w 411"/>
                  <a:gd name="T47" fmla="*/ 165746 h 324"/>
                  <a:gd name="T48" fmla="*/ 86187 w 411"/>
                  <a:gd name="T49" fmla="*/ 165746 h 324"/>
                  <a:gd name="T50" fmla="*/ 86187 w 411"/>
                  <a:gd name="T51" fmla="*/ 86242 h 324"/>
                  <a:gd name="T52" fmla="*/ 527897 w 411"/>
                  <a:gd name="T53" fmla="*/ 86242 h 324"/>
                  <a:gd name="T54" fmla="*/ 527897 w 411"/>
                  <a:gd name="T55" fmla="*/ 194044 h 324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11" h="324">
                    <a:moveTo>
                      <a:pt x="410" y="309"/>
                    </a:moveTo>
                    <a:cubicBezTo>
                      <a:pt x="410" y="46"/>
                      <a:pt x="410" y="46"/>
                      <a:pt x="410" y="46"/>
                    </a:cubicBezTo>
                    <a:cubicBezTo>
                      <a:pt x="410" y="38"/>
                      <a:pt x="403" y="32"/>
                      <a:pt x="395" y="32"/>
                    </a:cubicBezTo>
                    <a:cubicBezTo>
                      <a:pt x="210" y="32"/>
                      <a:pt x="210" y="32"/>
                      <a:pt x="210" y="32"/>
                    </a:cubicBezTo>
                    <a:cubicBezTo>
                      <a:pt x="204" y="32"/>
                      <a:pt x="200" y="21"/>
                      <a:pt x="200" y="17"/>
                    </a:cubicBezTo>
                    <a:cubicBezTo>
                      <a:pt x="200" y="15"/>
                      <a:pt x="200" y="15"/>
                      <a:pt x="200" y="15"/>
                    </a:cubicBezTo>
                    <a:cubicBezTo>
                      <a:pt x="200" y="7"/>
                      <a:pt x="193" y="0"/>
                      <a:pt x="184" y="0"/>
                    </a:cubicBezTo>
                    <a:cubicBezTo>
                      <a:pt x="86" y="0"/>
                      <a:pt x="86" y="0"/>
                      <a:pt x="86" y="0"/>
                    </a:cubicBezTo>
                    <a:cubicBezTo>
                      <a:pt x="77" y="0"/>
                      <a:pt x="70" y="7"/>
                      <a:pt x="70" y="15"/>
                    </a:cubicBezTo>
                    <a:cubicBezTo>
                      <a:pt x="70" y="17"/>
                      <a:pt x="70" y="17"/>
                      <a:pt x="70" y="17"/>
                    </a:cubicBezTo>
                    <a:cubicBezTo>
                      <a:pt x="70" y="21"/>
                      <a:pt x="66" y="32"/>
                      <a:pt x="60" y="32"/>
                    </a:cubicBezTo>
                    <a:cubicBezTo>
                      <a:pt x="60" y="32"/>
                      <a:pt x="60" y="32"/>
                      <a:pt x="60" y="32"/>
                    </a:cubicBezTo>
                    <a:cubicBezTo>
                      <a:pt x="52" y="32"/>
                      <a:pt x="46" y="38"/>
                      <a:pt x="46" y="46"/>
                    </a:cubicBezTo>
                    <a:cubicBezTo>
                      <a:pt x="46" y="122"/>
                      <a:pt x="46" y="122"/>
                      <a:pt x="46" y="122"/>
                    </a:cubicBezTo>
                    <a:cubicBezTo>
                      <a:pt x="14" y="122"/>
                      <a:pt x="14" y="122"/>
                      <a:pt x="14" y="122"/>
                    </a:cubicBezTo>
                    <a:cubicBezTo>
                      <a:pt x="14" y="122"/>
                      <a:pt x="0" y="122"/>
                      <a:pt x="5" y="138"/>
                    </a:cubicBezTo>
                    <a:cubicBezTo>
                      <a:pt x="38" y="309"/>
                      <a:pt x="38" y="309"/>
                      <a:pt x="38" y="309"/>
                    </a:cubicBezTo>
                    <a:cubicBezTo>
                      <a:pt x="38" y="317"/>
                      <a:pt x="44" y="324"/>
                      <a:pt x="53" y="324"/>
                    </a:cubicBezTo>
                    <a:cubicBezTo>
                      <a:pt x="403" y="324"/>
                      <a:pt x="403" y="324"/>
                      <a:pt x="403" y="324"/>
                    </a:cubicBezTo>
                    <a:cubicBezTo>
                      <a:pt x="411" y="324"/>
                      <a:pt x="410" y="309"/>
                      <a:pt x="410" y="309"/>
                    </a:cubicBezTo>
                    <a:close/>
                    <a:moveTo>
                      <a:pt x="392" y="144"/>
                    </a:moveTo>
                    <a:cubicBezTo>
                      <a:pt x="392" y="316"/>
                      <a:pt x="392" y="316"/>
                      <a:pt x="392" y="316"/>
                    </a:cubicBezTo>
                    <a:cubicBezTo>
                      <a:pt x="359" y="132"/>
                      <a:pt x="359" y="132"/>
                      <a:pt x="359" y="132"/>
                    </a:cubicBezTo>
                    <a:cubicBezTo>
                      <a:pt x="356" y="122"/>
                      <a:pt x="345" y="123"/>
                      <a:pt x="345" y="123"/>
                    </a:cubicBezTo>
                    <a:cubicBezTo>
                      <a:pt x="64" y="123"/>
                      <a:pt x="64" y="123"/>
                      <a:pt x="64" y="123"/>
                    </a:cubicBezTo>
                    <a:cubicBezTo>
                      <a:pt x="64" y="64"/>
                      <a:pt x="64" y="64"/>
                      <a:pt x="64" y="64"/>
                    </a:cubicBezTo>
                    <a:cubicBezTo>
                      <a:pt x="392" y="64"/>
                      <a:pt x="392" y="64"/>
                      <a:pt x="392" y="64"/>
                    </a:cubicBezTo>
                    <a:lnTo>
                      <a:pt x="392" y="14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en-US">
                  <a:latin typeface="+mn-lt"/>
                  <a:cs typeface="+mn-ea"/>
                  <a:sym typeface="+mn-lt"/>
                </a:endParaRPr>
              </a:p>
            </p:txBody>
          </p:sp>
          <p:grpSp>
            <p:nvGrpSpPr>
              <p:cNvPr id="116" name="Group 115"/>
              <p:cNvGrpSpPr/>
              <p:nvPr/>
            </p:nvGrpSpPr>
            <p:grpSpPr>
              <a:xfrm>
                <a:off x="5142179" y="2713172"/>
                <a:ext cx="614678" cy="524726"/>
                <a:chOff x="3440113" y="1050925"/>
                <a:chExt cx="390525" cy="333376"/>
              </a:xfrm>
              <a:solidFill>
                <a:schemeClr val="bg1"/>
              </a:solidFill>
            </p:grpSpPr>
            <p:sp>
              <p:nvSpPr>
                <p:cNvPr id="117" name="Freeform 8"/>
                <p:cNvSpPr>
                  <a:spLocks/>
                </p:cNvSpPr>
                <p:nvPr/>
              </p:nvSpPr>
              <p:spPr bwMode="auto">
                <a:xfrm>
                  <a:off x="3563938" y="1244600"/>
                  <a:ext cx="69850" cy="71438"/>
                </a:xfrm>
                <a:custGeom>
                  <a:avLst/>
                  <a:gdLst>
                    <a:gd name="T0" fmla="*/ 44 w 44"/>
                    <a:gd name="T1" fmla="*/ 25 h 45"/>
                    <a:gd name="T2" fmla="*/ 19 w 44"/>
                    <a:gd name="T3" fmla="*/ 0 h 45"/>
                    <a:gd name="T4" fmla="*/ 19 w 44"/>
                    <a:gd name="T5" fmla="*/ 0 h 45"/>
                    <a:gd name="T6" fmla="*/ 0 w 44"/>
                    <a:gd name="T7" fmla="*/ 45 h 45"/>
                    <a:gd name="T8" fmla="*/ 44 w 44"/>
                    <a:gd name="T9" fmla="*/ 25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4" h="45">
                      <a:moveTo>
                        <a:pt x="44" y="25"/>
                      </a:moveTo>
                      <a:lnTo>
                        <a:pt x="19" y="0"/>
                      </a:lnTo>
                      <a:lnTo>
                        <a:pt x="19" y="0"/>
                      </a:lnTo>
                      <a:lnTo>
                        <a:pt x="0" y="45"/>
                      </a:lnTo>
                      <a:lnTo>
                        <a:pt x="44" y="2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121920" tIns="60960" rIns="121920" bIns="60960"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400">
                    <a:latin typeface="+mn-lt"/>
                    <a:cs typeface="+mn-ea"/>
                    <a:sym typeface="+mn-lt"/>
                  </a:endParaRPr>
                </a:p>
              </p:txBody>
            </p:sp>
            <p:sp>
              <p:nvSpPr>
                <p:cNvPr id="118" name="Rectangle 9"/>
                <p:cNvSpPr>
                  <a:spLocks noChangeArrowheads="1"/>
                </p:cNvSpPr>
                <p:nvPr/>
              </p:nvSpPr>
              <p:spPr bwMode="auto">
                <a:xfrm>
                  <a:off x="3633788" y="1284288"/>
                  <a:ext cx="1588" cy="1588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121920" tIns="60960" rIns="121920" bIns="60960"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400">
                    <a:latin typeface="+mn-lt"/>
                    <a:cs typeface="+mn-ea"/>
                    <a:sym typeface="+mn-lt"/>
                  </a:endParaRPr>
                </a:p>
              </p:txBody>
            </p:sp>
            <p:sp>
              <p:nvSpPr>
                <p:cNvPr id="119" name="Freeform 10"/>
                <p:cNvSpPr>
                  <a:spLocks/>
                </p:cNvSpPr>
                <p:nvPr/>
              </p:nvSpPr>
              <p:spPr bwMode="auto">
                <a:xfrm>
                  <a:off x="3605213" y="1074738"/>
                  <a:ext cx="176213" cy="176213"/>
                </a:xfrm>
                <a:custGeom>
                  <a:avLst/>
                  <a:gdLst>
                    <a:gd name="T0" fmla="*/ 101 w 111"/>
                    <a:gd name="T1" fmla="*/ 0 h 111"/>
                    <a:gd name="T2" fmla="*/ 0 w 111"/>
                    <a:gd name="T3" fmla="*/ 101 h 111"/>
                    <a:gd name="T4" fmla="*/ 10 w 111"/>
                    <a:gd name="T5" fmla="*/ 111 h 111"/>
                    <a:gd name="T6" fmla="*/ 111 w 111"/>
                    <a:gd name="T7" fmla="*/ 10 h 111"/>
                    <a:gd name="T8" fmla="*/ 101 w 111"/>
                    <a:gd name="T9" fmla="*/ 0 h 1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1" h="111">
                      <a:moveTo>
                        <a:pt x="101" y="0"/>
                      </a:moveTo>
                      <a:lnTo>
                        <a:pt x="0" y="101"/>
                      </a:lnTo>
                      <a:lnTo>
                        <a:pt x="10" y="111"/>
                      </a:lnTo>
                      <a:lnTo>
                        <a:pt x="111" y="10"/>
                      </a:lnTo>
                      <a:lnTo>
                        <a:pt x="10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121920" tIns="60960" rIns="121920" bIns="60960"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400">
                    <a:latin typeface="+mn-lt"/>
                    <a:cs typeface="+mn-ea"/>
                    <a:sym typeface="+mn-lt"/>
                  </a:endParaRPr>
                </a:p>
              </p:txBody>
            </p:sp>
            <p:sp>
              <p:nvSpPr>
                <p:cNvPr id="120" name="Freeform 11"/>
                <p:cNvSpPr>
                  <a:spLocks/>
                </p:cNvSpPr>
                <p:nvPr/>
              </p:nvSpPr>
              <p:spPr bwMode="auto">
                <a:xfrm>
                  <a:off x="3629025" y="1098550"/>
                  <a:ext cx="177800" cy="177800"/>
                </a:xfrm>
                <a:custGeom>
                  <a:avLst/>
                  <a:gdLst>
                    <a:gd name="T0" fmla="*/ 0 w 112"/>
                    <a:gd name="T1" fmla="*/ 102 h 112"/>
                    <a:gd name="T2" fmla="*/ 10 w 112"/>
                    <a:gd name="T3" fmla="*/ 112 h 112"/>
                    <a:gd name="T4" fmla="*/ 112 w 112"/>
                    <a:gd name="T5" fmla="*/ 12 h 112"/>
                    <a:gd name="T6" fmla="*/ 102 w 112"/>
                    <a:gd name="T7" fmla="*/ 0 h 112"/>
                    <a:gd name="T8" fmla="*/ 0 w 112"/>
                    <a:gd name="T9" fmla="*/ 10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2" h="112">
                      <a:moveTo>
                        <a:pt x="0" y="102"/>
                      </a:moveTo>
                      <a:lnTo>
                        <a:pt x="10" y="112"/>
                      </a:lnTo>
                      <a:lnTo>
                        <a:pt x="112" y="12"/>
                      </a:lnTo>
                      <a:lnTo>
                        <a:pt x="102" y="0"/>
                      </a:lnTo>
                      <a:lnTo>
                        <a:pt x="0" y="10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121920" tIns="60960" rIns="121920" bIns="60960"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400">
                    <a:latin typeface="+mn-lt"/>
                    <a:cs typeface="+mn-ea"/>
                    <a:sym typeface="+mn-lt"/>
                  </a:endParaRPr>
                </a:p>
              </p:txBody>
            </p:sp>
            <p:sp>
              <p:nvSpPr>
                <p:cNvPr id="121" name="Freeform 12"/>
                <p:cNvSpPr>
                  <a:spLocks/>
                </p:cNvSpPr>
                <p:nvPr/>
              </p:nvSpPr>
              <p:spPr bwMode="auto">
                <a:xfrm>
                  <a:off x="3775075" y="1050925"/>
                  <a:ext cx="55563" cy="52388"/>
                </a:xfrm>
                <a:custGeom>
                  <a:avLst/>
                  <a:gdLst>
                    <a:gd name="T0" fmla="*/ 14 w 21"/>
                    <a:gd name="T1" fmla="*/ 6 h 20"/>
                    <a:gd name="T2" fmla="*/ 0 w 21"/>
                    <a:gd name="T3" fmla="*/ 6 h 20"/>
                    <a:gd name="T4" fmla="*/ 15 w 21"/>
                    <a:gd name="T5" fmla="*/ 20 h 20"/>
                    <a:gd name="T6" fmla="*/ 14 w 21"/>
                    <a:gd name="T7" fmla="*/ 6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0">
                      <a:moveTo>
                        <a:pt x="14" y="6"/>
                      </a:moveTo>
                      <a:cubicBezTo>
                        <a:pt x="8" y="0"/>
                        <a:pt x="0" y="6"/>
                        <a:pt x="0" y="6"/>
                      </a:cubicBezTo>
                      <a:cubicBezTo>
                        <a:pt x="15" y="20"/>
                        <a:pt x="15" y="20"/>
                        <a:pt x="15" y="20"/>
                      </a:cubicBezTo>
                      <a:cubicBezTo>
                        <a:pt x="15" y="20"/>
                        <a:pt x="21" y="14"/>
                        <a:pt x="14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121920" tIns="60960" rIns="121920" bIns="60960"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400">
                    <a:latin typeface="+mn-lt"/>
                    <a:cs typeface="+mn-ea"/>
                    <a:sym typeface="+mn-lt"/>
                  </a:endParaRPr>
                </a:p>
              </p:txBody>
            </p:sp>
            <p:sp>
              <p:nvSpPr>
                <p:cNvPr id="122" name="Freeform 13"/>
                <p:cNvSpPr>
                  <a:spLocks/>
                </p:cNvSpPr>
                <p:nvPr/>
              </p:nvSpPr>
              <p:spPr bwMode="auto">
                <a:xfrm>
                  <a:off x="3440113" y="1058863"/>
                  <a:ext cx="327025" cy="325438"/>
                </a:xfrm>
                <a:custGeom>
                  <a:avLst/>
                  <a:gdLst>
                    <a:gd name="T0" fmla="*/ 182 w 206"/>
                    <a:gd name="T1" fmla="*/ 180 h 205"/>
                    <a:gd name="T2" fmla="*/ 25 w 206"/>
                    <a:gd name="T3" fmla="*/ 180 h 205"/>
                    <a:gd name="T4" fmla="*/ 25 w 206"/>
                    <a:gd name="T5" fmla="*/ 25 h 205"/>
                    <a:gd name="T6" fmla="*/ 172 w 206"/>
                    <a:gd name="T7" fmla="*/ 25 h 205"/>
                    <a:gd name="T8" fmla="*/ 198 w 206"/>
                    <a:gd name="T9" fmla="*/ 0 h 205"/>
                    <a:gd name="T10" fmla="*/ 0 w 206"/>
                    <a:gd name="T11" fmla="*/ 0 h 205"/>
                    <a:gd name="T12" fmla="*/ 0 w 206"/>
                    <a:gd name="T13" fmla="*/ 205 h 205"/>
                    <a:gd name="T14" fmla="*/ 206 w 206"/>
                    <a:gd name="T15" fmla="*/ 205 h 205"/>
                    <a:gd name="T16" fmla="*/ 206 w 206"/>
                    <a:gd name="T17" fmla="*/ 76 h 205"/>
                    <a:gd name="T18" fmla="*/ 182 w 206"/>
                    <a:gd name="T19" fmla="*/ 101 h 205"/>
                    <a:gd name="T20" fmla="*/ 182 w 206"/>
                    <a:gd name="T21" fmla="*/ 180 h 2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06" h="205">
                      <a:moveTo>
                        <a:pt x="182" y="180"/>
                      </a:moveTo>
                      <a:lnTo>
                        <a:pt x="25" y="180"/>
                      </a:lnTo>
                      <a:lnTo>
                        <a:pt x="25" y="25"/>
                      </a:lnTo>
                      <a:lnTo>
                        <a:pt x="172" y="25"/>
                      </a:lnTo>
                      <a:lnTo>
                        <a:pt x="198" y="0"/>
                      </a:lnTo>
                      <a:lnTo>
                        <a:pt x="0" y="0"/>
                      </a:lnTo>
                      <a:lnTo>
                        <a:pt x="0" y="205"/>
                      </a:lnTo>
                      <a:lnTo>
                        <a:pt x="206" y="205"/>
                      </a:lnTo>
                      <a:lnTo>
                        <a:pt x="206" y="76"/>
                      </a:lnTo>
                      <a:lnTo>
                        <a:pt x="182" y="101"/>
                      </a:lnTo>
                      <a:lnTo>
                        <a:pt x="182" y="1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121920" tIns="60960" rIns="121920" bIns="60960"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400">
                    <a:latin typeface="+mn-lt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23" name="Group 122"/>
              <p:cNvGrpSpPr/>
              <p:nvPr/>
            </p:nvGrpSpPr>
            <p:grpSpPr>
              <a:xfrm>
                <a:off x="5875020" y="4688943"/>
                <a:ext cx="439203" cy="581802"/>
                <a:chOff x="8235951" y="2905126"/>
                <a:chExt cx="244475" cy="323850"/>
              </a:xfrm>
              <a:solidFill>
                <a:schemeClr val="bg1"/>
              </a:solidFill>
            </p:grpSpPr>
            <p:sp>
              <p:nvSpPr>
                <p:cNvPr id="124" name="Freeform 121"/>
                <p:cNvSpPr>
                  <a:spLocks/>
                </p:cNvSpPr>
                <p:nvPr/>
              </p:nvSpPr>
              <p:spPr bwMode="auto">
                <a:xfrm>
                  <a:off x="8291513" y="3022601"/>
                  <a:ext cx="131763" cy="11113"/>
                </a:xfrm>
                <a:custGeom>
                  <a:avLst/>
                  <a:gdLst>
                    <a:gd name="T0" fmla="*/ 33 w 35"/>
                    <a:gd name="T1" fmla="*/ 0 h 3"/>
                    <a:gd name="T2" fmla="*/ 1 w 35"/>
                    <a:gd name="T3" fmla="*/ 0 h 3"/>
                    <a:gd name="T4" fmla="*/ 0 w 35"/>
                    <a:gd name="T5" fmla="*/ 1 h 3"/>
                    <a:gd name="T6" fmla="*/ 1 w 35"/>
                    <a:gd name="T7" fmla="*/ 3 h 3"/>
                    <a:gd name="T8" fmla="*/ 33 w 35"/>
                    <a:gd name="T9" fmla="*/ 3 h 3"/>
                    <a:gd name="T10" fmla="*/ 35 w 35"/>
                    <a:gd name="T11" fmla="*/ 1 h 3"/>
                    <a:gd name="T12" fmla="*/ 33 w 35"/>
                    <a:gd name="T13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" h="3">
                      <a:moveTo>
                        <a:pt x="33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1"/>
                      </a:cubicBezTo>
                      <a:cubicBezTo>
                        <a:pt x="0" y="2"/>
                        <a:pt x="1" y="3"/>
                        <a:pt x="1" y="3"/>
                      </a:cubicBezTo>
                      <a:cubicBezTo>
                        <a:pt x="33" y="3"/>
                        <a:pt x="33" y="3"/>
                        <a:pt x="33" y="3"/>
                      </a:cubicBezTo>
                      <a:cubicBezTo>
                        <a:pt x="34" y="3"/>
                        <a:pt x="35" y="2"/>
                        <a:pt x="35" y="1"/>
                      </a:cubicBezTo>
                      <a:cubicBezTo>
                        <a:pt x="35" y="0"/>
                        <a:pt x="34" y="0"/>
                        <a:pt x="3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ea"/>
                    <a:sym typeface="+mn-lt"/>
                  </a:endParaRPr>
                </a:p>
              </p:txBody>
            </p:sp>
            <p:sp>
              <p:nvSpPr>
                <p:cNvPr id="125" name="Freeform 122"/>
                <p:cNvSpPr>
                  <a:spLocks/>
                </p:cNvSpPr>
                <p:nvPr/>
              </p:nvSpPr>
              <p:spPr bwMode="auto">
                <a:xfrm>
                  <a:off x="8291513" y="3060701"/>
                  <a:ext cx="131763" cy="11113"/>
                </a:xfrm>
                <a:custGeom>
                  <a:avLst/>
                  <a:gdLst>
                    <a:gd name="T0" fmla="*/ 33 w 35"/>
                    <a:gd name="T1" fmla="*/ 0 h 3"/>
                    <a:gd name="T2" fmla="*/ 1 w 35"/>
                    <a:gd name="T3" fmla="*/ 0 h 3"/>
                    <a:gd name="T4" fmla="*/ 0 w 35"/>
                    <a:gd name="T5" fmla="*/ 1 h 3"/>
                    <a:gd name="T6" fmla="*/ 1 w 35"/>
                    <a:gd name="T7" fmla="*/ 3 h 3"/>
                    <a:gd name="T8" fmla="*/ 33 w 35"/>
                    <a:gd name="T9" fmla="*/ 3 h 3"/>
                    <a:gd name="T10" fmla="*/ 35 w 35"/>
                    <a:gd name="T11" fmla="*/ 1 h 3"/>
                    <a:gd name="T12" fmla="*/ 33 w 35"/>
                    <a:gd name="T13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" h="3">
                      <a:moveTo>
                        <a:pt x="33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1"/>
                      </a:cubicBezTo>
                      <a:cubicBezTo>
                        <a:pt x="0" y="2"/>
                        <a:pt x="1" y="3"/>
                        <a:pt x="1" y="3"/>
                      </a:cubicBezTo>
                      <a:cubicBezTo>
                        <a:pt x="33" y="3"/>
                        <a:pt x="33" y="3"/>
                        <a:pt x="33" y="3"/>
                      </a:cubicBezTo>
                      <a:cubicBezTo>
                        <a:pt x="34" y="3"/>
                        <a:pt x="35" y="2"/>
                        <a:pt x="35" y="1"/>
                      </a:cubicBezTo>
                      <a:cubicBezTo>
                        <a:pt x="35" y="0"/>
                        <a:pt x="34" y="0"/>
                        <a:pt x="3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ea"/>
                    <a:sym typeface="+mn-lt"/>
                  </a:endParaRPr>
                </a:p>
              </p:txBody>
            </p:sp>
            <p:sp>
              <p:nvSpPr>
                <p:cNvPr id="126" name="Freeform 123"/>
                <p:cNvSpPr>
                  <a:spLocks/>
                </p:cNvSpPr>
                <p:nvPr/>
              </p:nvSpPr>
              <p:spPr bwMode="auto">
                <a:xfrm>
                  <a:off x="8291513" y="3094038"/>
                  <a:ext cx="131763" cy="14288"/>
                </a:xfrm>
                <a:custGeom>
                  <a:avLst/>
                  <a:gdLst>
                    <a:gd name="T0" fmla="*/ 33 w 35"/>
                    <a:gd name="T1" fmla="*/ 0 h 4"/>
                    <a:gd name="T2" fmla="*/ 1 w 35"/>
                    <a:gd name="T3" fmla="*/ 0 h 4"/>
                    <a:gd name="T4" fmla="*/ 0 w 35"/>
                    <a:gd name="T5" fmla="*/ 2 h 4"/>
                    <a:gd name="T6" fmla="*/ 1 w 35"/>
                    <a:gd name="T7" fmla="*/ 4 h 4"/>
                    <a:gd name="T8" fmla="*/ 33 w 35"/>
                    <a:gd name="T9" fmla="*/ 4 h 4"/>
                    <a:gd name="T10" fmla="*/ 35 w 35"/>
                    <a:gd name="T11" fmla="*/ 2 h 4"/>
                    <a:gd name="T12" fmla="*/ 33 w 35"/>
                    <a:gd name="T13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" h="4">
                      <a:moveTo>
                        <a:pt x="33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0" y="3"/>
                        <a:pt x="1" y="4"/>
                        <a:pt x="1" y="4"/>
                      </a:cubicBezTo>
                      <a:cubicBezTo>
                        <a:pt x="33" y="4"/>
                        <a:pt x="33" y="4"/>
                        <a:pt x="33" y="4"/>
                      </a:cubicBezTo>
                      <a:cubicBezTo>
                        <a:pt x="34" y="4"/>
                        <a:pt x="35" y="3"/>
                        <a:pt x="35" y="2"/>
                      </a:cubicBezTo>
                      <a:cubicBezTo>
                        <a:pt x="35" y="1"/>
                        <a:pt x="34" y="0"/>
                        <a:pt x="3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ea"/>
                    <a:sym typeface="+mn-lt"/>
                  </a:endParaRPr>
                </a:p>
              </p:txBody>
            </p:sp>
            <p:sp>
              <p:nvSpPr>
                <p:cNvPr id="127" name="Freeform 124"/>
                <p:cNvSpPr>
                  <a:spLocks/>
                </p:cNvSpPr>
                <p:nvPr/>
              </p:nvSpPr>
              <p:spPr bwMode="auto">
                <a:xfrm>
                  <a:off x="8291513" y="3132138"/>
                  <a:ext cx="131763" cy="14288"/>
                </a:xfrm>
                <a:custGeom>
                  <a:avLst/>
                  <a:gdLst>
                    <a:gd name="T0" fmla="*/ 33 w 35"/>
                    <a:gd name="T1" fmla="*/ 0 h 4"/>
                    <a:gd name="T2" fmla="*/ 1 w 35"/>
                    <a:gd name="T3" fmla="*/ 0 h 4"/>
                    <a:gd name="T4" fmla="*/ 0 w 35"/>
                    <a:gd name="T5" fmla="*/ 2 h 4"/>
                    <a:gd name="T6" fmla="*/ 1 w 35"/>
                    <a:gd name="T7" fmla="*/ 4 h 4"/>
                    <a:gd name="T8" fmla="*/ 33 w 35"/>
                    <a:gd name="T9" fmla="*/ 4 h 4"/>
                    <a:gd name="T10" fmla="*/ 35 w 35"/>
                    <a:gd name="T11" fmla="*/ 2 h 4"/>
                    <a:gd name="T12" fmla="*/ 33 w 35"/>
                    <a:gd name="T13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" h="4">
                      <a:moveTo>
                        <a:pt x="33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0" y="3"/>
                        <a:pt x="1" y="4"/>
                        <a:pt x="1" y="4"/>
                      </a:cubicBezTo>
                      <a:cubicBezTo>
                        <a:pt x="33" y="4"/>
                        <a:pt x="33" y="4"/>
                        <a:pt x="33" y="4"/>
                      </a:cubicBezTo>
                      <a:cubicBezTo>
                        <a:pt x="34" y="4"/>
                        <a:pt x="35" y="3"/>
                        <a:pt x="35" y="2"/>
                      </a:cubicBezTo>
                      <a:cubicBezTo>
                        <a:pt x="35" y="1"/>
                        <a:pt x="34" y="0"/>
                        <a:pt x="3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ea"/>
                    <a:sym typeface="+mn-lt"/>
                  </a:endParaRPr>
                </a:p>
              </p:txBody>
            </p:sp>
            <p:sp>
              <p:nvSpPr>
                <p:cNvPr id="128" name="Freeform 125"/>
                <p:cNvSpPr>
                  <a:spLocks/>
                </p:cNvSpPr>
                <p:nvPr/>
              </p:nvSpPr>
              <p:spPr bwMode="auto">
                <a:xfrm>
                  <a:off x="8235951" y="2916238"/>
                  <a:ext cx="244475" cy="312738"/>
                </a:xfrm>
                <a:custGeom>
                  <a:avLst/>
                  <a:gdLst>
                    <a:gd name="T0" fmla="*/ 60 w 65"/>
                    <a:gd name="T1" fmla="*/ 0 h 83"/>
                    <a:gd name="T2" fmla="*/ 46 w 65"/>
                    <a:gd name="T3" fmla="*/ 0 h 83"/>
                    <a:gd name="T4" fmla="*/ 46 w 65"/>
                    <a:gd name="T5" fmla="*/ 8 h 83"/>
                    <a:gd name="T6" fmla="*/ 57 w 65"/>
                    <a:gd name="T7" fmla="*/ 8 h 83"/>
                    <a:gd name="T8" fmla="*/ 57 w 65"/>
                    <a:gd name="T9" fmla="*/ 14 h 83"/>
                    <a:gd name="T10" fmla="*/ 57 w 65"/>
                    <a:gd name="T11" fmla="*/ 75 h 83"/>
                    <a:gd name="T12" fmla="*/ 8 w 65"/>
                    <a:gd name="T13" fmla="*/ 75 h 83"/>
                    <a:gd name="T14" fmla="*/ 8 w 65"/>
                    <a:gd name="T15" fmla="*/ 8 h 83"/>
                    <a:gd name="T16" fmla="*/ 19 w 65"/>
                    <a:gd name="T17" fmla="*/ 8 h 83"/>
                    <a:gd name="T18" fmla="*/ 19 w 65"/>
                    <a:gd name="T19" fmla="*/ 0 h 83"/>
                    <a:gd name="T20" fmla="*/ 5 w 65"/>
                    <a:gd name="T21" fmla="*/ 0 h 83"/>
                    <a:gd name="T22" fmla="*/ 0 w 65"/>
                    <a:gd name="T23" fmla="*/ 4 h 83"/>
                    <a:gd name="T24" fmla="*/ 0 w 65"/>
                    <a:gd name="T25" fmla="*/ 79 h 83"/>
                    <a:gd name="T26" fmla="*/ 5 w 65"/>
                    <a:gd name="T27" fmla="*/ 83 h 83"/>
                    <a:gd name="T28" fmla="*/ 60 w 65"/>
                    <a:gd name="T29" fmla="*/ 83 h 83"/>
                    <a:gd name="T30" fmla="*/ 65 w 65"/>
                    <a:gd name="T31" fmla="*/ 79 h 83"/>
                    <a:gd name="T32" fmla="*/ 65 w 65"/>
                    <a:gd name="T33" fmla="*/ 4 h 83"/>
                    <a:gd name="T34" fmla="*/ 60 w 65"/>
                    <a:gd name="T35" fmla="*/ 0 h 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65" h="83">
                      <a:moveTo>
                        <a:pt x="60" y="0"/>
                      </a:moveTo>
                      <a:cubicBezTo>
                        <a:pt x="46" y="0"/>
                        <a:pt x="46" y="0"/>
                        <a:pt x="46" y="0"/>
                      </a:cubicBezTo>
                      <a:cubicBezTo>
                        <a:pt x="46" y="8"/>
                        <a:pt x="46" y="8"/>
                        <a:pt x="46" y="8"/>
                      </a:cubicBezTo>
                      <a:cubicBezTo>
                        <a:pt x="57" y="8"/>
                        <a:pt x="57" y="8"/>
                        <a:pt x="57" y="8"/>
                      </a:cubicBezTo>
                      <a:cubicBezTo>
                        <a:pt x="57" y="14"/>
                        <a:pt x="57" y="14"/>
                        <a:pt x="57" y="14"/>
                      </a:cubicBezTo>
                      <a:cubicBezTo>
                        <a:pt x="57" y="75"/>
                        <a:pt x="57" y="75"/>
                        <a:pt x="57" y="75"/>
                      </a:cubicBezTo>
                      <a:cubicBezTo>
                        <a:pt x="8" y="75"/>
                        <a:pt x="8" y="75"/>
                        <a:pt x="8" y="75"/>
                      </a:cubicBezTo>
                      <a:cubicBezTo>
                        <a:pt x="8" y="8"/>
                        <a:pt x="8" y="8"/>
                        <a:pt x="8" y="8"/>
                      </a:cubicBezTo>
                      <a:cubicBezTo>
                        <a:pt x="19" y="8"/>
                        <a:pt x="19" y="8"/>
                        <a:pt x="19" y="8"/>
                      </a:cubicBezTo>
                      <a:cubicBezTo>
                        <a:pt x="19" y="0"/>
                        <a:pt x="19" y="0"/>
                        <a:pt x="19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2" y="0"/>
                        <a:pt x="0" y="2"/>
                        <a:pt x="0" y="4"/>
                      </a:cubicBezTo>
                      <a:cubicBezTo>
                        <a:pt x="0" y="79"/>
                        <a:pt x="0" y="79"/>
                        <a:pt x="0" y="79"/>
                      </a:cubicBezTo>
                      <a:cubicBezTo>
                        <a:pt x="0" y="81"/>
                        <a:pt x="2" y="83"/>
                        <a:pt x="5" y="83"/>
                      </a:cubicBezTo>
                      <a:cubicBezTo>
                        <a:pt x="60" y="83"/>
                        <a:pt x="60" y="83"/>
                        <a:pt x="60" y="83"/>
                      </a:cubicBezTo>
                      <a:cubicBezTo>
                        <a:pt x="63" y="83"/>
                        <a:pt x="65" y="81"/>
                        <a:pt x="65" y="79"/>
                      </a:cubicBezTo>
                      <a:cubicBezTo>
                        <a:pt x="65" y="4"/>
                        <a:pt x="65" y="4"/>
                        <a:pt x="65" y="4"/>
                      </a:cubicBezTo>
                      <a:cubicBezTo>
                        <a:pt x="65" y="2"/>
                        <a:pt x="63" y="0"/>
                        <a:pt x="6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ea"/>
                    <a:sym typeface="+mn-lt"/>
                  </a:endParaRPr>
                </a:p>
              </p:txBody>
            </p:sp>
            <p:sp>
              <p:nvSpPr>
                <p:cNvPr id="129" name="Freeform 126"/>
                <p:cNvSpPr>
                  <a:spLocks/>
                </p:cNvSpPr>
                <p:nvPr/>
              </p:nvSpPr>
              <p:spPr bwMode="auto">
                <a:xfrm>
                  <a:off x="8329613" y="2924176"/>
                  <a:ext cx="55563" cy="22225"/>
                </a:xfrm>
                <a:custGeom>
                  <a:avLst/>
                  <a:gdLst>
                    <a:gd name="T0" fmla="*/ 15 w 15"/>
                    <a:gd name="T1" fmla="*/ 1 h 6"/>
                    <a:gd name="T2" fmla="*/ 15 w 15"/>
                    <a:gd name="T3" fmla="*/ 0 h 6"/>
                    <a:gd name="T4" fmla="*/ 14 w 15"/>
                    <a:gd name="T5" fmla="*/ 0 h 6"/>
                    <a:gd name="T6" fmla="*/ 1 w 15"/>
                    <a:gd name="T7" fmla="*/ 0 h 6"/>
                    <a:gd name="T8" fmla="*/ 0 w 15"/>
                    <a:gd name="T9" fmla="*/ 0 h 6"/>
                    <a:gd name="T10" fmla="*/ 0 w 15"/>
                    <a:gd name="T11" fmla="*/ 1 h 6"/>
                    <a:gd name="T12" fmla="*/ 0 w 15"/>
                    <a:gd name="T13" fmla="*/ 6 h 6"/>
                    <a:gd name="T14" fmla="*/ 15 w 15"/>
                    <a:gd name="T15" fmla="*/ 6 h 6"/>
                    <a:gd name="T16" fmla="*/ 15 w 15"/>
                    <a:gd name="T17" fmla="*/ 1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5" h="6">
                      <a:moveTo>
                        <a:pt x="15" y="1"/>
                      </a:moveTo>
                      <a:cubicBezTo>
                        <a:pt x="15" y="1"/>
                        <a:pt x="15" y="0"/>
                        <a:pt x="15" y="0"/>
                      </a:cubicBezTo>
                      <a:cubicBezTo>
                        <a:pt x="15" y="0"/>
                        <a:pt x="14" y="0"/>
                        <a:pt x="14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15" y="6"/>
                        <a:pt x="15" y="6"/>
                        <a:pt x="15" y="6"/>
                      </a:cubicBezTo>
                      <a:lnTo>
                        <a:pt x="15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ea"/>
                    <a:sym typeface="+mn-lt"/>
                  </a:endParaRPr>
                </a:p>
              </p:txBody>
            </p:sp>
            <p:sp>
              <p:nvSpPr>
                <p:cNvPr id="130" name="Freeform 127"/>
                <p:cNvSpPr>
                  <a:spLocks noEditPoints="1"/>
                </p:cNvSpPr>
                <p:nvPr/>
              </p:nvSpPr>
              <p:spPr bwMode="auto">
                <a:xfrm>
                  <a:off x="8310563" y="2905126"/>
                  <a:ext cx="93663" cy="60325"/>
                </a:xfrm>
                <a:custGeom>
                  <a:avLst/>
                  <a:gdLst>
                    <a:gd name="T0" fmla="*/ 4 w 25"/>
                    <a:gd name="T1" fmla="*/ 16 h 16"/>
                    <a:gd name="T2" fmla="*/ 21 w 25"/>
                    <a:gd name="T3" fmla="*/ 16 h 16"/>
                    <a:gd name="T4" fmla="*/ 24 w 25"/>
                    <a:gd name="T5" fmla="*/ 15 h 16"/>
                    <a:gd name="T6" fmla="*/ 25 w 25"/>
                    <a:gd name="T7" fmla="*/ 13 h 16"/>
                    <a:gd name="T8" fmla="*/ 25 w 25"/>
                    <a:gd name="T9" fmla="*/ 2 h 16"/>
                    <a:gd name="T10" fmla="*/ 24 w 25"/>
                    <a:gd name="T11" fmla="*/ 1 h 16"/>
                    <a:gd name="T12" fmla="*/ 21 w 25"/>
                    <a:gd name="T13" fmla="*/ 0 h 16"/>
                    <a:gd name="T14" fmla="*/ 4 w 25"/>
                    <a:gd name="T15" fmla="*/ 0 h 16"/>
                    <a:gd name="T16" fmla="*/ 1 w 25"/>
                    <a:gd name="T17" fmla="*/ 1 h 16"/>
                    <a:gd name="T18" fmla="*/ 0 w 25"/>
                    <a:gd name="T19" fmla="*/ 2 h 16"/>
                    <a:gd name="T20" fmla="*/ 0 w 25"/>
                    <a:gd name="T21" fmla="*/ 13 h 16"/>
                    <a:gd name="T22" fmla="*/ 1 w 25"/>
                    <a:gd name="T23" fmla="*/ 15 h 16"/>
                    <a:gd name="T24" fmla="*/ 4 w 25"/>
                    <a:gd name="T25" fmla="*/ 16 h 16"/>
                    <a:gd name="T26" fmla="*/ 3 w 25"/>
                    <a:gd name="T27" fmla="*/ 6 h 16"/>
                    <a:gd name="T28" fmla="*/ 4 w 25"/>
                    <a:gd name="T29" fmla="*/ 4 h 16"/>
                    <a:gd name="T30" fmla="*/ 4 w 25"/>
                    <a:gd name="T31" fmla="*/ 4 h 16"/>
                    <a:gd name="T32" fmla="*/ 6 w 25"/>
                    <a:gd name="T33" fmla="*/ 3 h 16"/>
                    <a:gd name="T34" fmla="*/ 19 w 25"/>
                    <a:gd name="T35" fmla="*/ 3 h 16"/>
                    <a:gd name="T36" fmla="*/ 21 w 25"/>
                    <a:gd name="T37" fmla="*/ 4 h 16"/>
                    <a:gd name="T38" fmla="*/ 21 w 25"/>
                    <a:gd name="T39" fmla="*/ 4 h 16"/>
                    <a:gd name="T40" fmla="*/ 22 w 25"/>
                    <a:gd name="T41" fmla="*/ 6 h 16"/>
                    <a:gd name="T42" fmla="*/ 22 w 25"/>
                    <a:gd name="T43" fmla="*/ 9 h 16"/>
                    <a:gd name="T44" fmla="*/ 21 w 25"/>
                    <a:gd name="T45" fmla="*/ 11 h 16"/>
                    <a:gd name="T46" fmla="*/ 19 w 25"/>
                    <a:gd name="T47" fmla="*/ 12 h 16"/>
                    <a:gd name="T48" fmla="*/ 6 w 25"/>
                    <a:gd name="T49" fmla="*/ 12 h 16"/>
                    <a:gd name="T50" fmla="*/ 4 w 25"/>
                    <a:gd name="T51" fmla="*/ 11 h 16"/>
                    <a:gd name="T52" fmla="*/ 3 w 25"/>
                    <a:gd name="T53" fmla="*/ 9 h 16"/>
                    <a:gd name="T54" fmla="*/ 3 w 25"/>
                    <a:gd name="T55" fmla="*/ 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25" h="16">
                      <a:moveTo>
                        <a:pt x="4" y="16"/>
                      </a:moveTo>
                      <a:cubicBezTo>
                        <a:pt x="21" y="16"/>
                        <a:pt x="21" y="16"/>
                        <a:pt x="21" y="16"/>
                      </a:cubicBezTo>
                      <a:cubicBezTo>
                        <a:pt x="22" y="16"/>
                        <a:pt x="23" y="16"/>
                        <a:pt x="24" y="15"/>
                      </a:cubicBezTo>
                      <a:cubicBezTo>
                        <a:pt x="24" y="15"/>
                        <a:pt x="25" y="14"/>
                        <a:pt x="25" y="13"/>
                      </a:cubicBezTo>
                      <a:cubicBezTo>
                        <a:pt x="25" y="2"/>
                        <a:pt x="25" y="2"/>
                        <a:pt x="25" y="2"/>
                      </a:cubicBezTo>
                      <a:cubicBezTo>
                        <a:pt x="25" y="2"/>
                        <a:pt x="24" y="1"/>
                        <a:pt x="24" y="1"/>
                      </a:cubicBezTo>
                      <a:cubicBezTo>
                        <a:pt x="23" y="0"/>
                        <a:pt x="22" y="0"/>
                        <a:pt x="21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3" y="0"/>
                        <a:pt x="2" y="0"/>
                        <a:pt x="1" y="1"/>
                      </a:cubicBez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0" y="14"/>
                        <a:pt x="1" y="15"/>
                        <a:pt x="1" y="15"/>
                      </a:cubicBezTo>
                      <a:cubicBezTo>
                        <a:pt x="2" y="16"/>
                        <a:pt x="3" y="16"/>
                        <a:pt x="4" y="16"/>
                      </a:cubicBezTo>
                      <a:close/>
                      <a:moveTo>
                        <a:pt x="3" y="6"/>
                      </a:moveTo>
                      <a:cubicBezTo>
                        <a:pt x="3" y="5"/>
                        <a:pt x="3" y="4"/>
                        <a:pt x="4" y="4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5" y="4"/>
                        <a:pt x="5" y="3"/>
                        <a:pt x="6" y="3"/>
                      </a:cubicBezTo>
                      <a:cubicBezTo>
                        <a:pt x="19" y="3"/>
                        <a:pt x="19" y="3"/>
                        <a:pt x="19" y="3"/>
                      </a:cubicBezTo>
                      <a:cubicBezTo>
                        <a:pt x="20" y="3"/>
                        <a:pt x="20" y="4"/>
                        <a:pt x="21" y="4"/>
                      </a:cubicBezTo>
                      <a:cubicBezTo>
                        <a:pt x="21" y="4"/>
                        <a:pt x="21" y="4"/>
                        <a:pt x="21" y="4"/>
                      </a:cubicBezTo>
                      <a:cubicBezTo>
                        <a:pt x="21" y="4"/>
                        <a:pt x="22" y="5"/>
                        <a:pt x="22" y="6"/>
                      </a:cubicBezTo>
                      <a:cubicBezTo>
                        <a:pt x="22" y="9"/>
                        <a:pt x="22" y="9"/>
                        <a:pt x="22" y="9"/>
                      </a:cubicBezTo>
                      <a:cubicBezTo>
                        <a:pt x="22" y="10"/>
                        <a:pt x="21" y="11"/>
                        <a:pt x="21" y="11"/>
                      </a:cubicBezTo>
                      <a:cubicBezTo>
                        <a:pt x="20" y="12"/>
                        <a:pt x="20" y="12"/>
                        <a:pt x="19" y="12"/>
                      </a:cubicBezTo>
                      <a:cubicBezTo>
                        <a:pt x="6" y="12"/>
                        <a:pt x="6" y="12"/>
                        <a:pt x="6" y="12"/>
                      </a:cubicBezTo>
                      <a:cubicBezTo>
                        <a:pt x="5" y="12"/>
                        <a:pt x="5" y="12"/>
                        <a:pt x="4" y="11"/>
                      </a:cubicBezTo>
                      <a:cubicBezTo>
                        <a:pt x="4" y="11"/>
                        <a:pt x="3" y="10"/>
                        <a:pt x="3" y="9"/>
                      </a:cubicBezTo>
                      <a:lnTo>
                        <a:pt x="3" y="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ea"/>
                    <a:sym typeface="+mn-lt"/>
                  </a:endParaRPr>
                </a:p>
              </p:txBody>
            </p:sp>
            <p:sp>
              <p:nvSpPr>
                <p:cNvPr id="131" name="Freeform 128"/>
                <p:cNvSpPr>
                  <a:spLocks/>
                </p:cNvSpPr>
                <p:nvPr/>
              </p:nvSpPr>
              <p:spPr bwMode="auto">
                <a:xfrm>
                  <a:off x="8291513" y="3165476"/>
                  <a:ext cx="131763" cy="11113"/>
                </a:xfrm>
                <a:custGeom>
                  <a:avLst/>
                  <a:gdLst>
                    <a:gd name="T0" fmla="*/ 33 w 35"/>
                    <a:gd name="T1" fmla="*/ 0 h 3"/>
                    <a:gd name="T2" fmla="*/ 1 w 35"/>
                    <a:gd name="T3" fmla="*/ 0 h 3"/>
                    <a:gd name="T4" fmla="*/ 0 w 35"/>
                    <a:gd name="T5" fmla="*/ 2 h 3"/>
                    <a:gd name="T6" fmla="*/ 1 w 35"/>
                    <a:gd name="T7" fmla="*/ 3 h 3"/>
                    <a:gd name="T8" fmla="*/ 33 w 35"/>
                    <a:gd name="T9" fmla="*/ 3 h 3"/>
                    <a:gd name="T10" fmla="*/ 35 w 35"/>
                    <a:gd name="T11" fmla="*/ 2 h 3"/>
                    <a:gd name="T12" fmla="*/ 33 w 35"/>
                    <a:gd name="T13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" h="3">
                      <a:moveTo>
                        <a:pt x="33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0" y="3"/>
                        <a:pt x="1" y="3"/>
                        <a:pt x="1" y="3"/>
                      </a:cubicBezTo>
                      <a:cubicBezTo>
                        <a:pt x="33" y="3"/>
                        <a:pt x="33" y="3"/>
                        <a:pt x="33" y="3"/>
                      </a:cubicBezTo>
                      <a:cubicBezTo>
                        <a:pt x="34" y="3"/>
                        <a:pt x="35" y="3"/>
                        <a:pt x="35" y="2"/>
                      </a:cubicBezTo>
                      <a:cubicBezTo>
                        <a:pt x="35" y="1"/>
                        <a:pt x="34" y="0"/>
                        <a:pt x="3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32" name="Group 131"/>
              <p:cNvGrpSpPr/>
              <p:nvPr/>
            </p:nvGrpSpPr>
            <p:grpSpPr>
              <a:xfrm>
                <a:off x="4705497" y="3884065"/>
                <a:ext cx="607504" cy="608640"/>
                <a:chOff x="4160838" y="-23813"/>
                <a:chExt cx="849313" cy="850901"/>
              </a:xfrm>
              <a:solidFill>
                <a:schemeClr val="bg1"/>
              </a:solidFill>
            </p:grpSpPr>
            <p:sp>
              <p:nvSpPr>
                <p:cNvPr id="133" name="Freeform 59"/>
                <p:cNvSpPr>
                  <a:spLocks noEditPoints="1"/>
                </p:cNvSpPr>
                <p:nvPr/>
              </p:nvSpPr>
              <p:spPr bwMode="auto">
                <a:xfrm>
                  <a:off x="4424363" y="-23813"/>
                  <a:ext cx="585788" cy="581025"/>
                </a:xfrm>
                <a:custGeom>
                  <a:avLst/>
                  <a:gdLst>
                    <a:gd name="T0" fmla="*/ 140 w 170"/>
                    <a:gd name="T1" fmla="*/ 30 h 170"/>
                    <a:gd name="T2" fmla="*/ 30 w 170"/>
                    <a:gd name="T3" fmla="*/ 30 h 170"/>
                    <a:gd name="T4" fmla="*/ 25 w 170"/>
                    <a:gd name="T5" fmla="*/ 134 h 170"/>
                    <a:gd name="T6" fmla="*/ 25 w 170"/>
                    <a:gd name="T7" fmla="*/ 135 h 170"/>
                    <a:gd name="T8" fmla="*/ 37 w 170"/>
                    <a:gd name="T9" fmla="*/ 146 h 170"/>
                    <a:gd name="T10" fmla="*/ 140 w 170"/>
                    <a:gd name="T11" fmla="*/ 140 h 170"/>
                    <a:gd name="T12" fmla="*/ 140 w 170"/>
                    <a:gd name="T13" fmla="*/ 30 h 170"/>
                    <a:gd name="T14" fmla="*/ 126 w 170"/>
                    <a:gd name="T15" fmla="*/ 126 h 170"/>
                    <a:gd name="T16" fmla="*/ 44 w 170"/>
                    <a:gd name="T17" fmla="*/ 126 h 170"/>
                    <a:gd name="T18" fmla="*/ 44 w 170"/>
                    <a:gd name="T19" fmla="*/ 44 h 170"/>
                    <a:gd name="T20" fmla="*/ 126 w 170"/>
                    <a:gd name="T21" fmla="*/ 44 h 170"/>
                    <a:gd name="T22" fmla="*/ 126 w 170"/>
                    <a:gd name="T23" fmla="*/ 126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70" h="170">
                      <a:moveTo>
                        <a:pt x="140" y="30"/>
                      </a:moveTo>
                      <a:cubicBezTo>
                        <a:pt x="110" y="0"/>
                        <a:pt x="61" y="0"/>
                        <a:pt x="30" y="30"/>
                      </a:cubicBezTo>
                      <a:cubicBezTo>
                        <a:pt x="1" y="58"/>
                        <a:pt x="0" y="104"/>
                        <a:pt x="25" y="134"/>
                      </a:cubicBezTo>
                      <a:cubicBezTo>
                        <a:pt x="25" y="135"/>
                        <a:pt x="25" y="135"/>
                        <a:pt x="25" y="135"/>
                      </a:cubicBezTo>
                      <a:cubicBezTo>
                        <a:pt x="30" y="141"/>
                        <a:pt x="32" y="143"/>
                        <a:pt x="37" y="146"/>
                      </a:cubicBezTo>
                      <a:cubicBezTo>
                        <a:pt x="67" y="170"/>
                        <a:pt x="112" y="168"/>
                        <a:pt x="140" y="140"/>
                      </a:cubicBezTo>
                      <a:cubicBezTo>
                        <a:pt x="170" y="110"/>
                        <a:pt x="170" y="61"/>
                        <a:pt x="140" y="30"/>
                      </a:cubicBezTo>
                      <a:close/>
                      <a:moveTo>
                        <a:pt x="126" y="126"/>
                      </a:moveTo>
                      <a:cubicBezTo>
                        <a:pt x="103" y="149"/>
                        <a:pt x="66" y="149"/>
                        <a:pt x="44" y="126"/>
                      </a:cubicBezTo>
                      <a:cubicBezTo>
                        <a:pt x="21" y="103"/>
                        <a:pt x="21" y="66"/>
                        <a:pt x="44" y="44"/>
                      </a:cubicBezTo>
                      <a:cubicBezTo>
                        <a:pt x="67" y="21"/>
                        <a:pt x="104" y="21"/>
                        <a:pt x="126" y="44"/>
                      </a:cubicBezTo>
                      <a:cubicBezTo>
                        <a:pt x="149" y="67"/>
                        <a:pt x="149" y="104"/>
                        <a:pt x="126" y="12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121920" tIns="60960" rIns="121920" bIns="60960"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400">
                    <a:latin typeface="+mn-lt"/>
                    <a:cs typeface="+mn-ea"/>
                    <a:sym typeface="+mn-lt"/>
                  </a:endParaRPr>
                </a:p>
              </p:txBody>
            </p:sp>
            <p:sp>
              <p:nvSpPr>
                <p:cNvPr id="134" name="Freeform 60"/>
                <p:cNvSpPr>
                  <a:spLocks/>
                </p:cNvSpPr>
                <p:nvPr/>
              </p:nvSpPr>
              <p:spPr bwMode="auto">
                <a:xfrm>
                  <a:off x="4160838" y="465138"/>
                  <a:ext cx="358775" cy="361950"/>
                </a:xfrm>
                <a:custGeom>
                  <a:avLst/>
                  <a:gdLst>
                    <a:gd name="T0" fmla="*/ 0 w 226"/>
                    <a:gd name="T1" fmla="*/ 183 h 228"/>
                    <a:gd name="T2" fmla="*/ 44 w 226"/>
                    <a:gd name="T3" fmla="*/ 228 h 228"/>
                    <a:gd name="T4" fmla="*/ 226 w 226"/>
                    <a:gd name="T5" fmla="*/ 30 h 228"/>
                    <a:gd name="T6" fmla="*/ 196 w 226"/>
                    <a:gd name="T7" fmla="*/ 0 h 228"/>
                    <a:gd name="T8" fmla="*/ 0 w 226"/>
                    <a:gd name="T9" fmla="*/ 183 h 2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6" h="228">
                      <a:moveTo>
                        <a:pt x="0" y="183"/>
                      </a:moveTo>
                      <a:lnTo>
                        <a:pt x="44" y="228"/>
                      </a:lnTo>
                      <a:lnTo>
                        <a:pt x="226" y="30"/>
                      </a:lnTo>
                      <a:lnTo>
                        <a:pt x="196" y="0"/>
                      </a:lnTo>
                      <a:lnTo>
                        <a:pt x="0" y="18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121920" tIns="60960" rIns="121920" bIns="60960"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400">
                    <a:latin typeface="+mn-lt"/>
                    <a:cs typeface="+mn-ea"/>
                    <a:sym typeface="+mn-lt"/>
                  </a:endParaRPr>
                </a:p>
              </p:txBody>
            </p:sp>
            <p:sp>
              <p:nvSpPr>
                <p:cNvPr id="135" name="Freeform 61"/>
                <p:cNvSpPr>
                  <a:spLocks/>
                </p:cNvSpPr>
                <p:nvPr/>
              </p:nvSpPr>
              <p:spPr bwMode="auto">
                <a:xfrm>
                  <a:off x="4730751" y="163513"/>
                  <a:ext cx="223838" cy="266700"/>
                </a:xfrm>
                <a:custGeom>
                  <a:avLst/>
                  <a:gdLst>
                    <a:gd name="T0" fmla="*/ 34 w 65"/>
                    <a:gd name="T1" fmla="*/ 0 h 78"/>
                    <a:gd name="T2" fmla="*/ 0 w 65"/>
                    <a:gd name="T3" fmla="*/ 74 h 78"/>
                    <a:gd name="T4" fmla="*/ 12 w 65"/>
                    <a:gd name="T5" fmla="*/ 78 h 78"/>
                    <a:gd name="T6" fmla="*/ 34 w 65"/>
                    <a:gd name="T7" fmla="*/ 0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78">
                      <a:moveTo>
                        <a:pt x="34" y="0"/>
                      </a:moveTo>
                      <a:cubicBezTo>
                        <a:pt x="45" y="57"/>
                        <a:pt x="0" y="74"/>
                        <a:pt x="0" y="74"/>
                      </a:cubicBezTo>
                      <a:cubicBezTo>
                        <a:pt x="12" y="78"/>
                        <a:pt x="12" y="78"/>
                        <a:pt x="12" y="78"/>
                      </a:cubicBezTo>
                      <a:cubicBezTo>
                        <a:pt x="65" y="45"/>
                        <a:pt x="34" y="0"/>
                        <a:pt x="3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121920" tIns="60960" rIns="121920" bIns="60960"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400">
                    <a:latin typeface="+mn-lt"/>
                    <a:cs typeface="+mn-ea"/>
                    <a:sym typeface="+mn-lt"/>
                  </a:endParaRPr>
                </a:p>
              </p:txBody>
            </p:sp>
          </p:grpSp>
        </p:grpSp>
      </p:grpSp>
      <p:sp>
        <p:nvSpPr>
          <p:cNvPr id="49" name="矩形 48"/>
          <p:cNvSpPr/>
          <p:nvPr/>
        </p:nvSpPr>
        <p:spPr>
          <a:xfrm>
            <a:off x="4141655" y="0"/>
            <a:ext cx="3908692" cy="647700"/>
          </a:xfrm>
          <a:prstGeom prst="rect">
            <a:avLst/>
          </a:prstGeom>
          <a:solidFill>
            <a:srgbClr val="7DD7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等腰三角形 49"/>
          <p:cNvSpPr/>
          <p:nvPr/>
        </p:nvSpPr>
        <p:spPr>
          <a:xfrm flipV="1">
            <a:off x="8035741" y="0"/>
            <a:ext cx="346259" cy="647700"/>
          </a:xfrm>
          <a:prstGeom prst="triangle">
            <a:avLst>
              <a:gd name="adj" fmla="val 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等腰三角形 53"/>
          <p:cNvSpPr/>
          <p:nvPr/>
        </p:nvSpPr>
        <p:spPr>
          <a:xfrm flipH="1" flipV="1">
            <a:off x="3795396" y="0"/>
            <a:ext cx="346259" cy="647700"/>
          </a:xfrm>
          <a:prstGeom prst="triangle">
            <a:avLst>
              <a:gd name="adj" fmla="val 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PA_文本框 7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649453" y="127441"/>
            <a:ext cx="28931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0960" tIns="30480" rIns="60960" bIns="3048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450940"/>
            <a:r>
              <a:rPr lang="zh-CN" altLang="en-US" sz="2400" b="1" spc="300" dirty="0">
                <a:solidFill>
                  <a:schemeClr val="bg1"/>
                </a:solidFill>
                <a:cs typeface="+mn-ea"/>
                <a:sym typeface="+mn-lt"/>
              </a:rPr>
              <a:t>在此输入你的标题</a:t>
            </a:r>
            <a:endParaRPr lang="en-CA" sz="2400" b="1" spc="3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6" name="PA_文本框 7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727200" y="736939"/>
            <a:ext cx="8737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0960" tIns="30480" rIns="60960" bIns="30480" anchor="ctr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450940">
              <a:lnSpc>
                <a:spcPct val="130000"/>
              </a:lnSpc>
            </a:pP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PPT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模板对于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PPT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就像衣服对于人。这里输入你要写的文字作为填充文本吧！这里输入你要写的文字作为填充文本吧！这里输入你要写的文字作为填充文本吧！。同时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PPT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模板可以让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PPT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思路更清晰、逻辑更严谨，更方便处理图表、文字、图片等内容。</a:t>
            </a:r>
            <a:endParaRPr lang="en-US" sz="1000" i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49727631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>
            <a:grpSpLocks/>
          </p:cNvGrpSpPr>
          <p:nvPr/>
        </p:nvGrpSpPr>
        <p:grpSpPr bwMode="auto">
          <a:xfrm>
            <a:off x="4148137" y="2863852"/>
            <a:ext cx="2544763" cy="2193925"/>
            <a:chOff x="4147427" y="2863429"/>
            <a:chExt cx="2544985" cy="2193952"/>
          </a:xfrm>
        </p:grpSpPr>
        <p:sp>
          <p:nvSpPr>
            <p:cNvPr id="187" name="Isosceles Triangle 186"/>
            <p:cNvSpPr/>
            <p:nvPr/>
          </p:nvSpPr>
          <p:spPr>
            <a:xfrm>
              <a:off x="4147427" y="2863429"/>
              <a:ext cx="2544985" cy="2193952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cs typeface="+mn-ea"/>
                <a:sym typeface="+mn-lt"/>
              </a:endParaRPr>
            </a:p>
          </p:txBody>
        </p:sp>
        <p:sp>
          <p:nvSpPr>
            <p:cNvPr id="33826" name="Title 1"/>
            <p:cNvSpPr txBox="1">
              <a:spLocks/>
            </p:cNvSpPr>
            <p:nvPr/>
          </p:nvSpPr>
          <p:spPr bwMode="auto">
            <a:xfrm>
              <a:off x="5083742" y="3853064"/>
              <a:ext cx="672354" cy="629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defTabSz="914400" eaLnBrk="1" hangingPunct="1">
                <a:lnSpc>
                  <a:spcPct val="90000"/>
                </a:lnSpc>
              </a:pPr>
              <a:r>
                <a:rPr lang="en-GB" altLang="zh-CN" sz="5400" b="1">
                  <a:solidFill>
                    <a:schemeClr val="bg1"/>
                  </a:solidFill>
                  <a:latin typeface="+mn-lt"/>
                  <a:cs typeface="+mn-ea"/>
                  <a:sym typeface="+mn-lt"/>
                </a:rPr>
                <a:t>S</a:t>
              </a:r>
            </a:p>
          </p:txBody>
        </p:sp>
      </p:grpSp>
      <p:grpSp>
        <p:nvGrpSpPr>
          <p:cNvPr id="25" name="Group 24"/>
          <p:cNvGrpSpPr>
            <a:grpSpLocks/>
          </p:cNvGrpSpPr>
          <p:nvPr/>
        </p:nvGrpSpPr>
        <p:grpSpPr bwMode="auto">
          <a:xfrm>
            <a:off x="6842125" y="2863852"/>
            <a:ext cx="2544763" cy="2193925"/>
            <a:chOff x="6842569" y="2863429"/>
            <a:chExt cx="2544985" cy="2193952"/>
          </a:xfrm>
        </p:grpSpPr>
        <p:grpSp>
          <p:nvGrpSpPr>
            <p:cNvPr id="164" name="Group 163"/>
            <p:cNvGrpSpPr/>
            <p:nvPr/>
          </p:nvGrpSpPr>
          <p:grpSpPr>
            <a:xfrm>
              <a:off x="6842569" y="2863429"/>
              <a:ext cx="2544985" cy="2193952"/>
              <a:chOff x="6705600" y="3042120"/>
              <a:chExt cx="2686304" cy="2315779"/>
            </a:xfrm>
            <a:solidFill>
              <a:srgbClr val="895881"/>
            </a:solidFill>
          </p:grpSpPr>
          <p:sp>
            <p:nvSpPr>
              <p:cNvPr id="165" name="Isosceles Triangle 164"/>
              <p:cNvSpPr/>
              <p:nvPr/>
            </p:nvSpPr>
            <p:spPr>
              <a:xfrm>
                <a:off x="6705600" y="3042120"/>
                <a:ext cx="2686304" cy="2315779"/>
              </a:xfrm>
              <a:prstGeom prst="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cs typeface="+mn-ea"/>
                  <a:sym typeface="+mn-lt"/>
                </a:endParaRPr>
              </a:p>
            </p:txBody>
          </p:sp>
          <p:sp>
            <p:nvSpPr>
              <p:cNvPr id="168" name="Rectangle 9"/>
              <p:cNvSpPr>
                <a:spLocks noChangeArrowheads="1"/>
              </p:cNvSpPr>
              <p:nvPr/>
            </p:nvSpPr>
            <p:spPr bwMode="auto">
              <a:xfrm>
                <a:off x="8110400" y="4704889"/>
                <a:ext cx="2941" cy="294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pPr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ea"/>
                  <a:sym typeface="+mn-lt"/>
                </a:endParaRPr>
              </a:p>
            </p:txBody>
          </p:sp>
        </p:grpSp>
        <p:sp>
          <p:nvSpPr>
            <p:cNvPr id="33824" name="Title 1"/>
            <p:cNvSpPr txBox="1">
              <a:spLocks/>
            </p:cNvSpPr>
            <p:nvPr/>
          </p:nvSpPr>
          <p:spPr bwMode="auto">
            <a:xfrm>
              <a:off x="7778885" y="3853064"/>
              <a:ext cx="672354" cy="629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defTabSz="914400" eaLnBrk="1" hangingPunct="1">
                <a:lnSpc>
                  <a:spcPct val="90000"/>
                </a:lnSpc>
              </a:pPr>
              <a:r>
                <a:rPr lang="en-GB" altLang="zh-CN" sz="5400" b="1">
                  <a:solidFill>
                    <a:schemeClr val="bg1"/>
                  </a:solidFill>
                  <a:latin typeface="+mn-lt"/>
                  <a:cs typeface="+mn-ea"/>
                  <a:sym typeface="+mn-lt"/>
                </a:rPr>
                <a:t>E</a:t>
              </a:r>
            </a:p>
          </p:txBody>
        </p:sp>
      </p:grpSp>
      <p:grpSp>
        <p:nvGrpSpPr>
          <p:cNvPr id="22" name="Group 21"/>
          <p:cNvGrpSpPr>
            <a:grpSpLocks/>
          </p:cNvGrpSpPr>
          <p:nvPr/>
        </p:nvGrpSpPr>
        <p:grpSpPr bwMode="auto">
          <a:xfrm>
            <a:off x="2800351" y="2455865"/>
            <a:ext cx="2544763" cy="2193925"/>
            <a:chOff x="2799855" y="2456590"/>
            <a:chExt cx="2544985" cy="2193950"/>
          </a:xfrm>
        </p:grpSpPr>
        <p:sp>
          <p:nvSpPr>
            <p:cNvPr id="174" name="Isosceles Triangle 173"/>
            <p:cNvSpPr/>
            <p:nvPr/>
          </p:nvSpPr>
          <p:spPr>
            <a:xfrm flipV="1">
              <a:off x="2799855" y="2456590"/>
              <a:ext cx="2544985" cy="2193950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cs typeface="+mn-ea"/>
                <a:sym typeface="+mn-lt"/>
              </a:endParaRPr>
            </a:p>
          </p:txBody>
        </p:sp>
        <p:sp>
          <p:nvSpPr>
            <p:cNvPr id="33822" name="Title 1"/>
            <p:cNvSpPr txBox="1">
              <a:spLocks/>
            </p:cNvSpPr>
            <p:nvPr/>
          </p:nvSpPr>
          <p:spPr bwMode="auto">
            <a:xfrm>
              <a:off x="3736171" y="3115334"/>
              <a:ext cx="672354" cy="629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defTabSz="914400" eaLnBrk="1" hangingPunct="1">
                <a:lnSpc>
                  <a:spcPct val="90000"/>
                </a:lnSpc>
              </a:pPr>
              <a:r>
                <a:rPr lang="en-GB" altLang="zh-CN" sz="5400" b="1">
                  <a:solidFill>
                    <a:schemeClr val="bg1"/>
                  </a:solidFill>
                  <a:latin typeface="+mn-lt"/>
                  <a:cs typeface="+mn-ea"/>
                  <a:sym typeface="+mn-lt"/>
                </a:rPr>
                <a:t>E</a:t>
              </a:r>
            </a:p>
          </p:txBody>
        </p:sp>
      </p:grpSp>
      <p:grpSp>
        <p:nvGrpSpPr>
          <p:cNvPr id="24" name="Group 23"/>
          <p:cNvGrpSpPr>
            <a:grpSpLocks/>
          </p:cNvGrpSpPr>
          <p:nvPr/>
        </p:nvGrpSpPr>
        <p:grpSpPr bwMode="auto">
          <a:xfrm>
            <a:off x="5494338" y="2455865"/>
            <a:ext cx="2546351" cy="2193925"/>
            <a:chOff x="5494998" y="2456593"/>
            <a:chExt cx="2544985" cy="2193952"/>
          </a:xfrm>
        </p:grpSpPr>
        <p:sp>
          <p:nvSpPr>
            <p:cNvPr id="162" name="Isosceles Triangle 161"/>
            <p:cNvSpPr/>
            <p:nvPr/>
          </p:nvSpPr>
          <p:spPr>
            <a:xfrm flipV="1">
              <a:off x="5494998" y="2456593"/>
              <a:ext cx="2544985" cy="2193952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dirty="0">
                <a:cs typeface="+mn-ea"/>
                <a:sym typeface="+mn-lt"/>
              </a:endParaRPr>
            </a:p>
          </p:txBody>
        </p:sp>
        <p:sp>
          <p:nvSpPr>
            <p:cNvPr id="33820" name="Title 1"/>
            <p:cNvSpPr txBox="1">
              <a:spLocks/>
            </p:cNvSpPr>
            <p:nvPr/>
          </p:nvSpPr>
          <p:spPr bwMode="auto">
            <a:xfrm>
              <a:off x="6431313" y="3115334"/>
              <a:ext cx="672354" cy="629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defTabSz="914400" eaLnBrk="1" hangingPunct="1">
                <a:lnSpc>
                  <a:spcPct val="90000"/>
                </a:lnSpc>
              </a:pPr>
              <a:r>
                <a:rPr lang="en-GB" altLang="zh-CN" sz="5400" b="1">
                  <a:solidFill>
                    <a:schemeClr val="bg1"/>
                  </a:solidFill>
                  <a:latin typeface="+mn-lt"/>
                  <a:cs typeface="+mn-ea"/>
                  <a:sym typeface="+mn-lt"/>
                </a:rPr>
                <a:t>T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8190142" y="2456593"/>
            <a:ext cx="2544985" cy="2193952"/>
            <a:chOff x="8190141" y="2456593"/>
            <a:chExt cx="2544985" cy="2193952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177" name="Isosceles Triangle 176"/>
            <p:cNvSpPr/>
            <p:nvPr/>
          </p:nvSpPr>
          <p:spPr>
            <a:xfrm flipV="1">
              <a:off x="8190141" y="2456593"/>
              <a:ext cx="2544985" cy="2193952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cs typeface="+mn-ea"/>
                <a:sym typeface="+mn-lt"/>
              </a:endParaRPr>
            </a:p>
          </p:txBody>
        </p:sp>
        <p:sp>
          <p:nvSpPr>
            <p:cNvPr id="217" name="Title 1"/>
            <p:cNvSpPr txBox="1">
              <a:spLocks/>
            </p:cNvSpPr>
            <p:nvPr/>
          </p:nvSpPr>
          <p:spPr>
            <a:xfrm>
              <a:off x="9108140" y="3115334"/>
              <a:ext cx="672354" cy="629412"/>
            </a:xfrm>
            <a:prstGeom prst="rect">
              <a:avLst/>
            </a:prstGeom>
            <a:noFill/>
          </p:spPr>
          <p:txBody>
            <a:bodyPr anchor="ctr"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 fontAlgn="auto">
                <a:spcAft>
                  <a:spcPts val="0"/>
                </a:spcAft>
                <a:defRPr/>
              </a:pPr>
              <a:r>
                <a:rPr lang="en-GB" sz="54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L</a:t>
              </a:r>
            </a:p>
          </p:txBody>
        </p:sp>
      </p:grpSp>
      <p:grpSp>
        <p:nvGrpSpPr>
          <p:cNvPr id="21" name="Group 20"/>
          <p:cNvGrpSpPr>
            <a:grpSpLocks/>
          </p:cNvGrpSpPr>
          <p:nvPr/>
        </p:nvGrpSpPr>
        <p:grpSpPr bwMode="auto">
          <a:xfrm>
            <a:off x="1452563" y="2863852"/>
            <a:ext cx="2544763" cy="2193925"/>
            <a:chOff x="1452284" y="2863429"/>
            <a:chExt cx="2544985" cy="2193952"/>
          </a:xfrm>
        </p:grpSpPr>
        <p:sp>
          <p:nvSpPr>
            <p:cNvPr id="182" name="Isosceles Triangle 181"/>
            <p:cNvSpPr/>
            <p:nvPr/>
          </p:nvSpPr>
          <p:spPr>
            <a:xfrm>
              <a:off x="1452284" y="2863429"/>
              <a:ext cx="2544985" cy="2193952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cs typeface="+mn-ea"/>
                <a:sym typeface="+mn-lt"/>
              </a:endParaRPr>
            </a:p>
          </p:txBody>
        </p:sp>
        <p:sp>
          <p:nvSpPr>
            <p:cNvPr id="33818" name="Title 1"/>
            <p:cNvSpPr txBox="1">
              <a:spLocks/>
            </p:cNvSpPr>
            <p:nvPr/>
          </p:nvSpPr>
          <p:spPr bwMode="auto">
            <a:xfrm>
              <a:off x="2395658" y="3853064"/>
              <a:ext cx="672354" cy="629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defTabSz="914400" eaLnBrk="1" hangingPunct="1">
                <a:lnSpc>
                  <a:spcPct val="90000"/>
                </a:lnSpc>
              </a:pPr>
              <a:r>
                <a:rPr lang="en-GB" altLang="zh-CN" sz="5400" b="1">
                  <a:solidFill>
                    <a:schemeClr val="bg1"/>
                  </a:solidFill>
                  <a:latin typeface="+mn-lt"/>
                  <a:cs typeface="+mn-ea"/>
                  <a:sym typeface="+mn-lt"/>
                </a:rPr>
                <a:t>P</a:t>
              </a:r>
            </a:p>
          </p:txBody>
        </p:sp>
      </p:grpSp>
      <p:sp>
        <p:nvSpPr>
          <p:cNvPr id="196" name="TextBox 195"/>
          <p:cNvSpPr txBox="1">
            <a:spLocks noChangeArrowheads="1"/>
          </p:cNvSpPr>
          <p:nvPr/>
        </p:nvSpPr>
        <p:spPr bwMode="auto">
          <a:xfrm>
            <a:off x="2004359" y="4716463"/>
            <a:ext cx="141577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zh-CN" altLang="en-US" sz="1600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输入你的标题</a:t>
            </a:r>
          </a:p>
        </p:txBody>
      </p:sp>
      <p:sp>
        <p:nvSpPr>
          <p:cNvPr id="197" name="TextBox 196"/>
          <p:cNvSpPr txBox="1">
            <a:spLocks noChangeArrowheads="1"/>
          </p:cNvSpPr>
          <p:nvPr/>
        </p:nvSpPr>
        <p:spPr bwMode="auto">
          <a:xfrm>
            <a:off x="4711842" y="4716463"/>
            <a:ext cx="141577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zh-CN" altLang="en-US" sz="1600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输入你的标题</a:t>
            </a:r>
          </a:p>
        </p:txBody>
      </p:sp>
      <p:sp>
        <p:nvSpPr>
          <p:cNvPr id="198" name="TextBox 197"/>
          <p:cNvSpPr txBox="1">
            <a:spLocks noChangeArrowheads="1"/>
          </p:cNvSpPr>
          <p:nvPr/>
        </p:nvSpPr>
        <p:spPr bwMode="auto">
          <a:xfrm>
            <a:off x="7406622" y="4716463"/>
            <a:ext cx="141577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zh-CN" altLang="en-US" sz="1600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输入你的标题</a:t>
            </a:r>
          </a:p>
        </p:txBody>
      </p:sp>
      <p:sp>
        <p:nvSpPr>
          <p:cNvPr id="199" name="TextBox 198"/>
          <p:cNvSpPr txBox="1">
            <a:spLocks noChangeArrowheads="1"/>
          </p:cNvSpPr>
          <p:nvPr/>
        </p:nvSpPr>
        <p:spPr bwMode="auto">
          <a:xfrm>
            <a:off x="3364052" y="2500313"/>
            <a:ext cx="141577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zh-CN" altLang="en-US" sz="1600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输入你的标题</a:t>
            </a:r>
          </a:p>
        </p:txBody>
      </p:sp>
      <p:sp>
        <p:nvSpPr>
          <p:cNvPr id="200" name="TextBox 199"/>
          <p:cNvSpPr txBox="1">
            <a:spLocks noChangeArrowheads="1"/>
          </p:cNvSpPr>
          <p:nvPr/>
        </p:nvSpPr>
        <p:spPr bwMode="auto">
          <a:xfrm>
            <a:off x="6059627" y="2500313"/>
            <a:ext cx="141577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zh-CN" altLang="en-US" sz="1600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输入你的标题</a:t>
            </a:r>
          </a:p>
        </p:txBody>
      </p:sp>
      <p:sp>
        <p:nvSpPr>
          <p:cNvPr id="203" name="TextBox 202"/>
          <p:cNvSpPr txBox="1">
            <a:spLocks noChangeArrowheads="1"/>
          </p:cNvSpPr>
          <p:nvPr/>
        </p:nvSpPr>
        <p:spPr bwMode="auto">
          <a:xfrm>
            <a:off x="8754410" y="2500313"/>
            <a:ext cx="141577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zh-CN" altLang="en-US" sz="1600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输入你的标题</a:t>
            </a:r>
          </a:p>
        </p:txBody>
      </p:sp>
      <p:sp>
        <p:nvSpPr>
          <p:cNvPr id="204" name="Rectangle 203"/>
          <p:cNvSpPr/>
          <p:nvPr/>
        </p:nvSpPr>
        <p:spPr>
          <a:xfrm>
            <a:off x="1608366" y="5132390"/>
            <a:ext cx="223315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这里输入你要写的文字作为填充文本吧！这里输入你要写的文字作为填充文本吧！这里输入你要写的文字作为填充文本吧！</a:t>
            </a:r>
            <a:endParaRPr lang="en-US" sz="12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205" name="Rectangle 204"/>
          <p:cNvSpPr/>
          <p:nvPr/>
        </p:nvSpPr>
        <p:spPr>
          <a:xfrm>
            <a:off x="4303941" y="5132390"/>
            <a:ext cx="223315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这里输入你要写的文字作为填充文本吧！这里输入你要写的文字作为填充文本吧！这里输入你要写的文字作为填充文本吧！</a:t>
            </a:r>
            <a:endParaRPr lang="en-US" sz="12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206" name="Rectangle 205"/>
          <p:cNvSpPr/>
          <p:nvPr/>
        </p:nvSpPr>
        <p:spPr>
          <a:xfrm>
            <a:off x="6997927" y="5132390"/>
            <a:ext cx="22331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这里输入你要写的文字作为填充文本吧！这里输入你要写的文字作为填充文本吧！这里输入你要写的文字作为填充文本吧！</a:t>
            </a:r>
            <a:endParaRPr lang="en-US" sz="12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207" name="Rectangle 206"/>
          <p:cNvSpPr/>
          <p:nvPr/>
        </p:nvSpPr>
        <p:spPr>
          <a:xfrm>
            <a:off x="2956152" y="1756122"/>
            <a:ext cx="22331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这里输入你要写的文字作为填充文本吧！这里输入你要写的文字作为填充文本吧！这里输入你要写的文字作为填充文本吧！</a:t>
            </a:r>
            <a:endParaRPr lang="en-US" sz="12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209" name="Rectangle 208"/>
          <p:cNvSpPr/>
          <p:nvPr/>
        </p:nvSpPr>
        <p:spPr>
          <a:xfrm>
            <a:off x="5650237" y="1756122"/>
            <a:ext cx="22345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这里输入你要写的文字作为填充文本吧！这里输入你要写的文字作为填充文本吧！这里输入你要写的文字作为填充文本吧！</a:t>
            </a:r>
            <a:endParaRPr lang="en-US" sz="12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210" name="Rectangle 209"/>
          <p:cNvSpPr/>
          <p:nvPr/>
        </p:nvSpPr>
        <p:spPr>
          <a:xfrm>
            <a:off x="8345715" y="1756122"/>
            <a:ext cx="223315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这里输入你要写的文字作为填充文本吧！这里输入你要写的文字作为填充文本吧！这里输入你要写的文字作为填充文本吧！</a:t>
            </a:r>
            <a:endParaRPr lang="en-US" sz="12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4141655" y="0"/>
            <a:ext cx="3908692" cy="647700"/>
          </a:xfrm>
          <a:prstGeom prst="rect">
            <a:avLst/>
          </a:prstGeom>
          <a:solidFill>
            <a:srgbClr val="7DD7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等腰三角形 36"/>
          <p:cNvSpPr/>
          <p:nvPr/>
        </p:nvSpPr>
        <p:spPr>
          <a:xfrm flipV="1">
            <a:off x="8035741" y="0"/>
            <a:ext cx="346259" cy="647700"/>
          </a:xfrm>
          <a:prstGeom prst="triangle">
            <a:avLst>
              <a:gd name="adj" fmla="val 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等腰三角形 37"/>
          <p:cNvSpPr/>
          <p:nvPr/>
        </p:nvSpPr>
        <p:spPr>
          <a:xfrm flipH="1" flipV="1">
            <a:off x="3795396" y="0"/>
            <a:ext cx="346259" cy="647700"/>
          </a:xfrm>
          <a:prstGeom prst="triangle">
            <a:avLst>
              <a:gd name="adj" fmla="val 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PA_文本框 7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649453" y="127441"/>
            <a:ext cx="28931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0960" tIns="30480" rIns="60960" bIns="3048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450940"/>
            <a:r>
              <a:rPr lang="zh-CN" altLang="en-US" sz="2400" b="1" spc="300" dirty="0">
                <a:solidFill>
                  <a:schemeClr val="bg1"/>
                </a:solidFill>
                <a:cs typeface="+mn-ea"/>
                <a:sym typeface="+mn-lt"/>
              </a:rPr>
              <a:t>在此输入你的标题</a:t>
            </a:r>
            <a:endParaRPr lang="en-CA" sz="2400" b="1" spc="3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2" name="PA_文本框 7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727200" y="736939"/>
            <a:ext cx="8737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0960" tIns="30480" rIns="60960" bIns="30480" anchor="ctr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450940">
              <a:lnSpc>
                <a:spcPct val="130000"/>
              </a:lnSpc>
            </a:pP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PPT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模板对于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PPT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就像衣服对于人。这里输入你要写的文字作为填充文本吧！这里输入你要写的文字作为填充文本吧！这里输入你要写的文字作为填充文本吧！。同时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PPT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模板可以让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PPT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思路更清晰、逻辑更严谨，更方便处理图表、文字、图片等内容。</a:t>
            </a:r>
            <a:endParaRPr lang="en-US" sz="1000" i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64282747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7043" y="141667"/>
            <a:ext cx="8884616" cy="6858000"/>
          </a:xfrm>
          <a:prstGeom prst="rect">
            <a:avLst/>
          </a:prstGeom>
        </p:spPr>
      </p:pic>
      <p:sp>
        <p:nvSpPr>
          <p:cNvPr id="3" name="椭圆 2"/>
          <p:cNvSpPr/>
          <p:nvPr/>
        </p:nvSpPr>
        <p:spPr>
          <a:xfrm>
            <a:off x="1475238" y="3348887"/>
            <a:ext cx="1845591" cy="184558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Box 28"/>
          <p:cNvSpPr txBox="1"/>
          <p:nvPr/>
        </p:nvSpPr>
        <p:spPr>
          <a:xfrm>
            <a:off x="1806758" y="3837434"/>
            <a:ext cx="1182551" cy="10156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6600" dirty="0">
                <a:ln w="6350">
                  <a:noFill/>
                </a:ln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4400" dirty="0">
              <a:ln w="6350">
                <a:noFill/>
              </a:ln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320829" y="3625350"/>
            <a:ext cx="38779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dirty="0">
                <a:ln w="6350">
                  <a:noFill/>
                </a:ln>
                <a:solidFill>
                  <a:schemeClr val="accent3"/>
                </a:solidFill>
                <a:latin typeface="方正特粗光辉简体" panose="02000000000000000000" pitchFamily="2" charset="-122"/>
                <a:ea typeface="方正特粗光辉简体" panose="02000000000000000000" pitchFamily="2" charset="-122"/>
              </a:rPr>
              <a:t>点击添加章节标题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3320827" y="4271681"/>
            <a:ext cx="44222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一丝真诚胜过千两黄金，一丝温暖能抵万里寒霜，一声问候送来温馨甜蜜，一条短信捎去我万般心意，你的快乐是我最大的心愿，祝父亲节快乐！</a:t>
            </a:r>
          </a:p>
        </p:txBody>
      </p:sp>
    </p:spTree>
    <p:extLst>
      <p:ext uri="{BB962C8B-B14F-4D97-AF65-F5344CB8AC3E}">
        <p14:creationId xmlns:p14="http://schemas.microsoft.com/office/powerpoint/2010/main" val="40517741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8229601" y="2066927"/>
            <a:ext cx="2433639" cy="1076801"/>
            <a:chOff x="1603804" y="2220559"/>
            <a:chExt cx="2433815" cy="1078124"/>
          </a:xfrm>
        </p:grpSpPr>
        <p:sp>
          <p:nvSpPr>
            <p:cNvPr id="5" name="Text Placeholder 2"/>
            <p:cNvSpPr txBox="1">
              <a:spLocks/>
            </p:cNvSpPr>
            <p:nvPr/>
          </p:nvSpPr>
          <p:spPr>
            <a:xfrm>
              <a:off x="1603804" y="2220559"/>
              <a:ext cx="2013096" cy="262260"/>
            </a:xfrm>
            <a:prstGeom prst="rect">
              <a:avLst/>
            </a:prstGeom>
            <a:noFill/>
          </p:spPr>
          <p:txBody>
            <a:bodyPr anchor="ctr"/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输入你的标题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680010" y="2559112"/>
              <a:ext cx="2357609" cy="739571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这里输入你要写的文字作为填充文本吧！这里输入你要写的文字作为填充文本吧！这里输入你要写的文字作为填充文本吧！</a:t>
              </a:r>
              <a:endParaRPr lang="en-US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endParaRPr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8794752" y="3435353"/>
            <a:ext cx="2474913" cy="1078389"/>
            <a:chOff x="1603804" y="2220559"/>
            <a:chExt cx="2475438" cy="1077795"/>
          </a:xfrm>
        </p:grpSpPr>
        <p:sp>
          <p:nvSpPr>
            <p:cNvPr id="8" name="Text Placeholder 2"/>
            <p:cNvSpPr txBox="1">
              <a:spLocks/>
            </p:cNvSpPr>
            <p:nvPr/>
          </p:nvSpPr>
          <p:spPr>
            <a:xfrm>
              <a:off x="1603804" y="2220559"/>
              <a:ext cx="2013377" cy="261794"/>
            </a:xfrm>
            <a:prstGeom prst="rect">
              <a:avLst/>
            </a:prstGeom>
            <a:noFill/>
          </p:spPr>
          <p:txBody>
            <a:bodyPr anchor="ctr"/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输入你的标题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680020" y="2560097"/>
              <a:ext cx="2399222" cy="738257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这里输入你要写的文字作为填充文本吧！这里输入你要写的文字作为填充文本吧！这里输入你要写的文字作为填充文本吧！</a:t>
              </a:r>
              <a:endParaRPr lang="en-US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endParaRPr>
            </a:p>
          </p:txBody>
        </p: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8229601" y="4767264"/>
            <a:ext cx="2433639" cy="1078388"/>
            <a:chOff x="1603804" y="2220559"/>
            <a:chExt cx="2433815" cy="1077796"/>
          </a:xfrm>
        </p:grpSpPr>
        <p:sp>
          <p:nvSpPr>
            <p:cNvPr id="11" name="Text Placeholder 2"/>
            <p:cNvSpPr txBox="1">
              <a:spLocks/>
            </p:cNvSpPr>
            <p:nvPr/>
          </p:nvSpPr>
          <p:spPr>
            <a:xfrm>
              <a:off x="1603804" y="2220559"/>
              <a:ext cx="2013096" cy="261793"/>
            </a:xfrm>
            <a:prstGeom prst="rect">
              <a:avLst/>
            </a:prstGeom>
            <a:noFill/>
          </p:spPr>
          <p:txBody>
            <a:bodyPr anchor="ctr"/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输入你的标题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680010" y="2560097"/>
              <a:ext cx="2357609" cy="738258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这里输入你要写的文字作为填充文本吧！这里输入你要写的文字作为填充文本吧！这里输入你要写的文字作为填充文本吧！</a:t>
              </a:r>
              <a:endParaRPr lang="en-US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endParaRPr>
            </a:p>
          </p:txBody>
        </p:sp>
      </p:grp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1519239" y="2066927"/>
            <a:ext cx="2427287" cy="1076801"/>
            <a:chOff x="1494367" y="2220559"/>
            <a:chExt cx="2427694" cy="1078124"/>
          </a:xfrm>
        </p:grpSpPr>
        <p:sp>
          <p:nvSpPr>
            <p:cNvPr id="14" name="Text Placeholder 2"/>
            <p:cNvSpPr txBox="1">
              <a:spLocks/>
            </p:cNvSpPr>
            <p:nvPr/>
          </p:nvSpPr>
          <p:spPr>
            <a:xfrm>
              <a:off x="1908773" y="2220559"/>
              <a:ext cx="2013288" cy="262260"/>
            </a:xfrm>
            <a:prstGeom prst="rect">
              <a:avLst/>
            </a:prstGeom>
            <a:noFill/>
          </p:spPr>
          <p:txBody>
            <a:bodyPr anchor="ctr"/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输入你的标题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494367" y="2559112"/>
              <a:ext cx="2324490" cy="739571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r"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这里输入你要写的文字作为填充文本吧！这里输入你要写的文字作为填充文本吧！这里输入你要写的文字作为填充文本吧！</a:t>
              </a:r>
              <a:endParaRPr lang="en-US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endParaRPr>
            </a:p>
          </p:txBody>
        </p:sp>
      </p:grp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1054101" y="3435353"/>
            <a:ext cx="2382839" cy="1078389"/>
            <a:chOff x="1539935" y="2220559"/>
            <a:chExt cx="2382128" cy="1077795"/>
          </a:xfrm>
        </p:grpSpPr>
        <p:sp>
          <p:nvSpPr>
            <p:cNvPr id="17" name="Text Placeholder 2"/>
            <p:cNvSpPr txBox="1">
              <a:spLocks/>
            </p:cNvSpPr>
            <p:nvPr/>
          </p:nvSpPr>
          <p:spPr>
            <a:xfrm>
              <a:off x="1908125" y="2220559"/>
              <a:ext cx="2013938" cy="261794"/>
            </a:xfrm>
            <a:prstGeom prst="rect">
              <a:avLst/>
            </a:prstGeom>
            <a:noFill/>
          </p:spPr>
          <p:txBody>
            <a:bodyPr anchor="ctr"/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输入你的标题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539935" y="2560097"/>
              <a:ext cx="2278971" cy="738257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r"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这里输入你要写的文字作为填充文本吧！这里输入你要写的文字作为填充文本吧！这里输入你要写的文字作为填充文本吧！</a:t>
              </a:r>
              <a:endParaRPr lang="en-US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endParaRPr>
            </a:p>
          </p:txBody>
        </p:sp>
      </p:grpSp>
      <p:grpSp>
        <p:nvGrpSpPr>
          <p:cNvPr id="19" name="Group 18"/>
          <p:cNvGrpSpPr>
            <a:grpSpLocks/>
          </p:cNvGrpSpPr>
          <p:nvPr/>
        </p:nvGrpSpPr>
        <p:grpSpPr bwMode="auto">
          <a:xfrm>
            <a:off x="1519239" y="4767262"/>
            <a:ext cx="2427287" cy="1078388"/>
            <a:chOff x="1494367" y="2220559"/>
            <a:chExt cx="2427698" cy="1077796"/>
          </a:xfrm>
        </p:grpSpPr>
        <p:sp>
          <p:nvSpPr>
            <p:cNvPr id="20" name="Text Placeholder 2"/>
            <p:cNvSpPr txBox="1">
              <a:spLocks/>
            </p:cNvSpPr>
            <p:nvPr/>
          </p:nvSpPr>
          <p:spPr>
            <a:xfrm>
              <a:off x="1908774" y="2220559"/>
              <a:ext cx="2013291" cy="261793"/>
            </a:xfrm>
            <a:prstGeom prst="rect">
              <a:avLst/>
            </a:prstGeom>
            <a:noFill/>
          </p:spPr>
          <p:txBody>
            <a:bodyPr anchor="ctr"/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输入你的标题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494367" y="2560097"/>
              <a:ext cx="2324494" cy="738258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r"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这里输入你要写的文字作为填充文本吧！这里输入你要写的文字作为填充文本吧！这里输入你要写的文字作为填充文本吧！</a:t>
              </a:r>
              <a:endParaRPr lang="en-US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endParaRPr>
            </a:p>
          </p:txBody>
        </p:sp>
      </p:grp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3949700" y="1935163"/>
            <a:ext cx="4292600" cy="3816350"/>
            <a:chOff x="3949950" y="1935228"/>
            <a:chExt cx="4292100" cy="3816694"/>
          </a:xfrm>
        </p:grpSpPr>
        <p:sp>
          <p:nvSpPr>
            <p:cNvPr id="34830" name="Freeform 28"/>
            <p:cNvSpPr>
              <a:spLocks/>
            </p:cNvSpPr>
            <p:nvPr/>
          </p:nvSpPr>
          <p:spPr bwMode="auto">
            <a:xfrm>
              <a:off x="6856115" y="2914246"/>
              <a:ext cx="639249" cy="929328"/>
            </a:xfrm>
            <a:custGeom>
              <a:avLst/>
              <a:gdLst>
                <a:gd name="T0" fmla="*/ 639249 w 476"/>
                <a:gd name="T1" fmla="*/ 0 h 692"/>
                <a:gd name="T2" fmla="*/ 0 w 476"/>
                <a:gd name="T3" fmla="*/ 750714 h 692"/>
                <a:gd name="T4" fmla="*/ 104751 w 476"/>
                <a:gd name="T5" fmla="*/ 929328 h 692"/>
                <a:gd name="T6" fmla="*/ 639249 w 476"/>
                <a:gd name="T7" fmla="*/ 0 h 69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76" h="692">
                  <a:moveTo>
                    <a:pt x="476" y="0"/>
                  </a:moveTo>
                  <a:lnTo>
                    <a:pt x="0" y="559"/>
                  </a:lnTo>
                  <a:lnTo>
                    <a:pt x="78" y="692"/>
                  </a:lnTo>
                  <a:lnTo>
                    <a:pt x="47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34831" name="Freeform 29"/>
            <p:cNvSpPr>
              <a:spLocks/>
            </p:cNvSpPr>
            <p:nvPr/>
          </p:nvSpPr>
          <p:spPr bwMode="auto">
            <a:xfrm>
              <a:off x="6528433" y="4412990"/>
              <a:ext cx="102065" cy="181300"/>
            </a:xfrm>
            <a:custGeom>
              <a:avLst/>
              <a:gdLst>
                <a:gd name="T0" fmla="*/ 102065 w 76"/>
                <a:gd name="T1" fmla="*/ 0 h 135"/>
                <a:gd name="T2" fmla="*/ 0 w 76"/>
                <a:gd name="T3" fmla="*/ 181300 h 135"/>
                <a:gd name="T4" fmla="*/ 102065 w 76"/>
                <a:gd name="T5" fmla="*/ 0 h 135"/>
                <a:gd name="T6" fmla="*/ 102065 w 76"/>
                <a:gd name="T7" fmla="*/ 0 h 13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6" h="135">
                  <a:moveTo>
                    <a:pt x="76" y="0"/>
                  </a:moveTo>
                  <a:lnTo>
                    <a:pt x="0" y="135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34832" name="Freeform 30"/>
            <p:cNvSpPr>
              <a:spLocks/>
            </p:cNvSpPr>
            <p:nvPr/>
          </p:nvSpPr>
          <p:spPr bwMode="auto">
            <a:xfrm>
              <a:off x="6528433" y="4412990"/>
              <a:ext cx="102065" cy="181300"/>
            </a:xfrm>
            <a:custGeom>
              <a:avLst/>
              <a:gdLst>
                <a:gd name="T0" fmla="*/ 102065 w 76"/>
                <a:gd name="T1" fmla="*/ 0 h 135"/>
                <a:gd name="T2" fmla="*/ 0 w 76"/>
                <a:gd name="T3" fmla="*/ 181300 h 135"/>
                <a:gd name="T4" fmla="*/ 102065 w 76"/>
                <a:gd name="T5" fmla="*/ 0 h 135"/>
                <a:gd name="T6" fmla="*/ 102065 w 76"/>
                <a:gd name="T7" fmla="*/ 0 h 13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6" h="135">
                  <a:moveTo>
                    <a:pt x="76" y="0"/>
                  </a:moveTo>
                  <a:lnTo>
                    <a:pt x="0" y="135"/>
                  </a:lnTo>
                  <a:lnTo>
                    <a:pt x="7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34833" name="Freeform 31"/>
            <p:cNvSpPr>
              <a:spLocks/>
            </p:cNvSpPr>
            <p:nvPr/>
          </p:nvSpPr>
          <p:spPr bwMode="auto">
            <a:xfrm>
              <a:off x="6528433" y="4412990"/>
              <a:ext cx="1071682" cy="181300"/>
            </a:xfrm>
            <a:custGeom>
              <a:avLst/>
              <a:gdLst>
                <a:gd name="T0" fmla="*/ 102065 w 798"/>
                <a:gd name="T1" fmla="*/ 0 h 135"/>
                <a:gd name="T2" fmla="*/ 0 w 798"/>
                <a:gd name="T3" fmla="*/ 181300 h 135"/>
                <a:gd name="T4" fmla="*/ 1071682 w 798"/>
                <a:gd name="T5" fmla="*/ 181300 h 135"/>
                <a:gd name="T6" fmla="*/ 102065 w 798"/>
                <a:gd name="T7" fmla="*/ 0 h 13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98" h="135">
                  <a:moveTo>
                    <a:pt x="76" y="0"/>
                  </a:moveTo>
                  <a:lnTo>
                    <a:pt x="0" y="135"/>
                  </a:lnTo>
                  <a:lnTo>
                    <a:pt x="798" y="135"/>
                  </a:lnTo>
                  <a:lnTo>
                    <a:pt x="7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34834" name="Freeform 32"/>
            <p:cNvSpPr>
              <a:spLocks/>
            </p:cNvSpPr>
            <p:nvPr/>
          </p:nvSpPr>
          <p:spPr bwMode="auto">
            <a:xfrm>
              <a:off x="5663567" y="4594289"/>
              <a:ext cx="206816" cy="0"/>
            </a:xfrm>
            <a:custGeom>
              <a:avLst/>
              <a:gdLst>
                <a:gd name="T0" fmla="*/ 206816 w 154"/>
                <a:gd name="T1" fmla="*/ 0 w 154"/>
                <a:gd name="T2" fmla="*/ 206816 w 154"/>
                <a:gd name="T3" fmla="*/ 206816 w 154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T0" y="0"/>
                </a:cxn>
                <a:cxn ang="T5">
                  <a:pos x="T1" y="0"/>
                </a:cxn>
                <a:cxn ang="T6">
                  <a:pos x="T2" y="0"/>
                </a:cxn>
                <a:cxn ang="T7">
                  <a:pos x="T3" y="0"/>
                </a:cxn>
              </a:cxnLst>
              <a:rect l="0" t="0" r="r" b="b"/>
              <a:pathLst>
                <a:path w="154">
                  <a:moveTo>
                    <a:pt x="154" y="0"/>
                  </a:moveTo>
                  <a:lnTo>
                    <a:pt x="0" y="0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34835" name="Freeform 33"/>
            <p:cNvSpPr>
              <a:spLocks/>
            </p:cNvSpPr>
            <p:nvPr/>
          </p:nvSpPr>
          <p:spPr bwMode="auto">
            <a:xfrm>
              <a:off x="5663567" y="4594289"/>
              <a:ext cx="206816" cy="0"/>
            </a:xfrm>
            <a:custGeom>
              <a:avLst/>
              <a:gdLst>
                <a:gd name="T0" fmla="*/ 206816 w 154"/>
                <a:gd name="T1" fmla="*/ 0 w 154"/>
                <a:gd name="T2" fmla="*/ 206816 w 154"/>
                <a:gd name="T3" fmla="*/ 206816 w 154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T0" y="0"/>
                </a:cxn>
                <a:cxn ang="T5">
                  <a:pos x="T1" y="0"/>
                </a:cxn>
                <a:cxn ang="T6">
                  <a:pos x="T2" y="0"/>
                </a:cxn>
                <a:cxn ang="T7">
                  <a:pos x="T3" y="0"/>
                </a:cxn>
              </a:cxnLst>
              <a:rect l="0" t="0" r="r" b="b"/>
              <a:pathLst>
                <a:path w="154">
                  <a:moveTo>
                    <a:pt x="154" y="0"/>
                  </a:moveTo>
                  <a:lnTo>
                    <a:pt x="0" y="0"/>
                  </a:lnTo>
                  <a:lnTo>
                    <a:pt x="15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34836" name="Freeform 34"/>
            <p:cNvSpPr>
              <a:spLocks/>
            </p:cNvSpPr>
            <p:nvPr/>
          </p:nvSpPr>
          <p:spPr bwMode="auto">
            <a:xfrm>
              <a:off x="5663567" y="4594289"/>
              <a:ext cx="534498" cy="927986"/>
            </a:xfrm>
            <a:custGeom>
              <a:avLst/>
              <a:gdLst>
                <a:gd name="T0" fmla="*/ 0 w 398"/>
                <a:gd name="T1" fmla="*/ 0 h 691"/>
                <a:gd name="T2" fmla="*/ 6715 w 398"/>
                <a:gd name="T3" fmla="*/ 9401 h 691"/>
                <a:gd name="T4" fmla="*/ 534498 w 398"/>
                <a:gd name="T5" fmla="*/ 927986 h 691"/>
                <a:gd name="T6" fmla="*/ 206816 w 398"/>
                <a:gd name="T7" fmla="*/ 0 h 691"/>
                <a:gd name="T8" fmla="*/ 0 w 398"/>
                <a:gd name="T9" fmla="*/ 0 h 6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98" h="691">
                  <a:moveTo>
                    <a:pt x="0" y="0"/>
                  </a:moveTo>
                  <a:lnTo>
                    <a:pt x="5" y="7"/>
                  </a:lnTo>
                  <a:lnTo>
                    <a:pt x="398" y="691"/>
                  </a:lnTo>
                  <a:lnTo>
                    <a:pt x="154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34837" name="Freeform 35"/>
            <p:cNvSpPr>
              <a:spLocks/>
            </p:cNvSpPr>
            <p:nvPr/>
          </p:nvSpPr>
          <p:spPr bwMode="auto">
            <a:xfrm>
              <a:off x="4693950" y="3843574"/>
              <a:ext cx="639249" cy="927986"/>
            </a:xfrm>
            <a:custGeom>
              <a:avLst/>
              <a:gdLst>
                <a:gd name="T0" fmla="*/ 537184 w 476"/>
                <a:gd name="T1" fmla="*/ 0 h 691"/>
                <a:gd name="T2" fmla="*/ 0 w 476"/>
                <a:gd name="T3" fmla="*/ 927986 h 691"/>
                <a:gd name="T4" fmla="*/ 537184 w 476"/>
                <a:gd name="T5" fmla="*/ 0 h 691"/>
                <a:gd name="T6" fmla="*/ 639249 w 476"/>
                <a:gd name="T7" fmla="*/ 177271 h 691"/>
                <a:gd name="T8" fmla="*/ 639249 w 476"/>
                <a:gd name="T9" fmla="*/ 177271 h 691"/>
                <a:gd name="T10" fmla="*/ 537184 w 476"/>
                <a:gd name="T11" fmla="*/ 0 h 69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76" h="691">
                  <a:moveTo>
                    <a:pt x="400" y="0"/>
                  </a:moveTo>
                  <a:lnTo>
                    <a:pt x="0" y="691"/>
                  </a:lnTo>
                  <a:lnTo>
                    <a:pt x="400" y="0"/>
                  </a:lnTo>
                  <a:lnTo>
                    <a:pt x="476" y="132"/>
                  </a:lnTo>
                  <a:lnTo>
                    <a:pt x="400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34838" name="Freeform 36"/>
            <p:cNvSpPr>
              <a:spLocks/>
            </p:cNvSpPr>
            <p:nvPr/>
          </p:nvSpPr>
          <p:spPr bwMode="auto">
            <a:xfrm>
              <a:off x="4693950" y="3843574"/>
              <a:ext cx="639249" cy="927986"/>
            </a:xfrm>
            <a:custGeom>
              <a:avLst/>
              <a:gdLst>
                <a:gd name="T0" fmla="*/ 537184 w 476"/>
                <a:gd name="T1" fmla="*/ 0 h 691"/>
                <a:gd name="T2" fmla="*/ 0 w 476"/>
                <a:gd name="T3" fmla="*/ 927986 h 691"/>
                <a:gd name="T4" fmla="*/ 537184 w 476"/>
                <a:gd name="T5" fmla="*/ 0 h 691"/>
                <a:gd name="T6" fmla="*/ 639249 w 476"/>
                <a:gd name="T7" fmla="*/ 177271 h 691"/>
                <a:gd name="T8" fmla="*/ 639249 w 476"/>
                <a:gd name="T9" fmla="*/ 177271 h 691"/>
                <a:gd name="T10" fmla="*/ 537184 w 476"/>
                <a:gd name="T11" fmla="*/ 0 h 69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76" h="691">
                  <a:moveTo>
                    <a:pt x="400" y="0"/>
                  </a:moveTo>
                  <a:lnTo>
                    <a:pt x="0" y="691"/>
                  </a:lnTo>
                  <a:lnTo>
                    <a:pt x="400" y="0"/>
                  </a:lnTo>
                  <a:lnTo>
                    <a:pt x="476" y="132"/>
                  </a:lnTo>
                  <a:lnTo>
                    <a:pt x="40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34839" name="Freeform 37"/>
            <p:cNvSpPr>
              <a:spLocks/>
            </p:cNvSpPr>
            <p:nvPr/>
          </p:nvSpPr>
          <p:spPr bwMode="auto">
            <a:xfrm>
              <a:off x="4693950" y="3843574"/>
              <a:ext cx="639249" cy="927986"/>
            </a:xfrm>
            <a:custGeom>
              <a:avLst/>
              <a:gdLst>
                <a:gd name="T0" fmla="*/ 537184 w 476"/>
                <a:gd name="T1" fmla="*/ 0 h 691"/>
                <a:gd name="T2" fmla="*/ 0 w 476"/>
                <a:gd name="T3" fmla="*/ 927986 h 691"/>
                <a:gd name="T4" fmla="*/ 639249 w 476"/>
                <a:gd name="T5" fmla="*/ 177271 h 691"/>
                <a:gd name="T6" fmla="*/ 537184 w 476"/>
                <a:gd name="T7" fmla="*/ 0 h 69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76" h="691">
                  <a:moveTo>
                    <a:pt x="400" y="0"/>
                  </a:moveTo>
                  <a:lnTo>
                    <a:pt x="0" y="691"/>
                  </a:lnTo>
                  <a:lnTo>
                    <a:pt x="476" y="132"/>
                  </a:lnTo>
                  <a:lnTo>
                    <a:pt x="40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34840" name="Freeform 38"/>
            <p:cNvSpPr>
              <a:spLocks/>
            </p:cNvSpPr>
            <p:nvPr/>
          </p:nvSpPr>
          <p:spPr bwMode="auto">
            <a:xfrm>
              <a:off x="5558816" y="3095545"/>
              <a:ext cx="104751" cy="178614"/>
            </a:xfrm>
            <a:custGeom>
              <a:avLst/>
              <a:gdLst>
                <a:gd name="T0" fmla="*/ 104751 w 78"/>
                <a:gd name="T1" fmla="*/ 0 h 133"/>
                <a:gd name="T2" fmla="*/ 0 w 78"/>
                <a:gd name="T3" fmla="*/ 178614 h 133"/>
                <a:gd name="T4" fmla="*/ 0 w 78"/>
                <a:gd name="T5" fmla="*/ 178614 h 133"/>
                <a:gd name="T6" fmla="*/ 104751 w 78"/>
                <a:gd name="T7" fmla="*/ 0 h 13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8" h="133">
                  <a:moveTo>
                    <a:pt x="78" y="0"/>
                  </a:moveTo>
                  <a:lnTo>
                    <a:pt x="0" y="133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34841" name="Freeform 39"/>
            <p:cNvSpPr>
              <a:spLocks/>
            </p:cNvSpPr>
            <p:nvPr/>
          </p:nvSpPr>
          <p:spPr bwMode="auto">
            <a:xfrm>
              <a:off x="5558816" y="3095545"/>
              <a:ext cx="104751" cy="178614"/>
            </a:xfrm>
            <a:custGeom>
              <a:avLst/>
              <a:gdLst>
                <a:gd name="T0" fmla="*/ 104751 w 78"/>
                <a:gd name="T1" fmla="*/ 0 h 133"/>
                <a:gd name="T2" fmla="*/ 0 w 78"/>
                <a:gd name="T3" fmla="*/ 178614 h 133"/>
                <a:gd name="T4" fmla="*/ 0 w 78"/>
                <a:gd name="T5" fmla="*/ 178614 h 133"/>
                <a:gd name="T6" fmla="*/ 104751 w 78"/>
                <a:gd name="T7" fmla="*/ 0 h 13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8" h="133">
                  <a:moveTo>
                    <a:pt x="78" y="0"/>
                  </a:moveTo>
                  <a:lnTo>
                    <a:pt x="0" y="133"/>
                  </a:lnTo>
                  <a:lnTo>
                    <a:pt x="7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34842" name="Freeform 40"/>
            <p:cNvSpPr>
              <a:spLocks/>
            </p:cNvSpPr>
            <p:nvPr/>
          </p:nvSpPr>
          <p:spPr bwMode="auto">
            <a:xfrm>
              <a:off x="4589199" y="3095545"/>
              <a:ext cx="1074368" cy="178614"/>
            </a:xfrm>
            <a:custGeom>
              <a:avLst/>
              <a:gdLst>
                <a:gd name="T0" fmla="*/ 1074368 w 800"/>
                <a:gd name="T1" fmla="*/ 0 h 133"/>
                <a:gd name="T2" fmla="*/ 0 w 800"/>
                <a:gd name="T3" fmla="*/ 0 h 133"/>
                <a:gd name="T4" fmla="*/ 969617 w 800"/>
                <a:gd name="T5" fmla="*/ 178614 h 133"/>
                <a:gd name="T6" fmla="*/ 1074368 w 800"/>
                <a:gd name="T7" fmla="*/ 0 h 13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00" h="133">
                  <a:moveTo>
                    <a:pt x="800" y="0"/>
                  </a:moveTo>
                  <a:lnTo>
                    <a:pt x="0" y="0"/>
                  </a:lnTo>
                  <a:lnTo>
                    <a:pt x="722" y="133"/>
                  </a:lnTo>
                  <a:lnTo>
                    <a:pt x="80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34843" name="Freeform 41"/>
            <p:cNvSpPr>
              <a:spLocks/>
            </p:cNvSpPr>
            <p:nvPr/>
          </p:nvSpPr>
          <p:spPr bwMode="auto">
            <a:xfrm>
              <a:off x="6321617" y="3095545"/>
              <a:ext cx="206816" cy="0"/>
            </a:xfrm>
            <a:custGeom>
              <a:avLst/>
              <a:gdLst>
                <a:gd name="T0" fmla="*/ 0 w 154"/>
                <a:gd name="T1" fmla="*/ 0 w 154"/>
                <a:gd name="T2" fmla="*/ 206816 w 154"/>
                <a:gd name="T3" fmla="*/ 0 w 154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T0" y="0"/>
                </a:cxn>
                <a:cxn ang="T5">
                  <a:pos x="T1" y="0"/>
                </a:cxn>
                <a:cxn ang="T6">
                  <a:pos x="T2" y="0"/>
                </a:cxn>
                <a:cxn ang="T7">
                  <a:pos x="T3" y="0"/>
                </a:cxn>
              </a:cxnLst>
              <a:rect l="0" t="0" r="r" b="b"/>
              <a:pathLst>
                <a:path w="154">
                  <a:moveTo>
                    <a:pt x="0" y="0"/>
                  </a:moveTo>
                  <a:lnTo>
                    <a:pt x="0" y="0"/>
                  </a:lnTo>
                  <a:lnTo>
                    <a:pt x="15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34844" name="Freeform 42"/>
            <p:cNvSpPr>
              <a:spLocks/>
            </p:cNvSpPr>
            <p:nvPr/>
          </p:nvSpPr>
          <p:spPr bwMode="auto">
            <a:xfrm>
              <a:off x="6321617" y="3095545"/>
              <a:ext cx="206816" cy="0"/>
            </a:xfrm>
            <a:custGeom>
              <a:avLst/>
              <a:gdLst>
                <a:gd name="T0" fmla="*/ 0 w 154"/>
                <a:gd name="T1" fmla="*/ 0 w 154"/>
                <a:gd name="T2" fmla="*/ 206816 w 154"/>
                <a:gd name="T3" fmla="*/ 0 w 154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T0" y="0"/>
                </a:cxn>
                <a:cxn ang="T5">
                  <a:pos x="T1" y="0"/>
                </a:cxn>
                <a:cxn ang="T6">
                  <a:pos x="T2" y="0"/>
                </a:cxn>
                <a:cxn ang="T7">
                  <a:pos x="T3" y="0"/>
                </a:cxn>
              </a:cxnLst>
              <a:rect l="0" t="0" r="r" b="b"/>
              <a:pathLst>
                <a:path w="154">
                  <a:moveTo>
                    <a:pt x="0" y="0"/>
                  </a:moveTo>
                  <a:lnTo>
                    <a:pt x="0" y="0"/>
                  </a:lnTo>
                  <a:lnTo>
                    <a:pt x="154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34845" name="Freeform 43"/>
            <p:cNvSpPr>
              <a:spLocks/>
            </p:cNvSpPr>
            <p:nvPr/>
          </p:nvSpPr>
          <p:spPr bwMode="auto">
            <a:xfrm>
              <a:off x="5991249" y="2167560"/>
              <a:ext cx="537184" cy="927986"/>
            </a:xfrm>
            <a:custGeom>
              <a:avLst/>
              <a:gdLst>
                <a:gd name="T0" fmla="*/ 0 w 400"/>
                <a:gd name="T1" fmla="*/ 0 h 691"/>
                <a:gd name="T2" fmla="*/ 330368 w 400"/>
                <a:gd name="T3" fmla="*/ 927986 h 691"/>
                <a:gd name="T4" fmla="*/ 537184 w 400"/>
                <a:gd name="T5" fmla="*/ 927986 h 691"/>
                <a:gd name="T6" fmla="*/ 244419 w 400"/>
                <a:gd name="T7" fmla="*/ 423033 h 691"/>
                <a:gd name="T8" fmla="*/ 0 w 400"/>
                <a:gd name="T9" fmla="*/ 0 h 6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0" h="691">
                  <a:moveTo>
                    <a:pt x="0" y="0"/>
                  </a:moveTo>
                  <a:lnTo>
                    <a:pt x="246" y="691"/>
                  </a:lnTo>
                  <a:lnTo>
                    <a:pt x="400" y="691"/>
                  </a:lnTo>
                  <a:lnTo>
                    <a:pt x="182" y="31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+mn-lt"/>
                <a:cs typeface="+mn-ea"/>
                <a:sym typeface="+mn-lt"/>
              </a:endParaRPr>
            </a:p>
          </p:txBody>
        </p:sp>
        <p:grpSp>
          <p:nvGrpSpPr>
            <p:cNvPr id="34846" name="Group 44"/>
            <p:cNvGrpSpPr>
              <a:grpSpLocks/>
            </p:cNvGrpSpPr>
            <p:nvPr/>
          </p:nvGrpSpPr>
          <p:grpSpPr bwMode="auto">
            <a:xfrm>
              <a:off x="3949950" y="3095545"/>
              <a:ext cx="1713617" cy="2152765"/>
              <a:chOff x="3949950" y="3095545"/>
              <a:chExt cx="1713617" cy="2152765"/>
            </a:xfrm>
          </p:grpSpPr>
          <p:sp>
            <p:nvSpPr>
              <p:cNvPr id="76" name="Freeform 75"/>
              <p:cNvSpPr>
                <a:spLocks/>
              </p:cNvSpPr>
              <p:nvPr/>
            </p:nvSpPr>
            <p:spPr bwMode="auto">
              <a:xfrm>
                <a:off x="3949950" y="3095795"/>
                <a:ext cx="1714300" cy="2152844"/>
              </a:xfrm>
              <a:custGeom>
                <a:avLst/>
                <a:gdLst>
                  <a:gd name="T0" fmla="*/ 201 w 539"/>
                  <a:gd name="T1" fmla="*/ 0 h 677"/>
                  <a:gd name="T2" fmla="*/ 73 w 539"/>
                  <a:gd name="T3" fmla="*/ 77 h 677"/>
                  <a:gd name="T4" fmla="*/ 22 w 539"/>
                  <a:gd name="T5" fmla="*/ 166 h 677"/>
                  <a:gd name="T6" fmla="*/ 22 w 539"/>
                  <a:gd name="T7" fmla="*/ 304 h 677"/>
                  <a:gd name="T8" fmla="*/ 237 w 539"/>
                  <a:gd name="T9" fmla="*/ 677 h 677"/>
                  <a:gd name="T10" fmla="*/ 234 w 539"/>
                  <a:gd name="T11" fmla="*/ 527 h 677"/>
                  <a:gd name="T12" fmla="*/ 539 w 539"/>
                  <a:gd name="T13" fmla="*/ 0 h 677"/>
                  <a:gd name="T14" fmla="*/ 201 w 539"/>
                  <a:gd name="T15" fmla="*/ 0 h 6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39" h="677">
                    <a:moveTo>
                      <a:pt x="201" y="0"/>
                    </a:moveTo>
                    <a:cubicBezTo>
                      <a:pt x="150" y="2"/>
                      <a:pt x="101" y="29"/>
                      <a:pt x="73" y="77"/>
                    </a:cubicBezTo>
                    <a:cubicBezTo>
                      <a:pt x="22" y="166"/>
                      <a:pt x="22" y="166"/>
                      <a:pt x="22" y="166"/>
                    </a:cubicBezTo>
                    <a:cubicBezTo>
                      <a:pt x="0" y="204"/>
                      <a:pt x="0" y="266"/>
                      <a:pt x="22" y="304"/>
                    </a:cubicBezTo>
                    <a:cubicBezTo>
                      <a:pt x="237" y="677"/>
                      <a:pt x="237" y="677"/>
                      <a:pt x="237" y="677"/>
                    </a:cubicBezTo>
                    <a:cubicBezTo>
                      <a:pt x="209" y="629"/>
                      <a:pt x="210" y="573"/>
                      <a:pt x="234" y="527"/>
                    </a:cubicBezTo>
                    <a:cubicBezTo>
                      <a:pt x="539" y="0"/>
                      <a:pt x="539" y="0"/>
                      <a:pt x="539" y="0"/>
                    </a:cubicBezTo>
                    <a:cubicBezTo>
                      <a:pt x="201" y="0"/>
                      <a:pt x="201" y="0"/>
                      <a:pt x="201" y="0"/>
                    </a:cubicBezTo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ea"/>
                  <a:sym typeface="+mn-lt"/>
                </a:endParaRPr>
              </a:p>
            </p:txBody>
          </p:sp>
          <p:sp>
            <p:nvSpPr>
              <p:cNvPr id="77" name="Freeform 76"/>
              <p:cNvSpPr>
                <a:spLocks/>
              </p:cNvSpPr>
              <p:nvPr/>
            </p:nvSpPr>
            <p:spPr bwMode="auto">
              <a:xfrm>
                <a:off x="4589638" y="3095795"/>
                <a:ext cx="1074612" cy="179404"/>
              </a:xfrm>
              <a:custGeom>
                <a:avLst/>
                <a:gdLst>
                  <a:gd name="T0" fmla="*/ 800 w 800"/>
                  <a:gd name="T1" fmla="*/ 0 h 133"/>
                  <a:gd name="T2" fmla="*/ 0 w 800"/>
                  <a:gd name="T3" fmla="*/ 0 h 133"/>
                  <a:gd name="T4" fmla="*/ 722 w 800"/>
                  <a:gd name="T5" fmla="*/ 133 h 133"/>
                  <a:gd name="T6" fmla="*/ 800 w 800"/>
                  <a:gd name="T7" fmla="*/ 0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00" h="133">
                    <a:moveTo>
                      <a:pt x="800" y="0"/>
                    </a:moveTo>
                    <a:lnTo>
                      <a:pt x="0" y="0"/>
                    </a:lnTo>
                    <a:lnTo>
                      <a:pt x="722" y="133"/>
                    </a:lnTo>
                    <a:lnTo>
                      <a:pt x="800" y="0"/>
                    </a:lnTo>
                    <a:close/>
                  </a:path>
                </a:pathLst>
              </a:custGeom>
              <a:solidFill>
                <a:schemeClr val="tx1">
                  <a:lumMod val="95000"/>
                  <a:lumOff val="5000"/>
                  <a:alpha val="10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ea"/>
                  <a:sym typeface="+mn-lt"/>
                </a:endParaRPr>
              </a:p>
            </p:txBody>
          </p:sp>
        </p:grpSp>
        <p:grpSp>
          <p:nvGrpSpPr>
            <p:cNvPr id="34847" name="Group 71"/>
            <p:cNvGrpSpPr>
              <a:grpSpLocks/>
            </p:cNvGrpSpPr>
            <p:nvPr/>
          </p:nvGrpSpPr>
          <p:grpSpPr bwMode="auto">
            <a:xfrm>
              <a:off x="4182282" y="1935228"/>
              <a:ext cx="2346151" cy="1404736"/>
              <a:chOff x="4182282" y="1935228"/>
              <a:chExt cx="2346151" cy="1404736"/>
            </a:xfrm>
          </p:grpSpPr>
          <p:sp>
            <p:nvSpPr>
              <p:cNvPr id="74" name="Freeform 73"/>
              <p:cNvSpPr>
                <a:spLocks/>
              </p:cNvSpPr>
              <p:nvPr/>
            </p:nvSpPr>
            <p:spPr bwMode="auto">
              <a:xfrm>
                <a:off x="4181698" y="1935228"/>
                <a:ext cx="2346052" cy="1405064"/>
              </a:xfrm>
              <a:custGeom>
                <a:avLst/>
                <a:gdLst>
                  <a:gd name="T0" fmla="*/ 569 w 738"/>
                  <a:gd name="T1" fmla="*/ 73 h 442"/>
                  <a:gd name="T2" fmla="*/ 438 w 738"/>
                  <a:gd name="T3" fmla="*/ 0 h 442"/>
                  <a:gd name="T4" fmla="*/ 335 w 738"/>
                  <a:gd name="T5" fmla="*/ 0 h 442"/>
                  <a:gd name="T6" fmla="*/ 215 w 738"/>
                  <a:gd name="T7" fmla="*/ 69 h 442"/>
                  <a:gd name="T8" fmla="*/ 0 w 738"/>
                  <a:gd name="T9" fmla="*/ 442 h 442"/>
                  <a:gd name="T10" fmla="*/ 128 w 738"/>
                  <a:gd name="T11" fmla="*/ 365 h 442"/>
                  <a:gd name="T12" fmla="*/ 738 w 738"/>
                  <a:gd name="T13" fmla="*/ 365 h 442"/>
                  <a:gd name="T14" fmla="*/ 569 w 738"/>
                  <a:gd name="T15" fmla="*/ 73 h 4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38" h="442">
                    <a:moveTo>
                      <a:pt x="569" y="73"/>
                    </a:moveTo>
                    <a:cubicBezTo>
                      <a:pt x="542" y="29"/>
                      <a:pt x="493" y="0"/>
                      <a:pt x="438" y="0"/>
                    </a:cubicBezTo>
                    <a:cubicBezTo>
                      <a:pt x="335" y="0"/>
                      <a:pt x="335" y="0"/>
                      <a:pt x="335" y="0"/>
                    </a:cubicBezTo>
                    <a:cubicBezTo>
                      <a:pt x="291" y="0"/>
                      <a:pt x="237" y="31"/>
                      <a:pt x="215" y="69"/>
                    </a:cubicBezTo>
                    <a:cubicBezTo>
                      <a:pt x="0" y="442"/>
                      <a:pt x="0" y="442"/>
                      <a:pt x="0" y="442"/>
                    </a:cubicBezTo>
                    <a:cubicBezTo>
                      <a:pt x="28" y="394"/>
                      <a:pt x="77" y="367"/>
                      <a:pt x="128" y="365"/>
                    </a:cubicBezTo>
                    <a:cubicBezTo>
                      <a:pt x="738" y="365"/>
                      <a:pt x="738" y="365"/>
                      <a:pt x="738" y="365"/>
                    </a:cubicBezTo>
                    <a:cubicBezTo>
                      <a:pt x="569" y="73"/>
                      <a:pt x="569" y="73"/>
                      <a:pt x="569" y="73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ea"/>
                  <a:sym typeface="+mn-lt"/>
                </a:endParaRPr>
              </a:p>
            </p:txBody>
          </p:sp>
          <p:sp>
            <p:nvSpPr>
              <p:cNvPr id="75" name="Freeform 74"/>
              <p:cNvSpPr>
                <a:spLocks/>
              </p:cNvSpPr>
              <p:nvPr/>
            </p:nvSpPr>
            <p:spPr bwMode="auto">
              <a:xfrm>
                <a:off x="5991238" y="2167024"/>
                <a:ext cx="536513" cy="928771"/>
              </a:xfrm>
              <a:custGeom>
                <a:avLst/>
                <a:gdLst>
                  <a:gd name="T0" fmla="*/ 0 w 400"/>
                  <a:gd name="T1" fmla="*/ 0 h 691"/>
                  <a:gd name="T2" fmla="*/ 246 w 400"/>
                  <a:gd name="T3" fmla="*/ 691 h 691"/>
                  <a:gd name="T4" fmla="*/ 400 w 400"/>
                  <a:gd name="T5" fmla="*/ 691 h 691"/>
                  <a:gd name="T6" fmla="*/ 182 w 400"/>
                  <a:gd name="T7" fmla="*/ 315 h 691"/>
                  <a:gd name="T8" fmla="*/ 0 w 400"/>
                  <a:gd name="T9" fmla="*/ 0 h 6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0" h="691">
                    <a:moveTo>
                      <a:pt x="0" y="0"/>
                    </a:moveTo>
                    <a:lnTo>
                      <a:pt x="246" y="691"/>
                    </a:lnTo>
                    <a:lnTo>
                      <a:pt x="400" y="691"/>
                    </a:lnTo>
                    <a:lnTo>
                      <a:pt x="182" y="3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95000"/>
                  <a:lumOff val="5000"/>
                  <a:alpha val="10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ea"/>
                  <a:sym typeface="+mn-lt"/>
                </a:endParaRPr>
              </a:p>
            </p:txBody>
          </p:sp>
        </p:grpSp>
        <p:grpSp>
          <p:nvGrpSpPr>
            <p:cNvPr id="34848" name="Group 46"/>
            <p:cNvGrpSpPr>
              <a:grpSpLocks/>
            </p:cNvGrpSpPr>
            <p:nvPr/>
          </p:nvGrpSpPr>
          <p:grpSpPr bwMode="auto">
            <a:xfrm>
              <a:off x="5663567" y="4345842"/>
              <a:ext cx="2346151" cy="1406079"/>
              <a:chOff x="5663567" y="4345842"/>
              <a:chExt cx="2346151" cy="1406079"/>
            </a:xfrm>
          </p:grpSpPr>
          <p:grpSp>
            <p:nvGrpSpPr>
              <p:cNvPr id="34864" name="Group 65"/>
              <p:cNvGrpSpPr>
                <a:grpSpLocks/>
              </p:cNvGrpSpPr>
              <p:nvPr/>
            </p:nvGrpSpPr>
            <p:grpSpPr bwMode="auto">
              <a:xfrm>
                <a:off x="5663567" y="4345842"/>
                <a:ext cx="2346151" cy="1406079"/>
                <a:chOff x="5663567" y="4345842"/>
                <a:chExt cx="2346151" cy="1406079"/>
              </a:xfrm>
            </p:grpSpPr>
            <p:sp>
              <p:nvSpPr>
                <p:cNvPr id="70" name="Freeform 69"/>
                <p:cNvSpPr>
                  <a:spLocks/>
                </p:cNvSpPr>
                <p:nvPr/>
              </p:nvSpPr>
              <p:spPr bwMode="auto">
                <a:xfrm>
                  <a:off x="5664250" y="4345270"/>
                  <a:ext cx="2346052" cy="1406652"/>
                </a:xfrm>
                <a:custGeom>
                  <a:avLst/>
                  <a:gdLst>
                    <a:gd name="T0" fmla="*/ 168 w 738"/>
                    <a:gd name="T1" fmla="*/ 370 h 442"/>
                    <a:gd name="T2" fmla="*/ 300 w 738"/>
                    <a:gd name="T3" fmla="*/ 442 h 442"/>
                    <a:gd name="T4" fmla="*/ 402 w 738"/>
                    <a:gd name="T5" fmla="*/ 442 h 442"/>
                    <a:gd name="T6" fmla="*/ 522 w 738"/>
                    <a:gd name="T7" fmla="*/ 373 h 442"/>
                    <a:gd name="T8" fmla="*/ 738 w 738"/>
                    <a:gd name="T9" fmla="*/ 0 h 442"/>
                    <a:gd name="T10" fmla="*/ 609 w 738"/>
                    <a:gd name="T11" fmla="*/ 78 h 442"/>
                    <a:gd name="T12" fmla="*/ 0 w 738"/>
                    <a:gd name="T13" fmla="*/ 78 h 442"/>
                    <a:gd name="T14" fmla="*/ 168 w 738"/>
                    <a:gd name="T15" fmla="*/ 370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38" h="442">
                      <a:moveTo>
                        <a:pt x="168" y="370"/>
                      </a:moveTo>
                      <a:cubicBezTo>
                        <a:pt x="196" y="413"/>
                        <a:pt x="244" y="442"/>
                        <a:pt x="300" y="442"/>
                      </a:cubicBezTo>
                      <a:cubicBezTo>
                        <a:pt x="402" y="442"/>
                        <a:pt x="402" y="442"/>
                        <a:pt x="402" y="442"/>
                      </a:cubicBezTo>
                      <a:cubicBezTo>
                        <a:pt x="446" y="442"/>
                        <a:pt x="500" y="411"/>
                        <a:pt x="522" y="373"/>
                      </a:cubicBezTo>
                      <a:cubicBezTo>
                        <a:pt x="738" y="0"/>
                        <a:pt x="738" y="0"/>
                        <a:pt x="738" y="0"/>
                      </a:cubicBezTo>
                      <a:cubicBezTo>
                        <a:pt x="710" y="48"/>
                        <a:pt x="661" y="76"/>
                        <a:pt x="609" y="78"/>
                      </a:cubicBezTo>
                      <a:cubicBezTo>
                        <a:pt x="0" y="78"/>
                        <a:pt x="0" y="78"/>
                        <a:pt x="0" y="78"/>
                      </a:cubicBezTo>
                      <a:cubicBezTo>
                        <a:pt x="168" y="370"/>
                        <a:pt x="168" y="370"/>
                        <a:pt x="168" y="370"/>
                      </a:cubicBezTo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ea"/>
                    <a:sym typeface="+mn-lt"/>
                  </a:endParaRPr>
                </a:p>
              </p:txBody>
            </p:sp>
            <p:sp>
              <p:nvSpPr>
                <p:cNvPr id="71" name="Freeform 70"/>
                <p:cNvSpPr>
                  <a:spLocks/>
                </p:cNvSpPr>
                <p:nvPr/>
              </p:nvSpPr>
              <p:spPr bwMode="auto">
                <a:xfrm>
                  <a:off x="5664250" y="4594529"/>
                  <a:ext cx="534926" cy="927184"/>
                </a:xfrm>
                <a:custGeom>
                  <a:avLst/>
                  <a:gdLst>
                    <a:gd name="T0" fmla="*/ 0 w 398"/>
                    <a:gd name="T1" fmla="*/ 0 h 691"/>
                    <a:gd name="T2" fmla="*/ 5 w 398"/>
                    <a:gd name="T3" fmla="*/ 7 h 691"/>
                    <a:gd name="T4" fmla="*/ 398 w 398"/>
                    <a:gd name="T5" fmla="*/ 691 h 691"/>
                    <a:gd name="T6" fmla="*/ 154 w 398"/>
                    <a:gd name="T7" fmla="*/ 0 h 691"/>
                    <a:gd name="T8" fmla="*/ 0 w 398"/>
                    <a:gd name="T9" fmla="*/ 0 h 6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8" h="691">
                      <a:moveTo>
                        <a:pt x="0" y="0"/>
                      </a:moveTo>
                      <a:lnTo>
                        <a:pt x="5" y="7"/>
                      </a:lnTo>
                      <a:lnTo>
                        <a:pt x="398" y="691"/>
                      </a:lnTo>
                      <a:lnTo>
                        <a:pt x="154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1">
                    <a:lumMod val="95000"/>
                    <a:lumOff val="5000"/>
                    <a:alpha val="10000"/>
                  </a:schemeClr>
                </a:solidFill>
                <a:ln>
                  <a:noFill/>
                </a:ln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67" name="Group 66"/>
              <p:cNvGrpSpPr/>
              <p:nvPr/>
            </p:nvGrpSpPr>
            <p:grpSpPr>
              <a:xfrm>
                <a:off x="6674717" y="4979124"/>
                <a:ext cx="362796" cy="338611"/>
                <a:chOff x="4418013" y="3475038"/>
                <a:chExt cx="285750" cy="266701"/>
              </a:xfrm>
              <a:solidFill>
                <a:schemeClr val="bg1"/>
              </a:solidFill>
            </p:grpSpPr>
            <p:sp>
              <p:nvSpPr>
                <p:cNvPr id="68" name="Freeform 105"/>
                <p:cNvSpPr>
                  <a:spLocks/>
                </p:cNvSpPr>
                <p:nvPr/>
              </p:nvSpPr>
              <p:spPr bwMode="auto">
                <a:xfrm>
                  <a:off x="4418013" y="3651251"/>
                  <a:ext cx="98425" cy="90488"/>
                </a:xfrm>
                <a:custGeom>
                  <a:avLst/>
                  <a:gdLst>
                    <a:gd name="T0" fmla="*/ 22 w 26"/>
                    <a:gd name="T1" fmla="*/ 1 h 24"/>
                    <a:gd name="T2" fmla="*/ 20 w 26"/>
                    <a:gd name="T3" fmla="*/ 1 h 24"/>
                    <a:gd name="T4" fmla="*/ 0 w 26"/>
                    <a:gd name="T5" fmla="*/ 20 h 24"/>
                    <a:gd name="T6" fmla="*/ 0 w 26"/>
                    <a:gd name="T7" fmla="*/ 22 h 24"/>
                    <a:gd name="T8" fmla="*/ 1 w 26"/>
                    <a:gd name="T9" fmla="*/ 23 h 24"/>
                    <a:gd name="T10" fmla="*/ 5 w 26"/>
                    <a:gd name="T11" fmla="*/ 24 h 24"/>
                    <a:gd name="T12" fmla="*/ 7 w 26"/>
                    <a:gd name="T13" fmla="*/ 24 h 24"/>
                    <a:gd name="T14" fmla="*/ 25 w 26"/>
                    <a:gd name="T15" fmla="*/ 6 h 24"/>
                    <a:gd name="T16" fmla="*/ 25 w 26"/>
                    <a:gd name="T17" fmla="*/ 3 h 24"/>
                    <a:gd name="T18" fmla="*/ 22 w 26"/>
                    <a:gd name="T19" fmla="*/ 1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6" h="24">
                      <a:moveTo>
                        <a:pt x="22" y="1"/>
                      </a:moveTo>
                      <a:cubicBezTo>
                        <a:pt x="22" y="0"/>
                        <a:pt x="21" y="0"/>
                        <a:pt x="20" y="1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0" y="20"/>
                        <a:pt x="0" y="21"/>
                        <a:pt x="0" y="22"/>
                      </a:cubicBezTo>
                      <a:cubicBezTo>
                        <a:pt x="0" y="22"/>
                        <a:pt x="1" y="23"/>
                        <a:pt x="1" y="23"/>
                      </a:cubicBezTo>
                      <a:cubicBezTo>
                        <a:pt x="5" y="24"/>
                        <a:pt x="5" y="24"/>
                        <a:pt x="5" y="24"/>
                      </a:cubicBezTo>
                      <a:cubicBezTo>
                        <a:pt x="6" y="24"/>
                        <a:pt x="7" y="24"/>
                        <a:pt x="7" y="24"/>
                      </a:cubicBezTo>
                      <a:cubicBezTo>
                        <a:pt x="25" y="6"/>
                        <a:pt x="25" y="6"/>
                        <a:pt x="25" y="6"/>
                      </a:cubicBezTo>
                      <a:cubicBezTo>
                        <a:pt x="26" y="5"/>
                        <a:pt x="26" y="4"/>
                        <a:pt x="25" y="3"/>
                      </a:cubicBezTo>
                      <a:lnTo>
                        <a:pt x="22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ea"/>
                    <a:sym typeface="+mn-lt"/>
                  </a:endParaRPr>
                </a:p>
              </p:txBody>
            </p:sp>
            <p:sp>
              <p:nvSpPr>
                <p:cNvPr id="69" name="Freeform 106"/>
                <p:cNvSpPr>
                  <a:spLocks noEditPoints="1"/>
                </p:cNvSpPr>
                <p:nvPr/>
              </p:nvSpPr>
              <p:spPr bwMode="auto">
                <a:xfrm>
                  <a:off x="4456113" y="3475038"/>
                  <a:ext cx="247650" cy="236538"/>
                </a:xfrm>
                <a:custGeom>
                  <a:avLst/>
                  <a:gdLst>
                    <a:gd name="T0" fmla="*/ 45 w 66"/>
                    <a:gd name="T1" fmla="*/ 1 h 63"/>
                    <a:gd name="T2" fmla="*/ 45 w 66"/>
                    <a:gd name="T3" fmla="*/ 0 h 63"/>
                    <a:gd name="T4" fmla="*/ 45 w 66"/>
                    <a:gd name="T5" fmla="*/ 1 h 63"/>
                    <a:gd name="T6" fmla="*/ 40 w 66"/>
                    <a:gd name="T7" fmla="*/ 1 h 63"/>
                    <a:gd name="T8" fmla="*/ 39 w 66"/>
                    <a:gd name="T9" fmla="*/ 2 h 63"/>
                    <a:gd name="T10" fmla="*/ 37 w 66"/>
                    <a:gd name="T11" fmla="*/ 6 h 63"/>
                    <a:gd name="T12" fmla="*/ 38 w 66"/>
                    <a:gd name="T13" fmla="*/ 9 h 63"/>
                    <a:gd name="T14" fmla="*/ 36 w 66"/>
                    <a:gd name="T15" fmla="*/ 16 h 63"/>
                    <a:gd name="T16" fmla="*/ 21 w 66"/>
                    <a:gd name="T17" fmla="*/ 26 h 63"/>
                    <a:gd name="T18" fmla="*/ 5 w 66"/>
                    <a:gd name="T19" fmla="*/ 26 h 63"/>
                    <a:gd name="T20" fmla="*/ 5 w 66"/>
                    <a:gd name="T21" fmla="*/ 26 h 63"/>
                    <a:gd name="T22" fmla="*/ 5 w 66"/>
                    <a:gd name="T23" fmla="*/ 26 h 63"/>
                    <a:gd name="T24" fmla="*/ 0 w 66"/>
                    <a:gd name="T25" fmla="*/ 29 h 63"/>
                    <a:gd name="T26" fmla="*/ 0 w 66"/>
                    <a:gd name="T27" fmla="*/ 30 h 63"/>
                    <a:gd name="T28" fmla="*/ 0 w 66"/>
                    <a:gd name="T29" fmla="*/ 32 h 63"/>
                    <a:gd name="T30" fmla="*/ 31 w 66"/>
                    <a:gd name="T31" fmla="*/ 62 h 63"/>
                    <a:gd name="T32" fmla="*/ 32 w 66"/>
                    <a:gd name="T33" fmla="*/ 63 h 63"/>
                    <a:gd name="T34" fmla="*/ 33 w 66"/>
                    <a:gd name="T35" fmla="*/ 62 h 63"/>
                    <a:gd name="T36" fmla="*/ 37 w 66"/>
                    <a:gd name="T37" fmla="*/ 42 h 63"/>
                    <a:gd name="T38" fmla="*/ 46 w 66"/>
                    <a:gd name="T39" fmla="*/ 27 h 63"/>
                    <a:gd name="T40" fmla="*/ 54 w 66"/>
                    <a:gd name="T41" fmla="*/ 25 h 63"/>
                    <a:gd name="T42" fmla="*/ 56 w 66"/>
                    <a:gd name="T43" fmla="*/ 25 h 63"/>
                    <a:gd name="T44" fmla="*/ 61 w 66"/>
                    <a:gd name="T45" fmla="*/ 23 h 63"/>
                    <a:gd name="T46" fmla="*/ 61 w 66"/>
                    <a:gd name="T47" fmla="*/ 23 h 63"/>
                    <a:gd name="T48" fmla="*/ 45 w 66"/>
                    <a:gd name="T49" fmla="*/ 1 h 63"/>
                    <a:gd name="T50" fmla="*/ 54 w 66"/>
                    <a:gd name="T51" fmla="*/ 9 h 63"/>
                    <a:gd name="T52" fmla="*/ 52 w 66"/>
                    <a:gd name="T53" fmla="*/ 8 h 63"/>
                    <a:gd name="T54" fmla="*/ 54 w 66"/>
                    <a:gd name="T55" fmla="*/ 9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66" h="63">
                      <a:moveTo>
                        <a:pt x="45" y="1"/>
                      </a:moveTo>
                      <a:cubicBezTo>
                        <a:pt x="45" y="0"/>
                        <a:pt x="45" y="0"/>
                        <a:pt x="45" y="0"/>
                      </a:cubicBezTo>
                      <a:cubicBezTo>
                        <a:pt x="45" y="1"/>
                        <a:pt x="45" y="1"/>
                        <a:pt x="45" y="1"/>
                      </a:cubicBezTo>
                      <a:cubicBezTo>
                        <a:pt x="43" y="0"/>
                        <a:pt x="41" y="0"/>
                        <a:pt x="40" y="1"/>
                      </a:cubicBezTo>
                      <a:cubicBezTo>
                        <a:pt x="39" y="2"/>
                        <a:pt x="39" y="2"/>
                        <a:pt x="39" y="2"/>
                      </a:cubicBezTo>
                      <a:cubicBezTo>
                        <a:pt x="38" y="3"/>
                        <a:pt x="37" y="5"/>
                        <a:pt x="37" y="6"/>
                      </a:cubicBezTo>
                      <a:cubicBezTo>
                        <a:pt x="37" y="7"/>
                        <a:pt x="37" y="8"/>
                        <a:pt x="38" y="9"/>
                      </a:cubicBezTo>
                      <a:cubicBezTo>
                        <a:pt x="39" y="12"/>
                        <a:pt x="38" y="15"/>
                        <a:pt x="36" y="16"/>
                      </a:cubicBezTo>
                      <a:cubicBezTo>
                        <a:pt x="33" y="19"/>
                        <a:pt x="24" y="28"/>
                        <a:pt x="21" y="26"/>
                      </a:cubicBezTo>
                      <a:cubicBezTo>
                        <a:pt x="16" y="23"/>
                        <a:pt x="10" y="24"/>
                        <a:pt x="5" y="26"/>
                      </a:cubicBezTo>
                      <a:cubicBezTo>
                        <a:pt x="5" y="26"/>
                        <a:pt x="5" y="26"/>
                        <a:pt x="5" y="26"/>
                      </a:cubicBezTo>
                      <a:cubicBezTo>
                        <a:pt x="5" y="26"/>
                        <a:pt x="5" y="26"/>
                        <a:pt x="5" y="26"/>
                      </a:cubicBezTo>
                      <a:cubicBezTo>
                        <a:pt x="3" y="27"/>
                        <a:pt x="2" y="28"/>
                        <a:pt x="0" y="29"/>
                      </a:cubicBezTo>
                      <a:cubicBezTo>
                        <a:pt x="0" y="29"/>
                        <a:pt x="0" y="30"/>
                        <a:pt x="0" y="30"/>
                      </a:cubicBezTo>
                      <a:cubicBezTo>
                        <a:pt x="0" y="31"/>
                        <a:pt x="0" y="31"/>
                        <a:pt x="0" y="32"/>
                      </a:cubicBezTo>
                      <a:cubicBezTo>
                        <a:pt x="31" y="62"/>
                        <a:pt x="31" y="62"/>
                        <a:pt x="31" y="62"/>
                      </a:cubicBezTo>
                      <a:cubicBezTo>
                        <a:pt x="31" y="63"/>
                        <a:pt x="32" y="63"/>
                        <a:pt x="32" y="63"/>
                      </a:cubicBezTo>
                      <a:cubicBezTo>
                        <a:pt x="33" y="63"/>
                        <a:pt x="33" y="63"/>
                        <a:pt x="33" y="62"/>
                      </a:cubicBezTo>
                      <a:cubicBezTo>
                        <a:pt x="38" y="57"/>
                        <a:pt x="41" y="49"/>
                        <a:pt x="37" y="42"/>
                      </a:cubicBezTo>
                      <a:cubicBezTo>
                        <a:pt x="35" y="39"/>
                        <a:pt x="44" y="30"/>
                        <a:pt x="46" y="27"/>
                      </a:cubicBezTo>
                      <a:cubicBezTo>
                        <a:pt x="48" y="25"/>
                        <a:pt x="51" y="24"/>
                        <a:pt x="54" y="25"/>
                      </a:cubicBezTo>
                      <a:cubicBezTo>
                        <a:pt x="54" y="25"/>
                        <a:pt x="55" y="25"/>
                        <a:pt x="56" y="25"/>
                      </a:cubicBezTo>
                      <a:cubicBezTo>
                        <a:pt x="58" y="25"/>
                        <a:pt x="60" y="25"/>
                        <a:pt x="61" y="23"/>
                      </a:cubicBezTo>
                      <a:cubicBezTo>
                        <a:pt x="61" y="23"/>
                        <a:pt x="61" y="23"/>
                        <a:pt x="61" y="23"/>
                      </a:cubicBezTo>
                      <a:cubicBezTo>
                        <a:pt x="66" y="17"/>
                        <a:pt x="54" y="3"/>
                        <a:pt x="45" y="1"/>
                      </a:cubicBezTo>
                      <a:close/>
                      <a:moveTo>
                        <a:pt x="54" y="9"/>
                      </a:moveTo>
                      <a:cubicBezTo>
                        <a:pt x="52" y="8"/>
                        <a:pt x="52" y="8"/>
                        <a:pt x="52" y="8"/>
                      </a:cubicBezTo>
                      <a:cubicBezTo>
                        <a:pt x="53" y="8"/>
                        <a:pt x="53" y="9"/>
                        <a:pt x="54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34849" name="Group 47"/>
            <p:cNvGrpSpPr>
              <a:grpSpLocks/>
            </p:cNvGrpSpPr>
            <p:nvPr/>
          </p:nvGrpSpPr>
          <p:grpSpPr bwMode="auto">
            <a:xfrm>
              <a:off x="4614716" y="3843574"/>
              <a:ext cx="2002354" cy="1908348"/>
              <a:chOff x="4614716" y="3843574"/>
              <a:chExt cx="2002354" cy="1908348"/>
            </a:xfrm>
          </p:grpSpPr>
          <p:grpSp>
            <p:nvGrpSpPr>
              <p:cNvPr id="34860" name="Group 61"/>
              <p:cNvGrpSpPr>
                <a:grpSpLocks/>
              </p:cNvGrpSpPr>
              <p:nvPr/>
            </p:nvGrpSpPr>
            <p:grpSpPr bwMode="auto">
              <a:xfrm>
                <a:off x="4614716" y="3843574"/>
                <a:ext cx="2002354" cy="1908348"/>
                <a:chOff x="4614716" y="3843574"/>
                <a:chExt cx="2002354" cy="1908348"/>
              </a:xfrm>
            </p:grpSpPr>
            <p:sp>
              <p:nvSpPr>
                <p:cNvPr id="64" name="Freeform 63"/>
                <p:cNvSpPr>
                  <a:spLocks/>
                </p:cNvSpPr>
                <p:nvPr/>
              </p:nvSpPr>
              <p:spPr bwMode="auto">
                <a:xfrm>
                  <a:off x="4615036" y="3843575"/>
                  <a:ext cx="2001604" cy="1908347"/>
                </a:xfrm>
                <a:custGeom>
                  <a:avLst/>
                  <a:gdLst>
                    <a:gd name="T0" fmla="*/ 25 w 630"/>
                    <a:gd name="T1" fmla="*/ 292 h 600"/>
                    <a:gd name="T2" fmla="*/ 28 w 630"/>
                    <a:gd name="T3" fmla="*/ 442 h 600"/>
                    <a:gd name="T4" fmla="*/ 79 w 630"/>
                    <a:gd name="T5" fmla="*/ 531 h 600"/>
                    <a:gd name="T6" fmla="*/ 199 w 630"/>
                    <a:gd name="T7" fmla="*/ 600 h 600"/>
                    <a:gd name="T8" fmla="*/ 630 w 630"/>
                    <a:gd name="T9" fmla="*/ 600 h 600"/>
                    <a:gd name="T10" fmla="*/ 498 w 630"/>
                    <a:gd name="T11" fmla="*/ 528 h 600"/>
                    <a:gd name="T12" fmla="*/ 194 w 630"/>
                    <a:gd name="T13" fmla="*/ 0 h 600"/>
                    <a:gd name="T14" fmla="*/ 25 w 630"/>
                    <a:gd name="T15" fmla="*/ 292 h 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30" h="600">
                      <a:moveTo>
                        <a:pt x="25" y="292"/>
                      </a:moveTo>
                      <a:cubicBezTo>
                        <a:pt x="1" y="338"/>
                        <a:pt x="0" y="394"/>
                        <a:pt x="28" y="442"/>
                      </a:cubicBezTo>
                      <a:cubicBezTo>
                        <a:pt x="79" y="531"/>
                        <a:pt x="79" y="531"/>
                        <a:pt x="79" y="531"/>
                      </a:cubicBezTo>
                      <a:cubicBezTo>
                        <a:pt x="101" y="569"/>
                        <a:pt x="155" y="600"/>
                        <a:pt x="199" y="600"/>
                      </a:cubicBezTo>
                      <a:cubicBezTo>
                        <a:pt x="630" y="600"/>
                        <a:pt x="630" y="600"/>
                        <a:pt x="630" y="600"/>
                      </a:cubicBezTo>
                      <a:cubicBezTo>
                        <a:pt x="574" y="600"/>
                        <a:pt x="526" y="571"/>
                        <a:pt x="498" y="528"/>
                      </a:cubicBezTo>
                      <a:cubicBezTo>
                        <a:pt x="194" y="0"/>
                        <a:pt x="194" y="0"/>
                        <a:pt x="194" y="0"/>
                      </a:cubicBezTo>
                      <a:cubicBezTo>
                        <a:pt x="25" y="292"/>
                        <a:pt x="25" y="292"/>
                        <a:pt x="25" y="292"/>
                      </a:cubicBezTo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ea"/>
                    <a:sym typeface="+mn-lt"/>
                  </a:endParaRPr>
                </a:p>
              </p:txBody>
            </p:sp>
            <p:sp>
              <p:nvSpPr>
                <p:cNvPr id="65" name="Freeform 64"/>
                <p:cNvSpPr>
                  <a:spLocks/>
                </p:cNvSpPr>
                <p:nvPr/>
              </p:nvSpPr>
              <p:spPr bwMode="auto">
                <a:xfrm>
                  <a:off x="4694402" y="3843575"/>
                  <a:ext cx="638101" cy="928771"/>
                </a:xfrm>
                <a:custGeom>
                  <a:avLst/>
                  <a:gdLst>
                    <a:gd name="T0" fmla="*/ 400 w 476"/>
                    <a:gd name="T1" fmla="*/ 0 h 691"/>
                    <a:gd name="T2" fmla="*/ 0 w 476"/>
                    <a:gd name="T3" fmla="*/ 691 h 691"/>
                    <a:gd name="T4" fmla="*/ 476 w 476"/>
                    <a:gd name="T5" fmla="*/ 132 h 691"/>
                    <a:gd name="T6" fmla="*/ 400 w 476"/>
                    <a:gd name="T7" fmla="*/ 0 h 6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76" h="691">
                      <a:moveTo>
                        <a:pt x="400" y="0"/>
                      </a:moveTo>
                      <a:lnTo>
                        <a:pt x="0" y="691"/>
                      </a:lnTo>
                      <a:lnTo>
                        <a:pt x="476" y="132"/>
                      </a:lnTo>
                      <a:lnTo>
                        <a:pt x="400" y="0"/>
                      </a:lnTo>
                      <a:close/>
                    </a:path>
                  </a:pathLst>
                </a:custGeom>
                <a:solidFill>
                  <a:schemeClr val="tx1">
                    <a:lumMod val="95000"/>
                    <a:lumOff val="5000"/>
                    <a:alpha val="10000"/>
                  </a:schemeClr>
                </a:solidFill>
                <a:ln>
                  <a:noFill/>
                </a:ln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34861" name="Freeform 18"/>
              <p:cNvSpPr>
                <a:spLocks/>
              </p:cNvSpPr>
              <p:nvPr/>
            </p:nvSpPr>
            <p:spPr bwMode="auto">
              <a:xfrm>
                <a:off x="5122816" y="4936315"/>
                <a:ext cx="413624" cy="413623"/>
              </a:xfrm>
              <a:custGeom>
                <a:avLst/>
                <a:gdLst>
                  <a:gd name="T0" fmla="*/ 305622 w 360"/>
                  <a:gd name="T1" fmla="*/ 413623 h 360"/>
                  <a:gd name="T2" fmla="*/ 337793 w 360"/>
                  <a:gd name="T3" fmla="*/ 380303 h 360"/>
                  <a:gd name="T4" fmla="*/ 281494 w 360"/>
                  <a:gd name="T5" fmla="*/ 178088 h 360"/>
                  <a:gd name="T6" fmla="*/ 365368 w 360"/>
                  <a:gd name="T7" fmla="*/ 94214 h 360"/>
                  <a:gd name="T8" fmla="*/ 390645 w 360"/>
                  <a:gd name="T9" fmla="*/ 21830 h 360"/>
                  <a:gd name="T10" fmla="*/ 319410 w 360"/>
                  <a:gd name="T11" fmla="*/ 48256 h 360"/>
                  <a:gd name="T12" fmla="*/ 235536 w 360"/>
                  <a:gd name="T13" fmla="*/ 132130 h 360"/>
                  <a:gd name="T14" fmla="*/ 32171 w 360"/>
                  <a:gd name="T15" fmla="*/ 74682 h 360"/>
                  <a:gd name="T16" fmla="*/ 0 w 360"/>
                  <a:gd name="T17" fmla="*/ 108002 h 360"/>
                  <a:gd name="T18" fmla="*/ 170045 w 360"/>
                  <a:gd name="T19" fmla="*/ 197620 h 360"/>
                  <a:gd name="T20" fmla="*/ 112598 w 360"/>
                  <a:gd name="T21" fmla="*/ 255068 h 360"/>
                  <a:gd name="T22" fmla="*/ 43660 w 360"/>
                  <a:gd name="T23" fmla="*/ 259663 h 360"/>
                  <a:gd name="T24" fmla="*/ 10341 w 360"/>
                  <a:gd name="T25" fmla="*/ 291834 h 360"/>
                  <a:gd name="T26" fmla="*/ 91916 w 360"/>
                  <a:gd name="T27" fmla="*/ 321707 h 360"/>
                  <a:gd name="T28" fmla="*/ 120640 w 360"/>
                  <a:gd name="T29" fmla="*/ 402133 h 360"/>
                  <a:gd name="T30" fmla="*/ 153960 w 360"/>
                  <a:gd name="T31" fmla="*/ 369963 h 360"/>
                  <a:gd name="T32" fmla="*/ 157407 w 360"/>
                  <a:gd name="T33" fmla="*/ 301026 h 360"/>
                  <a:gd name="T34" fmla="*/ 216004 w 360"/>
                  <a:gd name="T35" fmla="*/ 242429 h 360"/>
                  <a:gd name="T36" fmla="*/ 305622 w 360"/>
                  <a:gd name="T37" fmla="*/ 413623 h 36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360" h="360">
                    <a:moveTo>
                      <a:pt x="266" y="360"/>
                    </a:moveTo>
                    <a:cubicBezTo>
                      <a:pt x="294" y="331"/>
                      <a:pt x="294" y="331"/>
                      <a:pt x="294" y="331"/>
                    </a:cubicBezTo>
                    <a:cubicBezTo>
                      <a:pt x="245" y="155"/>
                      <a:pt x="245" y="155"/>
                      <a:pt x="245" y="155"/>
                    </a:cubicBezTo>
                    <a:cubicBezTo>
                      <a:pt x="318" y="82"/>
                      <a:pt x="318" y="82"/>
                      <a:pt x="318" y="82"/>
                    </a:cubicBezTo>
                    <a:cubicBezTo>
                      <a:pt x="318" y="82"/>
                      <a:pt x="360" y="39"/>
                      <a:pt x="340" y="19"/>
                    </a:cubicBezTo>
                    <a:cubicBezTo>
                      <a:pt x="320" y="0"/>
                      <a:pt x="278" y="42"/>
                      <a:pt x="278" y="42"/>
                    </a:cubicBezTo>
                    <a:cubicBezTo>
                      <a:pt x="205" y="115"/>
                      <a:pt x="205" y="115"/>
                      <a:pt x="205" y="115"/>
                    </a:cubicBezTo>
                    <a:cubicBezTo>
                      <a:pt x="28" y="65"/>
                      <a:pt x="28" y="65"/>
                      <a:pt x="28" y="65"/>
                    </a:cubicBezTo>
                    <a:cubicBezTo>
                      <a:pt x="0" y="94"/>
                      <a:pt x="0" y="94"/>
                      <a:pt x="0" y="94"/>
                    </a:cubicBezTo>
                    <a:cubicBezTo>
                      <a:pt x="148" y="172"/>
                      <a:pt x="148" y="172"/>
                      <a:pt x="148" y="172"/>
                    </a:cubicBezTo>
                    <a:cubicBezTo>
                      <a:pt x="98" y="222"/>
                      <a:pt x="98" y="222"/>
                      <a:pt x="98" y="222"/>
                    </a:cubicBezTo>
                    <a:cubicBezTo>
                      <a:pt x="38" y="226"/>
                      <a:pt x="38" y="226"/>
                      <a:pt x="38" y="226"/>
                    </a:cubicBezTo>
                    <a:cubicBezTo>
                      <a:pt x="9" y="254"/>
                      <a:pt x="9" y="254"/>
                      <a:pt x="9" y="254"/>
                    </a:cubicBezTo>
                    <a:cubicBezTo>
                      <a:pt x="80" y="280"/>
                      <a:pt x="80" y="280"/>
                      <a:pt x="80" y="280"/>
                    </a:cubicBezTo>
                    <a:cubicBezTo>
                      <a:pt x="105" y="350"/>
                      <a:pt x="105" y="350"/>
                      <a:pt x="105" y="350"/>
                    </a:cubicBezTo>
                    <a:cubicBezTo>
                      <a:pt x="134" y="322"/>
                      <a:pt x="134" y="322"/>
                      <a:pt x="134" y="322"/>
                    </a:cubicBezTo>
                    <a:cubicBezTo>
                      <a:pt x="137" y="262"/>
                      <a:pt x="137" y="262"/>
                      <a:pt x="137" y="262"/>
                    </a:cubicBezTo>
                    <a:cubicBezTo>
                      <a:pt x="188" y="211"/>
                      <a:pt x="188" y="211"/>
                      <a:pt x="188" y="211"/>
                    </a:cubicBezTo>
                    <a:lnTo>
                      <a:pt x="266" y="36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n-lt"/>
                  <a:cs typeface="+mn-ea"/>
                  <a:sym typeface="+mn-lt"/>
                </a:endParaRPr>
              </a:p>
            </p:txBody>
          </p:sp>
        </p:grpSp>
        <p:grpSp>
          <p:nvGrpSpPr>
            <p:cNvPr id="34850" name="Group 55"/>
            <p:cNvGrpSpPr>
              <a:grpSpLocks/>
            </p:cNvGrpSpPr>
            <p:nvPr/>
          </p:nvGrpSpPr>
          <p:grpSpPr bwMode="auto">
            <a:xfrm>
              <a:off x="5574932" y="1935228"/>
              <a:ext cx="1999668" cy="1908347"/>
              <a:chOff x="5574932" y="1935228"/>
              <a:chExt cx="1999668" cy="1908347"/>
            </a:xfrm>
          </p:grpSpPr>
          <p:sp>
            <p:nvSpPr>
              <p:cNvPr id="60" name="Freeform 59"/>
              <p:cNvSpPr>
                <a:spLocks/>
              </p:cNvSpPr>
              <p:nvPr/>
            </p:nvSpPr>
            <p:spPr bwMode="auto">
              <a:xfrm>
                <a:off x="5575361" y="1935228"/>
                <a:ext cx="2000017" cy="1908347"/>
              </a:xfrm>
              <a:custGeom>
                <a:avLst/>
                <a:gdLst>
                  <a:gd name="T0" fmla="*/ 604 w 629"/>
                  <a:gd name="T1" fmla="*/ 308 h 600"/>
                  <a:gd name="T2" fmla="*/ 602 w 629"/>
                  <a:gd name="T3" fmla="*/ 158 h 600"/>
                  <a:gd name="T4" fmla="*/ 550 w 629"/>
                  <a:gd name="T5" fmla="*/ 69 h 600"/>
                  <a:gd name="T6" fmla="*/ 430 w 629"/>
                  <a:gd name="T7" fmla="*/ 0 h 600"/>
                  <a:gd name="T8" fmla="*/ 0 w 629"/>
                  <a:gd name="T9" fmla="*/ 0 h 600"/>
                  <a:gd name="T10" fmla="*/ 131 w 629"/>
                  <a:gd name="T11" fmla="*/ 73 h 600"/>
                  <a:gd name="T12" fmla="*/ 436 w 629"/>
                  <a:gd name="T13" fmla="*/ 600 h 600"/>
                  <a:gd name="T14" fmla="*/ 604 w 629"/>
                  <a:gd name="T15" fmla="*/ 308 h 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29" h="600">
                    <a:moveTo>
                      <a:pt x="604" y="308"/>
                    </a:moveTo>
                    <a:cubicBezTo>
                      <a:pt x="628" y="262"/>
                      <a:pt x="629" y="206"/>
                      <a:pt x="602" y="158"/>
                    </a:cubicBezTo>
                    <a:cubicBezTo>
                      <a:pt x="550" y="69"/>
                      <a:pt x="550" y="69"/>
                      <a:pt x="550" y="69"/>
                    </a:cubicBezTo>
                    <a:cubicBezTo>
                      <a:pt x="528" y="31"/>
                      <a:pt x="474" y="0"/>
                      <a:pt x="43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5" y="0"/>
                      <a:pt x="104" y="29"/>
                      <a:pt x="131" y="73"/>
                    </a:cubicBezTo>
                    <a:cubicBezTo>
                      <a:pt x="436" y="600"/>
                      <a:pt x="436" y="600"/>
                      <a:pt x="436" y="600"/>
                    </a:cubicBezTo>
                    <a:cubicBezTo>
                      <a:pt x="604" y="308"/>
                      <a:pt x="604" y="308"/>
                      <a:pt x="604" y="308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ea"/>
                  <a:sym typeface="+mn-lt"/>
                </a:endParaRPr>
              </a:p>
            </p:txBody>
          </p:sp>
          <p:sp>
            <p:nvSpPr>
              <p:cNvPr id="61" name="Freeform 60"/>
              <p:cNvSpPr>
                <a:spLocks/>
              </p:cNvSpPr>
              <p:nvPr/>
            </p:nvSpPr>
            <p:spPr bwMode="auto">
              <a:xfrm>
                <a:off x="6856325" y="2914803"/>
                <a:ext cx="639687" cy="928772"/>
              </a:xfrm>
              <a:custGeom>
                <a:avLst/>
                <a:gdLst>
                  <a:gd name="T0" fmla="*/ 476 w 476"/>
                  <a:gd name="T1" fmla="*/ 0 h 692"/>
                  <a:gd name="T2" fmla="*/ 0 w 476"/>
                  <a:gd name="T3" fmla="*/ 559 h 692"/>
                  <a:gd name="T4" fmla="*/ 78 w 476"/>
                  <a:gd name="T5" fmla="*/ 692 h 692"/>
                  <a:gd name="T6" fmla="*/ 476 w 476"/>
                  <a:gd name="T7" fmla="*/ 0 h 6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76" h="692">
                    <a:moveTo>
                      <a:pt x="476" y="0"/>
                    </a:moveTo>
                    <a:lnTo>
                      <a:pt x="0" y="559"/>
                    </a:lnTo>
                    <a:lnTo>
                      <a:pt x="78" y="692"/>
                    </a:lnTo>
                    <a:lnTo>
                      <a:pt x="476" y="0"/>
                    </a:lnTo>
                    <a:close/>
                  </a:path>
                </a:pathLst>
              </a:custGeom>
              <a:solidFill>
                <a:schemeClr val="tx1">
                  <a:lumMod val="95000"/>
                  <a:lumOff val="5000"/>
                  <a:alpha val="10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ea"/>
                  <a:sym typeface="+mn-lt"/>
                </a:endParaRPr>
              </a:p>
            </p:txBody>
          </p:sp>
        </p:grpSp>
        <p:grpSp>
          <p:nvGrpSpPr>
            <p:cNvPr id="34851" name="Group 51"/>
            <p:cNvGrpSpPr>
              <a:grpSpLocks/>
            </p:cNvGrpSpPr>
            <p:nvPr/>
          </p:nvGrpSpPr>
          <p:grpSpPr bwMode="auto">
            <a:xfrm>
              <a:off x="6528433" y="2437495"/>
              <a:ext cx="1713617" cy="2156795"/>
              <a:chOff x="6528433" y="2437495"/>
              <a:chExt cx="1713617" cy="2156795"/>
            </a:xfrm>
          </p:grpSpPr>
          <p:sp>
            <p:nvSpPr>
              <p:cNvPr id="54" name="Freeform 53"/>
              <p:cNvSpPr>
                <a:spLocks/>
              </p:cNvSpPr>
              <p:nvPr/>
            </p:nvSpPr>
            <p:spPr bwMode="auto">
              <a:xfrm>
                <a:off x="6527750" y="2436923"/>
                <a:ext cx="1714300" cy="2157606"/>
              </a:xfrm>
              <a:custGeom>
                <a:avLst/>
                <a:gdLst>
                  <a:gd name="T0" fmla="*/ 337 w 539"/>
                  <a:gd name="T1" fmla="*/ 678 h 678"/>
                  <a:gd name="T2" fmla="*/ 466 w 539"/>
                  <a:gd name="T3" fmla="*/ 600 h 678"/>
                  <a:gd name="T4" fmla="*/ 517 w 539"/>
                  <a:gd name="T5" fmla="*/ 511 h 678"/>
                  <a:gd name="T6" fmla="*/ 517 w 539"/>
                  <a:gd name="T7" fmla="*/ 373 h 678"/>
                  <a:gd name="T8" fmla="*/ 302 w 539"/>
                  <a:gd name="T9" fmla="*/ 0 h 678"/>
                  <a:gd name="T10" fmla="*/ 304 w 539"/>
                  <a:gd name="T11" fmla="*/ 150 h 678"/>
                  <a:gd name="T12" fmla="*/ 0 w 539"/>
                  <a:gd name="T13" fmla="*/ 678 h 678"/>
                  <a:gd name="T14" fmla="*/ 337 w 539"/>
                  <a:gd name="T15" fmla="*/ 678 h 6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39" h="678">
                    <a:moveTo>
                      <a:pt x="337" y="678"/>
                    </a:moveTo>
                    <a:cubicBezTo>
                      <a:pt x="389" y="676"/>
                      <a:pt x="438" y="648"/>
                      <a:pt x="466" y="600"/>
                    </a:cubicBezTo>
                    <a:cubicBezTo>
                      <a:pt x="517" y="511"/>
                      <a:pt x="517" y="511"/>
                      <a:pt x="517" y="511"/>
                    </a:cubicBezTo>
                    <a:cubicBezTo>
                      <a:pt x="539" y="473"/>
                      <a:pt x="539" y="411"/>
                      <a:pt x="517" y="373"/>
                    </a:cubicBezTo>
                    <a:cubicBezTo>
                      <a:pt x="302" y="0"/>
                      <a:pt x="302" y="0"/>
                      <a:pt x="302" y="0"/>
                    </a:cubicBezTo>
                    <a:cubicBezTo>
                      <a:pt x="329" y="48"/>
                      <a:pt x="328" y="104"/>
                      <a:pt x="304" y="150"/>
                    </a:cubicBezTo>
                    <a:cubicBezTo>
                      <a:pt x="0" y="678"/>
                      <a:pt x="0" y="678"/>
                      <a:pt x="0" y="678"/>
                    </a:cubicBezTo>
                    <a:cubicBezTo>
                      <a:pt x="337" y="678"/>
                      <a:pt x="337" y="678"/>
                      <a:pt x="337" y="678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ea"/>
                  <a:sym typeface="+mn-lt"/>
                </a:endParaRPr>
              </a:p>
            </p:txBody>
          </p:sp>
          <p:sp>
            <p:nvSpPr>
              <p:cNvPr id="55" name="Freeform 54"/>
              <p:cNvSpPr>
                <a:spLocks/>
              </p:cNvSpPr>
              <p:nvPr/>
            </p:nvSpPr>
            <p:spPr bwMode="auto">
              <a:xfrm>
                <a:off x="6527750" y="4413538"/>
                <a:ext cx="1071438" cy="180991"/>
              </a:xfrm>
              <a:custGeom>
                <a:avLst/>
                <a:gdLst>
                  <a:gd name="T0" fmla="*/ 76 w 798"/>
                  <a:gd name="T1" fmla="*/ 0 h 135"/>
                  <a:gd name="T2" fmla="*/ 0 w 798"/>
                  <a:gd name="T3" fmla="*/ 135 h 135"/>
                  <a:gd name="T4" fmla="*/ 798 w 798"/>
                  <a:gd name="T5" fmla="*/ 135 h 135"/>
                  <a:gd name="T6" fmla="*/ 76 w 798"/>
                  <a:gd name="T7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98" h="135">
                    <a:moveTo>
                      <a:pt x="76" y="0"/>
                    </a:moveTo>
                    <a:lnTo>
                      <a:pt x="0" y="135"/>
                    </a:lnTo>
                    <a:lnTo>
                      <a:pt x="798" y="135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chemeClr val="tx1">
                  <a:lumMod val="95000"/>
                  <a:lumOff val="5000"/>
                  <a:alpha val="10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ea"/>
                  <a:sym typeface="+mn-lt"/>
                </a:endParaRPr>
              </a:p>
            </p:txBody>
          </p:sp>
        </p:grpSp>
        <p:sp>
          <p:nvSpPr>
            <p:cNvPr id="34852" name="Shape 222"/>
            <p:cNvSpPr>
              <a:spLocks/>
            </p:cNvSpPr>
            <p:nvPr/>
          </p:nvSpPr>
          <p:spPr bwMode="auto">
            <a:xfrm>
              <a:off x="4445538" y="3585006"/>
              <a:ext cx="328470" cy="412689"/>
            </a:xfrm>
            <a:custGeom>
              <a:avLst/>
              <a:gdLst>
                <a:gd name="T0" fmla="*/ 164235 w 21015"/>
                <a:gd name="T1" fmla="*/ 206345 h 21072"/>
                <a:gd name="T2" fmla="*/ 164235 w 21015"/>
                <a:gd name="T3" fmla="*/ 206345 h 21072"/>
                <a:gd name="T4" fmla="*/ 164235 w 21015"/>
                <a:gd name="T5" fmla="*/ 206345 h 21072"/>
                <a:gd name="T6" fmla="*/ 164235 w 21015"/>
                <a:gd name="T7" fmla="*/ 206345 h 21072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015" h="21072" extrusionOk="0">
                  <a:moveTo>
                    <a:pt x="17468" y="6506"/>
                  </a:moveTo>
                  <a:cubicBezTo>
                    <a:pt x="16410" y="7763"/>
                    <a:pt x="15333" y="6878"/>
                    <a:pt x="13824" y="5996"/>
                  </a:cubicBezTo>
                  <a:cubicBezTo>
                    <a:pt x="12317" y="5116"/>
                    <a:pt x="10950" y="4575"/>
                    <a:pt x="12006" y="3318"/>
                  </a:cubicBezTo>
                  <a:cubicBezTo>
                    <a:pt x="13062" y="2059"/>
                    <a:pt x="15140" y="1754"/>
                    <a:pt x="16648" y="2634"/>
                  </a:cubicBezTo>
                  <a:cubicBezTo>
                    <a:pt x="18155" y="3515"/>
                    <a:pt x="18522" y="5248"/>
                    <a:pt x="17468" y="6506"/>
                  </a:cubicBezTo>
                  <a:close/>
                  <a:moveTo>
                    <a:pt x="20868" y="4865"/>
                  </a:moveTo>
                  <a:cubicBezTo>
                    <a:pt x="20191" y="1663"/>
                    <a:pt x="16530" y="-474"/>
                    <a:pt x="12691" y="90"/>
                  </a:cubicBezTo>
                  <a:cubicBezTo>
                    <a:pt x="8853" y="655"/>
                    <a:pt x="5613" y="3118"/>
                    <a:pt x="6290" y="6320"/>
                  </a:cubicBezTo>
                  <a:cubicBezTo>
                    <a:pt x="6436" y="7009"/>
                    <a:pt x="6840" y="8088"/>
                    <a:pt x="7318" y="8862"/>
                  </a:cubicBezTo>
                  <a:lnTo>
                    <a:pt x="346" y="17166"/>
                  </a:lnTo>
                  <a:cubicBezTo>
                    <a:pt x="90" y="17473"/>
                    <a:pt x="-56" y="18024"/>
                    <a:pt x="20" y="18392"/>
                  </a:cubicBezTo>
                  <a:lnTo>
                    <a:pt x="470" y="20511"/>
                  </a:lnTo>
                  <a:cubicBezTo>
                    <a:pt x="547" y="20879"/>
                    <a:pt x="971" y="21126"/>
                    <a:pt x="1412" y="21061"/>
                  </a:cubicBezTo>
                  <a:lnTo>
                    <a:pt x="3454" y="20761"/>
                  </a:lnTo>
                  <a:cubicBezTo>
                    <a:pt x="3895" y="20696"/>
                    <a:pt x="4457" y="20387"/>
                    <a:pt x="4700" y="20072"/>
                  </a:cubicBezTo>
                  <a:lnTo>
                    <a:pt x="7456" y="16513"/>
                  </a:lnTo>
                  <a:lnTo>
                    <a:pt x="7480" y="16490"/>
                  </a:lnTo>
                  <a:lnTo>
                    <a:pt x="9346" y="16216"/>
                  </a:lnTo>
                  <a:lnTo>
                    <a:pt x="12566" y="12046"/>
                  </a:lnTo>
                  <a:cubicBezTo>
                    <a:pt x="13623" y="12195"/>
                    <a:pt x="15142" y="12146"/>
                    <a:pt x="16039" y="12013"/>
                  </a:cubicBezTo>
                  <a:cubicBezTo>
                    <a:pt x="19878" y="11449"/>
                    <a:pt x="21544" y="8068"/>
                    <a:pt x="20868" y="486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38100" tIns="38100" rIns="38100" bIns="38100" anchor="ctr"/>
            <a:lstStyle/>
            <a:p>
              <a:endParaRPr lang="zh-CN" altLang="en-US">
                <a:latin typeface="+mn-lt"/>
                <a:cs typeface="+mn-ea"/>
                <a:sym typeface="+mn-lt"/>
              </a:endParaRPr>
            </a:p>
          </p:txBody>
        </p:sp>
        <p:grpSp>
          <p:nvGrpSpPr>
            <p:cNvPr id="84" name="Group 83"/>
            <p:cNvGrpSpPr/>
            <p:nvPr/>
          </p:nvGrpSpPr>
          <p:grpSpPr>
            <a:xfrm>
              <a:off x="5051424" y="2328257"/>
              <a:ext cx="612143" cy="429803"/>
              <a:chOff x="7350125" y="1003300"/>
              <a:chExt cx="522288" cy="366713"/>
            </a:xfrm>
            <a:solidFill>
              <a:schemeClr val="bg1"/>
            </a:solidFill>
          </p:grpSpPr>
          <p:sp>
            <p:nvSpPr>
              <p:cNvPr id="85" name="Freeform 21"/>
              <p:cNvSpPr>
                <a:spLocks noEditPoints="1"/>
              </p:cNvSpPr>
              <p:nvPr/>
            </p:nvSpPr>
            <p:spPr bwMode="auto">
              <a:xfrm>
                <a:off x="7350125" y="1003300"/>
                <a:ext cx="373063" cy="366713"/>
              </a:xfrm>
              <a:custGeom>
                <a:avLst/>
                <a:gdLst>
                  <a:gd name="T0" fmla="*/ 85 w 99"/>
                  <a:gd name="T1" fmla="*/ 60 h 97"/>
                  <a:gd name="T2" fmla="*/ 99 w 99"/>
                  <a:gd name="T3" fmla="*/ 54 h 97"/>
                  <a:gd name="T4" fmla="*/ 99 w 99"/>
                  <a:gd name="T5" fmla="*/ 43 h 97"/>
                  <a:gd name="T6" fmla="*/ 85 w 99"/>
                  <a:gd name="T7" fmla="*/ 38 h 97"/>
                  <a:gd name="T8" fmla="*/ 83 w 99"/>
                  <a:gd name="T9" fmla="*/ 32 h 97"/>
                  <a:gd name="T10" fmla="*/ 88 w 99"/>
                  <a:gd name="T11" fmla="*/ 18 h 97"/>
                  <a:gd name="T12" fmla="*/ 81 w 99"/>
                  <a:gd name="T13" fmla="*/ 11 h 97"/>
                  <a:gd name="T14" fmla="*/ 67 w 99"/>
                  <a:gd name="T15" fmla="*/ 16 h 97"/>
                  <a:gd name="T16" fmla="*/ 61 w 99"/>
                  <a:gd name="T17" fmla="*/ 14 h 97"/>
                  <a:gd name="T18" fmla="*/ 55 w 99"/>
                  <a:gd name="T19" fmla="*/ 0 h 97"/>
                  <a:gd name="T20" fmla="*/ 44 w 99"/>
                  <a:gd name="T21" fmla="*/ 0 h 97"/>
                  <a:gd name="T22" fmla="*/ 38 w 99"/>
                  <a:gd name="T23" fmla="*/ 14 h 97"/>
                  <a:gd name="T24" fmla="*/ 32 w 99"/>
                  <a:gd name="T25" fmla="*/ 16 h 97"/>
                  <a:gd name="T26" fmla="*/ 18 w 99"/>
                  <a:gd name="T27" fmla="*/ 11 h 97"/>
                  <a:gd name="T28" fmla="*/ 10 w 99"/>
                  <a:gd name="T29" fmla="*/ 18 h 97"/>
                  <a:gd name="T30" fmla="*/ 16 w 99"/>
                  <a:gd name="T31" fmla="*/ 32 h 97"/>
                  <a:gd name="T32" fmla="*/ 14 w 99"/>
                  <a:gd name="T33" fmla="*/ 38 h 97"/>
                  <a:gd name="T34" fmla="*/ 0 w 99"/>
                  <a:gd name="T35" fmla="*/ 44 h 97"/>
                  <a:gd name="T36" fmla="*/ 0 w 99"/>
                  <a:gd name="T37" fmla="*/ 54 h 97"/>
                  <a:gd name="T38" fmla="*/ 14 w 99"/>
                  <a:gd name="T39" fmla="*/ 60 h 97"/>
                  <a:gd name="T40" fmla="*/ 16 w 99"/>
                  <a:gd name="T41" fmla="*/ 66 h 97"/>
                  <a:gd name="T42" fmla="*/ 11 w 99"/>
                  <a:gd name="T43" fmla="*/ 79 h 97"/>
                  <a:gd name="T44" fmla="*/ 18 w 99"/>
                  <a:gd name="T45" fmla="*/ 87 h 97"/>
                  <a:gd name="T46" fmla="*/ 32 w 99"/>
                  <a:gd name="T47" fmla="*/ 82 h 97"/>
                  <a:gd name="T48" fmla="*/ 38 w 99"/>
                  <a:gd name="T49" fmla="*/ 84 h 97"/>
                  <a:gd name="T50" fmla="*/ 44 w 99"/>
                  <a:gd name="T51" fmla="*/ 97 h 97"/>
                  <a:gd name="T52" fmla="*/ 55 w 99"/>
                  <a:gd name="T53" fmla="*/ 97 h 97"/>
                  <a:gd name="T54" fmla="*/ 61 w 99"/>
                  <a:gd name="T55" fmla="*/ 84 h 97"/>
                  <a:gd name="T56" fmla="*/ 67 w 99"/>
                  <a:gd name="T57" fmla="*/ 81 h 97"/>
                  <a:gd name="T58" fmla="*/ 81 w 99"/>
                  <a:gd name="T59" fmla="*/ 87 h 97"/>
                  <a:gd name="T60" fmla="*/ 89 w 99"/>
                  <a:gd name="T61" fmla="*/ 79 h 97"/>
                  <a:gd name="T62" fmla="*/ 83 w 99"/>
                  <a:gd name="T63" fmla="*/ 66 h 97"/>
                  <a:gd name="T64" fmla="*/ 85 w 99"/>
                  <a:gd name="T65" fmla="*/ 60 h 97"/>
                  <a:gd name="T66" fmla="*/ 49 w 99"/>
                  <a:gd name="T67" fmla="*/ 64 h 97"/>
                  <a:gd name="T68" fmla="*/ 34 w 99"/>
                  <a:gd name="T69" fmla="*/ 49 h 97"/>
                  <a:gd name="T70" fmla="*/ 49 w 99"/>
                  <a:gd name="T71" fmla="*/ 33 h 97"/>
                  <a:gd name="T72" fmla="*/ 65 w 99"/>
                  <a:gd name="T73" fmla="*/ 49 h 97"/>
                  <a:gd name="T74" fmla="*/ 49 w 99"/>
                  <a:gd name="T75" fmla="*/ 64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99" h="97">
                    <a:moveTo>
                      <a:pt x="85" y="60"/>
                    </a:moveTo>
                    <a:cubicBezTo>
                      <a:pt x="85" y="60"/>
                      <a:pt x="99" y="55"/>
                      <a:pt x="99" y="54"/>
                    </a:cubicBezTo>
                    <a:cubicBezTo>
                      <a:pt x="99" y="43"/>
                      <a:pt x="99" y="43"/>
                      <a:pt x="99" y="43"/>
                    </a:cubicBezTo>
                    <a:cubicBezTo>
                      <a:pt x="99" y="42"/>
                      <a:pt x="85" y="38"/>
                      <a:pt x="85" y="38"/>
                    </a:cubicBezTo>
                    <a:cubicBezTo>
                      <a:pt x="83" y="32"/>
                      <a:pt x="83" y="32"/>
                      <a:pt x="83" y="32"/>
                    </a:cubicBezTo>
                    <a:cubicBezTo>
                      <a:pt x="83" y="32"/>
                      <a:pt x="89" y="19"/>
                      <a:pt x="88" y="18"/>
                    </a:cubicBezTo>
                    <a:cubicBezTo>
                      <a:pt x="81" y="11"/>
                      <a:pt x="81" y="11"/>
                      <a:pt x="81" y="11"/>
                    </a:cubicBezTo>
                    <a:cubicBezTo>
                      <a:pt x="80" y="10"/>
                      <a:pt x="67" y="16"/>
                      <a:pt x="67" y="16"/>
                    </a:cubicBezTo>
                    <a:cubicBezTo>
                      <a:pt x="61" y="14"/>
                      <a:pt x="61" y="14"/>
                      <a:pt x="61" y="14"/>
                    </a:cubicBezTo>
                    <a:cubicBezTo>
                      <a:pt x="61" y="14"/>
                      <a:pt x="55" y="0"/>
                      <a:pt x="55" y="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43" y="0"/>
                      <a:pt x="38" y="14"/>
                      <a:pt x="38" y="14"/>
                    </a:cubicBezTo>
                    <a:cubicBezTo>
                      <a:pt x="32" y="16"/>
                      <a:pt x="32" y="16"/>
                      <a:pt x="32" y="16"/>
                    </a:cubicBezTo>
                    <a:cubicBezTo>
                      <a:pt x="32" y="16"/>
                      <a:pt x="19" y="10"/>
                      <a:pt x="18" y="11"/>
                    </a:cubicBezTo>
                    <a:cubicBezTo>
                      <a:pt x="10" y="18"/>
                      <a:pt x="10" y="18"/>
                      <a:pt x="10" y="18"/>
                    </a:cubicBezTo>
                    <a:cubicBezTo>
                      <a:pt x="10" y="19"/>
                      <a:pt x="16" y="32"/>
                      <a:pt x="16" y="32"/>
                    </a:cubicBezTo>
                    <a:cubicBezTo>
                      <a:pt x="14" y="38"/>
                      <a:pt x="14" y="38"/>
                      <a:pt x="14" y="38"/>
                    </a:cubicBezTo>
                    <a:cubicBezTo>
                      <a:pt x="14" y="38"/>
                      <a:pt x="0" y="43"/>
                      <a:pt x="0" y="44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0" y="55"/>
                      <a:pt x="14" y="60"/>
                      <a:pt x="14" y="60"/>
                    </a:cubicBezTo>
                    <a:cubicBezTo>
                      <a:pt x="16" y="66"/>
                      <a:pt x="16" y="66"/>
                      <a:pt x="16" y="66"/>
                    </a:cubicBezTo>
                    <a:cubicBezTo>
                      <a:pt x="16" y="66"/>
                      <a:pt x="10" y="79"/>
                      <a:pt x="11" y="79"/>
                    </a:cubicBezTo>
                    <a:cubicBezTo>
                      <a:pt x="18" y="87"/>
                      <a:pt x="18" y="87"/>
                      <a:pt x="18" y="87"/>
                    </a:cubicBezTo>
                    <a:cubicBezTo>
                      <a:pt x="19" y="88"/>
                      <a:pt x="32" y="82"/>
                      <a:pt x="32" y="82"/>
                    </a:cubicBezTo>
                    <a:cubicBezTo>
                      <a:pt x="38" y="84"/>
                      <a:pt x="38" y="84"/>
                      <a:pt x="38" y="84"/>
                    </a:cubicBezTo>
                    <a:cubicBezTo>
                      <a:pt x="38" y="84"/>
                      <a:pt x="44" y="97"/>
                      <a:pt x="44" y="97"/>
                    </a:cubicBezTo>
                    <a:cubicBezTo>
                      <a:pt x="55" y="97"/>
                      <a:pt x="55" y="97"/>
                      <a:pt x="55" y="97"/>
                    </a:cubicBezTo>
                    <a:cubicBezTo>
                      <a:pt x="56" y="97"/>
                      <a:pt x="61" y="84"/>
                      <a:pt x="61" y="84"/>
                    </a:cubicBezTo>
                    <a:cubicBezTo>
                      <a:pt x="67" y="81"/>
                      <a:pt x="67" y="81"/>
                      <a:pt x="67" y="81"/>
                    </a:cubicBezTo>
                    <a:cubicBezTo>
                      <a:pt x="67" y="81"/>
                      <a:pt x="80" y="87"/>
                      <a:pt x="81" y="87"/>
                    </a:cubicBezTo>
                    <a:cubicBezTo>
                      <a:pt x="89" y="79"/>
                      <a:pt x="89" y="79"/>
                      <a:pt x="89" y="79"/>
                    </a:cubicBezTo>
                    <a:cubicBezTo>
                      <a:pt x="89" y="79"/>
                      <a:pt x="83" y="66"/>
                      <a:pt x="83" y="66"/>
                    </a:cubicBezTo>
                    <a:lnTo>
                      <a:pt x="85" y="60"/>
                    </a:lnTo>
                    <a:close/>
                    <a:moveTo>
                      <a:pt x="49" y="64"/>
                    </a:moveTo>
                    <a:cubicBezTo>
                      <a:pt x="41" y="64"/>
                      <a:pt x="34" y="57"/>
                      <a:pt x="34" y="49"/>
                    </a:cubicBezTo>
                    <a:cubicBezTo>
                      <a:pt x="34" y="40"/>
                      <a:pt x="41" y="33"/>
                      <a:pt x="49" y="33"/>
                    </a:cubicBezTo>
                    <a:cubicBezTo>
                      <a:pt x="58" y="33"/>
                      <a:pt x="65" y="40"/>
                      <a:pt x="65" y="49"/>
                    </a:cubicBezTo>
                    <a:cubicBezTo>
                      <a:pt x="65" y="57"/>
                      <a:pt x="58" y="64"/>
                      <a:pt x="49" y="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pPr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ea"/>
                  <a:sym typeface="+mn-lt"/>
                </a:endParaRPr>
              </a:p>
            </p:txBody>
          </p:sp>
          <p:sp>
            <p:nvSpPr>
              <p:cNvPr id="86" name="Freeform 22"/>
              <p:cNvSpPr>
                <a:spLocks noEditPoints="1"/>
              </p:cNvSpPr>
              <p:nvPr/>
            </p:nvSpPr>
            <p:spPr bwMode="auto">
              <a:xfrm>
                <a:off x="7699375" y="1189038"/>
                <a:ext cx="173038" cy="176213"/>
              </a:xfrm>
              <a:custGeom>
                <a:avLst/>
                <a:gdLst>
                  <a:gd name="T0" fmla="*/ 41 w 46"/>
                  <a:gd name="T1" fmla="*/ 22 h 47"/>
                  <a:gd name="T2" fmla="*/ 40 w 46"/>
                  <a:gd name="T3" fmla="*/ 19 h 47"/>
                  <a:gd name="T4" fmla="*/ 44 w 46"/>
                  <a:gd name="T5" fmla="*/ 13 h 47"/>
                  <a:gd name="T6" fmla="*/ 42 w 46"/>
                  <a:gd name="T7" fmla="*/ 9 h 47"/>
                  <a:gd name="T8" fmla="*/ 35 w 46"/>
                  <a:gd name="T9" fmla="*/ 10 h 47"/>
                  <a:gd name="T10" fmla="*/ 32 w 46"/>
                  <a:gd name="T11" fmla="*/ 8 h 47"/>
                  <a:gd name="T12" fmla="*/ 31 w 46"/>
                  <a:gd name="T13" fmla="*/ 1 h 47"/>
                  <a:gd name="T14" fmla="*/ 26 w 46"/>
                  <a:gd name="T15" fmla="*/ 0 h 47"/>
                  <a:gd name="T16" fmla="*/ 22 w 46"/>
                  <a:gd name="T17" fmla="*/ 5 h 47"/>
                  <a:gd name="T18" fmla="*/ 19 w 46"/>
                  <a:gd name="T19" fmla="*/ 6 h 47"/>
                  <a:gd name="T20" fmla="*/ 13 w 46"/>
                  <a:gd name="T21" fmla="*/ 2 h 47"/>
                  <a:gd name="T22" fmla="*/ 9 w 46"/>
                  <a:gd name="T23" fmla="*/ 5 h 47"/>
                  <a:gd name="T24" fmla="*/ 10 w 46"/>
                  <a:gd name="T25" fmla="*/ 12 h 47"/>
                  <a:gd name="T26" fmla="*/ 8 w 46"/>
                  <a:gd name="T27" fmla="*/ 14 h 47"/>
                  <a:gd name="T28" fmla="*/ 1 w 46"/>
                  <a:gd name="T29" fmla="*/ 15 h 47"/>
                  <a:gd name="T30" fmla="*/ 0 w 46"/>
                  <a:gd name="T31" fmla="*/ 20 h 47"/>
                  <a:gd name="T32" fmla="*/ 6 w 46"/>
                  <a:gd name="T33" fmla="*/ 25 h 47"/>
                  <a:gd name="T34" fmla="*/ 6 w 46"/>
                  <a:gd name="T35" fmla="*/ 28 h 47"/>
                  <a:gd name="T36" fmla="*/ 2 w 46"/>
                  <a:gd name="T37" fmla="*/ 34 h 47"/>
                  <a:gd name="T38" fmla="*/ 5 w 46"/>
                  <a:gd name="T39" fmla="*/ 38 h 47"/>
                  <a:gd name="T40" fmla="*/ 11 w 46"/>
                  <a:gd name="T41" fmla="*/ 37 h 47"/>
                  <a:gd name="T42" fmla="*/ 14 w 46"/>
                  <a:gd name="T43" fmla="*/ 39 h 47"/>
                  <a:gd name="T44" fmla="*/ 15 w 46"/>
                  <a:gd name="T45" fmla="*/ 46 h 47"/>
                  <a:gd name="T46" fmla="*/ 20 w 46"/>
                  <a:gd name="T47" fmla="*/ 47 h 47"/>
                  <a:gd name="T48" fmla="*/ 24 w 46"/>
                  <a:gd name="T49" fmla="*/ 41 h 47"/>
                  <a:gd name="T50" fmla="*/ 27 w 46"/>
                  <a:gd name="T51" fmla="*/ 41 h 47"/>
                  <a:gd name="T52" fmla="*/ 33 w 46"/>
                  <a:gd name="T53" fmla="*/ 45 h 47"/>
                  <a:gd name="T54" fmla="*/ 37 w 46"/>
                  <a:gd name="T55" fmla="*/ 42 h 47"/>
                  <a:gd name="T56" fmla="*/ 36 w 46"/>
                  <a:gd name="T57" fmla="*/ 35 h 47"/>
                  <a:gd name="T58" fmla="*/ 38 w 46"/>
                  <a:gd name="T59" fmla="*/ 33 h 47"/>
                  <a:gd name="T60" fmla="*/ 45 w 46"/>
                  <a:gd name="T61" fmla="*/ 31 h 47"/>
                  <a:gd name="T62" fmla="*/ 46 w 46"/>
                  <a:gd name="T63" fmla="*/ 26 h 47"/>
                  <a:gd name="T64" fmla="*/ 41 w 46"/>
                  <a:gd name="T65" fmla="*/ 22 h 47"/>
                  <a:gd name="T66" fmla="*/ 30 w 46"/>
                  <a:gd name="T67" fmla="*/ 25 h 47"/>
                  <a:gd name="T68" fmla="*/ 21 w 46"/>
                  <a:gd name="T69" fmla="*/ 31 h 47"/>
                  <a:gd name="T70" fmla="*/ 16 w 46"/>
                  <a:gd name="T71" fmla="*/ 22 h 47"/>
                  <a:gd name="T72" fmla="*/ 25 w 46"/>
                  <a:gd name="T73" fmla="*/ 16 h 47"/>
                  <a:gd name="T74" fmla="*/ 30 w 46"/>
                  <a:gd name="T75" fmla="*/ 25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6" h="47">
                    <a:moveTo>
                      <a:pt x="41" y="22"/>
                    </a:moveTo>
                    <a:cubicBezTo>
                      <a:pt x="40" y="19"/>
                      <a:pt x="40" y="19"/>
                      <a:pt x="40" y="19"/>
                    </a:cubicBezTo>
                    <a:cubicBezTo>
                      <a:pt x="40" y="19"/>
                      <a:pt x="44" y="13"/>
                      <a:pt x="44" y="13"/>
                    </a:cubicBezTo>
                    <a:cubicBezTo>
                      <a:pt x="42" y="9"/>
                      <a:pt x="42" y="9"/>
                      <a:pt x="42" y="9"/>
                    </a:cubicBezTo>
                    <a:cubicBezTo>
                      <a:pt x="41" y="8"/>
                      <a:pt x="35" y="10"/>
                      <a:pt x="35" y="10"/>
                    </a:cubicBezTo>
                    <a:cubicBezTo>
                      <a:pt x="32" y="8"/>
                      <a:pt x="32" y="8"/>
                      <a:pt x="32" y="8"/>
                    </a:cubicBezTo>
                    <a:cubicBezTo>
                      <a:pt x="32" y="8"/>
                      <a:pt x="32" y="1"/>
                      <a:pt x="31" y="1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6" y="0"/>
                      <a:pt x="22" y="5"/>
                      <a:pt x="22" y="5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9" y="6"/>
                      <a:pt x="14" y="2"/>
                      <a:pt x="13" y="2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9" y="5"/>
                      <a:pt x="10" y="12"/>
                      <a:pt x="10" y="12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8" y="14"/>
                      <a:pt x="1" y="15"/>
                      <a:pt x="1" y="15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1"/>
                      <a:pt x="6" y="25"/>
                      <a:pt x="6" y="25"/>
                    </a:cubicBezTo>
                    <a:cubicBezTo>
                      <a:pt x="6" y="28"/>
                      <a:pt x="6" y="28"/>
                      <a:pt x="6" y="28"/>
                    </a:cubicBezTo>
                    <a:cubicBezTo>
                      <a:pt x="6" y="28"/>
                      <a:pt x="2" y="33"/>
                      <a:pt x="2" y="34"/>
                    </a:cubicBezTo>
                    <a:cubicBezTo>
                      <a:pt x="5" y="38"/>
                      <a:pt x="5" y="38"/>
                      <a:pt x="5" y="38"/>
                    </a:cubicBezTo>
                    <a:cubicBezTo>
                      <a:pt x="5" y="38"/>
                      <a:pt x="11" y="37"/>
                      <a:pt x="11" y="37"/>
                    </a:cubicBezTo>
                    <a:cubicBezTo>
                      <a:pt x="14" y="39"/>
                      <a:pt x="14" y="39"/>
                      <a:pt x="14" y="39"/>
                    </a:cubicBezTo>
                    <a:cubicBezTo>
                      <a:pt x="14" y="39"/>
                      <a:pt x="15" y="46"/>
                      <a:pt x="15" y="46"/>
                    </a:cubicBezTo>
                    <a:cubicBezTo>
                      <a:pt x="20" y="47"/>
                      <a:pt x="20" y="47"/>
                      <a:pt x="20" y="47"/>
                    </a:cubicBezTo>
                    <a:cubicBezTo>
                      <a:pt x="20" y="47"/>
                      <a:pt x="24" y="41"/>
                      <a:pt x="24" y="41"/>
                    </a:cubicBezTo>
                    <a:cubicBezTo>
                      <a:pt x="27" y="41"/>
                      <a:pt x="27" y="41"/>
                      <a:pt x="27" y="41"/>
                    </a:cubicBezTo>
                    <a:cubicBezTo>
                      <a:pt x="27" y="41"/>
                      <a:pt x="33" y="45"/>
                      <a:pt x="33" y="45"/>
                    </a:cubicBezTo>
                    <a:cubicBezTo>
                      <a:pt x="37" y="42"/>
                      <a:pt x="37" y="42"/>
                      <a:pt x="37" y="42"/>
                    </a:cubicBezTo>
                    <a:cubicBezTo>
                      <a:pt x="38" y="42"/>
                      <a:pt x="36" y="35"/>
                      <a:pt x="36" y="35"/>
                    </a:cubicBezTo>
                    <a:cubicBezTo>
                      <a:pt x="38" y="33"/>
                      <a:pt x="38" y="33"/>
                      <a:pt x="38" y="33"/>
                    </a:cubicBezTo>
                    <a:cubicBezTo>
                      <a:pt x="38" y="33"/>
                      <a:pt x="45" y="32"/>
                      <a:pt x="45" y="31"/>
                    </a:cubicBezTo>
                    <a:cubicBezTo>
                      <a:pt x="46" y="26"/>
                      <a:pt x="46" y="26"/>
                      <a:pt x="46" y="26"/>
                    </a:cubicBezTo>
                    <a:cubicBezTo>
                      <a:pt x="46" y="26"/>
                      <a:pt x="41" y="22"/>
                      <a:pt x="41" y="22"/>
                    </a:cubicBezTo>
                    <a:close/>
                    <a:moveTo>
                      <a:pt x="30" y="25"/>
                    </a:moveTo>
                    <a:cubicBezTo>
                      <a:pt x="29" y="29"/>
                      <a:pt x="25" y="32"/>
                      <a:pt x="21" y="31"/>
                    </a:cubicBezTo>
                    <a:cubicBezTo>
                      <a:pt x="17" y="30"/>
                      <a:pt x="15" y="26"/>
                      <a:pt x="16" y="22"/>
                    </a:cubicBezTo>
                    <a:cubicBezTo>
                      <a:pt x="17" y="18"/>
                      <a:pt x="21" y="15"/>
                      <a:pt x="25" y="16"/>
                    </a:cubicBezTo>
                    <a:cubicBezTo>
                      <a:pt x="29" y="17"/>
                      <a:pt x="31" y="21"/>
                      <a:pt x="30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pPr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ea"/>
                  <a:sym typeface="+mn-lt"/>
                </a:endParaRPr>
              </a:p>
            </p:txBody>
          </p:sp>
        </p:grpSp>
        <p:sp>
          <p:nvSpPr>
            <p:cNvPr id="34854" name="Freeform 71"/>
            <p:cNvSpPr>
              <a:spLocks noEditPoints="1"/>
            </p:cNvSpPr>
            <p:nvPr/>
          </p:nvSpPr>
          <p:spPr bwMode="auto">
            <a:xfrm>
              <a:off x="6760765" y="2349305"/>
              <a:ext cx="252470" cy="383135"/>
            </a:xfrm>
            <a:custGeom>
              <a:avLst/>
              <a:gdLst>
                <a:gd name="T0" fmla="*/ 68377 w 48"/>
                <a:gd name="T1" fmla="*/ 309657 h 73"/>
                <a:gd name="T2" fmla="*/ 189353 w 48"/>
                <a:gd name="T3" fmla="*/ 309657 h 73"/>
                <a:gd name="T4" fmla="*/ 189353 w 48"/>
                <a:gd name="T5" fmla="*/ 309657 h 73"/>
                <a:gd name="T6" fmla="*/ 194612 w 48"/>
                <a:gd name="T7" fmla="*/ 309657 h 73"/>
                <a:gd name="T8" fmla="*/ 199872 w 48"/>
                <a:gd name="T9" fmla="*/ 299160 h 73"/>
                <a:gd name="T10" fmla="*/ 126235 w 48"/>
                <a:gd name="T11" fmla="*/ 215185 h 73"/>
                <a:gd name="T12" fmla="*/ 57858 w 48"/>
                <a:gd name="T13" fmla="*/ 299160 h 73"/>
                <a:gd name="T14" fmla="*/ 57858 w 48"/>
                <a:gd name="T15" fmla="*/ 309657 h 73"/>
                <a:gd name="T16" fmla="*/ 68377 w 48"/>
                <a:gd name="T17" fmla="*/ 309657 h 73"/>
                <a:gd name="T18" fmla="*/ 68377 w 48"/>
                <a:gd name="T19" fmla="*/ 309657 h 73"/>
                <a:gd name="T20" fmla="*/ 231431 w 48"/>
                <a:gd name="T21" fmla="*/ 57733 h 73"/>
                <a:gd name="T22" fmla="*/ 252470 w 48"/>
                <a:gd name="T23" fmla="*/ 36739 h 73"/>
                <a:gd name="T24" fmla="*/ 252470 w 48"/>
                <a:gd name="T25" fmla="*/ 26242 h 73"/>
                <a:gd name="T26" fmla="*/ 231431 w 48"/>
                <a:gd name="T27" fmla="*/ 0 h 73"/>
                <a:gd name="T28" fmla="*/ 26299 w 48"/>
                <a:gd name="T29" fmla="*/ 0 h 73"/>
                <a:gd name="T30" fmla="*/ 0 w 48"/>
                <a:gd name="T31" fmla="*/ 26242 h 73"/>
                <a:gd name="T32" fmla="*/ 0 w 48"/>
                <a:gd name="T33" fmla="*/ 36739 h 73"/>
                <a:gd name="T34" fmla="*/ 21039 w 48"/>
                <a:gd name="T35" fmla="*/ 57733 h 73"/>
                <a:gd name="T36" fmla="*/ 231431 w 48"/>
                <a:gd name="T37" fmla="*/ 57733 h 73"/>
                <a:gd name="T38" fmla="*/ 210392 w 48"/>
                <a:gd name="T39" fmla="*/ 68230 h 73"/>
                <a:gd name="T40" fmla="*/ 231431 w 48"/>
                <a:gd name="T41" fmla="*/ 68230 h 73"/>
                <a:gd name="T42" fmla="*/ 163054 w 48"/>
                <a:gd name="T43" fmla="*/ 188943 h 73"/>
                <a:gd name="T44" fmla="*/ 231431 w 48"/>
                <a:gd name="T45" fmla="*/ 309657 h 73"/>
                <a:gd name="T46" fmla="*/ 210392 w 48"/>
                <a:gd name="T47" fmla="*/ 309657 h 73"/>
                <a:gd name="T48" fmla="*/ 136755 w 48"/>
                <a:gd name="T49" fmla="*/ 199440 h 73"/>
                <a:gd name="T50" fmla="*/ 131495 w 48"/>
                <a:gd name="T51" fmla="*/ 188943 h 73"/>
                <a:gd name="T52" fmla="*/ 136755 w 48"/>
                <a:gd name="T53" fmla="*/ 183695 h 73"/>
                <a:gd name="T54" fmla="*/ 136755 w 48"/>
                <a:gd name="T55" fmla="*/ 183695 h 73"/>
                <a:gd name="T56" fmla="*/ 210392 w 48"/>
                <a:gd name="T57" fmla="*/ 68230 h 73"/>
                <a:gd name="T58" fmla="*/ 21039 w 48"/>
                <a:gd name="T59" fmla="*/ 320154 h 73"/>
                <a:gd name="T60" fmla="*/ 0 w 48"/>
                <a:gd name="T61" fmla="*/ 346396 h 73"/>
                <a:gd name="T62" fmla="*/ 0 w 48"/>
                <a:gd name="T63" fmla="*/ 356893 h 73"/>
                <a:gd name="T64" fmla="*/ 26299 w 48"/>
                <a:gd name="T65" fmla="*/ 383135 h 73"/>
                <a:gd name="T66" fmla="*/ 231431 w 48"/>
                <a:gd name="T67" fmla="*/ 383135 h 73"/>
                <a:gd name="T68" fmla="*/ 252470 w 48"/>
                <a:gd name="T69" fmla="*/ 356893 h 73"/>
                <a:gd name="T70" fmla="*/ 252470 w 48"/>
                <a:gd name="T71" fmla="*/ 346396 h 73"/>
                <a:gd name="T72" fmla="*/ 231431 w 48"/>
                <a:gd name="T73" fmla="*/ 320154 h 73"/>
                <a:gd name="T74" fmla="*/ 21039 w 48"/>
                <a:gd name="T75" fmla="*/ 320154 h 73"/>
                <a:gd name="T76" fmla="*/ 42078 w 48"/>
                <a:gd name="T77" fmla="*/ 309657 h 73"/>
                <a:gd name="T78" fmla="*/ 21039 w 48"/>
                <a:gd name="T79" fmla="*/ 309657 h 73"/>
                <a:gd name="T80" fmla="*/ 94676 w 48"/>
                <a:gd name="T81" fmla="*/ 188943 h 73"/>
                <a:gd name="T82" fmla="*/ 21039 w 48"/>
                <a:gd name="T83" fmla="*/ 68230 h 73"/>
                <a:gd name="T84" fmla="*/ 42078 w 48"/>
                <a:gd name="T85" fmla="*/ 68230 h 73"/>
                <a:gd name="T86" fmla="*/ 115715 w 48"/>
                <a:gd name="T87" fmla="*/ 183695 h 73"/>
                <a:gd name="T88" fmla="*/ 126235 w 48"/>
                <a:gd name="T89" fmla="*/ 194192 h 73"/>
                <a:gd name="T90" fmla="*/ 115715 w 48"/>
                <a:gd name="T91" fmla="*/ 199440 h 73"/>
                <a:gd name="T92" fmla="*/ 42078 w 48"/>
                <a:gd name="T93" fmla="*/ 309657 h 73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48" h="73">
                  <a:moveTo>
                    <a:pt x="13" y="59"/>
                  </a:moveTo>
                  <a:cubicBezTo>
                    <a:pt x="36" y="59"/>
                    <a:pt x="36" y="59"/>
                    <a:pt x="36" y="59"/>
                  </a:cubicBezTo>
                  <a:cubicBezTo>
                    <a:pt x="36" y="59"/>
                    <a:pt x="36" y="59"/>
                    <a:pt x="36" y="59"/>
                  </a:cubicBezTo>
                  <a:cubicBezTo>
                    <a:pt x="36" y="59"/>
                    <a:pt x="37" y="59"/>
                    <a:pt x="37" y="59"/>
                  </a:cubicBezTo>
                  <a:cubicBezTo>
                    <a:pt x="38" y="58"/>
                    <a:pt x="38" y="57"/>
                    <a:pt x="38" y="57"/>
                  </a:cubicBezTo>
                  <a:cubicBezTo>
                    <a:pt x="36" y="49"/>
                    <a:pt x="31" y="41"/>
                    <a:pt x="24" y="41"/>
                  </a:cubicBezTo>
                  <a:cubicBezTo>
                    <a:pt x="17" y="41"/>
                    <a:pt x="12" y="49"/>
                    <a:pt x="11" y="57"/>
                  </a:cubicBezTo>
                  <a:cubicBezTo>
                    <a:pt x="11" y="57"/>
                    <a:pt x="11" y="58"/>
                    <a:pt x="11" y="59"/>
                  </a:cubicBezTo>
                  <a:cubicBezTo>
                    <a:pt x="12" y="59"/>
                    <a:pt x="12" y="59"/>
                    <a:pt x="13" y="59"/>
                  </a:cubicBezTo>
                  <a:cubicBezTo>
                    <a:pt x="13" y="59"/>
                    <a:pt x="13" y="59"/>
                    <a:pt x="13" y="59"/>
                  </a:cubicBezTo>
                  <a:close/>
                  <a:moveTo>
                    <a:pt x="44" y="11"/>
                  </a:moveTo>
                  <a:cubicBezTo>
                    <a:pt x="47" y="11"/>
                    <a:pt x="48" y="9"/>
                    <a:pt x="48" y="7"/>
                  </a:cubicBezTo>
                  <a:cubicBezTo>
                    <a:pt x="48" y="5"/>
                    <a:pt x="48" y="5"/>
                    <a:pt x="48" y="5"/>
                  </a:cubicBezTo>
                  <a:cubicBezTo>
                    <a:pt x="48" y="2"/>
                    <a:pt x="46" y="0"/>
                    <a:pt x="44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9"/>
                    <a:pt x="2" y="11"/>
                    <a:pt x="4" y="11"/>
                  </a:cubicBezTo>
                  <a:cubicBezTo>
                    <a:pt x="44" y="11"/>
                    <a:pt x="44" y="11"/>
                    <a:pt x="44" y="11"/>
                  </a:cubicBezTo>
                  <a:close/>
                  <a:moveTo>
                    <a:pt x="40" y="13"/>
                  </a:moveTo>
                  <a:cubicBezTo>
                    <a:pt x="44" y="13"/>
                    <a:pt x="44" y="13"/>
                    <a:pt x="44" y="13"/>
                  </a:cubicBezTo>
                  <a:cubicBezTo>
                    <a:pt x="43" y="22"/>
                    <a:pt x="39" y="31"/>
                    <a:pt x="31" y="36"/>
                  </a:cubicBezTo>
                  <a:cubicBezTo>
                    <a:pt x="39" y="42"/>
                    <a:pt x="43" y="50"/>
                    <a:pt x="44" y="59"/>
                  </a:cubicBezTo>
                  <a:cubicBezTo>
                    <a:pt x="40" y="59"/>
                    <a:pt x="40" y="59"/>
                    <a:pt x="40" y="59"/>
                  </a:cubicBezTo>
                  <a:cubicBezTo>
                    <a:pt x="39" y="51"/>
                    <a:pt x="35" y="41"/>
                    <a:pt x="26" y="38"/>
                  </a:cubicBezTo>
                  <a:cubicBezTo>
                    <a:pt x="25" y="38"/>
                    <a:pt x="25" y="37"/>
                    <a:pt x="25" y="36"/>
                  </a:cubicBezTo>
                  <a:cubicBezTo>
                    <a:pt x="25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34" y="32"/>
                    <a:pt x="39" y="21"/>
                    <a:pt x="40" y="13"/>
                  </a:cubicBezTo>
                  <a:close/>
                  <a:moveTo>
                    <a:pt x="4" y="61"/>
                  </a:moveTo>
                  <a:cubicBezTo>
                    <a:pt x="2" y="62"/>
                    <a:pt x="0" y="64"/>
                    <a:pt x="0" y="66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70"/>
                    <a:pt x="2" y="73"/>
                    <a:pt x="5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6" y="73"/>
                    <a:pt x="48" y="70"/>
                    <a:pt x="48" y="68"/>
                  </a:cubicBezTo>
                  <a:cubicBezTo>
                    <a:pt x="48" y="66"/>
                    <a:pt x="48" y="66"/>
                    <a:pt x="48" y="66"/>
                  </a:cubicBezTo>
                  <a:cubicBezTo>
                    <a:pt x="48" y="64"/>
                    <a:pt x="47" y="62"/>
                    <a:pt x="44" y="61"/>
                  </a:cubicBezTo>
                  <a:cubicBezTo>
                    <a:pt x="4" y="61"/>
                    <a:pt x="4" y="61"/>
                    <a:pt x="4" y="61"/>
                  </a:cubicBezTo>
                  <a:close/>
                  <a:moveTo>
                    <a:pt x="8" y="59"/>
                  </a:moveTo>
                  <a:cubicBezTo>
                    <a:pt x="4" y="59"/>
                    <a:pt x="4" y="59"/>
                    <a:pt x="4" y="59"/>
                  </a:cubicBezTo>
                  <a:cubicBezTo>
                    <a:pt x="5" y="50"/>
                    <a:pt x="10" y="42"/>
                    <a:pt x="18" y="36"/>
                  </a:cubicBezTo>
                  <a:cubicBezTo>
                    <a:pt x="10" y="31"/>
                    <a:pt x="5" y="22"/>
                    <a:pt x="4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9" y="21"/>
                    <a:pt x="14" y="32"/>
                    <a:pt x="22" y="35"/>
                  </a:cubicBezTo>
                  <a:cubicBezTo>
                    <a:pt x="23" y="35"/>
                    <a:pt x="24" y="36"/>
                    <a:pt x="24" y="37"/>
                  </a:cubicBezTo>
                  <a:cubicBezTo>
                    <a:pt x="23" y="38"/>
                    <a:pt x="23" y="38"/>
                    <a:pt x="22" y="38"/>
                  </a:cubicBezTo>
                  <a:cubicBezTo>
                    <a:pt x="14" y="41"/>
                    <a:pt x="9" y="51"/>
                    <a:pt x="8" y="5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34855" name="Shape 227"/>
            <p:cNvSpPr>
              <a:spLocks/>
            </p:cNvSpPr>
            <p:nvPr/>
          </p:nvSpPr>
          <p:spPr bwMode="auto">
            <a:xfrm>
              <a:off x="7351672" y="3651621"/>
              <a:ext cx="433011" cy="461888"/>
            </a:xfrm>
            <a:custGeom>
              <a:avLst/>
              <a:gdLst>
                <a:gd name="T0" fmla="*/ 216506 w 21153"/>
                <a:gd name="T1" fmla="*/ 230944 h 21260"/>
                <a:gd name="T2" fmla="*/ 216506 w 21153"/>
                <a:gd name="T3" fmla="*/ 230944 h 21260"/>
                <a:gd name="T4" fmla="*/ 216506 w 21153"/>
                <a:gd name="T5" fmla="*/ 230944 h 21260"/>
                <a:gd name="T6" fmla="*/ 216506 w 21153"/>
                <a:gd name="T7" fmla="*/ 230944 h 2126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53" h="21260" extrusionOk="0">
                  <a:moveTo>
                    <a:pt x="11752" y="11733"/>
                  </a:moveTo>
                  <a:lnTo>
                    <a:pt x="9401" y="11733"/>
                  </a:lnTo>
                  <a:lnTo>
                    <a:pt x="9401" y="5975"/>
                  </a:lnTo>
                  <a:lnTo>
                    <a:pt x="11752" y="5975"/>
                  </a:lnTo>
                  <a:cubicBezTo>
                    <a:pt x="11752" y="5975"/>
                    <a:pt x="11752" y="11733"/>
                    <a:pt x="11752" y="11733"/>
                  </a:cubicBezTo>
                  <a:close/>
                  <a:moveTo>
                    <a:pt x="11752" y="15276"/>
                  </a:moveTo>
                  <a:lnTo>
                    <a:pt x="9401" y="15276"/>
                  </a:lnTo>
                  <a:lnTo>
                    <a:pt x="9401" y="12951"/>
                  </a:lnTo>
                  <a:lnTo>
                    <a:pt x="11752" y="12951"/>
                  </a:lnTo>
                  <a:cubicBezTo>
                    <a:pt x="11752" y="12951"/>
                    <a:pt x="11752" y="15276"/>
                    <a:pt x="11752" y="15276"/>
                  </a:cubicBezTo>
                  <a:close/>
                  <a:moveTo>
                    <a:pt x="20789" y="13227"/>
                  </a:moveTo>
                  <a:lnTo>
                    <a:pt x="18761" y="11523"/>
                  </a:lnTo>
                  <a:cubicBezTo>
                    <a:pt x="18172" y="11029"/>
                    <a:pt x="18172" y="10223"/>
                    <a:pt x="18761" y="9729"/>
                  </a:cubicBezTo>
                  <a:lnTo>
                    <a:pt x="20789" y="8025"/>
                  </a:lnTo>
                  <a:cubicBezTo>
                    <a:pt x="21376" y="7532"/>
                    <a:pt x="21220" y="7072"/>
                    <a:pt x="20441" y="7001"/>
                  </a:cubicBezTo>
                  <a:lnTo>
                    <a:pt x="17751" y="6761"/>
                  </a:lnTo>
                  <a:cubicBezTo>
                    <a:pt x="16971" y="6692"/>
                    <a:pt x="16552" y="6061"/>
                    <a:pt x="16819" y="5360"/>
                  </a:cubicBezTo>
                  <a:lnTo>
                    <a:pt x="18247" y="1615"/>
                  </a:lnTo>
                  <a:cubicBezTo>
                    <a:pt x="18515" y="912"/>
                    <a:pt x="18188" y="656"/>
                    <a:pt x="17520" y="1047"/>
                  </a:cubicBezTo>
                  <a:lnTo>
                    <a:pt x="14346" y="2896"/>
                  </a:lnTo>
                  <a:cubicBezTo>
                    <a:pt x="13678" y="3285"/>
                    <a:pt x="12815" y="3072"/>
                    <a:pt x="12430" y="2423"/>
                  </a:cubicBezTo>
                  <a:lnTo>
                    <a:pt x="11279" y="489"/>
                  </a:lnTo>
                  <a:cubicBezTo>
                    <a:pt x="10893" y="-160"/>
                    <a:pt x="10255" y="-164"/>
                    <a:pt x="9860" y="481"/>
                  </a:cubicBezTo>
                  <a:lnTo>
                    <a:pt x="8793" y="2232"/>
                  </a:lnTo>
                  <a:cubicBezTo>
                    <a:pt x="8398" y="2877"/>
                    <a:pt x="7493" y="3153"/>
                    <a:pt x="6781" y="2844"/>
                  </a:cubicBezTo>
                  <a:lnTo>
                    <a:pt x="4900" y="2031"/>
                  </a:lnTo>
                  <a:cubicBezTo>
                    <a:pt x="4188" y="1723"/>
                    <a:pt x="3639" y="2080"/>
                    <a:pt x="3682" y="2825"/>
                  </a:cubicBezTo>
                  <a:lnTo>
                    <a:pt x="3784" y="4615"/>
                  </a:lnTo>
                  <a:cubicBezTo>
                    <a:pt x="3826" y="5360"/>
                    <a:pt x="3242" y="6128"/>
                    <a:pt x="2486" y="6320"/>
                  </a:cubicBezTo>
                  <a:lnTo>
                    <a:pt x="670" y="6780"/>
                  </a:lnTo>
                  <a:cubicBezTo>
                    <a:pt x="-85" y="6972"/>
                    <a:pt x="-224" y="7532"/>
                    <a:pt x="365" y="8025"/>
                  </a:cubicBezTo>
                  <a:lnTo>
                    <a:pt x="2394" y="9729"/>
                  </a:lnTo>
                  <a:cubicBezTo>
                    <a:pt x="2981" y="10223"/>
                    <a:pt x="2981" y="11029"/>
                    <a:pt x="2394" y="11523"/>
                  </a:cubicBezTo>
                  <a:lnTo>
                    <a:pt x="365" y="13225"/>
                  </a:lnTo>
                  <a:cubicBezTo>
                    <a:pt x="-224" y="13720"/>
                    <a:pt x="-68" y="14196"/>
                    <a:pt x="709" y="14285"/>
                  </a:cubicBezTo>
                  <a:lnTo>
                    <a:pt x="3171" y="14567"/>
                  </a:lnTo>
                  <a:cubicBezTo>
                    <a:pt x="3948" y="14656"/>
                    <a:pt x="4381" y="15309"/>
                    <a:pt x="4133" y="16017"/>
                  </a:cubicBezTo>
                  <a:lnTo>
                    <a:pt x="2869" y="19625"/>
                  </a:lnTo>
                  <a:cubicBezTo>
                    <a:pt x="2622" y="20333"/>
                    <a:pt x="2976" y="20609"/>
                    <a:pt x="3655" y="20240"/>
                  </a:cubicBezTo>
                  <a:lnTo>
                    <a:pt x="6549" y="18661"/>
                  </a:lnTo>
                  <a:cubicBezTo>
                    <a:pt x="7229" y="18291"/>
                    <a:pt x="8143" y="18495"/>
                    <a:pt x="8581" y="19113"/>
                  </a:cubicBezTo>
                  <a:lnTo>
                    <a:pt x="9782" y="20816"/>
                  </a:lnTo>
                  <a:cubicBezTo>
                    <a:pt x="10219" y="21436"/>
                    <a:pt x="10875" y="21403"/>
                    <a:pt x="11240" y="20741"/>
                  </a:cubicBezTo>
                  <a:lnTo>
                    <a:pt x="12297" y="18823"/>
                  </a:lnTo>
                  <a:cubicBezTo>
                    <a:pt x="12660" y="18160"/>
                    <a:pt x="13532" y="17891"/>
                    <a:pt x="14234" y="18221"/>
                  </a:cubicBezTo>
                  <a:lnTo>
                    <a:pt x="16272" y="19181"/>
                  </a:lnTo>
                  <a:cubicBezTo>
                    <a:pt x="16974" y="19511"/>
                    <a:pt x="17514" y="19172"/>
                    <a:pt x="17472" y="18427"/>
                  </a:cubicBezTo>
                  <a:lnTo>
                    <a:pt x="17370" y="16637"/>
                  </a:lnTo>
                  <a:cubicBezTo>
                    <a:pt x="17327" y="15891"/>
                    <a:pt x="17912" y="15124"/>
                    <a:pt x="18668" y="14932"/>
                  </a:cubicBezTo>
                  <a:lnTo>
                    <a:pt x="20482" y="14472"/>
                  </a:lnTo>
                  <a:cubicBezTo>
                    <a:pt x="21239" y="14280"/>
                    <a:pt x="21376" y="13720"/>
                    <a:pt x="20789" y="1322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38100" tIns="38100" rIns="38100" bIns="38100" anchor="ctr"/>
            <a:lstStyle/>
            <a:p>
              <a:endParaRPr lang="zh-CN" altLang="en-US">
                <a:latin typeface="+mn-lt"/>
                <a:cs typeface="+mn-ea"/>
                <a:sym typeface="+mn-lt"/>
              </a:endParaRPr>
            </a:p>
          </p:txBody>
        </p:sp>
      </p:grpSp>
      <p:sp>
        <p:nvSpPr>
          <p:cNvPr id="78" name="矩形 77"/>
          <p:cNvSpPr/>
          <p:nvPr/>
        </p:nvSpPr>
        <p:spPr>
          <a:xfrm>
            <a:off x="4141655" y="0"/>
            <a:ext cx="3908692" cy="647700"/>
          </a:xfrm>
          <a:prstGeom prst="rect">
            <a:avLst/>
          </a:prstGeom>
          <a:solidFill>
            <a:srgbClr val="7DD7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79" name="等腰三角形 78"/>
          <p:cNvSpPr/>
          <p:nvPr/>
        </p:nvSpPr>
        <p:spPr>
          <a:xfrm flipV="1">
            <a:off x="8035741" y="0"/>
            <a:ext cx="346259" cy="647700"/>
          </a:xfrm>
          <a:prstGeom prst="triangle">
            <a:avLst>
              <a:gd name="adj" fmla="val 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80" name="等腰三角形 79"/>
          <p:cNvSpPr/>
          <p:nvPr/>
        </p:nvSpPr>
        <p:spPr>
          <a:xfrm flipH="1" flipV="1">
            <a:off x="3795396" y="0"/>
            <a:ext cx="346259" cy="647700"/>
          </a:xfrm>
          <a:prstGeom prst="triangle">
            <a:avLst>
              <a:gd name="adj" fmla="val 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81" name="PA_文本框 7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649453" y="127441"/>
            <a:ext cx="28931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0960" tIns="30480" rIns="60960" bIns="3048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450940"/>
            <a:r>
              <a:rPr lang="zh-CN" altLang="en-US" sz="2400" b="1" spc="300" dirty="0">
                <a:solidFill>
                  <a:schemeClr val="bg1"/>
                </a:solidFill>
                <a:cs typeface="+mn-ea"/>
                <a:sym typeface="+mn-lt"/>
              </a:rPr>
              <a:t>在此输入你的标题</a:t>
            </a:r>
            <a:endParaRPr lang="en-CA" sz="2400" b="1" spc="3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2" name="PA_文本框 7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727200" y="736940"/>
            <a:ext cx="8737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0960" tIns="30480" rIns="60960" bIns="30480" anchor="ctr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450940">
              <a:lnSpc>
                <a:spcPct val="130000"/>
              </a:lnSpc>
            </a:pPr>
            <a:r>
              <a:rPr lang="en-US" altLang="zh-CN" sz="1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PPT</a:t>
            </a:r>
            <a:r>
              <a:rPr lang="zh-CN" altLang="en-US" sz="1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模板对于</a:t>
            </a:r>
            <a:r>
              <a:rPr lang="en-US" altLang="zh-CN" sz="1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PPT</a:t>
            </a:r>
            <a:r>
              <a:rPr lang="zh-CN" altLang="en-US" sz="1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就像衣服对于人。这里输入你要写的文字作为填充文本吧！这里输入你要写的文字作为填充文本吧！这里输入你要写的文字作为填充文本吧！。同时</a:t>
            </a:r>
            <a:r>
              <a:rPr lang="en-US" altLang="zh-CN" sz="1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PPT</a:t>
            </a:r>
            <a:r>
              <a:rPr lang="zh-CN" altLang="en-US" sz="1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模板可以让</a:t>
            </a:r>
            <a:r>
              <a:rPr lang="en-US" altLang="zh-CN" sz="1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PPT</a:t>
            </a:r>
            <a:r>
              <a:rPr lang="zh-CN" altLang="en-US" sz="1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思路更清晰、逻辑更严谨，更方便处理图表、文字、图片等内容。</a:t>
            </a:r>
            <a:endParaRPr lang="en-US" sz="1000" b="1" i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00581325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953002"/>
            <a:ext cx="12192000" cy="19335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cs typeface="+mn-ea"/>
              <a:sym typeface="+mn-lt"/>
            </a:endParaRPr>
          </a:p>
        </p:txBody>
      </p:sp>
      <p:grpSp>
        <p:nvGrpSpPr>
          <p:cNvPr id="23" name="Group 22"/>
          <p:cNvGrpSpPr>
            <a:grpSpLocks/>
          </p:cNvGrpSpPr>
          <p:nvPr/>
        </p:nvGrpSpPr>
        <p:grpSpPr bwMode="auto">
          <a:xfrm>
            <a:off x="4198938" y="1574802"/>
            <a:ext cx="3790951" cy="4691063"/>
            <a:chOff x="729025" y="2493538"/>
            <a:chExt cx="3009991" cy="3724596"/>
          </a:xfrm>
        </p:grpSpPr>
        <p:pic>
          <p:nvPicPr>
            <p:cNvPr id="45077" name="Picture 23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354" t="8440" r="6203" b="10136"/>
            <a:stretch>
              <a:fillRect/>
            </a:stretch>
          </p:blipFill>
          <p:spPr bwMode="auto">
            <a:xfrm>
              <a:off x="729025" y="2493538"/>
              <a:ext cx="3009991" cy="3724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Rectangle 24"/>
            <p:cNvSpPr/>
            <p:nvPr/>
          </p:nvSpPr>
          <p:spPr>
            <a:xfrm>
              <a:off x="1171448" y="2949817"/>
              <a:ext cx="2128926" cy="2751538"/>
            </a:xfrm>
            <a:prstGeom prst="rect">
              <a:avLst/>
            </a:prstGeom>
            <a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32" name="Group 31"/>
          <p:cNvGrpSpPr>
            <a:grpSpLocks/>
          </p:cNvGrpSpPr>
          <p:nvPr/>
        </p:nvGrpSpPr>
        <p:grpSpPr bwMode="auto">
          <a:xfrm>
            <a:off x="1187451" y="3146425"/>
            <a:ext cx="2513013" cy="1453714"/>
            <a:chOff x="5268627" y="2933595"/>
            <a:chExt cx="2512412" cy="1453339"/>
          </a:xfrm>
        </p:grpSpPr>
        <p:sp>
          <p:nvSpPr>
            <p:cNvPr id="33" name="TextBox 32"/>
            <p:cNvSpPr txBox="1"/>
            <p:nvPr/>
          </p:nvSpPr>
          <p:spPr>
            <a:xfrm>
              <a:off x="5813150" y="2933595"/>
              <a:ext cx="1415433" cy="33846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ea"/>
                  <a:sym typeface="+mn-lt"/>
                </a:rPr>
                <a:t>输入你的标题</a:t>
              </a: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5268627" y="3217685"/>
              <a:ext cx="2512412" cy="116924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这里输入你要写的文字作为填充文本吧！这里输入你要写的文字作为填充文本吧！这里输入你要写的文字作为填充文本吧！</a:t>
              </a:r>
              <a:endParaRPr lang="en-US" altLang="zh-CN" sz="1400" dirty="0">
                <a:solidFill>
                  <a:schemeClr val="accent5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6" name="Group 35"/>
          <p:cNvGrpSpPr>
            <a:grpSpLocks/>
          </p:cNvGrpSpPr>
          <p:nvPr/>
        </p:nvGrpSpPr>
        <p:grpSpPr bwMode="auto">
          <a:xfrm>
            <a:off x="8515351" y="3146425"/>
            <a:ext cx="2513013" cy="1453714"/>
            <a:chOff x="5268627" y="2933595"/>
            <a:chExt cx="2512412" cy="1453339"/>
          </a:xfrm>
        </p:grpSpPr>
        <p:sp>
          <p:nvSpPr>
            <p:cNvPr id="37" name="TextBox 36"/>
            <p:cNvSpPr txBox="1"/>
            <p:nvPr/>
          </p:nvSpPr>
          <p:spPr>
            <a:xfrm>
              <a:off x="5813150" y="2933595"/>
              <a:ext cx="1415433" cy="33846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ea"/>
                  <a:sym typeface="+mn-lt"/>
                </a:rPr>
                <a:t>输入你的标题</a:t>
              </a: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5268627" y="3217685"/>
              <a:ext cx="2512412" cy="116924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这里输入你要写的文字作为填充文本吧！这里输入你要写的文字作为填充文本吧！这里输入你要写的文字作为填充文本吧！</a:t>
              </a:r>
              <a:endParaRPr lang="en-US" altLang="zh-CN" sz="1400" dirty="0">
                <a:solidFill>
                  <a:schemeClr val="accent5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2017714" y="2149475"/>
            <a:ext cx="852487" cy="852488"/>
            <a:chOff x="2016932" y="2149145"/>
            <a:chExt cx="853184" cy="853184"/>
          </a:xfrm>
        </p:grpSpPr>
        <p:sp>
          <p:nvSpPr>
            <p:cNvPr id="31" name="Oval 30"/>
            <p:cNvSpPr/>
            <p:nvPr/>
          </p:nvSpPr>
          <p:spPr>
            <a:xfrm>
              <a:off x="2016932" y="2149145"/>
              <a:ext cx="853184" cy="853184"/>
            </a:xfrm>
            <a:prstGeom prst="ellipse">
              <a:avLst/>
            </a:prstGeom>
            <a:solidFill>
              <a:schemeClr val="accent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cs typeface="+mn-ea"/>
                <a:sym typeface="+mn-lt"/>
              </a:endParaRPr>
            </a:p>
          </p:txBody>
        </p:sp>
        <p:sp>
          <p:nvSpPr>
            <p:cNvPr id="45072" name="Shape 4192"/>
            <p:cNvSpPr>
              <a:spLocks/>
            </p:cNvSpPr>
            <p:nvPr/>
          </p:nvSpPr>
          <p:spPr bwMode="auto">
            <a:xfrm>
              <a:off x="2272302" y="2240473"/>
              <a:ext cx="363202" cy="622630"/>
            </a:xfrm>
            <a:custGeom>
              <a:avLst/>
              <a:gdLst>
                <a:gd name="T0" fmla="*/ 181601 w 21600"/>
                <a:gd name="T1" fmla="*/ 311315 h 21540"/>
                <a:gd name="T2" fmla="*/ 181601 w 21600"/>
                <a:gd name="T3" fmla="*/ 311315 h 21540"/>
                <a:gd name="T4" fmla="*/ 181601 w 21600"/>
                <a:gd name="T5" fmla="*/ 311315 h 21540"/>
                <a:gd name="T6" fmla="*/ 181601 w 21600"/>
                <a:gd name="T7" fmla="*/ 311315 h 2154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540" extrusionOk="0">
                  <a:moveTo>
                    <a:pt x="9547" y="8995"/>
                  </a:moveTo>
                  <a:cubicBezTo>
                    <a:pt x="9431" y="9241"/>
                    <a:pt x="9310" y="9495"/>
                    <a:pt x="9182" y="9756"/>
                  </a:cubicBezTo>
                  <a:cubicBezTo>
                    <a:pt x="8409" y="11354"/>
                    <a:pt x="7531" y="13164"/>
                    <a:pt x="7531" y="15261"/>
                  </a:cubicBezTo>
                  <a:cubicBezTo>
                    <a:pt x="7531" y="16396"/>
                    <a:pt x="6379" y="16800"/>
                    <a:pt x="5302" y="16800"/>
                  </a:cubicBezTo>
                  <a:cubicBezTo>
                    <a:pt x="4071" y="16800"/>
                    <a:pt x="3070" y="16212"/>
                    <a:pt x="3070" y="15491"/>
                  </a:cubicBezTo>
                  <a:cubicBezTo>
                    <a:pt x="3070" y="13016"/>
                    <a:pt x="5121" y="11397"/>
                    <a:pt x="6930" y="9971"/>
                  </a:cubicBezTo>
                  <a:cubicBezTo>
                    <a:pt x="7496" y="9523"/>
                    <a:pt x="8031" y="9101"/>
                    <a:pt x="8465" y="8681"/>
                  </a:cubicBezTo>
                  <a:cubicBezTo>
                    <a:pt x="8665" y="8489"/>
                    <a:pt x="9201" y="8497"/>
                    <a:pt x="9443" y="8687"/>
                  </a:cubicBezTo>
                  <a:cubicBezTo>
                    <a:pt x="9559" y="8776"/>
                    <a:pt x="9596" y="8890"/>
                    <a:pt x="9547" y="8995"/>
                  </a:cubicBezTo>
                  <a:close/>
                  <a:moveTo>
                    <a:pt x="11191" y="180"/>
                  </a:moveTo>
                  <a:cubicBezTo>
                    <a:pt x="11140" y="-60"/>
                    <a:pt x="10460" y="-60"/>
                    <a:pt x="10409" y="180"/>
                  </a:cubicBezTo>
                  <a:cubicBezTo>
                    <a:pt x="8706" y="8155"/>
                    <a:pt x="0" y="9798"/>
                    <a:pt x="0" y="15341"/>
                  </a:cubicBezTo>
                  <a:cubicBezTo>
                    <a:pt x="0" y="18765"/>
                    <a:pt x="4944" y="21540"/>
                    <a:pt x="10801" y="21540"/>
                  </a:cubicBezTo>
                  <a:cubicBezTo>
                    <a:pt x="16656" y="21540"/>
                    <a:pt x="21600" y="18765"/>
                    <a:pt x="21600" y="15341"/>
                  </a:cubicBezTo>
                  <a:cubicBezTo>
                    <a:pt x="21600" y="9798"/>
                    <a:pt x="12894" y="8155"/>
                    <a:pt x="11191" y="18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38100" tIns="38100" rIns="38100" bIns="38100" anchor="ctr"/>
            <a:lstStyle/>
            <a:p>
              <a:endParaRPr lang="zh-CN" altLang="en-US">
                <a:latin typeface="+mn-lt"/>
                <a:cs typeface="+mn-ea"/>
                <a:sym typeface="+mn-lt"/>
              </a:endParaRPr>
            </a:p>
          </p:txBody>
        </p:sp>
      </p:grp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9345614" y="2149475"/>
            <a:ext cx="852487" cy="852488"/>
            <a:chOff x="9345073" y="2149145"/>
            <a:chExt cx="853184" cy="853184"/>
          </a:xfrm>
        </p:grpSpPr>
        <p:sp>
          <p:nvSpPr>
            <p:cNvPr id="35" name="Oval 34"/>
            <p:cNvSpPr/>
            <p:nvPr/>
          </p:nvSpPr>
          <p:spPr>
            <a:xfrm>
              <a:off x="9345073" y="2149145"/>
              <a:ext cx="853184" cy="853184"/>
            </a:xfrm>
            <a:prstGeom prst="ellipse">
              <a:avLst/>
            </a:prstGeom>
            <a:solidFill>
              <a:schemeClr val="accent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cs typeface="+mn-ea"/>
                <a:sym typeface="+mn-lt"/>
              </a:endParaRPr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9522280" y="2360872"/>
              <a:ext cx="503802" cy="433797"/>
              <a:chOff x="5888038" y="5661025"/>
              <a:chExt cx="1393826" cy="1200151"/>
            </a:xfrm>
            <a:solidFill>
              <a:schemeClr val="bg1"/>
            </a:solidFill>
          </p:grpSpPr>
          <p:sp>
            <p:nvSpPr>
              <p:cNvPr id="22" name="Oval 21"/>
              <p:cNvSpPr>
                <a:spLocks noChangeArrowheads="1"/>
              </p:cNvSpPr>
              <p:nvPr/>
            </p:nvSpPr>
            <p:spPr bwMode="auto">
              <a:xfrm>
                <a:off x="6192838" y="5859463"/>
                <a:ext cx="133350" cy="12541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pPr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ea"/>
                  <a:sym typeface="+mn-lt"/>
                </a:endParaRPr>
              </a:p>
            </p:txBody>
          </p:sp>
          <p:sp>
            <p:nvSpPr>
              <p:cNvPr id="39" name="Oval 38"/>
              <p:cNvSpPr>
                <a:spLocks noChangeArrowheads="1"/>
              </p:cNvSpPr>
              <p:nvPr/>
            </p:nvSpPr>
            <p:spPr bwMode="auto">
              <a:xfrm>
                <a:off x="6454776" y="5661025"/>
                <a:ext cx="230188" cy="21113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pPr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ea"/>
                  <a:sym typeface="+mn-lt"/>
                </a:endParaRPr>
              </a:p>
            </p:txBody>
          </p:sp>
          <p:sp>
            <p:nvSpPr>
              <p:cNvPr id="40" name="Oval 39"/>
              <p:cNvSpPr>
                <a:spLocks noChangeArrowheads="1"/>
              </p:cNvSpPr>
              <p:nvPr/>
            </p:nvSpPr>
            <p:spPr bwMode="auto">
              <a:xfrm>
                <a:off x="6837363" y="5862638"/>
                <a:ext cx="136525" cy="1238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pPr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ea"/>
                  <a:sym typeface="+mn-lt"/>
                </a:endParaRPr>
              </a:p>
            </p:txBody>
          </p:sp>
          <p:sp>
            <p:nvSpPr>
              <p:cNvPr id="41" name="Rectangle 40"/>
              <p:cNvSpPr>
                <a:spLocks noChangeArrowheads="1"/>
              </p:cNvSpPr>
              <p:nvPr/>
            </p:nvSpPr>
            <p:spPr bwMode="auto">
              <a:xfrm>
                <a:off x="6149976" y="6653213"/>
                <a:ext cx="839788" cy="20796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pPr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ea"/>
                  <a:sym typeface="+mn-lt"/>
                </a:endParaRPr>
              </a:p>
            </p:txBody>
          </p:sp>
          <p:sp>
            <p:nvSpPr>
              <p:cNvPr id="42" name="Oval 41"/>
              <p:cNvSpPr>
                <a:spLocks noChangeArrowheads="1"/>
              </p:cNvSpPr>
              <p:nvPr/>
            </p:nvSpPr>
            <p:spPr bwMode="auto">
              <a:xfrm>
                <a:off x="7048501" y="5797550"/>
                <a:ext cx="233363" cy="20796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pPr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ea"/>
                  <a:sym typeface="+mn-lt"/>
                </a:endParaRPr>
              </a:p>
            </p:txBody>
          </p:sp>
          <p:sp>
            <p:nvSpPr>
              <p:cNvPr id="43" name="Oval 42"/>
              <p:cNvSpPr>
                <a:spLocks noChangeArrowheads="1"/>
              </p:cNvSpPr>
              <p:nvPr/>
            </p:nvSpPr>
            <p:spPr bwMode="auto">
              <a:xfrm>
                <a:off x="5888038" y="5800725"/>
                <a:ext cx="233363" cy="21113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pPr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ea"/>
                  <a:sym typeface="+mn-lt"/>
                </a:endParaRPr>
              </a:p>
            </p:txBody>
          </p:sp>
          <p:sp>
            <p:nvSpPr>
              <p:cNvPr id="44" name="Freeform 43"/>
              <p:cNvSpPr>
                <a:spLocks/>
              </p:cNvSpPr>
              <p:nvPr/>
            </p:nvSpPr>
            <p:spPr bwMode="auto">
              <a:xfrm>
                <a:off x="6049963" y="5907088"/>
                <a:ext cx="1076325" cy="704850"/>
              </a:xfrm>
              <a:custGeom>
                <a:avLst/>
                <a:gdLst>
                  <a:gd name="T0" fmla="*/ 316 w 346"/>
                  <a:gd name="T1" fmla="*/ 39 h 227"/>
                  <a:gd name="T2" fmla="*/ 265 w 346"/>
                  <a:gd name="T3" fmla="*/ 85 h 227"/>
                  <a:gd name="T4" fmla="*/ 269 w 346"/>
                  <a:gd name="T5" fmla="*/ 38 h 227"/>
                  <a:gd name="T6" fmla="*/ 253 w 346"/>
                  <a:gd name="T7" fmla="*/ 36 h 227"/>
                  <a:gd name="T8" fmla="*/ 222 w 346"/>
                  <a:gd name="T9" fmla="*/ 75 h 227"/>
                  <a:gd name="T10" fmla="*/ 182 w 346"/>
                  <a:gd name="T11" fmla="*/ 12 h 227"/>
                  <a:gd name="T12" fmla="*/ 152 w 346"/>
                  <a:gd name="T13" fmla="*/ 12 h 227"/>
                  <a:gd name="T14" fmla="*/ 113 w 346"/>
                  <a:gd name="T15" fmla="*/ 74 h 227"/>
                  <a:gd name="T16" fmla="*/ 86 w 346"/>
                  <a:gd name="T17" fmla="*/ 36 h 227"/>
                  <a:gd name="T18" fmla="*/ 71 w 346"/>
                  <a:gd name="T19" fmla="*/ 36 h 227"/>
                  <a:gd name="T20" fmla="*/ 73 w 346"/>
                  <a:gd name="T21" fmla="*/ 88 h 227"/>
                  <a:gd name="T22" fmla="*/ 23 w 346"/>
                  <a:gd name="T23" fmla="*/ 39 h 227"/>
                  <a:gd name="T24" fmla="*/ 0 w 346"/>
                  <a:gd name="T25" fmla="*/ 47 h 227"/>
                  <a:gd name="T26" fmla="*/ 32 w 346"/>
                  <a:gd name="T27" fmla="*/ 227 h 227"/>
                  <a:gd name="T28" fmla="*/ 301 w 346"/>
                  <a:gd name="T29" fmla="*/ 227 h 227"/>
                  <a:gd name="T30" fmla="*/ 346 w 346"/>
                  <a:gd name="T31" fmla="*/ 52 h 227"/>
                  <a:gd name="T32" fmla="*/ 316 w 346"/>
                  <a:gd name="T33" fmla="*/ 39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46" h="227">
                    <a:moveTo>
                      <a:pt x="316" y="39"/>
                    </a:moveTo>
                    <a:cubicBezTo>
                      <a:pt x="265" y="85"/>
                      <a:pt x="265" y="85"/>
                      <a:pt x="265" y="85"/>
                    </a:cubicBezTo>
                    <a:cubicBezTo>
                      <a:pt x="269" y="38"/>
                      <a:pt x="269" y="38"/>
                      <a:pt x="269" y="38"/>
                    </a:cubicBezTo>
                    <a:cubicBezTo>
                      <a:pt x="269" y="38"/>
                      <a:pt x="262" y="27"/>
                      <a:pt x="253" y="36"/>
                    </a:cubicBezTo>
                    <a:cubicBezTo>
                      <a:pt x="222" y="75"/>
                      <a:pt x="222" y="75"/>
                      <a:pt x="222" y="75"/>
                    </a:cubicBezTo>
                    <a:cubicBezTo>
                      <a:pt x="182" y="12"/>
                      <a:pt x="182" y="12"/>
                      <a:pt x="182" y="12"/>
                    </a:cubicBezTo>
                    <a:cubicBezTo>
                      <a:pt x="182" y="12"/>
                      <a:pt x="171" y="0"/>
                      <a:pt x="152" y="12"/>
                    </a:cubicBezTo>
                    <a:cubicBezTo>
                      <a:pt x="113" y="74"/>
                      <a:pt x="113" y="74"/>
                      <a:pt x="113" y="74"/>
                    </a:cubicBezTo>
                    <a:cubicBezTo>
                      <a:pt x="86" y="36"/>
                      <a:pt x="86" y="36"/>
                      <a:pt x="86" y="36"/>
                    </a:cubicBezTo>
                    <a:cubicBezTo>
                      <a:pt x="86" y="36"/>
                      <a:pt x="79" y="25"/>
                      <a:pt x="71" y="36"/>
                    </a:cubicBezTo>
                    <a:cubicBezTo>
                      <a:pt x="73" y="88"/>
                      <a:pt x="73" y="88"/>
                      <a:pt x="73" y="88"/>
                    </a:cubicBezTo>
                    <a:cubicBezTo>
                      <a:pt x="23" y="39"/>
                      <a:pt x="23" y="39"/>
                      <a:pt x="23" y="39"/>
                    </a:cubicBezTo>
                    <a:cubicBezTo>
                      <a:pt x="23" y="39"/>
                      <a:pt x="7" y="32"/>
                      <a:pt x="0" y="47"/>
                    </a:cubicBezTo>
                    <a:cubicBezTo>
                      <a:pt x="32" y="227"/>
                      <a:pt x="32" y="227"/>
                      <a:pt x="32" y="227"/>
                    </a:cubicBezTo>
                    <a:cubicBezTo>
                      <a:pt x="301" y="227"/>
                      <a:pt x="301" y="227"/>
                      <a:pt x="301" y="227"/>
                    </a:cubicBezTo>
                    <a:cubicBezTo>
                      <a:pt x="346" y="52"/>
                      <a:pt x="346" y="52"/>
                      <a:pt x="346" y="52"/>
                    </a:cubicBezTo>
                    <a:cubicBezTo>
                      <a:pt x="346" y="52"/>
                      <a:pt x="341" y="29"/>
                      <a:pt x="316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pPr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ea"/>
                  <a:sym typeface="+mn-lt"/>
                </a:endParaRPr>
              </a:p>
            </p:txBody>
          </p:sp>
        </p:grpSp>
      </p:grpSp>
      <p:sp>
        <p:nvSpPr>
          <p:cNvPr id="27" name="矩形 26"/>
          <p:cNvSpPr/>
          <p:nvPr/>
        </p:nvSpPr>
        <p:spPr>
          <a:xfrm>
            <a:off x="4141655" y="0"/>
            <a:ext cx="3908692" cy="647700"/>
          </a:xfrm>
          <a:prstGeom prst="rect">
            <a:avLst/>
          </a:prstGeom>
          <a:solidFill>
            <a:srgbClr val="7DD7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等腰三角形 29"/>
          <p:cNvSpPr/>
          <p:nvPr/>
        </p:nvSpPr>
        <p:spPr>
          <a:xfrm flipV="1">
            <a:off x="8035741" y="0"/>
            <a:ext cx="346259" cy="647700"/>
          </a:xfrm>
          <a:prstGeom prst="triangle">
            <a:avLst>
              <a:gd name="adj" fmla="val 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等腰三角形 44"/>
          <p:cNvSpPr/>
          <p:nvPr/>
        </p:nvSpPr>
        <p:spPr>
          <a:xfrm flipH="1" flipV="1">
            <a:off x="3795396" y="0"/>
            <a:ext cx="346259" cy="647700"/>
          </a:xfrm>
          <a:prstGeom prst="triangle">
            <a:avLst>
              <a:gd name="adj" fmla="val 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PA_文本框 7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649453" y="127441"/>
            <a:ext cx="28931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0960" tIns="30480" rIns="60960" bIns="3048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450940"/>
            <a:r>
              <a:rPr lang="zh-CN" altLang="en-US" sz="2400" b="1" spc="300" dirty="0">
                <a:solidFill>
                  <a:schemeClr val="bg1"/>
                </a:solidFill>
                <a:cs typeface="+mn-ea"/>
                <a:sym typeface="+mn-lt"/>
              </a:rPr>
              <a:t>在此输入你的标题</a:t>
            </a:r>
            <a:endParaRPr lang="en-CA" sz="2400" b="1" spc="3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7" name="PA_文本框 7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727200" y="736939"/>
            <a:ext cx="8737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0960" tIns="30480" rIns="60960" bIns="30480" anchor="ctr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450940">
              <a:lnSpc>
                <a:spcPct val="130000"/>
              </a:lnSpc>
            </a:pP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PPT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模板对于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PPT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就像衣服对于人。这里输入你要写的文字作为填充文本吧！这里输入你要写的文字作为填充文本吧！这里输入你要写的文字作为填充文本吧！。同时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PPT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模板可以让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PPT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思路更清晰、逻辑更严谨，更方便处理图表、文字、图片等内容。</a:t>
            </a:r>
            <a:endParaRPr lang="en-US" sz="1000" i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45060385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3754438" y="1898650"/>
            <a:ext cx="4716463" cy="3773488"/>
            <a:chOff x="3755208" y="1899173"/>
            <a:chExt cx="4715121" cy="3773326"/>
          </a:xfrm>
        </p:grpSpPr>
        <p:sp>
          <p:nvSpPr>
            <p:cNvPr id="3" name="Oval 2"/>
            <p:cNvSpPr/>
            <p:nvPr/>
          </p:nvSpPr>
          <p:spPr>
            <a:xfrm>
              <a:off x="4221800" y="1899173"/>
              <a:ext cx="3748609" cy="3773326"/>
            </a:xfrm>
            <a:prstGeom prst="ellipse">
              <a:avLst/>
            </a:prstGeom>
            <a:noFill/>
            <a:ln w="38100" cmpd="dbl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1733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46121" name="Group 1"/>
            <p:cNvGrpSpPr>
              <a:grpSpLocks/>
            </p:cNvGrpSpPr>
            <p:nvPr/>
          </p:nvGrpSpPr>
          <p:grpSpPr bwMode="auto">
            <a:xfrm>
              <a:off x="7471918" y="4107398"/>
              <a:ext cx="998411" cy="1004677"/>
              <a:chOff x="7522718" y="4107398"/>
              <a:chExt cx="998411" cy="1004677"/>
            </a:xfrm>
          </p:grpSpPr>
          <p:sp>
            <p:nvSpPr>
              <p:cNvPr id="11" name="Oval 10"/>
              <p:cNvSpPr/>
              <p:nvPr/>
            </p:nvSpPr>
            <p:spPr>
              <a:xfrm>
                <a:off x="7522876" y="4107291"/>
                <a:ext cx="998253" cy="1004844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1733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6132" name="Freeform 51"/>
              <p:cNvSpPr>
                <a:spLocks noEditPoints="1"/>
              </p:cNvSpPr>
              <p:nvPr/>
            </p:nvSpPr>
            <p:spPr bwMode="auto">
              <a:xfrm>
                <a:off x="7776296" y="4399710"/>
                <a:ext cx="538680" cy="444997"/>
              </a:xfrm>
              <a:custGeom>
                <a:avLst/>
                <a:gdLst>
                  <a:gd name="T0" fmla="*/ 417855 w 107"/>
                  <a:gd name="T1" fmla="*/ 318577 h 88"/>
                  <a:gd name="T2" fmla="*/ 417855 w 107"/>
                  <a:gd name="T3" fmla="*/ 35397 h 88"/>
                  <a:gd name="T4" fmla="*/ 417855 w 107"/>
                  <a:gd name="T5" fmla="*/ 15170 h 88"/>
                  <a:gd name="T6" fmla="*/ 427923 w 107"/>
                  <a:gd name="T7" fmla="*/ 0 h 88"/>
                  <a:gd name="T8" fmla="*/ 437992 w 107"/>
                  <a:gd name="T9" fmla="*/ 0 h 88"/>
                  <a:gd name="T10" fmla="*/ 448061 w 107"/>
                  <a:gd name="T11" fmla="*/ 0 h 88"/>
                  <a:gd name="T12" fmla="*/ 448061 w 107"/>
                  <a:gd name="T13" fmla="*/ 348918 h 88"/>
                  <a:gd name="T14" fmla="*/ 437992 w 107"/>
                  <a:gd name="T15" fmla="*/ 353975 h 88"/>
                  <a:gd name="T16" fmla="*/ 427923 w 107"/>
                  <a:gd name="T17" fmla="*/ 348918 h 88"/>
                  <a:gd name="T18" fmla="*/ 417855 w 107"/>
                  <a:gd name="T19" fmla="*/ 338805 h 88"/>
                  <a:gd name="T20" fmla="*/ 417855 w 107"/>
                  <a:gd name="T21" fmla="*/ 318577 h 88"/>
                  <a:gd name="T22" fmla="*/ 120825 w 107"/>
                  <a:gd name="T23" fmla="*/ 318577 h 88"/>
                  <a:gd name="T24" fmla="*/ 120825 w 107"/>
                  <a:gd name="T25" fmla="*/ 35397 h 88"/>
                  <a:gd name="T26" fmla="*/ 120825 w 107"/>
                  <a:gd name="T27" fmla="*/ 15170 h 88"/>
                  <a:gd name="T28" fmla="*/ 110757 w 107"/>
                  <a:gd name="T29" fmla="*/ 0 h 88"/>
                  <a:gd name="T30" fmla="*/ 100688 w 107"/>
                  <a:gd name="T31" fmla="*/ 0 h 88"/>
                  <a:gd name="T32" fmla="*/ 90619 w 107"/>
                  <a:gd name="T33" fmla="*/ 0 h 88"/>
                  <a:gd name="T34" fmla="*/ 90619 w 107"/>
                  <a:gd name="T35" fmla="*/ 348918 h 88"/>
                  <a:gd name="T36" fmla="*/ 100688 w 107"/>
                  <a:gd name="T37" fmla="*/ 353975 h 88"/>
                  <a:gd name="T38" fmla="*/ 110757 w 107"/>
                  <a:gd name="T39" fmla="*/ 348918 h 88"/>
                  <a:gd name="T40" fmla="*/ 120825 w 107"/>
                  <a:gd name="T41" fmla="*/ 338805 h 88"/>
                  <a:gd name="T42" fmla="*/ 120825 w 107"/>
                  <a:gd name="T43" fmla="*/ 318577 h 88"/>
                  <a:gd name="T44" fmla="*/ 181238 w 107"/>
                  <a:gd name="T45" fmla="*/ 257896 h 88"/>
                  <a:gd name="T46" fmla="*/ 181238 w 107"/>
                  <a:gd name="T47" fmla="*/ 278123 h 88"/>
                  <a:gd name="T48" fmla="*/ 166135 w 107"/>
                  <a:gd name="T49" fmla="*/ 293293 h 88"/>
                  <a:gd name="T50" fmla="*/ 156066 w 107"/>
                  <a:gd name="T51" fmla="*/ 298350 h 88"/>
                  <a:gd name="T52" fmla="*/ 145997 w 107"/>
                  <a:gd name="T53" fmla="*/ 293293 h 88"/>
                  <a:gd name="T54" fmla="*/ 145997 w 107"/>
                  <a:gd name="T55" fmla="*/ 60681 h 88"/>
                  <a:gd name="T56" fmla="*/ 156066 w 107"/>
                  <a:gd name="T57" fmla="*/ 55625 h 88"/>
                  <a:gd name="T58" fmla="*/ 166135 w 107"/>
                  <a:gd name="T59" fmla="*/ 60681 h 88"/>
                  <a:gd name="T60" fmla="*/ 181238 w 107"/>
                  <a:gd name="T61" fmla="*/ 70795 h 88"/>
                  <a:gd name="T62" fmla="*/ 181238 w 107"/>
                  <a:gd name="T63" fmla="*/ 91022 h 88"/>
                  <a:gd name="T64" fmla="*/ 181238 w 107"/>
                  <a:gd name="T65" fmla="*/ 257896 h 88"/>
                  <a:gd name="T66" fmla="*/ 307098 w 107"/>
                  <a:gd name="T67" fmla="*/ 404543 h 88"/>
                  <a:gd name="T68" fmla="*/ 271857 w 107"/>
                  <a:gd name="T69" fmla="*/ 444997 h 88"/>
                  <a:gd name="T70" fmla="*/ 231582 w 107"/>
                  <a:gd name="T71" fmla="*/ 404543 h 88"/>
                  <a:gd name="T72" fmla="*/ 231582 w 107"/>
                  <a:gd name="T73" fmla="*/ 121363 h 88"/>
                  <a:gd name="T74" fmla="*/ 271857 w 107"/>
                  <a:gd name="T75" fmla="*/ 80909 h 88"/>
                  <a:gd name="T76" fmla="*/ 307098 w 107"/>
                  <a:gd name="T77" fmla="*/ 121363 h 88"/>
                  <a:gd name="T78" fmla="*/ 307098 w 107"/>
                  <a:gd name="T79" fmla="*/ 404543 h 88"/>
                  <a:gd name="T80" fmla="*/ 357442 w 107"/>
                  <a:gd name="T81" fmla="*/ 257896 h 88"/>
                  <a:gd name="T82" fmla="*/ 357442 w 107"/>
                  <a:gd name="T83" fmla="*/ 278123 h 88"/>
                  <a:gd name="T84" fmla="*/ 372545 w 107"/>
                  <a:gd name="T85" fmla="*/ 293293 h 88"/>
                  <a:gd name="T86" fmla="*/ 382614 w 107"/>
                  <a:gd name="T87" fmla="*/ 298350 h 88"/>
                  <a:gd name="T88" fmla="*/ 392683 w 107"/>
                  <a:gd name="T89" fmla="*/ 293293 h 88"/>
                  <a:gd name="T90" fmla="*/ 392683 w 107"/>
                  <a:gd name="T91" fmla="*/ 60681 h 88"/>
                  <a:gd name="T92" fmla="*/ 382614 w 107"/>
                  <a:gd name="T93" fmla="*/ 55625 h 88"/>
                  <a:gd name="T94" fmla="*/ 372545 w 107"/>
                  <a:gd name="T95" fmla="*/ 60681 h 88"/>
                  <a:gd name="T96" fmla="*/ 357442 w 107"/>
                  <a:gd name="T97" fmla="*/ 70795 h 88"/>
                  <a:gd name="T98" fmla="*/ 357442 w 107"/>
                  <a:gd name="T99" fmla="*/ 91022 h 88"/>
                  <a:gd name="T100" fmla="*/ 357442 w 107"/>
                  <a:gd name="T101" fmla="*/ 257896 h 88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107" h="88">
                    <a:moveTo>
                      <a:pt x="83" y="63"/>
                    </a:moveTo>
                    <a:cubicBezTo>
                      <a:pt x="97" y="47"/>
                      <a:pt x="97" y="23"/>
                      <a:pt x="83" y="7"/>
                    </a:cubicBezTo>
                    <a:cubicBezTo>
                      <a:pt x="82" y="6"/>
                      <a:pt x="82" y="4"/>
                      <a:pt x="83" y="3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86" y="0"/>
                      <a:pt x="86" y="0"/>
                      <a:pt x="87" y="0"/>
                    </a:cubicBezTo>
                    <a:cubicBezTo>
                      <a:pt x="88" y="0"/>
                      <a:pt x="89" y="0"/>
                      <a:pt x="89" y="0"/>
                    </a:cubicBezTo>
                    <a:cubicBezTo>
                      <a:pt x="107" y="20"/>
                      <a:pt x="107" y="50"/>
                      <a:pt x="89" y="69"/>
                    </a:cubicBezTo>
                    <a:cubicBezTo>
                      <a:pt x="89" y="70"/>
                      <a:pt x="88" y="70"/>
                      <a:pt x="87" y="70"/>
                    </a:cubicBezTo>
                    <a:cubicBezTo>
                      <a:pt x="86" y="70"/>
                      <a:pt x="86" y="70"/>
                      <a:pt x="85" y="69"/>
                    </a:cubicBezTo>
                    <a:cubicBezTo>
                      <a:pt x="83" y="67"/>
                      <a:pt x="83" y="67"/>
                      <a:pt x="83" y="67"/>
                    </a:cubicBezTo>
                    <a:cubicBezTo>
                      <a:pt x="82" y="65"/>
                      <a:pt x="82" y="64"/>
                      <a:pt x="83" y="63"/>
                    </a:cubicBezTo>
                    <a:close/>
                    <a:moveTo>
                      <a:pt x="24" y="63"/>
                    </a:moveTo>
                    <a:cubicBezTo>
                      <a:pt x="10" y="47"/>
                      <a:pt x="10" y="23"/>
                      <a:pt x="24" y="7"/>
                    </a:cubicBezTo>
                    <a:cubicBezTo>
                      <a:pt x="25" y="6"/>
                      <a:pt x="25" y="4"/>
                      <a:pt x="24" y="3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1" y="0"/>
                      <a:pt x="21" y="0"/>
                      <a:pt x="20" y="0"/>
                    </a:cubicBezTo>
                    <a:cubicBezTo>
                      <a:pt x="19" y="0"/>
                      <a:pt x="18" y="0"/>
                      <a:pt x="18" y="0"/>
                    </a:cubicBezTo>
                    <a:cubicBezTo>
                      <a:pt x="0" y="20"/>
                      <a:pt x="0" y="50"/>
                      <a:pt x="18" y="69"/>
                    </a:cubicBezTo>
                    <a:cubicBezTo>
                      <a:pt x="18" y="70"/>
                      <a:pt x="19" y="70"/>
                      <a:pt x="20" y="70"/>
                    </a:cubicBezTo>
                    <a:cubicBezTo>
                      <a:pt x="21" y="70"/>
                      <a:pt x="21" y="70"/>
                      <a:pt x="22" y="69"/>
                    </a:cubicBezTo>
                    <a:cubicBezTo>
                      <a:pt x="24" y="67"/>
                      <a:pt x="24" y="67"/>
                      <a:pt x="24" y="67"/>
                    </a:cubicBezTo>
                    <a:cubicBezTo>
                      <a:pt x="25" y="65"/>
                      <a:pt x="25" y="64"/>
                      <a:pt x="24" y="63"/>
                    </a:cubicBezTo>
                    <a:close/>
                    <a:moveTo>
                      <a:pt x="36" y="51"/>
                    </a:moveTo>
                    <a:cubicBezTo>
                      <a:pt x="37" y="53"/>
                      <a:pt x="37" y="54"/>
                      <a:pt x="36" y="55"/>
                    </a:cubicBezTo>
                    <a:cubicBezTo>
                      <a:pt x="33" y="58"/>
                      <a:pt x="33" y="58"/>
                      <a:pt x="33" y="58"/>
                    </a:cubicBezTo>
                    <a:cubicBezTo>
                      <a:pt x="33" y="58"/>
                      <a:pt x="32" y="59"/>
                      <a:pt x="31" y="59"/>
                    </a:cubicBezTo>
                    <a:cubicBezTo>
                      <a:pt x="30" y="58"/>
                      <a:pt x="30" y="58"/>
                      <a:pt x="29" y="58"/>
                    </a:cubicBezTo>
                    <a:cubicBezTo>
                      <a:pt x="18" y="44"/>
                      <a:pt x="18" y="25"/>
                      <a:pt x="29" y="12"/>
                    </a:cubicBezTo>
                    <a:cubicBezTo>
                      <a:pt x="30" y="11"/>
                      <a:pt x="30" y="11"/>
                      <a:pt x="31" y="11"/>
                    </a:cubicBezTo>
                    <a:cubicBezTo>
                      <a:pt x="32" y="11"/>
                      <a:pt x="33" y="11"/>
                      <a:pt x="33" y="12"/>
                    </a:cubicBezTo>
                    <a:cubicBezTo>
                      <a:pt x="36" y="14"/>
                      <a:pt x="36" y="14"/>
                      <a:pt x="36" y="14"/>
                    </a:cubicBezTo>
                    <a:cubicBezTo>
                      <a:pt x="37" y="15"/>
                      <a:pt x="37" y="17"/>
                      <a:pt x="36" y="18"/>
                    </a:cubicBezTo>
                    <a:cubicBezTo>
                      <a:pt x="28" y="28"/>
                      <a:pt x="28" y="42"/>
                      <a:pt x="36" y="51"/>
                    </a:cubicBezTo>
                    <a:close/>
                    <a:moveTo>
                      <a:pt x="61" y="80"/>
                    </a:moveTo>
                    <a:cubicBezTo>
                      <a:pt x="61" y="84"/>
                      <a:pt x="58" y="88"/>
                      <a:pt x="54" y="88"/>
                    </a:cubicBezTo>
                    <a:cubicBezTo>
                      <a:pt x="49" y="88"/>
                      <a:pt x="46" y="84"/>
                      <a:pt x="46" y="80"/>
                    </a:cubicBezTo>
                    <a:cubicBezTo>
                      <a:pt x="46" y="60"/>
                      <a:pt x="46" y="44"/>
                      <a:pt x="46" y="24"/>
                    </a:cubicBezTo>
                    <a:cubicBezTo>
                      <a:pt x="46" y="19"/>
                      <a:pt x="49" y="16"/>
                      <a:pt x="54" y="16"/>
                    </a:cubicBezTo>
                    <a:cubicBezTo>
                      <a:pt x="58" y="16"/>
                      <a:pt x="61" y="19"/>
                      <a:pt x="61" y="24"/>
                    </a:cubicBezTo>
                    <a:cubicBezTo>
                      <a:pt x="61" y="44"/>
                      <a:pt x="61" y="60"/>
                      <a:pt x="61" y="80"/>
                    </a:cubicBezTo>
                    <a:close/>
                    <a:moveTo>
                      <a:pt x="71" y="51"/>
                    </a:moveTo>
                    <a:cubicBezTo>
                      <a:pt x="70" y="53"/>
                      <a:pt x="70" y="54"/>
                      <a:pt x="71" y="55"/>
                    </a:cubicBezTo>
                    <a:cubicBezTo>
                      <a:pt x="74" y="58"/>
                      <a:pt x="74" y="58"/>
                      <a:pt x="74" y="58"/>
                    </a:cubicBezTo>
                    <a:cubicBezTo>
                      <a:pt x="74" y="58"/>
                      <a:pt x="75" y="59"/>
                      <a:pt x="76" y="59"/>
                    </a:cubicBezTo>
                    <a:cubicBezTo>
                      <a:pt x="77" y="58"/>
                      <a:pt x="77" y="58"/>
                      <a:pt x="78" y="58"/>
                    </a:cubicBezTo>
                    <a:cubicBezTo>
                      <a:pt x="89" y="44"/>
                      <a:pt x="89" y="25"/>
                      <a:pt x="78" y="12"/>
                    </a:cubicBezTo>
                    <a:cubicBezTo>
                      <a:pt x="77" y="11"/>
                      <a:pt x="77" y="11"/>
                      <a:pt x="76" y="11"/>
                    </a:cubicBezTo>
                    <a:cubicBezTo>
                      <a:pt x="75" y="11"/>
                      <a:pt x="74" y="11"/>
                      <a:pt x="74" y="12"/>
                    </a:cubicBezTo>
                    <a:cubicBezTo>
                      <a:pt x="71" y="14"/>
                      <a:pt x="71" y="14"/>
                      <a:pt x="71" y="14"/>
                    </a:cubicBezTo>
                    <a:cubicBezTo>
                      <a:pt x="70" y="15"/>
                      <a:pt x="70" y="17"/>
                      <a:pt x="71" y="18"/>
                    </a:cubicBezTo>
                    <a:cubicBezTo>
                      <a:pt x="79" y="28"/>
                      <a:pt x="79" y="42"/>
                      <a:pt x="71" y="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n-lt"/>
                  <a:cs typeface="+mn-ea"/>
                  <a:sym typeface="+mn-lt"/>
                </a:endParaRPr>
              </a:p>
            </p:txBody>
          </p:sp>
        </p:grpSp>
        <p:grpSp>
          <p:nvGrpSpPr>
            <p:cNvPr id="46122" name="Group 3"/>
            <p:cNvGrpSpPr>
              <a:grpSpLocks/>
            </p:cNvGrpSpPr>
            <p:nvPr/>
          </p:nvGrpSpPr>
          <p:grpSpPr bwMode="auto">
            <a:xfrm>
              <a:off x="3755208" y="4107398"/>
              <a:ext cx="998411" cy="1004677"/>
              <a:chOff x="3806008" y="4107398"/>
              <a:chExt cx="998411" cy="1004677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3806008" y="4107291"/>
                <a:ext cx="998253" cy="1004844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1733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6130" name="Freeform 37"/>
              <p:cNvSpPr>
                <a:spLocks noEditPoints="1"/>
              </p:cNvSpPr>
              <p:nvPr/>
            </p:nvSpPr>
            <p:spPr bwMode="auto">
              <a:xfrm>
                <a:off x="4028518" y="4327005"/>
                <a:ext cx="569408" cy="565461"/>
              </a:xfrm>
              <a:custGeom>
                <a:avLst/>
                <a:gdLst>
                  <a:gd name="T0" fmla="*/ 0 w 120"/>
                  <a:gd name="T1" fmla="*/ 282731 h 120"/>
                  <a:gd name="T2" fmla="*/ 569408 w 120"/>
                  <a:gd name="T3" fmla="*/ 282731 h 120"/>
                  <a:gd name="T4" fmla="*/ 393841 w 120"/>
                  <a:gd name="T5" fmla="*/ 113092 h 120"/>
                  <a:gd name="T6" fmla="*/ 408076 w 120"/>
                  <a:gd name="T7" fmla="*/ 65970 h 120"/>
                  <a:gd name="T8" fmla="*/ 408076 w 120"/>
                  <a:gd name="T9" fmla="*/ 131941 h 120"/>
                  <a:gd name="T10" fmla="*/ 223018 w 120"/>
                  <a:gd name="T11" fmla="*/ 362837 h 120"/>
                  <a:gd name="T12" fmla="*/ 194548 w 120"/>
                  <a:gd name="T13" fmla="*/ 414671 h 120"/>
                  <a:gd name="T14" fmla="*/ 180313 w 120"/>
                  <a:gd name="T15" fmla="*/ 447657 h 120"/>
                  <a:gd name="T16" fmla="*/ 175567 w 120"/>
                  <a:gd name="T17" fmla="*/ 518339 h 120"/>
                  <a:gd name="T18" fmla="*/ 147097 w 120"/>
                  <a:gd name="T19" fmla="*/ 466505 h 120"/>
                  <a:gd name="T20" fmla="*/ 123372 w 120"/>
                  <a:gd name="T21" fmla="*/ 419384 h 120"/>
                  <a:gd name="T22" fmla="*/ 80666 w 120"/>
                  <a:gd name="T23" fmla="*/ 386398 h 120"/>
                  <a:gd name="T24" fmla="*/ 75921 w 120"/>
                  <a:gd name="T25" fmla="*/ 320428 h 120"/>
                  <a:gd name="T26" fmla="*/ 71176 w 120"/>
                  <a:gd name="T27" fmla="*/ 282731 h 120"/>
                  <a:gd name="T28" fmla="*/ 47451 w 120"/>
                  <a:gd name="T29" fmla="*/ 254457 h 120"/>
                  <a:gd name="T30" fmla="*/ 47451 w 120"/>
                  <a:gd name="T31" fmla="*/ 212048 h 120"/>
                  <a:gd name="T32" fmla="*/ 180313 w 120"/>
                  <a:gd name="T33" fmla="*/ 94244 h 120"/>
                  <a:gd name="T34" fmla="*/ 147097 w 120"/>
                  <a:gd name="T35" fmla="*/ 94244 h 120"/>
                  <a:gd name="T36" fmla="*/ 132862 w 120"/>
                  <a:gd name="T37" fmla="*/ 122517 h 120"/>
                  <a:gd name="T38" fmla="*/ 151842 w 120"/>
                  <a:gd name="T39" fmla="*/ 131941 h 120"/>
                  <a:gd name="T40" fmla="*/ 147097 w 120"/>
                  <a:gd name="T41" fmla="*/ 113092 h 120"/>
                  <a:gd name="T42" fmla="*/ 223018 w 120"/>
                  <a:gd name="T43" fmla="*/ 141365 h 120"/>
                  <a:gd name="T44" fmla="*/ 194548 w 120"/>
                  <a:gd name="T45" fmla="*/ 160214 h 120"/>
                  <a:gd name="T46" fmla="*/ 175567 w 120"/>
                  <a:gd name="T47" fmla="*/ 169638 h 120"/>
                  <a:gd name="T48" fmla="*/ 180313 w 120"/>
                  <a:gd name="T49" fmla="*/ 202624 h 120"/>
                  <a:gd name="T50" fmla="*/ 156587 w 120"/>
                  <a:gd name="T51" fmla="*/ 230897 h 120"/>
                  <a:gd name="T52" fmla="*/ 137607 w 120"/>
                  <a:gd name="T53" fmla="*/ 240321 h 120"/>
                  <a:gd name="T54" fmla="*/ 99646 w 120"/>
                  <a:gd name="T55" fmla="*/ 230897 h 120"/>
                  <a:gd name="T56" fmla="*/ 71176 w 120"/>
                  <a:gd name="T57" fmla="*/ 254457 h 120"/>
                  <a:gd name="T58" fmla="*/ 75921 w 120"/>
                  <a:gd name="T59" fmla="*/ 273306 h 120"/>
                  <a:gd name="T60" fmla="*/ 128117 w 120"/>
                  <a:gd name="T61" fmla="*/ 292155 h 120"/>
                  <a:gd name="T62" fmla="*/ 194548 w 120"/>
                  <a:gd name="T63" fmla="*/ 311004 h 120"/>
                  <a:gd name="T64" fmla="*/ 223018 w 120"/>
                  <a:gd name="T65" fmla="*/ 362837 h 120"/>
                  <a:gd name="T66" fmla="*/ 260979 w 120"/>
                  <a:gd name="T67" fmla="*/ 98956 h 120"/>
                  <a:gd name="T68" fmla="*/ 208783 w 120"/>
                  <a:gd name="T69" fmla="*/ 70683 h 120"/>
                  <a:gd name="T70" fmla="*/ 298939 w 120"/>
                  <a:gd name="T71" fmla="*/ 47122 h 120"/>
                  <a:gd name="T72" fmla="*/ 507722 w 120"/>
                  <a:gd name="T73" fmla="*/ 292155 h 120"/>
                  <a:gd name="T74" fmla="*/ 436546 w 120"/>
                  <a:gd name="T75" fmla="*/ 480642 h 120"/>
                  <a:gd name="T76" fmla="*/ 431801 w 120"/>
                  <a:gd name="T77" fmla="*/ 433520 h 120"/>
                  <a:gd name="T78" fmla="*/ 398586 w 120"/>
                  <a:gd name="T79" fmla="*/ 381686 h 120"/>
                  <a:gd name="T80" fmla="*/ 313174 w 120"/>
                  <a:gd name="T81" fmla="*/ 315716 h 120"/>
                  <a:gd name="T82" fmla="*/ 460271 w 120"/>
                  <a:gd name="T83" fmla="*/ 263882 h 120"/>
                  <a:gd name="T84" fmla="*/ 498232 w 120"/>
                  <a:gd name="T85" fmla="*/ 230897 h 120"/>
                  <a:gd name="T86" fmla="*/ 441291 w 120"/>
                  <a:gd name="T87" fmla="*/ 183775 h 120"/>
                  <a:gd name="T88" fmla="*/ 431801 w 120"/>
                  <a:gd name="T89" fmla="*/ 245033 h 120"/>
                  <a:gd name="T90" fmla="*/ 374860 w 120"/>
                  <a:gd name="T91" fmla="*/ 230897 h 120"/>
                  <a:gd name="T92" fmla="*/ 346390 w 120"/>
                  <a:gd name="T93" fmla="*/ 207336 h 120"/>
                  <a:gd name="T94" fmla="*/ 360625 w 120"/>
                  <a:gd name="T95" fmla="*/ 164926 h 120"/>
                  <a:gd name="T96" fmla="*/ 427056 w 120"/>
                  <a:gd name="T97" fmla="*/ 169638 h 120"/>
                  <a:gd name="T98" fmla="*/ 474507 w 120"/>
                  <a:gd name="T99" fmla="*/ 169638 h 120"/>
                  <a:gd name="T100" fmla="*/ 498232 w 120"/>
                  <a:gd name="T101" fmla="*/ 150790 h 120"/>
                  <a:gd name="T102" fmla="*/ 521957 w 120"/>
                  <a:gd name="T103" fmla="*/ 268594 h 120"/>
                  <a:gd name="T104" fmla="*/ 507722 w 120"/>
                  <a:gd name="T105" fmla="*/ 292155 h 120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120" h="120">
                    <a:moveTo>
                      <a:pt x="60" y="0"/>
                    </a:moveTo>
                    <a:cubicBezTo>
                      <a:pt x="27" y="0"/>
                      <a:pt x="0" y="27"/>
                      <a:pt x="0" y="60"/>
                    </a:cubicBezTo>
                    <a:cubicBezTo>
                      <a:pt x="0" y="93"/>
                      <a:pt x="27" y="120"/>
                      <a:pt x="60" y="120"/>
                    </a:cubicBezTo>
                    <a:cubicBezTo>
                      <a:pt x="93" y="120"/>
                      <a:pt x="120" y="93"/>
                      <a:pt x="120" y="60"/>
                    </a:cubicBezTo>
                    <a:cubicBezTo>
                      <a:pt x="120" y="27"/>
                      <a:pt x="93" y="0"/>
                      <a:pt x="60" y="0"/>
                    </a:cubicBezTo>
                    <a:close/>
                    <a:moveTo>
                      <a:pt x="83" y="24"/>
                    </a:moveTo>
                    <a:cubicBezTo>
                      <a:pt x="87" y="21"/>
                      <a:pt x="87" y="21"/>
                      <a:pt x="87" y="21"/>
                    </a:cubicBezTo>
                    <a:cubicBezTo>
                      <a:pt x="87" y="21"/>
                      <a:pt x="85" y="17"/>
                      <a:pt x="86" y="14"/>
                    </a:cubicBezTo>
                    <a:cubicBezTo>
                      <a:pt x="87" y="14"/>
                      <a:pt x="91" y="16"/>
                      <a:pt x="94" y="20"/>
                    </a:cubicBezTo>
                    <a:cubicBezTo>
                      <a:pt x="92" y="29"/>
                      <a:pt x="86" y="28"/>
                      <a:pt x="86" y="28"/>
                    </a:cubicBezTo>
                    <a:cubicBezTo>
                      <a:pt x="86" y="28"/>
                      <a:pt x="82" y="28"/>
                      <a:pt x="83" y="24"/>
                    </a:cubicBezTo>
                    <a:close/>
                    <a:moveTo>
                      <a:pt x="47" y="77"/>
                    </a:moveTo>
                    <a:cubicBezTo>
                      <a:pt x="46" y="78"/>
                      <a:pt x="45" y="81"/>
                      <a:pt x="44" y="84"/>
                    </a:cubicBezTo>
                    <a:cubicBezTo>
                      <a:pt x="43" y="86"/>
                      <a:pt x="42" y="87"/>
                      <a:pt x="41" y="88"/>
                    </a:cubicBezTo>
                    <a:cubicBezTo>
                      <a:pt x="39" y="89"/>
                      <a:pt x="39" y="91"/>
                      <a:pt x="39" y="91"/>
                    </a:cubicBezTo>
                    <a:cubicBezTo>
                      <a:pt x="38" y="95"/>
                      <a:pt x="38" y="95"/>
                      <a:pt x="38" y="95"/>
                    </a:cubicBezTo>
                    <a:cubicBezTo>
                      <a:pt x="38" y="95"/>
                      <a:pt x="39" y="99"/>
                      <a:pt x="40" y="100"/>
                    </a:cubicBezTo>
                    <a:cubicBezTo>
                      <a:pt x="40" y="102"/>
                      <a:pt x="37" y="110"/>
                      <a:pt x="37" y="110"/>
                    </a:cubicBezTo>
                    <a:cubicBezTo>
                      <a:pt x="34" y="109"/>
                      <a:pt x="33" y="106"/>
                      <a:pt x="32" y="104"/>
                    </a:cubicBezTo>
                    <a:cubicBezTo>
                      <a:pt x="32" y="102"/>
                      <a:pt x="30" y="101"/>
                      <a:pt x="31" y="99"/>
                    </a:cubicBezTo>
                    <a:cubicBezTo>
                      <a:pt x="31" y="96"/>
                      <a:pt x="29" y="95"/>
                      <a:pt x="28" y="94"/>
                    </a:cubicBezTo>
                    <a:cubicBezTo>
                      <a:pt x="27" y="92"/>
                      <a:pt x="26" y="90"/>
                      <a:pt x="26" y="89"/>
                    </a:cubicBezTo>
                    <a:cubicBezTo>
                      <a:pt x="26" y="88"/>
                      <a:pt x="23" y="86"/>
                      <a:pt x="23" y="86"/>
                    </a:cubicBezTo>
                    <a:cubicBezTo>
                      <a:pt x="23" y="86"/>
                      <a:pt x="18" y="83"/>
                      <a:pt x="17" y="82"/>
                    </a:cubicBezTo>
                    <a:cubicBezTo>
                      <a:pt x="16" y="81"/>
                      <a:pt x="15" y="77"/>
                      <a:pt x="15" y="75"/>
                    </a:cubicBezTo>
                    <a:cubicBezTo>
                      <a:pt x="15" y="73"/>
                      <a:pt x="16" y="68"/>
                      <a:pt x="16" y="68"/>
                    </a:cubicBezTo>
                    <a:cubicBezTo>
                      <a:pt x="16" y="68"/>
                      <a:pt x="18" y="66"/>
                      <a:pt x="17" y="65"/>
                    </a:cubicBezTo>
                    <a:cubicBezTo>
                      <a:pt x="15" y="64"/>
                      <a:pt x="15" y="60"/>
                      <a:pt x="15" y="60"/>
                    </a:cubicBezTo>
                    <a:cubicBezTo>
                      <a:pt x="13" y="58"/>
                      <a:pt x="13" y="58"/>
                      <a:pt x="13" y="58"/>
                    </a:cubicBezTo>
                    <a:cubicBezTo>
                      <a:pt x="13" y="58"/>
                      <a:pt x="11" y="55"/>
                      <a:pt x="10" y="54"/>
                    </a:cubicBezTo>
                    <a:cubicBezTo>
                      <a:pt x="10" y="52"/>
                      <a:pt x="10" y="51"/>
                      <a:pt x="11" y="50"/>
                    </a:cubicBezTo>
                    <a:cubicBezTo>
                      <a:pt x="11" y="49"/>
                      <a:pt x="10" y="46"/>
                      <a:pt x="10" y="45"/>
                    </a:cubicBezTo>
                    <a:cubicBezTo>
                      <a:pt x="20" y="20"/>
                      <a:pt x="37" y="15"/>
                      <a:pt x="37" y="15"/>
                    </a:cubicBezTo>
                    <a:cubicBezTo>
                      <a:pt x="38" y="20"/>
                      <a:pt x="38" y="20"/>
                      <a:pt x="38" y="20"/>
                    </a:cubicBezTo>
                    <a:cubicBezTo>
                      <a:pt x="38" y="20"/>
                      <a:pt x="35" y="21"/>
                      <a:pt x="34" y="21"/>
                    </a:cubicBezTo>
                    <a:cubicBezTo>
                      <a:pt x="32" y="20"/>
                      <a:pt x="31" y="20"/>
                      <a:pt x="31" y="20"/>
                    </a:cubicBezTo>
                    <a:cubicBezTo>
                      <a:pt x="29" y="23"/>
                      <a:pt x="29" y="23"/>
                      <a:pt x="29" y="23"/>
                    </a:cubicBezTo>
                    <a:cubicBezTo>
                      <a:pt x="29" y="23"/>
                      <a:pt x="28" y="25"/>
                      <a:pt x="28" y="26"/>
                    </a:cubicBezTo>
                    <a:cubicBezTo>
                      <a:pt x="28" y="27"/>
                      <a:pt x="29" y="29"/>
                      <a:pt x="29" y="29"/>
                    </a:cubicBezTo>
                    <a:cubicBezTo>
                      <a:pt x="29" y="29"/>
                      <a:pt x="32" y="29"/>
                      <a:pt x="32" y="28"/>
                    </a:cubicBezTo>
                    <a:cubicBezTo>
                      <a:pt x="32" y="27"/>
                      <a:pt x="32" y="26"/>
                      <a:pt x="32" y="26"/>
                    </a:cubicBezTo>
                    <a:cubicBezTo>
                      <a:pt x="31" y="24"/>
                      <a:pt x="31" y="24"/>
                      <a:pt x="31" y="24"/>
                    </a:cubicBezTo>
                    <a:cubicBezTo>
                      <a:pt x="31" y="24"/>
                      <a:pt x="34" y="23"/>
                      <a:pt x="40" y="24"/>
                    </a:cubicBezTo>
                    <a:cubicBezTo>
                      <a:pt x="47" y="24"/>
                      <a:pt x="44" y="29"/>
                      <a:pt x="47" y="30"/>
                    </a:cubicBezTo>
                    <a:cubicBezTo>
                      <a:pt x="50" y="31"/>
                      <a:pt x="45" y="35"/>
                      <a:pt x="44" y="37"/>
                    </a:cubicBezTo>
                    <a:cubicBezTo>
                      <a:pt x="43" y="39"/>
                      <a:pt x="41" y="34"/>
                      <a:pt x="41" y="34"/>
                    </a:cubicBezTo>
                    <a:cubicBezTo>
                      <a:pt x="41" y="34"/>
                      <a:pt x="43" y="32"/>
                      <a:pt x="40" y="32"/>
                    </a:cubicBezTo>
                    <a:cubicBezTo>
                      <a:pt x="37" y="31"/>
                      <a:pt x="35" y="36"/>
                      <a:pt x="37" y="36"/>
                    </a:cubicBezTo>
                    <a:cubicBezTo>
                      <a:pt x="38" y="36"/>
                      <a:pt x="40" y="38"/>
                      <a:pt x="39" y="39"/>
                    </a:cubicBezTo>
                    <a:cubicBezTo>
                      <a:pt x="39" y="40"/>
                      <a:pt x="39" y="40"/>
                      <a:pt x="38" y="43"/>
                    </a:cubicBezTo>
                    <a:cubicBezTo>
                      <a:pt x="36" y="46"/>
                      <a:pt x="34" y="48"/>
                      <a:pt x="34" y="48"/>
                    </a:cubicBezTo>
                    <a:cubicBezTo>
                      <a:pt x="34" y="48"/>
                      <a:pt x="32" y="47"/>
                      <a:pt x="33" y="49"/>
                    </a:cubicBezTo>
                    <a:cubicBezTo>
                      <a:pt x="34" y="51"/>
                      <a:pt x="33" y="54"/>
                      <a:pt x="33" y="55"/>
                    </a:cubicBezTo>
                    <a:cubicBezTo>
                      <a:pt x="33" y="57"/>
                      <a:pt x="29" y="54"/>
                      <a:pt x="29" y="51"/>
                    </a:cubicBezTo>
                    <a:cubicBezTo>
                      <a:pt x="28" y="48"/>
                      <a:pt x="25" y="51"/>
                      <a:pt x="24" y="51"/>
                    </a:cubicBezTo>
                    <a:cubicBezTo>
                      <a:pt x="23" y="51"/>
                      <a:pt x="21" y="50"/>
                      <a:pt x="21" y="49"/>
                    </a:cubicBezTo>
                    <a:cubicBezTo>
                      <a:pt x="20" y="48"/>
                      <a:pt x="15" y="52"/>
                      <a:pt x="14" y="52"/>
                    </a:cubicBezTo>
                    <a:cubicBezTo>
                      <a:pt x="13" y="53"/>
                      <a:pt x="13" y="55"/>
                      <a:pt x="15" y="54"/>
                    </a:cubicBezTo>
                    <a:cubicBezTo>
                      <a:pt x="17" y="53"/>
                      <a:pt x="19" y="54"/>
                      <a:pt x="19" y="56"/>
                    </a:cubicBezTo>
                    <a:cubicBezTo>
                      <a:pt x="18" y="58"/>
                      <a:pt x="16" y="57"/>
                      <a:pt x="16" y="58"/>
                    </a:cubicBezTo>
                    <a:cubicBezTo>
                      <a:pt x="17" y="60"/>
                      <a:pt x="19" y="61"/>
                      <a:pt x="19" y="63"/>
                    </a:cubicBezTo>
                    <a:cubicBezTo>
                      <a:pt x="20" y="65"/>
                      <a:pt x="25" y="63"/>
                      <a:pt x="27" y="62"/>
                    </a:cubicBezTo>
                    <a:cubicBezTo>
                      <a:pt x="28" y="62"/>
                      <a:pt x="33" y="61"/>
                      <a:pt x="33" y="63"/>
                    </a:cubicBezTo>
                    <a:cubicBezTo>
                      <a:pt x="34" y="65"/>
                      <a:pt x="39" y="66"/>
                      <a:pt x="41" y="66"/>
                    </a:cubicBezTo>
                    <a:cubicBezTo>
                      <a:pt x="43" y="67"/>
                      <a:pt x="46" y="67"/>
                      <a:pt x="49" y="69"/>
                    </a:cubicBezTo>
                    <a:cubicBezTo>
                      <a:pt x="51" y="72"/>
                      <a:pt x="47" y="76"/>
                      <a:pt x="47" y="77"/>
                    </a:cubicBezTo>
                    <a:close/>
                    <a:moveTo>
                      <a:pt x="59" y="14"/>
                    </a:moveTo>
                    <a:cubicBezTo>
                      <a:pt x="58" y="17"/>
                      <a:pt x="54" y="20"/>
                      <a:pt x="55" y="21"/>
                    </a:cubicBezTo>
                    <a:cubicBezTo>
                      <a:pt x="55" y="22"/>
                      <a:pt x="55" y="27"/>
                      <a:pt x="51" y="23"/>
                    </a:cubicBezTo>
                    <a:cubicBezTo>
                      <a:pt x="47" y="19"/>
                      <a:pt x="43" y="18"/>
                      <a:pt x="44" y="15"/>
                    </a:cubicBezTo>
                    <a:cubicBezTo>
                      <a:pt x="44" y="14"/>
                      <a:pt x="48" y="14"/>
                      <a:pt x="48" y="13"/>
                    </a:cubicBezTo>
                    <a:cubicBezTo>
                      <a:pt x="53" y="7"/>
                      <a:pt x="62" y="8"/>
                      <a:pt x="63" y="10"/>
                    </a:cubicBezTo>
                    <a:cubicBezTo>
                      <a:pt x="61" y="12"/>
                      <a:pt x="59" y="11"/>
                      <a:pt x="59" y="14"/>
                    </a:cubicBezTo>
                    <a:close/>
                    <a:moveTo>
                      <a:pt x="107" y="62"/>
                    </a:moveTo>
                    <a:cubicBezTo>
                      <a:pt x="107" y="62"/>
                      <a:pt x="109" y="65"/>
                      <a:pt x="112" y="65"/>
                    </a:cubicBezTo>
                    <a:cubicBezTo>
                      <a:pt x="110" y="87"/>
                      <a:pt x="92" y="102"/>
                      <a:pt x="92" y="102"/>
                    </a:cubicBezTo>
                    <a:cubicBezTo>
                      <a:pt x="89" y="99"/>
                      <a:pt x="90" y="96"/>
                      <a:pt x="90" y="96"/>
                    </a:cubicBezTo>
                    <a:cubicBezTo>
                      <a:pt x="91" y="92"/>
                      <a:pt x="91" y="92"/>
                      <a:pt x="91" y="92"/>
                    </a:cubicBezTo>
                    <a:cubicBezTo>
                      <a:pt x="91" y="85"/>
                      <a:pt x="91" y="85"/>
                      <a:pt x="91" y="85"/>
                    </a:cubicBezTo>
                    <a:cubicBezTo>
                      <a:pt x="91" y="85"/>
                      <a:pt x="91" y="77"/>
                      <a:pt x="84" y="81"/>
                    </a:cubicBezTo>
                    <a:cubicBezTo>
                      <a:pt x="77" y="83"/>
                      <a:pt x="80" y="83"/>
                      <a:pt x="72" y="83"/>
                    </a:cubicBezTo>
                    <a:cubicBezTo>
                      <a:pt x="64" y="84"/>
                      <a:pt x="66" y="67"/>
                      <a:pt x="66" y="67"/>
                    </a:cubicBezTo>
                    <a:cubicBezTo>
                      <a:pt x="66" y="43"/>
                      <a:pt x="84" y="61"/>
                      <a:pt x="84" y="61"/>
                    </a:cubicBezTo>
                    <a:cubicBezTo>
                      <a:pt x="95" y="69"/>
                      <a:pt x="97" y="56"/>
                      <a:pt x="97" y="56"/>
                    </a:cubicBezTo>
                    <a:cubicBezTo>
                      <a:pt x="104" y="53"/>
                      <a:pt x="104" y="53"/>
                      <a:pt x="104" y="53"/>
                    </a:cubicBezTo>
                    <a:cubicBezTo>
                      <a:pt x="105" y="49"/>
                      <a:pt x="105" y="49"/>
                      <a:pt x="105" y="49"/>
                    </a:cubicBezTo>
                    <a:cubicBezTo>
                      <a:pt x="104" y="44"/>
                      <a:pt x="104" y="44"/>
                      <a:pt x="104" y="44"/>
                    </a:cubicBezTo>
                    <a:cubicBezTo>
                      <a:pt x="93" y="39"/>
                      <a:pt x="93" y="39"/>
                      <a:pt x="93" y="39"/>
                    </a:cubicBezTo>
                    <a:cubicBezTo>
                      <a:pt x="93" y="39"/>
                      <a:pt x="91" y="43"/>
                      <a:pt x="94" y="48"/>
                    </a:cubicBezTo>
                    <a:cubicBezTo>
                      <a:pt x="94" y="48"/>
                      <a:pt x="93" y="53"/>
                      <a:pt x="91" y="52"/>
                    </a:cubicBezTo>
                    <a:cubicBezTo>
                      <a:pt x="84" y="48"/>
                      <a:pt x="84" y="48"/>
                      <a:pt x="84" y="48"/>
                    </a:cubicBezTo>
                    <a:cubicBezTo>
                      <a:pt x="84" y="48"/>
                      <a:pt x="82" y="47"/>
                      <a:pt x="79" y="49"/>
                    </a:cubicBezTo>
                    <a:cubicBezTo>
                      <a:pt x="75" y="52"/>
                      <a:pt x="69" y="49"/>
                      <a:pt x="69" y="49"/>
                    </a:cubicBezTo>
                    <a:cubicBezTo>
                      <a:pt x="69" y="49"/>
                      <a:pt x="69" y="46"/>
                      <a:pt x="73" y="44"/>
                    </a:cubicBezTo>
                    <a:cubicBezTo>
                      <a:pt x="76" y="42"/>
                      <a:pt x="76" y="42"/>
                      <a:pt x="76" y="42"/>
                    </a:cubicBezTo>
                    <a:cubicBezTo>
                      <a:pt x="76" y="42"/>
                      <a:pt x="75" y="38"/>
                      <a:pt x="76" y="35"/>
                    </a:cubicBezTo>
                    <a:cubicBezTo>
                      <a:pt x="77" y="32"/>
                      <a:pt x="78" y="35"/>
                      <a:pt x="81" y="33"/>
                    </a:cubicBezTo>
                    <a:cubicBezTo>
                      <a:pt x="84" y="31"/>
                      <a:pt x="86" y="37"/>
                      <a:pt x="90" y="36"/>
                    </a:cubicBezTo>
                    <a:cubicBezTo>
                      <a:pt x="94" y="36"/>
                      <a:pt x="92" y="35"/>
                      <a:pt x="95" y="33"/>
                    </a:cubicBezTo>
                    <a:cubicBezTo>
                      <a:pt x="98" y="32"/>
                      <a:pt x="100" y="36"/>
                      <a:pt x="100" y="36"/>
                    </a:cubicBezTo>
                    <a:cubicBezTo>
                      <a:pt x="106" y="37"/>
                      <a:pt x="106" y="37"/>
                      <a:pt x="106" y="37"/>
                    </a:cubicBezTo>
                    <a:cubicBezTo>
                      <a:pt x="106" y="37"/>
                      <a:pt x="105" y="30"/>
                      <a:pt x="105" y="32"/>
                    </a:cubicBezTo>
                    <a:cubicBezTo>
                      <a:pt x="109" y="38"/>
                      <a:pt x="114" y="55"/>
                      <a:pt x="112" y="58"/>
                    </a:cubicBezTo>
                    <a:cubicBezTo>
                      <a:pt x="111" y="57"/>
                      <a:pt x="110" y="57"/>
                      <a:pt x="110" y="57"/>
                    </a:cubicBezTo>
                    <a:cubicBezTo>
                      <a:pt x="103" y="57"/>
                      <a:pt x="103" y="57"/>
                      <a:pt x="103" y="57"/>
                    </a:cubicBezTo>
                    <a:lnTo>
                      <a:pt x="107" y="6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en-US">
                  <a:latin typeface="+mn-lt"/>
                  <a:cs typeface="+mn-ea"/>
                  <a:sym typeface="+mn-lt"/>
                </a:endParaRPr>
              </a:p>
            </p:txBody>
          </p:sp>
        </p:grpSp>
        <p:grpSp>
          <p:nvGrpSpPr>
            <p:cNvPr id="46123" name="Group 5"/>
            <p:cNvGrpSpPr>
              <a:grpSpLocks/>
            </p:cNvGrpSpPr>
            <p:nvPr/>
          </p:nvGrpSpPr>
          <p:grpSpPr bwMode="auto">
            <a:xfrm>
              <a:off x="7435780" y="2418088"/>
              <a:ext cx="998411" cy="1004677"/>
              <a:chOff x="7486580" y="2418088"/>
              <a:chExt cx="998411" cy="1004677"/>
            </a:xfrm>
          </p:grpSpPr>
          <p:sp>
            <p:nvSpPr>
              <p:cNvPr id="5" name="Oval 4"/>
              <p:cNvSpPr/>
              <p:nvPr/>
            </p:nvSpPr>
            <p:spPr>
              <a:xfrm>
                <a:off x="7486373" y="2418264"/>
                <a:ext cx="998254" cy="1004844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1733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6128" name="Shape 3659"/>
              <p:cNvSpPr>
                <a:spLocks/>
              </p:cNvSpPr>
              <p:nvPr/>
            </p:nvSpPr>
            <p:spPr bwMode="auto">
              <a:xfrm>
                <a:off x="7699807" y="2640610"/>
                <a:ext cx="607596" cy="569645"/>
              </a:xfrm>
              <a:custGeom>
                <a:avLst/>
                <a:gdLst>
                  <a:gd name="T0" fmla="*/ 303798 w 20993"/>
                  <a:gd name="T1" fmla="*/ 284823 h 21440"/>
                  <a:gd name="T2" fmla="*/ 303798 w 20993"/>
                  <a:gd name="T3" fmla="*/ 284823 h 21440"/>
                  <a:gd name="T4" fmla="*/ 303798 w 20993"/>
                  <a:gd name="T5" fmla="*/ 284823 h 21440"/>
                  <a:gd name="T6" fmla="*/ 303798 w 20993"/>
                  <a:gd name="T7" fmla="*/ 284823 h 21440"/>
                  <a:gd name="T8" fmla="*/ 0 60000 65536"/>
                  <a:gd name="T9" fmla="*/ 5898240 60000 65536"/>
                  <a:gd name="T10" fmla="*/ 11796480 60000 65536"/>
                  <a:gd name="T11" fmla="*/ 1769472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0993" h="21440" extrusionOk="0">
                    <a:moveTo>
                      <a:pt x="20097" y="14373"/>
                    </a:moveTo>
                    <a:lnTo>
                      <a:pt x="15990" y="12571"/>
                    </a:lnTo>
                    <a:lnTo>
                      <a:pt x="16463" y="14008"/>
                    </a:lnTo>
                    <a:cubicBezTo>
                      <a:pt x="16439" y="15532"/>
                      <a:pt x="13726" y="16745"/>
                      <a:pt x="10496" y="16745"/>
                    </a:cubicBezTo>
                    <a:cubicBezTo>
                      <a:pt x="7268" y="16745"/>
                      <a:pt x="4553" y="15532"/>
                      <a:pt x="4529" y="14008"/>
                    </a:cubicBezTo>
                    <a:lnTo>
                      <a:pt x="5002" y="12571"/>
                    </a:lnTo>
                    <a:lnTo>
                      <a:pt x="895" y="14373"/>
                    </a:lnTo>
                    <a:cubicBezTo>
                      <a:pt x="-255" y="14878"/>
                      <a:pt x="-304" y="15814"/>
                      <a:pt x="789" y="16451"/>
                    </a:cubicBezTo>
                    <a:lnTo>
                      <a:pt x="8511" y="20962"/>
                    </a:lnTo>
                    <a:cubicBezTo>
                      <a:pt x="9602" y="21600"/>
                      <a:pt x="11390" y="21600"/>
                      <a:pt x="12481" y="20962"/>
                    </a:cubicBezTo>
                    <a:lnTo>
                      <a:pt x="20205" y="16451"/>
                    </a:lnTo>
                    <a:cubicBezTo>
                      <a:pt x="21296" y="15814"/>
                      <a:pt x="21247" y="14878"/>
                      <a:pt x="20097" y="14373"/>
                    </a:cubicBezTo>
                    <a:close/>
                    <a:moveTo>
                      <a:pt x="10496" y="5209"/>
                    </a:moveTo>
                    <a:cubicBezTo>
                      <a:pt x="11724" y="5209"/>
                      <a:pt x="12866" y="4796"/>
                      <a:pt x="13199" y="4152"/>
                    </a:cubicBezTo>
                    <a:cubicBezTo>
                      <a:pt x="12739" y="2744"/>
                      <a:pt x="12343" y="1535"/>
                      <a:pt x="12094" y="773"/>
                    </a:cubicBezTo>
                    <a:cubicBezTo>
                      <a:pt x="11927" y="264"/>
                      <a:pt x="11175" y="0"/>
                      <a:pt x="10496" y="0"/>
                    </a:cubicBezTo>
                    <a:cubicBezTo>
                      <a:pt x="9817" y="0"/>
                      <a:pt x="9065" y="264"/>
                      <a:pt x="8898" y="773"/>
                    </a:cubicBezTo>
                    <a:cubicBezTo>
                      <a:pt x="8649" y="1535"/>
                      <a:pt x="8253" y="2744"/>
                      <a:pt x="7792" y="4152"/>
                    </a:cubicBezTo>
                    <a:cubicBezTo>
                      <a:pt x="8126" y="4796"/>
                      <a:pt x="9268" y="5209"/>
                      <a:pt x="10496" y="5209"/>
                    </a:cubicBezTo>
                    <a:close/>
                    <a:moveTo>
                      <a:pt x="10496" y="13197"/>
                    </a:moveTo>
                    <a:cubicBezTo>
                      <a:pt x="13109" y="13197"/>
                      <a:pt x="15296" y="12229"/>
                      <a:pt x="15429" y="10966"/>
                    </a:cubicBezTo>
                    <a:cubicBezTo>
                      <a:pt x="15041" y="9779"/>
                      <a:pt x="14617" y="8484"/>
                      <a:pt x="14201" y="7211"/>
                    </a:cubicBezTo>
                    <a:cubicBezTo>
                      <a:pt x="13911" y="8118"/>
                      <a:pt x="12316" y="8759"/>
                      <a:pt x="10496" y="8759"/>
                    </a:cubicBezTo>
                    <a:cubicBezTo>
                      <a:pt x="8678" y="8759"/>
                      <a:pt x="7081" y="8118"/>
                      <a:pt x="6791" y="7211"/>
                    </a:cubicBezTo>
                    <a:cubicBezTo>
                      <a:pt x="6375" y="8484"/>
                      <a:pt x="5951" y="9779"/>
                      <a:pt x="5563" y="10966"/>
                    </a:cubicBezTo>
                    <a:cubicBezTo>
                      <a:pt x="5696" y="12229"/>
                      <a:pt x="7883" y="13197"/>
                      <a:pt x="10496" y="1319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  <p:txBody>
              <a:bodyPr lIns="38100" tIns="38100" rIns="38100" bIns="38100" anchor="ctr"/>
              <a:lstStyle/>
              <a:p>
                <a:endParaRPr lang="zh-CN" altLang="en-US">
                  <a:latin typeface="+mn-lt"/>
                  <a:cs typeface="+mn-ea"/>
                  <a:sym typeface="+mn-lt"/>
                </a:endParaRPr>
              </a:p>
            </p:txBody>
          </p:sp>
        </p:grpSp>
        <p:grpSp>
          <p:nvGrpSpPr>
            <p:cNvPr id="46124" name="Group 6"/>
            <p:cNvGrpSpPr>
              <a:grpSpLocks/>
            </p:cNvGrpSpPr>
            <p:nvPr/>
          </p:nvGrpSpPr>
          <p:grpSpPr bwMode="auto">
            <a:xfrm>
              <a:off x="3777268" y="2418088"/>
              <a:ext cx="998411" cy="1004677"/>
              <a:chOff x="3789968" y="2418088"/>
              <a:chExt cx="998411" cy="1004677"/>
            </a:xfrm>
          </p:grpSpPr>
          <p:sp>
            <p:nvSpPr>
              <p:cNvPr id="18" name="Oval 17"/>
              <p:cNvSpPr/>
              <p:nvPr/>
            </p:nvSpPr>
            <p:spPr>
              <a:xfrm>
                <a:off x="3790127" y="2418264"/>
                <a:ext cx="998253" cy="1004844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1733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6126" name="Freeform 61"/>
              <p:cNvSpPr>
                <a:spLocks noEditPoints="1"/>
              </p:cNvSpPr>
              <p:nvPr/>
            </p:nvSpPr>
            <p:spPr bwMode="auto">
              <a:xfrm>
                <a:off x="3980627" y="2693372"/>
                <a:ext cx="591295" cy="464084"/>
              </a:xfrm>
              <a:custGeom>
                <a:avLst/>
                <a:gdLst>
                  <a:gd name="T0" fmla="*/ 278913 w 106"/>
                  <a:gd name="T1" fmla="*/ 61505 h 83"/>
                  <a:gd name="T2" fmla="*/ 284491 w 106"/>
                  <a:gd name="T3" fmla="*/ 61505 h 83"/>
                  <a:gd name="T4" fmla="*/ 284491 w 106"/>
                  <a:gd name="T5" fmla="*/ 240429 h 83"/>
                  <a:gd name="T6" fmla="*/ 105987 w 106"/>
                  <a:gd name="T7" fmla="*/ 150967 h 83"/>
                  <a:gd name="T8" fmla="*/ 105987 w 106"/>
                  <a:gd name="T9" fmla="*/ 145376 h 83"/>
                  <a:gd name="T10" fmla="*/ 306804 w 106"/>
                  <a:gd name="T11" fmla="*/ 234838 h 83"/>
                  <a:gd name="T12" fmla="*/ 312382 w 106"/>
                  <a:gd name="T13" fmla="*/ 240429 h 83"/>
                  <a:gd name="T14" fmla="*/ 485308 w 106"/>
                  <a:gd name="T15" fmla="*/ 150967 h 83"/>
                  <a:gd name="T16" fmla="*/ 312382 w 106"/>
                  <a:gd name="T17" fmla="*/ 61505 h 83"/>
                  <a:gd name="T18" fmla="*/ 306804 w 106"/>
                  <a:gd name="T19" fmla="*/ 61505 h 83"/>
                  <a:gd name="T20" fmla="*/ 83674 w 106"/>
                  <a:gd name="T21" fmla="*/ 162150 h 83"/>
                  <a:gd name="T22" fmla="*/ 5578 w 106"/>
                  <a:gd name="T23" fmla="*/ 195698 h 83"/>
                  <a:gd name="T24" fmla="*/ 5578 w 106"/>
                  <a:gd name="T25" fmla="*/ 206881 h 83"/>
                  <a:gd name="T26" fmla="*/ 189661 w 106"/>
                  <a:gd name="T27" fmla="*/ 296343 h 83"/>
                  <a:gd name="T28" fmla="*/ 267756 w 106"/>
                  <a:gd name="T29" fmla="*/ 257203 h 83"/>
                  <a:gd name="T30" fmla="*/ 585717 w 106"/>
                  <a:gd name="T31" fmla="*/ 89462 h 83"/>
                  <a:gd name="T32" fmla="*/ 585717 w 106"/>
                  <a:gd name="T33" fmla="*/ 100645 h 83"/>
                  <a:gd name="T34" fmla="*/ 507621 w 106"/>
                  <a:gd name="T35" fmla="*/ 139784 h 83"/>
                  <a:gd name="T36" fmla="*/ 323539 w 106"/>
                  <a:gd name="T37" fmla="*/ 44731 h 83"/>
                  <a:gd name="T38" fmla="*/ 401634 w 106"/>
                  <a:gd name="T39" fmla="*/ 0 h 83"/>
                  <a:gd name="T40" fmla="*/ 585717 w 106"/>
                  <a:gd name="T41" fmla="*/ 89462 h 83"/>
                  <a:gd name="T42" fmla="*/ 591295 w 106"/>
                  <a:gd name="T43" fmla="*/ 201289 h 83"/>
                  <a:gd name="T44" fmla="*/ 401634 w 106"/>
                  <a:gd name="T45" fmla="*/ 296343 h 83"/>
                  <a:gd name="T46" fmla="*/ 323539 w 106"/>
                  <a:gd name="T47" fmla="*/ 262795 h 83"/>
                  <a:gd name="T48" fmla="*/ 323539 w 106"/>
                  <a:gd name="T49" fmla="*/ 251612 h 83"/>
                  <a:gd name="T50" fmla="*/ 513199 w 106"/>
                  <a:gd name="T51" fmla="*/ 162150 h 83"/>
                  <a:gd name="T52" fmla="*/ 267756 w 106"/>
                  <a:gd name="T53" fmla="*/ 39140 h 83"/>
                  <a:gd name="T54" fmla="*/ 184082 w 106"/>
                  <a:gd name="T55" fmla="*/ 0 h 83"/>
                  <a:gd name="T56" fmla="*/ 0 w 106"/>
                  <a:gd name="T57" fmla="*/ 95053 h 83"/>
                  <a:gd name="T58" fmla="*/ 78096 w 106"/>
                  <a:gd name="T59" fmla="*/ 139784 h 83"/>
                  <a:gd name="T60" fmla="*/ 267756 w 106"/>
                  <a:gd name="T61" fmla="*/ 50322 h 83"/>
                  <a:gd name="T62" fmla="*/ 267756 w 106"/>
                  <a:gd name="T63" fmla="*/ 39140 h 83"/>
                  <a:gd name="T64" fmla="*/ 306804 w 106"/>
                  <a:gd name="T65" fmla="*/ 458493 h 83"/>
                  <a:gd name="T66" fmla="*/ 312382 w 106"/>
                  <a:gd name="T67" fmla="*/ 464084 h 83"/>
                  <a:gd name="T68" fmla="*/ 502043 w 106"/>
                  <a:gd name="T69" fmla="*/ 363439 h 83"/>
                  <a:gd name="T70" fmla="*/ 496465 w 106"/>
                  <a:gd name="T71" fmla="*/ 273977 h 83"/>
                  <a:gd name="T72" fmla="*/ 407213 w 106"/>
                  <a:gd name="T73" fmla="*/ 318708 h 83"/>
                  <a:gd name="T74" fmla="*/ 401634 w 106"/>
                  <a:gd name="T75" fmla="*/ 318708 h 83"/>
                  <a:gd name="T76" fmla="*/ 312382 w 106"/>
                  <a:gd name="T77" fmla="*/ 273977 h 83"/>
                  <a:gd name="T78" fmla="*/ 306804 w 106"/>
                  <a:gd name="T79" fmla="*/ 279569 h 83"/>
                  <a:gd name="T80" fmla="*/ 94830 w 106"/>
                  <a:gd name="T81" fmla="*/ 273977 h 83"/>
                  <a:gd name="T82" fmla="*/ 184082 w 106"/>
                  <a:gd name="T83" fmla="*/ 318708 h 83"/>
                  <a:gd name="T84" fmla="*/ 278913 w 106"/>
                  <a:gd name="T85" fmla="*/ 273977 h 83"/>
                  <a:gd name="T86" fmla="*/ 284491 w 106"/>
                  <a:gd name="T87" fmla="*/ 279569 h 83"/>
                  <a:gd name="T88" fmla="*/ 284491 w 106"/>
                  <a:gd name="T89" fmla="*/ 464084 h 83"/>
                  <a:gd name="T90" fmla="*/ 94830 w 106"/>
                  <a:gd name="T91" fmla="*/ 369031 h 83"/>
                  <a:gd name="T92" fmla="*/ 89252 w 106"/>
                  <a:gd name="T93" fmla="*/ 279569 h 83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106" h="83">
                    <a:moveTo>
                      <a:pt x="19" y="26"/>
                    </a:moveTo>
                    <a:cubicBezTo>
                      <a:pt x="50" y="11"/>
                      <a:pt x="50" y="11"/>
                      <a:pt x="50" y="11"/>
                    </a:cubicBezTo>
                    <a:cubicBezTo>
                      <a:pt x="50" y="11"/>
                      <a:pt x="51" y="11"/>
                      <a:pt x="51" y="11"/>
                    </a:cubicBezTo>
                    <a:cubicBezTo>
                      <a:pt x="51" y="11"/>
                      <a:pt x="51" y="11"/>
                      <a:pt x="51" y="11"/>
                    </a:cubicBezTo>
                    <a:cubicBezTo>
                      <a:pt x="51" y="42"/>
                      <a:pt x="51" y="42"/>
                      <a:pt x="51" y="42"/>
                    </a:cubicBezTo>
                    <a:cubicBezTo>
                      <a:pt x="51" y="42"/>
                      <a:pt x="51" y="43"/>
                      <a:pt x="51" y="43"/>
                    </a:cubicBezTo>
                    <a:cubicBezTo>
                      <a:pt x="51" y="43"/>
                      <a:pt x="50" y="43"/>
                      <a:pt x="50" y="43"/>
                    </a:cubicBezTo>
                    <a:cubicBezTo>
                      <a:pt x="19" y="27"/>
                      <a:pt x="19" y="27"/>
                      <a:pt x="19" y="27"/>
                    </a:cubicBezTo>
                    <a:cubicBezTo>
                      <a:pt x="19" y="27"/>
                      <a:pt x="19" y="27"/>
                      <a:pt x="19" y="27"/>
                    </a:cubicBezTo>
                    <a:cubicBezTo>
                      <a:pt x="19" y="26"/>
                      <a:pt x="19" y="26"/>
                      <a:pt x="19" y="26"/>
                    </a:cubicBezTo>
                    <a:close/>
                    <a:moveTo>
                      <a:pt x="55" y="11"/>
                    </a:moveTo>
                    <a:cubicBezTo>
                      <a:pt x="55" y="42"/>
                      <a:pt x="55" y="42"/>
                      <a:pt x="55" y="42"/>
                    </a:cubicBezTo>
                    <a:cubicBezTo>
                      <a:pt x="55" y="42"/>
                      <a:pt x="55" y="43"/>
                      <a:pt x="55" y="43"/>
                    </a:cubicBezTo>
                    <a:cubicBezTo>
                      <a:pt x="55" y="43"/>
                      <a:pt x="56" y="43"/>
                      <a:pt x="56" y="43"/>
                    </a:cubicBezTo>
                    <a:cubicBezTo>
                      <a:pt x="87" y="27"/>
                      <a:pt x="87" y="27"/>
                      <a:pt x="87" y="27"/>
                    </a:cubicBezTo>
                    <a:cubicBezTo>
                      <a:pt x="87" y="27"/>
                      <a:pt x="87" y="27"/>
                      <a:pt x="87" y="27"/>
                    </a:cubicBezTo>
                    <a:cubicBezTo>
                      <a:pt x="87" y="26"/>
                      <a:pt x="87" y="26"/>
                      <a:pt x="87" y="26"/>
                    </a:cubicBezTo>
                    <a:cubicBezTo>
                      <a:pt x="56" y="11"/>
                      <a:pt x="56" y="11"/>
                      <a:pt x="56" y="11"/>
                    </a:cubicBezTo>
                    <a:cubicBezTo>
                      <a:pt x="56" y="11"/>
                      <a:pt x="55" y="11"/>
                      <a:pt x="55" y="11"/>
                    </a:cubicBezTo>
                    <a:cubicBezTo>
                      <a:pt x="55" y="11"/>
                      <a:pt x="55" y="11"/>
                      <a:pt x="55" y="11"/>
                    </a:cubicBezTo>
                    <a:close/>
                    <a:moveTo>
                      <a:pt x="48" y="45"/>
                    </a:moveTo>
                    <a:cubicBezTo>
                      <a:pt x="15" y="29"/>
                      <a:pt x="15" y="29"/>
                      <a:pt x="15" y="29"/>
                    </a:cubicBezTo>
                    <a:cubicBezTo>
                      <a:pt x="15" y="29"/>
                      <a:pt x="15" y="29"/>
                      <a:pt x="14" y="29"/>
                    </a:cubicBezTo>
                    <a:cubicBezTo>
                      <a:pt x="1" y="35"/>
                      <a:pt x="1" y="35"/>
                      <a:pt x="1" y="35"/>
                    </a:cubicBezTo>
                    <a:cubicBezTo>
                      <a:pt x="1" y="36"/>
                      <a:pt x="0" y="36"/>
                      <a:pt x="0" y="36"/>
                    </a:cubicBezTo>
                    <a:cubicBezTo>
                      <a:pt x="0" y="37"/>
                      <a:pt x="1" y="37"/>
                      <a:pt x="1" y="37"/>
                    </a:cubicBezTo>
                    <a:cubicBezTo>
                      <a:pt x="33" y="53"/>
                      <a:pt x="33" y="53"/>
                      <a:pt x="33" y="53"/>
                    </a:cubicBezTo>
                    <a:cubicBezTo>
                      <a:pt x="34" y="54"/>
                      <a:pt x="34" y="54"/>
                      <a:pt x="34" y="53"/>
                    </a:cubicBezTo>
                    <a:cubicBezTo>
                      <a:pt x="48" y="47"/>
                      <a:pt x="48" y="47"/>
                      <a:pt x="48" y="47"/>
                    </a:cubicBezTo>
                    <a:cubicBezTo>
                      <a:pt x="48" y="47"/>
                      <a:pt x="48" y="46"/>
                      <a:pt x="48" y="46"/>
                    </a:cubicBezTo>
                    <a:cubicBezTo>
                      <a:pt x="48" y="45"/>
                      <a:pt x="48" y="45"/>
                      <a:pt x="48" y="45"/>
                    </a:cubicBezTo>
                    <a:close/>
                    <a:moveTo>
                      <a:pt x="105" y="16"/>
                    </a:moveTo>
                    <a:cubicBezTo>
                      <a:pt x="105" y="17"/>
                      <a:pt x="106" y="17"/>
                      <a:pt x="106" y="17"/>
                    </a:cubicBezTo>
                    <a:cubicBezTo>
                      <a:pt x="106" y="18"/>
                      <a:pt x="105" y="18"/>
                      <a:pt x="105" y="18"/>
                    </a:cubicBezTo>
                    <a:cubicBezTo>
                      <a:pt x="92" y="25"/>
                      <a:pt x="92" y="25"/>
                      <a:pt x="92" y="25"/>
                    </a:cubicBezTo>
                    <a:cubicBezTo>
                      <a:pt x="91" y="25"/>
                      <a:pt x="91" y="25"/>
                      <a:pt x="91" y="25"/>
                    </a:cubicBezTo>
                    <a:cubicBezTo>
                      <a:pt x="58" y="9"/>
                      <a:pt x="58" y="9"/>
                      <a:pt x="58" y="9"/>
                    </a:cubicBezTo>
                    <a:cubicBezTo>
                      <a:pt x="58" y="8"/>
                      <a:pt x="58" y="8"/>
                      <a:pt x="58" y="8"/>
                    </a:cubicBezTo>
                    <a:cubicBezTo>
                      <a:pt x="58" y="7"/>
                      <a:pt x="58" y="7"/>
                      <a:pt x="58" y="7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105" y="16"/>
                      <a:pt x="105" y="16"/>
                      <a:pt x="105" y="16"/>
                    </a:cubicBezTo>
                    <a:close/>
                    <a:moveTo>
                      <a:pt x="105" y="35"/>
                    </a:moveTo>
                    <a:cubicBezTo>
                      <a:pt x="105" y="36"/>
                      <a:pt x="106" y="36"/>
                      <a:pt x="106" y="36"/>
                    </a:cubicBezTo>
                    <a:cubicBezTo>
                      <a:pt x="106" y="37"/>
                      <a:pt x="105" y="37"/>
                      <a:pt x="105" y="37"/>
                    </a:cubicBezTo>
                    <a:cubicBezTo>
                      <a:pt x="72" y="53"/>
                      <a:pt x="72" y="53"/>
                      <a:pt x="72" y="53"/>
                    </a:cubicBezTo>
                    <a:cubicBezTo>
                      <a:pt x="72" y="54"/>
                      <a:pt x="72" y="54"/>
                      <a:pt x="72" y="53"/>
                    </a:cubicBezTo>
                    <a:cubicBezTo>
                      <a:pt x="58" y="47"/>
                      <a:pt x="58" y="47"/>
                      <a:pt x="58" y="47"/>
                    </a:cubicBezTo>
                    <a:cubicBezTo>
                      <a:pt x="58" y="47"/>
                      <a:pt x="58" y="46"/>
                      <a:pt x="58" y="46"/>
                    </a:cubicBezTo>
                    <a:cubicBezTo>
                      <a:pt x="58" y="45"/>
                      <a:pt x="58" y="45"/>
                      <a:pt x="58" y="45"/>
                    </a:cubicBezTo>
                    <a:cubicBezTo>
                      <a:pt x="91" y="29"/>
                      <a:pt x="91" y="29"/>
                      <a:pt x="91" y="29"/>
                    </a:cubicBezTo>
                    <a:cubicBezTo>
                      <a:pt x="91" y="29"/>
                      <a:pt x="91" y="29"/>
                      <a:pt x="92" y="29"/>
                    </a:cubicBezTo>
                    <a:cubicBezTo>
                      <a:pt x="105" y="35"/>
                      <a:pt x="105" y="35"/>
                      <a:pt x="105" y="35"/>
                    </a:cubicBezTo>
                    <a:close/>
                    <a:moveTo>
                      <a:pt x="48" y="7"/>
                    </a:moveTo>
                    <a:cubicBezTo>
                      <a:pt x="34" y="0"/>
                      <a:pt x="34" y="0"/>
                      <a:pt x="34" y="0"/>
                    </a:cubicBezTo>
                    <a:cubicBezTo>
                      <a:pt x="34" y="0"/>
                      <a:pt x="34" y="0"/>
                      <a:pt x="33" y="0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7"/>
                      <a:pt x="0" y="17"/>
                      <a:pt x="0" y="17"/>
                    </a:cubicBezTo>
                    <a:cubicBezTo>
                      <a:pt x="0" y="18"/>
                      <a:pt x="1" y="18"/>
                      <a:pt x="1" y="18"/>
                    </a:cubicBezTo>
                    <a:cubicBezTo>
                      <a:pt x="14" y="25"/>
                      <a:pt x="14" y="25"/>
                      <a:pt x="14" y="25"/>
                    </a:cubicBezTo>
                    <a:cubicBezTo>
                      <a:pt x="15" y="25"/>
                      <a:pt x="15" y="25"/>
                      <a:pt x="15" y="25"/>
                    </a:cubicBezTo>
                    <a:cubicBezTo>
                      <a:pt x="48" y="9"/>
                      <a:pt x="48" y="9"/>
                      <a:pt x="48" y="9"/>
                    </a:cubicBezTo>
                    <a:cubicBezTo>
                      <a:pt x="48" y="8"/>
                      <a:pt x="48" y="8"/>
                      <a:pt x="48" y="8"/>
                    </a:cubicBezTo>
                    <a:cubicBezTo>
                      <a:pt x="48" y="7"/>
                      <a:pt x="48" y="7"/>
                      <a:pt x="48" y="7"/>
                    </a:cubicBezTo>
                    <a:close/>
                    <a:moveTo>
                      <a:pt x="55" y="50"/>
                    </a:moveTo>
                    <a:cubicBezTo>
                      <a:pt x="55" y="82"/>
                      <a:pt x="55" y="82"/>
                      <a:pt x="55" y="82"/>
                    </a:cubicBezTo>
                    <a:cubicBezTo>
                      <a:pt x="55" y="82"/>
                      <a:pt x="55" y="83"/>
                      <a:pt x="55" y="83"/>
                    </a:cubicBezTo>
                    <a:cubicBezTo>
                      <a:pt x="55" y="83"/>
                      <a:pt x="56" y="83"/>
                      <a:pt x="56" y="83"/>
                    </a:cubicBezTo>
                    <a:cubicBezTo>
                      <a:pt x="89" y="66"/>
                      <a:pt x="89" y="66"/>
                      <a:pt x="89" y="66"/>
                    </a:cubicBezTo>
                    <a:cubicBezTo>
                      <a:pt x="89" y="66"/>
                      <a:pt x="90" y="66"/>
                      <a:pt x="90" y="65"/>
                    </a:cubicBezTo>
                    <a:cubicBezTo>
                      <a:pt x="90" y="50"/>
                      <a:pt x="90" y="50"/>
                      <a:pt x="90" y="50"/>
                    </a:cubicBezTo>
                    <a:cubicBezTo>
                      <a:pt x="90" y="50"/>
                      <a:pt x="89" y="49"/>
                      <a:pt x="89" y="49"/>
                    </a:cubicBezTo>
                    <a:cubicBezTo>
                      <a:pt x="89" y="49"/>
                      <a:pt x="89" y="49"/>
                      <a:pt x="88" y="49"/>
                    </a:cubicBezTo>
                    <a:cubicBezTo>
                      <a:pt x="73" y="57"/>
                      <a:pt x="73" y="57"/>
                      <a:pt x="73" y="57"/>
                    </a:cubicBezTo>
                    <a:cubicBezTo>
                      <a:pt x="72" y="57"/>
                      <a:pt x="72" y="57"/>
                      <a:pt x="72" y="57"/>
                    </a:cubicBezTo>
                    <a:cubicBezTo>
                      <a:pt x="72" y="57"/>
                      <a:pt x="72" y="57"/>
                      <a:pt x="72" y="57"/>
                    </a:cubicBezTo>
                    <a:cubicBezTo>
                      <a:pt x="71" y="57"/>
                      <a:pt x="71" y="57"/>
                      <a:pt x="71" y="57"/>
                    </a:cubicBezTo>
                    <a:cubicBezTo>
                      <a:pt x="56" y="49"/>
                      <a:pt x="56" y="49"/>
                      <a:pt x="56" y="49"/>
                    </a:cubicBezTo>
                    <a:cubicBezTo>
                      <a:pt x="56" y="49"/>
                      <a:pt x="55" y="49"/>
                      <a:pt x="55" y="49"/>
                    </a:cubicBezTo>
                    <a:cubicBezTo>
                      <a:pt x="55" y="49"/>
                      <a:pt x="55" y="50"/>
                      <a:pt x="55" y="50"/>
                    </a:cubicBezTo>
                    <a:close/>
                    <a:moveTo>
                      <a:pt x="16" y="50"/>
                    </a:moveTo>
                    <a:cubicBezTo>
                      <a:pt x="16" y="50"/>
                      <a:pt x="17" y="49"/>
                      <a:pt x="17" y="49"/>
                    </a:cubicBezTo>
                    <a:cubicBezTo>
                      <a:pt x="17" y="49"/>
                      <a:pt x="17" y="49"/>
                      <a:pt x="18" y="49"/>
                    </a:cubicBezTo>
                    <a:cubicBezTo>
                      <a:pt x="33" y="57"/>
                      <a:pt x="33" y="57"/>
                      <a:pt x="33" y="57"/>
                    </a:cubicBezTo>
                    <a:cubicBezTo>
                      <a:pt x="34" y="57"/>
                      <a:pt x="34" y="57"/>
                      <a:pt x="34" y="57"/>
                    </a:cubicBezTo>
                    <a:cubicBezTo>
                      <a:pt x="50" y="49"/>
                      <a:pt x="50" y="49"/>
                      <a:pt x="50" y="49"/>
                    </a:cubicBezTo>
                    <a:cubicBezTo>
                      <a:pt x="50" y="49"/>
                      <a:pt x="51" y="49"/>
                      <a:pt x="51" y="49"/>
                    </a:cubicBezTo>
                    <a:cubicBezTo>
                      <a:pt x="51" y="49"/>
                      <a:pt x="51" y="50"/>
                      <a:pt x="51" y="50"/>
                    </a:cubicBezTo>
                    <a:cubicBezTo>
                      <a:pt x="51" y="82"/>
                      <a:pt x="51" y="82"/>
                      <a:pt x="51" y="82"/>
                    </a:cubicBezTo>
                    <a:cubicBezTo>
                      <a:pt x="51" y="82"/>
                      <a:pt x="51" y="83"/>
                      <a:pt x="51" y="83"/>
                    </a:cubicBezTo>
                    <a:cubicBezTo>
                      <a:pt x="51" y="83"/>
                      <a:pt x="50" y="83"/>
                      <a:pt x="50" y="83"/>
                    </a:cubicBezTo>
                    <a:cubicBezTo>
                      <a:pt x="17" y="66"/>
                      <a:pt x="17" y="66"/>
                      <a:pt x="17" y="66"/>
                    </a:cubicBezTo>
                    <a:cubicBezTo>
                      <a:pt x="17" y="66"/>
                      <a:pt x="16" y="66"/>
                      <a:pt x="16" y="65"/>
                    </a:cubicBezTo>
                    <a:lnTo>
                      <a:pt x="16" y="5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n-lt"/>
                  <a:cs typeface="+mn-ea"/>
                  <a:sym typeface="+mn-lt"/>
                </a:endParaRPr>
              </a:p>
            </p:txBody>
          </p:sp>
        </p:grpSp>
      </p:grpSp>
      <p:sp>
        <p:nvSpPr>
          <p:cNvPr id="46116" name="Rectangle 20"/>
          <p:cNvSpPr>
            <a:spLocks noChangeArrowheads="1"/>
          </p:cNvSpPr>
          <p:nvPr/>
        </p:nvSpPr>
        <p:spPr bwMode="auto">
          <a:xfrm>
            <a:off x="4860587" y="1828801"/>
            <a:ext cx="2494908" cy="4410318"/>
          </a:xfrm>
          <a:prstGeom prst="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zh-CN" altLang="zh-CN">
              <a:latin typeface="+mn-lt"/>
              <a:cs typeface="+mn-ea"/>
              <a:sym typeface="+mn-lt"/>
            </a:endParaRPr>
          </a:p>
        </p:txBody>
      </p:sp>
      <p:grpSp>
        <p:nvGrpSpPr>
          <p:cNvPr id="57" name="Group 56"/>
          <p:cNvGrpSpPr>
            <a:grpSpLocks/>
          </p:cNvGrpSpPr>
          <p:nvPr/>
        </p:nvGrpSpPr>
        <p:grpSpPr bwMode="auto">
          <a:xfrm>
            <a:off x="8705851" y="2516190"/>
            <a:ext cx="2578100" cy="1105377"/>
            <a:chOff x="8611449" y="3180140"/>
            <a:chExt cx="2576783" cy="1104333"/>
          </a:xfrm>
        </p:grpSpPr>
        <p:sp>
          <p:nvSpPr>
            <p:cNvPr id="58" name="TextBox 57"/>
            <p:cNvSpPr txBox="1"/>
            <p:nvPr/>
          </p:nvSpPr>
          <p:spPr>
            <a:xfrm>
              <a:off x="8611449" y="3546506"/>
              <a:ext cx="2576783" cy="737967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ctr"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这里输入你要写的文字作为填充文本吧！这里输入你要写的文字作为填充文本吧！这里输入你要写的文字作为填充文本吧！</a:t>
              </a:r>
              <a:endParaRPr lang="en-US" altLang="zh-CN" sz="1200" dirty="0">
                <a:solidFill>
                  <a:schemeClr val="accent5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8611449" y="3180140"/>
              <a:ext cx="2113470" cy="245830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ea"/>
                  <a:sym typeface="+mn-lt"/>
                </a:rPr>
                <a:t>输入你的标题</a:t>
              </a:r>
            </a:p>
          </p:txBody>
        </p:sp>
      </p:grpSp>
      <p:grpSp>
        <p:nvGrpSpPr>
          <p:cNvPr id="60" name="Group 59"/>
          <p:cNvGrpSpPr>
            <a:grpSpLocks/>
          </p:cNvGrpSpPr>
          <p:nvPr/>
        </p:nvGrpSpPr>
        <p:grpSpPr bwMode="auto">
          <a:xfrm>
            <a:off x="8705851" y="4192588"/>
            <a:ext cx="2578100" cy="1103789"/>
            <a:chOff x="8611449" y="3180140"/>
            <a:chExt cx="2576783" cy="1104653"/>
          </a:xfrm>
        </p:grpSpPr>
        <p:sp>
          <p:nvSpPr>
            <p:cNvPr id="61" name="TextBox 60"/>
            <p:cNvSpPr txBox="1"/>
            <p:nvPr/>
          </p:nvSpPr>
          <p:spPr>
            <a:xfrm>
              <a:off x="8611449" y="3545551"/>
              <a:ext cx="2576783" cy="739242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ctr"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这里输入你要写的文字作为填充文本吧！这里输入你要写的文字作为填充文本吧！这里输入你要写的文字作为填充文本吧！</a:t>
              </a:r>
              <a:endParaRPr lang="en-US" altLang="zh-CN" sz="1200" dirty="0">
                <a:solidFill>
                  <a:schemeClr val="accent5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8611449" y="3180140"/>
              <a:ext cx="2113470" cy="246254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ea"/>
                  <a:sym typeface="+mn-lt"/>
                </a:rPr>
                <a:t>输入你的标题</a:t>
              </a:r>
            </a:p>
          </p:txBody>
        </p:sp>
      </p:grpSp>
      <p:grpSp>
        <p:nvGrpSpPr>
          <p:cNvPr id="70" name="Group 69"/>
          <p:cNvGrpSpPr>
            <a:grpSpLocks/>
          </p:cNvGrpSpPr>
          <p:nvPr/>
        </p:nvGrpSpPr>
        <p:grpSpPr bwMode="auto">
          <a:xfrm>
            <a:off x="1001714" y="2516187"/>
            <a:ext cx="2511425" cy="1105376"/>
            <a:chOff x="1159130" y="2021611"/>
            <a:chExt cx="2511345" cy="1104333"/>
          </a:xfrm>
        </p:grpSpPr>
        <p:sp>
          <p:nvSpPr>
            <p:cNvPr id="71" name="TextBox 70"/>
            <p:cNvSpPr txBox="1"/>
            <p:nvPr/>
          </p:nvSpPr>
          <p:spPr>
            <a:xfrm>
              <a:off x="1159130" y="2387977"/>
              <a:ext cx="2511345" cy="737967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ctr"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这里输入你要写的文字作为填充文本吧！这里输入你要写的文字作为填充文本吧！这里输入你要写的文字作为填充文本吧！</a:t>
              </a:r>
              <a:endParaRPr lang="en-US" altLang="zh-CN" sz="1200" dirty="0">
                <a:solidFill>
                  <a:schemeClr val="accent5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1557579" y="2021611"/>
              <a:ext cx="2112896" cy="245830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r"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ea"/>
                  <a:sym typeface="+mn-lt"/>
                </a:rPr>
                <a:t>输入你的标题</a:t>
              </a:r>
            </a:p>
          </p:txBody>
        </p:sp>
      </p:grpSp>
      <p:grpSp>
        <p:nvGrpSpPr>
          <p:cNvPr id="73" name="Group 72"/>
          <p:cNvGrpSpPr>
            <a:grpSpLocks/>
          </p:cNvGrpSpPr>
          <p:nvPr/>
        </p:nvGrpSpPr>
        <p:grpSpPr bwMode="auto">
          <a:xfrm>
            <a:off x="1001714" y="4192587"/>
            <a:ext cx="2511425" cy="1103789"/>
            <a:chOff x="1159130" y="2021611"/>
            <a:chExt cx="2511345" cy="1104654"/>
          </a:xfrm>
        </p:grpSpPr>
        <p:sp>
          <p:nvSpPr>
            <p:cNvPr id="74" name="TextBox 73"/>
            <p:cNvSpPr txBox="1"/>
            <p:nvPr/>
          </p:nvSpPr>
          <p:spPr>
            <a:xfrm>
              <a:off x="1159130" y="2387022"/>
              <a:ext cx="2511345" cy="739243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ctr"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这里输入你要写的文字作为填充文本吧！这里输入你要写的文字作为填充文本吧！这里输入你要写的文字作为填充文本吧！</a:t>
              </a:r>
              <a:endParaRPr lang="en-US" altLang="zh-CN" sz="1200" dirty="0">
                <a:solidFill>
                  <a:schemeClr val="accent5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1557579" y="2021611"/>
              <a:ext cx="2112896" cy="246254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r"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ea"/>
                  <a:sym typeface="+mn-lt"/>
                </a:rPr>
                <a:t>输入你的标题</a:t>
              </a:r>
            </a:p>
          </p:txBody>
        </p:sp>
      </p:grpSp>
      <p:sp>
        <p:nvSpPr>
          <p:cNvPr id="50" name="矩形 49"/>
          <p:cNvSpPr/>
          <p:nvPr/>
        </p:nvSpPr>
        <p:spPr>
          <a:xfrm>
            <a:off x="4141655" y="0"/>
            <a:ext cx="3908692" cy="647700"/>
          </a:xfrm>
          <a:prstGeom prst="rect">
            <a:avLst/>
          </a:prstGeom>
          <a:solidFill>
            <a:srgbClr val="7DD7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等腰三角形 50"/>
          <p:cNvSpPr/>
          <p:nvPr/>
        </p:nvSpPr>
        <p:spPr>
          <a:xfrm flipV="1">
            <a:off x="8035741" y="0"/>
            <a:ext cx="346259" cy="647700"/>
          </a:xfrm>
          <a:prstGeom prst="triangle">
            <a:avLst>
              <a:gd name="adj" fmla="val 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等腰三角形 51"/>
          <p:cNvSpPr/>
          <p:nvPr/>
        </p:nvSpPr>
        <p:spPr>
          <a:xfrm flipH="1" flipV="1">
            <a:off x="3795396" y="0"/>
            <a:ext cx="346259" cy="647700"/>
          </a:xfrm>
          <a:prstGeom prst="triangle">
            <a:avLst>
              <a:gd name="adj" fmla="val 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PA_文本框 7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649453" y="127441"/>
            <a:ext cx="28931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0960" tIns="30480" rIns="60960" bIns="3048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450940"/>
            <a:r>
              <a:rPr lang="zh-CN" altLang="en-US" sz="2400" b="1" spc="300" dirty="0">
                <a:solidFill>
                  <a:schemeClr val="bg1"/>
                </a:solidFill>
                <a:cs typeface="+mn-ea"/>
                <a:sym typeface="+mn-lt"/>
              </a:rPr>
              <a:t>在此输入你的标题</a:t>
            </a:r>
            <a:endParaRPr lang="en-CA" sz="2400" b="1" spc="3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6" name="PA_文本框 7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727200" y="736939"/>
            <a:ext cx="8737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0960" tIns="30480" rIns="60960" bIns="30480" anchor="ctr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450940">
              <a:lnSpc>
                <a:spcPct val="130000"/>
              </a:lnSpc>
            </a:pP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PPT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模板对于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PPT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就像衣服对于人。这里输入你要写的文字作为填充文本吧！这里输入你要写的文字作为填充文本吧！这里输入你要写的文字作为填充文本吧！。同时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PPT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模板可以让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PPT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思路更清晰、逻辑更严谨，更方便处理图表、文字、图片等内容。</a:t>
            </a:r>
            <a:endParaRPr lang="en-US" sz="1000" i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40146999"/>
      </p:ext>
    </p:extLst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8"/>
          <p:cNvSpPr>
            <a:spLocks noChangeArrowheads="1"/>
          </p:cNvSpPr>
          <p:nvPr/>
        </p:nvSpPr>
        <p:spPr bwMode="auto">
          <a:xfrm>
            <a:off x="0" y="0"/>
            <a:ext cx="12192000" cy="43370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/>
          <a:lstStyle/>
          <a:p>
            <a:pPr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ea"/>
              <a:sym typeface="+mn-lt"/>
            </a:endParaRP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900114" y="993777"/>
            <a:ext cx="2909887" cy="5294313"/>
            <a:chOff x="2777030" y="1276350"/>
            <a:chExt cx="1871170" cy="3403312"/>
          </a:xfrm>
        </p:grpSpPr>
        <p:pic>
          <p:nvPicPr>
            <p:cNvPr id="47132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7030" y="1276350"/>
              <a:ext cx="1871170" cy="3403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2961799" y="1874353"/>
              <a:ext cx="1501632" cy="2211388"/>
            </a:xfrm>
            <a:prstGeom prst="rect">
              <a:avLst/>
            </a:prstGeom>
            <a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>
                <a:cs typeface="+mn-ea"/>
                <a:sym typeface="+mn-lt"/>
              </a:endParaRPr>
            </a:p>
          </p:txBody>
        </p:sp>
      </p:grpSp>
      <p:sp>
        <p:nvSpPr>
          <p:cNvPr id="31" name="Title 1"/>
          <p:cNvSpPr txBox="1">
            <a:spLocks/>
          </p:cNvSpPr>
          <p:nvPr/>
        </p:nvSpPr>
        <p:spPr bwMode="auto">
          <a:xfrm>
            <a:off x="4156077" y="841375"/>
            <a:ext cx="5402263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4000" b="1" dirty="0">
                <a:solidFill>
                  <a:schemeClr val="bg1"/>
                </a:solidFill>
                <a:cs typeface="+mn-ea"/>
                <a:sym typeface="+mn-lt"/>
              </a:rPr>
              <a:t>输入你的标题</a:t>
            </a:r>
          </a:p>
        </p:txBody>
      </p:sp>
      <p:sp>
        <p:nvSpPr>
          <p:cNvPr id="32" name="Subtitle 2"/>
          <p:cNvSpPr txBox="1">
            <a:spLocks/>
          </p:cNvSpPr>
          <p:nvPr/>
        </p:nvSpPr>
        <p:spPr bwMode="auto">
          <a:xfrm>
            <a:off x="4194175" y="1745574"/>
            <a:ext cx="730885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20" tIns="60960" rIns="121920" bIns="60960">
            <a:spAutoFit/>
          </a:bodyPr>
          <a:lstStyle>
            <a:lvl1pPr defTabSz="12176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2176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2176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2176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2176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217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217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217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217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>
                <a:solidFill>
                  <a:schemeClr val="bg1"/>
                </a:solidFill>
              </a:rPr>
              <a:t>这里输入你要写的文字作为填充文本吧！这里输入你要写的文字作为填充文本吧！这里输入你要写的文字作为填充文本吧！</a:t>
            </a:r>
            <a:endParaRPr lang="en-US" altLang="zh-CN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035552" y="4318171"/>
            <a:ext cx="5407025" cy="1015663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这里输入你要写的文字作为填充文本吧！这里输入你要写的文字作为填充文本吧！这里输入你要写的文字作为填充文本吧！</a:t>
            </a:r>
            <a:endParaRPr lang="en-US" sz="2000" dirty="0">
              <a:solidFill>
                <a:schemeClr val="accent5">
                  <a:lumMod val="7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grpSp>
        <p:nvGrpSpPr>
          <p:cNvPr id="37" name="Group 36"/>
          <p:cNvGrpSpPr>
            <a:grpSpLocks/>
          </p:cNvGrpSpPr>
          <p:nvPr/>
        </p:nvGrpSpPr>
        <p:grpSpPr bwMode="auto">
          <a:xfrm>
            <a:off x="4084639" y="3055940"/>
            <a:ext cx="2374900" cy="1292695"/>
            <a:chOff x="1019773" y="3948963"/>
            <a:chExt cx="2374312" cy="1292603"/>
          </a:xfrm>
        </p:grpSpPr>
        <p:sp>
          <p:nvSpPr>
            <p:cNvPr id="47130" name="TextBox 37"/>
            <p:cNvSpPr txBox="1">
              <a:spLocks noChangeArrowheads="1"/>
            </p:cNvSpPr>
            <p:nvPr/>
          </p:nvSpPr>
          <p:spPr bwMode="auto">
            <a:xfrm>
              <a:off x="1019773" y="4410628"/>
              <a:ext cx="2374312" cy="830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zh-CN" altLang="en-US" sz="1200" dirty="0">
                  <a:solidFill>
                    <a:schemeClr val="bg1"/>
                  </a:solidFill>
                </a:rPr>
                <a:t>这里输入你要写的文字作为填充文本吧！这里输入你要写的文字作为填充文本吧！这里输入你要写的文字作为填充文本吧！</a:t>
              </a:r>
              <a:endParaRPr lang="en-US" altLang="zh-CN" sz="1200" b="1" dirty="0">
                <a:solidFill>
                  <a:schemeClr val="bg1"/>
                </a:solidFill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47131" name="TextBox 38"/>
            <p:cNvSpPr txBox="1">
              <a:spLocks noChangeArrowheads="1"/>
            </p:cNvSpPr>
            <p:nvPr/>
          </p:nvSpPr>
          <p:spPr bwMode="auto">
            <a:xfrm>
              <a:off x="1504883" y="3948963"/>
              <a:ext cx="1415421" cy="461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50000"/>
                </a:lnSpc>
              </a:pPr>
              <a:r>
                <a:rPr lang="zh-CN" altLang="en-US" sz="1600" b="1" dirty="0">
                  <a:solidFill>
                    <a:schemeClr val="bg1"/>
                  </a:solidFill>
                  <a:latin typeface="+mn-lt"/>
                  <a:cs typeface="+mn-ea"/>
                  <a:sym typeface="+mn-lt"/>
                </a:rPr>
                <a:t>输入你的标题</a:t>
              </a:r>
            </a:p>
          </p:txBody>
        </p:sp>
      </p:grpSp>
      <p:grpSp>
        <p:nvGrpSpPr>
          <p:cNvPr id="40" name="Group 39"/>
          <p:cNvGrpSpPr>
            <a:grpSpLocks/>
          </p:cNvGrpSpPr>
          <p:nvPr/>
        </p:nvGrpSpPr>
        <p:grpSpPr bwMode="auto">
          <a:xfrm>
            <a:off x="6562726" y="3055940"/>
            <a:ext cx="2373313" cy="1292695"/>
            <a:chOff x="1019773" y="3948963"/>
            <a:chExt cx="2374312" cy="1292603"/>
          </a:xfrm>
        </p:grpSpPr>
        <p:sp>
          <p:nvSpPr>
            <p:cNvPr id="47128" name="TextBox 40"/>
            <p:cNvSpPr txBox="1">
              <a:spLocks noChangeArrowheads="1"/>
            </p:cNvSpPr>
            <p:nvPr/>
          </p:nvSpPr>
          <p:spPr bwMode="auto">
            <a:xfrm>
              <a:off x="1019773" y="4410628"/>
              <a:ext cx="2374312" cy="830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zh-CN" altLang="en-US" sz="1200" dirty="0">
                  <a:solidFill>
                    <a:schemeClr val="bg1"/>
                  </a:solidFill>
                </a:rPr>
                <a:t>这里输入你要写的文字作为填充文本吧！这里输入你要写的文字作为填充文本吧！这里输入你要写的文字作为填充文本吧！</a:t>
              </a:r>
              <a:endParaRPr lang="en-US" altLang="zh-CN" sz="1200" b="1" dirty="0">
                <a:solidFill>
                  <a:schemeClr val="bg1"/>
                </a:solidFill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47129" name="TextBox 41"/>
            <p:cNvSpPr txBox="1">
              <a:spLocks noChangeArrowheads="1"/>
            </p:cNvSpPr>
            <p:nvPr/>
          </p:nvSpPr>
          <p:spPr bwMode="auto">
            <a:xfrm>
              <a:off x="1504409" y="3948963"/>
              <a:ext cx="1416368" cy="461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50000"/>
                </a:lnSpc>
              </a:pPr>
              <a:r>
                <a:rPr lang="zh-CN" altLang="en-US" sz="1600" b="1" dirty="0">
                  <a:solidFill>
                    <a:schemeClr val="bg1"/>
                  </a:solidFill>
                  <a:latin typeface="+mn-lt"/>
                  <a:cs typeface="+mn-ea"/>
                  <a:sym typeface="+mn-lt"/>
                </a:rPr>
                <a:t>输入你的标题</a:t>
              </a:r>
            </a:p>
          </p:txBody>
        </p:sp>
      </p:grpSp>
      <p:grpSp>
        <p:nvGrpSpPr>
          <p:cNvPr id="43" name="Group 42"/>
          <p:cNvGrpSpPr>
            <a:grpSpLocks/>
          </p:cNvGrpSpPr>
          <p:nvPr/>
        </p:nvGrpSpPr>
        <p:grpSpPr bwMode="auto">
          <a:xfrm>
            <a:off x="9031289" y="3055940"/>
            <a:ext cx="2374900" cy="1292695"/>
            <a:chOff x="1019773" y="3948963"/>
            <a:chExt cx="2374312" cy="1292603"/>
          </a:xfrm>
        </p:grpSpPr>
        <p:sp>
          <p:nvSpPr>
            <p:cNvPr id="47126" name="TextBox 43"/>
            <p:cNvSpPr txBox="1">
              <a:spLocks noChangeArrowheads="1"/>
            </p:cNvSpPr>
            <p:nvPr/>
          </p:nvSpPr>
          <p:spPr bwMode="auto">
            <a:xfrm>
              <a:off x="1019773" y="4410628"/>
              <a:ext cx="2374312" cy="830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zh-CN" altLang="en-US" sz="1200" dirty="0">
                  <a:solidFill>
                    <a:schemeClr val="bg1"/>
                  </a:solidFill>
                </a:rPr>
                <a:t>这里输入你要写的文字作为填充文本吧！这里输入你要写的文字作为填充文本吧！这里输入你要写的文字作为填充文本吧！</a:t>
              </a:r>
              <a:endParaRPr lang="en-US" altLang="zh-CN" sz="1200" b="1" dirty="0">
                <a:solidFill>
                  <a:schemeClr val="bg1"/>
                </a:solidFill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47127" name="TextBox 44"/>
            <p:cNvSpPr txBox="1">
              <a:spLocks noChangeArrowheads="1"/>
            </p:cNvSpPr>
            <p:nvPr/>
          </p:nvSpPr>
          <p:spPr bwMode="auto">
            <a:xfrm>
              <a:off x="1504887" y="3948963"/>
              <a:ext cx="1415421" cy="461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50000"/>
                </a:lnSpc>
              </a:pPr>
              <a:r>
                <a:rPr lang="zh-CN" altLang="en-US" sz="1600" b="1" dirty="0">
                  <a:solidFill>
                    <a:schemeClr val="bg1"/>
                  </a:solidFill>
                  <a:latin typeface="+mn-lt"/>
                  <a:cs typeface="+mn-ea"/>
                  <a:sym typeface="+mn-lt"/>
                </a:rPr>
                <a:t>输入你的标题</a:t>
              </a:r>
            </a:p>
          </p:txBody>
        </p:sp>
      </p:grp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7373939" y="2343152"/>
            <a:ext cx="722312" cy="720725"/>
            <a:chOff x="7374702" y="2343269"/>
            <a:chExt cx="720966" cy="720966"/>
          </a:xfrm>
        </p:grpSpPr>
        <p:sp>
          <p:nvSpPr>
            <p:cNvPr id="18" name="Rounded Rectangle 17"/>
            <p:cNvSpPr/>
            <p:nvPr/>
          </p:nvSpPr>
          <p:spPr>
            <a:xfrm>
              <a:off x="7374702" y="2343269"/>
              <a:ext cx="720966" cy="720966"/>
            </a:xfrm>
            <a:prstGeom prst="roundRect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cs typeface="+mn-ea"/>
                <a:sym typeface="+mn-lt"/>
              </a:endParaRPr>
            </a:p>
          </p:txBody>
        </p:sp>
        <p:sp>
          <p:nvSpPr>
            <p:cNvPr id="47125" name="Freeform 82"/>
            <p:cNvSpPr>
              <a:spLocks noEditPoints="1"/>
            </p:cNvSpPr>
            <p:nvPr/>
          </p:nvSpPr>
          <p:spPr bwMode="auto">
            <a:xfrm flipH="1">
              <a:off x="7529578" y="2524068"/>
              <a:ext cx="440002" cy="386262"/>
            </a:xfrm>
            <a:custGeom>
              <a:avLst/>
              <a:gdLst>
                <a:gd name="T0" fmla="*/ 436038 w 111"/>
                <a:gd name="T1" fmla="*/ 51767 h 97"/>
                <a:gd name="T2" fmla="*/ 400362 w 111"/>
                <a:gd name="T3" fmla="*/ 11946 h 97"/>
                <a:gd name="T4" fmla="*/ 380542 w 111"/>
                <a:gd name="T5" fmla="*/ 11946 h 97"/>
                <a:gd name="T6" fmla="*/ 376578 w 111"/>
                <a:gd name="T7" fmla="*/ 19910 h 97"/>
                <a:gd name="T8" fmla="*/ 364686 w 111"/>
                <a:gd name="T9" fmla="*/ 23892 h 97"/>
                <a:gd name="T10" fmla="*/ 364686 w 111"/>
                <a:gd name="T11" fmla="*/ 23892 h 97"/>
                <a:gd name="T12" fmla="*/ 265587 w 111"/>
                <a:gd name="T13" fmla="*/ 127427 h 97"/>
                <a:gd name="T14" fmla="*/ 261623 w 111"/>
                <a:gd name="T15" fmla="*/ 147337 h 97"/>
                <a:gd name="T16" fmla="*/ 269551 w 111"/>
                <a:gd name="T17" fmla="*/ 163265 h 97"/>
                <a:gd name="T18" fmla="*/ 269551 w 111"/>
                <a:gd name="T19" fmla="*/ 163265 h 97"/>
                <a:gd name="T20" fmla="*/ 273515 w 111"/>
                <a:gd name="T21" fmla="*/ 163265 h 97"/>
                <a:gd name="T22" fmla="*/ 249731 w 111"/>
                <a:gd name="T23" fmla="*/ 183176 h 97"/>
                <a:gd name="T24" fmla="*/ 178379 w 111"/>
                <a:gd name="T25" fmla="*/ 111498 h 97"/>
                <a:gd name="T26" fmla="*/ 154595 w 111"/>
                <a:gd name="T27" fmla="*/ 27875 h 97"/>
                <a:gd name="T28" fmla="*/ 71352 w 111"/>
                <a:gd name="T29" fmla="*/ 3982 h 97"/>
                <a:gd name="T30" fmla="*/ 118919 w 111"/>
                <a:gd name="T31" fmla="*/ 55749 h 97"/>
                <a:gd name="T32" fmla="*/ 107028 w 111"/>
                <a:gd name="T33" fmla="*/ 103534 h 97"/>
                <a:gd name="T34" fmla="*/ 59460 w 111"/>
                <a:gd name="T35" fmla="*/ 115480 h 97"/>
                <a:gd name="T36" fmla="*/ 11892 w 111"/>
                <a:gd name="T37" fmla="*/ 67695 h 97"/>
                <a:gd name="T38" fmla="*/ 35676 w 111"/>
                <a:gd name="T39" fmla="*/ 147337 h 97"/>
                <a:gd name="T40" fmla="*/ 122883 w 111"/>
                <a:gd name="T41" fmla="*/ 171230 h 97"/>
                <a:gd name="T42" fmla="*/ 122883 w 111"/>
                <a:gd name="T43" fmla="*/ 171230 h 97"/>
                <a:gd name="T44" fmla="*/ 190271 w 111"/>
                <a:gd name="T45" fmla="*/ 238925 h 97"/>
                <a:gd name="T46" fmla="*/ 126847 w 111"/>
                <a:gd name="T47" fmla="*/ 310602 h 97"/>
                <a:gd name="T48" fmla="*/ 122883 w 111"/>
                <a:gd name="T49" fmla="*/ 306620 h 97"/>
                <a:gd name="T50" fmla="*/ 103064 w 111"/>
                <a:gd name="T51" fmla="*/ 318567 h 97"/>
                <a:gd name="T52" fmla="*/ 71352 w 111"/>
                <a:gd name="T53" fmla="*/ 370334 h 97"/>
                <a:gd name="T54" fmla="*/ 79280 w 111"/>
                <a:gd name="T55" fmla="*/ 378298 h 97"/>
                <a:gd name="T56" fmla="*/ 130811 w 111"/>
                <a:gd name="T57" fmla="*/ 346441 h 97"/>
                <a:gd name="T58" fmla="*/ 146667 w 111"/>
                <a:gd name="T59" fmla="*/ 330513 h 97"/>
                <a:gd name="T60" fmla="*/ 138739 w 111"/>
                <a:gd name="T61" fmla="*/ 326531 h 97"/>
                <a:gd name="T62" fmla="*/ 210091 w 111"/>
                <a:gd name="T63" fmla="*/ 254853 h 97"/>
                <a:gd name="T64" fmla="*/ 325047 w 111"/>
                <a:gd name="T65" fmla="*/ 370334 h 97"/>
                <a:gd name="T66" fmla="*/ 352794 w 111"/>
                <a:gd name="T67" fmla="*/ 386262 h 97"/>
                <a:gd name="T68" fmla="*/ 380542 w 111"/>
                <a:gd name="T69" fmla="*/ 370334 h 97"/>
                <a:gd name="T70" fmla="*/ 380542 w 111"/>
                <a:gd name="T71" fmla="*/ 314585 h 97"/>
                <a:gd name="T72" fmla="*/ 265587 w 111"/>
                <a:gd name="T73" fmla="*/ 199104 h 97"/>
                <a:gd name="T74" fmla="*/ 285407 w 111"/>
                <a:gd name="T75" fmla="*/ 179194 h 97"/>
                <a:gd name="T76" fmla="*/ 297299 w 111"/>
                <a:gd name="T77" fmla="*/ 187158 h 97"/>
                <a:gd name="T78" fmla="*/ 325047 w 111"/>
                <a:gd name="T79" fmla="*/ 183176 h 97"/>
                <a:gd name="T80" fmla="*/ 420182 w 111"/>
                <a:gd name="T81" fmla="*/ 83624 h 97"/>
                <a:gd name="T82" fmla="*/ 420182 w 111"/>
                <a:gd name="T83" fmla="*/ 79642 h 97"/>
                <a:gd name="T84" fmla="*/ 420182 w 111"/>
                <a:gd name="T85" fmla="*/ 79642 h 97"/>
                <a:gd name="T86" fmla="*/ 424146 w 111"/>
                <a:gd name="T87" fmla="*/ 71677 h 97"/>
                <a:gd name="T88" fmla="*/ 436038 w 111"/>
                <a:gd name="T89" fmla="*/ 71677 h 97"/>
                <a:gd name="T90" fmla="*/ 436038 w 111"/>
                <a:gd name="T91" fmla="*/ 51767 h 97"/>
                <a:gd name="T92" fmla="*/ 356758 w 111"/>
                <a:gd name="T93" fmla="*/ 334495 h 97"/>
                <a:gd name="T94" fmla="*/ 372614 w 111"/>
                <a:gd name="T95" fmla="*/ 346441 h 97"/>
                <a:gd name="T96" fmla="*/ 356758 w 111"/>
                <a:gd name="T97" fmla="*/ 366352 h 97"/>
                <a:gd name="T98" fmla="*/ 340902 w 111"/>
                <a:gd name="T99" fmla="*/ 346441 h 97"/>
                <a:gd name="T100" fmla="*/ 356758 w 111"/>
                <a:gd name="T101" fmla="*/ 334495 h 97"/>
                <a:gd name="T102" fmla="*/ 301263 w 111"/>
                <a:gd name="T103" fmla="*/ 127427 h 97"/>
                <a:gd name="T104" fmla="*/ 293335 w 111"/>
                <a:gd name="T105" fmla="*/ 123445 h 97"/>
                <a:gd name="T106" fmla="*/ 368650 w 111"/>
                <a:gd name="T107" fmla="*/ 51767 h 97"/>
                <a:gd name="T108" fmla="*/ 376578 w 111"/>
                <a:gd name="T109" fmla="*/ 55749 h 97"/>
                <a:gd name="T110" fmla="*/ 301263 w 111"/>
                <a:gd name="T111" fmla="*/ 127427 h 97"/>
                <a:gd name="T112" fmla="*/ 301263 w 111"/>
                <a:gd name="T113" fmla="*/ 127427 h 97"/>
                <a:gd name="T114" fmla="*/ 325047 w 111"/>
                <a:gd name="T115" fmla="*/ 155301 h 97"/>
                <a:gd name="T116" fmla="*/ 317119 w 111"/>
                <a:gd name="T117" fmla="*/ 147337 h 97"/>
                <a:gd name="T118" fmla="*/ 392434 w 111"/>
                <a:gd name="T119" fmla="*/ 71677 h 97"/>
                <a:gd name="T120" fmla="*/ 400362 w 111"/>
                <a:gd name="T121" fmla="*/ 79642 h 97"/>
                <a:gd name="T122" fmla="*/ 325047 w 111"/>
                <a:gd name="T123" fmla="*/ 155301 h 97"/>
                <a:gd name="T124" fmla="*/ 325047 w 111"/>
                <a:gd name="T125" fmla="*/ 155301 h 9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11" h="97">
                  <a:moveTo>
                    <a:pt x="110" y="13"/>
                  </a:moveTo>
                  <a:cubicBezTo>
                    <a:pt x="101" y="3"/>
                    <a:pt x="101" y="3"/>
                    <a:pt x="101" y="3"/>
                  </a:cubicBezTo>
                  <a:cubicBezTo>
                    <a:pt x="99" y="1"/>
                    <a:pt x="97" y="1"/>
                    <a:pt x="96" y="3"/>
                  </a:cubicBezTo>
                  <a:cubicBezTo>
                    <a:pt x="95" y="4"/>
                    <a:pt x="95" y="4"/>
                    <a:pt x="95" y="5"/>
                  </a:cubicBezTo>
                  <a:cubicBezTo>
                    <a:pt x="94" y="5"/>
                    <a:pt x="93" y="6"/>
                    <a:pt x="92" y="6"/>
                  </a:cubicBezTo>
                  <a:cubicBezTo>
                    <a:pt x="92" y="6"/>
                    <a:pt x="92" y="6"/>
                    <a:pt x="92" y="6"/>
                  </a:cubicBezTo>
                  <a:cubicBezTo>
                    <a:pt x="67" y="32"/>
                    <a:pt x="67" y="32"/>
                    <a:pt x="67" y="32"/>
                  </a:cubicBezTo>
                  <a:cubicBezTo>
                    <a:pt x="67" y="33"/>
                    <a:pt x="67" y="36"/>
                    <a:pt x="66" y="37"/>
                  </a:cubicBezTo>
                  <a:cubicBezTo>
                    <a:pt x="68" y="41"/>
                    <a:pt x="68" y="41"/>
                    <a:pt x="68" y="41"/>
                  </a:cubicBezTo>
                  <a:cubicBezTo>
                    <a:pt x="68" y="41"/>
                    <a:pt x="68" y="41"/>
                    <a:pt x="68" y="41"/>
                  </a:cubicBezTo>
                  <a:cubicBezTo>
                    <a:pt x="69" y="41"/>
                    <a:pt x="69" y="41"/>
                    <a:pt x="69" y="41"/>
                  </a:cubicBezTo>
                  <a:cubicBezTo>
                    <a:pt x="63" y="46"/>
                    <a:pt x="63" y="46"/>
                    <a:pt x="63" y="46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47" y="21"/>
                    <a:pt x="45" y="13"/>
                    <a:pt x="39" y="7"/>
                  </a:cubicBezTo>
                  <a:cubicBezTo>
                    <a:pt x="34" y="1"/>
                    <a:pt x="25" y="0"/>
                    <a:pt x="18" y="1"/>
                  </a:cubicBezTo>
                  <a:cubicBezTo>
                    <a:pt x="30" y="14"/>
                    <a:pt x="30" y="14"/>
                    <a:pt x="30" y="14"/>
                  </a:cubicBezTo>
                  <a:cubicBezTo>
                    <a:pt x="27" y="26"/>
                    <a:pt x="27" y="26"/>
                    <a:pt x="27" y="26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0" y="23"/>
                    <a:pt x="3" y="32"/>
                    <a:pt x="9" y="37"/>
                  </a:cubicBezTo>
                  <a:cubicBezTo>
                    <a:pt x="14" y="43"/>
                    <a:pt x="23" y="46"/>
                    <a:pt x="31" y="43"/>
                  </a:cubicBezTo>
                  <a:cubicBezTo>
                    <a:pt x="31" y="43"/>
                    <a:pt x="31" y="43"/>
                    <a:pt x="31" y="43"/>
                  </a:cubicBezTo>
                  <a:cubicBezTo>
                    <a:pt x="48" y="60"/>
                    <a:pt x="48" y="60"/>
                    <a:pt x="48" y="60"/>
                  </a:cubicBezTo>
                  <a:cubicBezTo>
                    <a:pt x="32" y="78"/>
                    <a:pt x="32" y="78"/>
                    <a:pt x="32" y="78"/>
                  </a:cubicBezTo>
                  <a:cubicBezTo>
                    <a:pt x="31" y="77"/>
                    <a:pt x="31" y="77"/>
                    <a:pt x="31" y="77"/>
                  </a:cubicBezTo>
                  <a:cubicBezTo>
                    <a:pt x="26" y="80"/>
                    <a:pt x="26" y="80"/>
                    <a:pt x="26" y="80"/>
                  </a:cubicBezTo>
                  <a:cubicBezTo>
                    <a:pt x="18" y="93"/>
                    <a:pt x="18" y="93"/>
                    <a:pt x="18" y="93"/>
                  </a:cubicBezTo>
                  <a:cubicBezTo>
                    <a:pt x="20" y="95"/>
                    <a:pt x="20" y="95"/>
                    <a:pt x="20" y="95"/>
                  </a:cubicBezTo>
                  <a:cubicBezTo>
                    <a:pt x="33" y="87"/>
                    <a:pt x="33" y="87"/>
                    <a:pt x="33" y="87"/>
                  </a:cubicBezTo>
                  <a:cubicBezTo>
                    <a:pt x="37" y="83"/>
                    <a:pt x="37" y="83"/>
                    <a:pt x="37" y="83"/>
                  </a:cubicBezTo>
                  <a:cubicBezTo>
                    <a:pt x="35" y="82"/>
                    <a:pt x="35" y="82"/>
                    <a:pt x="35" y="82"/>
                  </a:cubicBezTo>
                  <a:cubicBezTo>
                    <a:pt x="53" y="64"/>
                    <a:pt x="53" y="64"/>
                    <a:pt x="53" y="64"/>
                  </a:cubicBezTo>
                  <a:cubicBezTo>
                    <a:pt x="82" y="93"/>
                    <a:pt x="82" y="93"/>
                    <a:pt x="82" y="93"/>
                  </a:cubicBezTo>
                  <a:cubicBezTo>
                    <a:pt x="84" y="96"/>
                    <a:pt x="86" y="97"/>
                    <a:pt x="89" y="97"/>
                  </a:cubicBezTo>
                  <a:cubicBezTo>
                    <a:pt x="91" y="97"/>
                    <a:pt x="94" y="96"/>
                    <a:pt x="96" y="93"/>
                  </a:cubicBezTo>
                  <a:cubicBezTo>
                    <a:pt x="101" y="89"/>
                    <a:pt x="101" y="83"/>
                    <a:pt x="96" y="79"/>
                  </a:cubicBezTo>
                  <a:cubicBezTo>
                    <a:pt x="67" y="50"/>
                    <a:pt x="67" y="50"/>
                    <a:pt x="67" y="50"/>
                  </a:cubicBezTo>
                  <a:cubicBezTo>
                    <a:pt x="72" y="45"/>
                    <a:pt x="72" y="45"/>
                    <a:pt x="72" y="45"/>
                  </a:cubicBezTo>
                  <a:cubicBezTo>
                    <a:pt x="75" y="47"/>
                    <a:pt x="75" y="47"/>
                    <a:pt x="75" y="47"/>
                  </a:cubicBezTo>
                  <a:cubicBezTo>
                    <a:pt x="77" y="46"/>
                    <a:pt x="79" y="46"/>
                    <a:pt x="82" y="46"/>
                  </a:cubicBezTo>
                  <a:cubicBezTo>
                    <a:pt x="106" y="21"/>
                    <a:pt x="106" y="21"/>
                    <a:pt x="106" y="21"/>
                  </a:cubicBezTo>
                  <a:cubicBezTo>
                    <a:pt x="106" y="20"/>
                    <a:pt x="106" y="20"/>
                    <a:pt x="106" y="20"/>
                  </a:cubicBezTo>
                  <a:cubicBezTo>
                    <a:pt x="106" y="20"/>
                    <a:pt x="106" y="20"/>
                    <a:pt x="106" y="20"/>
                  </a:cubicBezTo>
                  <a:cubicBezTo>
                    <a:pt x="107" y="19"/>
                    <a:pt x="107" y="19"/>
                    <a:pt x="107" y="18"/>
                  </a:cubicBezTo>
                  <a:cubicBezTo>
                    <a:pt x="109" y="18"/>
                    <a:pt x="110" y="18"/>
                    <a:pt x="110" y="18"/>
                  </a:cubicBezTo>
                  <a:cubicBezTo>
                    <a:pt x="111" y="16"/>
                    <a:pt x="111" y="14"/>
                    <a:pt x="110" y="13"/>
                  </a:cubicBezTo>
                  <a:close/>
                  <a:moveTo>
                    <a:pt x="90" y="84"/>
                  </a:moveTo>
                  <a:cubicBezTo>
                    <a:pt x="92" y="84"/>
                    <a:pt x="94" y="86"/>
                    <a:pt x="94" y="87"/>
                  </a:cubicBezTo>
                  <a:cubicBezTo>
                    <a:pt x="94" y="90"/>
                    <a:pt x="92" y="92"/>
                    <a:pt x="90" y="92"/>
                  </a:cubicBezTo>
                  <a:cubicBezTo>
                    <a:pt x="87" y="92"/>
                    <a:pt x="86" y="90"/>
                    <a:pt x="86" y="87"/>
                  </a:cubicBezTo>
                  <a:cubicBezTo>
                    <a:pt x="86" y="86"/>
                    <a:pt x="87" y="84"/>
                    <a:pt x="90" y="84"/>
                  </a:cubicBezTo>
                  <a:close/>
                  <a:moveTo>
                    <a:pt x="76" y="32"/>
                  </a:moveTo>
                  <a:cubicBezTo>
                    <a:pt x="74" y="31"/>
                    <a:pt x="74" y="31"/>
                    <a:pt x="74" y="31"/>
                  </a:cubicBezTo>
                  <a:cubicBezTo>
                    <a:pt x="93" y="13"/>
                    <a:pt x="93" y="13"/>
                    <a:pt x="93" y="13"/>
                  </a:cubicBezTo>
                  <a:cubicBezTo>
                    <a:pt x="95" y="14"/>
                    <a:pt x="95" y="14"/>
                    <a:pt x="95" y="14"/>
                  </a:cubicBezTo>
                  <a:cubicBezTo>
                    <a:pt x="76" y="32"/>
                    <a:pt x="76" y="32"/>
                    <a:pt x="76" y="32"/>
                  </a:cubicBezTo>
                  <a:cubicBezTo>
                    <a:pt x="76" y="32"/>
                    <a:pt x="76" y="32"/>
                    <a:pt x="76" y="32"/>
                  </a:cubicBezTo>
                  <a:close/>
                  <a:moveTo>
                    <a:pt x="82" y="39"/>
                  </a:moveTo>
                  <a:cubicBezTo>
                    <a:pt x="80" y="37"/>
                    <a:pt x="80" y="37"/>
                    <a:pt x="80" y="37"/>
                  </a:cubicBezTo>
                  <a:cubicBezTo>
                    <a:pt x="99" y="18"/>
                    <a:pt x="99" y="18"/>
                    <a:pt x="99" y="18"/>
                  </a:cubicBezTo>
                  <a:cubicBezTo>
                    <a:pt x="101" y="20"/>
                    <a:pt x="101" y="20"/>
                    <a:pt x="101" y="20"/>
                  </a:cubicBezTo>
                  <a:cubicBezTo>
                    <a:pt x="82" y="39"/>
                    <a:pt x="82" y="39"/>
                    <a:pt x="82" y="39"/>
                  </a:cubicBezTo>
                  <a:cubicBezTo>
                    <a:pt x="82" y="39"/>
                    <a:pt x="82" y="39"/>
                    <a:pt x="82" y="3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+mn-lt"/>
                <a:cs typeface="+mn-ea"/>
                <a:sym typeface="+mn-lt"/>
              </a:endParaRPr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9853614" y="2343152"/>
            <a:ext cx="720725" cy="720725"/>
            <a:chOff x="9853601" y="2343269"/>
            <a:chExt cx="720966" cy="720966"/>
          </a:xfrm>
        </p:grpSpPr>
        <p:sp>
          <p:nvSpPr>
            <p:cNvPr id="15" name="Rounded Rectangle 14"/>
            <p:cNvSpPr/>
            <p:nvPr/>
          </p:nvSpPr>
          <p:spPr>
            <a:xfrm>
              <a:off x="9853601" y="2343269"/>
              <a:ext cx="720966" cy="720966"/>
            </a:xfrm>
            <a:prstGeom prst="roundRect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cs typeface="+mn-ea"/>
                <a:sym typeface="+mn-lt"/>
              </a:endParaRPr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10082951" y="2489594"/>
              <a:ext cx="296005" cy="446902"/>
              <a:chOff x="549275" y="4406901"/>
              <a:chExt cx="161926" cy="244475"/>
            </a:xfrm>
            <a:solidFill>
              <a:schemeClr val="bg1"/>
            </a:solidFill>
          </p:grpSpPr>
          <p:sp>
            <p:nvSpPr>
              <p:cNvPr id="27" name="Freeform 62"/>
              <p:cNvSpPr>
                <a:spLocks noEditPoints="1"/>
              </p:cNvSpPr>
              <p:nvPr/>
            </p:nvSpPr>
            <p:spPr bwMode="auto">
              <a:xfrm>
                <a:off x="549275" y="4406901"/>
                <a:ext cx="138113" cy="244475"/>
              </a:xfrm>
              <a:custGeom>
                <a:avLst/>
                <a:gdLst>
                  <a:gd name="T0" fmla="*/ 66 w 73"/>
                  <a:gd name="T1" fmla="*/ 105 h 129"/>
                  <a:gd name="T2" fmla="*/ 7 w 73"/>
                  <a:gd name="T3" fmla="*/ 105 h 129"/>
                  <a:gd name="T4" fmla="*/ 7 w 73"/>
                  <a:gd name="T5" fmla="*/ 16 h 129"/>
                  <a:gd name="T6" fmla="*/ 66 w 73"/>
                  <a:gd name="T7" fmla="*/ 16 h 129"/>
                  <a:gd name="T8" fmla="*/ 66 w 73"/>
                  <a:gd name="T9" fmla="*/ 35 h 129"/>
                  <a:gd name="T10" fmla="*/ 73 w 73"/>
                  <a:gd name="T11" fmla="*/ 35 h 129"/>
                  <a:gd name="T12" fmla="*/ 73 w 73"/>
                  <a:gd name="T13" fmla="*/ 10 h 129"/>
                  <a:gd name="T14" fmla="*/ 63 w 73"/>
                  <a:gd name="T15" fmla="*/ 0 h 129"/>
                  <a:gd name="T16" fmla="*/ 9 w 73"/>
                  <a:gd name="T17" fmla="*/ 0 h 129"/>
                  <a:gd name="T18" fmla="*/ 0 w 73"/>
                  <a:gd name="T19" fmla="*/ 10 h 129"/>
                  <a:gd name="T20" fmla="*/ 0 w 73"/>
                  <a:gd name="T21" fmla="*/ 120 h 129"/>
                  <a:gd name="T22" fmla="*/ 9 w 73"/>
                  <a:gd name="T23" fmla="*/ 129 h 129"/>
                  <a:gd name="T24" fmla="*/ 63 w 73"/>
                  <a:gd name="T25" fmla="*/ 129 h 129"/>
                  <a:gd name="T26" fmla="*/ 73 w 73"/>
                  <a:gd name="T27" fmla="*/ 120 h 129"/>
                  <a:gd name="T28" fmla="*/ 73 w 73"/>
                  <a:gd name="T29" fmla="*/ 79 h 129"/>
                  <a:gd name="T30" fmla="*/ 66 w 73"/>
                  <a:gd name="T31" fmla="*/ 79 h 129"/>
                  <a:gd name="T32" fmla="*/ 66 w 73"/>
                  <a:gd name="T33" fmla="*/ 105 h 129"/>
                  <a:gd name="T34" fmla="*/ 57 w 73"/>
                  <a:gd name="T35" fmla="*/ 6 h 129"/>
                  <a:gd name="T36" fmla="*/ 60 w 73"/>
                  <a:gd name="T37" fmla="*/ 9 h 129"/>
                  <a:gd name="T38" fmla="*/ 57 w 73"/>
                  <a:gd name="T39" fmla="*/ 11 h 129"/>
                  <a:gd name="T40" fmla="*/ 55 w 73"/>
                  <a:gd name="T41" fmla="*/ 9 h 129"/>
                  <a:gd name="T42" fmla="*/ 57 w 73"/>
                  <a:gd name="T43" fmla="*/ 6 h 129"/>
                  <a:gd name="T44" fmla="*/ 24 w 73"/>
                  <a:gd name="T45" fmla="*/ 7 h 129"/>
                  <a:gd name="T46" fmla="*/ 49 w 73"/>
                  <a:gd name="T47" fmla="*/ 7 h 129"/>
                  <a:gd name="T48" fmla="*/ 49 w 73"/>
                  <a:gd name="T49" fmla="*/ 10 h 129"/>
                  <a:gd name="T50" fmla="*/ 24 w 73"/>
                  <a:gd name="T51" fmla="*/ 10 h 129"/>
                  <a:gd name="T52" fmla="*/ 24 w 73"/>
                  <a:gd name="T53" fmla="*/ 7 h 129"/>
                  <a:gd name="T54" fmla="*/ 48 w 73"/>
                  <a:gd name="T55" fmla="*/ 119 h 129"/>
                  <a:gd name="T56" fmla="*/ 25 w 73"/>
                  <a:gd name="T57" fmla="*/ 119 h 129"/>
                  <a:gd name="T58" fmla="*/ 25 w 73"/>
                  <a:gd name="T59" fmla="*/ 112 h 129"/>
                  <a:gd name="T60" fmla="*/ 48 w 73"/>
                  <a:gd name="T61" fmla="*/ 112 h 129"/>
                  <a:gd name="T62" fmla="*/ 48 w 73"/>
                  <a:gd name="T63" fmla="*/ 119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73" h="129">
                    <a:moveTo>
                      <a:pt x="66" y="105"/>
                    </a:moveTo>
                    <a:cubicBezTo>
                      <a:pt x="7" y="105"/>
                      <a:pt x="7" y="105"/>
                      <a:pt x="7" y="105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66" y="16"/>
                      <a:pt x="66" y="16"/>
                      <a:pt x="66" y="16"/>
                    </a:cubicBezTo>
                    <a:cubicBezTo>
                      <a:pt x="66" y="35"/>
                      <a:pt x="66" y="35"/>
                      <a:pt x="66" y="35"/>
                    </a:cubicBezTo>
                    <a:cubicBezTo>
                      <a:pt x="73" y="35"/>
                      <a:pt x="73" y="35"/>
                      <a:pt x="73" y="35"/>
                    </a:cubicBezTo>
                    <a:cubicBezTo>
                      <a:pt x="73" y="10"/>
                      <a:pt x="73" y="10"/>
                      <a:pt x="73" y="10"/>
                    </a:cubicBezTo>
                    <a:cubicBezTo>
                      <a:pt x="73" y="5"/>
                      <a:pt x="68" y="0"/>
                      <a:pt x="63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5"/>
                      <a:pt x="0" y="10"/>
                    </a:cubicBezTo>
                    <a:cubicBezTo>
                      <a:pt x="0" y="120"/>
                      <a:pt x="0" y="120"/>
                      <a:pt x="0" y="120"/>
                    </a:cubicBezTo>
                    <a:cubicBezTo>
                      <a:pt x="0" y="125"/>
                      <a:pt x="4" y="129"/>
                      <a:pt x="9" y="129"/>
                    </a:cubicBezTo>
                    <a:cubicBezTo>
                      <a:pt x="63" y="129"/>
                      <a:pt x="63" y="129"/>
                      <a:pt x="63" y="129"/>
                    </a:cubicBezTo>
                    <a:cubicBezTo>
                      <a:pt x="68" y="129"/>
                      <a:pt x="73" y="125"/>
                      <a:pt x="73" y="120"/>
                    </a:cubicBezTo>
                    <a:cubicBezTo>
                      <a:pt x="73" y="79"/>
                      <a:pt x="73" y="79"/>
                      <a:pt x="73" y="79"/>
                    </a:cubicBezTo>
                    <a:cubicBezTo>
                      <a:pt x="66" y="79"/>
                      <a:pt x="66" y="79"/>
                      <a:pt x="66" y="79"/>
                    </a:cubicBezTo>
                    <a:lnTo>
                      <a:pt x="66" y="105"/>
                    </a:lnTo>
                    <a:close/>
                    <a:moveTo>
                      <a:pt x="57" y="6"/>
                    </a:moveTo>
                    <a:cubicBezTo>
                      <a:pt x="58" y="6"/>
                      <a:pt x="60" y="7"/>
                      <a:pt x="60" y="9"/>
                    </a:cubicBezTo>
                    <a:cubicBezTo>
                      <a:pt x="60" y="10"/>
                      <a:pt x="58" y="11"/>
                      <a:pt x="57" y="11"/>
                    </a:cubicBezTo>
                    <a:cubicBezTo>
                      <a:pt x="56" y="11"/>
                      <a:pt x="55" y="10"/>
                      <a:pt x="55" y="9"/>
                    </a:cubicBezTo>
                    <a:cubicBezTo>
                      <a:pt x="55" y="7"/>
                      <a:pt x="56" y="6"/>
                      <a:pt x="57" y="6"/>
                    </a:cubicBezTo>
                    <a:close/>
                    <a:moveTo>
                      <a:pt x="24" y="7"/>
                    </a:moveTo>
                    <a:cubicBezTo>
                      <a:pt x="49" y="7"/>
                      <a:pt x="49" y="7"/>
                      <a:pt x="49" y="7"/>
                    </a:cubicBezTo>
                    <a:cubicBezTo>
                      <a:pt x="49" y="10"/>
                      <a:pt x="49" y="10"/>
                      <a:pt x="49" y="10"/>
                    </a:cubicBezTo>
                    <a:cubicBezTo>
                      <a:pt x="24" y="10"/>
                      <a:pt x="24" y="10"/>
                      <a:pt x="24" y="10"/>
                    </a:cubicBezTo>
                    <a:lnTo>
                      <a:pt x="24" y="7"/>
                    </a:lnTo>
                    <a:close/>
                    <a:moveTo>
                      <a:pt x="48" y="119"/>
                    </a:moveTo>
                    <a:cubicBezTo>
                      <a:pt x="25" y="119"/>
                      <a:pt x="25" y="119"/>
                      <a:pt x="25" y="119"/>
                    </a:cubicBezTo>
                    <a:cubicBezTo>
                      <a:pt x="25" y="112"/>
                      <a:pt x="25" y="112"/>
                      <a:pt x="25" y="112"/>
                    </a:cubicBezTo>
                    <a:cubicBezTo>
                      <a:pt x="48" y="112"/>
                      <a:pt x="48" y="112"/>
                      <a:pt x="48" y="112"/>
                    </a:cubicBezTo>
                    <a:lnTo>
                      <a:pt x="48" y="1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pPr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ea"/>
                  <a:sym typeface="+mn-lt"/>
                </a:endParaRPr>
              </a:p>
            </p:txBody>
          </p:sp>
          <p:sp>
            <p:nvSpPr>
              <p:cNvPr id="28" name="Freeform 63"/>
              <p:cNvSpPr>
                <a:spLocks/>
              </p:cNvSpPr>
              <p:nvPr/>
            </p:nvSpPr>
            <p:spPr bwMode="auto">
              <a:xfrm>
                <a:off x="608013" y="4478338"/>
                <a:ext cx="103188" cy="98425"/>
              </a:xfrm>
              <a:custGeom>
                <a:avLst/>
                <a:gdLst>
                  <a:gd name="T0" fmla="*/ 0 w 65"/>
                  <a:gd name="T1" fmla="*/ 44 h 62"/>
                  <a:gd name="T2" fmla="*/ 8 w 65"/>
                  <a:gd name="T3" fmla="*/ 44 h 62"/>
                  <a:gd name="T4" fmla="*/ 0 w 65"/>
                  <a:gd name="T5" fmla="*/ 62 h 62"/>
                  <a:gd name="T6" fmla="*/ 22 w 65"/>
                  <a:gd name="T7" fmla="*/ 44 h 62"/>
                  <a:gd name="T8" fmla="*/ 65 w 65"/>
                  <a:gd name="T9" fmla="*/ 44 h 62"/>
                  <a:gd name="T10" fmla="*/ 65 w 65"/>
                  <a:gd name="T11" fmla="*/ 0 h 62"/>
                  <a:gd name="T12" fmla="*/ 0 w 65"/>
                  <a:gd name="T13" fmla="*/ 0 h 62"/>
                  <a:gd name="T14" fmla="*/ 0 w 65"/>
                  <a:gd name="T15" fmla="*/ 4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5" h="62">
                    <a:moveTo>
                      <a:pt x="0" y="44"/>
                    </a:moveTo>
                    <a:lnTo>
                      <a:pt x="8" y="44"/>
                    </a:lnTo>
                    <a:lnTo>
                      <a:pt x="0" y="62"/>
                    </a:lnTo>
                    <a:lnTo>
                      <a:pt x="22" y="44"/>
                    </a:lnTo>
                    <a:lnTo>
                      <a:pt x="65" y="44"/>
                    </a:lnTo>
                    <a:lnTo>
                      <a:pt x="65" y="0"/>
                    </a:lnTo>
                    <a:lnTo>
                      <a:pt x="0" y="0"/>
                    </a:lnTo>
                    <a:lnTo>
                      <a:pt x="0" y="4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pPr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4895851" y="2343152"/>
            <a:ext cx="720725" cy="720725"/>
            <a:chOff x="4895803" y="2343269"/>
            <a:chExt cx="720966" cy="720966"/>
          </a:xfrm>
        </p:grpSpPr>
        <p:sp>
          <p:nvSpPr>
            <p:cNvPr id="10" name="Rounded Rectangle 9"/>
            <p:cNvSpPr/>
            <p:nvPr/>
          </p:nvSpPr>
          <p:spPr>
            <a:xfrm>
              <a:off x="4895803" y="2343269"/>
              <a:ext cx="720966" cy="720966"/>
            </a:xfrm>
            <a:prstGeom prst="roundRect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cs typeface="+mn-ea"/>
                <a:sym typeface="+mn-lt"/>
              </a:endParaRPr>
            </a:p>
          </p:txBody>
        </p:sp>
        <p:sp>
          <p:nvSpPr>
            <p:cNvPr id="47121" name="Freeform 101"/>
            <p:cNvSpPr>
              <a:spLocks noEditPoints="1"/>
            </p:cNvSpPr>
            <p:nvPr/>
          </p:nvSpPr>
          <p:spPr bwMode="auto">
            <a:xfrm>
              <a:off x="5036221" y="2512578"/>
              <a:ext cx="424779" cy="392991"/>
            </a:xfrm>
            <a:custGeom>
              <a:avLst/>
              <a:gdLst>
                <a:gd name="T0" fmla="*/ 39 w 68"/>
                <a:gd name="T1" fmla="*/ 36 h 63"/>
                <a:gd name="T2" fmla="*/ 41 w 68"/>
                <a:gd name="T3" fmla="*/ 44 h 63"/>
                <a:gd name="T4" fmla="*/ 35 w 68"/>
                <a:gd name="T5" fmla="*/ 50 h 63"/>
                <a:gd name="T6" fmla="*/ 27 w 68"/>
                <a:gd name="T7" fmla="*/ 53 h 63"/>
                <a:gd name="T8" fmla="*/ 18 w 68"/>
                <a:gd name="T9" fmla="*/ 53 h 63"/>
                <a:gd name="T10" fmla="*/ 11 w 68"/>
                <a:gd name="T11" fmla="*/ 50 h 63"/>
                <a:gd name="T12" fmla="*/ 4 w 68"/>
                <a:gd name="T13" fmla="*/ 44 h 63"/>
                <a:gd name="T14" fmla="*/ 6 w 68"/>
                <a:gd name="T15" fmla="*/ 36 h 63"/>
                <a:gd name="T16" fmla="*/ 0 w 68"/>
                <a:gd name="T17" fmla="*/ 28 h 63"/>
                <a:gd name="T18" fmla="*/ 7 w 68"/>
                <a:gd name="T19" fmla="*/ 23 h 63"/>
                <a:gd name="T20" fmla="*/ 4 w 68"/>
                <a:gd name="T21" fmla="*/ 18 h 63"/>
                <a:gd name="T22" fmla="*/ 15 w 68"/>
                <a:gd name="T23" fmla="*/ 16 h 63"/>
                <a:gd name="T24" fmla="*/ 19 w 68"/>
                <a:gd name="T25" fmla="*/ 8 h 63"/>
                <a:gd name="T26" fmla="*/ 28 w 68"/>
                <a:gd name="T27" fmla="*/ 15 h 63"/>
                <a:gd name="T28" fmla="*/ 35 w 68"/>
                <a:gd name="T29" fmla="*/ 12 h 63"/>
                <a:gd name="T30" fmla="*/ 41 w 68"/>
                <a:gd name="T31" fmla="*/ 19 h 63"/>
                <a:gd name="T32" fmla="*/ 45 w 68"/>
                <a:gd name="T33" fmla="*/ 27 h 63"/>
                <a:gd name="T34" fmla="*/ 23 w 68"/>
                <a:gd name="T35" fmla="*/ 22 h 63"/>
                <a:gd name="T36" fmla="*/ 32 w 68"/>
                <a:gd name="T37" fmla="*/ 31 h 63"/>
                <a:gd name="T38" fmla="*/ 63 w 68"/>
                <a:gd name="T39" fmla="*/ 16 h 63"/>
                <a:gd name="T40" fmla="*/ 64 w 68"/>
                <a:gd name="T41" fmla="*/ 24 h 63"/>
                <a:gd name="T42" fmla="*/ 55 w 68"/>
                <a:gd name="T43" fmla="*/ 22 h 63"/>
                <a:gd name="T44" fmla="*/ 46 w 68"/>
                <a:gd name="T45" fmla="*/ 24 h 63"/>
                <a:gd name="T46" fmla="*/ 46 w 68"/>
                <a:gd name="T47" fmla="*/ 16 h 63"/>
                <a:gd name="T48" fmla="*/ 46 w 68"/>
                <a:gd name="T49" fmla="*/ 9 h 63"/>
                <a:gd name="T50" fmla="*/ 46 w 68"/>
                <a:gd name="T51" fmla="*/ 2 h 63"/>
                <a:gd name="T52" fmla="*/ 55 w 68"/>
                <a:gd name="T53" fmla="*/ 4 h 63"/>
                <a:gd name="T54" fmla="*/ 59 w 68"/>
                <a:gd name="T55" fmla="*/ 0 h 63"/>
                <a:gd name="T56" fmla="*/ 62 w 68"/>
                <a:gd name="T57" fmla="*/ 7 h 63"/>
                <a:gd name="T58" fmla="*/ 68 w 68"/>
                <a:gd name="T59" fmla="*/ 15 h 63"/>
                <a:gd name="T60" fmla="*/ 62 w 68"/>
                <a:gd name="T61" fmla="*/ 55 h 63"/>
                <a:gd name="T62" fmla="*/ 59 w 68"/>
                <a:gd name="T63" fmla="*/ 63 h 63"/>
                <a:gd name="T64" fmla="*/ 54 w 68"/>
                <a:gd name="T65" fmla="*/ 59 h 63"/>
                <a:gd name="T66" fmla="*/ 45 w 68"/>
                <a:gd name="T67" fmla="*/ 60 h 63"/>
                <a:gd name="T68" fmla="*/ 41 w 68"/>
                <a:gd name="T69" fmla="*/ 52 h 63"/>
                <a:gd name="T70" fmla="*/ 47 w 68"/>
                <a:gd name="T71" fmla="*/ 44 h 63"/>
                <a:gd name="T72" fmla="*/ 50 w 68"/>
                <a:gd name="T73" fmla="*/ 36 h 63"/>
                <a:gd name="T74" fmla="*/ 56 w 68"/>
                <a:gd name="T75" fmla="*/ 40 h 63"/>
                <a:gd name="T76" fmla="*/ 64 w 68"/>
                <a:gd name="T77" fmla="*/ 39 h 63"/>
                <a:gd name="T78" fmla="*/ 63 w 68"/>
                <a:gd name="T79" fmla="*/ 46 h 63"/>
                <a:gd name="T80" fmla="*/ 55 w 68"/>
                <a:gd name="T81" fmla="*/ 8 h 63"/>
                <a:gd name="T82" fmla="*/ 59 w 68"/>
                <a:gd name="T83" fmla="*/ 13 h 63"/>
                <a:gd name="T84" fmla="*/ 50 w 68"/>
                <a:gd name="T85" fmla="*/ 49 h 63"/>
                <a:gd name="T86" fmla="*/ 55 w 68"/>
                <a:gd name="T87" fmla="*/ 45 h 6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68" h="63">
                  <a:moveTo>
                    <a:pt x="45" y="35"/>
                  </a:moveTo>
                  <a:cubicBezTo>
                    <a:pt x="45" y="35"/>
                    <a:pt x="45" y="36"/>
                    <a:pt x="45" y="36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39" y="37"/>
                    <a:pt x="38" y="38"/>
                    <a:pt x="38" y="39"/>
                  </a:cubicBezTo>
                  <a:cubicBezTo>
                    <a:pt x="39" y="41"/>
                    <a:pt x="40" y="42"/>
                    <a:pt x="41" y="43"/>
                  </a:cubicBezTo>
                  <a:cubicBezTo>
                    <a:pt x="41" y="43"/>
                    <a:pt x="41" y="44"/>
                    <a:pt x="41" y="44"/>
                  </a:cubicBezTo>
                  <a:cubicBezTo>
                    <a:pt x="41" y="44"/>
                    <a:pt x="41" y="44"/>
                    <a:pt x="41" y="45"/>
                  </a:cubicBezTo>
                  <a:cubicBezTo>
                    <a:pt x="40" y="46"/>
                    <a:pt x="36" y="50"/>
                    <a:pt x="35" y="50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0" y="47"/>
                    <a:pt x="29" y="47"/>
                    <a:pt x="28" y="48"/>
                  </a:cubicBezTo>
                  <a:cubicBezTo>
                    <a:pt x="28" y="49"/>
                    <a:pt x="27" y="51"/>
                    <a:pt x="27" y="53"/>
                  </a:cubicBezTo>
                  <a:cubicBezTo>
                    <a:pt x="27" y="54"/>
                    <a:pt x="26" y="54"/>
                    <a:pt x="26" y="54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19" y="54"/>
                    <a:pt x="18" y="54"/>
                    <a:pt x="18" y="53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6" y="47"/>
                    <a:pt x="16" y="47"/>
                    <a:pt x="15" y="47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10" y="50"/>
                    <a:pt x="9" y="50"/>
                    <a:pt x="9" y="50"/>
                  </a:cubicBezTo>
                  <a:cubicBezTo>
                    <a:pt x="8" y="49"/>
                    <a:pt x="4" y="45"/>
                    <a:pt x="4" y="44"/>
                  </a:cubicBezTo>
                  <a:cubicBezTo>
                    <a:pt x="4" y="44"/>
                    <a:pt x="4" y="44"/>
                    <a:pt x="4" y="43"/>
                  </a:cubicBezTo>
                  <a:cubicBezTo>
                    <a:pt x="5" y="42"/>
                    <a:pt x="6" y="41"/>
                    <a:pt x="7" y="39"/>
                  </a:cubicBezTo>
                  <a:cubicBezTo>
                    <a:pt x="7" y="38"/>
                    <a:pt x="6" y="37"/>
                    <a:pt x="6" y="36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0" y="35"/>
                    <a:pt x="0" y="35"/>
                    <a:pt x="0" y="34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7"/>
                    <a:pt x="0" y="27"/>
                    <a:pt x="1" y="27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5"/>
                    <a:pt x="7" y="24"/>
                    <a:pt x="7" y="23"/>
                  </a:cubicBezTo>
                  <a:cubicBezTo>
                    <a:pt x="6" y="22"/>
                    <a:pt x="5" y="20"/>
                    <a:pt x="4" y="19"/>
                  </a:cubicBezTo>
                  <a:cubicBezTo>
                    <a:pt x="4" y="19"/>
                    <a:pt x="4" y="19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5" y="17"/>
                    <a:pt x="9" y="12"/>
                    <a:pt x="10" y="12"/>
                  </a:cubicBezTo>
                  <a:cubicBezTo>
                    <a:pt x="10" y="12"/>
                    <a:pt x="10" y="12"/>
                    <a:pt x="11" y="13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6" y="15"/>
                    <a:pt x="16" y="15"/>
                    <a:pt x="17" y="15"/>
                  </a:cubicBezTo>
                  <a:cubicBezTo>
                    <a:pt x="18" y="13"/>
                    <a:pt x="18" y="11"/>
                    <a:pt x="18" y="9"/>
                  </a:cubicBezTo>
                  <a:cubicBezTo>
                    <a:pt x="18" y="9"/>
                    <a:pt x="19" y="8"/>
                    <a:pt x="19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6" y="8"/>
                    <a:pt x="27" y="9"/>
                    <a:pt x="27" y="9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9" y="15"/>
                    <a:pt x="30" y="15"/>
                    <a:pt x="31" y="16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6" y="12"/>
                    <a:pt x="36" y="12"/>
                    <a:pt x="36" y="13"/>
                  </a:cubicBezTo>
                  <a:cubicBezTo>
                    <a:pt x="37" y="13"/>
                    <a:pt x="41" y="17"/>
                    <a:pt x="41" y="18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40" y="20"/>
                    <a:pt x="39" y="22"/>
                    <a:pt x="38" y="23"/>
                  </a:cubicBezTo>
                  <a:cubicBezTo>
                    <a:pt x="38" y="24"/>
                    <a:pt x="39" y="25"/>
                    <a:pt x="39" y="26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8"/>
                  </a:cubicBezTo>
                  <a:lnTo>
                    <a:pt x="45" y="35"/>
                  </a:lnTo>
                  <a:close/>
                  <a:moveTo>
                    <a:pt x="23" y="22"/>
                  </a:moveTo>
                  <a:cubicBezTo>
                    <a:pt x="18" y="22"/>
                    <a:pt x="13" y="26"/>
                    <a:pt x="13" y="31"/>
                  </a:cubicBezTo>
                  <a:cubicBezTo>
                    <a:pt x="13" y="36"/>
                    <a:pt x="18" y="40"/>
                    <a:pt x="23" y="40"/>
                  </a:cubicBezTo>
                  <a:cubicBezTo>
                    <a:pt x="28" y="40"/>
                    <a:pt x="32" y="36"/>
                    <a:pt x="32" y="31"/>
                  </a:cubicBezTo>
                  <a:cubicBezTo>
                    <a:pt x="32" y="26"/>
                    <a:pt x="28" y="22"/>
                    <a:pt x="23" y="22"/>
                  </a:cubicBezTo>
                  <a:close/>
                  <a:moveTo>
                    <a:pt x="68" y="15"/>
                  </a:moveTo>
                  <a:cubicBezTo>
                    <a:pt x="68" y="16"/>
                    <a:pt x="64" y="16"/>
                    <a:pt x="63" y="16"/>
                  </a:cubicBezTo>
                  <a:cubicBezTo>
                    <a:pt x="63" y="17"/>
                    <a:pt x="62" y="18"/>
                    <a:pt x="62" y="18"/>
                  </a:cubicBezTo>
                  <a:cubicBezTo>
                    <a:pt x="62" y="19"/>
                    <a:pt x="64" y="23"/>
                    <a:pt x="64" y="23"/>
                  </a:cubicBezTo>
                  <a:cubicBezTo>
                    <a:pt x="64" y="23"/>
                    <a:pt x="64" y="23"/>
                    <a:pt x="64" y="24"/>
                  </a:cubicBezTo>
                  <a:cubicBezTo>
                    <a:pt x="63" y="24"/>
                    <a:pt x="59" y="26"/>
                    <a:pt x="59" y="26"/>
                  </a:cubicBezTo>
                  <a:cubicBezTo>
                    <a:pt x="59" y="26"/>
                    <a:pt x="56" y="22"/>
                    <a:pt x="56" y="22"/>
                  </a:cubicBezTo>
                  <a:cubicBezTo>
                    <a:pt x="55" y="22"/>
                    <a:pt x="55" y="22"/>
                    <a:pt x="55" y="22"/>
                  </a:cubicBezTo>
                  <a:cubicBezTo>
                    <a:pt x="54" y="22"/>
                    <a:pt x="54" y="22"/>
                    <a:pt x="54" y="22"/>
                  </a:cubicBezTo>
                  <a:cubicBezTo>
                    <a:pt x="53" y="22"/>
                    <a:pt x="50" y="26"/>
                    <a:pt x="50" y="26"/>
                  </a:cubicBezTo>
                  <a:cubicBezTo>
                    <a:pt x="50" y="26"/>
                    <a:pt x="46" y="24"/>
                    <a:pt x="46" y="24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7" y="19"/>
                    <a:pt x="47" y="18"/>
                  </a:cubicBezTo>
                  <a:cubicBezTo>
                    <a:pt x="47" y="18"/>
                    <a:pt x="46" y="17"/>
                    <a:pt x="46" y="16"/>
                  </a:cubicBezTo>
                  <a:cubicBezTo>
                    <a:pt x="45" y="16"/>
                    <a:pt x="41" y="16"/>
                    <a:pt x="41" y="15"/>
                  </a:cubicBezTo>
                  <a:cubicBezTo>
                    <a:pt x="41" y="10"/>
                    <a:pt x="41" y="10"/>
                    <a:pt x="41" y="10"/>
                  </a:cubicBezTo>
                  <a:cubicBezTo>
                    <a:pt x="41" y="10"/>
                    <a:pt x="45" y="9"/>
                    <a:pt x="46" y="9"/>
                  </a:cubicBezTo>
                  <a:cubicBezTo>
                    <a:pt x="46" y="9"/>
                    <a:pt x="47" y="8"/>
                    <a:pt x="47" y="7"/>
                  </a:cubicBezTo>
                  <a:cubicBezTo>
                    <a:pt x="47" y="7"/>
                    <a:pt x="45" y="3"/>
                    <a:pt x="45" y="2"/>
                  </a:cubicBezTo>
                  <a:cubicBezTo>
                    <a:pt x="45" y="2"/>
                    <a:pt x="45" y="2"/>
                    <a:pt x="46" y="2"/>
                  </a:cubicBezTo>
                  <a:cubicBezTo>
                    <a:pt x="46" y="2"/>
                    <a:pt x="50" y="0"/>
                    <a:pt x="50" y="0"/>
                  </a:cubicBezTo>
                  <a:cubicBezTo>
                    <a:pt x="50" y="0"/>
                    <a:pt x="53" y="3"/>
                    <a:pt x="54" y="4"/>
                  </a:cubicBezTo>
                  <a:cubicBezTo>
                    <a:pt x="54" y="4"/>
                    <a:pt x="54" y="4"/>
                    <a:pt x="55" y="4"/>
                  </a:cubicBezTo>
                  <a:cubicBezTo>
                    <a:pt x="55" y="4"/>
                    <a:pt x="55" y="4"/>
                    <a:pt x="56" y="4"/>
                  </a:cubicBezTo>
                  <a:cubicBezTo>
                    <a:pt x="57" y="2"/>
                    <a:pt x="58" y="1"/>
                    <a:pt x="5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63" y="2"/>
                    <a:pt x="64" y="2"/>
                  </a:cubicBezTo>
                  <a:cubicBezTo>
                    <a:pt x="64" y="2"/>
                    <a:pt x="64" y="2"/>
                    <a:pt x="64" y="2"/>
                  </a:cubicBezTo>
                  <a:cubicBezTo>
                    <a:pt x="64" y="3"/>
                    <a:pt x="62" y="7"/>
                    <a:pt x="62" y="7"/>
                  </a:cubicBezTo>
                  <a:cubicBezTo>
                    <a:pt x="62" y="8"/>
                    <a:pt x="63" y="9"/>
                    <a:pt x="63" y="9"/>
                  </a:cubicBezTo>
                  <a:cubicBezTo>
                    <a:pt x="64" y="9"/>
                    <a:pt x="68" y="10"/>
                    <a:pt x="68" y="10"/>
                  </a:cubicBezTo>
                  <a:lnTo>
                    <a:pt x="68" y="15"/>
                  </a:lnTo>
                  <a:close/>
                  <a:moveTo>
                    <a:pt x="68" y="52"/>
                  </a:moveTo>
                  <a:cubicBezTo>
                    <a:pt x="68" y="52"/>
                    <a:pt x="64" y="53"/>
                    <a:pt x="63" y="53"/>
                  </a:cubicBezTo>
                  <a:cubicBezTo>
                    <a:pt x="63" y="54"/>
                    <a:pt x="62" y="54"/>
                    <a:pt x="62" y="55"/>
                  </a:cubicBezTo>
                  <a:cubicBezTo>
                    <a:pt x="62" y="56"/>
                    <a:pt x="64" y="59"/>
                    <a:pt x="64" y="60"/>
                  </a:cubicBezTo>
                  <a:cubicBezTo>
                    <a:pt x="64" y="60"/>
                    <a:pt x="64" y="60"/>
                    <a:pt x="64" y="60"/>
                  </a:cubicBezTo>
                  <a:cubicBezTo>
                    <a:pt x="63" y="60"/>
                    <a:pt x="59" y="63"/>
                    <a:pt x="59" y="63"/>
                  </a:cubicBezTo>
                  <a:cubicBezTo>
                    <a:pt x="59" y="63"/>
                    <a:pt x="56" y="59"/>
                    <a:pt x="56" y="59"/>
                  </a:cubicBezTo>
                  <a:cubicBezTo>
                    <a:pt x="55" y="59"/>
                    <a:pt x="55" y="59"/>
                    <a:pt x="55" y="59"/>
                  </a:cubicBezTo>
                  <a:cubicBezTo>
                    <a:pt x="54" y="59"/>
                    <a:pt x="54" y="59"/>
                    <a:pt x="54" y="59"/>
                  </a:cubicBezTo>
                  <a:cubicBezTo>
                    <a:pt x="53" y="59"/>
                    <a:pt x="50" y="63"/>
                    <a:pt x="50" y="63"/>
                  </a:cubicBezTo>
                  <a:cubicBezTo>
                    <a:pt x="50" y="63"/>
                    <a:pt x="46" y="60"/>
                    <a:pt x="46" y="60"/>
                  </a:cubicBezTo>
                  <a:cubicBezTo>
                    <a:pt x="45" y="60"/>
                    <a:pt x="45" y="60"/>
                    <a:pt x="45" y="60"/>
                  </a:cubicBezTo>
                  <a:cubicBezTo>
                    <a:pt x="45" y="59"/>
                    <a:pt x="47" y="56"/>
                    <a:pt x="47" y="55"/>
                  </a:cubicBezTo>
                  <a:cubicBezTo>
                    <a:pt x="47" y="54"/>
                    <a:pt x="46" y="54"/>
                    <a:pt x="46" y="53"/>
                  </a:cubicBezTo>
                  <a:cubicBezTo>
                    <a:pt x="45" y="53"/>
                    <a:pt x="41" y="52"/>
                    <a:pt x="41" y="52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1" y="46"/>
                    <a:pt x="45" y="46"/>
                    <a:pt x="46" y="46"/>
                  </a:cubicBezTo>
                  <a:cubicBezTo>
                    <a:pt x="46" y="45"/>
                    <a:pt x="47" y="45"/>
                    <a:pt x="47" y="44"/>
                  </a:cubicBezTo>
                  <a:cubicBezTo>
                    <a:pt x="47" y="43"/>
                    <a:pt x="45" y="40"/>
                    <a:pt x="45" y="39"/>
                  </a:cubicBezTo>
                  <a:cubicBezTo>
                    <a:pt x="45" y="39"/>
                    <a:pt x="45" y="39"/>
                    <a:pt x="46" y="39"/>
                  </a:cubicBezTo>
                  <a:cubicBezTo>
                    <a:pt x="46" y="39"/>
                    <a:pt x="50" y="36"/>
                    <a:pt x="50" y="36"/>
                  </a:cubicBezTo>
                  <a:cubicBezTo>
                    <a:pt x="50" y="36"/>
                    <a:pt x="53" y="40"/>
                    <a:pt x="54" y="40"/>
                  </a:cubicBezTo>
                  <a:cubicBezTo>
                    <a:pt x="54" y="40"/>
                    <a:pt x="54" y="40"/>
                    <a:pt x="55" y="40"/>
                  </a:cubicBezTo>
                  <a:cubicBezTo>
                    <a:pt x="55" y="40"/>
                    <a:pt x="55" y="40"/>
                    <a:pt x="56" y="40"/>
                  </a:cubicBezTo>
                  <a:cubicBezTo>
                    <a:pt x="57" y="39"/>
                    <a:pt x="58" y="38"/>
                    <a:pt x="59" y="36"/>
                  </a:cubicBezTo>
                  <a:cubicBezTo>
                    <a:pt x="59" y="36"/>
                    <a:pt x="59" y="36"/>
                    <a:pt x="59" y="36"/>
                  </a:cubicBezTo>
                  <a:cubicBezTo>
                    <a:pt x="59" y="36"/>
                    <a:pt x="63" y="39"/>
                    <a:pt x="64" y="39"/>
                  </a:cubicBezTo>
                  <a:cubicBezTo>
                    <a:pt x="64" y="39"/>
                    <a:pt x="64" y="39"/>
                    <a:pt x="64" y="39"/>
                  </a:cubicBezTo>
                  <a:cubicBezTo>
                    <a:pt x="64" y="40"/>
                    <a:pt x="62" y="43"/>
                    <a:pt x="62" y="44"/>
                  </a:cubicBezTo>
                  <a:cubicBezTo>
                    <a:pt x="62" y="45"/>
                    <a:pt x="63" y="45"/>
                    <a:pt x="63" y="46"/>
                  </a:cubicBezTo>
                  <a:cubicBezTo>
                    <a:pt x="64" y="46"/>
                    <a:pt x="68" y="46"/>
                    <a:pt x="68" y="47"/>
                  </a:cubicBezTo>
                  <a:lnTo>
                    <a:pt x="68" y="52"/>
                  </a:lnTo>
                  <a:close/>
                  <a:moveTo>
                    <a:pt x="55" y="8"/>
                  </a:moveTo>
                  <a:cubicBezTo>
                    <a:pt x="52" y="8"/>
                    <a:pt x="50" y="10"/>
                    <a:pt x="50" y="13"/>
                  </a:cubicBezTo>
                  <a:cubicBezTo>
                    <a:pt x="50" y="15"/>
                    <a:pt x="52" y="17"/>
                    <a:pt x="55" y="17"/>
                  </a:cubicBezTo>
                  <a:cubicBezTo>
                    <a:pt x="57" y="17"/>
                    <a:pt x="59" y="15"/>
                    <a:pt x="59" y="13"/>
                  </a:cubicBezTo>
                  <a:cubicBezTo>
                    <a:pt x="59" y="10"/>
                    <a:pt x="57" y="8"/>
                    <a:pt x="55" y="8"/>
                  </a:cubicBezTo>
                  <a:close/>
                  <a:moveTo>
                    <a:pt x="55" y="45"/>
                  </a:moveTo>
                  <a:cubicBezTo>
                    <a:pt x="52" y="45"/>
                    <a:pt x="50" y="47"/>
                    <a:pt x="50" y="49"/>
                  </a:cubicBezTo>
                  <a:cubicBezTo>
                    <a:pt x="50" y="52"/>
                    <a:pt x="52" y="54"/>
                    <a:pt x="55" y="54"/>
                  </a:cubicBezTo>
                  <a:cubicBezTo>
                    <a:pt x="57" y="54"/>
                    <a:pt x="59" y="52"/>
                    <a:pt x="59" y="49"/>
                  </a:cubicBezTo>
                  <a:cubicBezTo>
                    <a:pt x="59" y="47"/>
                    <a:pt x="57" y="45"/>
                    <a:pt x="55" y="4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+mn-lt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54369261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81" y="221993"/>
            <a:ext cx="5590295" cy="6996615"/>
          </a:xfrm>
          <a:prstGeom prst="rect">
            <a:avLst/>
          </a:prstGeom>
        </p:spPr>
      </p:pic>
      <p:sp>
        <p:nvSpPr>
          <p:cNvPr id="4" name="椭圆 3"/>
          <p:cNvSpPr/>
          <p:nvPr/>
        </p:nvSpPr>
        <p:spPr>
          <a:xfrm>
            <a:off x="7419899" y="4543403"/>
            <a:ext cx="387808" cy="387806"/>
          </a:xfrm>
          <a:prstGeom prst="ellipse">
            <a:avLst/>
          </a:prstGeom>
          <a:solidFill>
            <a:schemeClr val="accent3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5" name="椭圆 4"/>
          <p:cNvSpPr/>
          <p:nvPr/>
        </p:nvSpPr>
        <p:spPr>
          <a:xfrm>
            <a:off x="7419899" y="5312030"/>
            <a:ext cx="387808" cy="387806"/>
          </a:xfrm>
          <a:prstGeom prst="ellipse">
            <a:avLst/>
          </a:pr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6" name="椭圆 5"/>
          <p:cNvSpPr/>
          <p:nvPr/>
        </p:nvSpPr>
        <p:spPr>
          <a:xfrm>
            <a:off x="7419899" y="3794655"/>
            <a:ext cx="387808" cy="387806"/>
          </a:xfrm>
          <a:prstGeom prst="ellipse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7" name="椭圆 6"/>
          <p:cNvSpPr/>
          <p:nvPr/>
        </p:nvSpPr>
        <p:spPr>
          <a:xfrm>
            <a:off x="7419899" y="3041118"/>
            <a:ext cx="387808" cy="387806"/>
          </a:xfrm>
          <a:prstGeom prst="ellipse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8" name="椭圆 7"/>
          <p:cNvSpPr/>
          <p:nvPr/>
        </p:nvSpPr>
        <p:spPr>
          <a:xfrm>
            <a:off x="5242657" y="1389433"/>
            <a:ext cx="1845591" cy="1845588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28"/>
          <p:cNvSpPr txBox="1"/>
          <p:nvPr/>
        </p:nvSpPr>
        <p:spPr>
          <a:xfrm>
            <a:off x="5733403" y="2066007"/>
            <a:ext cx="864096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dist"/>
            <a:r>
              <a:rPr lang="zh-CN" altLang="en-US" sz="2000" dirty="0">
                <a:ln w="6350">
                  <a:noFill/>
                </a:ln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  录</a:t>
            </a:r>
            <a:endParaRPr lang="en-US" altLang="zh-CN" sz="2000" dirty="0">
              <a:ln w="6350">
                <a:noFill/>
              </a:ln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dist"/>
            <a:r>
              <a:rPr lang="en-US" altLang="zh-CN" sz="1200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CONTENTS</a:t>
            </a:r>
            <a:endParaRPr lang="zh-CN" altLang="en-US" sz="1200" dirty="0">
              <a:ln w="6350">
                <a:noFill/>
              </a:ln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Freeform 10"/>
          <p:cNvSpPr>
            <a:spLocks noEditPoints="1"/>
          </p:cNvSpPr>
          <p:nvPr/>
        </p:nvSpPr>
        <p:spPr bwMode="auto">
          <a:xfrm>
            <a:off x="7519601" y="3894114"/>
            <a:ext cx="188403" cy="188892"/>
          </a:xfrm>
          <a:custGeom>
            <a:avLst/>
            <a:gdLst>
              <a:gd name="T0" fmla="*/ 47 w 162"/>
              <a:gd name="T1" fmla="*/ 34 h 163"/>
              <a:gd name="T2" fmla="*/ 34 w 162"/>
              <a:gd name="T3" fmla="*/ 47 h 163"/>
              <a:gd name="T4" fmla="*/ 32 w 162"/>
              <a:gd name="T5" fmla="*/ 61 h 163"/>
              <a:gd name="T6" fmla="*/ 41 w 162"/>
              <a:gd name="T7" fmla="*/ 52 h 163"/>
              <a:gd name="T8" fmla="*/ 52 w 162"/>
              <a:gd name="T9" fmla="*/ 41 h 163"/>
              <a:gd name="T10" fmla="*/ 60 w 162"/>
              <a:gd name="T11" fmla="*/ 32 h 163"/>
              <a:gd name="T12" fmla="*/ 160 w 162"/>
              <a:gd name="T13" fmla="*/ 150 h 163"/>
              <a:gd name="T14" fmla="*/ 130 w 162"/>
              <a:gd name="T15" fmla="*/ 121 h 163"/>
              <a:gd name="T16" fmla="*/ 147 w 162"/>
              <a:gd name="T17" fmla="*/ 74 h 163"/>
              <a:gd name="T18" fmla="*/ 142 w 162"/>
              <a:gd name="T19" fmla="*/ 46 h 163"/>
              <a:gd name="T20" fmla="*/ 126 w 162"/>
              <a:gd name="T21" fmla="*/ 22 h 163"/>
              <a:gd name="T22" fmla="*/ 74 w 162"/>
              <a:gd name="T23" fmla="*/ 0 h 163"/>
              <a:gd name="T24" fmla="*/ 6 w 162"/>
              <a:gd name="T25" fmla="*/ 46 h 163"/>
              <a:gd name="T26" fmla="*/ 5 w 162"/>
              <a:gd name="T27" fmla="*/ 102 h 163"/>
              <a:gd name="T28" fmla="*/ 21 w 162"/>
              <a:gd name="T29" fmla="*/ 126 h 163"/>
              <a:gd name="T30" fmla="*/ 45 w 162"/>
              <a:gd name="T31" fmla="*/ 142 h 163"/>
              <a:gd name="T32" fmla="*/ 45 w 162"/>
              <a:gd name="T33" fmla="*/ 142 h 163"/>
              <a:gd name="T34" fmla="*/ 102 w 162"/>
              <a:gd name="T35" fmla="*/ 142 h 163"/>
              <a:gd name="T36" fmla="*/ 150 w 162"/>
              <a:gd name="T37" fmla="*/ 160 h 163"/>
              <a:gd name="T38" fmla="*/ 160 w 162"/>
              <a:gd name="T39" fmla="*/ 150 h 163"/>
              <a:gd name="T40" fmla="*/ 116 w 162"/>
              <a:gd name="T41" fmla="*/ 117 h 163"/>
              <a:gd name="T42" fmla="*/ 97 w 162"/>
              <a:gd name="T43" fmla="*/ 130 h 163"/>
              <a:gd name="T44" fmla="*/ 51 w 162"/>
              <a:gd name="T45" fmla="*/ 130 h 163"/>
              <a:gd name="T46" fmla="*/ 31 w 162"/>
              <a:gd name="T47" fmla="*/ 117 h 163"/>
              <a:gd name="T48" fmla="*/ 31 w 162"/>
              <a:gd name="T49" fmla="*/ 117 h 163"/>
              <a:gd name="T50" fmla="*/ 18 w 162"/>
              <a:gd name="T51" fmla="*/ 97 h 163"/>
              <a:gd name="T52" fmla="*/ 18 w 162"/>
              <a:gd name="T53" fmla="*/ 51 h 163"/>
              <a:gd name="T54" fmla="*/ 74 w 162"/>
              <a:gd name="T55" fmla="*/ 14 h 163"/>
              <a:gd name="T56" fmla="*/ 116 w 162"/>
              <a:gd name="T57" fmla="*/ 31 h 163"/>
              <a:gd name="T58" fmla="*/ 129 w 162"/>
              <a:gd name="T59" fmla="*/ 51 h 163"/>
              <a:gd name="T60" fmla="*/ 134 w 162"/>
              <a:gd name="T61" fmla="*/ 74 h 163"/>
              <a:gd name="T62" fmla="*/ 116 w 162"/>
              <a:gd name="T63" fmla="*/ 117 h 163"/>
              <a:gd name="T64" fmla="*/ 117 w 162"/>
              <a:gd name="T65" fmla="*/ 70 h 163"/>
              <a:gd name="T66" fmla="*/ 110 w 162"/>
              <a:gd name="T67" fmla="*/ 89 h 163"/>
              <a:gd name="T68" fmla="*/ 102 w 162"/>
              <a:gd name="T69" fmla="*/ 102 h 163"/>
              <a:gd name="T70" fmla="*/ 74 w 162"/>
              <a:gd name="T71" fmla="*/ 114 h 163"/>
              <a:gd name="T72" fmla="*/ 74 w 162"/>
              <a:gd name="T73" fmla="*/ 122 h 163"/>
              <a:gd name="T74" fmla="*/ 107 w 162"/>
              <a:gd name="T75" fmla="*/ 108 h 163"/>
              <a:gd name="T76" fmla="*/ 118 w 162"/>
              <a:gd name="T77" fmla="*/ 92 h 163"/>
              <a:gd name="T78" fmla="*/ 117 w 162"/>
              <a:gd name="T79" fmla="*/ 70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62" h="163">
                <a:moveTo>
                  <a:pt x="55" y="30"/>
                </a:moveTo>
                <a:cubicBezTo>
                  <a:pt x="52" y="31"/>
                  <a:pt x="50" y="33"/>
                  <a:pt x="47" y="34"/>
                </a:cubicBezTo>
                <a:cubicBezTo>
                  <a:pt x="44" y="36"/>
                  <a:pt x="42" y="38"/>
                  <a:pt x="40" y="40"/>
                </a:cubicBezTo>
                <a:cubicBezTo>
                  <a:pt x="38" y="42"/>
                  <a:pt x="36" y="45"/>
                  <a:pt x="34" y="47"/>
                </a:cubicBezTo>
                <a:cubicBezTo>
                  <a:pt x="32" y="50"/>
                  <a:pt x="31" y="53"/>
                  <a:pt x="30" y="55"/>
                </a:cubicBezTo>
                <a:cubicBezTo>
                  <a:pt x="29" y="57"/>
                  <a:pt x="30" y="60"/>
                  <a:pt x="32" y="61"/>
                </a:cubicBezTo>
                <a:cubicBezTo>
                  <a:pt x="34" y="62"/>
                  <a:pt x="36" y="61"/>
                  <a:pt x="37" y="59"/>
                </a:cubicBezTo>
                <a:cubicBezTo>
                  <a:pt x="38" y="56"/>
                  <a:pt x="39" y="54"/>
                  <a:pt x="41" y="52"/>
                </a:cubicBezTo>
                <a:cubicBezTo>
                  <a:pt x="42" y="50"/>
                  <a:pt x="44" y="48"/>
                  <a:pt x="46" y="46"/>
                </a:cubicBezTo>
                <a:cubicBezTo>
                  <a:pt x="48" y="44"/>
                  <a:pt x="49" y="43"/>
                  <a:pt x="52" y="41"/>
                </a:cubicBezTo>
                <a:cubicBezTo>
                  <a:pt x="54" y="40"/>
                  <a:pt x="56" y="38"/>
                  <a:pt x="58" y="37"/>
                </a:cubicBezTo>
                <a:cubicBezTo>
                  <a:pt x="60" y="37"/>
                  <a:pt x="61" y="34"/>
                  <a:pt x="60" y="32"/>
                </a:cubicBezTo>
                <a:cubicBezTo>
                  <a:pt x="59" y="30"/>
                  <a:pt x="57" y="29"/>
                  <a:pt x="55" y="30"/>
                </a:cubicBezTo>
                <a:close/>
                <a:moveTo>
                  <a:pt x="160" y="150"/>
                </a:moveTo>
                <a:cubicBezTo>
                  <a:pt x="160" y="150"/>
                  <a:pt x="160" y="150"/>
                  <a:pt x="160" y="150"/>
                </a:cubicBezTo>
                <a:cubicBezTo>
                  <a:pt x="130" y="121"/>
                  <a:pt x="130" y="121"/>
                  <a:pt x="130" y="121"/>
                </a:cubicBezTo>
                <a:cubicBezTo>
                  <a:pt x="135" y="115"/>
                  <a:pt x="139" y="109"/>
                  <a:pt x="142" y="102"/>
                </a:cubicBezTo>
                <a:cubicBezTo>
                  <a:pt x="145" y="93"/>
                  <a:pt x="147" y="84"/>
                  <a:pt x="147" y="74"/>
                </a:cubicBezTo>
                <a:cubicBezTo>
                  <a:pt x="147" y="64"/>
                  <a:pt x="145" y="55"/>
                  <a:pt x="142" y="46"/>
                </a:cubicBezTo>
                <a:cubicBezTo>
                  <a:pt x="142" y="46"/>
                  <a:pt x="142" y="46"/>
                  <a:pt x="142" y="46"/>
                </a:cubicBezTo>
                <a:cubicBezTo>
                  <a:pt x="138" y="37"/>
                  <a:pt x="133" y="29"/>
                  <a:pt x="126" y="22"/>
                </a:cubicBezTo>
                <a:cubicBezTo>
                  <a:pt x="126" y="22"/>
                  <a:pt x="126" y="22"/>
                  <a:pt x="126" y="22"/>
                </a:cubicBezTo>
                <a:cubicBezTo>
                  <a:pt x="119" y="15"/>
                  <a:pt x="111" y="10"/>
                  <a:pt x="102" y="6"/>
                </a:cubicBezTo>
                <a:cubicBezTo>
                  <a:pt x="93" y="2"/>
                  <a:pt x="84" y="0"/>
                  <a:pt x="74" y="0"/>
                </a:cubicBezTo>
                <a:cubicBezTo>
                  <a:pt x="53" y="0"/>
                  <a:pt x="35" y="8"/>
                  <a:pt x="21" y="22"/>
                </a:cubicBezTo>
                <a:cubicBezTo>
                  <a:pt x="15" y="29"/>
                  <a:pt x="9" y="37"/>
                  <a:pt x="6" y="46"/>
                </a:cubicBezTo>
                <a:cubicBezTo>
                  <a:pt x="2" y="55"/>
                  <a:pt x="0" y="64"/>
                  <a:pt x="0" y="74"/>
                </a:cubicBezTo>
                <a:cubicBezTo>
                  <a:pt x="0" y="84"/>
                  <a:pt x="2" y="93"/>
                  <a:pt x="5" y="102"/>
                </a:cubicBezTo>
                <a:cubicBezTo>
                  <a:pt x="6" y="102"/>
                  <a:pt x="6" y="102"/>
                  <a:pt x="6" y="102"/>
                </a:cubicBezTo>
                <a:cubicBezTo>
                  <a:pt x="9" y="111"/>
                  <a:pt x="15" y="119"/>
                  <a:pt x="21" y="126"/>
                </a:cubicBezTo>
                <a:cubicBezTo>
                  <a:pt x="22" y="126"/>
                  <a:pt x="22" y="126"/>
                  <a:pt x="22" y="126"/>
                </a:cubicBezTo>
                <a:cubicBezTo>
                  <a:pt x="28" y="133"/>
                  <a:pt x="36" y="138"/>
                  <a:pt x="45" y="142"/>
                </a:cubicBezTo>
                <a:cubicBezTo>
                  <a:pt x="45" y="142"/>
                  <a:pt x="45" y="142"/>
                  <a:pt x="45" y="142"/>
                </a:cubicBezTo>
                <a:cubicBezTo>
                  <a:pt x="45" y="142"/>
                  <a:pt x="45" y="142"/>
                  <a:pt x="45" y="142"/>
                </a:cubicBezTo>
                <a:cubicBezTo>
                  <a:pt x="54" y="146"/>
                  <a:pt x="64" y="148"/>
                  <a:pt x="74" y="148"/>
                </a:cubicBezTo>
                <a:cubicBezTo>
                  <a:pt x="84" y="148"/>
                  <a:pt x="93" y="146"/>
                  <a:pt x="102" y="142"/>
                </a:cubicBezTo>
                <a:cubicBezTo>
                  <a:pt x="109" y="139"/>
                  <a:pt x="115" y="135"/>
                  <a:pt x="121" y="131"/>
                </a:cubicBezTo>
                <a:cubicBezTo>
                  <a:pt x="150" y="160"/>
                  <a:pt x="150" y="160"/>
                  <a:pt x="150" y="160"/>
                </a:cubicBezTo>
                <a:cubicBezTo>
                  <a:pt x="153" y="163"/>
                  <a:pt x="157" y="163"/>
                  <a:pt x="160" y="160"/>
                </a:cubicBezTo>
                <a:cubicBezTo>
                  <a:pt x="162" y="157"/>
                  <a:pt x="162" y="153"/>
                  <a:pt x="160" y="150"/>
                </a:cubicBezTo>
                <a:close/>
                <a:moveTo>
                  <a:pt x="116" y="117"/>
                </a:moveTo>
                <a:cubicBezTo>
                  <a:pt x="116" y="117"/>
                  <a:pt x="116" y="117"/>
                  <a:pt x="116" y="117"/>
                </a:cubicBezTo>
                <a:cubicBezTo>
                  <a:pt x="116" y="117"/>
                  <a:pt x="116" y="117"/>
                  <a:pt x="116" y="117"/>
                </a:cubicBezTo>
                <a:cubicBezTo>
                  <a:pt x="111" y="122"/>
                  <a:pt x="104" y="127"/>
                  <a:pt x="97" y="130"/>
                </a:cubicBezTo>
                <a:cubicBezTo>
                  <a:pt x="90" y="133"/>
                  <a:pt x="82" y="134"/>
                  <a:pt x="74" y="134"/>
                </a:cubicBezTo>
                <a:cubicBezTo>
                  <a:pt x="65" y="134"/>
                  <a:pt x="58" y="133"/>
                  <a:pt x="51" y="130"/>
                </a:cubicBezTo>
                <a:cubicBezTo>
                  <a:pt x="51" y="130"/>
                  <a:pt x="51" y="130"/>
                  <a:pt x="51" y="130"/>
                </a:cubicBezTo>
                <a:cubicBezTo>
                  <a:pt x="43" y="127"/>
                  <a:pt x="37" y="122"/>
                  <a:pt x="31" y="117"/>
                </a:cubicBezTo>
                <a:cubicBezTo>
                  <a:pt x="31" y="117"/>
                  <a:pt x="31" y="117"/>
                  <a:pt x="31" y="117"/>
                </a:cubicBezTo>
                <a:cubicBezTo>
                  <a:pt x="31" y="117"/>
                  <a:pt x="31" y="117"/>
                  <a:pt x="31" y="117"/>
                </a:cubicBezTo>
                <a:cubicBezTo>
                  <a:pt x="26" y="111"/>
                  <a:pt x="21" y="104"/>
                  <a:pt x="18" y="97"/>
                </a:cubicBezTo>
                <a:cubicBezTo>
                  <a:pt x="18" y="97"/>
                  <a:pt x="18" y="97"/>
                  <a:pt x="18" y="97"/>
                </a:cubicBezTo>
                <a:cubicBezTo>
                  <a:pt x="15" y="90"/>
                  <a:pt x="13" y="82"/>
                  <a:pt x="13" y="74"/>
                </a:cubicBezTo>
                <a:cubicBezTo>
                  <a:pt x="13" y="66"/>
                  <a:pt x="15" y="58"/>
                  <a:pt x="18" y="51"/>
                </a:cubicBezTo>
                <a:cubicBezTo>
                  <a:pt x="21" y="44"/>
                  <a:pt x="26" y="37"/>
                  <a:pt x="31" y="31"/>
                </a:cubicBezTo>
                <a:cubicBezTo>
                  <a:pt x="42" y="21"/>
                  <a:pt x="57" y="14"/>
                  <a:pt x="74" y="14"/>
                </a:cubicBezTo>
                <a:cubicBezTo>
                  <a:pt x="82" y="14"/>
                  <a:pt x="90" y="15"/>
                  <a:pt x="97" y="18"/>
                </a:cubicBezTo>
                <a:cubicBezTo>
                  <a:pt x="104" y="21"/>
                  <a:pt x="111" y="26"/>
                  <a:pt x="116" y="31"/>
                </a:cubicBezTo>
                <a:cubicBezTo>
                  <a:pt x="117" y="32"/>
                  <a:pt x="117" y="32"/>
                  <a:pt x="117" y="32"/>
                </a:cubicBezTo>
                <a:cubicBezTo>
                  <a:pt x="122" y="37"/>
                  <a:pt x="126" y="44"/>
                  <a:pt x="129" y="51"/>
                </a:cubicBezTo>
                <a:cubicBezTo>
                  <a:pt x="129" y="51"/>
                  <a:pt x="129" y="51"/>
                  <a:pt x="129" y="51"/>
                </a:cubicBezTo>
                <a:cubicBezTo>
                  <a:pt x="132" y="58"/>
                  <a:pt x="134" y="66"/>
                  <a:pt x="134" y="74"/>
                </a:cubicBezTo>
                <a:cubicBezTo>
                  <a:pt x="134" y="82"/>
                  <a:pt x="132" y="90"/>
                  <a:pt x="129" y="97"/>
                </a:cubicBezTo>
                <a:cubicBezTo>
                  <a:pt x="126" y="104"/>
                  <a:pt x="122" y="111"/>
                  <a:pt x="116" y="117"/>
                </a:cubicBezTo>
                <a:close/>
                <a:moveTo>
                  <a:pt x="117" y="70"/>
                </a:moveTo>
                <a:cubicBezTo>
                  <a:pt x="117" y="70"/>
                  <a:pt x="117" y="70"/>
                  <a:pt x="117" y="70"/>
                </a:cubicBezTo>
                <a:cubicBezTo>
                  <a:pt x="115" y="70"/>
                  <a:pt x="113" y="72"/>
                  <a:pt x="113" y="74"/>
                </a:cubicBezTo>
                <a:cubicBezTo>
                  <a:pt x="113" y="79"/>
                  <a:pt x="112" y="84"/>
                  <a:pt x="110" y="89"/>
                </a:cubicBezTo>
                <a:cubicBezTo>
                  <a:pt x="110" y="89"/>
                  <a:pt x="110" y="89"/>
                  <a:pt x="110" y="89"/>
                </a:cubicBezTo>
                <a:cubicBezTo>
                  <a:pt x="108" y="94"/>
                  <a:pt x="105" y="98"/>
                  <a:pt x="102" y="102"/>
                </a:cubicBezTo>
                <a:cubicBezTo>
                  <a:pt x="98" y="106"/>
                  <a:pt x="94" y="109"/>
                  <a:pt x="89" y="111"/>
                </a:cubicBezTo>
                <a:cubicBezTo>
                  <a:pt x="84" y="113"/>
                  <a:pt x="79" y="114"/>
                  <a:pt x="74" y="114"/>
                </a:cubicBezTo>
                <a:cubicBezTo>
                  <a:pt x="71" y="114"/>
                  <a:pt x="70" y="115"/>
                  <a:pt x="70" y="118"/>
                </a:cubicBezTo>
                <a:cubicBezTo>
                  <a:pt x="70" y="120"/>
                  <a:pt x="71" y="122"/>
                  <a:pt x="74" y="122"/>
                </a:cubicBezTo>
                <a:cubicBezTo>
                  <a:pt x="80" y="122"/>
                  <a:pt x="86" y="120"/>
                  <a:pt x="92" y="118"/>
                </a:cubicBezTo>
                <a:cubicBezTo>
                  <a:pt x="98" y="116"/>
                  <a:pt x="103" y="112"/>
                  <a:pt x="107" y="108"/>
                </a:cubicBezTo>
                <a:cubicBezTo>
                  <a:pt x="112" y="103"/>
                  <a:pt x="115" y="98"/>
                  <a:pt x="118" y="92"/>
                </a:cubicBezTo>
                <a:cubicBezTo>
                  <a:pt x="118" y="92"/>
                  <a:pt x="118" y="92"/>
                  <a:pt x="118" y="92"/>
                </a:cubicBezTo>
                <a:cubicBezTo>
                  <a:pt x="120" y="86"/>
                  <a:pt x="121" y="80"/>
                  <a:pt x="121" y="74"/>
                </a:cubicBezTo>
                <a:cubicBezTo>
                  <a:pt x="121" y="72"/>
                  <a:pt x="120" y="70"/>
                  <a:pt x="117" y="7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11" name="Freeform 11"/>
          <p:cNvSpPr>
            <a:spLocks noEditPoints="1"/>
          </p:cNvSpPr>
          <p:nvPr/>
        </p:nvSpPr>
        <p:spPr bwMode="auto">
          <a:xfrm>
            <a:off x="7532179" y="5403985"/>
            <a:ext cx="161843" cy="205620"/>
          </a:xfrm>
          <a:custGeom>
            <a:avLst/>
            <a:gdLst>
              <a:gd name="T0" fmla="*/ 104 w 139"/>
              <a:gd name="T1" fmla="*/ 99 h 177"/>
              <a:gd name="T2" fmla="*/ 91 w 139"/>
              <a:gd name="T3" fmla="*/ 160 h 177"/>
              <a:gd name="T4" fmla="*/ 133 w 139"/>
              <a:gd name="T5" fmla="*/ 164 h 177"/>
              <a:gd name="T6" fmla="*/ 133 w 139"/>
              <a:gd name="T7" fmla="*/ 177 h 177"/>
              <a:gd name="T8" fmla="*/ 0 w 139"/>
              <a:gd name="T9" fmla="*/ 170 h 177"/>
              <a:gd name="T10" fmla="*/ 51 w 139"/>
              <a:gd name="T11" fmla="*/ 164 h 177"/>
              <a:gd name="T12" fmla="*/ 81 w 139"/>
              <a:gd name="T13" fmla="*/ 151 h 177"/>
              <a:gd name="T14" fmla="*/ 10 w 139"/>
              <a:gd name="T15" fmla="*/ 147 h 177"/>
              <a:gd name="T16" fmla="*/ 10 w 139"/>
              <a:gd name="T17" fmla="*/ 139 h 177"/>
              <a:gd name="T18" fmla="*/ 94 w 139"/>
              <a:gd name="T19" fmla="*/ 120 h 177"/>
              <a:gd name="T20" fmla="*/ 84 w 139"/>
              <a:gd name="T21" fmla="*/ 92 h 177"/>
              <a:gd name="T22" fmla="*/ 69 w 139"/>
              <a:gd name="T23" fmla="*/ 94 h 177"/>
              <a:gd name="T24" fmla="*/ 53 w 139"/>
              <a:gd name="T25" fmla="*/ 113 h 177"/>
              <a:gd name="T26" fmla="*/ 46 w 139"/>
              <a:gd name="T27" fmla="*/ 117 h 177"/>
              <a:gd name="T28" fmla="*/ 24 w 139"/>
              <a:gd name="T29" fmla="*/ 109 h 177"/>
              <a:gd name="T30" fmla="*/ 26 w 139"/>
              <a:gd name="T31" fmla="*/ 97 h 177"/>
              <a:gd name="T32" fmla="*/ 21 w 139"/>
              <a:gd name="T33" fmla="*/ 89 h 177"/>
              <a:gd name="T34" fmla="*/ 63 w 139"/>
              <a:gd name="T35" fmla="*/ 24 h 177"/>
              <a:gd name="T36" fmla="*/ 67 w 139"/>
              <a:gd name="T37" fmla="*/ 26 h 177"/>
              <a:gd name="T38" fmla="*/ 69 w 139"/>
              <a:gd name="T39" fmla="*/ 14 h 177"/>
              <a:gd name="T40" fmla="*/ 76 w 139"/>
              <a:gd name="T41" fmla="*/ 2 h 177"/>
              <a:gd name="T42" fmla="*/ 109 w 139"/>
              <a:gd name="T43" fmla="*/ 29 h 177"/>
              <a:gd name="T44" fmla="*/ 96 w 139"/>
              <a:gd name="T45" fmla="*/ 30 h 177"/>
              <a:gd name="T46" fmla="*/ 94 w 139"/>
              <a:gd name="T47" fmla="*/ 42 h 177"/>
              <a:gd name="T48" fmla="*/ 87 w 139"/>
              <a:gd name="T49" fmla="*/ 63 h 177"/>
              <a:gd name="T50" fmla="*/ 92 w 139"/>
              <a:gd name="T51" fmla="*/ 81 h 177"/>
              <a:gd name="T52" fmla="*/ 89 w 139"/>
              <a:gd name="T53" fmla="*/ 26 h 177"/>
              <a:gd name="T54" fmla="*/ 74 w 139"/>
              <a:gd name="T55" fmla="*/ 30 h 177"/>
              <a:gd name="T56" fmla="*/ 89 w 139"/>
              <a:gd name="T57" fmla="*/ 26 h 177"/>
              <a:gd name="T58" fmla="*/ 80 w 139"/>
              <a:gd name="T59" fmla="*/ 59 h 177"/>
              <a:gd name="T60" fmla="*/ 62 w 139"/>
              <a:gd name="T61" fmla="*/ 33 h 177"/>
              <a:gd name="T62" fmla="*/ 54 w 139"/>
              <a:gd name="T63" fmla="*/ 104 h 177"/>
              <a:gd name="T64" fmla="*/ 56 w 139"/>
              <a:gd name="T65" fmla="*/ 76 h 177"/>
              <a:gd name="T66" fmla="*/ 62 w 139"/>
              <a:gd name="T67" fmla="*/ 63 h 177"/>
              <a:gd name="T68" fmla="*/ 82 w 139"/>
              <a:gd name="T69" fmla="*/ 69 h 177"/>
              <a:gd name="T70" fmla="*/ 67 w 139"/>
              <a:gd name="T71" fmla="*/ 69 h 177"/>
              <a:gd name="T72" fmla="*/ 67 w 139"/>
              <a:gd name="T73" fmla="*/ 69 h 177"/>
              <a:gd name="T74" fmla="*/ 75 w 139"/>
              <a:gd name="T75" fmla="*/ 86 h 177"/>
              <a:gd name="T76" fmla="*/ 82 w 139"/>
              <a:gd name="T77" fmla="*/ 83 h 177"/>
              <a:gd name="T78" fmla="*/ 82 w 139"/>
              <a:gd name="T79" fmla="*/ 69 h 177"/>
              <a:gd name="T80" fmla="*/ 33 w 139"/>
              <a:gd name="T81" fmla="*/ 101 h 177"/>
              <a:gd name="T82" fmla="*/ 31 w 139"/>
              <a:gd name="T83" fmla="*/ 104 h 177"/>
              <a:gd name="T84" fmla="*/ 42 w 139"/>
              <a:gd name="T85" fmla="*/ 106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39" h="177">
                <a:moveTo>
                  <a:pt x="92" y="81"/>
                </a:moveTo>
                <a:cubicBezTo>
                  <a:pt x="97" y="87"/>
                  <a:pt x="101" y="92"/>
                  <a:pt x="104" y="99"/>
                </a:cubicBezTo>
                <a:cubicBezTo>
                  <a:pt x="106" y="106"/>
                  <a:pt x="108" y="113"/>
                  <a:pt x="108" y="120"/>
                </a:cubicBezTo>
                <a:cubicBezTo>
                  <a:pt x="108" y="136"/>
                  <a:pt x="101" y="150"/>
                  <a:pt x="91" y="160"/>
                </a:cubicBezTo>
                <a:cubicBezTo>
                  <a:pt x="90" y="162"/>
                  <a:pt x="89" y="163"/>
                  <a:pt x="88" y="164"/>
                </a:cubicBezTo>
                <a:cubicBezTo>
                  <a:pt x="133" y="164"/>
                  <a:pt x="133" y="164"/>
                  <a:pt x="133" y="164"/>
                </a:cubicBezTo>
                <a:cubicBezTo>
                  <a:pt x="136" y="164"/>
                  <a:pt x="139" y="167"/>
                  <a:pt x="139" y="170"/>
                </a:cubicBezTo>
                <a:cubicBezTo>
                  <a:pt x="139" y="174"/>
                  <a:pt x="136" y="177"/>
                  <a:pt x="133" y="177"/>
                </a:cubicBezTo>
                <a:cubicBezTo>
                  <a:pt x="91" y="177"/>
                  <a:pt x="49" y="177"/>
                  <a:pt x="7" y="177"/>
                </a:cubicBezTo>
                <a:cubicBezTo>
                  <a:pt x="3" y="177"/>
                  <a:pt x="0" y="174"/>
                  <a:pt x="0" y="170"/>
                </a:cubicBezTo>
                <a:cubicBezTo>
                  <a:pt x="0" y="167"/>
                  <a:pt x="3" y="164"/>
                  <a:pt x="7" y="164"/>
                </a:cubicBezTo>
                <a:cubicBezTo>
                  <a:pt x="51" y="164"/>
                  <a:pt x="51" y="164"/>
                  <a:pt x="51" y="164"/>
                </a:cubicBezTo>
                <a:cubicBezTo>
                  <a:pt x="51" y="164"/>
                  <a:pt x="51" y="164"/>
                  <a:pt x="51" y="164"/>
                </a:cubicBezTo>
                <a:cubicBezTo>
                  <a:pt x="63" y="164"/>
                  <a:pt x="74" y="159"/>
                  <a:pt x="81" y="151"/>
                </a:cubicBezTo>
                <a:cubicBezTo>
                  <a:pt x="83" y="150"/>
                  <a:pt x="84" y="148"/>
                  <a:pt x="85" y="147"/>
                </a:cubicBezTo>
                <a:cubicBezTo>
                  <a:pt x="10" y="147"/>
                  <a:pt x="10" y="147"/>
                  <a:pt x="10" y="147"/>
                </a:cubicBezTo>
                <a:cubicBezTo>
                  <a:pt x="8" y="147"/>
                  <a:pt x="6" y="145"/>
                  <a:pt x="6" y="143"/>
                </a:cubicBezTo>
                <a:cubicBezTo>
                  <a:pt x="6" y="141"/>
                  <a:pt x="8" y="139"/>
                  <a:pt x="10" y="139"/>
                </a:cubicBezTo>
                <a:cubicBezTo>
                  <a:pt x="90" y="139"/>
                  <a:pt x="90" y="139"/>
                  <a:pt x="90" y="139"/>
                </a:cubicBezTo>
                <a:cubicBezTo>
                  <a:pt x="93" y="133"/>
                  <a:pt x="94" y="127"/>
                  <a:pt x="94" y="120"/>
                </a:cubicBezTo>
                <a:cubicBezTo>
                  <a:pt x="94" y="114"/>
                  <a:pt x="93" y="109"/>
                  <a:pt x="91" y="104"/>
                </a:cubicBezTo>
                <a:cubicBezTo>
                  <a:pt x="89" y="100"/>
                  <a:pt x="87" y="96"/>
                  <a:pt x="84" y="92"/>
                </a:cubicBezTo>
                <a:cubicBezTo>
                  <a:pt x="81" y="94"/>
                  <a:pt x="78" y="94"/>
                  <a:pt x="75" y="94"/>
                </a:cubicBezTo>
                <a:cubicBezTo>
                  <a:pt x="73" y="94"/>
                  <a:pt x="71" y="94"/>
                  <a:pt x="69" y="94"/>
                </a:cubicBezTo>
                <a:cubicBezTo>
                  <a:pt x="59" y="111"/>
                  <a:pt x="59" y="111"/>
                  <a:pt x="59" y="111"/>
                </a:cubicBezTo>
                <a:cubicBezTo>
                  <a:pt x="58" y="113"/>
                  <a:pt x="55" y="114"/>
                  <a:pt x="53" y="113"/>
                </a:cubicBezTo>
                <a:cubicBezTo>
                  <a:pt x="50" y="111"/>
                  <a:pt x="50" y="111"/>
                  <a:pt x="50" y="111"/>
                </a:cubicBezTo>
                <a:cubicBezTo>
                  <a:pt x="46" y="117"/>
                  <a:pt x="46" y="117"/>
                  <a:pt x="46" y="117"/>
                </a:cubicBezTo>
                <a:cubicBezTo>
                  <a:pt x="45" y="119"/>
                  <a:pt x="42" y="119"/>
                  <a:pt x="40" y="118"/>
                </a:cubicBezTo>
                <a:cubicBezTo>
                  <a:pt x="24" y="109"/>
                  <a:pt x="24" y="109"/>
                  <a:pt x="24" y="109"/>
                </a:cubicBezTo>
                <a:cubicBezTo>
                  <a:pt x="22" y="108"/>
                  <a:pt x="21" y="105"/>
                  <a:pt x="22" y="103"/>
                </a:cubicBezTo>
                <a:cubicBezTo>
                  <a:pt x="26" y="97"/>
                  <a:pt x="26" y="97"/>
                  <a:pt x="26" y="97"/>
                </a:cubicBezTo>
                <a:cubicBezTo>
                  <a:pt x="22" y="95"/>
                  <a:pt x="22" y="95"/>
                  <a:pt x="22" y="95"/>
                </a:cubicBezTo>
                <a:cubicBezTo>
                  <a:pt x="20" y="94"/>
                  <a:pt x="20" y="91"/>
                  <a:pt x="21" y="89"/>
                </a:cubicBezTo>
                <a:cubicBezTo>
                  <a:pt x="57" y="26"/>
                  <a:pt x="57" y="26"/>
                  <a:pt x="57" y="26"/>
                </a:cubicBezTo>
                <a:cubicBezTo>
                  <a:pt x="58" y="24"/>
                  <a:pt x="61" y="23"/>
                  <a:pt x="63" y="24"/>
                </a:cubicBezTo>
                <a:cubicBezTo>
                  <a:pt x="63" y="24"/>
                  <a:pt x="63" y="24"/>
                  <a:pt x="63" y="24"/>
                </a:cubicBezTo>
                <a:cubicBezTo>
                  <a:pt x="67" y="26"/>
                  <a:pt x="67" y="26"/>
                  <a:pt x="67" y="26"/>
                </a:cubicBezTo>
                <a:cubicBezTo>
                  <a:pt x="73" y="16"/>
                  <a:pt x="73" y="16"/>
                  <a:pt x="73" y="16"/>
                </a:cubicBezTo>
                <a:cubicBezTo>
                  <a:pt x="69" y="14"/>
                  <a:pt x="69" y="14"/>
                  <a:pt x="69" y="14"/>
                </a:cubicBezTo>
                <a:cubicBezTo>
                  <a:pt x="66" y="12"/>
                  <a:pt x="65" y="8"/>
                  <a:pt x="66" y="5"/>
                </a:cubicBezTo>
                <a:cubicBezTo>
                  <a:pt x="68" y="1"/>
                  <a:pt x="72" y="0"/>
                  <a:pt x="76" y="2"/>
                </a:cubicBezTo>
                <a:cubicBezTo>
                  <a:pt x="86" y="8"/>
                  <a:pt x="96" y="14"/>
                  <a:pt x="107" y="20"/>
                </a:cubicBezTo>
                <a:cubicBezTo>
                  <a:pt x="110" y="22"/>
                  <a:pt x="111" y="26"/>
                  <a:pt x="109" y="29"/>
                </a:cubicBezTo>
                <a:cubicBezTo>
                  <a:pt x="107" y="33"/>
                  <a:pt x="103" y="34"/>
                  <a:pt x="100" y="32"/>
                </a:cubicBezTo>
                <a:cubicBezTo>
                  <a:pt x="96" y="30"/>
                  <a:pt x="96" y="30"/>
                  <a:pt x="96" y="30"/>
                </a:cubicBezTo>
                <a:cubicBezTo>
                  <a:pt x="90" y="40"/>
                  <a:pt x="90" y="40"/>
                  <a:pt x="90" y="40"/>
                </a:cubicBezTo>
                <a:cubicBezTo>
                  <a:pt x="94" y="42"/>
                  <a:pt x="94" y="42"/>
                  <a:pt x="94" y="42"/>
                </a:cubicBezTo>
                <a:cubicBezTo>
                  <a:pt x="96" y="43"/>
                  <a:pt x="97" y="46"/>
                  <a:pt x="96" y="48"/>
                </a:cubicBezTo>
                <a:cubicBezTo>
                  <a:pt x="87" y="63"/>
                  <a:pt x="87" y="63"/>
                  <a:pt x="87" y="63"/>
                </a:cubicBezTo>
                <a:cubicBezTo>
                  <a:pt x="91" y="66"/>
                  <a:pt x="93" y="71"/>
                  <a:pt x="93" y="76"/>
                </a:cubicBezTo>
                <a:cubicBezTo>
                  <a:pt x="93" y="78"/>
                  <a:pt x="93" y="80"/>
                  <a:pt x="92" y="81"/>
                </a:cubicBezTo>
                <a:close/>
                <a:moveTo>
                  <a:pt x="89" y="26"/>
                </a:moveTo>
                <a:cubicBezTo>
                  <a:pt x="89" y="26"/>
                  <a:pt x="89" y="26"/>
                  <a:pt x="89" y="26"/>
                </a:cubicBezTo>
                <a:cubicBezTo>
                  <a:pt x="86" y="24"/>
                  <a:pt x="83" y="22"/>
                  <a:pt x="80" y="20"/>
                </a:cubicBezTo>
                <a:cubicBezTo>
                  <a:pt x="74" y="30"/>
                  <a:pt x="74" y="30"/>
                  <a:pt x="74" y="30"/>
                </a:cubicBezTo>
                <a:cubicBezTo>
                  <a:pt x="83" y="36"/>
                  <a:pt x="83" y="36"/>
                  <a:pt x="83" y="36"/>
                </a:cubicBezTo>
                <a:cubicBezTo>
                  <a:pt x="89" y="26"/>
                  <a:pt x="89" y="26"/>
                  <a:pt x="89" y="26"/>
                </a:cubicBezTo>
                <a:close/>
                <a:moveTo>
                  <a:pt x="80" y="59"/>
                </a:moveTo>
                <a:cubicBezTo>
                  <a:pt x="80" y="59"/>
                  <a:pt x="80" y="59"/>
                  <a:pt x="80" y="59"/>
                </a:cubicBezTo>
                <a:cubicBezTo>
                  <a:pt x="87" y="47"/>
                  <a:pt x="87" y="47"/>
                  <a:pt x="87" y="47"/>
                </a:cubicBezTo>
                <a:cubicBezTo>
                  <a:pt x="78" y="43"/>
                  <a:pt x="70" y="38"/>
                  <a:pt x="62" y="33"/>
                </a:cubicBezTo>
                <a:cubicBezTo>
                  <a:pt x="30" y="90"/>
                  <a:pt x="30" y="90"/>
                  <a:pt x="30" y="90"/>
                </a:cubicBezTo>
                <a:cubicBezTo>
                  <a:pt x="38" y="94"/>
                  <a:pt x="46" y="99"/>
                  <a:pt x="54" y="104"/>
                </a:cubicBezTo>
                <a:cubicBezTo>
                  <a:pt x="62" y="90"/>
                  <a:pt x="62" y="90"/>
                  <a:pt x="62" y="90"/>
                </a:cubicBezTo>
                <a:cubicBezTo>
                  <a:pt x="58" y="86"/>
                  <a:pt x="56" y="81"/>
                  <a:pt x="56" y="76"/>
                </a:cubicBezTo>
                <a:cubicBezTo>
                  <a:pt x="56" y="71"/>
                  <a:pt x="58" y="66"/>
                  <a:pt x="62" y="63"/>
                </a:cubicBezTo>
                <a:cubicBezTo>
                  <a:pt x="62" y="63"/>
                  <a:pt x="62" y="63"/>
                  <a:pt x="62" y="63"/>
                </a:cubicBezTo>
                <a:cubicBezTo>
                  <a:pt x="67" y="58"/>
                  <a:pt x="73" y="57"/>
                  <a:pt x="80" y="59"/>
                </a:cubicBezTo>
                <a:close/>
                <a:moveTo>
                  <a:pt x="82" y="69"/>
                </a:moveTo>
                <a:cubicBezTo>
                  <a:pt x="82" y="69"/>
                  <a:pt x="82" y="69"/>
                  <a:pt x="82" y="69"/>
                </a:cubicBezTo>
                <a:cubicBezTo>
                  <a:pt x="78" y="65"/>
                  <a:pt x="71" y="65"/>
                  <a:pt x="67" y="69"/>
                </a:cubicBezTo>
                <a:cubicBezTo>
                  <a:pt x="67" y="69"/>
                  <a:pt x="67" y="69"/>
                  <a:pt x="67" y="69"/>
                </a:cubicBezTo>
                <a:cubicBezTo>
                  <a:pt x="67" y="69"/>
                  <a:pt x="67" y="69"/>
                  <a:pt x="67" y="69"/>
                </a:cubicBezTo>
                <a:cubicBezTo>
                  <a:pt x="65" y="71"/>
                  <a:pt x="64" y="73"/>
                  <a:pt x="64" y="76"/>
                </a:cubicBezTo>
                <a:cubicBezTo>
                  <a:pt x="64" y="82"/>
                  <a:pt x="69" y="86"/>
                  <a:pt x="75" y="86"/>
                </a:cubicBezTo>
                <a:cubicBezTo>
                  <a:pt x="77" y="86"/>
                  <a:pt x="80" y="85"/>
                  <a:pt x="82" y="83"/>
                </a:cubicBezTo>
                <a:cubicBezTo>
                  <a:pt x="82" y="83"/>
                  <a:pt x="82" y="83"/>
                  <a:pt x="82" y="83"/>
                </a:cubicBezTo>
                <a:cubicBezTo>
                  <a:pt x="84" y="81"/>
                  <a:pt x="85" y="79"/>
                  <a:pt x="85" y="76"/>
                </a:cubicBezTo>
                <a:cubicBezTo>
                  <a:pt x="85" y="73"/>
                  <a:pt x="84" y="71"/>
                  <a:pt x="82" y="69"/>
                </a:cubicBezTo>
                <a:cubicBezTo>
                  <a:pt x="82" y="69"/>
                  <a:pt x="82" y="69"/>
                  <a:pt x="82" y="69"/>
                </a:cubicBezTo>
                <a:close/>
                <a:moveTo>
                  <a:pt x="33" y="101"/>
                </a:moveTo>
                <a:cubicBezTo>
                  <a:pt x="33" y="101"/>
                  <a:pt x="33" y="101"/>
                  <a:pt x="33" y="101"/>
                </a:cubicBezTo>
                <a:cubicBezTo>
                  <a:pt x="31" y="104"/>
                  <a:pt x="31" y="104"/>
                  <a:pt x="31" y="104"/>
                </a:cubicBezTo>
                <a:cubicBezTo>
                  <a:pt x="41" y="109"/>
                  <a:pt x="41" y="109"/>
                  <a:pt x="41" y="109"/>
                </a:cubicBezTo>
                <a:cubicBezTo>
                  <a:pt x="42" y="106"/>
                  <a:pt x="42" y="106"/>
                  <a:pt x="42" y="106"/>
                </a:cubicBezTo>
                <a:cubicBezTo>
                  <a:pt x="33" y="101"/>
                  <a:pt x="33" y="101"/>
                  <a:pt x="33" y="1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12" name="Freeform 12"/>
          <p:cNvSpPr>
            <a:spLocks noEditPoints="1"/>
          </p:cNvSpPr>
          <p:nvPr/>
        </p:nvSpPr>
        <p:spPr bwMode="auto">
          <a:xfrm>
            <a:off x="7541545" y="4638175"/>
            <a:ext cx="140692" cy="202184"/>
          </a:xfrm>
          <a:custGeom>
            <a:avLst/>
            <a:gdLst>
              <a:gd name="T0" fmla="*/ 3 w 121"/>
              <a:gd name="T1" fmla="*/ 119 h 174"/>
              <a:gd name="T2" fmla="*/ 23 w 121"/>
              <a:gd name="T3" fmla="*/ 115 h 174"/>
              <a:gd name="T4" fmla="*/ 38 w 121"/>
              <a:gd name="T5" fmla="*/ 74 h 174"/>
              <a:gd name="T6" fmla="*/ 38 w 121"/>
              <a:gd name="T7" fmla="*/ 74 h 174"/>
              <a:gd name="T8" fmla="*/ 38 w 121"/>
              <a:gd name="T9" fmla="*/ 29 h 174"/>
              <a:gd name="T10" fmla="*/ 54 w 121"/>
              <a:gd name="T11" fmla="*/ 21 h 174"/>
              <a:gd name="T12" fmla="*/ 60 w 121"/>
              <a:gd name="T13" fmla="*/ 0 h 174"/>
              <a:gd name="T14" fmla="*/ 67 w 121"/>
              <a:gd name="T15" fmla="*/ 21 h 174"/>
              <a:gd name="T16" fmla="*/ 92 w 121"/>
              <a:gd name="T17" fmla="*/ 51 h 174"/>
              <a:gd name="T18" fmla="*/ 82 w 121"/>
              <a:gd name="T19" fmla="*/ 74 h 174"/>
              <a:gd name="T20" fmla="*/ 98 w 121"/>
              <a:gd name="T21" fmla="*/ 115 h 174"/>
              <a:gd name="T22" fmla="*/ 117 w 121"/>
              <a:gd name="T23" fmla="*/ 119 h 174"/>
              <a:gd name="T24" fmla="*/ 102 w 121"/>
              <a:gd name="T25" fmla="*/ 124 h 174"/>
              <a:gd name="T26" fmla="*/ 116 w 121"/>
              <a:gd name="T27" fmla="*/ 159 h 174"/>
              <a:gd name="T28" fmla="*/ 120 w 121"/>
              <a:gd name="T29" fmla="*/ 168 h 174"/>
              <a:gd name="T30" fmla="*/ 113 w 121"/>
              <a:gd name="T31" fmla="*/ 171 h 174"/>
              <a:gd name="T32" fmla="*/ 108 w 121"/>
              <a:gd name="T33" fmla="*/ 162 h 174"/>
              <a:gd name="T34" fmla="*/ 87 w 121"/>
              <a:gd name="T35" fmla="*/ 124 h 174"/>
              <a:gd name="T36" fmla="*/ 67 w 121"/>
              <a:gd name="T37" fmla="*/ 129 h 174"/>
              <a:gd name="T38" fmla="*/ 54 w 121"/>
              <a:gd name="T39" fmla="*/ 129 h 174"/>
              <a:gd name="T40" fmla="*/ 34 w 121"/>
              <a:gd name="T41" fmla="*/ 124 h 174"/>
              <a:gd name="T42" fmla="*/ 13 w 121"/>
              <a:gd name="T43" fmla="*/ 162 h 174"/>
              <a:gd name="T44" fmla="*/ 8 w 121"/>
              <a:gd name="T45" fmla="*/ 171 h 174"/>
              <a:gd name="T46" fmla="*/ 1 w 121"/>
              <a:gd name="T47" fmla="*/ 168 h 174"/>
              <a:gd name="T48" fmla="*/ 5 w 121"/>
              <a:gd name="T49" fmla="*/ 159 h 174"/>
              <a:gd name="T50" fmla="*/ 19 w 121"/>
              <a:gd name="T51" fmla="*/ 124 h 174"/>
              <a:gd name="T52" fmla="*/ 54 w 121"/>
              <a:gd name="T53" fmla="*/ 115 h 174"/>
              <a:gd name="T54" fmla="*/ 54 w 121"/>
              <a:gd name="T55" fmla="*/ 110 h 174"/>
              <a:gd name="T56" fmla="*/ 67 w 121"/>
              <a:gd name="T57" fmla="*/ 110 h 174"/>
              <a:gd name="T58" fmla="*/ 83 w 121"/>
              <a:gd name="T59" fmla="*/ 115 h 174"/>
              <a:gd name="T60" fmla="*/ 54 w 121"/>
              <a:gd name="T61" fmla="*/ 82 h 174"/>
              <a:gd name="T62" fmla="*/ 54 w 121"/>
              <a:gd name="T63" fmla="*/ 115 h 174"/>
              <a:gd name="T64" fmla="*/ 73 w 121"/>
              <a:gd name="T65" fmla="*/ 39 h 174"/>
              <a:gd name="T66" fmla="*/ 48 w 121"/>
              <a:gd name="T67" fmla="*/ 39 h 174"/>
              <a:gd name="T68" fmla="*/ 48 w 121"/>
              <a:gd name="T69" fmla="*/ 64 h 174"/>
              <a:gd name="T70" fmla="*/ 68 w 121"/>
              <a:gd name="T71" fmla="*/ 68 h 174"/>
              <a:gd name="T72" fmla="*/ 73 w 121"/>
              <a:gd name="T73" fmla="*/ 64 h 174"/>
              <a:gd name="T74" fmla="*/ 73 w 121"/>
              <a:gd name="T75" fmla="*/ 39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21" h="174">
                <a:moveTo>
                  <a:pt x="8" y="124"/>
                </a:moveTo>
                <a:cubicBezTo>
                  <a:pt x="5" y="124"/>
                  <a:pt x="3" y="122"/>
                  <a:pt x="3" y="119"/>
                </a:cubicBezTo>
                <a:cubicBezTo>
                  <a:pt x="3" y="117"/>
                  <a:pt x="5" y="115"/>
                  <a:pt x="8" y="115"/>
                </a:cubicBezTo>
                <a:cubicBezTo>
                  <a:pt x="23" y="115"/>
                  <a:pt x="23" y="115"/>
                  <a:pt x="23" y="115"/>
                </a:cubicBezTo>
                <a:cubicBezTo>
                  <a:pt x="42" y="77"/>
                  <a:pt x="42" y="77"/>
                  <a:pt x="42" y="77"/>
                </a:cubicBezTo>
                <a:cubicBezTo>
                  <a:pt x="41" y="76"/>
                  <a:pt x="40" y="75"/>
                  <a:pt x="38" y="74"/>
                </a:cubicBezTo>
                <a:cubicBezTo>
                  <a:pt x="38" y="74"/>
                  <a:pt x="38" y="74"/>
                  <a:pt x="38" y="74"/>
                </a:cubicBezTo>
                <a:cubicBezTo>
                  <a:pt x="38" y="74"/>
                  <a:pt x="38" y="74"/>
                  <a:pt x="38" y="74"/>
                </a:cubicBezTo>
                <a:cubicBezTo>
                  <a:pt x="33" y="68"/>
                  <a:pt x="29" y="60"/>
                  <a:pt x="29" y="51"/>
                </a:cubicBezTo>
                <a:cubicBezTo>
                  <a:pt x="29" y="43"/>
                  <a:pt x="33" y="35"/>
                  <a:pt x="38" y="29"/>
                </a:cubicBezTo>
                <a:cubicBezTo>
                  <a:pt x="39" y="29"/>
                  <a:pt x="39" y="29"/>
                  <a:pt x="39" y="29"/>
                </a:cubicBezTo>
                <a:cubicBezTo>
                  <a:pt x="43" y="25"/>
                  <a:pt x="48" y="22"/>
                  <a:pt x="54" y="21"/>
                </a:cubicBezTo>
                <a:cubicBezTo>
                  <a:pt x="54" y="7"/>
                  <a:pt x="54" y="7"/>
                  <a:pt x="54" y="7"/>
                </a:cubicBezTo>
                <a:cubicBezTo>
                  <a:pt x="54" y="3"/>
                  <a:pt x="57" y="0"/>
                  <a:pt x="60" y="0"/>
                </a:cubicBezTo>
                <a:cubicBezTo>
                  <a:pt x="64" y="0"/>
                  <a:pt x="67" y="3"/>
                  <a:pt x="67" y="7"/>
                </a:cubicBezTo>
                <a:cubicBezTo>
                  <a:pt x="67" y="21"/>
                  <a:pt x="67" y="21"/>
                  <a:pt x="67" y="21"/>
                </a:cubicBezTo>
                <a:cubicBezTo>
                  <a:pt x="73" y="22"/>
                  <a:pt x="78" y="25"/>
                  <a:pt x="82" y="29"/>
                </a:cubicBezTo>
                <a:cubicBezTo>
                  <a:pt x="88" y="35"/>
                  <a:pt x="92" y="43"/>
                  <a:pt x="92" y="51"/>
                </a:cubicBezTo>
                <a:cubicBezTo>
                  <a:pt x="92" y="60"/>
                  <a:pt x="88" y="68"/>
                  <a:pt x="82" y="74"/>
                </a:cubicBezTo>
                <a:cubicBezTo>
                  <a:pt x="82" y="74"/>
                  <a:pt x="82" y="74"/>
                  <a:pt x="82" y="74"/>
                </a:cubicBezTo>
                <a:cubicBezTo>
                  <a:pt x="81" y="75"/>
                  <a:pt x="80" y="76"/>
                  <a:pt x="79" y="77"/>
                </a:cubicBezTo>
                <a:cubicBezTo>
                  <a:pt x="98" y="115"/>
                  <a:pt x="98" y="115"/>
                  <a:pt x="98" y="115"/>
                </a:cubicBezTo>
                <a:cubicBezTo>
                  <a:pt x="113" y="115"/>
                  <a:pt x="113" y="115"/>
                  <a:pt x="113" y="115"/>
                </a:cubicBezTo>
                <a:cubicBezTo>
                  <a:pt x="116" y="115"/>
                  <a:pt x="117" y="117"/>
                  <a:pt x="117" y="119"/>
                </a:cubicBezTo>
                <a:cubicBezTo>
                  <a:pt x="117" y="122"/>
                  <a:pt x="116" y="124"/>
                  <a:pt x="113" y="124"/>
                </a:cubicBezTo>
                <a:cubicBezTo>
                  <a:pt x="102" y="124"/>
                  <a:pt x="102" y="124"/>
                  <a:pt x="102" y="124"/>
                </a:cubicBezTo>
                <a:cubicBezTo>
                  <a:pt x="116" y="153"/>
                  <a:pt x="116" y="153"/>
                  <a:pt x="116" y="153"/>
                </a:cubicBezTo>
                <a:cubicBezTo>
                  <a:pt x="117" y="155"/>
                  <a:pt x="117" y="157"/>
                  <a:pt x="116" y="159"/>
                </a:cubicBezTo>
                <a:cubicBezTo>
                  <a:pt x="117" y="162"/>
                  <a:pt x="117" y="162"/>
                  <a:pt x="117" y="162"/>
                </a:cubicBezTo>
                <a:cubicBezTo>
                  <a:pt x="120" y="168"/>
                  <a:pt x="120" y="168"/>
                  <a:pt x="120" y="168"/>
                </a:cubicBezTo>
                <a:cubicBezTo>
                  <a:pt x="121" y="170"/>
                  <a:pt x="120" y="172"/>
                  <a:pt x="118" y="173"/>
                </a:cubicBezTo>
                <a:cubicBezTo>
                  <a:pt x="116" y="174"/>
                  <a:pt x="114" y="173"/>
                  <a:pt x="113" y="171"/>
                </a:cubicBezTo>
                <a:cubicBezTo>
                  <a:pt x="110" y="165"/>
                  <a:pt x="110" y="165"/>
                  <a:pt x="110" y="165"/>
                </a:cubicBezTo>
                <a:cubicBezTo>
                  <a:pt x="108" y="162"/>
                  <a:pt x="108" y="162"/>
                  <a:pt x="108" y="162"/>
                </a:cubicBezTo>
                <a:cubicBezTo>
                  <a:pt x="106" y="162"/>
                  <a:pt x="104" y="160"/>
                  <a:pt x="103" y="158"/>
                </a:cubicBezTo>
                <a:cubicBezTo>
                  <a:pt x="87" y="124"/>
                  <a:pt x="87" y="124"/>
                  <a:pt x="87" y="124"/>
                </a:cubicBezTo>
                <a:cubicBezTo>
                  <a:pt x="67" y="124"/>
                  <a:pt x="67" y="124"/>
                  <a:pt x="67" y="124"/>
                </a:cubicBezTo>
                <a:cubicBezTo>
                  <a:pt x="67" y="129"/>
                  <a:pt x="67" y="129"/>
                  <a:pt x="67" y="129"/>
                </a:cubicBezTo>
                <a:cubicBezTo>
                  <a:pt x="67" y="132"/>
                  <a:pt x="64" y="136"/>
                  <a:pt x="60" y="136"/>
                </a:cubicBezTo>
                <a:cubicBezTo>
                  <a:pt x="57" y="136"/>
                  <a:pt x="54" y="132"/>
                  <a:pt x="54" y="129"/>
                </a:cubicBezTo>
                <a:cubicBezTo>
                  <a:pt x="54" y="124"/>
                  <a:pt x="54" y="124"/>
                  <a:pt x="54" y="124"/>
                </a:cubicBezTo>
                <a:cubicBezTo>
                  <a:pt x="34" y="124"/>
                  <a:pt x="34" y="124"/>
                  <a:pt x="34" y="124"/>
                </a:cubicBezTo>
                <a:cubicBezTo>
                  <a:pt x="17" y="158"/>
                  <a:pt x="17" y="158"/>
                  <a:pt x="17" y="158"/>
                </a:cubicBezTo>
                <a:cubicBezTo>
                  <a:pt x="16" y="160"/>
                  <a:pt x="15" y="162"/>
                  <a:pt x="13" y="162"/>
                </a:cubicBezTo>
                <a:cubicBezTo>
                  <a:pt x="11" y="165"/>
                  <a:pt x="11" y="165"/>
                  <a:pt x="11" y="165"/>
                </a:cubicBezTo>
                <a:cubicBezTo>
                  <a:pt x="8" y="171"/>
                  <a:pt x="8" y="171"/>
                  <a:pt x="8" y="171"/>
                </a:cubicBezTo>
                <a:cubicBezTo>
                  <a:pt x="7" y="173"/>
                  <a:pt x="5" y="174"/>
                  <a:pt x="3" y="173"/>
                </a:cubicBezTo>
                <a:cubicBezTo>
                  <a:pt x="1" y="172"/>
                  <a:pt x="0" y="170"/>
                  <a:pt x="1" y="168"/>
                </a:cubicBezTo>
                <a:cubicBezTo>
                  <a:pt x="4" y="162"/>
                  <a:pt x="4" y="162"/>
                  <a:pt x="4" y="162"/>
                </a:cubicBezTo>
                <a:cubicBezTo>
                  <a:pt x="5" y="159"/>
                  <a:pt x="5" y="159"/>
                  <a:pt x="5" y="159"/>
                </a:cubicBezTo>
                <a:cubicBezTo>
                  <a:pt x="4" y="157"/>
                  <a:pt x="4" y="155"/>
                  <a:pt x="5" y="153"/>
                </a:cubicBezTo>
                <a:cubicBezTo>
                  <a:pt x="19" y="124"/>
                  <a:pt x="19" y="124"/>
                  <a:pt x="19" y="124"/>
                </a:cubicBezTo>
                <a:cubicBezTo>
                  <a:pt x="8" y="124"/>
                  <a:pt x="8" y="124"/>
                  <a:pt x="8" y="124"/>
                </a:cubicBezTo>
                <a:close/>
                <a:moveTo>
                  <a:pt x="54" y="115"/>
                </a:moveTo>
                <a:cubicBezTo>
                  <a:pt x="54" y="115"/>
                  <a:pt x="54" y="115"/>
                  <a:pt x="54" y="115"/>
                </a:cubicBezTo>
                <a:cubicBezTo>
                  <a:pt x="54" y="110"/>
                  <a:pt x="54" y="110"/>
                  <a:pt x="54" y="110"/>
                </a:cubicBezTo>
                <a:cubicBezTo>
                  <a:pt x="54" y="107"/>
                  <a:pt x="57" y="103"/>
                  <a:pt x="60" y="103"/>
                </a:cubicBezTo>
                <a:cubicBezTo>
                  <a:pt x="64" y="103"/>
                  <a:pt x="67" y="107"/>
                  <a:pt x="67" y="110"/>
                </a:cubicBezTo>
                <a:cubicBezTo>
                  <a:pt x="67" y="115"/>
                  <a:pt x="67" y="115"/>
                  <a:pt x="67" y="115"/>
                </a:cubicBezTo>
                <a:cubicBezTo>
                  <a:pt x="83" y="115"/>
                  <a:pt x="83" y="115"/>
                  <a:pt x="83" y="115"/>
                </a:cubicBezTo>
                <a:cubicBezTo>
                  <a:pt x="67" y="82"/>
                  <a:pt x="67" y="82"/>
                  <a:pt x="67" y="82"/>
                </a:cubicBezTo>
                <a:cubicBezTo>
                  <a:pt x="63" y="83"/>
                  <a:pt x="58" y="83"/>
                  <a:pt x="54" y="82"/>
                </a:cubicBezTo>
                <a:cubicBezTo>
                  <a:pt x="38" y="115"/>
                  <a:pt x="38" y="115"/>
                  <a:pt x="38" y="115"/>
                </a:cubicBezTo>
                <a:cubicBezTo>
                  <a:pt x="54" y="115"/>
                  <a:pt x="54" y="115"/>
                  <a:pt x="54" y="115"/>
                </a:cubicBezTo>
                <a:close/>
                <a:moveTo>
                  <a:pt x="73" y="39"/>
                </a:moveTo>
                <a:cubicBezTo>
                  <a:pt x="73" y="39"/>
                  <a:pt x="73" y="39"/>
                  <a:pt x="73" y="39"/>
                </a:cubicBezTo>
                <a:cubicBezTo>
                  <a:pt x="66" y="32"/>
                  <a:pt x="55" y="32"/>
                  <a:pt x="48" y="39"/>
                </a:cubicBezTo>
                <a:cubicBezTo>
                  <a:pt x="48" y="39"/>
                  <a:pt x="48" y="39"/>
                  <a:pt x="48" y="39"/>
                </a:cubicBezTo>
                <a:cubicBezTo>
                  <a:pt x="45" y="42"/>
                  <a:pt x="43" y="47"/>
                  <a:pt x="43" y="51"/>
                </a:cubicBezTo>
                <a:cubicBezTo>
                  <a:pt x="43" y="56"/>
                  <a:pt x="45" y="61"/>
                  <a:pt x="48" y="64"/>
                </a:cubicBezTo>
                <a:cubicBezTo>
                  <a:pt x="53" y="69"/>
                  <a:pt x="61" y="71"/>
                  <a:pt x="67" y="68"/>
                </a:cubicBezTo>
                <a:cubicBezTo>
                  <a:pt x="68" y="68"/>
                  <a:pt x="68" y="68"/>
                  <a:pt x="68" y="68"/>
                </a:cubicBezTo>
                <a:cubicBezTo>
                  <a:pt x="69" y="67"/>
                  <a:pt x="71" y="66"/>
                  <a:pt x="73" y="64"/>
                </a:cubicBezTo>
                <a:cubicBezTo>
                  <a:pt x="73" y="64"/>
                  <a:pt x="73" y="64"/>
                  <a:pt x="73" y="64"/>
                </a:cubicBezTo>
                <a:cubicBezTo>
                  <a:pt x="76" y="61"/>
                  <a:pt x="78" y="56"/>
                  <a:pt x="78" y="51"/>
                </a:cubicBezTo>
                <a:cubicBezTo>
                  <a:pt x="78" y="47"/>
                  <a:pt x="76" y="42"/>
                  <a:pt x="73" y="39"/>
                </a:cubicBezTo>
                <a:cubicBezTo>
                  <a:pt x="73" y="39"/>
                  <a:pt x="73" y="39"/>
                  <a:pt x="73" y="3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13" name="Freeform 13"/>
          <p:cNvSpPr>
            <a:spLocks noEditPoints="1"/>
          </p:cNvSpPr>
          <p:nvPr/>
        </p:nvSpPr>
        <p:spPr bwMode="auto">
          <a:xfrm>
            <a:off x="7501012" y="3139835"/>
            <a:ext cx="229235" cy="190370"/>
          </a:xfrm>
          <a:custGeom>
            <a:avLst/>
            <a:gdLst>
              <a:gd name="T0" fmla="*/ 111 w 197"/>
              <a:gd name="T1" fmla="*/ 11 h 164"/>
              <a:gd name="T2" fmla="*/ 0 w 197"/>
              <a:gd name="T3" fmla="*/ 15 h 164"/>
              <a:gd name="T4" fmla="*/ 105 w 197"/>
              <a:gd name="T5" fmla="*/ 164 h 164"/>
              <a:gd name="T6" fmla="*/ 136 w 197"/>
              <a:gd name="T7" fmla="*/ 159 h 164"/>
              <a:gd name="T8" fmla="*/ 196 w 197"/>
              <a:gd name="T9" fmla="*/ 142 h 164"/>
              <a:gd name="T10" fmla="*/ 52 w 197"/>
              <a:gd name="T11" fmla="*/ 150 h 164"/>
              <a:gd name="T12" fmla="*/ 52 w 197"/>
              <a:gd name="T13" fmla="*/ 22 h 164"/>
              <a:gd name="T14" fmla="*/ 99 w 197"/>
              <a:gd name="T15" fmla="*/ 150 h 164"/>
              <a:gd name="T16" fmla="*/ 99 w 197"/>
              <a:gd name="T17" fmla="*/ 22 h 164"/>
              <a:gd name="T18" fmla="*/ 147 w 197"/>
              <a:gd name="T19" fmla="*/ 149 h 164"/>
              <a:gd name="T20" fmla="*/ 181 w 197"/>
              <a:gd name="T21" fmla="*/ 139 h 164"/>
              <a:gd name="T22" fmla="*/ 23 w 197"/>
              <a:gd name="T23" fmla="*/ 133 h 164"/>
              <a:gd name="T24" fmla="*/ 42 w 197"/>
              <a:gd name="T25" fmla="*/ 134 h 164"/>
              <a:gd name="T26" fmla="*/ 43 w 197"/>
              <a:gd name="T27" fmla="*/ 114 h 164"/>
              <a:gd name="T28" fmla="*/ 23 w 197"/>
              <a:gd name="T29" fmla="*/ 114 h 164"/>
              <a:gd name="T30" fmla="*/ 29 w 197"/>
              <a:gd name="T31" fmla="*/ 120 h 164"/>
              <a:gd name="T32" fmla="*/ 37 w 197"/>
              <a:gd name="T33" fmla="*/ 120 h 164"/>
              <a:gd name="T34" fmla="*/ 37 w 197"/>
              <a:gd name="T35" fmla="*/ 128 h 164"/>
              <a:gd name="T36" fmla="*/ 29 w 197"/>
              <a:gd name="T37" fmla="*/ 127 h 164"/>
              <a:gd name="T38" fmla="*/ 32 w 197"/>
              <a:gd name="T39" fmla="*/ 91 h 164"/>
              <a:gd name="T40" fmla="*/ 36 w 197"/>
              <a:gd name="T41" fmla="*/ 38 h 164"/>
              <a:gd name="T42" fmla="*/ 28 w 197"/>
              <a:gd name="T43" fmla="*/ 87 h 164"/>
              <a:gd name="T44" fmla="*/ 134 w 197"/>
              <a:gd name="T45" fmla="*/ 31 h 164"/>
              <a:gd name="T46" fmla="*/ 149 w 197"/>
              <a:gd name="T47" fmla="*/ 86 h 164"/>
              <a:gd name="T48" fmla="*/ 134 w 197"/>
              <a:gd name="T49" fmla="*/ 31 h 164"/>
              <a:gd name="T50" fmla="*/ 69 w 197"/>
              <a:gd name="T51" fmla="*/ 133 h 164"/>
              <a:gd name="T52" fmla="*/ 88 w 197"/>
              <a:gd name="T53" fmla="*/ 133 h 164"/>
              <a:gd name="T54" fmla="*/ 79 w 197"/>
              <a:gd name="T55" fmla="*/ 110 h 164"/>
              <a:gd name="T56" fmla="*/ 65 w 197"/>
              <a:gd name="T57" fmla="*/ 124 h 164"/>
              <a:gd name="T58" fmla="*/ 75 w 197"/>
              <a:gd name="T59" fmla="*/ 120 h 164"/>
              <a:gd name="T60" fmla="*/ 82 w 197"/>
              <a:gd name="T61" fmla="*/ 120 h 164"/>
              <a:gd name="T62" fmla="*/ 82 w 197"/>
              <a:gd name="T63" fmla="*/ 128 h 164"/>
              <a:gd name="T64" fmla="*/ 74 w 197"/>
              <a:gd name="T65" fmla="*/ 127 h 164"/>
              <a:gd name="T66" fmla="*/ 81 w 197"/>
              <a:gd name="T67" fmla="*/ 91 h 164"/>
              <a:gd name="T68" fmla="*/ 85 w 197"/>
              <a:gd name="T69" fmla="*/ 38 h 164"/>
              <a:gd name="T70" fmla="*/ 77 w 197"/>
              <a:gd name="T71" fmla="*/ 87 h 164"/>
              <a:gd name="T72" fmla="*/ 148 w 197"/>
              <a:gd name="T73" fmla="*/ 109 h 164"/>
              <a:gd name="T74" fmla="*/ 148 w 197"/>
              <a:gd name="T75" fmla="*/ 128 h 164"/>
              <a:gd name="T76" fmla="*/ 167 w 197"/>
              <a:gd name="T77" fmla="*/ 128 h 164"/>
              <a:gd name="T78" fmla="*/ 168 w 197"/>
              <a:gd name="T79" fmla="*/ 109 h 164"/>
              <a:gd name="T80" fmla="*/ 158 w 197"/>
              <a:gd name="T81" fmla="*/ 105 h 164"/>
              <a:gd name="T82" fmla="*/ 154 w 197"/>
              <a:gd name="T83" fmla="*/ 114 h 164"/>
              <a:gd name="T84" fmla="*/ 163 w 197"/>
              <a:gd name="T85" fmla="*/ 118 h 164"/>
              <a:gd name="T86" fmla="*/ 154 w 197"/>
              <a:gd name="T87" fmla="*/ 122 h 164"/>
              <a:gd name="T88" fmla="*/ 154 w 197"/>
              <a:gd name="T89" fmla="*/ 114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97" h="164">
                <a:moveTo>
                  <a:pt x="159" y="6"/>
                </a:moveTo>
                <a:cubicBezTo>
                  <a:pt x="158" y="2"/>
                  <a:pt x="155" y="0"/>
                  <a:pt x="151" y="1"/>
                </a:cubicBezTo>
                <a:cubicBezTo>
                  <a:pt x="111" y="11"/>
                  <a:pt x="111" y="11"/>
                  <a:pt x="111" y="11"/>
                </a:cubicBezTo>
                <a:cubicBezTo>
                  <a:pt x="110" y="10"/>
                  <a:pt x="108" y="8"/>
                  <a:pt x="105" y="8"/>
                </a:cubicBezTo>
                <a:cubicBezTo>
                  <a:pt x="7" y="8"/>
                  <a:pt x="7" y="8"/>
                  <a:pt x="7" y="8"/>
                </a:cubicBezTo>
                <a:cubicBezTo>
                  <a:pt x="3" y="8"/>
                  <a:pt x="0" y="11"/>
                  <a:pt x="0" y="15"/>
                </a:cubicBezTo>
                <a:cubicBezTo>
                  <a:pt x="0" y="157"/>
                  <a:pt x="0" y="157"/>
                  <a:pt x="0" y="157"/>
                </a:cubicBezTo>
                <a:cubicBezTo>
                  <a:pt x="0" y="161"/>
                  <a:pt x="3" y="164"/>
                  <a:pt x="7" y="164"/>
                </a:cubicBezTo>
                <a:cubicBezTo>
                  <a:pt x="105" y="164"/>
                  <a:pt x="105" y="164"/>
                  <a:pt x="105" y="164"/>
                </a:cubicBezTo>
                <a:cubicBezTo>
                  <a:pt x="109" y="164"/>
                  <a:pt x="112" y="161"/>
                  <a:pt x="112" y="157"/>
                </a:cubicBezTo>
                <a:cubicBezTo>
                  <a:pt x="112" y="71"/>
                  <a:pt x="112" y="71"/>
                  <a:pt x="112" y="71"/>
                </a:cubicBezTo>
                <a:cubicBezTo>
                  <a:pt x="136" y="159"/>
                  <a:pt x="136" y="159"/>
                  <a:pt x="136" y="159"/>
                </a:cubicBezTo>
                <a:cubicBezTo>
                  <a:pt x="136" y="162"/>
                  <a:pt x="140" y="164"/>
                  <a:pt x="144" y="163"/>
                </a:cubicBezTo>
                <a:cubicBezTo>
                  <a:pt x="191" y="151"/>
                  <a:pt x="191" y="151"/>
                  <a:pt x="191" y="151"/>
                </a:cubicBezTo>
                <a:cubicBezTo>
                  <a:pt x="195" y="150"/>
                  <a:pt x="197" y="146"/>
                  <a:pt x="196" y="142"/>
                </a:cubicBezTo>
                <a:cubicBezTo>
                  <a:pt x="159" y="6"/>
                  <a:pt x="159" y="6"/>
                  <a:pt x="159" y="6"/>
                </a:cubicBezTo>
                <a:close/>
                <a:moveTo>
                  <a:pt x="52" y="150"/>
                </a:moveTo>
                <a:cubicBezTo>
                  <a:pt x="52" y="150"/>
                  <a:pt x="52" y="150"/>
                  <a:pt x="52" y="150"/>
                </a:cubicBezTo>
                <a:cubicBezTo>
                  <a:pt x="14" y="150"/>
                  <a:pt x="14" y="150"/>
                  <a:pt x="14" y="150"/>
                </a:cubicBezTo>
                <a:cubicBezTo>
                  <a:pt x="14" y="22"/>
                  <a:pt x="14" y="22"/>
                  <a:pt x="14" y="22"/>
                </a:cubicBezTo>
                <a:cubicBezTo>
                  <a:pt x="52" y="22"/>
                  <a:pt x="52" y="22"/>
                  <a:pt x="52" y="22"/>
                </a:cubicBezTo>
                <a:cubicBezTo>
                  <a:pt x="52" y="150"/>
                  <a:pt x="52" y="150"/>
                  <a:pt x="52" y="150"/>
                </a:cubicBezTo>
                <a:close/>
                <a:moveTo>
                  <a:pt x="99" y="150"/>
                </a:moveTo>
                <a:cubicBezTo>
                  <a:pt x="99" y="150"/>
                  <a:pt x="99" y="150"/>
                  <a:pt x="99" y="150"/>
                </a:cubicBezTo>
                <a:cubicBezTo>
                  <a:pt x="60" y="150"/>
                  <a:pt x="60" y="150"/>
                  <a:pt x="60" y="150"/>
                </a:cubicBezTo>
                <a:cubicBezTo>
                  <a:pt x="60" y="22"/>
                  <a:pt x="60" y="22"/>
                  <a:pt x="60" y="22"/>
                </a:cubicBezTo>
                <a:cubicBezTo>
                  <a:pt x="99" y="22"/>
                  <a:pt x="99" y="22"/>
                  <a:pt x="99" y="22"/>
                </a:cubicBezTo>
                <a:cubicBezTo>
                  <a:pt x="99" y="150"/>
                  <a:pt x="99" y="150"/>
                  <a:pt x="99" y="150"/>
                </a:cubicBezTo>
                <a:close/>
                <a:moveTo>
                  <a:pt x="147" y="149"/>
                </a:moveTo>
                <a:cubicBezTo>
                  <a:pt x="147" y="149"/>
                  <a:pt x="147" y="149"/>
                  <a:pt x="147" y="149"/>
                </a:cubicBezTo>
                <a:cubicBezTo>
                  <a:pt x="114" y="25"/>
                  <a:pt x="114" y="25"/>
                  <a:pt x="114" y="25"/>
                </a:cubicBezTo>
                <a:cubicBezTo>
                  <a:pt x="148" y="16"/>
                  <a:pt x="148" y="16"/>
                  <a:pt x="148" y="16"/>
                </a:cubicBezTo>
                <a:cubicBezTo>
                  <a:pt x="181" y="139"/>
                  <a:pt x="181" y="139"/>
                  <a:pt x="181" y="139"/>
                </a:cubicBezTo>
                <a:cubicBezTo>
                  <a:pt x="147" y="149"/>
                  <a:pt x="147" y="149"/>
                  <a:pt x="147" y="149"/>
                </a:cubicBezTo>
                <a:close/>
                <a:moveTo>
                  <a:pt x="23" y="133"/>
                </a:moveTo>
                <a:cubicBezTo>
                  <a:pt x="23" y="133"/>
                  <a:pt x="23" y="133"/>
                  <a:pt x="23" y="133"/>
                </a:cubicBezTo>
                <a:cubicBezTo>
                  <a:pt x="23" y="133"/>
                  <a:pt x="23" y="133"/>
                  <a:pt x="23" y="133"/>
                </a:cubicBezTo>
                <a:cubicBezTo>
                  <a:pt x="26" y="136"/>
                  <a:pt x="29" y="137"/>
                  <a:pt x="33" y="137"/>
                </a:cubicBezTo>
                <a:cubicBezTo>
                  <a:pt x="37" y="137"/>
                  <a:pt x="40" y="136"/>
                  <a:pt x="42" y="134"/>
                </a:cubicBezTo>
                <a:cubicBezTo>
                  <a:pt x="43" y="133"/>
                  <a:pt x="43" y="133"/>
                  <a:pt x="43" y="133"/>
                </a:cubicBezTo>
                <a:cubicBezTo>
                  <a:pt x="45" y="131"/>
                  <a:pt x="47" y="127"/>
                  <a:pt x="47" y="124"/>
                </a:cubicBezTo>
                <a:cubicBezTo>
                  <a:pt x="47" y="120"/>
                  <a:pt x="45" y="116"/>
                  <a:pt x="43" y="114"/>
                </a:cubicBezTo>
                <a:cubicBezTo>
                  <a:pt x="42" y="114"/>
                  <a:pt x="42" y="114"/>
                  <a:pt x="42" y="114"/>
                </a:cubicBezTo>
                <a:cubicBezTo>
                  <a:pt x="40" y="112"/>
                  <a:pt x="37" y="110"/>
                  <a:pt x="33" y="110"/>
                </a:cubicBezTo>
                <a:cubicBezTo>
                  <a:pt x="29" y="110"/>
                  <a:pt x="26" y="112"/>
                  <a:pt x="23" y="114"/>
                </a:cubicBezTo>
                <a:cubicBezTo>
                  <a:pt x="21" y="116"/>
                  <a:pt x="19" y="120"/>
                  <a:pt x="19" y="124"/>
                </a:cubicBezTo>
                <a:cubicBezTo>
                  <a:pt x="19" y="127"/>
                  <a:pt x="21" y="131"/>
                  <a:pt x="23" y="133"/>
                </a:cubicBezTo>
                <a:close/>
                <a:moveTo>
                  <a:pt x="29" y="120"/>
                </a:moveTo>
                <a:cubicBezTo>
                  <a:pt x="29" y="120"/>
                  <a:pt x="29" y="120"/>
                  <a:pt x="29" y="120"/>
                </a:cubicBezTo>
                <a:cubicBezTo>
                  <a:pt x="30" y="119"/>
                  <a:pt x="31" y="118"/>
                  <a:pt x="33" y="118"/>
                </a:cubicBezTo>
                <a:cubicBezTo>
                  <a:pt x="34" y="118"/>
                  <a:pt x="36" y="119"/>
                  <a:pt x="37" y="120"/>
                </a:cubicBezTo>
                <a:cubicBezTo>
                  <a:pt x="37" y="120"/>
                  <a:pt x="37" y="120"/>
                  <a:pt x="37" y="120"/>
                </a:cubicBezTo>
                <a:cubicBezTo>
                  <a:pt x="38" y="121"/>
                  <a:pt x="38" y="122"/>
                  <a:pt x="38" y="124"/>
                </a:cubicBezTo>
                <a:cubicBezTo>
                  <a:pt x="38" y="125"/>
                  <a:pt x="38" y="127"/>
                  <a:pt x="37" y="128"/>
                </a:cubicBezTo>
                <a:cubicBezTo>
                  <a:pt x="36" y="129"/>
                  <a:pt x="34" y="129"/>
                  <a:pt x="33" y="129"/>
                </a:cubicBezTo>
                <a:cubicBezTo>
                  <a:pt x="31" y="129"/>
                  <a:pt x="30" y="129"/>
                  <a:pt x="29" y="128"/>
                </a:cubicBezTo>
                <a:cubicBezTo>
                  <a:pt x="29" y="127"/>
                  <a:pt x="29" y="127"/>
                  <a:pt x="29" y="127"/>
                </a:cubicBezTo>
                <a:cubicBezTo>
                  <a:pt x="28" y="126"/>
                  <a:pt x="27" y="125"/>
                  <a:pt x="27" y="124"/>
                </a:cubicBezTo>
                <a:cubicBezTo>
                  <a:pt x="27" y="122"/>
                  <a:pt x="28" y="121"/>
                  <a:pt x="29" y="120"/>
                </a:cubicBezTo>
                <a:close/>
                <a:moveTo>
                  <a:pt x="32" y="91"/>
                </a:moveTo>
                <a:cubicBezTo>
                  <a:pt x="32" y="91"/>
                  <a:pt x="32" y="91"/>
                  <a:pt x="32" y="91"/>
                </a:cubicBezTo>
                <a:cubicBezTo>
                  <a:pt x="34" y="91"/>
                  <a:pt x="36" y="89"/>
                  <a:pt x="36" y="87"/>
                </a:cubicBezTo>
                <a:cubicBezTo>
                  <a:pt x="36" y="38"/>
                  <a:pt x="36" y="38"/>
                  <a:pt x="36" y="38"/>
                </a:cubicBezTo>
                <a:cubicBezTo>
                  <a:pt x="36" y="35"/>
                  <a:pt x="34" y="34"/>
                  <a:pt x="32" y="34"/>
                </a:cubicBezTo>
                <a:cubicBezTo>
                  <a:pt x="29" y="34"/>
                  <a:pt x="28" y="35"/>
                  <a:pt x="28" y="38"/>
                </a:cubicBezTo>
                <a:cubicBezTo>
                  <a:pt x="28" y="87"/>
                  <a:pt x="28" y="87"/>
                  <a:pt x="28" y="87"/>
                </a:cubicBezTo>
                <a:cubicBezTo>
                  <a:pt x="28" y="89"/>
                  <a:pt x="29" y="91"/>
                  <a:pt x="32" y="91"/>
                </a:cubicBezTo>
                <a:close/>
                <a:moveTo>
                  <a:pt x="134" y="31"/>
                </a:moveTo>
                <a:cubicBezTo>
                  <a:pt x="134" y="31"/>
                  <a:pt x="134" y="31"/>
                  <a:pt x="134" y="31"/>
                </a:cubicBezTo>
                <a:cubicBezTo>
                  <a:pt x="132" y="32"/>
                  <a:pt x="131" y="34"/>
                  <a:pt x="131" y="36"/>
                </a:cubicBezTo>
                <a:cubicBezTo>
                  <a:pt x="144" y="84"/>
                  <a:pt x="144" y="84"/>
                  <a:pt x="144" y="84"/>
                </a:cubicBezTo>
                <a:cubicBezTo>
                  <a:pt x="144" y="86"/>
                  <a:pt x="146" y="87"/>
                  <a:pt x="149" y="86"/>
                </a:cubicBezTo>
                <a:cubicBezTo>
                  <a:pt x="151" y="86"/>
                  <a:pt x="152" y="84"/>
                  <a:pt x="152" y="82"/>
                </a:cubicBezTo>
                <a:cubicBezTo>
                  <a:pt x="139" y="34"/>
                  <a:pt x="139" y="34"/>
                  <a:pt x="139" y="34"/>
                </a:cubicBezTo>
                <a:cubicBezTo>
                  <a:pt x="138" y="32"/>
                  <a:pt x="136" y="31"/>
                  <a:pt x="134" y="31"/>
                </a:cubicBezTo>
                <a:close/>
                <a:moveTo>
                  <a:pt x="69" y="133"/>
                </a:moveTo>
                <a:cubicBezTo>
                  <a:pt x="69" y="133"/>
                  <a:pt x="69" y="133"/>
                  <a:pt x="69" y="133"/>
                </a:cubicBezTo>
                <a:cubicBezTo>
                  <a:pt x="69" y="133"/>
                  <a:pt x="69" y="133"/>
                  <a:pt x="69" y="133"/>
                </a:cubicBezTo>
                <a:cubicBezTo>
                  <a:pt x="71" y="136"/>
                  <a:pt x="75" y="137"/>
                  <a:pt x="79" y="137"/>
                </a:cubicBezTo>
                <a:cubicBezTo>
                  <a:pt x="82" y="137"/>
                  <a:pt x="86" y="136"/>
                  <a:pt x="88" y="134"/>
                </a:cubicBezTo>
                <a:cubicBezTo>
                  <a:pt x="88" y="133"/>
                  <a:pt x="88" y="133"/>
                  <a:pt x="88" y="133"/>
                </a:cubicBezTo>
                <a:cubicBezTo>
                  <a:pt x="91" y="131"/>
                  <a:pt x="92" y="127"/>
                  <a:pt x="92" y="124"/>
                </a:cubicBezTo>
                <a:cubicBezTo>
                  <a:pt x="92" y="120"/>
                  <a:pt x="91" y="116"/>
                  <a:pt x="88" y="114"/>
                </a:cubicBezTo>
                <a:cubicBezTo>
                  <a:pt x="86" y="112"/>
                  <a:pt x="82" y="110"/>
                  <a:pt x="79" y="110"/>
                </a:cubicBezTo>
                <a:cubicBezTo>
                  <a:pt x="75" y="110"/>
                  <a:pt x="71" y="112"/>
                  <a:pt x="69" y="114"/>
                </a:cubicBezTo>
                <a:cubicBezTo>
                  <a:pt x="69" y="114"/>
                  <a:pt x="69" y="114"/>
                  <a:pt x="69" y="114"/>
                </a:cubicBezTo>
                <a:cubicBezTo>
                  <a:pt x="66" y="116"/>
                  <a:pt x="65" y="120"/>
                  <a:pt x="65" y="124"/>
                </a:cubicBezTo>
                <a:cubicBezTo>
                  <a:pt x="65" y="127"/>
                  <a:pt x="66" y="131"/>
                  <a:pt x="69" y="133"/>
                </a:cubicBezTo>
                <a:close/>
                <a:moveTo>
                  <a:pt x="75" y="120"/>
                </a:moveTo>
                <a:cubicBezTo>
                  <a:pt x="75" y="120"/>
                  <a:pt x="75" y="120"/>
                  <a:pt x="75" y="120"/>
                </a:cubicBezTo>
                <a:cubicBezTo>
                  <a:pt x="76" y="119"/>
                  <a:pt x="77" y="118"/>
                  <a:pt x="79" y="118"/>
                </a:cubicBezTo>
                <a:cubicBezTo>
                  <a:pt x="80" y="118"/>
                  <a:pt x="81" y="119"/>
                  <a:pt x="82" y="120"/>
                </a:cubicBezTo>
                <a:cubicBezTo>
                  <a:pt x="82" y="120"/>
                  <a:pt x="82" y="120"/>
                  <a:pt x="82" y="120"/>
                </a:cubicBezTo>
                <a:cubicBezTo>
                  <a:pt x="84" y="121"/>
                  <a:pt x="84" y="122"/>
                  <a:pt x="84" y="124"/>
                </a:cubicBezTo>
                <a:cubicBezTo>
                  <a:pt x="84" y="125"/>
                  <a:pt x="84" y="127"/>
                  <a:pt x="83" y="128"/>
                </a:cubicBezTo>
                <a:cubicBezTo>
                  <a:pt x="82" y="128"/>
                  <a:pt x="82" y="128"/>
                  <a:pt x="82" y="128"/>
                </a:cubicBezTo>
                <a:cubicBezTo>
                  <a:pt x="81" y="129"/>
                  <a:pt x="80" y="129"/>
                  <a:pt x="79" y="129"/>
                </a:cubicBezTo>
                <a:cubicBezTo>
                  <a:pt x="77" y="129"/>
                  <a:pt x="76" y="129"/>
                  <a:pt x="75" y="128"/>
                </a:cubicBezTo>
                <a:cubicBezTo>
                  <a:pt x="74" y="127"/>
                  <a:pt x="74" y="127"/>
                  <a:pt x="74" y="127"/>
                </a:cubicBezTo>
                <a:cubicBezTo>
                  <a:pt x="74" y="126"/>
                  <a:pt x="73" y="125"/>
                  <a:pt x="73" y="124"/>
                </a:cubicBezTo>
                <a:cubicBezTo>
                  <a:pt x="73" y="122"/>
                  <a:pt x="74" y="121"/>
                  <a:pt x="75" y="120"/>
                </a:cubicBezTo>
                <a:close/>
                <a:moveTo>
                  <a:pt x="81" y="91"/>
                </a:moveTo>
                <a:cubicBezTo>
                  <a:pt x="81" y="91"/>
                  <a:pt x="81" y="91"/>
                  <a:pt x="81" y="91"/>
                </a:cubicBezTo>
                <a:cubicBezTo>
                  <a:pt x="83" y="91"/>
                  <a:pt x="85" y="89"/>
                  <a:pt x="85" y="87"/>
                </a:cubicBezTo>
                <a:cubicBezTo>
                  <a:pt x="85" y="38"/>
                  <a:pt x="85" y="38"/>
                  <a:pt x="85" y="38"/>
                </a:cubicBezTo>
                <a:cubicBezTo>
                  <a:pt x="85" y="35"/>
                  <a:pt x="83" y="34"/>
                  <a:pt x="81" y="34"/>
                </a:cubicBezTo>
                <a:cubicBezTo>
                  <a:pt x="79" y="34"/>
                  <a:pt x="77" y="35"/>
                  <a:pt x="77" y="38"/>
                </a:cubicBezTo>
                <a:cubicBezTo>
                  <a:pt x="77" y="87"/>
                  <a:pt x="77" y="87"/>
                  <a:pt x="77" y="87"/>
                </a:cubicBezTo>
                <a:cubicBezTo>
                  <a:pt x="77" y="89"/>
                  <a:pt x="79" y="91"/>
                  <a:pt x="81" y="91"/>
                </a:cubicBezTo>
                <a:close/>
                <a:moveTo>
                  <a:pt x="148" y="109"/>
                </a:moveTo>
                <a:cubicBezTo>
                  <a:pt x="148" y="109"/>
                  <a:pt x="148" y="109"/>
                  <a:pt x="148" y="109"/>
                </a:cubicBezTo>
                <a:cubicBezTo>
                  <a:pt x="146" y="111"/>
                  <a:pt x="144" y="114"/>
                  <a:pt x="144" y="118"/>
                </a:cubicBezTo>
                <a:cubicBezTo>
                  <a:pt x="144" y="122"/>
                  <a:pt x="146" y="125"/>
                  <a:pt x="148" y="128"/>
                </a:cubicBezTo>
                <a:cubicBezTo>
                  <a:pt x="148" y="128"/>
                  <a:pt x="148" y="128"/>
                  <a:pt x="148" y="128"/>
                </a:cubicBezTo>
                <a:cubicBezTo>
                  <a:pt x="151" y="130"/>
                  <a:pt x="154" y="132"/>
                  <a:pt x="158" y="132"/>
                </a:cubicBezTo>
                <a:cubicBezTo>
                  <a:pt x="161" y="132"/>
                  <a:pt x="165" y="131"/>
                  <a:pt x="167" y="128"/>
                </a:cubicBezTo>
                <a:cubicBezTo>
                  <a:pt x="167" y="128"/>
                  <a:pt x="167" y="128"/>
                  <a:pt x="167" y="128"/>
                </a:cubicBezTo>
                <a:cubicBezTo>
                  <a:pt x="168" y="128"/>
                  <a:pt x="168" y="128"/>
                  <a:pt x="168" y="128"/>
                </a:cubicBezTo>
                <a:cubicBezTo>
                  <a:pt x="170" y="126"/>
                  <a:pt x="171" y="122"/>
                  <a:pt x="171" y="118"/>
                </a:cubicBezTo>
                <a:cubicBezTo>
                  <a:pt x="171" y="114"/>
                  <a:pt x="170" y="111"/>
                  <a:pt x="168" y="109"/>
                </a:cubicBezTo>
                <a:cubicBezTo>
                  <a:pt x="168" y="109"/>
                  <a:pt x="168" y="109"/>
                  <a:pt x="168" y="109"/>
                </a:cubicBezTo>
                <a:cubicBezTo>
                  <a:pt x="168" y="109"/>
                  <a:pt x="168" y="109"/>
                  <a:pt x="168" y="109"/>
                </a:cubicBezTo>
                <a:cubicBezTo>
                  <a:pt x="165" y="106"/>
                  <a:pt x="162" y="105"/>
                  <a:pt x="158" y="105"/>
                </a:cubicBezTo>
                <a:cubicBezTo>
                  <a:pt x="154" y="105"/>
                  <a:pt x="151" y="106"/>
                  <a:pt x="148" y="109"/>
                </a:cubicBezTo>
                <a:close/>
                <a:moveTo>
                  <a:pt x="154" y="114"/>
                </a:moveTo>
                <a:cubicBezTo>
                  <a:pt x="154" y="114"/>
                  <a:pt x="154" y="114"/>
                  <a:pt x="154" y="114"/>
                </a:cubicBezTo>
                <a:cubicBezTo>
                  <a:pt x="155" y="113"/>
                  <a:pt x="156" y="113"/>
                  <a:pt x="158" y="113"/>
                </a:cubicBezTo>
                <a:cubicBezTo>
                  <a:pt x="159" y="113"/>
                  <a:pt x="161" y="113"/>
                  <a:pt x="162" y="114"/>
                </a:cubicBezTo>
                <a:cubicBezTo>
                  <a:pt x="163" y="115"/>
                  <a:pt x="163" y="117"/>
                  <a:pt x="163" y="118"/>
                </a:cubicBezTo>
                <a:cubicBezTo>
                  <a:pt x="163" y="120"/>
                  <a:pt x="163" y="121"/>
                  <a:pt x="162" y="122"/>
                </a:cubicBezTo>
                <a:cubicBezTo>
                  <a:pt x="161" y="123"/>
                  <a:pt x="159" y="124"/>
                  <a:pt x="158" y="124"/>
                </a:cubicBezTo>
                <a:cubicBezTo>
                  <a:pt x="156" y="124"/>
                  <a:pt x="155" y="123"/>
                  <a:pt x="154" y="122"/>
                </a:cubicBezTo>
                <a:cubicBezTo>
                  <a:pt x="154" y="122"/>
                  <a:pt x="154" y="122"/>
                  <a:pt x="154" y="122"/>
                </a:cubicBezTo>
                <a:cubicBezTo>
                  <a:pt x="153" y="121"/>
                  <a:pt x="152" y="120"/>
                  <a:pt x="152" y="118"/>
                </a:cubicBezTo>
                <a:cubicBezTo>
                  <a:pt x="152" y="117"/>
                  <a:pt x="153" y="115"/>
                  <a:pt x="154" y="11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14" name="矩形 13"/>
          <p:cNvSpPr/>
          <p:nvPr/>
        </p:nvSpPr>
        <p:spPr>
          <a:xfrm>
            <a:off x="8056609" y="4600767"/>
            <a:ext cx="182614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点击添加章节标题</a:t>
            </a:r>
          </a:p>
        </p:txBody>
      </p:sp>
      <p:sp>
        <p:nvSpPr>
          <p:cNvPr id="15" name="矩形 14"/>
          <p:cNvSpPr/>
          <p:nvPr/>
        </p:nvSpPr>
        <p:spPr>
          <a:xfrm>
            <a:off x="8049209" y="3850060"/>
            <a:ext cx="182614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点击添加章节标题</a:t>
            </a:r>
          </a:p>
        </p:txBody>
      </p:sp>
      <p:sp>
        <p:nvSpPr>
          <p:cNvPr id="16" name="矩形 15"/>
          <p:cNvSpPr/>
          <p:nvPr/>
        </p:nvSpPr>
        <p:spPr>
          <a:xfrm>
            <a:off x="8049209" y="5368295"/>
            <a:ext cx="182614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点击添加章节标题</a:t>
            </a:r>
          </a:p>
        </p:txBody>
      </p:sp>
      <p:sp>
        <p:nvSpPr>
          <p:cNvPr id="17" name="矩形 16"/>
          <p:cNvSpPr/>
          <p:nvPr/>
        </p:nvSpPr>
        <p:spPr>
          <a:xfrm>
            <a:off x="8049209" y="3096521"/>
            <a:ext cx="182614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点击添加章节标题</a:t>
            </a:r>
          </a:p>
        </p:txBody>
      </p:sp>
      <p:cxnSp>
        <p:nvCxnSpPr>
          <p:cNvPr id="18" name="直接连接符 17"/>
          <p:cNvCxnSpPr/>
          <p:nvPr/>
        </p:nvCxnSpPr>
        <p:spPr>
          <a:xfrm flipV="1">
            <a:off x="7973329" y="3096523"/>
            <a:ext cx="0" cy="276999"/>
          </a:xfrm>
          <a:prstGeom prst="line">
            <a:avLst/>
          </a:prstGeom>
          <a:ln w="6350">
            <a:solidFill>
              <a:schemeClr val="tx1">
                <a:lumMod val="90000"/>
                <a:lumOff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 flipV="1">
            <a:off x="7973329" y="3850061"/>
            <a:ext cx="0" cy="276999"/>
          </a:xfrm>
          <a:prstGeom prst="line">
            <a:avLst/>
          </a:prstGeom>
          <a:ln w="6350">
            <a:solidFill>
              <a:schemeClr val="tx1">
                <a:lumMod val="90000"/>
                <a:lumOff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 flipV="1">
            <a:off x="7973329" y="4608562"/>
            <a:ext cx="0" cy="276999"/>
          </a:xfrm>
          <a:prstGeom prst="line">
            <a:avLst/>
          </a:prstGeom>
          <a:ln w="6350">
            <a:solidFill>
              <a:schemeClr val="tx1">
                <a:lumMod val="90000"/>
                <a:lumOff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 flipV="1">
            <a:off x="7973329" y="5362100"/>
            <a:ext cx="0" cy="276999"/>
          </a:xfrm>
          <a:prstGeom prst="line">
            <a:avLst/>
          </a:prstGeom>
          <a:ln w="6350">
            <a:solidFill>
              <a:schemeClr val="tx1">
                <a:lumMod val="90000"/>
                <a:lumOff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02858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>
            <a:grpSpLocks/>
          </p:cNvGrpSpPr>
          <p:nvPr/>
        </p:nvGrpSpPr>
        <p:grpSpPr bwMode="auto">
          <a:xfrm>
            <a:off x="1338263" y="3749676"/>
            <a:ext cx="2373312" cy="1115159"/>
            <a:chOff x="5408083" y="2933595"/>
            <a:chExt cx="2372955" cy="1113967"/>
          </a:xfrm>
        </p:grpSpPr>
        <p:sp>
          <p:nvSpPr>
            <p:cNvPr id="38" name="TextBox 37"/>
            <p:cNvSpPr txBox="1"/>
            <p:nvPr/>
          </p:nvSpPr>
          <p:spPr>
            <a:xfrm>
              <a:off x="5879638" y="2933595"/>
              <a:ext cx="1415559" cy="33819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ea"/>
                  <a:sym typeface="+mn-lt"/>
                </a:rPr>
                <a:t>输入你的标题</a:t>
              </a: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5408083" y="3217454"/>
              <a:ext cx="2372955" cy="83010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这里输入你要写的文字作为填充文本吧！这里输入你要写的文字作为填充文本吧！这里输入你要写的文字作为填充文本吧！</a:t>
              </a:r>
              <a:endPara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endParaRPr>
            </a:p>
          </p:txBody>
        </p:sp>
      </p:grpSp>
      <p:grpSp>
        <p:nvGrpSpPr>
          <p:cNvPr id="40" name="Group 39"/>
          <p:cNvGrpSpPr>
            <a:grpSpLocks/>
          </p:cNvGrpSpPr>
          <p:nvPr/>
        </p:nvGrpSpPr>
        <p:grpSpPr bwMode="auto">
          <a:xfrm>
            <a:off x="3713163" y="3749676"/>
            <a:ext cx="2373312" cy="1115159"/>
            <a:chOff x="5408083" y="2933595"/>
            <a:chExt cx="2372955" cy="1113967"/>
          </a:xfrm>
        </p:grpSpPr>
        <p:sp>
          <p:nvSpPr>
            <p:cNvPr id="41" name="TextBox 40"/>
            <p:cNvSpPr txBox="1"/>
            <p:nvPr/>
          </p:nvSpPr>
          <p:spPr>
            <a:xfrm>
              <a:off x="5880432" y="2933595"/>
              <a:ext cx="1415559" cy="33819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ea"/>
                  <a:sym typeface="+mn-lt"/>
                </a:rPr>
                <a:t>输入你的标题</a:t>
              </a: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5408083" y="3217454"/>
              <a:ext cx="2372955" cy="83010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这里输入你要写的文字作为填充文本吧！这里输入你要写的文字作为填充文本吧！这里输入你要写的文字作为填充文本吧！</a:t>
              </a:r>
              <a:endPara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endParaRPr>
            </a:p>
          </p:txBody>
        </p:sp>
      </p:grpSp>
      <p:grpSp>
        <p:nvGrpSpPr>
          <p:cNvPr id="43" name="Group 42"/>
          <p:cNvGrpSpPr>
            <a:grpSpLocks/>
          </p:cNvGrpSpPr>
          <p:nvPr/>
        </p:nvGrpSpPr>
        <p:grpSpPr bwMode="auto">
          <a:xfrm>
            <a:off x="6088063" y="3749676"/>
            <a:ext cx="2373312" cy="1115159"/>
            <a:chOff x="5408083" y="2933595"/>
            <a:chExt cx="2372955" cy="1113967"/>
          </a:xfrm>
        </p:grpSpPr>
        <p:sp>
          <p:nvSpPr>
            <p:cNvPr id="44" name="TextBox 43"/>
            <p:cNvSpPr txBox="1"/>
            <p:nvPr/>
          </p:nvSpPr>
          <p:spPr>
            <a:xfrm>
              <a:off x="5880432" y="2933595"/>
              <a:ext cx="1415559" cy="33819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ea"/>
                  <a:sym typeface="+mn-lt"/>
                </a:rPr>
                <a:t>输入你的标题</a:t>
              </a: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5408083" y="3217454"/>
              <a:ext cx="2372955" cy="83010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这里输入你要写的文字作为填充文本吧！这里输入你要写的文字作为填充文本吧！这里输入你要写的文字作为填充文本吧！</a:t>
              </a:r>
              <a:endPara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endParaRPr>
            </a:p>
          </p:txBody>
        </p:sp>
      </p:grpSp>
      <p:grpSp>
        <p:nvGrpSpPr>
          <p:cNvPr id="46" name="Group 45"/>
          <p:cNvGrpSpPr>
            <a:grpSpLocks/>
          </p:cNvGrpSpPr>
          <p:nvPr/>
        </p:nvGrpSpPr>
        <p:grpSpPr bwMode="auto">
          <a:xfrm>
            <a:off x="8466137" y="3749676"/>
            <a:ext cx="2373312" cy="1115159"/>
            <a:chOff x="5408083" y="2933595"/>
            <a:chExt cx="2372955" cy="1113967"/>
          </a:xfrm>
        </p:grpSpPr>
        <p:sp>
          <p:nvSpPr>
            <p:cNvPr id="47" name="TextBox 46"/>
            <p:cNvSpPr txBox="1"/>
            <p:nvPr/>
          </p:nvSpPr>
          <p:spPr>
            <a:xfrm>
              <a:off x="5879636" y="2933595"/>
              <a:ext cx="1415559" cy="33819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ea"/>
                  <a:sym typeface="+mn-lt"/>
                </a:rPr>
                <a:t>输入你的标题</a:t>
              </a: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5408083" y="3217454"/>
              <a:ext cx="2372955" cy="83010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这里输入你要写的文字作为填充文本吧！这里输入你要写的文字作为填充文本吧！这里输入你要写的文字作为填充文本吧！</a:t>
              </a:r>
              <a:endPara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endParaRPr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1287463" y="5170488"/>
            <a:ext cx="9626600" cy="5724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1450940">
              <a:lnSpc>
                <a:spcPct val="130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PPT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模板对于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PPT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就像衣服对于人。这里输入你要写的文字作为填充文本吧！这里输入你要写的文字作为填充文本吧！这里输入你要写的文字作为填充文本吧！。同时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PPT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模板可以让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PPT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思路更清晰、逻辑更严谨，更方便处理图表、文字、图片等内容。</a:t>
            </a:r>
            <a:endParaRPr lang="en-US" altLang="zh-CN" sz="1200" i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1731963" y="1982788"/>
            <a:ext cx="1585912" cy="1846262"/>
            <a:chOff x="1732158" y="1983171"/>
            <a:chExt cx="1586048" cy="1845225"/>
          </a:xfrm>
        </p:grpSpPr>
        <p:sp>
          <p:nvSpPr>
            <p:cNvPr id="5" name="Freeform 4"/>
            <p:cNvSpPr/>
            <p:nvPr/>
          </p:nvSpPr>
          <p:spPr>
            <a:xfrm rot="16200000">
              <a:off x="1649374" y="2159564"/>
              <a:ext cx="1751616" cy="1586048"/>
            </a:xfrm>
            <a:custGeom>
              <a:avLst/>
              <a:gdLst>
                <a:gd name="connsiteX0" fmla="*/ 0 w 1324961"/>
                <a:gd name="connsiteY0" fmla="*/ 0 h 1468980"/>
                <a:gd name="connsiteX1" fmla="*/ 769166 w 1324961"/>
                <a:gd name="connsiteY1" fmla="*/ 0 h 1468980"/>
                <a:gd name="connsiteX2" fmla="*/ 769166 w 1324961"/>
                <a:gd name="connsiteY2" fmla="*/ 0 h 1468980"/>
                <a:gd name="connsiteX3" fmla="*/ 1324961 w 1324961"/>
                <a:gd name="connsiteY3" fmla="*/ 734490 h 1468980"/>
                <a:gd name="connsiteX4" fmla="*/ 769166 w 1324961"/>
                <a:gd name="connsiteY4" fmla="*/ 1468980 h 1468980"/>
                <a:gd name="connsiteX5" fmla="*/ 769166 w 1324961"/>
                <a:gd name="connsiteY5" fmla="*/ 1468980 h 1468980"/>
                <a:gd name="connsiteX6" fmla="*/ 0 w 1324961"/>
                <a:gd name="connsiteY6" fmla="*/ 1468980 h 1468980"/>
                <a:gd name="connsiteX7" fmla="*/ 555795 w 1324961"/>
                <a:gd name="connsiteY7" fmla="*/ 734490 h 1468980"/>
                <a:gd name="connsiteX8" fmla="*/ 0 w 1324961"/>
                <a:gd name="connsiteY8" fmla="*/ 0 h 1468980"/>
                <a:gd name="connsiteX0" fmla="*/ 0 w 1324961"/>
                <a:gd name="connsiteY0" fmla="*/ 0 h 1468980"/>
                <a:gd name="connsiteX1" fmla="*/ 769166 w 1324961"/>
                <a:gd name="connsiteY1" fmla="*/ 0 h 1468980"/>
                <a:gd name="connsiteX2" fmla="*/ 1324961 w 1324961"/>
                <a:gd name="connsiteY2" fmla="*/ 2 h 1468980"/>
                <a:gd name="connsiteX3" fmla="*/ 1324961 w 1324961"/>
                <a:gd name="connsiteY3" fmla="*/ 734490 h 1468980"/>
                <a:gd name="connsiteX4" fmla="*/ 769166 w 1324961"/>
                <a:gd name="connsiteY4" fmla="*/ 1468980 h 1468980"/>
                <a:gd name="connsiteX5" fmla="*/ 769166 w 1324961"/>
                <a:gd name="connsiteY5" fmla="*/ 1468980 h 1468980"/>
                <a:gd name="connsiteX6" fmla="*/ 0 w 1324961"/>
                <a:gd name="connsiteY6" fmla="*/ 1468980 h 1468980"/>
                <a:gd name="connsiteX7" fmla="*/ 555795 w 1324961"/>
                <a:gd name="connsiteY7" fmla="*/ 734490 h 1468980"/>
                <a:gd name="connsiteX8" fmla="*/ 0 w 1324961"/>
                <a:gd name="connsiteY8" fmla="*/ 0 h 1468980"/>
                <a:gd name="connsiteX0" fmla="*/ 0 w 1324963"/>
                <a:gd name="connsiteY0" fmla="*/ 0 h 1468983"/>
                <a:gd name="connsiteX1" fmla="*/ 769166 w 1324963"/>
                <a:gd name="connsiteY1" fmla="*/ 0 h 1468983"/>
                <a:gd name="connsiteX2" fmla="*/ 1324961 w 1324963"/>
                <a:gd name="connsiteY2" fmla="*/ 2 h 1468983"/>
                <a:gd name="connsiteX3" fmla="*/ 1324961 w 1324963"/>
                <a:gd name="connsiteY3" fmla="*/ 734490 h 1468983"/>
                <a:gd name="connsiteX4" fmla="*/ 769166 w 1324963"/>
                <a:gd name="connsiteY4" fmla="*/ 1468980 h 1468983"/>
                <a:gd name="connsiteX5" fmla="*/ 1324963 w 1324963"/>
                <a:gd name="connsiteY5" fmla="*/ 1468983 h 1468983"/>
                <a:gd name="connsiteX6" fmla="*/ 0 w 1324963"/>
                <a:gd name="connsiteY6" fmla="*/ 1468980 h 1468983"/>
                <a:gd name="connsiteX7" fmla="*/ 555795 w 1324963"/>
                <a:gd name="connsiteY7" fmla="*/ 734490 h 1468983"/>
                <a:gd name="connsiteX8" fmla="*/ 0 w 1324963"/>
                <a:gd name="connsiteY8" fmla="*/ 0 h 1468983"/>
                <a:gd name="connsiteX0" fmla="*/ 0 w 1324964"/>
                <a:gd name="connsiteY0" fmla="*/ 0 h 1468983"/>
                <a:gd name="connsiteX1" fmla="*/ 769166 w 1324964"/>
                <a:gd name="connsiteY1" fmla="*/ 0 h 1468983"/>
                <a:gd name="connsiteX2" fmla="*/ 1324961 w 1324964"/>
                <a:gd name="connsiteY2" fmla="*/ 2 h 1468983"/>
                <a:gd name="connsiteX3" fmla="*/ 1324961 w 1324964"/>
                <a:gd name="connsiteY3" fmla="*/ 734490 h 1468983"/>
                <a:gd name="connsiteX4" fmla="*/ 1324964 w 1324964"/>
                <a:gd name="connsiteY4" fmla="*/ 1324961 h 1468983"/>
                <a:gd name="connsiteX5" fmla="*/ 1324963 w 1324964"/>
                <a:gd name="connsiteY5" fmla="*/ 1468983 h 1468983"/>
                <a:gd name="connsiteX6" fmla="*/ 0 w 1324964"/>
                <a:gd name="connsiteY6" fmla="*/ 1468980 h 1468983"/>
                <a:gd name="connsiteX7" fmla="*/ 555795 w 1324964"/>
                <a:gd name="connsiteY7" fmla="*/ 734490 h 1468983"/>
                <a:gd name="connsiteX8" fmla="*/ 0 w 1324964"/>
                <a:gd name="connsiteY8" fmla="*/ 0 h 1468983"/>
                <a:gd name="connsiteX0" fmla="*/ 0 w 1324964"/>
                <a:gd name="connsiteY0" fmla="*/ 0 h 1468983"/>
                <a:gd name="connsiteX1" fmla="*/ 769166 w 1324964"/>
                <a:gd name="connsiteY1" fmla="*/ 0 h 1468983"/>
                <a:gd name="connsiteX2" fmla="*/ 1324961 w 1324964"/>
                <a:gd name="connsiteY2" fmla="*/ 2 h 1468983"/>
                <a:gd name="connsiteX3" fmla="*/ 1324961 w 1324964"/>
                <a:gd name="connsiteY3" fmla="*/ 734490 h 1468983"/>
                <a:gd name="connsiteX4" fmla="*/ 1324964 w 1324964"/>
                <a:gd name="connsiteY4" fmla="*/ 1324961 h 1468983"/>
                <a:gd name="connsiteX5" fmla="*/ 1324963 w 1324964"/>
                <a:gd name="connsiteY5" fmla="*/ 1468983 h 1468983"/>
                <a:gd name="connsiteX6" fmla="*/ 0 w 1324964"/>
                <a:gd name="connsiteY6" fmla="*/ 1468980 h 1468983"/>
                <a:gd name="connsiteX7" fmla="*/ 403253 w 1324964"/>
                <a:gd name="connsiteY7" fmla="*/ 734492 h 1468983"/>
                <a:gd name="connsiteX8" fmla="*/ 0 w 1324964"/>
                <a:gd name="connsiteY8" fmla="*/ 0 h 1468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24964" h="1468983">
                  <a:moveTo>
                    <a:pt x="0" y="0"/>
                  </a:moveTo>
                  <a:lnTo>
                    <a:pt x="769166" y="0"/>
                  </a:lnTo>
                  <a:lnTo>
                    <a:pt x="1324961" y="2"/>
                  </a:lnTo>
                  <a:lnTo>
                    <a:pt x="1324961" y="734490"/>
                  </a:lnTo>
                  <a:cubicBezTo>
                    <a:pt x="1324962" y="931314"/>
                    <a:pt x="1324963" y="1128137"/>
                    <a:pt x="1324964" y="1324961"/>
                  </a:cubicBezTo>
                  <a:cubicBezTo>
                    <a:pt x="1324964" y="1372968"/>
                    <a:pt x="1324963" y="1420976"/>
                    <a:pt x="1324963" y="1468983"/>
                  </a:cubicBezTo>
                  <a:lnTo>
                    <a:pt x="0" y="1468980"/>
                  </a:lnTo>
                  <a:lnTo>
                    <a:pt x="403253" y="7344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7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 rot="16200000">
              <a:off x="1649374" y="2065955"/>
              <a:ext cx="1751616" cy="1586048"/>
            </a:xfrm>
            <a:custGeom>
              <a:avLst/>
              <a:gdLst>
                <a:gd name="connsiteX0" fmla="*/ 0 w 1324961"/>
                <a:gd name="connsiteY0" fmla="*/ 0 h 1468980"/>
                <a:gd name="connsiteX1" fmla="*/ 769166 w 1324961"/>
                <a:gd name="connsiteY1" fmla="*/ 0 h 1468980"/>
                <a:gd name="connsiteX2" fmla="*/ 769166 w 1324961"/>
                <a:gd name="connsiteY2" fmla="*/ 0 h 1468980"/>
                <a:gd name="connsiteX3" fmla="*/ 1324961 w 1324961"/>
                <a:gd name="connsiteY3" fmla="*/ 734490 h 1468980"/>
                <a:gd name="connsiteX4" fmla="*/ 769166 w 1324961"/>
                <a:gd name="connsiteY4" fmla="*/ 1468980 h 1468980"/>
                <a:gd name="connsiteX5" fmla="*/ 769166 w 1324961"/>
                <a:gd name="connsiteY5" fmla="*/ 1468980 h 1468980"/>
                <a:gd name="connsiteX6" fmla="*/ 0 w 1324961"/>
                <a:gd name="connsiteY6" fmla="*/ 1468980 h 1468980"/>
                <a:gd name="connsiteX7" fmla="*/ 555795 w 1324961"/>
                <a:gd name="connsiteY7" fmla="*/ 734490 h 1468980"/>
                <a:gd name="connsiteX8" fmla="*/ 0 w 1324961"/>
                <a:gd name="connsiteY8" fmla="*/ 0 h 1468980"/>
                <a:gd name="connsiteX0" fmla="*/ 0 w 1324961"/>
                <a:gd name="connsiteY0" fmla="*/ 0 h 1468980"/>
                <a:gd name="connsiteX1" fmla="*/ 769166 w 1324961"/>
                <a:gd name="connsiteY1" fmla="*/ 0 h 1468980"/>
                <a:gd name="connsiteX2" fmla="*/ 1324961 w 1324961"/>
                <a:gd name="connsiteY2" fmla="*/ 2 h 1468980"/>
                <a:gd name="connsiteX3" fmla="*/ 1324961 w 1324961"/>
                <a:gd name="connsiteY3" fmla="*/ 734490 h 1468980"/>
                <a:gd name="connsiteX4" fmla="*/ 769166 w 1324961"/>
                <a:gd name="connsiteY4" fmla="*/ 1468980 h 1468980"/>
                <a:gd name="connsiteX5" fmla="*/ 769166 w 1324961"/>
                <a:gd name="connsiteY5" fmla="*/ 1468980 h 1468980"/>
                <a:gd name="connsiteX6" fmla="*/ 0 w 1324961"/>
                <a:gd name="connsiteY6" fmla="*/ 1468980 h 1468980"/>
                <a:gd name="connsiteX7" fmla="*/ 555795 w 1324961"/>
                <a:gd name="connsiteY7" fmla="*/ 734490 h 1468980"/>
                <a:gd name="connsiteX8" fmla="*/ 0 w 1324961"/>
                <a:gd name="connsiteY8" fmla="*/ 0 h 1468980"/>
                <a:gd name="connsiteX0" fmla="*/ 0 w 1324963"/>
                <a:gd name="connsiteY0" fmla="*/ 0 h 1468983"/>
                <a:gd name="connsiteX1" fmla="*/ 769166 w 1324963"/>
                <a:gd name="connsiteY1" fmla="*/ 0 h 1468983"/>
                <a:gd name="connsiteX2" fmla="*/ 1324961 w 1324963"/>
                <a:gd name="connsiteY2" fmla="*/ 2 h 1468983"/>
                <a:gd name="connsiteX3" fmla="*/ 1324961 w 1324963"/>
                <a:gd name="connsiteY3" fmla="*/ 734490 h 1468983"/>
                <a:gd name="connsiteX4" fmla="*/ 769166 w 1324963"/>
                <a:gd name="connsiteY4" fmla="*/ 1468980 h 1468983"/>
                <a:gd name="connsiteX5" fmla="*/ 1324963 w 1324963"/>
                <a:gd name="connsiteY5" fmla="*/ 1468983 h 1468983"/>
                <a:gd name="connsiteX6" fmla="*/ 0 w 1324963"/>
                <a:gd name="connsiteY6" fmla="*/ 1468980 h 1468983"/>
                <a:gd name="connsiteX7" fmla="*/ 555795 w 1324963"/>
                <a:gd name="connsiteY7" fmla="*/ 734490 h 1468983"/>
                <a:gd name="connsiteX8" fmla="*/ 0 w 1324963"/>
                <a:gd name="connsiteY8" fmla="*/ 0 h 1468983"/>
                <a:gd name="connsiteX0" fmla="*/ 0 w 1324964"/>
                <a:gd name="connsiteY0" fmla="*/ 0 h 1468983"/>
                <a:gd name="connsiteX1" fmla="*/ 769166 w 1324964"/>
                <a:gd name="connsiteY1" fmla="*/ 0 h 1468983"/>
                <a:gd name="connsiteX2" fmla="*/ 1324961 w 1324964"/>
                <a:gd name="connsiteY2" fmla="*/ 2 h 1468983"/>
                <a:gd name="connsiteX3" fmla="*/ 1324961 w 1324964"/>
                <a:gd name="connsiteY3" fmla="*/ 734490 h 1468983"/>
                <a:gd name="connsiteX4" fmla="*/ 1324964 w 1324964"/>
                <a:gd name="connsiteY4" fmla="*/ 1324961 h 1468983"/>
                <a:gd name="connsiteX5" fmla="*/ 1324963 w 1324964"/>
                <a:gd name="connsiteY5" fmla="*/ 1468983 h 1468983"/>
                <a:gd name="connsiteX6" fmla="*/ 0 w 1324964"/>
                <a:gd name="connsiteY6" fmla="*/ 1468980 h 1468983"/>
                <a:gd name="connsiteX7" fmla="*/ 555795 w 1324964"/>
                <a:gd name="connsiteY7" fmla="*/ 734490 h 1468983"/>
                <a:gd name="connsiteX8" fmla="*/ 0 w 1324964"/>
                <a:gd name="connsiteY8" fmla="*/ 0 h 1468983"/>
                <a:gd name="connsiteX0" fmla="*/ 0 w 1324964"/>
                <a:gd name="connsiteY0" fmla="*/ 0 h 1468983"/>
                <a:gd name="connsiteX1" fmla="*/ 769166 w 1324964"/>
                <a:gd name="connsiteY1" fmla="*/ 0 h 1468983"/>
                <a:gd name="connsiteX2" fmla="*/ 1324961 w 1324964"/>
                <a:gd name="connsiteY2" fmla="*/ 2 h 1468983"/>
                <a:gd name="connsiteX3" fmla="*/ 1324961 w 1324964"/>
                <a:gd name="connsiteY3" fmla="*/ 734490 h 1468983"/>
                <a:gd name="connsiteX4" fmla="*/ 1324964 w 1324964"/>
                <a:gd name="connsiteY4" fmla="*/ 1324961 h 1468983"/>
                <a:gd name="connsiteX5" fmla="*/ 1324963 w 1324964"/>
                <a:gd name="connsiteY5" fmla="*/ 1468983 h 1468983"/>
                <a:gd name="connsiteX6" fmla="*/ 0 w 1324964"/>
                <a:gd name="connsiteY6" fmla="*/ 1468980 h 1468983"/>
                <a:gd name="connsiteX7" fmla="*/ 403253 w 1324964"/>
                <a:gd name="connsiteY7" fmla="*/ 734492 h 1468983"/>
                <a:gd name="connsiteX8" fmla="*/ 0 w 1324964"/>
                <a:gd name="connsiteY8" fmla="*/ 0 h 1468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24964" h="1468983">
                  <a:moveTo>
                    <a:pt x="0" y="0"/>
                  </a:moveTo>
                  <a:lnTo>
                    <a:pt x="769166" y="0"/>
                  </a:lnTo>
                  <a:lnTo>
                    <a:pt x="1324961" y="2"/>
                  </a:lnTo>
                  <a:lnTo>
                    <a:pt x="1324961" y="734490"/>
                  </a:lnTo>
                  <a:cubicBezTo>
                    <a:pt x="1324962" y="931314"/>
                    <a:pt x="1324963" y="1128137"/>
                    <a:pt x="1324964" y="1324961"/>
                  </a:cubicBezTo>
                  <a:cubicBezTo>
                    <a:pt x="1324964" y="1372968"/>
                    <a:pt x="1324963" y="1420976"/>
                    <a:pt x="1324963" y="1468983"/>
                  </a:cubicBezTo>
                  <a:lnTo>
                    <a:pt x="0" y="1468980"/>
                  </a:lnTo>
                  <a:lnTo>
                    <a:pt x="403253" y="7344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50203" name="Freeform 61"/>
            <p:cNvSpPr>
              <a:spLocks noEditPoints="1"/>
            </p:cNvSpPr>
            <p:nvPr/>
          </p:nvSpPr>
          <p:spPr bwMode="auto">
            <a:xfrm>
              <a:off x="2189082" y="2358077"/>
              <a:ext cx="671582" cy="527098"/>
            </a:xfrm>
            <a:custGeom>
              <a:avLst/>
              <a:gdLst>
                <a:gd name="T0" fmla="*/ 316784 w 106"/>
                <a:gd name="T1" fmla="*/ 69856 h 83"/>
                <a:gd name="T2" fmla="*/ 323120 w 106"/>
                <a:gd name="T3" fmla="*/ 69856 h 83"/>
                <a:gd name="T4" fmla="*/ 323120 w 106"/>
                <a:gd name="T5" fmla="*/ 273075 h 83"/>
                <a:gd name="T6" fmla="*/ 120378 w 106"/>
                <a:gd name="T7" fmla="*/ 171466 h 83"/>
                <a:gd name="T8" fmla="*/ 120378 w 106"/>
                <a:gd name="T9" fmla="*/ 165115 h 83"/>
                <a:gd name="T10" fmla="*/ 348462 w 106"/>
                <a:gd name="T11" fmla="*/ 266724 h 83"/>
                <a:gd name="T12" fmla="*/ 354798 w 106"/>
                <a:gd name="T13" fmla="*/ 273075 h 83"/>
                <a:gd name="T14" fmla="*/ 551204 w 106"/>
                <a:gd name="T15" fmla="*/ 171466 h 83"/>
                <a:gd name="T16" fmla="*/ 354798 w 106"/>
                <a:gd name="T17" fmla="*/ 69856 h 83"/>
                <a:gd name="T18" fmla="*/ 348462 w 106"/>
                <a:gd name="T19" fmla="*/ 69856 h 83"/>
                <a:gd name="T20" fmla="*/ 95035 w 106"/>
                <a:gd name="T21" fmla="*/ 184167 h 83"/>
                <a:gd name="T22" fmla="*/ 6336 w 106"/>
                <a:gd name="T23" fmla="*/ 222270 h 83"/>
                <a:gd name="T24" fmla="*/ 6336 w 106"/>
                <a:gd name="T25" fmla="*/ 234971 h 83"/>
                <a:gd name="T26" fmla="*/ 215413 w 106"/>
                <a:gd name="T27" fmla="*/ 336581 h 83"/>
                <a:gd name="T28" fmla="*/ 304113 w 106"/>
                <a:gd name="T29" fmla="*/ 292127 h 83"/>
                <a:gd name="T30" fmla="*/ 665246 w 106"/>
                <a:gd name="T31" fmla="*/ 101609 h 83"/>
                <a:gd name="T32" fmla="*/ 665246 w 106"/>
                <a:gd name="T33" fmla="*/ 114310 h 83"/>
                <a:gd name="T34" fmla="*/ 576547 w 106"/>
                <a:gd name="T35" fmla="*/ 158764 h 83"/>
                <a:gd name="T36" fmla="*/ 367469 w 106"/>
                <a:gd name="T37" fmla="*/ 50805 h 83"/>
                <a:gd name="T38" fmla="*/ 456169 w 106"/>
                <a:gd name="T39" fmla="*/ 0 h 83"/>
                <a:gd name="T40" fmla="*/ 665246 w 106"/>
                <a:gd name="T41" fmla="*/ 101609 h 83"/>
                <a:gd name="T42" fmla="*/ 671582 w 106"/>
                <a:gd name="T43" fmla="*/ 228621 h 83"/>
                <a:gd name="T44" fmla="*/ 456169 w 106"/>
                <a:gd name="T45" fmla="*/ 336581 h 83"/>
                <a:gd name="T46" fmla="*/ 367469 w 106"/>
                <a:gd name="T47" fmla="*/ 298477 h 83"/>
                <a:gd name="T48" fmla="*/ 367469 w 106"/>
                <a:gd name="T49" fmla="*/ 285776 h 83"/>
                <a:gd name="T50" fmla="*/ 582882 w 106"/>
                <a:gd name="T51" fmla="*/ 184167 h 83"/>
                <a:gd name="T52" fmla="*/ 304113 w 106"/>
                <a:gd name="T53" fmla="*/ 44454 h 83"/>
                <a:gd name="T54" fmla="*/ 209077 w 106"/>
                <a:gd name="T55" fmla="*/ 0 h 83"/>
                <a:gd name="T56" fmla="*/ 0 w 106"/>
                <a:gd name="T57" fmla="*/ 107960 h 83"/>
                <a:gd name="T58" fmla="*/ 88700 w 106"/>
                <a:gd name="T59" fmla="*/ 158764 h 83"/>
                <a:gd name="T60" fmla="*/ 304113 w 106"/>
                <a:gd name="T61" fmla="*/ 57155 h 83"/>
                <a:gd name="T62" fmla="*/ 304113 w 106"/>
                <a:gd name="T63" fmla="*/ 44454 h 83"/>
                <a:gd name="T64" fmla="*/ 348462 w 106"/>
                <a:gd name="T65" fmla="*/ 520747 h 83"/>
                <a:gd name="T66" fmla="*/ 354798 w 106"/>
                <a:gd name="T67" fmla="*/ 527098 h 83"/>
                <a:gd name="T68" fmla="*/ 570211 w 106"/>
                <a:gd name="T69" fmla="*/ 412788 h 83"/>
                <a:gd name="T70" fmla="*/ 563875 w 106"/>
                <a:gd name="T71" fmla="*/ 311178 h 83"/>
                <a:gd name="T72" fmla="*/ 462505 w 106"/>
                <a:gd name="T73" fmla="*/ 361983 h 83"/>
                <a:gd name="T74" fmla="*/ 456169 w 106"/>
                <a:gd name="T75" fmla="*/ 361983 h 83"/>
                <a:gd name="T76" fmla="*/ 354798 w 106"/>
                <a:gd name="T77" fmla="*/ 311178 h 83"/>
                <a:gd name="T78" fmla="*/ 348462 w 106"/>
                <a:gd name="T79" fmla="*/ 317529 h 83"/>
                <a:gd name="T80" fmla="*/ 107707 w 106"/>
                <a:gd name="T81" fmla="*/ 311178 h 83"/>
                <a:gd name="T82" fmla="*/ 209077 w 106"/>
                <a:gd name="T83" fmla="*/ 361983 h 83"/>
                <a:gd name="T84" fmla="*/ 316784 w 106"/>
                <a:gd name="T85" fmla="*/ 311178 h 83"/>
                <a:gd name="T86" fmla="*/ 323120 w 106"/>
                <a:gd name="T87" fmla="*/ 317529 h 83"/>
                <a:gd name="T88" fmla="*/ 323120 w 106"/>
                <a:gd name="T89" fmla="*/ 527098 h 83"/>
                <a:gd name="T90" fmla="*/ 107707 w 106"/>
                <a:gd name="T91" fmla="*/ 419138 h 83"/>
                <a:gd name="T92" fmla="*/ 101371 w 106"/>
                <a:gd name="T93" fmla="*/ 317529 h 83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6" h="83">
                  <a:moveTo>
                    <a:pt x="19" y="26"/>
                  </a:moveTo>
                  <a:cubicBezTo>
                    <a:pt x="50" y="11"/>
                    <a:pt x="50" y="11"/>
                    <a:pt x="50" y="11"/>
                  </a:cubicBezTo>
                  <a:cubicBezTo>
                    <a:pt x="50" y="11"/>
                    <a:pt x="51" y="11"/>
                    <a:pt x="51" y="11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51" y="42"/>
                    <a:pt x="51" y="43"/>
                    <a:pt x="51" y="43"/>
                  </a:cubicBezTo>
                  <a:cubicBezTo>
                    <a:pt x="51" y="43"/>
                    <a:pt x="50" y="43"/>
                    <a:pt x="50" y="43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9" y="26"/>
                    <a:pt x="19" y="26"/>
                    <a:pt x="19" y="26"/>
                  </a:cubicBezTo>
                  <a:close/>
                  <a:moveTo>
                    <a:pt x="55" y="11"/>
                  </a:moveTo>
                  <a:cubicBezTo>
                    <a:pt x="55" y="42"/>
                    <a:pt x="55" y="42"/>
                    <a:pt x="55" y="42"/>
                  </a:cubicBezTo>
                  <a:cubicBezTo>
                    <a:pt x="55" y="42"/>
                    <a:pt x="55" y="43"/>
                    <a:pt x="55" y="43"/>
                  </a:cubicBezTo>
                  <a:cubicBezTo>
                    <a:pt x="55" y="43"/>
                    <a:pt x="56" y="43"/>
                    <a:pt x="56" y="43"/>
                  </a:cubicBezTo>
                  <a:cubicBezTo>
                    <a:pt x="87" y="27"/>
                    <a:pt x="87" y="27"/>
                    <a:pt x="87" y="27"/>
                  </a:cubicBezTo>
                  <a:cubicBezTo>
                    <a:pt x="87" y="27"/>
                    <a:pt x="87" y="27"/>
                    <a:pt x="87" y="27"/>
                  </a:cubicBezTo>
                  <a:cubicBezTo>
                    <a:pt x="87" y="26"/>
                    <a:pt x="87" y="26"/>
                    <a:pt x="87" y="26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6" y="11"/>
                    <a:pt x="55" y="11"/>
                    <a:pt x="55" y="11"/>
                  </a:cubicBezTo>
                  <a:cubicBezTo>
                    <a:pt x="55" y="11"/>
                    <a:pt x="55" y="11"/>
                    <a:pt x="55" y="11"/>
                  </a:cubicBezTo>
                  <a:close/>
                  <a:moveTo>
                    <a:pt x="48" y="45"/>
                  </a:moveTo>
                  <a:cubicBezTo>
                    <a:pt x="15" y="29"/>
                    <a:pt x="15" y="29"/>
                    <a:pt x="15" y="29"/>
                  </a:cubicBezTo>
                  <a:cubicBezTo>
                    <a:pt x="15" y="29"/>
                    <a:pt x="15" y="29"/>
                    <a:pt x="14" y="29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1" y="36"/>
                    <a:pt x="0" y="36"/>
                    <a:pt x="0" y="36"/>
                  </a:cubicBezTo>
                  <a:cubicBezTo>
                    <a:pt x="0" y="37"/>
                    <a:pt x="1" y="37"/>
                    <a:pt x="1" y="37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4"/>
                    <a:pt x="34" y="54"/>
                    <a:pt x="34" y="53"/>
                  </a:cubicBezTo>
                  <a:cubicBezTo>
                    <a:pt x="48" y="47"/>
                    <a:pt x="48" y="47"/>
                    <a:pt x="48" y="47"/>
                  </a:cubicBezTo>
                  <a:cubicBezTo>
                    <a:pt x="48" y="47"/>
                    <a:pt x="48" y="46"/>
                    <a:pt x="48" y="46"/>
                  </a:cubicBezTo>
                  <a:cubicBezTo>
                    <a:pt x="48" y="45"/>
                    <a:pt x="48" y="45"/>
                    <a:pt x="48" y="45"/>
                  </a:cubicBezTo>
                  <a:close/>
                  <a:moveTo>
                    <a:pt x="105" y="16"/>
                  </a:moveTo>
                  <a:cubicBezTo>
                    <a:pt x="105" y="17"/>
                    <a:pt x="106" y="17"/>
                    <a:pt x="106" y="17"/>
                  </a:cubicBezTo>
                  <a:cubicBezTo>
                    <a:pt x="106" y="18"/>
                    <a:pt x="105" y="18"/>
                    <a:pt x="105" y="18"/>
                  </a:cubicBezTo>
                  <a:cubicBezTo>
                    <a:pt x="92" y="25"/>
                    <a:pt x="92" y="25"/>
                    <a:pt x="92" y="25"/>
                  </a:cubicBezTo>
                  <a:cubicBezTo>
                    <a:pt x="91" y="25"/>
                    <a:pt x="91" y="25"/>
                    <a:pt x="91" y="25"/>
                  </a:cubicBezTo>
                  <a:cubicBezTo>
                    <a:pt x="58" y="9"/>
                    <a:pt x="58" y="9"/>
                    <a:pt x="58" y="9"/>
                  </a:cubicBezTo>
                  <a:cubicBezTo>
                    <a:pt x="58" y="8"/>
                    <a:pt x="58" y="8"/>
                    <a:pt x="58" y="8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105" y="16"/>
                    <a:pt x="105" y="16"/>
                    <a:pt x="105" y="16"/>
                  </a:cubicBezTo>
                  <a:close/>
                  <a:moveTo>
                    <a:pt x="105" y="35"/>
                  </a:moveTo>
                  <a:cubicBezTo>
                    <a:pt x="105" y="36"/>
                    <a:pt x="106" y="36"/>
                    <a:pt x="106" y="36"/>
                  </a:cubicBezTo>
                  <a:cubicBezTo>
                    <a:pt x="106" y="37"/>
                    <a:pt x="105" y="37"/>
                    <a:pt x="105" y="37"/>
                  </a:cubicBezTo>
                  <a:cubicBezTo>
                    <a:pt x="72" y="53"/>
                    <a:pt x="72" y="53"/>
                    <a:pt x="72" y="53"/>
                  </a:cubicBezTo>
                  <a:cubicBezTo>
                    <a:pt x="72" y="54"/>
                    <a:pt x="72" y="54"/>
                    <a:pt x="72" y="53"/>
                  </a:cubicBezTo>
                  <a:cubicBezTo>
                    <a:pt x="58" y="47"/>
                    <a:pt x="58" y="47"/>
                    <a:pt x="58" y="47"/>
                  </a:cubicBezTo>
                  <a:cubicBezTo>
                    <a:pt x="58" y="47"/>
                    <a:pt x="58" y="46"/>
                    <a:pt x="58" y="46"/>
                  </a:cubicBezTo>
                  <a:cubicBezTo>
                    <a:pt x="58" y="45"/>
                    <a:pt x="58" y="45"/>
                    <a:pt x="58" y="45"/>
                  </a:cubicBezTo>
                  <a:cubicBezTo>
                    <a:pt x="91" y="29"/>
                    <a:pt x="91" y="29"/>
                    <a:pt x="91" y="29"/>
                  </a:cubicBezTo>
                  <a:cubicBezTo>
                    <a:pt x="91" y="29"/>
                    <a:pt x="91" y="29"/>
                    <a:pt x="92" y="29"/>
                  </a:cubicBezTo>
                  <a:cubicBezTo>
                    <a:pt x="105" y="35"/>
                    <a:pt x="105" y="35"/>
                    <a:pt x="105" y="35"/>
                  </a:cubicBezTo>
                  <a:close/>
                  <a:moveTo>
                    <a:pt x="48" y="7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34" y="0"/>
                    <a:pt x="34" y="0"/>
                    <a:pt x="33" y="0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7"/>
                    <a:pt x="0" y="17"/>
                    <a:pt x="0" y="17"/>
                  </a:cubicBezTo>
                  <a:cubicBezTo>
                    <a:pt x="0" y="18"/>
                    <a:pt x="1" y="18"/>
                    <a:pt x="1" y="18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48" y="9"/>
                    <a:pt x="48" y="9"/>
                    <a:pt x="48" y="9"/>
                  </a:cubicBezTo>
                  <a:cubicBezTo>
                    <a:pt x="48" y="8"/>
                    <a:pt x="48" y="8"/>
                    <a:pt x="48" y="8"/>
                  </a:cubicBezTo>
                  <a:cubicBezTo>
                    <a:pt x="48" y="7"/>
                    <a:pt x="48" y="7"/>
                    <a:pt x="48" y="7"/>
                  </a:cubicBezTo>
                  <a:close/>
                  <a:moveTo>
                    <a:pt x="55" y="50"/>
                  </a:moveTo>
                  <a:cubicBezTo>
                    <a:pt x="55" y="82"/>
                    <a:pt x="55" y="82"/>
                    <a:pt x="55" y="82"/>
                  </a:cubicBezTo>
                  <a:cubicBezTo>
                    <a:pt x="55" y="82"/>
                    <a:pt x="55" y="83"/>
                    <a:pt x="55" y="83"/>
                  </a:cubicBezTo>
                  <a:cubicBezTo>
                    <a:pt x="55" y="83"/>
                    <a:pt x="56" y="83"/>
                    <a:pt x="56" y="83"/>
                  </a:cubicBezTo>
                  <a:cubicBezTo>
                    <a:pt x="89" y="66"/>
                    <a:pt x="89" y="66"/>
                    <a:pt x="89" y="66"/>
                  </a:cubicBezTo>
                  <a:cubicBezTo>
                    <a:pt x="89" y="66"/>
                    <a:pt x="90" y="66"/>
                    <a:pt x="90" y="65"/>
                  </a:cubicBezTo>
                  <a:cubicBezTo>
                    <a:pt x="90" y="50"/>
                    <a:pt x="90" y="50"/>
                    <a:pt x="90" y="50"/>
                  </a:cubicBezTo>
                  <a:cubicBezTo>
                    <a:pt x="90" y="50"/>
                    <a:pt x="89" y="49"/>
                    <a:pt x="89" y="49"/>
                  </a:cubicBezTo>
                  <a:cubicBezTo>
                    <a:pt x="89" y="49"/>
                    <a:pt x="89" y="49"/>
                    <a:pt x="88" y="49"/>
                  </a:cubicBezTo>
                  <a:cubicBezTo>
                    <a:pt x="73" y="57"/>
                    <a:pt x="73" y="57"/>
                    <a:pt x="73" y="57"/>
                  </a:cubicBezTo>
                  <a:cubicBezTo>
                    <a:pt x="72" y="57"/>
                    <a:pt x="72" y="57"/>
                    <a:pt x="72" y="57"/>
                  </a:cubicBezTo>
                  <a:cubicBezTo>
                    <a:pt x="72" y="57"/>
                    <a:pt x="72" y="57"/>
                    <a:pt x="72" y="57"/>
                  </a:cubicBezTo>
                  <a:cubicBezTo>
                    <a:pt x="71" y="57"/>
                    <a:pt x="71" y="57"/>
                    <a:pt x="71" y="57"/>
                  </a:cubicBezTo>
                  <a:cubicBezTo>
                    <a:pt x="56" y="49"/>
                    <a:pt x="56" y="49"/>
                    <a:pt x="56" y="49"/>
                  </a:cubicBezTo>
                  <a:cubicBezTo>
                    <a:pt x="56" y="49"/>
                    <a:pt x="55" y="49"/>
                    <a:pt x="55" y="49"/>
                  </a:cubicBezTo>
                  <a:cubicBezTo>
                    <a:pt x="55" y="49"/>
                    <a:pt x="55" y="50"/>
                    <a:pt x="55" y="50"/>
                  </a:cubicBezTo>
                  <a:close/>
                  <a:moveTo>
                    <a:pt x="16" y="50"/>
                  </a:moveTo>
                  <a:cubicBezTo>
                    <a:pt x="16" y="50"/>
                    <a:pt x="17" y="49"/>
                    <a:pt x="17" y="49"/>
                  </a:cubicBezTo>
                  <a:cubicBezTo>
                    <a:pt x="17" y="49"/>
                    <a:pt x="17" y="49"/>
                    <a:pt x="18" y="49"/>
                  </a:cubicBezTo>
                  <a:cubicBezTo>
                    <a:pt x="33" y="57"/>
                    <a:pt x="33" y="57"/>
                    <a:pt x="33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50" y="49"/>
                    <a:pt x="51" y="49"/>
                    <a:pt x="51" y="49"/>
                  </a:cubicBezTo>
                  <a:cubicBezTo>
                    <a:pt x="51" y="49"/>
                    <a:pt x="51" y="50"/>
                    <a:pt x="51" y="50"/>
                  </a:cubicBezTo>
                  <a:cubicBezTo>
                    <a:pt x="51" y="82"/>
                    <a:pt x="51" y="82"/>
                    <a:pt x="51" y="82"/>
                  </a:cubicBezTo>
                  <a:cubicBezTo>
                    <a:pt x="51" y="82"/>
                    <a:pt x="51" y="83"/>
                    <a:pt x="51" y="83"/>
                  </a:cubicBezTo>
                  <a:cubicBezTo>
                    <a:pt x="51" y="83"/>
                    <a:pt x="50" y="83"/>
                    <a:pt x="50" y="83"/>
                  </a:cubicBezTo>
                  <a:cubicBezTo>
                    <a:pt x="17" y="66"/>
                    <a:pt x="17" y="66"/>
                    <a:pt x="17" y="66"/>
                  </a:cubicBezTo>
                  <a:cubicBezTo>
                    <a:pt x="17" y="66"/>
                    <a:pt x="16" y="66"/>
                    <a:pt x="16" y="65"/>
                  </a:cubicBezTo>
                  <a:lnTo>
                    <a:pt x="16" y="5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+mn-lt"/>
                <a:cs typeface="+mn-ea"/>
                <a:sym typeface="+mn-lt"/>
              </a:endParaRPr>
            </a:p>
          </p:txBody>
        </p:sp>
      </p:grp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4110039" y="1982790"/>
            <a:ext cx="1585912" cy="1849437"/>
            <a:chOff x="4110208" y="1983171"/>
            <a:chExt cx="1585433" cy="1848898"/>
          </a:xfrm>
        </p:grpSpPr>
        <p:sp>
          <p:nvSpPr>
            <p:cNvPr id="4" name="Freeform 3"/>
            <p:cNvSpPr/>
            <p:nvPr/>
          </p:nvSpPr>
          <p:spPr>
            <a:xfrm rot="16200000">
              <a:off x="4026880" y="2163308"/>
              <a:ext cx="1752089" cy="1585433"/>
            </a:xfrm>
            <a:custGeom>
              <a:avLst/>
              <a:gdLst>
                <a:gd name="connsiteX0" fmla="*/ 0 w 1324961"/>
                <a:gd name="connsiteY0" fmla="*/ 0 h 1468980"/>
                <a:gd name="connsiteX1" fmla="*/ 769166 w 1324961"/>
                <a:gd name="connsiteY1" fmla="*/ 0 h 1468980"/>
                <a:gd name="connsiteX2" fmla="*/ 769166 w 1324961"/>
                <a:gd name="connsiteY2" fmla="*/ 0 h 1468980"/>
                <a:gd name="connsiteX3" fmla="*/ 1324961 w 1324961"/>
                <a:gd name="connsiteY3" fmla="*/ 734490 h 1468980"/>
                <a:gd name="connsiteX4" fmla="*/ 769166 w 1324961"/>
                <a:gd name="connsiteY4" fmla="*/ 1468980 h 1468980"/>
                <a:gd name="connsiteX5" fmla="*/ 769166 w 1324961"/>
                <a:gd name="connsiteY5" fmla="*/ 1468980 h 1468980"/>
                <a:gd name="connsiteX6" fmla="*/ 0 w 1324961"/>
                <a:gd name="connsiteY6" fmla="*/ 1468980 h 1468980"/>
                <a:gd name="connsiteX7" fmla="*/ 555795 w 1324961"/>
                <a:gd name="connsiteY7" fmla="*/ 734490 h 1468980"/>
                <a:gd name="connsiteX8" fmla="*/ 0 w 1324961"/>
                <a:gd name="connsiteY8" fmla="*/ 0 h 1468980"/>
                <a:gd name="connsiteX0" fmla="*/ 0 w 1324961"/>
                <a:gd name="connsiteY0" fmla="*/ 0 h 1468980"/>
                <a:gd name="connsiteX1" fmla="*/ 769166 w 1324961"/>
                <a:gd name="connsiteY1" fmla="*/ 0 h 1468980"/>
                <a:gd name="connsiteX2" fmla="*/ 1324961 w 1324961"/>
                <a:gd name="connsiteY2" fmla="*/ 2 h 1468980"/>
                <a:gd name="connsiteX3" fmla="*/ 1324961 w 1324961"/>
                <a:gd name="connsiteY3" fmla="*/ 734490 h 1468980"/>
                <a:gd name="connsiteX4" fmla="*/ 769166 w 1324961"/>
                <a:gd name="connsiteY4" fmla="*/ 1468980 h 1468980"/>
                <a:gd name="connsiteX5" fmla="*/ 769166 w 1324961"/>
                <a:gd name="connsiteY5" fmla="*/ 1468980 h 1468980"/>
                <a:gd name="connsiteX6" fmla="*/ 0 w 1324961"/>
                <a:gd name="connsiteY6" fmla="*/ 1468980 h 1468980"/>
                <a:gd name="connsiteX7" fmla="*/ 555795 w 1324961"/>
                <a:gd name="connsiteY7" fmla="*/ 734490 h 1468980"/>
                <a:gd name="connsiteX8" fmla="*/ 0 w 1324961"/>
                <a:gd name="connsiteY8" fmla="*/ 0 h 1468980"/>
                <a:gd name="connsiteX0" fmla="*/ 0 w 1324963"/>
                <a:gd name="connsiteY0" fmla="*/ 0 h 1468983"/>
                <a:gd name="connsiteX1" fmla="*/ 769166 w 1324963"/>
                <a:gd name="connsiteY1" fmla="*/ 0 h 1468983"/>
                <a:gd name="connsiteX2" fmla="*/ 1324961 w 1324963"/>
                <a:gd name="connsiteY2" fmla="*/ 2 h 1468983"/>
                <a:gd name="connsiteX3" fmla="*/ 1324961 w 1324963"/>
                <a:gd name="connsiteY3" fmla="*/ 734490 h 1468983"/>
                <a:gd name="connsiteX4" fmla="*/ 769166 w 1324963"/>
                <a:gd name="connsiteY4" fmla="*/ 1468980 h 1468983"/>
                <a:gd name="connsiteX5" fmla="*/ 1324963 w 1324963"/>
                <a:gd name="connsiteY5" fmla="*/ 1468983 h 1468983"/>
                <a:gd name="connsiteX6" fmla="*/ 0 w 1324963"/>
                <a:gd name="connsiteY6" fmla="*/ 1468980 h 1468983"/>
                <a:gd name="connsiteX7" fmla="*/ 555795 w 1324963"/>
                <a:gd name="connsiteY7" fmla="*/ 734490 h 1468983"/>
                <a:gd name="connsiteX8" fmla="*/ 0 w 1324963"/>
                <a:gd name="connsiteY8" fmla="*/ 0 h 1468983"/>
                <a:gd name="connsiteX0" fmla="*/ 0 w 1324964"/>
                <a:gd name="connsiteY0" fmla="*/ 0 h 1468983"/>
                <a:gd name="connsiteX1" fmla="*/ 769166 w 1324964"/>
                <a:gd name="connsiteY1" fmla="*/ 0 h 1468983"/>
                <a:gd name="connsiteX2" fmla="*/ 1324961 w 1324964"/>
                <a:gd name="connsiteY2" fmla="*/ 2 h 1468983"/>
                <a:gd name="connsiteX3" fmla="*/ 1324961 w 1324964"/>
                <a:gd name="connsiteY3" fmla="*/ 734490 h 1468983"/>
                <a:gd name="connsiteX4" fmla="*/ 1324964 w 1324964"/>
                <a:gd name="connsiteY4" fmla="*/ 1324961 h 1468983"/>
                <a:gd name="connsiteX5" fmla="*/ 1324963 w 1324964"/>
                <a:gd name="connsiteY5" fmla="*/ 1468983 h 1468983"/>
                <a:gd name="connsiteX6" fmla="*/ 0 w 1324964"/>
                <a:gd name="connsiteY6" fmla="*/ 1468980 h 1468983"/>
                <a:gd name="connsiteX7" fmla="*/ 555795 w 1324964"/>
                <a:gd name="connsiteY7" fmla="*/ 734490 h 1468983"/>
                <a:gd name="connsiteX8" fmla="*/ 0 w 1324964"/>
                <a:gd name="connsiteY8" fmla="*/ 0 h 1468983"/>
                <a:gd name="connsiteX0" fmla="*/ 0 w 1324964"/>
                <a:gd name="connsiteY0" fmla="*/ 0 h 1468983"/>
                <a:gd name="connsiteX1" fmla="*/ 769166 w 1324964"/>
                <a:gd name="connsiteY1" fmla="*/ 0 h 1468983"/>
                <a:gd name="connsiteX2" fmla="*/ 1324961 w 1324964"/>
                <a:gd name="connsiteY2" fmla="*/ 2 h 1468983"/>
                <a:gd name="connsiteX3" fmla="*/ 1324961 w 1324964"/>
                <a:gd name="connsiteY3" fmla="*/ 734490 h 1468983"/>
                <a:gd name="connsiteX4" fmla="*/ 1324964 w 1324964"/>
                <a:gd name="connsiteY4" fmla="*/ 1324961 h 1468983"/>
                <a:gd name="connsiteX5" fmla="*/ 1324963 w 1324964"/>
                <a:gd name="connsiteY5" fmla="*/ 1468983 h 1468983"/>
                <a:gd name="connsiteX6" fmla="*/ 0 w 1324964"/>
                <a:gd name="connsiteY6" fmla="*/ 1468980 h 1468983"/>
                <a:gd name="connsiteX7" fmla="*/ 403253 w 1324964"/>
                <a:gd name="connsiteY7" fmla="*/ 734492 h 1468983"/>
                <a:gd name="connsiteX8" fmla="*/ 0 w 1324964"/>
                <a:gd name="connsiteY8" fmla="*/ 0 h 1468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24964" h="1468983">
                  <a:moveTo>
                    <a:pt x="0" y="0"/>
                  </a:moveTo>
                  <a:lnTo>
                    <a:pt x="769166" y="0"/>
                  </a:lnTo>
                  <a:lnTo>
                    <a:pt x="1324961" y="2"/>
                  </a:lnTo>
                  <a:lnTo>
                    <a:pt x="1324961" y="734490"/>
                  </a:lnTo>
                  <a:cubicBezTo>
                    <a:pt x="1324962" y="931314"/>
                    <a:pt x="1324963" y="1128137"/>
                    <a:pt x="1324964" y="1324961"/>
                  </a:cubicBezTo>
                  <a:cubicBezTo>
                    <a:pt x="1324964" y="1372968"/>
                    <a:pt x="1324963" y="1420976"/>
                    <a:pt x="1324963" y="1468983"/>
                  </a:cubicBezTo>
                  <a:lnTo>
                    <a:pt x="0" y="1468980"/>
                  </a:lnTo>
                  <a:lnTo>
                    <a:pt x="403253" y="7344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7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8" name="Freeform 7"/>
            <p:cNvSpPr/>
            <p:nvPr/>
          </p:nvSpPr>
          <p:spPr>
            <a:xfrm rot="16200000">
              <a:off x="4026880" y="2066499"/>
              <a:ext cx="1752089" cy="1585433"/>
            </a:xfrm>
            <a:custGeom>
              <a:avLst/>
              <a:gdLst>
                <a:gd name="connsiteX0" fmla="*/ 0 w 1324961"/>
                <a:gd name="connsiteY0" fmla="*/ 0 h 1468980"/>
                <a:gd name="connsiteX1" fmla="*/ 769166 w 1324961"/>
                <a:gd name="connsiteY1" fmla="*/ 0 h 1468980"/>
                <a:gd name="connsiteX2" fmla="*/ 769166 w 1324961"/>
                <a:gd name="connsiteY2" fmla="*/ 0 h 1468980"/>
                <a:gd name="connsiteX3" fmla="*/ 1324961 w 1324961"/>
                <a:gd name="connsiteY3" fmla="*/ 734490 h 1468980"/>
                <a:gd name="connsiteX4" fmla="*/ 769166 w 1324961"/>
                <a:gd name="connsiteY4" fmla="*/ 1468980 h 1468980"/>
                <a:gd name="connsiteX5" fmla="*/ 769166 w 1324961"/>
                <a:gd name="connsiteY5" fmla="*/ 1468980 h 1468980"/>
                <a:gd name="connsiteX6" fmla="*/ 0 w 1324961"/>
                <a:gd name="connsiteY6" fmla="*/ 1468980 h 1468980"/>
                <a:gd name="connsiteX7" fmla="*/ 555795 w 1324961"/>
                <a:gd name="connsiteY7" fmla="*/ 734490 h 1468980"/>
                <a:gd name="connsiteX8" fmla="*/ 0 w 1324961"/>
                <a:gd name="connsiteY8" fmla="*/ 0 h 1468980"/>
                <a:gd name="connsiteX0" fmla="*/ 0 w 1324961"/>
                <a:gd name="connsiteY0" fmla="*/ 0 h 1468980"/>
                <a:gd name="connsiteX1" fmla="*/ 769166 w 1324961"/>
                <a:gd name="connsiteY1" fmla="*/ 0 h 1468980"/>
                <a:gd name="connsiteX2" fmla="*/ 1324961 w 1324961"/>
                <a:gd name="connsiteY2" fmla="*/ 2 h 1468980"/>
                <a:gd name="connsiteX3" fmla="*/ 1324961 w 1324961"/>
                <a:gd name="connsiteY3" fmla="*/ 734490 h 1468980"/>
                <a:gd name="connsiteX4" fmla="*/ 769166 w 1324961"/>
                <a:gd name="connsiteY4" fmla="*/ 1468980 h 1468980"/>
                <a:gd name="connsiteX5" fmla="*/ 769166 w 1324961"/>
                <a:gd name="connsiteY5" fmla="*/ 1468980 h 1468980"/>
                <a:gd name="connsiteX6" fmla="*/ 0 w 1324961"/>
                <a:gd name="connsiteY6" fmla="*/ 1468980 h 1468980"/>
                <a:gd name="connsiteX7" fmla="*/ 555795 w 1324961"/>
                <a:gd name="connsiteY7" fmla="*/ 734490 h 1468980"/>
                <a:gd name="connsiteX8" fmla="*/ 0 w 1324961"/>
                <a:gd name="connsiteY8" fmla="*/ 0 h 1468980"/>
                <a:gd name="connsiteX0" fmla="*/ 0 w 1324963"/>
                <a:gd name="connsiteY0" fmla="*/ 0 h 1468983"/>
                <a:gd name="connsiteX1" fmla="*/ 769166 w 1324963"/>
                <a:gd name="connsiteY1" fmla="*/ 0 h 1468983"/>
                <a:gd name="connsiteX2" fmla="*/ 1324961 w 1324963"/>
                <a:gd name="connsiteY2" fmla="*/ 2 h 1468983"/>
                <a:gd name="connsiteX3" fmla="*/ 1324961 w 1324963"/>
                <a:gd name="connsiteY3" fmla="*/ 734490 h 1468983"/>
                <a:gd name="connsiteX4" fmla="*/ 769166 w 1324963"/>
                <a:gd name="connsiteY4" fmla="*/ 1468980 h 1468983"/>
                <a:gd name="connsiteX5" fmla="*/ 1324963 w 1324963"/>
                <a:gd name="connsiteY5" fmla="*/ 1468983 h 1468983"/>
                <a:gd name="connsiteX6" fmla="*/ 0 w 1324963"/>
                <a:gd name="connsiteY6" fmla="*/ 1468980 h 1468983"/>
                <a:gd name="connsiteX7" fmla="*/ 555795 w 1324963"/>
                <a:gd name="connsiteY7" fmla="*/ 734490 h 1468983"/>
                <a:gd name="connsiteX8" fmla="*/ 0 w 1324963"/>
                <a:gd name="connsiteY8" fmla="*/ 0 h 1468983"/>
                <a:gd name="connsiteX0" fmla="*/ 0 w 1324964"/>
                <a:gd name="connsiteY0" fmla="*/ 0 h 1468983"/>
                <a:gd name="connsiteX1" fmla="*/ 769166 w 1324964"/>
                <a:gd name="connsiteY1" fmla="*/ 0 h 1468983"/>
                <a:gd name="connsiteX2" fmla="*/ 1324961 w 1324964"/>
                <a:gd name="connsiteY2" fmla="*/ 2 h 1468983"/>
                <a:gd name="connsiteX3" fmla="*/ 1324961 w 1324964"/>
                <a:gd name="connsiteY3" fmla="*/ 734490 h 1468983"/>
                <a:gd name="connsiteX4" fmla="*/ 1324964 w 1324964"/>
                <a:gd name="connsiteY4" fmla="*/ 1324961 h 1468983"/>
                <a:gd name="connsiteX5" fmla="*/ 1324963 w 1324964"/>
                <a:gd name="connsiteY5" fmla="*/ 1468983 h 1468983"/>
                <a:gd name="connsiteX6" fmla="*/ 0 w 1324964"/>
                <a:gd name="connsiteY6" fmla="*/ 1468980 h 1468983"/>
                <a:gd name="connsiteX7" fmla="*/ 555795 w 1324964"/>
                <a:gd name="connsiteY7" fmla="*/ 734490 h 1468983"/>
                <a:gd name="connsiteX8" fmla="*/ 0 w 1324964"/>
                <a:gd name="connsiteY8" fmla="*/ 0 h 1468983"/>
                <a:gd name="connsiteX0" fmla="*/ 0 w 1324964"/>
                <a:gd name="connsiteY0" fmla="*/ 0 h 1468983"/>
                <a:gd name="connsiteX1" fmla="*/ 769166 w 1324964"/>
                <a:gd name="connsiteY1" fmla="*/ 0 h 1468983"/>
                <a:gd name="connsiteX2" fmla="*/ 1324961 w 1324964"/>
                <a:gd name="connsiteY2" fmla="*/ 2 h 1468983"/>
                <a:gd name="connsiteX3" fmla="*/ 1324961 w 1324964"/>
                <a:gd name="connsiteY3" fmla="*/ 734490 h 1468983"/>
                <a:gd name="connsiteX4" fmla="*/ 1324964 w 1324964"/>
                <a:gd name="connsiteY4" fmla="*/ 1324961 h 1468983"/>
                <a:gd name="connsiteX5" fmla="*/ 1324963 w 1324964"/>
                <a:gd name="connsiteY5" fmla="*/ 1468983 h 1468983"/>
                <a:gd name="connsiteX6" fmla="*/ 0 w 1324964"/>
                <a:gd name="connsiteY6" fmla="*/ 1468980 h 1468983"/>
                <a:gd name="connsiteX7" fmla="*/ 403253 w 1324964"/>
                <a:gd name="connsiteY7" fmla="*/ 734492 h 1468983"/>
                <a:gd name="connsiteX8" fmla="*/ 0 w 1324964"/>
                <a:gd name="connsiteY8" fmla="*/ 0 h 1468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24964" h="1468983">
                  <a:moveTo>
                    <a:pt x="0" y="0"/>
                  </a:moveTo>
                  <a:lnTo>
                    <a:pt x="769166" y="0"/>
                  </a:lnTo>
                  <a:lnTo>
                    <a:pt x="1324961" y="2"/>
                  </a:lnTo>
                  <a:lnTo>
                    <a:pt x="1324961" y="734490"/>
                  </a:lnTo>
                  <a:cubicBezTo>
                    <a:pt x="1324962" y="931314"/>
                    <a:pt x="1324963" y="1128137"/>
                    <a:pt x="1324964" y="1324961"/>
                  </a:cubicBezTo>
                  <a:cubicBezTo>
                    <a:pt x="1324964" y="1372968"/>
                    <a:pt x="1324963" y="1420976"/>
                    <a:pt x="1324963" y="1468983"/>
                  </a:cubicBezTo>
                  <a:lnTo>
                    <a:pt x="0" y="1468980"/>
                  </a:lnTo>
                  <a:lnTo>
                    <a:pt x="403253" y="7344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50200" name="Freeform 11"/>
            <p:cNvSpPr>
              <a:spLocks noEditPoints="1"/>
            </p:cNvSpPr>
            <p:nvPr/>
          </p:nvSpPr>
          <p:spPr bwMode="auto">
            <a:xfrm>
              <a:off x="4619781" y="2358077"/>
              <a:ext cx="571344" cy="472924"/>
            </a:xfrm>
            <a:custGeom>
              <a:avLst/>
              <a:gdLst>
                <a:gd name="T0" fmla="*/ 517594 w 287"/>
                <a:gd name="T1" fmla="*/ 155646 h 237"/>
                <a:gd name="T2" fmla="*/ 485742 w 287"/>
                <a:gd name="T3" fmla="*/ 187573 h 237"/>
                <a:gd name="T4" fmla="*/ 517594 w 287"/>
                <a:gd name="T5" fmla="*/ 221496 h 237"/>
                <a:gd name="T6" fmla="*/ 551437 w 287"/>
                <a:gd name="T7" fmla="*/ 187573 h 237"/>
                <a:gd name="T8" fmla="*/ 517594 w 287"/>
                <a:gd name="T9" fmla="*/ 155646 h 237"/>
                <a:gd name="T10" fmla="*/ 53750 w 287"/>
                <a:gd name="T11" fmla="*/ 155646 h 237"/>
                <a:gd name="T12" fmla="*/ 21898 w 287"/>
                <a:gd name="T13" fmla="*/ 187573 h 237"/>
                <a:gd name="T14" fmla="*/ 53750 w 287"/>
                <a:gd name="T15" fmla="*/ 221496 h 237"/>
                <a:gd name="T16" fmla="*/ 85602 w 287"/>
                <a:gd name="T17" fmla="*/ 187573 h 237"/>
                <a:gd name="T18" fmla="*/ 53750 w 287"/>
                <a:gd name="T19" fmla="*/ 155646 h 237"/>
                <a:gd name="T20" fmla="*/ 422038 w 287"/>
                <a:gd name="T21" fmla="*/ 97778 h 237"/>
                <a:gd name="T22" fmla="*/ 374260 w 287"/>
                <a:gd name="T23" fmla="*/ 145669 h 237"/>
                <a:gd name="T24" fmla="*/ 422038 w 287"/>
                <a:gd name="T25" fmla="*/ 193560 h 237"/>
                <a:gd name="T26" fmla="*/ 469816 w 287"/>
                <a:gd name="T27" fmla="*/ 145669 h 237"/>
                <a:gd name="T28" fmla="*/ 422038 w 287"/>
                <a:gd name="T29" fmla="*/ 97778 h 237"/>
                <a:gd name="T30" fmla="*/ 571344 w 287"/>
                <a:gd name="T31" fmla="*/ 391110 h 237"/>
                <a:gd name="T32" fmla="*/ 515603 w 287"/>
                <a:gd name="T33" fmla="*/ 391110 h 237"/>
                <a:gd name="T34" fmla="*/ 515603 w 287"/>
                <a:gd name="T35" fmla="*/ 289342 h 237"/>
                <a:gd name="T36" fmla="*/ 503659 w 287"/>
                <a:gd name="T37" fmla="*/ 241451 h 237"/>
                <a:gd name="T38" fmla="*/ 517594 w 287"/>
                <a:gd name="T39" fmla="*/ 239455 h 237"/>
                <a:gd name="T40" fmla="*/ 571344 w 287"/>
                <a:gd name="T41" fmla="*/ 293333 h 237"/>
                <a:gd name="T42" fmla="*/ 571344 w 287"/>
                <a:gd name="T43" fmla="*/ 391110 h 237"/>
                <a:gd name="T44" fmla="*/ 149306 w 287"/>
                <a:gd name="T45" fmla="*/ 97778 h 237"/>
                <a:gd name="T46" fmla="*/ 101528 w 287"/>
                <a:gd name="T47" fmla="*/ 145669 h 237"/>
                <a:gd name="T48" fmla="*/ 149306 w 287"/>
                <a:gd name="T49" fmla="*/ 193560 h 237"/>
                <a:gd name="T50" fmla="*/ 197084 w 287"/>
                <a:gd name="T51" fmla="*/ 145669 h 237"/>
                <a:gd name="T52" fmla="*/ 149306 w 287"/>
                <a:gd name="T53" fmla="*/ 97778 h 237"/>
                <a:gd name="T54" fmla="*/ 53750 w 287"/>
                <a:gd name="T55" fmla="*/ 239455 h 237"/>
                <a:gd name="T56" fmla="*/ 67685 w 287"/>
                <a:gd name="T57" fmla="*/ 241451 h 237"/>
                <a:gd name="T58" fmla="*/ 55741 w 287"/>
                <a:gd name="T59" fmla="*/ 289342 h 237"/>
                <a:gd name="T60" fmla="*/ 55741 w 287"/>
                <a:gd name="T61" fmla="*/ 391110 h 237"/>
                <a:gd name="T62" fmla="*/ 0 w 287"/>
                <a:gd name="T63" fmla="*/ 391110 h 237"/>
                <a:gd name="T64" fmla="*/ 0 w 287"/>
                <a:gd name="T65" fmla="*/ 293333 h 237"/>
                <a:gd name="T66" fmla="*/ 53750 w 287"/>
                <a:gd name="T67" fmla="*/ 239455 h 237"/>
                <a:gd name="T68" fmla="*/ 286667 w 287"/>
                <a:gd name="T69" fmla="*/ 0 h 237"/>
                <a:gd name="T70" fmla="*/ 215001 w 287"/>
                <a:gd name="T71" fmla="*/ 71837 h 237"/>
                <a:gd name="T72" fmla="*/ 286667 w 287"/>
                <a:gd name="T73" fmla="*/ 143673 h 237"/>
                <a:gd name="T74" fmla="*/ 356343 w 287"/>
                <a:gd name="T75" fmla="*/ 71837 h 237"/>
                <a:gd name="T76" fmla="*/ 286667 w 287"/>
                <a:gd name="T77" fmla="*/ 0 h 237"/>
                <a:gd name="T78" fmla="*/ 499677 w 287"/>
                <a:gd name="T79" fmla="*/ 427028 h 237"/>
                <a:gd name="T80" fmla="*/ 414075 w 287"/>
                <a:gd name="T81" fmla="*/ 427028 h 237"/>
                <a:gd name="T82" fmla="*/ 414075 w 287"/>
                <a:gd name="T83" fmla="*/ 273378 h 237"/>
                <a:gd name="T84" fmla="*/ 400140 w 287"/>
                <a:gd name="T85" fmla="*/ 215510 h 237"/>
                <a:gd name="T86" fmla="*/ 422038 w 287"/>
                <a:gd name="T87" fmla="*/ 211519 h 237"/>
                <a:gd name="T88" fmla="*/ 499677 w 287"/>
                <a:gd name="T89" fmla="*/ 289342 h 237"/>
                <a:gd name="T90" fmla="*/ 499677 w 287"/>
                <a:gd name="T91" fmla="*/ 427028 h 237"/>
                <a:gd name="T92" fmla="*/ 157269 w 287"/>
                <a:gd name="T93" fmla="*/ 273378 h 237"/>
                <a:gd name="T94" fmla="*/ 157269 w 287"/>
                <a:gd name="T95" fmla="*/ 427028 h 237"/>
                <a:gd name="T96" fmla="*/ 73658 w 287"/>
                <a:gd name="T97" fmla="*/ 427028 h 237"/>
                <a:gd name="T98" fmla="*/ 73658 w 287"/>
                <a:gd name="T99" fmla="*/ 289342 h 237"/>
                <a:gd name="T100" fmla="*/ 149306 w 287"/>
                <a:gd name="T101" fmla="*/ 211519 h 237"/>
                <a:gd name="T102" fmla="*/ 171204 w 287"/>
                <a:gd name="T103" fmla="*/ 215510 h 237"/>
                <a:gd name="T104" fmla="*/ 157269 w 287"/>
                <a:gd name="T105" fmla="*/ 273378 h 237"/>
                <a:gd name="T106" fmla="*/ 175186 w 287"/>
                <a:gd name="T107" fmla="*/ 472924 h 237"/>
                <a:gd name="T108" fmla="*/ 398149 w 287"/>
                <a:gd name="T109" fmla="*/ 472924 h 237"/>
                <a:gd name="T110" fmla="*/ 398149 w 287"/>
                <a:gd name="T111" fmla="*/ 273378 h 237"/>
                <a:gd name="T112" fmla="*/ 286667 w 287"/>
                <a:gd name="T113" fmla="*/ 161632 h 237"/>
                <a:gd name="T114" fmla="*/ 175186 w 287"/>
                <a:gd name="T115" fmla="*/ 273378 h 237"/>
                <a:gd name="T116" fmla="*/ 175186 w 287"/>
                <a:gd name="T117" fmla="*/ 472924 h 23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287" h="237">
                  <a:moveTo>
                    <a:pt x="260" y="78"/>
                  </a:moveTo>
                  <a:cubicBezTo>
                    <a:pt x="251" y="78"/>
                    <a:pt x="244" y="85"/>
                    <a:pt x="244" y="94"/>
                  </a:cubicBezTo>
                  <a:cubicBezTo>
                    <a:pt x="244" y="103"/>
                    <a:pt x="251" y="111"/>
                    <a:pt x="260" y="111"/>
                  </a:cubicBezTo>
                  <a:cubicBezTo>
                    <a:pt x="269" y="111"/>
                    <a:pt x="277" y="103"/>
                    <a:pt x="277" y="94"/>
                  </a:cubicBezTo>
                  <a:cubicBezTo>
                    <a:pt x="277" y="85"/>
                    <a:pt x="269" y="78"/>
                    <a:pt x="260" y="78"/>
                  </a:cubicBezTo>
                  <a:close/>
                  <a:moveTo>
                    <a:pt x="27" y="78"/>
                  </a:moveTo>
                  <a:cubicBezTo>
                    <a:pt x="18" y="78"/>
                    <a:pt x="11" y="85"/>
                    <a:pt x="11" y="94"/>
                  </a:cubicBezTo>
                  <a:cubicBezTo>
                    <a:pt x="11" y="103"/>
                    <a:pt x="18" y="111"/>
                    <a:pt x="27" y="111"/>
                  </a:cubicBezTo>
                  <a:cubicBezTo>
                    <a:pt x="36" y="111"/>
                    <a:pt x="43" y="103"/>
                    <a:pt x="43" y="94"/>
                  </a:cubicBezTo>
                  <a:cubicBezTo>
                    <a:pt x="43" y="85"/>
                    <a:pt x="36" y="78"/>
                    <a:pt x="27" y="78"/>
                  </a:cubicBezTo>
                  <a:close/>
                  <a:moveTo>
                    <a:pt x="212" y="49"/>
                  </a:moveTo>
                  <a:cubicBezTo>
                    <a:pt x="199" y="49"/>
                    <a:pt x="188" y="59"/>
                    <a:pt x="188" y="73"/>
                  </a:cubicBezTo>
                  <a:cubicBezTo>
                    <a:pt x="188" y="86"/>
                    <a:pt x="199" y="97"/>
                    <a:pt x="212" y="97"/>
                  </a:cubicBezTo>
                  <a:cubicBezTo>
                    <a:pt x="225" y="97"/>
                    <a:pt x="236" y="86"/>
                    <a:pt x="236" y="73"/>
                  </a:cubicBezTo>
                  <a:cubicBezTo>
                    <a:pt x="236" y="59"/>
                    <a:pt x="225" y="49"/>
                    <a:pt x="212" y="49"/>
                  </a:cubicBezTo>
                  <a:close/>
                  <a:moveTo>
                    <a:pt x="287" y="196"/>
                  </a:moveTo>
                  <a:cubicBezTo>
                    <a:pt x="259" y="196"/>
                    <a:pt x="259" y="196"/>
                    <a:pt x="259" y="196"/>
                  </a:cubicBezTo>
                  <a:cubicBezTo>
                    <a:pt x="259" y="145"/>
                    <a:pt x="259" y="145"/>
                    <a:pt x="259" y="145"/>
                  </a:cubicBezTo>
                  <a:cubicBezTo>
                    <a:pt x="259" y="136"/>
                    <a:pt x="257" y="128"/>
                    <a:pt x="253" y="121"/>
                  </a:cubicBezTo>
                  <a:cubicBezTo>
                    <a:pt x="255" y="120"/>
                    <a:pt x="258" y="120"/>
                    <a:pt x="260" y="120"/>
                  </a:cubicBezTo>
                  <a:cubicBezTo>
                    <a:pt x="275" y="120"/>
                    <a:pt x="287" y="132"/>
                    <a:pt x="287" y="147"/>
                  </a:cubicBezTo>
                  <a:lnTo>
                    <a:pt x="287" y="196"/>
                  </a:lnTo>
                  <a:close/>
                  <a:moveTo>
                    <a:pt x="75" y="49"/>
                  </a:moveTo>
                  <a:cubicBezTo>
                    <a:pt x="62" y="49"/>
                    <a:pt x="51" y="59"/>
                    <a:pt x="51" y="73"/>
                  </a:cubicBezTo>
                  <a:cubicBezTo>
                    <a:pt x="51" y="86"/>
                    <a:pt x="62" y="97"/>
                    <a:pt x="75" y="97"/>
                  </a:cubicBezTo>
                  <a:cubicBezTo>
                    <a:pt x="88" y="97"/>
                    <a:pt x="99" y="86"/>
                    <a:pt x="99" y="73"/>
                  </a:cubicBezTo>
                  <a:cubicBezTo>
                    <a:pt x="99" y="59"/>
                    <a:pt x="88" y="49"/>
                    <a:pt x="75" y="49"/>
                  </a:cubicBezTo>
                  <a:close/>
                  <a:moveTo>
                    <a:pt x="27" y="120"/>
                  </a:moveTo>
                  <a:cubicBezTo>
                    <a:pt x="29" y="120"/>
                    <a:pt x="32" y="120"/>
                    <a:pt x="34" y="121"/>
                  </a:cubicBezTo>
                  <a:cubicBezTo>
                    <a:pt x="30" y="128"/>
                    <a:pt x="28" y="136"/>
                    <a:pt x="28" y="145"/>
                  </a:cubicBezTo>
                  <a:cubicBezTo>
                    <a:pt x="28" y="196"/>
                    <a:pt x="28" y="196"/>
                    <a:pt x="28" y="196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0" y="132"/>
                    <a:pt x="12" y="120"/>
                    <a:pt x="27" y="120"/>
                  </a:cubicBezTo>
                  <a:close/>
                  <a:moveTo>
                    <a:pt x="144" y="0"/>
                  </a:moveTo>
                  <a:cubicBezTo>
                    <a:pt x="124" y="0"/>
                    <a:pt x="108" y="16"/>
                    <a:pt x="108" y="36"/>
                  </a:cubicBezTo>
                  <a:cubicBezTo>
                    <a:pt x="108" y="56"/>
                    <a:pt x="124" y="72"/>
                    <a:pt x="144" y="72"/>
                  </a:cubicBezTo>
                  <a:cubicBezTo>
                    <a:pt x="163" y="72"/>
                    <a:pt x="179" y="56"/>
                    <a:pt x="179" y="36"/>
                  </a:cubicBezTo>
                  <a:cubicBezTo>
                    <a:pt x="179" y="16"/>
                    <a:pt x="163" y="0"/>
                    <a:pt x="144" y="0"/>
                  </a:cubicBezTo>
                  <a:close/>
                  <a:moveTo>
                    <a:pt x="251" y="214"/>
                  </a:moveTo>
                  <a:cubicBezTo>
                    <a:pt x="208" y="214"/>
                    <a:pt x="208" y="214"/>
                    <a:pt x="208" y="214"/>
                  </a:cubicBezTo>
                  <a:cubicBezTo>
                    <a:pt x="208" y="137"/>
                    <a:pt x="208" y="137"/>
                    <a:pt x="208" y="137"/>
                  </a:cubicBezTo>
                  <a:cubicBezTo>
                    <a:pt x="208" y="127"/>
                    <a:pt x="206" y="117"/>
                    <a:pt x="201" y="108"/>
                  </a:cubicBezTo>
                  <a:cubicBezTo>
                    <a:pt x="205" y="107"/>
                    <a:pt x="208" y="106"/>
                    <a:pt x="212" y="106"/>
                  </a:cubicBezTo>
                  <a:cubicBezTo>
                    <a:pt x="233" y="106"/>
                    <a:pt x="251" y="124"/>
                    <a:pt x="251" y="145"/>
                  </a:cubicBezTo>
                  <a:lnTo>
                    <a:pt x="251" y="214"/>
                  </a:lnTo>
                  <a:close/>
                  <a:moveTo>
                    <a:pt x="79" y="137"/>
                  </a:moveTo>
                  <a:cubicBezTo>
                    <a:pt x="79" y="214"/>
                    <a:pt x="79" y="214"/>
                    <a:pt x="79" y="214"/>
                  </a:cubicBezTo>
                  <a:cubicBezTo>
                    <a:pt x="37" y="214"/>
                    <a:pt x="37" y="214"/>
                    <a:pt x="37" y="214"/>
                  </a:cubicBezTo>
                  <a:cubicBezTo>
                    <a:pt x="37" y="145"/>
                    <a:pt x="37" y="145"/>
                    <a:pt x="37" y="145"/>
                  </a:cubicBezTo>
                  <a:cubicBezTo>
                    <a:pt x="37" y="124"/>
                    <a:pt x="54" y="106"/>
                    <a:pt x="75" y="106"/>
                  </a:cubicBezTo>
                  <a:cubicBezTo>
                    <a:pt x="79" y="106"/>
                    <a:pt x="83" y="107"/>
                    <a:pt x="86" y="108"/>
                  </a:cubicBezTo>
                  <a:cubicBezTo>
                    <a:pt x="81" y="117"/>
                    <a:pt x="79" y="127"/>
                    <a:pt x="79" y="137"/>
                  </a:cubicBezTo>
                  <a:close/>
                  <a:moveTo>
                    <a:pt x="88" y="237"/>
                  </a:moveTo>
                  <a:cubicBezTo>
                    <a:pt x="200" y="237"/>
                    <a:pt x="200" y="237"/>
                    <a:pt x="200" y="237"/>
                  </a:cubicBezTo>
                  <a:cubicBezTo>
                    <a:pt x="200" y="137"/>
                    <a:pt x="200" y="137"/>
                    <a:pt x="200" y="137"/>
                  </a:cubicBezTo>
                  <a:cubicBezTo>
                    <a:pt x="200" y="106"/>
                    <a:pt x="174" y="81"/>
                    <a:pt x="144" y="81"/>
                  </a:cubicBezTo>
                  <a:cubicBezTo>
                    <a:pt x="113" y="81"/>
                    <a:pt x="88" y="106"/>
                    <a:pt x="88" y="137"/>
                  </a:cubicBezTo>
                  <a:lnTo>
                    <a:pt x="88" y="23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+mn-lt"/>
                <a:cs typeface="+mn-ea"/>
                <a:sym typeface="+mn-lt"/>
              </a:endParaRPr>
            </a:p>
          </p:txBody>
        </p:sp>
      </p:grp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6488113" y="1982790"/>
            <a:ext cx="1585912" cy="1849437"/>
            <a:chOff x="6488259" y="1983170"/>
            <a:chExt cx="1585433" cy="1848898"/>
          </a:xfrm>
        </p:grpSpPr>
        <p:sp>
          <p:nvSpPr>
            <p:cNvPr id="3" name="Freeform 2"/>
            <p:cNvSpPr/>
            <p:nvPr/>
          </p:nvSpPr>
          <p:spPr>
            <a:xfrm rot="16200000">
              <a:off x="6404931" y="2163307"/>
              <a:ext cx="1752089" cy="1585433"/>
            </a:xfrm>
            <a:custGeom>
              <a:avLst/>
              <a:gdLst>
                <a:gd name="connsiteX0" fmla="*/ 0 w 1324961"/>
                <a:gd name="connsiteY0" fmla="*/ 0 h 1468980"/>
                <a:gd name="connsiteX1" fmla="*/ 769166 w 1324961"/>
                <a:gd name="connsiteY1" fmla="*/ 0 h 1468980"/>
                <a:gd name="connsiteX2" fmla="*/ 769166 w 1324961"/>
                <a:gd name="connsiteY2" fmla="*/ 0 h 1468980"/>
                <a:gd name="connsiteX3" fmla="*/ 1324961 w 1324961"/>
                <a:gd name="connsiteY3" fmla="*/ 734490 h 1468980"/>
                <a:gd name="connsiteX4" fmla="*/ 769166 w 1324961"/>
                <a:gd name="connsiteY4" fmla="*/ 1468980 h 1468980"/>
                <a:gd name="connsiteX5" fmla="*/ 769166 w 1324961"/>
                <a:gd name="connsiteY5" fmla="*/ 1468980 h 1468980"/>
                <a:gd name="connsiteX6" fmla="*/ 0 w 1324961"/>
                <a:gd name="connsiteY6" fmla="*/ 1468980 h 1468980"/>
                <a:gd name="connsiteX7" fmla="*/ 555795 w 1324961"/>
                <a:gd name="connsiteY7" fmla="*/ 734490 h 1468980"/>
                <a:gd name="connsiteX8" fmla="*/ 0 w 1324961"/>
                <a:gd name="connsiteY8" fmla="*/ 0 h 1468980"/>
                <a:gd name="connsiteX0" fmla="*/ 0 w 1324961"/>
                <a:gd name="connsiteY0" fmla="*/ 0 h 1468980"/>
                <a:gd name="connsiteX1" fmla="*/ 769166 w 1324961"/>
                <a:gd name="connsiteY1" fmla="*/ 0 h 1468980"/>
                <a:gd name="connsiteX2" fmla="*/ 1324961 w 1324961"/>
                <a:gd name="connsiteY2" fmla="*/ 2 h 1468980"/>
                <a:gd name="connsiteX3" fmla="*/ 1324961 w 1324961"/>
                <a:gd name="connsiteY3" fmla="*/ 734490 h 1468980"/>
                <a:gd name="connsiteX4" fmla="*/ 769166 w 1324961"/>
                <a:gd name="connsiteY4" fmla="*/ 1468980 h 1468980"/>
                <a:gd name="connsiteX5" fmla="*/ 769166 w 1324961"/>
                <a:gd name="connsiteY5" fmla="*/ 1468980 h 1468980"/>
                <a:gd name="connsiteX6" fmla="*/ 0 w 1324961"/>
                <a:gd name="connsiteY6" fmla="*/ 1468980 h 1468980"/>
                <a:gd name="connsiteX7" fmla="*/ 555795 w 1324961"/>
                <a:gd name="connsiteY7" fmla="*/ 734490 h 1468980"/>
                <a:gd name="connsiteX8" fmla="*/ 0 w 1324961"/>
                <a:gd name="connsiteY8" fmla="*/ 0 h 1468980"/>
                <a:gd name="connsiteX0" fmla="*/ 0 w 1324963"/>
                <a:gd name="connsiteY0" fmla="*/ 0 h 1468983"/>
                <a:gd name="connsiteX1" fmla="*/ 769166 w 1324963"/>
                <a:gd name="connsiteY1" fmla="*/ 0 h 1468983"/>
                <a:gd name="connsiteX2" fmla="*/ 1324961 w 1324963"/>
                <a:gd name="connsiteY2" fmla="*/ 2 h 1468983"/>
                <a:gd name="connsiteX3" fmla="*/ 1324961 w 1324963"/>
                <a:gd name="connsiteY3" fmla="*/ 734490 h 1468983"/>
                <a:gd name="connsiteX4" fmla="*/ 769166 w 1324963"/>
                <a:gd name="connsiteY4" fmla="*/ 1468980 h 1468983"/>
                <a:gd name="connsiteX5" fmla="*/ 1324963 w 1324963"/>
                <a:gd name="connsiteY5" fmla="*/ 1468983 h 1468983"/>
                <a:gd name="connsiteX6" fmla="*/ 0 w 1324963"/>
                <a:gd name="connsiteY6" fmla="*/ 1468980 h 1468983"/>
                <a:gd name="connsiteX7" fmla="*/ 555795 w 1324963"/>
                <a:gd name="connsiteY7" fmla="*/ 734490 h 1468983"/>
                <a:gd name="connsiteX8" fmla="*/ 0 w 1324963"/>
                <a:gd name="connsiteY8" fmla="*/ 0 h 1468983"/>
                <a:gd name="connsiteX0" fmla="*/ 0 w 1324964"/>
                <a:gd name="connsiteY0" fmla="*/ 0 h 1468983"/>
                <a:gd name="connsiteX1" fmla="*/ 769166 w 1324964"/>
                <a:gd name="connsiteY1" fmla="*/ 0 h 1468983"/>
                <a:gd name="connsiteX2" fmla="*/ 1324961 w 1324964"/>
                <a:gd name="connsiteY2" fmla="*/ 2 h 1468983"/>
                <a:gd name="connsiteX3" fmla="*/ 1324961 w 1324964"/>
                <a:gd name="connsiteY3" fmla="*/ 734490 h 1468983"/>
                <a:gd name="connsiteX4" fmla="*/ 1324964 w 1324964"/>
                <a:gd name="connsiteY4" fmla="*/ 1324961 h 1468983"/>
                <a:gd name="connsiteX5" fmla="*/ 1324963 w 1324964"/>
                <a:gd name="connsiteY5" fmla="*/ 1468983 h 1468983"/>
                <a:gd name="connsiteX6" fmla="*/ 0 w 1324964"/>
                <a:gd name="connsiteY6" fmla="*/ 1468980 h 1468983"/>
                <a:gd name="connsiteX7" fmla="*/ 555795 w 1324964"/>
                <a:gd name="connsiteY7" fmla="*/ 734490 h 1468983"/>
                <a:gd name="connsiteX8" fmla="*/ 0 w 1324964"/>
                <a:gd name="connsiteY8" fmla="*/ 0 h 1468983"/>
                <a:gd name="connsiteX0" fmla="*/ 0 w 1324964"/>
                <a:gd name="connsiteY0" fmla="*/ 0 h 1468983"/>
                <a:gd name="connsiteX1" fmla="*/ 769166 w 1324964"/>
                <a:gd name="connsiteY1" fmla="*/ 0 h 1468983"/>
                <a:gd name="connsiteX2" fmla="*/ 1324961 w 1324964"/>
                <a:gd name="connsiteY2" fmla="*/ 2 h 1468983"/>
                <a:gd name="connsiteX3" fmla="*/ 1324961 w 1324964"/>
                <a:gd name="connsiteY3" fmla="*/ 734490 h 1468983"/>
                <a:gd name="connsiteX4" fmla="*/ 1324964 w 1324964"/>
                <a:gd name="connsiteY4" fmla="*/ 1324961 h 1468983"/>
                <a:gd name="connsiteX5" fmla="*/ 1324963 w 1324964"/>
                <a:gd name="connsiteY5" fmla="*/ 1468983 h 1468983"/>
                <a:gd name="connsiteX6" fmla="*/ 0 w 1324964"/>
                <a:gd name="connsiteY6" fmla="*/ 1468980 h 1468983"/>
                <a:gd name="connsiteX7" fmla="*/ 403253 w 1324964"/>
                <a:gd name="connsiteY7" fmla="*/ 734492 h 1468983"/>
                <a:gd name="connsiteX8" fmla="*/ 0 w 1324964"/>
                <a:gd name="connsiteY8" fmla="*/ 0 h 1468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24964" h="1468983">
                  <a:moveTo>
                    <a:pt x="0" y="0"/>
                  </a:moveTo>
                  <a:lnTo>
                    <a:pt x="769166" y="0"/>
                  </a:lnTo>
                  <a:lnTo>
                    <a:pt x="1324961" y="2"/>
                  </a:lnTo>
                  <a:lnTo>
                    <a:pt x="1324961" y="734490"/>
                  </a:lnTo>
                  <a:cubicBezTo>
                    <a:pt x="1324962" y="931314"/>
                    <a:pt x="1324963" y="1128137"/>
                    <a:pt x="1324964" y="1324961"/>
                  </a:cubicBezTo>
                  <a:cubicBezTo>
                    <a:pt x="1324964" y="1372968"/>
                    <a:pt x="1324963" y="1420976"/>
                    <a:pt x="1324963" y="1468983"/>
                  </a:cubicBezTo>
                  <a:lnTo>
                    <a:pt x="0" y="1468980"/>
                  </a:lnTo>
                  <a:lnTo>
                    <a:pt x="403253" y="7344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alpha val="7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9" name="Freeform 8"/>
            <p:cNvSpPr/>
            <p:nvPr/>
          </p:nvSpPr>
          <p:spPr>
            <a:xfrm rot="16200000">
              <a:off x="6404931" y="2066498"/>
              <a:ext cx="1752089" cy="1585433"/>
            </a:xfrm>
            <a:custGeom>
              <a:avLst/>
              <a:gdLst>
                <a:gd name="connsiteX0" fmla="*/ 0 w 1324961"/>
                <a:gd name="connsiteY0" fmla="*/ 0 h 1468980"/>
                <a:gd name="connsiteX1" fmla="*/ 769166 w 1324961"/>
                <a:gd name="connsiteY1" fmla="*/ 0 h 1468980"/>
                <a:gd name="connsiteX2" fmla="*/ 769166 w 1324961"/>
                <a:gd name="connsiteY2" fmla="*/ 0 h 1468980"/>
                <a:gd name="connsiteX3" fmla="*/ 1324961 w 1324961"/>
                <a:gd name="connsiteY3" fmla="*/ 734490 h 1468980"/>
                <a:gd name="connsiteX4" fmla="*/ 769166 w 1324961"/>
                <a:gd name="connsiteY4" fmla="*/ 1468980 h 1468980"/>
                <a:gd name="connsiteX5" fmla="*/ 769166 w 1324961"/>
                <a:gd name="connsiteY5" fmla="*/ 1468980 h 1468980"/>
                <a:gd name="connsiteX6" fmla="*/ 0 w 1324961"/>
                <a:gd name="connsiteY6" fmla="*/ 1468980 h 1468980"/>
                <a:gd name="connsiteX7" fmla="*/ 555795 w 1324961"/>
                <a:gd name="connsiteY7" fmla="*/ 734490 h 1468980"/>
                <a:gd name="connsiteX8" fmla="*/ 0 w 1324961"/>
                <a:gd name="connsiteY8" fmla="*/ 0 h 1468980"/>
                <a:gd name="connsiteX0" fmla="*/ 0 w 1324961"/>
                <a:gd name="connsiteY0" fmla="*/ 0 h 1468980"/>
                <a:gd name="connsiteX1" fmla="*/ 769166 w 1324961"/>
                <a:gd name="connsiteY1" fmla="*/ 0 h 1468980"/>
                <a:gd name="connsiteX2" fmla="*/ 1324961 w 1324961"/>
                <a:gd name="connsiteY2" fmla="*/ 2 h 1468980"/>
                <a:gd name="connsiteX3" fmla="*/ 1324961 w 1324961"/>
                <a:gd name="connsiteY3" fmla="*/ 734490 h 1468980"/>
                <a:gd name="connsiteX4" fmla="*/ 769166 w 1324961"/>
                <a:gd name="connsiteY4" fmla="*/ 1468980 h 1468980"/>
                <a:gd name="connsiteX5" fmla="*/ 769166 w 1324961"/>
                <a:gd name="connsiteY5" fmla="*/ 1468980 h 1468980"/>
                <a:gd name="connsiteX6" fmla="*/ 0 w 1324961"/>
                <a:gd name="connsiteY6" fmla="*/ 1468980 h 1468980"/>
                <a:gd name="connsiteX7" fmla="*/ 555795 w 1324961"/>
                <a:gd name="connsiteY7" fmla="*/ 734490 h 1468980"/>
                <a:gd name="connsiteX8" fmla="*/ 0 w 1324961"/>
                <a:gd name="connsiteY8" fmla="*/ 0 h 1468980"/>
                <a:gd name="connsiteX0" fmla="*/ 0 w 1324963"/>
                <a:gd name="connsiteY0" fmla="*/ 0 h 1468983"/>
                <a:gd name="connsiteX1" fmla="*/ 769166 w 1324963"/>
                <a:gd name="connsiteY1" fmla="*/ 0 h 1468983"/>
                <a:gd name="connsiteX2" fmla="*/ 1324961 w 1324963"/>
                <a:gd name="connsiteY2" fmla="*/ 2 h 1468983"/>
                <a:gd name="connsiteX3" fmla="*/ 1324961 w 1324963"/>
                <a:gd name="connsiteY3" fmla="*/ 734490 h 1468983"/>
                <a:gd name="connsiteX4" fmla="*/ 769166 w 1324963"/>
                <a:gd name="connsiteY4" fmla="*/ 1468980 h 1468983"/>
                <a:gd name="connsiteX5" fmla="*/ 1324963 w 1324963"/>
                <a:gd name="connsiteY5" fmla="*/ 1468983 h 1468983"/>
                <a:gd name="connsiteX6" fmla="*/ 0 w 1324963"/>
                <a:gd name="connsiteY6" fmla="*/ 1468980 h 1468983"/>
                <a:gd name="connsiteX7" fmla="*/ 555795 w 1324963"/>
                <a:gd name="connsiteY7" fmla="*/ 734490 h 1468983"/>
                <a:gd name="connsiteX8" fmla="*/ 0 w 1324963"/>
                <a:gd name="connsiteY8" fmla="*/ 0 h 1468983"/>
                <a:gd name="connsiteX0" fmla="*/ 0 w 1324964"/>
                <a:gd name="connsiteY0" fmla="*/ 0 h 1468983"/>
                <a:gd name="connsiteX1" fmla="*/ 769166 w 1324964"/>
                <a:gd name="connsiteY1" fmla="*/ 0 h 1468983"/>
                <a:gd name="connsiteX2" fmla="*/ 1324961 w 1324964"/>
                <a:gd name="connsiteY2" fmla="*/ 2 h 1468983"/>
                <a:gd name="connsiteX3" fmla="*/ 1324961 w 1324964"/>
                <a:gd name="connsiteY3" fmla="*/ 734490 h 1468983"/>
                <a:gd name="connsiteX4" fmla="*/ 1324964 w 1324964"/>
                <a:gd name="connsiteY4" fmla="*/ 1324961 h 1468983"/>
                <a:gd name="connsiteX5" fmla="*/ 1324963 w 1324964"/>
                <a:gd name="connsiteY5" fmla="*/ 1468983 h 1468983"/>
                <a:gd name="connsiteX6" fmla="*/ 0 w 1324964"/>
                <a:gd name="connsiteY6" fmla="*/ 1468980 h 1468983"/>
                <a:gd name="connsiteX7" fmla="*/ 555795 w 1324964"/>
                <a:gd name="connsiteY7" fmla="*/ 734490 h 1468983"/>
                <a:gd name="connsiteX8" fmla="*/ 0 w 1324964"/>
                <a:gd name="connsiteY8" fmla="*/ 0 h 1468983"/>
                <a:gd name="connsiteX0" fmla="*/ 0 w 1324964"/>
                <a:gd name="connsiteY0" fmla="*/ 0 h 1468983"/>
                <a:gd name="connsiteX1" fmla="*/ 769166 w 1324964"/>
                <a:gd name="connsiteY1" fmla="*/ 0 h 1468983"/>
                <a:gd name="connsiteX2" fmla="*/ 1324961 w 1324964"/>
                <a:gd name="connsiteY2" fmla="*/ 2 h 1468983"/>
                <a:gd name="connsiteX3" fmla="*/ 1324961 w 1324964"/>
                <a:gd name="connsiteY3" fmla="*/ 734490 h 1468983"/>
                <a:gd name="connsiteX4" fmla="*/ 1324964 w 1324964"/>
                <a:gd name="connsiteY4" fmla="*/ 1324961 h 1468983"/>
                <a:gd name="connsiteX5" fmla="*/ 1324963 w 1324964"/>
                <a:gd name="connsiteY5" fmla="*/ 1468983 h 1468983"/>
                <a:gd name="connsiteX6" fmla="*/ 0 w 1324964"/>
                <a:gd name="connsiteY6" fmla="*/ 1468980 h 1468983"/>
                <a:gd name="connsiteX7" fmla="*/ 403253 w 1324964"/>
                <a:gd name="connsiteY7" fmla="*/ 734492 h 1468983"/>
                <a:gd name="connsiteX8" fmla="*/ 0 w 1324964"/>
                <a:gd name="connsiteY8" fmla="*/ 0 h 1468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24964" h="1468983">
                  <a:moveTo>
                    <a:pt x="0" y="0"/>
                  </a:moveTo>
                  <a:lnTo>
                    <a:pt x="769166" y="0"/>
                  </a:lnTo>
                  <a:lnTo>
                    <a:pt x="1324961" y="2"/>
                  </a:lnTo>
                  <a:lnTo>
                    <a:pt x="1324961" y="734490"/>
                  </a:lnTo>
                  <a:cubicBezTo>
                    <a:pt x="1324962" y="931314"/>
                    <a:pt x="1324963" y="1128137"/>
                    <a:pt x="1324964" y="1324961"/>
                  </a:cubicBezTo>
                  <a:cubicBezTo>
                    <a:pt x="1324964" y="1372968"/>
                    <a:pt x="1324963" y="1420976"/>
                    <a:pt x="1324963" y="1468983"/>
                  </a:cubicBezTo>
                  <a:lnTo>
                    <a:pt x="0" y="1468980"/>
                  </a:lnTo>
                  <a:lnTo>
                    <a:pt x="403253" y="7344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50197" name="Freeform 37"/>
            <p:cNvSpPr>
              <a:spLocks noEditPoints="1"/>
            </p:cNvSpPr>
            <p:nvPr/>
          </p:nvSpPr>
          <p:spPr bwMode="auto">
            <a:xfrm>
              <a:off x="6998585" y="2328809"/>
              <a:ext cx="573790" cy="569813"/>
            </a:xfrm>
            <a:custGeom>
              <a:avLst/>
              <a:gdLst>
                <a:gd name="T0" fmla="*/ 0 w 120"/>
                <a:gd name="T1" fmla="*/ 284907 h 120"/>
                <a:gd name="T2" fmla="*/ 573790 w 120"/>
                <a:gd name="T3" fmla="*/ 284907 h 120"/>
                <a:gd name="T4" fmla="*/ 396871 w 120"/>
                <a:gd name="T5" fmla="*/ 113963 h 120"/>
                <a:gd name="T6" fmla="*/ 411216 w 120"/>
                <a:gd name="T7" fmla="*/ 66478 h 120"/>
                <a:gd name="T8" fmla="*/ 411216 w 120"/>
                <a:gd name="T9" fmla="*/ 132956 h 120"/>
                <a:gd name="T10" fmla="*/ 224734 w 120"/>
                <a:gd name="T11" fmla="*/ 365630 h 120"/>
                <a:gd name="T12" fmla="*/ 196045 w 120"/>
                <a:gd name="T13" fmla="*/ 417863 h 120"/>
                <a:gd name="T14" fmla="*/ 181700 w 120"/>
                <a:gd name="T15" fmla="*/ 451102 h 120"/>
                <a:gd name="T16" fmla="*/ 176919 w 120"/>
                <a:gd name="T17" fmla="*/ 522329 h 120"/>
                <a:gd name="T18" fmla="*/ 148229 w 120"/>
                <a:gd name="T19" fmla="*/ 470096 h 120"/>
                <a:gd name="T20" fmla="*/ 124321 w 120"/>
                <a:gd name="T21" fmla="*/ 422611 h 120"/>
                <a:gd name="T22" fmla="*/ 81287 w 120"/>
                <a:gd name="T23" fmla="*/ 389372 h 120"/>
                <a:gd name="T24" fmla="*/ 76505 w 120"/>
                <a:gd name="T25" fmla="*/ 322894 h 120"/>
                <a:gd name="T26" fmla="*/ 71724 w 120"/>
                <a:gd name="T27" fmla="*/ 284907 h 120"/>
                <a:gd name="T28" fmla="*/ 47816 w 120"/>
                <a:gd name="T29" fmla="*/ 256416 h 120"/>
                <a:gd name="T30" fmla="*/ 47816 w 120"/>
                <a:gd name="T31" fmla="*/ 213680 h 120"/>
                <a:gd name="T32" fmla="*/ 181700 w 120"/>
                <a:gd name="T33" fmla="*/ 94969 h 120"/>
                <a:gd name="T34" fmla="*/ 148229 w 120"/>
                <a:gd name="T35" fmla="*/ 94969 h 120"/>
                <a:gd name="T36" fmla="*/ 133884 w 120"/>
                <a:gd name="T37" fmla="*/ 123459 h 120"/>
                <a:gd name="T38" fmla="*/ 153011 w 120"/>
                <a:gd name="T39" fmla="*/ 132956 h 120"/>
                <a:gd name="T40" fmla="*/ 148229 w 120"/>
                <a:gd name="T41" fmla="*/ 113963 h 120"/>
                <a:gd name="T42" fmla="*/ 224734 w 120"/>
                <a:gd name="T43" fmla="*/ 142453 h 120"/>
                <a:gd name="T44" fmla="*/ 196045 w 120"/>
                <a:gd name="T45" fmla="*/ 161447 h 120"/>
                <a:gd name="T46" fmla="*/ 176919 w 120"/>
                <a:gd name="T47" fmla="*/ 170944 h 120"/>
                <a:gd name="T48" fmla="*/ 181700 w 120"/>
                <a:gd name="T49" fmla="*/ 204183 h 120"/>
                <a:gd name="T50" fmla="*/ 157792 w 120"/>
                <a:gd name="T51" fmla="*/ 232674 h 120"/>
                <a:gd name="T52" fmla="*/ 138666 w 120"/>
                <a:gd name="T53" fmla="*/ 242171 h 120"/>
                <a:gd name="T54" fmla="*/ 100413 w 120"/>
                <a:gd name="T55" fmla="*/ 232674 h 120"/>
                <a:gd name="T56" fmla="*/ 71724 w 120"/>
                <a:gd name="T57" fmla="*/ 256416 h 120"/>
                <a:gd name="T58" fmla="*/ 76505 w 120"/>
                <a:gd name="T59" fmla="*/ 275410 h 120"/>
                <a:gd name="T60" fmla="*/ 129103 w 120"/>
                <a:gd name="T61" fmla="*/ 294403 h 120"/>
                <a:gd name="T62" fmla="*/ 196045 w 120"/>
                <a:gd name="T63" fmla="*/ 313397 h 120"/>
                <a:gd name="T64" fmla="*/ 224734 w 120"/>
                <a:gd name="T65" fmla="*/ 365630 h 120"/>
                <a:gd name="T66" fmla="*/ 262987 w 120"/>
                <a:gd name="T67" fmla="*/ 99717 h 120"/>
                <a:gd name="T68" fmla="*/ 210390 w 120"/>
                <a:gd name="T69" fmla="*/ 71227 h 120"/>
                <a:gd name="T70" fmla="*/ 301240 w 120"/>
                <a:gd name="T71" fmla="*/ 47484 h 120"/>
                <a:gd name="T72" fmla="*/ 511629 w 120"/>
                <a:gd name="T73" fmla="*/ 294403 h 120"/>
                <a:gd name="T74" fmla="*/ 439906 w 120"/>
                <a:gd name="T75" fmla="*/ 484341 h 120"/>
                <a:gd name="T76" fmla="*/ 435124 w 120"/>
                <a:gd name="T77" fmla="*/ 436857 h 120"/>
                <a:gd name="T78" fmla="*/ 401653 w 120"/>
                <a:gd name="T79" fmla="*/ 384624 h 120"/>
                <a:gd name="T80" fmla="*/ 315585 w 120"/>
                <a:gd name="T81" fmla="*/ 318146 h 120"/>
                <a:gd name="T82" fmla="*/ 463814 w 120"/>
                <a:gd name="T83" fmla="*/ 265913 h 120"/>
                <a:gd name="T84" fmla="*/ 502066 w 120"/>
                <a:gd name="T85" fmla="*/ 232674 h 120"/>
                <a:gd name="T86" fmla="*/ 444687 w 120"/>
                <a:gd name="T87" fmla="*/ 185189 h 120"/>
                <a:gd name="T88" fmla="*/ 435124 w 120"/>
                <a:gd name="T89" fmla="*/ 246919 h 120"/>
                <a:gd name="T90" fmla="*/ 377745 w 120"/>
                <a:gd name="T91" fmla="*/ 232674 h 120"/>
                <a:gd name="T92" fmla="*/ 349056 w 120"/>
                <a:gd name="T93" fmla="*/ 208931 h 120"/>
                <a:gd name="T94" fmla="*/ 363400 w 120"/>
                <a:gd name="T95" fmla="*/ 166195 h 120"/>
                <a:gd name="T96" fmla="*/ 430343 w 120"/>
                <a:gd name="T97" fmla="*/ 170944 h 120"/>
                <a:gd name="T98" fmla="*/ 478158 w 120"/>
                <a:gd name="T99" fmla="*/ 170944 h 120"/>
                <a:gd name="T100" fmla="*/ 502066 w 120"/>
                <a:gd name="T101" fmla="*/ 151950 h 120"/>
                <a:gd name="T102" fmla="*/ 525974 w 120"/>
                <a:gd name="T103" fmla="*/ 270661 h 120"/>
                <a:gd name="T104" fmla="*/ 511629 w 120"/>
                <a:gd name="T105" fmla="*/ 294403 h 12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120" h="120">
                  <a:moveTo>
                    <a:pt x="60" y="0"/>
                  </a:moveTo>
                  <a:cubicBezTo>
                    <a:pt x="27" y="0"/>
                    <a:pt x="0" y="27"/>
                    <a:pt x="0" y="60"/>
                  </a:cubicBezTo>
                  <a:cubicBezTo>
                    <a:pt x="0" y="93"/>
                    <a:pt x="27" y="120"/>
                    <a:pt x="60" y="120"/>
                  </a:cubicBezTo>
                  <a:cubicBezTo>
                    <a:pt x="93" y="120"/>
                    <a:pt x="120" y="93"/>
                    <a:pt x="120" y="60"/>
                  </a:cubicBezTo>
                  <a:cubicBezTo>
                    <a:pt x="120" y="27"/>
                    <a:pt x="93" y="0"/>
                    <a:pt x="60" y="0"/>
                  </a:cubicBezTo>
                  <a:close/>
                  <a:moveTo>
                    <a:pt x="83" y="24"/>
                  </a:moveTo>
                  <a:cubicBezTo>
                    <a:pt x="87" y="21"/>
                    <a:pt x="87" y="21"/>
                    <a:pt x="87" y="21"/>
                  </a:cubicBezTo>
                  <a:cubicBezTo>
                    <a:pt x="87" y="21"/>
                    <a:pt x="85" y="17"/>
                    <a:pt x="86" y="14"/>
                  </a:cubicBezTo>
                  <a:cubicBezTo>
                    <a:pt x="87" y="14"/>
                    <a:pt x="91" y="16"/>
                    <a:pt x="94" y="20"/>
                  </a:cubicBezTo>
                  <a:cubicBezTo>
                    <a:pt x="92" y="29"/>
                    <a:pt x="86" y="28"/>
                    <a:pt x="86" y="28"/>
                  </a:cubicBezTo>
                  <a:cubicBezTo>
                    <a:pt x="86" y="28"/>
                    <a:pt x="82" y="28"/>
                    <a:pt x="83" y="24"/>
                  </a:cubicBezTo>
                  <a:close/>
                  <a:moveTo>
                    <a:pt x="47" y="77"/>
                  </a:moveTo>
                  <a:cubicBezTo>
                    <a:pt x="46" y="78"/>
                    <a:pt x="45" y="81"/>
                    <a:pt x="44" y="84"/>
                  </a:cubicBezTo>
                  <a:cubicBezTo>
                    <a:pt x="43" y="86"/>
                    <a:pt x="42" y="87"/>
                    <a:pt x="41" y="88"/>
                  </a:cubicBezTo>
                  <a:cubicBezTo>
                    <a:pt x="39" y="89"/>
                    <a:pt x="39" y="91"/>
                    <a:pt x="39" y="91"/>
                  </a:cubicBezTo>
                  <a:cubicBezTo>
                    <a:pt x="38" y="95"/>
                    <a:pt x="38" y="95"/>
                    <a:pt x="38" y="95"/>
                  </a:cubicBezTo>
                  <a:cubicBezTo>
                    <a:pt x="38" y="95"/>
                    <a:pt x="39" y="99"/>
                    <a:pt x="40" y="100"/>
                  </a:cubicBezTo>
                  <a:cubicBezTo>
                    <a:pt x="40" y="102"/>
                    <a:pt x="37" y="110"/>
                    <a:pt x="37" y="110"/>
                  </a:cubicBezTo>
                  <a:cubicBezTo>
                    <a:pt x="34" y="109"/>
                    <a:pt x="33" y="106"/>
                    <a:pt x="32" y="104"/>
                  </a:cubicBezTo>
                  <a:cubicBezTo>
                    <a:pt x="32" y="102"/>
                    <a:pt x="30" y="101"/>
                    <a:pt x="31" y="99"/>
                  </a:cubicBezTo>
                  <a:cubicBezTo>
                    <a:pt x="31" y="96"/>
                    <a:pt x="29" y="95"/>
                    <a:pt x="28" y="94"/>
                  </a:cubicBezTo>
                  <a:cubicBezTo>
                    <a:pt x="27" y="92"/>
                    <a:pt x="26" y="90"/>
                    <a:pt x="26" y="89"/>
                  </a:cubicBezTo>
                  <a:cubicBezTo>
                    <a:pt x="26" y="88"/>
                    <a:pt x="23" y="86"/>
                    <a:pt x="23" y="86"/>
                  </a:cubicBezTo>
                  <a:cubicBezTo>
                    <a:pt x="23" y="86"/>
                    <a:pt x="18" y="83"/>
                    <a:pt x="17" y="82"/>
                  </a:cubicBezTo>
                  <a:cubicBezTo>
                    <a:pt x="16" y="81"/>
                    <a:pt x="15" y="77"/>
                    <a:pt x="15" y="75"/>
                  </a:cubicBezTo>
                  <a:cubicBezTo>
                    <a:pt x="15" y="73"/>
                    <a:pt x="16" y="68"/>
                    <a:pt x="16" y="68"/>
                  </a:cubicBezTo>
                  <a:cubicBezTo>
                    <a:pt x="16" y="68"/>
                    <a:pt x="18" y="66"/>
                    <a:pt x="17" y="65"/>
                  </a:cubicBezTo>
                  <a:cubicBezTo>
                    <a:pt x="15" y="64"/>
                    <a:pt x="15" y="60"/>
                    <a:pt x="15" y="60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3" y="58"/>
                    <a:pt x="11" y="55"/>
                    <a:pt x="10" y="54"/>
                  </a:cubicBezTo>
                  <a:cubicBezTo>
                    <a:pt x="10" y="52"/>
                    <a:pt x="10" y="51"/>
                    <a:pt x="11" y="50"/>
                  </a:cubicBezTo>
                  <a:cubicBezTo>
                    <a:pt x="11" y="49"/>
                    <a:pt x="10" y="46"/>
                    <a:pt x="10" y="45"/>
                  </a:cubicBezTo>
                  <a:cubicBezTo>
                    <a:pt x="20" y="20"/>
                    <a:pt x="37" y="15"/>
                    <a:pt x="37" y="15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38" y="20"/>
                    <a:pt x="35" y="21"/>
                    <a:pt x="34" y="21"/>
                  </a:cubicBezTo>
                  <a:cubicBezTo>
                    <a:pt x="32" y="20"/>
                    <a:pt x="31" y="20"/>
                    <a:pt x="31" y="20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29" y="23"/>
                    <a:pt x="28" y="25"/>
                    <a:pt x="28" y="26"/>
                  </a:cubicBezTo>
                  <a:cubicBezTo>
                    <a:pt x="28" y="27"/>
                    <a:pt x="29" y="29"/>
                    <a:pt x="29" y="29"/>
                  </a:cubicBezTo>
                  <a:cubicBezTo>
                    <a:pt x="29" y="29"/>
                    <a:pt x="32" y="29"/>
                    <a:pt x="32" y="28"/>
                  </a:cubicBezTo>
                  <a:cubicBezTo>
                    <a:pt x="32" y="27"/>
                    <a:pt x="32" y="26"/>
                    <a:pt x="32" y="26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1" y="24"/>
                    <a:pt x="34" y="23"/>
                    <a:pt x="40" y="24"/>
                  </a:cubicBezTo>
                  <a:cubicBezTo>
                    <a:pt x="47" y="24"/>
                    <a:pt x="44" y="29"/>
                    <a:pt x="47" y="30"/>
                  </a:cubicBezTo>
                  <a:cubicBezTo>
                    <a:pt x="50" y="31"/>
                    <a:pt x="45" y="35"/>
                    <a:pt x="44" y="37"/>
                  </a:cubicBezTo>
                  <a:cubicBezTo>
                    <a:pt x="43" y="39"/>
                    <a:pt x="41" y="34"/>
                    <a:pt x="41" y="34"/>
                  </a:cubicBezTo>
                  <a:cubicBezTo>
                    <a:pt x="41" y="34"/>
                    <a:pt x="43" y="32"/>
                    <a:pt x="40" y="32"/>
                  </a:cubicBezTo>
                  <a:cubicBezTo>
                    <a:pt x="37" y="31"/>
                    <a:pt x="35" y="36"/>
                    <a:pt x="37" y="36"/>
                  </a:cubicBezTo>
                  <a:cubicBezTo>
                    <a:pt x="38" y="36"/>
                    <a:pt x="40" y="38"/>
                    <a:pt x="39" y="39"/>
                  </a:cubicBezTo>
                  <a:cubicBezTo>
                    <a:pt x="39" y="40"/>
                    <a:pt x="39" y="40"/>
                    <a:pt x="38" y="43"/>
                  </a:cubicBezTo>
                  <a:cubicBezTo>
                    <a:pt x="36" y="46"/>
                    <a:pt x="34" y="48"/>
                    <a:pt x="34" y="48"/>
                  </a:cubicBezTo>
                  <a:cubicBezTo>
                    <a:pt x="34" y="48"/>
                    <a:pt x="32" y="47"/>
                    <a:pt x="33" y="49"/>
                  </a:cubicBezTo>
                  <a:cubicBezTo>
                    <a:pt x="34" y="51"/>
                    <a:pt x="33" y="54"/>
                    <a:pt x="33" y="55"/>
                  </a:cubicBezTo>
                  <a:cubicBezTo>
                    <a:pt x="33" y="57"/>
                    <a:pt x="29" y="54"/>
                    <a:pt x="29" y="51"/>
                  </a:cubicBezTo>
                  <a:cubicBezTo>
                    <a:pt x="28" y="48"/>
                    <a:pt x="25" y="51"/>
                    <a:pt x="24" y="51"/>
                  </a:cubicBezTo>
                  <a:cubicBezTo>
                    <a:pt x="23" y="51"/>
                    <a:pt x="21" y="50"/>
                    <a:pt x="21" y="49"/>
                  </a:cubicBezTo>
                  <a:cubicBezTo>
                    <a:pt x="20" y="48"/>
                    <a:pt x="15" y="52"/>
                    <a:pt x="14" y="52"/>
                  </a:cubicBezTo>
                  <a:cubicBezTo>
                    <a:pt x="13" y="53"/>
                    <a:pt x="13" y="55"/>
                    <a:pt x="15" y="54"/>
                  </a:cubicBezTo>
                  <a:cubicBezTo>
                    <a:pt x="17" y="53"/>
                    <a:pt x="19" y="54"/>
                    <a:pt x="19" y="56"/>
                  </a:cubicBezTo>
                  <a:cubicBezTo>
                    <a:pt x="18" y="58"/>
                    <a:pt x="16" y="57"/>
                    <a:pt x="16" y="58"/>
                  </a:cubicBezTo>
                  <a:cubicBezTo>
                    <a:pt x="17" y="60"/>
                    <a:pt x="19" y="61"/>
                    <a:pt x="19" y="63"/>
                  </a:cubicBezTo>
                  <a:cubicBezTo>
                    <a:pt x="20" y="65"/>
                    <a:pt x="25" y="63"/>
                    <a:pt x="27" y="62"/>
                  </a:cubicBezTo>
                  <a:cubicBezTo>
                    <a:pt x="28" y="62"/>
                    <a:pt x="33" y="61"/>
                    <a:pt x="33" y="63"/>
                  </a:cubicBezTo>
                  <a:cubicBezTo>
                    <a:pt x="34" y="65"/>
                    <a:pt x="39" y="66"/>
                    <a:pt x="41" y="66"/>
                  </a:cubicBezTo>
                  <a:cubicBezTo>
                    <a:pt x="43" y="67"/>
                    <a:pt x="46" y="67"/>
                    <a:pt x="49" y="69"/>
                  </a:cubicBezTo>
                  <a:cubicBezTo>
                    <a:pt x="51" y="72"/>
                    <a:pt x="47" y="76"/>
                    <a:pt x="47" y="77"/>
                  </a:cubicBezTo>
                  <a:close/>
                  <a:moveTo>
                    <a:pt x="59" y="14"/>
                  </a:moveTo>
                  <a:cubicBezTo>
                    <a:pt x="58" y="17"/>
                    <a:pt x="54" y="20"/>
                    <a:pt x="55" y="21"/>
                  </a:cubicBezTo>
                  <a:cubicBezTo>
                    <a:pt x="55" y="22"/>
                    <a:pt x="55" y="27"/>
                    <a:pt x="51" y="23"/>
                  </a:cubicBezTo>
                  <a:cubicBezTo>
                    <a:pt x="47" y="19"/>
                    <a:pt x="43" y="18"/>
                    <a:pt x="44" y="15"/>
                  </a:cubicBezTo>
                  <a:cubicBezTo>
                    <a:pt x="44" y="14"/>
                    <a:pt x="48" y="14"/>
                    <a:pt x="48" y="13"/>
                  </a:cubicBezTo>
                  <a:cubicBezTo>
                    <a:pt x="53" y="7"/>
                    <a:pt x="62" y="8"/>
                    <a:pt x="63" y="10"/>
                  </a:cubicBezTo>
                  <a:cubicBezTo>
                    <a:pt x="61" y="12"/>
                    <a:pt x="59" y="11"/>
                    <a:pt x="59" y="14"/>
                  </a:cubicBezTo>
                  <a:close/>
                  <a:moveTo>
                    <a:pt x="107" y="62"/>
                  </a:moveTo>
                  <a:cubicBezTo>
                    <a:pt x="107" y="62"/>
                    <a:pt x="109" y="65"/>
                    <a:pt x="112" y="65"/>
                  </a:cubicBezTo>
                  <a:cubicBezTo>
                    <a:pt x="110" y="87"/>
                    <a:pt x="92" y="102"/>
                    <a:pt x="92" y="102"/>
                  </a:cubicBezTo>
                  <a:cubicBezTo>
                    <a:pt x="89" y="99"/>
                    <a:pt x="90" y="96"/>
                    <a:pt x="90" y="96"/>
                  </a:cubicBezTo>
                  <a:cubicBezTo>
                    <a:pt x="91" y="92"/>
                    <a:pt x="91" y="92"/>
                    <a:pt x="91" y="92"/>
                  </a:cubicBezTo>
                  <a:cubicBezTo>
                    <a:pt x="91" y="85"/>
                    <a:pt x="91" y="85"/>
                    <a:pt x="91" y="85"/>
                  </a:cubicBezTo>
                  <a:cubicBezTo>
                    <a:pt x="91" y="85"/>
                    <a:pt x="91" y="77"/>
                    <a:pt x="84" y="81"/>
                  </a:cubicBezTo>
                  <a:cubicBezTo>
                    <a:pt x="77" y="83"/>
                    <a:pt x="80" y="83"/>
                    <a:pt x="72" y="83"/>
                  </a:cubicBezTo>
                  <a:cubicBezTo>
                    <a:pt x="64" y="84"/>
                    <a:pt x="66" y="67"/>
                    <a:pt x="66" y="67"/>
                  </a:cubicBezTo>
                  <a:cubicBezTo>
                    <a:pt x="66" y="43"/>
                    <a:pt x="84" y="61"/>
                    <a:pt x="84" y="61"/>
                  </a:cubicBezTo>
                  <a:cubicBezTo>
                    <a:pt x="95" y="69"/>
                    <a:pt x="97" y="56"/>
                    <a:pt x="97" y="56"/>
                  </a:cubicBezTo>
                  <a:cubicBezTo>
                    <a:pt x="104" y="53"/>
                    <a:pt x="104" y="53"/>
                    <a:pt x="104" y="53"/>
                  </a:cubicBezTo>
                  <a:cubicBezTo>
                    <a:pt x="105" y="49"/>
                    <a:pt x="105" y="49"/>
                    <a:pt x="105" y="49"/>
                  </a:cubicBezTo>
                  <a:cubicBezTo>
                    <a:pt x="104" y="44"/>
                    <a:pt x="104" y="44"/>
                    <a:pt x="104" y="44"/>
                  </a:cubicBezTo>
                  <a:cubicBezTo>
                    <a:pt x="93" y="39"/>
                    <a:pt x="93" y="39"/>
                    <a:pt x="93" y="39"/>
                  </a:cubicBezTo>
                  <a:cubicBezTo>
                    <a:pt x="93" y="39"/>
                    <a:pt x="91" y="43"/>
                    <a:pt x="94" y="48"/>
                  </a:cubicBezTo>
                  <a:cubicBezTo>
                    <a:pt x="94" y="48"/>
                    <a:pt x="93" y="53"/>
                    <a:pt x="91" y="52"/>
                  </a:cubicBezTo>
                  <a:cubicBezTo>
                    <a:pt x="84" y="48"/>
                    <a:pt x="84" y="48"/>
                    <a:pt x="84" y="48"/>
                  </a:cubicBezTo>
                  <a:cubicBezTo>
                    <a:pt x="84" y="48"/>
                    <a:pt x="82" y="47"/>
                    <a:pt x="79" y="49"/>
                  </a:cubicBezTo>
                  <a:cubicBezTo>
                    <a:pt x="75" y="52"/>
                    <a:pt x="69" y="49"/>
                    <a:pt x="69" y="49"/>
                  </a:cubicBezTo>
                  <a:cubicBezTo>
                    <a:pt x="69" y="49"/>
                    <a:pt x="69" y="46"/>
                    <a:pt x="73" y="44"/>
                  </a:cubicBezTo>
                  <a:cubicBezTo>
                    <a:pt x="76" y="42"/>
                    <a:pt x="76" y="42"/>
                    <a:pt x="76" y="42"/>
                  </a:cubicBezTo>
                  <a:cubicBezTo>
                    <a:pt x="76" y="42"/>
                    <a:pt x="75" y="38"/>
                    <a:pt x="76" y="35"/>
                  </a:cubicBezTo>
                  <a:cubicBezTo>
                    <a:pt x="77" y="32"/>
                    <a:pt x="78" y="35"/>
                    <a:pt x="81" y="33"/>
                  </a:cubicBezTo>
                  <a:cubicBezTo>
                    <a:pt x="84" y="31"/>
                    <a:pt x="86" y="37"/>
                    <a:pt x="90" y="36"/>
                  </a:cubicBezTo>
                  <a:cubicBezTo>
                    <a:pt x="94" y="36"/>
                    <a:pt x="92" y="35"/>
                    <a:pt x="95" y="33"/>
                  </a:cubicBezTo>
                  <a:cubicBezTo>
                    <a:pt x="98" y="32"/>
                    <a:pt x="100" y="36"/>
                    <a:pt x="100" y="36"/>
                  </a:cubicBezTo>
                  <a:cubicBezTo>
                    <a:pt x="106" y="37"/>
                    <a:pt x="106" y="37"/>
                    <a:pt x="106" y="37"/>
                  </a:cubicBezTo>
                  <a:cubicBezTo>
                    <a:pt x="106" y="37"/>
                    <a:pt x="105" y="30"/>
                    <a:pt x="105" y="32"/>
                  </a:cubicBezTo>
                  <a:cubicBezTo>
                    <a:pt x="109" y="38"/>
                    <a:pt x="114" y="55"/>
                    <a:pt x="112" y="58"/>
                  </a:cubicBezTo>
                  <a:cubicBezTo>
                    <a:pt x="111" y="57"/>
                    <a:pt x="110" y="57"/>
                    <a:pt x="110" y="57"/>
                  </a:cubicBezTo>
                  <a:cubicBezTo>
                    <a:pt x="103" y="57"/>
                    <a:pt x="103" y="57"/>
                    <a:pt x="103" y="57"/>
                  </a:cubicBezTo>
                  <a:lnTo>
                    <a:pt x="107" y="6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zh-CN" altLang="en-US">
                <a:latin typeface="+mn-lt"/>
                <a:cs typeface="+mn-ea"/>
                <a:sym typeface="+mn-lt"/>
              </a:endParaRPr>
            </a:p>
          </p:txBody>
        </p:sp>
      </p:grp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8859838" y="1982790"/>
            <a:ext cx="1592263" cy="1863725"/>
            <a:chOff x="8860086" y="1983168"/>
            <a:chExt cx="1591659" cy="1862695"/>
          </a:xfrm>
        </p:grpSpPr>
        <p:sp>
          <p:nvSpPr>
            <p:cNvPr id="2" name="Freeform 1"/>
            <p:cNvSpPr/>
            <p:nvPr/>
          </p:nvSpPr>
          <p:spPr>
            <a:xfrm rot="16200000">
              <a:off x="8776926" y="2177392"/>
              <a:ext cx="1751631" cy="1585311"/>
            </a:xfrm>
            <a:custGeom>
              <a:avLst/>
              <a:gdLst>
                <a:gd name="connsiteX0" fmla="*/ 0 w 1324961"/>
                <a:gd name="connsiteY0" fmla="*/ 0 h 1468980"/>
                <a:gd name="connsiteX1" fmla="*/ 769166 w 1324961"/>
                <a:gd name="connsiteY1" fmla="*/ 0 h 1468980"/>
                <a:gd name="connsiteX2" fmla="*/ 769166 w 1324961"/>
                <a:gd name="connsiteY2" fmla="*/ 0 h 1468980"/>
                <a:gd name="connsiteX3" fmla="*/ 1324961 w 1324961"/>
                <a:gd name="connsiteY3" fmla="*/ 734490 h 1468980"/>
                <a:gd name="connsiteX4" fmla="*/ 769166 w 1324961"/>
                <a:gd name="connsiteY4" fmla="*/ 1468980 h 1468980"/>
                <a:gd name="connsiteX5" fmla="*/ 769166 w 1324961"/>
                <a:gd name="connsiteY5" fmla="*/ 1468980 h 1468980"/>
                <a:gd name="connsiteX6" fmla="*/ 0 w 1324961"/>
                <a:gd name="connsiteY6" fmla="*/ 1468980 h 1468980"/>
                <a:gd name="connsiteX7" fmla="*/ 555795 w 1324961"/>
                <a:gd name="connsiteY7" fmla="*/ 734490 h 1468980"/>
                <a:gd name="connsiteX8" fmla="*/ 0 w 1324961"/>
                <a:gd name="connsiteY8" fmla="*/ 0 h 1468980"/>
                <a:gd name="connsiteX0" fmla="*/ 0 w 1324961"/>
                <a:gd name="connsiteY0" fmla="*/ 0 h 1468980"/>
                <a:gd name="connsiteX1" fmla="*/ 769166 w 1324961"/>
                <a:gd name="connsiteY1" fmla="*/ 0 h 1468980"/>
                <a:gd name="connsiteX2" fmla="*/ 1324961 w 1324961"/>
                <a:gd name="connsiteY2" fmla="*/ 2 h 1468980"/>
                <a:gd name="connsiteX3" fmla="*/ 1324961 w 1324961"/>
                <a:gd name="connsiteY3" fmla="*/ 734490 h 1468980"/>
                <a:gd name="connsiteX4" fmla="*/ 769166 w 1324961"/>
                <a:gd name="connsiteY4" fmla="*/ 1468980 h 1468980"/>
                <a:gd name="connsiteX5" fmla="*/ 769166 w 1324961"/>
                <a:gd name="connsiteY5" fmla="*/ 1468980 h 1468980"/>
                <a:gd name="connsiteX6" fmla="*/ 0 w 1324961"/>
                <a:gd name="connsiteY6" fmla="*/ 1468980 h 1468980"/>
                <a:gd name="connsiteX7" fmla="*/ 555795 w 1324961"/>
                <a:gd name="connsiteY7" fmla="*/ 734490 h 1468980"/>
                <a:gd name="connsiteX8" fmla="*/ 0 w 1324961"/>
                <a:gd name="connsiteY8" fmla="*/ 0 h 1468980"/>
                <a:gd name="connsiteX0" fmla="*/ 0 w 1324963"/>
                <a:gd name="connsiteY0" fmla="*/ 0 h 1468983"/>
                <a:gd name="connsiteX1" fmla="*/ 769166 w 1324963"/>
                <a:gd name="connsiteY1" fmla="*/ 0 h 1468983"/>
                <a:gd name="connsiteX2" fmla="*/ 1324961 w 1324963"/>
                <a:gd name="connsiteY2" fmla="*/ 2 h 1468983"/>
                <a:gd name="connsiteX3" fmla="*/ 1324961 w 1324963"/>
                <a:gd name="connsiteY3" fmla="*/ 734490 h 1468983"/>
                <a:gd name="connsiteX4" fmla="*/ 769166 w 1324963"/>
                <a:gd name="connsiteY4" fmla="*/ 1468980 h 1468983"/>
                <a:gd name="connsiteX5" fmla="*/ 1324963 w 1324963"/>
                <a:gd name="connsiteY5" fmla="*/ 1468983 h 1468983"/>
                <a:gd name="connsiteX6" fmla="*/ 0 w 1324963"/>
                <a:gd name="connsiteY6" fmla="*/ 1468980 h 1468983"/>
                <a:gd name="connsiteX7" fmla="*/ 555795 w 1324963"/>
                <a:gd name="connsiteY7" fmla="*/ 734490 h 1468983"/>
                <a:gd name="connsiteX8" fmla="*/ 0 w 1324963"/>
                <a:gd name="connsiteY8" fmla="*/ 0 h 1468983"/>
                <a:gd name="connsiteX0" fmla="*/ 0 w 1324964"/>
                <a:gd name="connsiteY0" fmla="*/ 0 h 1468983"/>
                <a:gd name="connsiteX1" fmla="*/ 769166 w 1324964"/>
                <a:gd name="connsiteY1" fmla="*/ 0 h 1468983"/>
                <a:gd name="connsiteX2" fmla="*/ 1324961 w 1324964"/>
                <a:gd name="connsiteY2" fmla="*/ 2 h 1468983"/>
                <a:gd name="connsiteX3" fmla="*/ 1324961 w 1324964"/>
                <a:gd name="connsiteY3" fmla="*/ 734490 h 1468983"/>
                <a:gd name="connsiteX4" fmla="*/ 1324964 w 1324964"/>
                <a:gd name="connsiteY4" fmla="*/ 1324961 h 1468983"/>
                <a:gd name="connsiteX5" fmla="*/ 1324963 w 1324964"/>
                <a:gd name="connsiteY5" fmla="*/ 1468983 h 1468983"/>
                <a:gd name="connsiteX6" fmla="*/ 0 w 1324964"/>
                <a:gd name="connsiteY6" fmla="*/ 1468980 h 1468983"/>
                <a:gd name="connsiteX7" fmla="*/ 555795 w 1324964"/>
                <a:gd name="connsiteY7" fmla="*/ 734490 h 1468983"/>
                <a:gd name="connsiteX8" fmla="*/ 0 w 1324964"/>
                <a:gd name="connsiteY8" fmla="*/ 0 h 1468983"/>
                <a:gd name="connsiteX0" fmla="*/ 0 w 1324964"/>
                <a:gd name="connsiteY0" fmla="*/ 0 h 1468983"/>
                <a:gd name="connsiteX1" fmla="*/ 769166 w 1324964"/>
                <a:gd name="connsiteY1" fmla="*/ 0 h 1468983"/>
                <a:gd name="connsiteX2" fmla="*/ 1324961 w 1324964"/>
                <a:gd name="connsiteY2" fmla="*/ 2 h 1468983"/>
                <a:gd name="connsiteX3" fmla="*/ 1324961 w 1324964"/>
                <a:gd name="connsiteY3" fmla="*/ 734490 h 1468983"/>
                <a:gd name="connsiteX4" fmla="*/ 1324964 w 1324964"/>
                <a:gd name="connsiteY4" fmla="*/ 1324961 h 1468983"/>
                <a:gd name="connsiteX5" fmla="*/ 1324963 w 1324964"/>
                <a:gd name="connsiteY5" fmla="*/ 1468983 h 1468983"/>
                <a:gd name="connsiteX6" fmla="*/ 0 w 1324964"/>
                <a:gd name="connsiteY6" fmla="*/ 1468980 h 1468983"/>
                <a:gd name="connsiteX7" fmla="*/ 403253 w 1324964"/>
                <a:gd name="connsiteY7" fmla="*/ 734492 h 1468983"/>
                <a:gd name="connsiteX8" fmla="*/ 0 w 1324964"/>
                <a:gd name="connsiteY8" fmla="*/ 0 h 1468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24964" h="1468983">
                  <a:moveTo>
                    <a:pt x="0" y="0"/>
                  </a:moveTo>
                  <a:lnTo>
                    <a:pt x="769166" y="0"/>
                  </a:lnTo>
                  <a:lnTo>
                    <a:pt x="1324961" y="2"/>
                  </a:lnTo>
                  <a:lnTo>
                    <a:pt x="1324961" y="734490"/>
                  </a:lnTo>
                  <a:cubicBezTo>
                    <a:pt x="1324962" y="931314"/>
                    <a:pt x="1324963" y="1128137"/>
                    <a:pt x="1324964" y="1324961"/>
                  </a:cubicBezTo>
                  <a:cubicBezTo>
                    <a:pt x="1324964" y="1372968"/>
                    <a:pt x="1324963" y="1420976"/>
                    <a:pt x="1324963" y="1468983"/>
                  </a:cubicBezTo>
                  <a:lnTo>
                    <a:pt x="0" y="1468980"/>
                  </a:lnTo>
                  <a:lnTo>
                    <a:pt x="403253" y="7344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alpha val="7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 rot="16200000">
              <a:off x="8783274" y="2066328"/>
              <a:ext cx="1751631" cy="1585311"/>
            </a:xfrm>
            <a:custGeom>
              <a:avLst/>
              <a:gdLst>
                <a:gd name="connsiteX0" fmla="*/ 0 w 1324961"/>
                <a:gd name="connsiteY0" fmla="*/ 0 h 1468980"/>
                <a:gd name="connsiteX1" fmla="*/ 769166 w 1324961"/>
                <a:gd name="connsiteY1" fmla="*/ 0 h 1468980"/>
                <a:gd name="connsiteX2" fmla="*/ 769166 w 1324961"/>
                <a:gd name="connsiteY2" fmla="*/ 0 h 1468980"/>
                <a:gd name="connsiteX3" fmla="*/ 1324961 w 1324961"/>
                <a:gd name="connsiteY3" fmla="*/ 734490 h 1468980"/>
                <a:gd name="connsiteX4" fmla="*/ 769166 w 1324961"/>
                <a:gd name="connsiteY4" fmla="*/ 1468980 h 1468980"/>
                <a:gd name="connsiteX5" fmla="*/ 769166 w 1324961"/>
                <a:gd name="connsiteY5" fmla="*/ 1468980 h 1468980"/>
                <a:gd name="connsiteX6" fmla="*/ 0 w 1324961"/>
                <a:gd name="connsiteY6" fmla="*/ 1468980 h 1468980"/>
                <a:gd name="connsiteX7" fmla="*/ 555795 w 1324961"/>
                <a:gd name="connsiteY7" fmla="*/ 734490 h 1468980"/>
                <a:gd name="connsiteX8" fmla="*/ 0 w 1324961"/>
                <a:gd name="connsiteY8" fmla="*/ 0 h 1468980"/>
                <a:gd name="connsiteX0" fmla="*/ 0 w 1324961"/>
                <a:gd name="connsiteY0" fmla="*/ 0 h 1468980"/>
                <a:gd name="connsiteX1" fmla="*/ 769166 w 1324961"/>
                <a:gd name="connsiteY1" fmla="*/ 0 h 1468980"/>
                <a:gd name="connsiteX2" fmla="*/ 1324961 w 1324961"/>
                <a:gd name="connsiteY2" fmla="*/ 2 h 1468980"/>
                <a:gd name="connsiteX3" fmla="*/ 1324961 w 1324961"/>
                <a:gd name="connsiteY3" fmla="*/ 734490 h 1468980"/>
                <a:gd name="connsiteX4" fmla="*/ 769166 w 1324961"/>
                <a:gd name="connsiteY4" fmla="*/ 1468980 h 1468980"/>
                <a:gd name="connsiteX5" fmla="*/ 769166 w 1324961"/>
                <a:gd name="connsiteY5" fmla="*/ 1468980 h 1468980"/>
                <a:gd name="connsiteX6" fmla="*/ 0 w 1324961"/>
                <a:gd name="connsiteY6" fmla="*/ 1468980 h 1468980"/>
                <a:gd name="connsiteX7" fmla="*/ 555795 w 1324961"/>
                <a:gd name="connsiteY7" fmla="*/ 734490 h 1468980"/>
                <a:gd name="connsiteX8" fmla="*/ 0 w 1324961"/>
                <a:gd name="connsiteY8" fmla="*/ 0 h 1468980"/>
                <a:gd name="connsiteX0" fmla="*/ 0 w 1324963"/>
                <a:gd name="connsiteY0" fmla="*/ 0 h 1468983"/>
                <a:gd name="connsiteX1" fmla="*/ 769166 w 1324963"/>
                <a:gd name="connsiteY1" fmla="*/ 0 h 1468983"/>
                <a:gd name="connsiteX2" fmla="*/ 1324961 w 1324963"/>
                <a:gd name="connsiteY2" fmla="*/ 2 h 1468983"/>
                <a:gd name="connsiteX3" fmla="*/ 1324961 w 1324963"/>
                <a:gd name="connsiteY3" fmla="*/ 734490 h 1468983"/>
                <a:gd name="connsiteX4" fmla="*/ 769166 w 1324963"/>
                <a:gd name="connsiteY4" fmla="*/ 1468980 h 1468983"/>
                <a:gd name="connsiteX5" fmla="*/ 1324963 w 1324963"/>
                <a:gd name="connsiteY5" fmla="*/ 1468983 h 1468983"/>
                <a:gd name="connsiteX6" fmla="*/ 0 w 1324963"/>
                <a:gd name="connsiteY6" fmla="*/ 1468980 h 1468983"/>
                <a:gd name="connsiteX7" fmla="*/ 555795 w 1324963"/>
                <a:gd name="connsiteY7" fmla="*/ 734490 h 1468983"/>
                <a:gd name="connsiteX8" fmla="*/ 0 w 1324963"/>
                <a:gd name="connsiteY8" fmla="*/ 0 h 1468983"/>
                <a:gd name="connsiteX0" fmla="*/ 0 w 1324964"/>
                <a:gd name="connsiteY0" fmla="*/ 0 h 1468983"/>
                <a:gd name="connsiteX1" fmla="*/ 769166 w 1324964"/>
                <a:gd name="connsiteY1" fmla="*/ 0 h 1468983"/>
                <a:gd name="connsiteX2" fmla="*/ 1324961 w 1324964"/>
                <a:gd name="connsiteY2" fmla="*/ 2 h 1468983"/>
                <a:gd name="connsiteX3" fmla="*/ 1324961 w 1324964"/>
                <a:gd name="connsiteY3" fmla="*/ 734490 h 1468983"/>
                <a:gd name="connsiteX4" fmla="*/ 1324964 w 1324964"/>
                <a:gd name="connsiteY4" fmla="*/ 1324961 h 1468983"/>
                <a:gd name="connsiteX5" fmla="*/ 1324963 w 1324964"/>
                <a:gd name="connsiteY5" fmla="*/ 1468983 h 1468983"/>
                <a:gd name="connsiteX6" fmla="*/ 0 w 1324964"/>
                <a:gd name="connsiteY6" fmla="*/ 1468980 h 1468983"/>
                <a:gd name="connsiteX7" fmla="*/ 555795 w 1324964"/>
                <a:gd name="connsiteY7" fmla="*/ 734490 h 1468983"/>
                <a:gd name="connsiteX8" fmla="*/ 0 w 1324964"/>
                <a:gd name="connsiteY8" fmla="*/ 0 h 1468983"/>
                <a:gd name="connsiteX0" fmla="*/ 0 w 1324964"/>
                <a:gd name="connsiteY0" fmla="*/ 0 h 1468983"/>
                <a:gd name="connsiteX1" fmla="*/ 769166 w 1324964"/>
                <a:gd name="connsiteY1" fmla="*/ 0 h 1468983"/>
                <a:gd name="connsiteX2" fmla="*/ 1324961 w 1324964"/>
                <a:gd name="connsiteY2" fmla="*/ 2 h 1468983"/>
                <a:gd name="connsiteX3" fmla="*/ 1324961 w 1324964"/>
                <a:gd name="connsiteY3" fmla="*/ 734490 h 1468983"/>
                <a:gd name="connsiteX4" fmla="*/ 1324964 w 1324964"/>
                <a:gd name="connsiteY4" fmla="*/ 1324961 h 1468983"/>
                <a:gd name="connsiteX5" fmla="*/ 1324963 w 1324964"/>
                <a:gd name="connsiteY5" fmla="*/ 1468983 h 1468983"/>
                <a:gd name="connsiteX6" fmla="*/ 0 w 1324964"/>
                <a:gd name="connsiteY6" fmla="*/ 1468980 h 1468983"/>
                <a:gd name="connsiteX7" fmla="*/ 403253 w 1324964"/>
                <a:gd name="connsiteY7" fmla="*/ 734492 h 1468983"/>
                <a:gd name="connsiteX8" fmla="*/ 0 w 1324964"/>
                <a:gd name="connsiteY8" fmla="*/ 0 h 1468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24964" h="1468983">
                  <a:moveTo>
                    <a:pt x="0" y="0"/>
                  </a:moveTo>
                  <a:lnTo>
                    <a:pt x="769166" y="0"/>
                  </a:lnTo>
                  <a:lnTo>
                    <a:pt x="1324961" y="2"/>
                  </a:lnTo>
                  <a:lnTo>
                    <a:pt x="1324961" y="734490"/>
                  </a:lnTo>
                  <a:cubicBezTo>
                    <a:pt x="1324962" y="931314"/>
                    <a:pt x="1324963" y="1128137"/>
                    <a:pt x="1324964" y="1324961"/>
                  </a:cubicBezTo>
                  <a:cubicBezTo>
                    <a:pt x="1324964" y="1372968"/>
                    <a:pt x="1324963" y="1420976"/>
                    <a:pt x="1324963" y="1468983"/>
                  </a:cubicBezTo>
                  <a:lnTo>
                    <a:pt x="0" y="1468980"/>
                  </a:lnTo>
                  <a:lnTo>
                    <a:pt x="403253" y="7344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50194" name="Freeform 18"/>
            <p:cNvSpPr>
              <a:spLocks/>
            </p:cNvSpPr>
            <p:nvPr/>
          </p:nvSpPr>
          <p:spPr bwMode="auto">
            <a:xfrm>
              <a:off x="9387843" y="2397504"/>
              <a:ext cx="549534" cy="549533"/>
            </a:xfrm>
            <a:custGeom>
              <a:avLst/>
              <a:gdLst>
                <a:gd name="T0" fmla="*/ 406045 w 360"/>
                <a:gd name="T1" fmla="*/ 549533 h 360"/>
                <a:gd name="T2" fmla="*/ 448786 w 360"/>
                <a:gd name="T3" fmla="*/ 505265 h 360"/>
                <a:gd name="T4" fmla="*/ 373988 w 360"/>
                <a:gd name="T5" fmla="*/ 236604 h 360"/>
                <a:gd name="T6" fmla="*/ 485422 w 360"/>
                <a:gd name="T7" fmla="*/ 125171 h 360"/>
                <a:gd name="T8" fmla="*/ 519004 w 360"/>
                <a:gd name="T9" fmla="*/ 29003 h 360"/>
                <a:gd name="T10" fmla="*/ 424362 w 360"/>
                <a:gd name="T11" fmla="*/ 64112 h 360"/>
                <a:gd name="T12" fmla="*/ 312929 w 360"/>
                <a:gd name="T13" fmla="*/ 175545 h 360"/>
                <a:gd name="T14" fmla="*/ 42742 w 360"/>
                <a:gd name="T15" fmla="*/ 99221 h 360"/>
                <a:gd name="T16" fmla="*/ 0 w 360"/>
                <a:gd name="T17" fmla="*/ 143489 h 360"/>
                <a:gd name="T18" fmla="*/ 225920 w 360"/>
                <a:gd name="T19" fmla="*/ 262555 h 360"/>
                <a:gd name="T20" fmla="*/ 149595 w 360"/>
                <a:gd name="T21" fmla="*/ 338879 h 360"/>
                <a:gd name="T22" fmla="*/ 58006 w 360"/>
                <a:gd name="T23" fmla="*/ 344985 h 360"/>
                <a:gd name="T24" fmla="*/ 13738 w 360"/>
                <a:gd name="T25" fmla="*/ 387726 h 360"/>
                <a:gd name="T26" fmla="*/ 122119 w 360"/>
                <a:gd name="T27" fmla="*/ 427415 h 360"/>
                <a:gd name="T28" fmla="*/ 160281 w 360"/>
                <a:gd name="T29" fmla="*/ 534268 h 360"/>
                <a:gd name="T30" fmla="*/ 204549 w 360"/>
                <a:gd name="T31" fmla="*/ 491527 h 360"/>
                <a:gd name="T32" fmla="*/ 209128 w 360"/>
                <a:gd name="T33" fmla="*/ 399938 h 360"/>
                <a:gd name="T34" fmla="*/ 286979 w 360"/>
                <a:gd name="T35" fmla="*/ 322087 h 360"/>
                <a:gd name="T36" fmla="*/ 406045 w 360"/>
                <a:gd name="T37" fmla="*/ 549533 h 36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360" h="360">
                  <a:moveTo>
                    <a:pt x="266" y="360"/>
                  </a:moveTo>
                  <a:cubicBezTo>
                    <a:pt x="294" y="331"/>
                    <a:pt x="294" y="331"/>
                    <a:pt x="294" y="331"/>
                  </a:cubicBezTo>
                  <a:cubicBezTo>
                    <a:pt x="245" y="155"/>
                    <a:pt x="245" y="155"/>
                    <a:pt x="245" y="155"/>
                  </a:cubicBezTo>
                  <a:cubicBezTo>
                    <a:pt x="318" y="82"/>
                    <a:pt x="318" y="82"/>
                    <a:pt x="318" y="82"/>
                  </a:cubicBezTo>
                  <a:cubicBezTo>
                    <a:pt x="318" y="82"/>
                    <a:pt x="360" y="39"/>
                    <a:pt x="340" y="19"/>
                  </a:cubicBezTo>
                  <a:cubicBezTo>
                    <a:pt x="320" y="0"/>
                    <a:pt x="278" y="42"/>
                    <a:pt x="278" y="42"/>
                  </a:cubicBezTo>
                  <a:cubicBezTo>
                    <a:pt x="205" y="115"/>
                    <a:pt x="205" y="115"/>
                    <a:pt x="205" y="115"/>
                  </a:cubicBezTo>
                  <a:cubicBezTo>
                    <a:pt x="28" y="65"/>
                    <a:pt x="28" y="65"/>
                    <a:pt x="28" y="65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148" y="172"/>
                    <a:pt x="148" y="172"/>
                    <a:pt x="148" y="172"/>
                  </a:cubicBezTo>
                  <a:cubicBezTo>
                    <a:pt x="98" y="222"/>
                    <a:pt x="98" y="222"/>
                    <a:pt x="98" y="222"/>
                  </a:cubicBezTo>
                  <a:cubicBezTo>
                    <a:pt x="38" y="226"/>
                    <a:pt x="38" y="226"/>
                    <a:pt x="38" y="226"/>
                  </a:cubicBezTo>
                  <a:cubicBezTo>
                    <a:pt x="9" y="254"/>
                    <a:pt x="9" y="254"/>
                    <a:pt x="9" y="254"/>
                  </a:cubicBezTo>
                  <a:cubicBezTo>
                    <a:pt x="80" y="280"/>
                    <a:pt x="80" y="280"/>
                    <a:pt x="80" y="280"/>
                  </a:cubicBezTo>
                  <a:cubicBezTo>
                    <a:pt x="105" y="350"/>
                    <a:pt x="105" y="350"/>
                    <a:pt x="105" y="350"/>
                  </a:cubicBezTo>
                  <a:cubicBezTo>
                    <a:pt x="134" y="322"/>
                    <a:pt x="134" y="322"/>
                    <a:pt x="134" y="322"/>
                  </a:cubicBezTo>
                  <a:cubicBezTo>
                    <a:pt x="137" y="262"/>
                    <a:pt x="137" y="262"/>
                    <a:pt x="137" y="262"/>
                  </a:cubicBezTo>
                  <a:cubicBezTo>
                    <a:pt x="188" y="211"/>
                    <a:pt x="188" y="211"/>
                    <a:pt x="188" y="211"/>
                  </a:cubicBezTo>
                  <a:lnTo>
                    <a:pt x="266" y="36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+mn-lt"/>
                <a:cs typeface="+mn-ea"/>
                <a:sym typeface="+mn-lt"/>
              </a:endParaRPr>
            </a:p>
          </p:txBody>
        </p:sp>
      </p:grpSp>
      <p:sp>
        <p:nvSpPr>
          <p:cNvPr id="33" name="矩形 32"/>
          <p:cNvSpPr/>
          <p:nvPr/>
        </p:nvSpPr>
        <p:spPr>
          <a:xfrm>
            <a:off x="4141655" y="0"/>
            <a:ext cx="3908692" cy="647700"/>
          </a:xfrm>
          <a:prstGeom prst="rect">
            <a:avLst/>
          </a:prstGeom>
          <a:solidFill>
            <a:srgbClr val="7DD7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等腰三角形 33"/>
          <p:cNvSpPr/>
          <p:nvPr/>
        </p:nvSpPr>
        <p:spPr>
          <a:xfrm flipV="1">
            <a:off x="8035741" y="0"/>
            <a:ext cx="346259" cy="647700"/>
          </a:xfrm>
          <a:prstGeom prst="triangle">
            <a:avLst>
              <a:gd name="adj" fmla="val 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等腰三角形 34"/>
          <p:cNvSpPr/>
          <p:nvPr/>
        </p:nvSpPr>
        <p:spPr>
          <a:xfrm flipH="1" flipV="1">
            <a:off x="3795396" y="0"/>
            <a:ext cx="346259" cy="647700"/>
          </a:xfrm>
          <a:prstGeom prst="triangle">
            <a:avLst>
              <a:gd name="adj" fmla="val 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PA_文本框 7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649453" y="127441"/>
            <a:ext cx="28931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0960" tIns="30480" rIns="60960" bIns="3048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450940"/>
            <a:r>
              <a:rPr lang="zh-CN" altLang="en-US" sz="2400" b="1" spc="300" dirty="0">
                <a:solidFill>
                  <a:schemeClr val="bg1"/>
                </a:solidFill>
                <a:cs typeface="+mn-ea"/>
                <a:sym typeface="+mn-lt"/>
              </a:rPr>
              <a:t>在此输入你的标题</a:t>
            </a:r>
            <a:endParaRPr lang="en-CA" sz="2400" b="1" spc="3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1" name="PA_文本框 7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727200" y="736939"/>
            <a:ext cx="8737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0960" tIns="30480" rIns="60960" bIns="30480" anchor="ctr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450940">
              <a:lnSpc>
                <a:spcPct val="130000"/>
              </a:lnSpc>
            </a:pP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PPT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模板对于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PPT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就像衣服对于人。这里输入你要写的文字作为填充文本吧！这里输入你要写的文字作为填充文本吧！这里输入你要写的文字作为填充文本吧！。同时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PPT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模板可以让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PPT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思路更清晰、逻辑更严谨，更方便处理图表、文字、图片等内容。</a:t>
            </a:r>
            <a:endParaRPr lang="en-US" sz="1000" i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75116991"/>
      </p:ext>
    </p:extLst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7043" y="141667"/>
            <a:ext cx="8884616" cy="6858000"/>
          </a:xfrm>
          <a:prstGeom prst="rect">
            <a:avLst/>
          </a:prstGeom>
        </p:spPr>
      </p:pic>
      <p:sp>
        <p:nvSpPr>
          <p:cNvPr id="3" name="椭圆 2"/>
          <p:cNvSpPr/>
          <p:nvPr/>
        </p:nvSpPr>
        <p:spPr>
          <a:xfrm>
            <a:off x="1475238" y="3348887"/>
            <a:ext cx="1845591" cy="184558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Box 28"/>
          <p:cNvSpPr txBox="1"/>
          <p:nvPr/>
        </p:nvSpPr>
        <p:spPr>
          <a:xfrm>
            <a:off x="1806758" y="3837434"/>
            <a:ext cx="1182551" cy="10156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6600" dirty="0">
                <a:ln w="6350">
                  <a:noFill/>
                </a:ln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4400" dirty="0">
              <a:ln w="6350">
                <a:noFill/>
              </a:ln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320829" y="3625350"/>
            <a:ext cx="38779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dirty="0">
                <a:ln w="6350">
                  <a:noFill/>
                </a:ln>
                <a:solidFill>
                  <a:schemeClr val="accent4"/>
                </a:solidFill>
                <a:latin typeface="方正特粗光辉简体" panose="02000000000000000000" pitchFamily="2" charset="-122"/>
                <a:ea typeface="方正特粗光辉简体" panose="02000000000000000000" pitchFamily="2" charset="-122"/>
              </a:rPr>
              <a:t>点击添加章节标题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3320827" y="4271681"/>
            <a:ext cx="44222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一丝真诚胜过千两黄金，一丝温暖能抵万里寒霜，一声问候送来温馨甜蜜，一条短信捎去我万般心意，你的快乐是我最大的心愿，祝父亲节快乐！</a:t>
            </a:r>
          </a:p>
        </p:txBody>
      </p:sp>
    </p:spTree>
    <p:extLst>
      <p:ext uri="{BB962C8B-B14F-4D97-AF65-F5344CB8AC3E}">
        <p14:creationId xmlns:p14="http://schemas.microsoft.com/office/powerpoint/2010/main" val="13412794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>
            <a:spLocks/>
          </p:cNvSpPr>
          <p:nvPr/>
        </p:nvSpPr>
        <p:spPr bwMode="auto">
          <a:xfrm rot="680677">
            <a:off x="-103188" y="1654175"/>
            <a:ext cx="9605963" cy="3563938"/>
          </a:xfrm>
          <a:custGeom>
            <a:avLst/>
            <a:gdLst>
              <a:gd name="connsiteX0" fmla="*/ 1611 w 2895"/>
              <a:gd name="connsiteY0" fmla="*/ 694 h 1082"/>
              <a:gd name="connsiteX1" fmla="*/ 1740 w 2895"/>
              <a:gd name="connsiteY1" fmla="*/ 588 h 1082"/>
              <a:gd name="connsiteX2" fmla="*/ 2389 w 2895"/>
              <a:gd name="connsiteY2" fmla="*/ 402 h 1082"/>
              <a:gd name="connsiteX3" fmla="*/ 2895 w 2895"/>
              <a:gd name="connsiteY3" fmla="*/ 415 h 1082"/>
              <a:gd name="connsiteX4" fmla="*/ 2878 w 2895"/>
              <a:gd name="connsiteY4" fmla="*/ 424 h 1082"/>
              <a:gd name="connsiteX5" fmla="*/ 2878 w 2895"/>
              <a:gd name="connsiteY5" fmla="*/ 424 h 1082"/>
              <a:gd name="connsiteX6" fmla="*/ 2449 w 2895"/>
              <a:gd name="connsiteY6" fmla="*/ 382 h 1082"/>
              <a:gd name="connsiteX7" fmla="*/ 2801 w 2895"/>
              <a:gd name="connsiteY7" fmla="*/ 0 h 1082"/>
              <a:gd name="connsiteX8" fmla="*/ 2474 w 2895"/>
              <a:gd name="connsiteY8" fmla="*/ 344 h 1082"/>
              <a:gd name="connsiteX9" fmla="*/ 2137 w 2895"/>
              <a:gd name="connsiteY9" fmla="*/ 312 h 1082"/>
              <a:gd name="connsiteX10" fmla="*/ 1711 w 2895"/>
              <a:gd name="connsiteY10" fmla="*/ 545 h 1082"/>
              <a:gd name="connsiteX11" fmla="*/ 1609 w 2895"/>
              <a:gd name="connsiteY11" fmla="*/ 619 h 1082"/>
              <a:gd name="connsiteX12" fmla="*/ 1353 w 2895"/>
              <a:gd name="connsiteY12" fmla="*/ 675 h 1082"/>
              <a:gd name="connsiteX13" fmla="*/ 893 w 2895"/>
              <a:gd name="connsiteY13" fmla="*/ 585 h 1082"/>
              <a:gd name="connsiteX14" fmla="*/ 6 w 2895"/>
              <a:gd name="connsiteY14" fmla="*/ 676 h 1082"/>
              <a:gd name="connsiteX15" fmla="*/ 0 w 2895"/>
              <a:gd name="connsiteY15" fmla="*/ 681 h 1082"/>
              <a:gd name="connsiteX16" fmla="*/ 0 w 2895"/>
              <a:gd name="connsiteY16" fmla="*/ 1070 h 1082"/>
              <a:gd name="connsiteX17" fmla="*/ 56 w 2895"/>
              <a:gd name="connsiteY17" fmla="*/ 908 h 1082"/>
              <a:gd name="connsiteX18" fmla="*/ 325 w 2895"/>
              <a:gd name="connsiteY18" fmla="*/ 673 h 1082"/>
              <a:gd name="connsiteX19" fmla="*/ 973 w 2895"/>
              <a:gd name="connsiteY19" fmla="*/ 702 h 1082"/>
              <a:gd name="connsiteX20" fmla="*/ 1124 w 2895"/>
              <a:gd name="connsiteY20" fmla="*/ 846 h 1082"/>
              <a:gd name="connsiteX21" fmla="*/ 1294 w 2895"/>
              <a:gd name="connsiteY21" fmla="*/ 896 h 1082"/>
              <a:gd name="connsiteX22" fmla="*/ 1550 w 2895"/>
              <a:gd name="connsiteY22" fmla="*/ 906 h 1082"/>
              <a:gd name="connsiteX23" fmla="*/ 1647 w 2895"/>
              <a:gd name="connsiteY23" fmla="*/ 1021 h 1082"/>
              <a:gd name="connsiteX24" fmla="*/ 1850 w 2895"/>
              <a:gd name="connsiteY24" fmla="*/ 1065 h 1082"/>
              <a:gd name="connsiteX25" fmla="*/ 1594 w 2895"/>
              <a:gd name="connsiteY25" fmla="*/ 892 h 1082"/>
              <a:gd name="connsiteX26" fmla="*/ 1752 w 2895"/>
              <a:gd name="connsiteY26" fmla="*/ 953 h 1082"/>
              <a:gd name="connsiteX27" fmla="*/ 2137 w 2895"/>
              <a:gd name="connsiteY27" fmla="*/ 855 h 1082"/>
              <a:gd name="connsiteX28" fmla="*/ 1744 w 2895"/>
              <a:gd name="connsiteY28" fmla="*/ 913 h 1082"/>
              <a:gd name="connsiteX29" fmla="*/ 1617 w 2895"/>
              <a:gd name="connsiteY29" fmla="*/ 837 h 1082"/>
              <a:gd name="connsiteX30" fmla="*/ 1456 w 2895"/>
              <a:gd name="connsiteY30" fmla="*/ 829 h 1082"/>
              <a:gd name="connsiteX31" fmla="*/ 954 w 2895"/>
              <a:gd name="connsiteY31" fmla="*/ 697 h 1082"/>
              <a:gd name="connsiteX32" fmla="*/ 1611 w 2895"/>
              <a:gd name="connsiteY32" fmla="*/ 694 h 1082"/>
              <a:gd name="connsiteX0" fmla="*/ 1611 w 2895"/>
              <a:gd name="connsiteY0" fmla="*/ 694 h 1082"/>
              <a:gd name="connsiteX1" fmla="*/ 1740 w 2895"/>
              <a:gd name="connsiteY1" fmla="*/ 588 h 1082"/>
              <a:gd name="connsiteX2" fmla="*/ 2389 w 2895"/>
              <a:gd name="connsiteY2" fmla="*/ 402 h 1082"/>
              <a:gd name="connsiteX3" fmla="*/ 2895 w 2895"/>
              <a:gd name="connsiteY3" fmla="*/ 415 h 1082"/>
              <a:gd name="connsiteX4" fmla="*/ 2878 w 2895"/>
              <a:gd name="connsiteY4" fmla="*/ 424 h 1082"/>
              <a:gd name="connsiteX5" fmla="*/ 2878 w 2895"/>
              <a:gd name="connsiteY5" fmla="*/ 424 h 1082"/>
              <a:gd name="connsiteX6" fmla="*/ 2449 w 2895"/>
              <a:gd name="connsiteY6" fmla="*/ 382 h 1082"/>
              <a:gd name="connsiteX7" fmla="*/ 2801 w 2895"/>
              <a:gd name="connsiteY7" fmla="*/ 0 h 1082"/>
              <a:gd name="connsiteX8" fmla="*/ 2474 w 2895"/>
              <a:gd name="connsiteY8" fmla="*/ 344 h 1082"/>
              <a:gd name="connsiteX9" fmla="*/ 2137 w 2895"/>
              <a:gd name="connsiteY9" fmla="*/ 312 h 1082"/>
              <a:gd name="connsiteX10" fmla="*/ 1711 w 2895"/>
              <a:gd name="connsiteY10" fmla="*/ 545 h 1082"/>
              <a:gd name="connsiteX11" fmla="*/ 1609 w 2895"/>
              <a:gd name="connsiteY11" fmla="*/ 619 h 1082"/>
              <a:gd name="connsiteX12" fmla="*/ 1353 w 2895"/>
              <a:gd name="connsiteY12" fmla="*/ 675 h 1082"/>
              <a:gd name="connsiteX13" fmla="*/ 893 w 2895"/>
              <a:gd name="connsiteY13" fmla="*/ 585 h 1082"/>
              <a:gd name="connsiteX14" fmla="*/ 6 w 2895"/>
              <a:gd name="connsiteY14" fmla="*/ 676 h 1082"/>
              <a:gd name="connsiteX15" fmla="*/ 0 w 2895"/>
              <a:gd name="connsiteY15" fmla="*/ 681 h 1082"/>
              <a:gd name="connsiteX16" fmla="*/ 0 w 2895"/>
              <a:gd name="connsiteY16" fmla="*/ 1070 h 1082"/>
              <a:gd name="connsiteX17" fmla="*/ 56 w 2895"/>
              <a:gd name="connsiteY17" fmla="*/ 908 h 1082"/>
              <a:gd name="connsiteX18" fmla="*/ 325 w 2895"/>
              <a:gd name="connsiteY18" fmla="*/ 673 h 1082"/>
              <a:gd name="connsiteX19" fmla="*/ 973 w 2895"/>
              <a:gd name="connsiteY19" fmla="*/ 702 h 1082"/>
              <a:gd name="connsiteX20" fmla="*/ 1294 w 2895"/>
              <a:gd name="connsiteY20" fmla="*/ 896 h 1082"/>
              <a:gd name="connsiteX21" fmla="*/ 1550 w 2895"/>
              <a:gd name="connsiteY21" fmla="*/ 906 h 1082"/>
              <a:gd name="connsiteX22" fmla="*/ 1647 w 2895"/>
              <a:gd name="connsiteY22" fmla="*/ 1021 h 1082"/>
              <a:gd name="connsiteX23" fmla="*/ 1850 w 2895"/>
              <a:gd name="connsiteY23" fmla="*/ 1065 h 1082"/>
              <a:gd name="connsiteX24" fmla="*/ 1594 w 2895"/>
              <a:gd name="connsiteY24" fmla="*/ 892 h 1082"/>
              <a:gd name="connsiteX25" fmla="*/ 1752 w 2895"/>
              <a:gd name="connsiteY25" fmla="*/ 953 h 1082"/>
              <a:gd name="connsiteX26" fmla="*/ 2137 w 2895"/>
              <a:gd name="connsiteY26" fmla="*/ 855 h 1082"/>
              <a:gd name="connsiteX27" fmla="*/ 1744 w 2895"/>
              <a:gd name="connsiteY27" fmla="*/ 913 h 1082"/>
              <a:gd name="connsiteX28" fmla="*/ 1617 w 2895"/>
              <a:gd name="connsiteY28" fmla="*/ 837 h 1082"/>
              <a:gd name="connsiteX29" fmla="*/ 1456 w 2895"/>
              <a:gd name="connsiteY29" fmla="*/ 829 h 1082"/>
              <a:gd name="connsiteX30" fmla="*/ 954 w 2895"/>
              <a:gd name="connsiteY30" fmla="*/ 697 h 1082"/>
              <a:gd name="connsiteX31" fmla="*/ 1611 w 2895"/>
              <a:gd name="connsiteY31" fmla="*/ 694 h 1082"/>
              <a:gd name="connsiteX0" fmla="*/ 1611 w 2895"/>
              <a:gd name="connsiteY0" fmla="*/ 694 h 1082"/>
              <a:gd name="connsiteX1" fmla="*/ 1740 w 2895"/>
              <a:gd name="connsiteY1" fmla="*/ 588 h 1082"/>
              <a:gd name="connsiteX2" fmla="*/ 2389 w 2895"/>
              <a:gd name="connsiteY2" fmla="*/ 402 h 1082"/>
              <a:gd name="connsiteX3" fmla="*/ 2895 w 2895"/>
              <a:gd name="connsiteY3" fmla="*/ 415 h 1082"/>
              <a:gd name="connsiteX4" fmla="*/ 2878 w 2895"/>
              <a:gd name="connsiteY4" fmla="*/ 424 h 1082"/>
              <a:gd name="connsiteX5" fmla="*/ 2878 w 2895"/>
              <a:gd name="connsiteY5" fmla="*/ 424 h 1082"/>
              <a:gd name="connsiteX6" fmla="*/ 2449 w 2895"/>
              <a:gd name="connsiteY6" fmla="*/ 382 h 1082"/>
              <a:gd name="connsiteX7" fmla="*/ 2801 w 2895"/>
              <a:gd name="connsiteY7" fmla="*/ 0 h 1082"/>
              <a:gd name="connsiteX8" fmla="*/ 2474 w 2895"/>
              <a:gd name="connsiteY8" fmla="*/ 344 h 1082"/>
              <a:gd name="connsiteX9" fmla="*/ 2137 w 2895"/>
              <a:gd name="connsiteY9" fmla="*/ 312 h 1082"/>
              <a:gd name="connsiteX10" fmla="*/ 1711 w 2895"/>
              <a:gd name="connsiteY10" fmla="*/ 545 h 1082"/>
              <a:gd name="connsiteX11" fmla="*/ 1609 w 2895"/>
              <a:gd name="connsiteY11" fmla="*/ 619 h 1082"/>
              <a:gd name="connsiteX12" fmla="*/ 1353 w 2895"/>
              <a:gd name="connsiteY12" fmla="*/ 675 h 1082"/>
              <a:gd name="connsiteX13" fmla="*/ 893 w 2895"/>
              <a:gd name="connsiteY13" fmla="*/ 585 h 1082"/>
              <a:gd name="connsiteX14" fmla="*/ 6 w 2895"/>
              <a:gd name="connsiteY14" fmla="*/ 676 h 1082"/>
              <a:gd name="connsiteX15" fmla="*/ 0 w 2895"/>
              <a:gd name="connsiteY15" fmla="*/ 681 h 1082"/>
              <a:gd name="connsiteX16" fmla="*/ 0 w 2895"/>
              <a:gd name="connsiteY16" fmla="*/ 1070 h 1082"/>
              <a:gd name="connsiteX17" fmla="*/ 56 w 2895"/>
              <a:gd name="connsiteY17" fmla="*/ 908 h 1082"/>
              <a:gd name="connsiteX18" fmla="*/ 325 w 2895"/>
              <a:gd name="connsiteY18" fmla="*/ 673 h 1082"/>
              <a:gd name="connsiteX19" fmla="*/ 973 w 2895"/>
              <a:gd name="connsiteY19" fmla="*/ 702 h 1082"/>
              <a:gd name="connsiteX20" fmla="*/ 1550 w 2895"/>
              <a:gd name="connsiteY20" fmla="*/ 906 h 1082"/>
              <a:gd name="connsiteX21" fmla="*/ 1647 w 2895"/>
              <a:gd name="connsiteY21" fmla="*/ 1021 h 1082"/>
              <a:gd name="connsiteX22" fmla="*/ 1850 w 2895"/>
              <a:gd name="connsiteY22" fmla="*/ 1065 h 1082"/>
              <a:gd name="connsiteX23" fmla="*/ 1594 w 2895"/>
              <a:gd name="connsiteY23" fmla="*/ 892 h 1082"/>
              <a:gd name="connsiteX24" fmla="*/ 1752 w 2895"/>
              <a:gd name="connsiteY24" fmla="*/ 953 h 1082"/>
              <a:gd name="connsiteX25" fmla="*/ 2137 w 2895"/>
              <a:gd name="connsiteY25" fmla="*/ 855 h 1082"/>
              <a:gd name="connsiteX26" fmla="*/ 1744 w 2895"/>
              <a:gd name="connsiteY26" fmla="*/ 913 h 1082"/>
              <a:gd name="connsiteX27" fmla="*/ 1617 w 2895"/>
              <a:gd name="connsiteY27" fmla="*/ 837 h 1082"/>
              <a:gd name="connsiteX28" fmla="*/ 1456 w 2895"/>
              <a:gd name="connsiteY28" fmla="*/ 829 h 1082"/>
              <a:gd name="connsiteX29" fmla="*/ 954 w 2895"/>
              <a:gd name="connsiteY29" fmla="*/ 697 h 1082"/>
              <a:gd name="connsiteX30" fmla="*/ 1611 w 2895"/>
              <a:gd name="connsiteY30" fmla="*/ 694 h 1082"/>
              <a:gd name="connsiteX0" fmla="*/ 1611 w 2895"/>
              <a:gd name="connsiteY0" fmla="*/ 694 h 1082"/>
              <a:gd name="connsiteX1" fmla="*/ 1740 w 2895"/>
              <a:gd name="connsiteY1" fmla="*/ 588 h 1082"/>
              <a:gd name="connsiteX2" fmla="*/ 2389 w 2895"/>
              <a:gd name="connsiteY2" fmla="*/ 402 h 1082"/>
              <a:gd name="connsiteX3" fmla="*/ 2895 w 2895"/>
              <a:gd name="connsiteY3" fmla="*/ 415 h 1082"/>
              <a:gd name="connsiteX4" fmla="*/ 2878 w 2895"/>
              <a:gd name="connsiteY4" fmla="*/ 424 h 1082"/>
              <a:gd name="connsiteX5" fmla="*/ 2878 w 2895"/>
              <a:gd name="connsiteY5" fmla="*/ 424 h 1082"/>
              <a:gd name="connsiteX6" fmla="*/ 2449 w 2895"/>
              <a:gd name="connsiteY6" fmla="*/ 382 h 1082"/>
              <a:gd name="connsiteX7" fmla="*/ 2801 w 2895"/>
              <a:gd name="connsiteY7" fmla="*/ 0 h 1082"/>
              <a:gd name="connsiteX8" fmla="*/ 2474 w 2895"/>
              <a:gd name="connsiteY8" fmla="*/ 344 h 1082"/>
              <a:gd name="connsiteX9" fmla="*/ 2137 w 2895"/>
              <a:gd name="connsiteY9" fmla="*/ 312 h 1082"/>
              <a:gd name="connsiteX10" fmla="*/ 1711 w 2895"/>
              <a:gd name="connsiteY10" fmla="*/ 545 h 1082"/>
              <a:gd name="connsiteX11" fmla="*/ 1609 w 2895"/>
              <a:gd name="connsiteY11" fmla="*/ 619 h 1082"/>
              <a:gd name="connsiteX12" fmla="*/ 1353 w 2895"/>
              <a:gd name="connsiteY12" fmla="*/ 675 h 1082"/>
              <a:gd name="connsiteX13" fmla="*/ 893 w 2895"/>
              <a:gd name="connsiteY13" fmla="*/ 585 h 1082"/>
              <a:gd name="connsiteX14" fmla="*/ 6 w 2895"/>
              <a:gd name="connsiteY14" fmla="*/ 676 h 1082"/>
              <a:gd name="connsiteX15" fmla="*/ 0 w 2895"/>
              <a:gd name="connsiteY15" fmla="*/ 681 h 1082"/>
              <a:gd name="connsiteX16" fmla="*/ 0 w 2895"/>
              <a:gd name="connsiteY16" fmla="*/ 1070 h 1082"/>
              <a:gd name="connsiteX17" fmla="*/ 56 w 2895"/>
              <a:gd name="connsiteY17" fmla="*/ 908 h 1082"/>
              <a:gd name="connsiteX18" fmla="*/ 325 w 2895"/>
              <a:gd name="connsiteY18" fmla="*/ 673 h 1082"/>
              <a:gd name="connsiteX19" fmla="*/ 973 w 2895"/>
              <a:gd name="connsiteY19" fmla="*/ 702 h 1082"/>
              <a:gd name="connsiteX20" fmla="*/ 1550 w 2895"/>
              <a:gd name="connsiteY20" fmla="*/ 906 h 1082"/>
              <a:gd name="connsiteX21" fmla="*/ 1647 w 2895"/>
              <a:gd name="connsiteY21" fmla="*/ 1021 h 1082"/>
              <a:gd name="connsiteX22" fmla="*/ 1850 w 2895"/>
              <a:gd name="connsiteY22" fmla="*/ 1065 h 1082"/>
              <a:gd name="connsiteX23" fmla="*/ 1594 w 2895"/>
              <a:gd name="connsiteY23" fmla="*/ 892 h 1082"/>
              <a:gd name="connsiteX24" fmla="*/ 1752 w 2895"/>
              <a:gd name="connsiteY24" fmla="*/ 953 h 1082"/>
              <a:gd name="connsiteX25" fmla="*/ 2137 w 2895"/>
              <a:gd name="connsiteY25" fmla="*/ 855 h 1082"/>
              <a:gd name="connsiteX26" fmla="*/ 1744 w 2895"/>
              <a:gd name="connsiteY26" fmla="*/ 913 h 1082"/>
              <a:gd name="connsiteX27" fmla="*/ 1617 w 2895"/>
              <a:gd name="connsiteY27" fmla="*/ 837 h 1082"/>
              <a:gd name="connsiteX28" fmla="*/ 954 w 2895"/>
              <a:gd name="connsiteY28" fmla="*/ 697 h 1082"/>
              <a:gd name="connsiteX29" fmla="*/ 1611 w 2895"/>
              <a:gd name="connsiteY29" fmla="*/ 694 h 1082"/>
              <a:gd name="connsiteX0" fmla="*/ 1611 w 2895"/>
              <a:gd name="connsiteY0" fmla="*/ 694 h 1082"/>
              <a:gd name="connsiteX1" fmla="*/ 1740 w 2895"/>
              <a:gd name="connsiteY1" fmla="*/ 588 h 1082"/>
              <a:gd name="connsiteX2" fmla="*/ 2389 w 2895"/>
              <a:gd name="connsiteY2" fmla="*/ 402 h 1082"/>
              <a:gd name="connsiteX3" fmla="*/ 2895 w 2895"/>
              <a:gd name="connsiteY3" fmla="*/ 415 h 1082"/>
              <a:gd name="connsiteX4" fmla="*/ 2878 w 2895"/>
              <a:gd name="connsiteY4" fmla="*/ 424 h 1082"/>
              <a:gd name="connsiteX5" fmla="*/ 2878 w 2895"/>
              <a:gd name="connsiteY5" fmla="*/ 424 h 1082"/>
              <a:gd name="connsiteX6" fmla="*/ 2449 w 2895"/>
              <a:gd name="connsiteY6" fmla="*/ 382 h 1082"/>
              <a:gd name="connsiteX7" fmla="*/ 2801 w 2895"/>
              <a:gd name="connsiteY7" fmla="*/ 0 h 1082"/>
              <a:gd name="connsiteX8" fmla="*/ 2474 w 2895"/>
              <a:gd name="connsiteY8" fmla="*/ 344 h 1082"/>
              <a:gd name="connsiteX9" fmla="*/ 2137 w 2895"/>
              <a:gd name="connsiteY9" fmla="*/ 312 h 1082"/>
              <a:gd name="connsiteX10" fmla="*/ 1711 w 2895"/>
              <a:gd name="connsiteY10" fmla="*/ 545 h 1082"/>
              <a:gd name="connsiteX11" fmla="*/ 1609 w 2895"/>
              <a:gd name="connsiteY11" fmla="*/ 619 h 1082"/>
              <a:gd name="connsiteX12" fmla="*/ 1353 w 2895"/>
              <a:gd name="connsiteY12" fmla="*/ 675 h 1082"/>
              <a:gd name="connsiteX13" fmla="*/ 893 w 2895"/>
              <a:gd name="connsiteY13" fmla="*/ 585 h 1082"/>
              <a:gd name="connsiteX14" fmla="*/ 6 w 2895"/>
              <a:gd name="connsiteY14" fmla="*/ 676 h 1082"/>
              <a:gd name="connsiteX15" fmla="*/ 0 w 2895"/>
              <a:gd name="connsiteY15" fmla="*/ 681 h 1082"/>
              <a:gd name="connsiteX16" fmla="*/ 0 w 2895"/>
              <a:gd name="connsiteY16" fmla="*/ 1070 h 1082"/>
              <a:gd name="connsiteX17" fmla="*/ 56 w 2895"/>
              <a:gd name="connsiteY17" fmla="*/ 908 h 1082"/>
              <a:gd name="connsiteX18" fmla="*/ 325 w 2895"/>
              <a:gd name="connsiteY18" fmla="*/ 673 h 1082"/>
              <a:gd name="connsiteX19" fmla="*/ 973 w 2895"/>
              <a:gd name="connsiteY19" fmla="*/ 702 h 1082"/>
              <a:gd name="connsiteX20" fmla="*/ 1550 w 2895"/>
              <a:gd name="connsiteY20" fmla="*/ 906 h 1082"/>
              <a:gd name="connsiteX21" fmla="*/ 1647 w 2895"/>
              <a:gd name="connsiteY21" fmla="*/ 1021 h 1082"/>
              <a:gd name="connsiteX22" fmla="*/ 1850 w 2895"/>
              <a:gd name="connsiteY22" fmla="*/ 1065 h 1082"/>
              <a:gd name="connsiteX23" fmla="*/ 1594 w 2895"/>
              <a:gd name="connsiteY23" fmla="*/ 892 h 1082"/>
              <a:gd name="connsiteX24" fmla="*/ 1752 w 2895"/>
              <a:gd name="connsiteY24" fmla="*/ 953 h 1082"/>
              <a:gd name="connsiteX25" fmla="*/ 2137 w 2895"/>
              <a:gd name="connsiteY25" fmla="*/ 855 h 1082"/>
              <a:gd name="connsiteX26" fmla="*/ 1744 w 2895"/>
              <a:gd name="connsiteY26" fmla="*/ 913 h 1082"/>
              <a:gd name="connsiteX27" fmla="*/ 1617 w 2895"/>
              <a:gd name="connsiteY27" fmla="*/ 837 h 1082"/>
              <a:gd name="connsiteX28" fmla="*/ 1617 w 2895"/>
              <a:gd name="connsiteY28" fmla="*/ 834 h 1082"/>
              <a:gd name="connsiteX29" fmla="*/ 954 w 2895"/>
              <a:gd name="connsiteY29" fmla="*/ 697 h 1082"/>
              <a:gd name="connsiteX30" fmla="*/ 1611 w 2895"/>
              <a:gd name="connsiteY30" fmla="*/ 694 h 1082"/>
              <a:gd name="connsiteX0" fmla="*/ 1611 w 2895"/>
              <a:gd name="connsiteY0" fmla="*/ 694 h 1082"/>
              <a:gd name="connsiteX1" fmla="*/ 1740 w 2895"/>
              <a:gd name="connsiteY1" fmla="*/ 588 h 1082"/>
              <a:gd name="connsiteX2" fmla="*/ 2389 w 2895"/>
              <a:gd name="connsiteY2" fmla="*/ 402 h 1082"/>
              <a:gd name="connsiteX3" fmla="*/ 2895 w 2895"/>
              <a:gd name="connsiteY3" fmla="*/ 415 h 1082"/>
              <a:gd name="connsiteX4" fmla="*/ 2878 w 2895"/>
              <a:gd name="connsiteY4" fmla="*/ 424 h 1082"/>
              <a:gd name="connsiteX5" fmla="*/ 2878 w 2895"/>
              <a:gd name="connsiteY5" fmla="*/ 424 h 1082"/>
              <a:gd name="connsiteX6" fmla="*/ 2449 w 2895"/>
              <a:gd name="connsiteY6" fmla="*/ 382 h 1082"/>
              <a:gd name="connsiteX7" fmla="*/ 2801 w 2895"/>
              <a:gd name="connsiteY7" fmla="*/ 0 h 1082"/>
              <a:gd name="connsiteX8" fmla="*/ 2474 w 2895"/>
              <a:gd name="connsiteY8" fmla="*/ 344 h 1082"/>
              <a:gd name="connsiteX9" fmla="*/ 2137 w 2895"/>
              <a:gd name="connsiteY9" fmla="*/ 312 h 1082"/>
              <a:gd name="connsiteX10" fmla="*/ 1711 w 2895"/>
              <a:gd name="connsiteY10" fmla="*/ 545 h 1082"/>
              <a:gd name="connsiteX11" fmla="*/ 1609 w 2895"/>
              <a:gd name="connsiteY11" fmla="*/ 619 h 1082"/>
              <a:gd name="connsiteX12" fmla="*/ 1353 w 2895"/>
              <a:gd name="connsiteY12" fmla="*/ 675 h 1082"/>
              <a:gd name="connsiteX13" fmla="*/ 893 w 2895"/>
              <a:gd name="connsiteY13" fmla="*/ 585 h 1082"/>
              <a:gd name="connsiteX14" fmla="*/ 6 w 2895"/>
              <a:gd name="connsiteY14" fmla="*/ 676 h 1082"/>
              <a:gd name="connsiteX15" fmla="*/ 0 w 2895"/>
              <a:gd name="connsiteY15" fmla="*/ 681 h 1082"/>
              <a:gd name="connsiteX16" fmla="*/ 0 w 2895"/>
              <a:gd name="connsiteY16" fmla="*/ 1070 h 1082"/>
              <a:gd name="connsiteX17" fmla="*/ 56 w 2895"/>
              <a:gd name="connsiteY17" fmla="*/ 908 h 1082"/>
              <a:gd name="connsiteX18" fmla="*/ 325 w 2895"/>
              <a:gd name="connsiteY18" fmla="*/ 673 h 1082"/>
              <a:gd name="connsiteX19" fmla="*/ 973 w 2895"/>
              <a:gd name="connsiteY19" fmla="*/ 702 h 1082"/>
              <a:gd name="connsiteX20" fmla="*/ 1550 w 2895"/>
              <a:gd name="connsiteY20" fmla="*/ 906 h 1082"/>
              <a:gd name="connsiteX21" fmla="*/ 1647 w 2895"/>
              <a:gd name="connsiteY21" fmla="*/ 1021 h 1082"/>
              <a:gd name="connsiteX22" fmla="*/ 1850 w 2895"/>
              <a:gd name="connsiteY22" fmla="*/ 1065 h 1082"/>
              <a:gd name="connsiteX23" fmla="*/ 1594 w 2895"/>
              <a:gd name="connsiteY23" fmla="*/ 892 h 1082"/>
              <a:gd name="connsiteX24" fmla="*/ 1752 w 2895"/>
              <a:gd name="connsiteY24" fmla="*/ 953 h 1082"/>
              <a:gd name="connsiteX25" fmla="*/ 2137 w 2895"/>
              <a:gd name="connsiteY25" fmla="*/ 855 h 1082"/>
              <a:gd name="connsiteX26" fmla="*/ 1744 w 2895"/>
              <a:gd name="connsiteY26" fmla="*/ 913 h 1082"/>
              <a:gd name="connsiteX27" fmla="*/ 1617 w 2895"/>
              <a:gd name="connsiteY27" fmla="*/ 837 h 1082"/>
              <a:gd name="connsiteX28" fmla="*/ 954 w 2895"/>
              <a:gd name="connsiteY28" fmla="*/ 697 h 1082"/>
              <a:gd name="connsiteX29" fmla="*/ 1611 w 2895"/>
              <a:gd name="connsiteY29" fmla="*/ 694 h 1082"/>
              <a:gd name="connsiteX0" fmla="*/ 1617 w 2895"/>
              <a:gd name="connsiteY0" fmla="*/ 837 h 1082"/>
              <a:gd name="connsiteX1" fmla="*/ 954 w 2895"/>
              <a:gd name="connsiteY1" fmla="*/ 697 h 1082"/>
              <a:gd name="connsiteX2" fmla="*/ 1611 w 2895"/>
              <a:gd name="connsiteY2" fmla="*/ 694 h 1082"/>
              <a:gd name="connsiteX3" fmla="*/ 1740 w 2895"/>
              <a:gd name="connsiteY3" fmla="*/ 588 h 1082"/>
              <a:gd name="connsiteX4" fmla="*/ 2389 w 2895"/>
              <a:gd name="connsiteY4" fmla="*/ 402 h 1082"/>
              <a:gd name="connsiteX5" fmla="*/ 2895 w 2895"/>
              <a:gd name="connsiteY5" fmla="*/ 415 h 1082"/>
              <a:gd name="connsiteX6" fmla="*/ 2878 w 2895"/>
              <a:gd name="connsiteY6" fmla="*/ 424 h 1082"/>
              <a:gd name="connsiteX7" fmla="*/ 2878 w 2895"/>
              <a:gd name="connsiteY7" fmla="*/ 424 h 1082"/>
              <a:gd name="connsiteX8" fmla="*/ 2449 w 2895"/>
              <a:gd name="connsiteY8" fmla="*/ 382 h 1082"/>
              <a:gd name="connsiteX9" fmla="*/ 2801 w 2895"/>
              <a:gd name="connsiteY9" fmla="*/ 0 h 1082"/>
              <a:gd name="connsiteX10" fmla="*/ 2474 w 2895"/>
              <a:gd name="connsiteY10" fmla="*/ 344 h 1082"/>
              <a:gd name="connsiteX11" fmla="*/ 2137 w 2895"/>
              <a:gd name="connsiteY11" fmla="*/ 312 h 1082"/>
              <a:gd name="connsiteX12" fmla="*/ 1711 w 2895"/>
              <a:gd name="connsiteY12" fmla="*/ 545 h 1082"/>
              <a:gd name="connsiteX13" fmla="*/ 1609 w 2895"/>
              <a:gd name="connsiteY13" fmla="*/ 619 h 1082"/>
              <a:gd name="connsiteX14" fmla="*/ 1353 w 2895"/>
              <a:gd name="connsiteY14" fmla="*/ 675 h 1082"/>
              <a:gd name="connsiteX15" fmla="*/ 893 w 2895"/>
              <a:gd name="connsiteY15" fmla="*/ 585 h 1082"/>
              <a:gd name="connsiteX16" fmla="*/ 6 w 2895"/>
              <a:gd name="connsiteY16" fmla="*/ 676 h 1082"/>
              <a:gd name="connsiteX17" fmla="*/ 0 w 2895"/>
              <a:gd name="connsiteY17" fmla="*/ 681 h 1082"/>
              <a:gd name="connsiteX18" fmla="*/ 0 w 2895"/>
              <a:gd name="connsiteY18" fmla="*/ 1070 h 1082"/>
              <a:gd name="connsiteX19" fmla="*/ 56 w 2895"/>
              <a:gd name="connsiteY19" fmla="*/ 908 h 1082"/>
              <a:gd name="connsiteX20" fmla="*/ 325 w 2895"/>
              <a:gd name="connsiteY20" fmla="*/ 673 h 1082"/>
              <a:gd name="connsiteX21" fmla="*/ 973 w 2895"/>
              <a:gd name="connsiteY21" fmla="*/ 702 h 1082"/>
              <a:gd name="connsiteX22" fmla="*/ 1550 w 2895"/>
              <a:gd name="connsiteY22" fmla="*/ 906 h 1082"/>
              <a:gd name="connsiteX23" fmla="*/ 1647 w 2895"/>
              <a:gd name="connsiteY23" fmla="*/ 1021 h 1082"/>
              <a:gd name="connsiteX24" fmla="*/ 1850 w 2895"/>
              <a:gd name="connsiteY24" fmla="*/ 1065 h 1082"/>
              <a:gd name="connsiteX25" fmla="*/ 1594 w 2895"/>
              <a:gd name="connsiteY25" fmla="*/ 892 h 1082"/>
              <a:gd name="connsiteX26" fmla="*/ 1752 w 2895"/>
              <a:gd name="connsiteY26" fmla="*/ 953 h 1082"/>
              <a:gd name="connsiteX27" fmla="*/ 2137 w 2895"/>
              <a:gd name="connsiteY27" fmla="*/ 855 h 1082"/>
              <a:gd name="connsiteX28" fmla="*/ 1782 w 2895"/>
              <a:gd name="connsiteY28" fmla="*/ 951 h 1082"/>
              <a:gd name="connsiteX0" fmla="*/ 954 w 2895"/>
              <a:gd name="connsiteY0" fmla="*/ 697 h 1082"/>
              <a:gd name="connsiteX1" fmla="*/ 1611 w 2895"/>
              <a:gd name="connsiteY1" fmla="*/ 694 h 1082"/>
              <a:gd name="connsiteX2" fmla="*/ 1740 w 2895"/>
              <a:gd name="connsiteY2" fmla="*/ 588 h 1082"/>
              <a:gd name="connsiteX3" fmla="*/ 2389 w 2895"/>
              <a:gd name="connsiteY3" fmla="*/ 402 h 1082"/>
              <a:gd name="connsiteX4" fmla="*/ 2895 w 2895"/>
              <a:gd name="connsiteY4" fmla="*/ 415 h 1082"/>
              <a:gd name="connsiteX5" fmla="*/ 2878 w 2895"/>
              <a:gd name="connsiteY5" fmla="*/ 424 h 1082"/>
              <a:gd name="connsiteX6" fmla="*/ 2878 w 2895"/>
              <a:gd name="connsiteY6" fmla="*/ 424 h 1082"/>
              <a:gd name="connsiteX7" fmla="*/ 2449 w 2895"/>
              <a:gd name="connsiteY7" fmla="*/ 382 h 1082"/>
              <a:gd name="connsiteX8" fmla="*/ 2801 w 2895"/>
              <a:gd name="connsiteY8" fmla="*/ 0 h 1082"/>
              <a:gd name="connsiteX9" fmla="*/ 2474 w 2895"/>
              <a:gd name="connsiteY9" fmla="*/ 344 h 1082"/>
              <a:gd name="connsiteX10" fmla="*/ 2137 w 2895"/>
              <a:gd name="connsiteY10" fmla="*/ 312 h 1082"/>
              <a:gd name="connsiteX11" fmla="*/ 1711 w 2895"/>
              <a:gd name="connsiteY11" fmla="*/ 545 h 1082"/>
              <a:gd name="connsiteX12" fmla="*/ 1609 w 2895"/>
              <a:gd name="connsiteY12" fmla="*/ 619 h 1082"/>
              <a:gd name="connsiteX13" fmla="*/ 1353 w 2895"/>
              <a:gd name="connsiteY13" fmla="*/ 675 h 1082"/>
              <a:gd name="connsiteX14" fmla="*/ 893 w 2895"/>
              <a:gd name="connsiteY14" fmla="*/ 585 h 1082"/>
              <a:gd name="connsiteX15" fmla="*/ 6 w 2895"/>
              <a:gd name="connsiteY15" fmla="*/ 676 h 1082"/>
              <a:gd name="connsiteX16" fmla="*/ 0 w 2895"/>
              <a:gd name="connsiteY16" fmla="*/ 681 h 1082"/>
              <a:gd name="connsiteX17" fmla="*/ 0 w 2895"/>
              <a:gd name="connsiteY17" fmla="*/ 1070 h 1082"/>
              <a:gd name="connsiteX18" fmla="*/ 56 w 2895"/>
              <a:gd name="connsiteY18" fmla="*/ 908 h 1082"/>
              <a:gd name="connsiteX19" fmla="*/ 325 w 2895"/>
              <a:gd name="connsiteY19" fmla="*/ 673 h 1082"/>
              <a:gd name="connsiteX20" fmla="*/ 973 w 2895"/>
              <a:gd name="connsiteY20" fmla="*/ 702 h 1082"/>
              <a:gd name="connsiteX21" fmla="*/ 1550 w 2895"/>
              <a:gd name="connsiteY21" fmla="*/ 906 h 1082"/>
              <a:gd name="connsiteX22" fmla="*/ 1647 w 2895"/>
              <a:gd name="connsiteY22" fmla="*/ 1021 h 1082"/>
              <a:gd name="connsiteX23" fmla="*/ 1850 w 2895"/>
              <a:gd name="connsiteY23" fmla="*/ 1065 h 1082"/>
              <a:gd name="connsiteX24" fmla="*/ 1594 w 2895"/>
              <a:gd name="connsiteY24" fmla="*/ 892 h 1082"/>
              <a:gd name="connsiteX25" fmla="*/ 1752 w 2895"/>
              <a:gd name="connsiteY25" fmla="*/ 953 h 1082"/>
              <a:gd name="connsiteX26" fmla="*/ 2137 w 2895"/>
              <a:gd name="connsiteY26" fmla="*/ 855 h 1082"/>
              <a:gd name="connsiteX27" fmla="*/ 1782 w 2895"/>
              <a:gd name="connsiteY27" fmla="*/ 951 h 1082"/>
              <a:gd name="connsiteX0" fmla="*/ 954 w 2895"/>
              <a:gd name="connsiteY0" fmla="*/ 697 h 1082"/>
              <a:gd name="connsiteX1" fmla="*/ 1611 w 2895"/>
              <a:gd name="connsiteY1" fmla="*/ 694 h 1082"/>
              <a:gd name="connsiteX2" fmla="*/ 1740 w 2895"/>
              <a:gd name="connsiteY2" fmla="*/ 588 h 1082"/>
              <a:gd name="connsiteX3" fmla="*/ 2389 w 2895"/>
              <a:gd name="connsiteY3" fmla="*/ 402 h 1082"/>
              <a:gd name="connsiteX4" fmla="*/ 2895 w 2895"/>
              <a:gd name="connsiteY4" fmla="*/ 415 h 1082"/>
              <a:gd name="connsiteX5" fmla="*/ 2878 w 2895"/>
              <a:gd name="connsiteY5" fmla="*/ 424 h 1082"/>
              <a:gd name="connsiteX6" fmla="*/ 2878 w 2895"/>
              <a:gd name="connsiteY6" fmla="*/ 424 h 1082"/>
              <a:gd name="connsiteX7" fmla="*/ 2449 w 2895"/>
              <a:gd name="connsiteY7" fmla="*/ 382 h 1082"/>
              <a:gd name="connsiteX8" fmla="*/ 2801 w 2895"/>
              <a:gd name="connsiteY8" fmla="*/ 0 h 1082"/>
              <a:gd name="connsiteX9" fmla="*/ 2474 w 2895"/>
              <a:gd name="connsiteY9" fmla="*/ 344 h 1082"/>
              <a:gd name="connsiteX10" fmla="*/ 2137 w 2895"/>
              <a:gd name="connsiteY10" fmla="*/ 312 h 1082"/>
              <a:gd name="connsiteX11" fmla="*/ 1711 w 2895"/>
              <a:gd name="connsiteY11" fmla="*/ 545 h 1082"/>
              <a:gd name="connsiteX12" fmla="*/ 1609 w 2895"/>
              <a:gd name="connsiteY12" fmla="*/ 619 h 1082"/>
              <a:gd name="connsiteX13" fmla="*/ 1353 w 2895"/>
              <a:gd name="connsiteY13" fmla="*/ 675 h 1082"/>
              <a:gd name="connsiteX14" fmla="*/ 893 w 2895"/>
              <a:gd name="connsiteY14" fmla="*/ 585 h 1082"/>
              <a:gd name="connsiteX15" fmla="*/ 6 w 2895"/>
              <a:gd name="connsiteY15" fmla="*/ 676 h 1082"/>
              <a:gd name="connsiteX16" fmla="*/ 0 w 2895"/>
              <a:gd name="connsiteY16" fmla="*/ 681 h 1082"/>
              <a:gd name="connsiteX17" fmla="*/ 0 w 2895"/>
              <a:gd name="connsiteY17" fmla="*/ 1070 h 1082"/>
              <a:gd name="connsiteX18" fmla="*/ 56 w 2895"/>
              <a:gd name="connsiteY18" fmla="*/ 908 h 1082"/>
              <a:gd name="connsiteX19" fmla="*/ 325 w 2895"/>
              <a:gd name="connsiteY19" fmla="*/ 673 h 1082"/>
              <a:gd name="connsiteX20" fmla="*/ 973 w 2895"/>
              <a:gd name="connsiteY20" fmla="*/ 702 h 1082"/>
              <a:gd name="connsiteX21" fmla="*/ 1550 w 2895"/>
              <a:gd name="connsiteY21" fmla="*/ 906 h 1082"/>
              <a:gd name="connsiteX22" fmla="*/ 1647 w 2895"/>
              <a:gd name="connsiteY22" fmla="*/ 1021 h 1082"/>
              <a:gd name="connsiteX23" fmla="*/ 1850 w 2895"/>
              <a:gd name="connsiteY23" fmla="*/ 1065 h 1082"/>
              <a:gd name="connsiteX24" fmla="*/ 1752 w 2895"/>
              <a:gd name="connsiteY24" fmla="*/ 953 h 1082"/>
              <a:gd name="connsiteX25" fmla="*/ 2137 w 2895"/>
              <a:gd name="connsiteY25" fmla="*/ 855 h 1082"/>
              <a:gd name="connsiteX26" fmla="*/ 1782 w 2895"/>
              <a:gd name="connsiteY26" fmla="*/ 951 h 1082"/>
              <a:gd name="connsiteX0" fmla="*/ 954 w 2895"/>
              <a:gd name="connsiteY0" fmla="*/ 697 h 1082"/>
              <a:gd name="connsiteX1" fmla="*/ 1611 w 2895"/>
              <a:gd name="connsiteY1" fmla="*/ 694 h 1082"/>
              <a:gd name="connsiteX2" fmla="*/ 1740 w 2895"/>
              <a:gd name="connsiteY2" fmla="*/ 588 h 1082"/>
              <a:gd name="connsiteX3" fmla="*/ 2389 w 2895"/>
              <a:gd name="connsiteY3" fmla="*/ 402 h 1082"/>
              <a:gd name="connsiteX4" fmla="*/ 2895 w 2895"/>
              <a:gd name="connsiteY4" fmla="*/ 415 h 1082"/>
              <a:gd name="connsiteX5" fmla="*/ 2878 w 2895"/>
              <a:gd name="connsiteY5" fmla="*/ 424 h 1082"/>
              <a:gd name="connsiteX6" fmla="*/ 2878 w 2895"/>
              <a:gd name="connsiteY6" fmla="*/ 424 h 1082"/>
              <a:gd name="connsiteX7" fmla="*/ 2449 w 2895"/>
              <a:gd name="connsiteY7" fmla="*/ 382 h 1082"/>
              <a:gd name="connsiteX8" fmla="*/ 2801 w 2895"/>
              <a:gd name="connsiteY8" fmla="*/ 0 h 1082"/>
              <a:gd name="connsiteX9" fmla="*/ 2474 w 2895"/>
              <a:gd name="connsiteY9" fmla="*/ 344 h 1082"/>
              <a:gd name="connsiteX10" fmla="*/ 2137 w 2895"/>
              <a:gd name="connsiteY10" fmla="*/ 312 h 1082"/>
              <a:gd name="connsiteX11" fmla="*/ 1711 w 2895"/>
              <a:gd name="connsiteY11" fmla="*/ 545 h 1082"/>
              <a:gd name="connsiteX12" fmla="*/ 1609 w 2895"/>
              <a:gd name="connsiteY12" fmla="*/ 619 h 1082"/>
              <a:gd name="connsiteX13" fmla="*/ 1353 w 2895"/>
              <a:gd name="connsiteY13" fmla="*/ 675 h 1082"/>
              <a:gd name="connsiteX14" fmla="*/ 893 w 2895"/>
              <a:gd name="connsiteY14" fmla="*/ 585 h 1082"/>
              <a:gd name="connsiteX15" fmla="*/ 6 w 2895"/>
              <a:gd name="connsiteY15" fmla="*/ 676 h 1082"/>
              <a:gd name="connsiteX16" fmla="*/ 0 w 2895"/>
              <a:gd name="connsiteY16" fmla="*/ 681 h 1082"/>
              <a:gd name="connsiteX17" fmla="*/ 0 w 2895"/>
              <a:gd name="connsiteY17" fmla="*/ 1070 h 1082"/>
              <a:gd name="connsiteX18" fmla="*/ 56 w 2895"/>
              <a:gd name="connsiteY18" fmla="*/ 908 h 1082"/>
              <a:gd name="connsiteX19" fmla="*/ 325 w 2895"/>
              <a:gd name="connsiteY19" fmla="*/ 673 h 1082"/>
              <a:gd name="connsiteX20" fmla="*/ 973 w 2895"/>
              <a:gd name="connsiteY20" fmla="*/ 702 h 1082"/>
              <a:gd name="connsiteX21" fmla="*/ 1647 w 2895"/>
              <a:gd name="connsiteY21" fmla="*/ 1021 h 1082"/>
              <a:gd name="connsiteX22" fmla="*/ 1850 w 2895"/>
              <a:gd name="connsiteY22" fmla="*/ 1065 h 1082"/>
              <a:gd name="connsiteX23" fmla="*/ 1752 w 2895"/>
              <a:gd name="connsiteY23" fmla="*/ 953 h 1082"/>
              <a:gd name="connsiteX24" fmla="*/ 2137 w 2895"/>
              <a:gd name="connsiteY24" fmla="*/ 855 h 1082"/>
              <a:gd name="connsiteX25" fmla="*/ 1782 w 2895"/>
              <a:gd name="connsiteY25" fmla="*/ 951 h 1082"/>
              <a:gd name="connsiteX0" fmla="*/ 954 w 2895"/>
              <a:gd name="connsiteY0" fmla="*/ 697 h 1070"/>
              <a:gd name="connsiteX1" fmla="*/ 1611 w 2895"/>
              <a:gd name="connsiteY1" fmla="*/ 694 h 1070"/>
              <a:gd name="connsiteX2" fmla="*/ 1740 w 2895"/>
              <a:gd name="connsiteY2" fmla="*/ 588 h 1070"/>
              <a:gd name="connsiteX3" fmla="*/ 2389 w 2895"/>
              <a:gd name="connsiteY3" fmla="*/ 402 h 1070"/>
              <a:gd name="connsiteX4" fmla="*/ 2895 w 2895"/>
              <a:gd name="connsiteY4" fmla="*/ 415 h 1070"/>
              <a:gd name="connsiteX5" fmla="*/ 2878 w 2895"/>
              <a:gd name="connsiteY5" fmla="*/ 424 h 1070"/>
              <a:gd name="connsiteX6" fmla="*/ 2878 w 2895"/>
              <a:gd name="connsiteY6" fmla="*/ 424 h 1070"/>
              <a:gd name="connsiteX7" fmla="*/ 2449 w 2895"/>
              <a:gd name="connsiteY7" fmla="*/ 382 h 1070"/>
              <a:gd name="connsiteX8" fmla="*/ 2801 w 2895"/>
              <a:gd name="connsiteY8" fmla="*/ 0 h 1070"/>
              <a:gd name="connsiteX9" fmla="*/ 2474 w 2895"/>
              <a:gd name="connsiteY9" fmla="*/ 344 h 1070"/>
              <a:gd name="connsiteX10" fmla="*/ 2137 w 2895"/>
              <a:gd name="connsiteY10" fmla="*/ 312 h 1070"/>
              <a:gd name="connsiteX11" fmla="*/ 1711 w 2895"/>
              <a:gd name="connsiteY11" fmla="*/ 545 h 1070"/>
              <a:gd name="connsiteX12" fmla="*/ 1609 w 2895"/>
              <a:gd name="connsiteY12" fmla="*/ 619 h 1070"/>
              <a:gd name="connsiteX13" fmla="*/ 1353 w 2895"/>
              <a:gd name="connsiteY13" fmla="*/ 675 h 1070"/>
              <a:gd name="connsiteX14" fmla="*/ 893 w 2895"/>
              <a:gd name="connsiteY14" fmla="*/ 585 h 1070"/>
              <a:gd name="connsiteX15" fmla="*/ 6 w 2895"/>
              <a:gd name="connsiteY15" fmla="*/ 676 h 1070"/>
              <a:gd name="connsiteX16" fmla="*/ 0 w 2895"/>
              <a:gd name="connsiteY16" fmla="*/ 681 h 1070"/>
              <a:gd name="connsiteX17" fmla="*/ 0 w 2895"/>
              <a:gd name="connsiteY17" fmla="*/ 1070 h 1070"/>
              <a:gd name="connsiteX18" fmla="*/ 56 w 2895"/>
              <a:gd name="connsiteY18" fmla="*/ 908 h 1070"/>
              <a:gd name="connsiteX19" fmla="*/ 325 w 2895"/>
              <a:gd name="connsiteY19" fmla="*/ 673 h 1070"/>
              <a:gd name="connsiteX20" fmla="*/ 973 w 2895"/>
              <a:gd name="connsiteY20" fmla="*/ 702 h 1070"/>
              <a:gd name="connsiteX21" fmla="*/ 1850 w 2895"/>
              <a:gd name="connsiteY21" fmla="*/ 1065 h 1070"/>
              <a:gd name="connsiteX22" fmla="*/ 1752 w 2895"/>
              <a:gd name="connsiteY22" fmla="*/ 953 h 1070"/>
              <a:gd name="connsiteX23" fmla="*/ 2137 w 2895"/>
              <a:gd name="connsiteY23" fmla="*/ 855 h 1070"/>
              <a:gd name="connsiteX24" fmla="*/ 1782 w 2895"/>
              <a:gd name="connsiteY24" fmla="*/ 951 h 1070"/>
              <a:gd name="connsiteX0" fmla="*/ 954 w 2895"/>
              <a:gd name="connsiteY0" fmla="*/ 697 h 1091"/>
              <a:gd name="connsiteX1" fmla="*/ 1611 w 2895"/>
              <a:gd name="connsiteY1" fmla="*/ 694 h 1091"/>
              <a:gd name="connsiteX2" fmla="*/ 1740 w 2895"/>
              <a:gd name="connsiteY2" fmla="*/ 588 h 1091"/>
              <a:gd name="connsiteX3" fmla="*/ 2389 w 2895"/>
              <a:gd name="connsiteY3" fmla="*/ 402 h 1091"/>
              <a:gd name="connsiteX4" fmla="*/ 2895 w 2895"/>
              <a:gd name="connsiteY4" fmla="*/ 415 h 1091"/>
              <a:gd name="connsiteX5" fmla="*/ 2878 w 2895"/>
              <a:gd name="connsiteY5" fmla="*/ 424 h 1091"/>
              <a:gd name="connsiteX6" fmla="*/ 2878 w 2895"/>
              <a:gd name="connsiteY6" fmla="*/ 424 h 1091"/>
              <a:gd name="connsiteX7" fmla="*/ 2449 w 2895"/>
              <a:gd name="connsiteY7" fmla="*/ 382 h 1091"/>
              <a:gd name="connsiteX8" fmla="*/ 2801 w 2895"/>
              <a:gd name="connsiteY8" fmla="*/ 0 h 1091"/>
              <a:gd name="connsiteX9" fmla="*/ 2474 w 2895"/>
              <a:gd name="connsiteY9" fmla="*/ 344 h 1091"/>
              <a:gd name="connsiteX10" fmla="*/ 2137 w 2895"/>
              <a:gd name="connsiteY10" fmla="*/ 312 h 1091"/>
              <a:gd name="connsiteX11" fmla="*/ 1711 w 2895"/>
              <a:gd name="connsiteY11" fmla="*/ 545 h 1091"/>
              <a:gd name="connsiteX12" fmla="*/ 1609 w 2895"/>
              <a:gd name="connsiteY12" fmla="*/ 619 h 1091"/>
              <a:gd name="connsiteX13" fmla="*/ 1353 w 2895"/>
              <a:gd name="connsiteY13" fmla="*/ 675 h 1091"/>
              <a:gd name="connsiteX14" fmla="*/ 893 w 2895"/>
              <a:gd name="connsiteY14" fmla="*/ 585 h 1091"/>
              <a:gd name="connsiteX15" fmla="*/ 6 w 2895"/>
              <a:gd name="connsiteY15" fmla="*/ 676 h 1091"/>
              <a:gd name="connsiteX16" fmla="*/ 0 w 2895"/>
              <a:gd name="connsiteY16" fmla="*/ 681 h 1091"/>
              <a:gd name="connsiteX17" fmla="*/ 0 w 2895"/>
              <a:gd name="connsiteY17" fmla="*/ 1070 h 1091"/>
              <a:gd name="connsiteX18" fmla="*/ 56 w 2895"/>
              <a:gd name="connsiteY18" fmla="*/ 908 h 1091"/>
              <a:gd name="connsiteX19" fmla="*/ 325 w 2895"/>
              <a:gd name="connsiteY19" fmla="*/ 673 h 1091"/>
              <a:gd name="connsiteX20" fmla="*/ 973 w 2895"/>
              <a:gd name="connsiteY20" fmla="*/ 702 h 1091"/>
              <a:gd name="connsiteX21" fmla="*/ 1850 w 2895"/>
              <a:gd name="connsiteY21" fmla="*/ 1065 h 1091"/>
              <a:gd name="connsiteX22" fmla="*/ 2137 w 2895"/>
              <a:gd name="connsiteY22" fmla="*/ 855 h 1091"/>
              <a:gd name="connsiteX23" fmla="*/ 1782 w 2895"/>
              <a:gd name="connsiteY23" fmla="*/ 951 h 1091"/>
              <a:gd name="connsiteX0" fmla="*/ 954 w 2895"/>
              <a:gd name="connsiteY0" fmla="*/ 697 h 1091"/>
              <a:gd name="connsiteX1" fmla="*/ 1611 w 2895"/>
              <a:gd name="connsiteY1" fmla="*/ 694 h 1091"/>
              <a:gd name="connsiteX2" fmla="*/ 1740 w 2895"/>
              <a:gd name="connsiteY2" fmla="*/ 588 h 1091"/>
              <a:gd name="connsiteX3" fmla="*/ 2389 w 2895"/>
              <a:gd name="connsiteY3" fmla="*/ 402 h 1091"/>
              <a:gd name="connsiteX4" fmla="*/ 2895 w 2895"/>
              <a:gd name="connsiteY4" fmla="*/ 415 h 1091"/>
              <a:gd name="connsiteX5" fmla="*/ 2878 w 2895"/>
              <a:gd name="connsiteY5" fmla="*/ 424 h 1091"/>
              <a:gd name="connsiteX6" fmla="*/ 2878 w 2895"/>
              <a:gd name="connsiteY6" fmla="*/ 424 h 1091"/>
              <a:gd name="connsiteX7" fmla="*/ 2449 w 2895"/>
              <a:gd name="connsiteY7" fmla="*/ 382 h 1091"/>
              <a:gd name="connsiteX8" fmla="*/ 2801 w 2895"/>
              <a:gd name="connsiteY8" fmla="*/ 0 h 1091"/>
              <a:gd name="connsiteX9" fmla="*/ 2474 w 2895"/>
              <a:gd name="connsiteY9" fmla="*/ 344 h 1091"/>
              <a:gd name="connsiteX10" fmla="*/ 2137 w 2895"/>
              <a:gd name="connsiteY10" fmla="*/ 312 h 1091"/>
              <a:gd name="connsiteX11" fmla="*/ 1711 w 2895"/>
              <a:gd name="connsiteY11" fmla="*/ 545 h 1091"/>
              <a:gd name="connsiteX12" fmla="*/ 1609 w 2895"/>
              <a:gd name="connsiteY12" fmla="*/ 619 h 1091"/>
              <a:gd name="connsiteX13" fmla="*/ 1353 w 2895"/>
              <a:gd name="connsiteY13" fmla="*/ 675 h 1091"/>
              <a:gd name="connsiteX14" fmla="*/ 893 w 2895"/>
              <a:gd name="connsiteY14" fmla="*/ 585 h 1091"/>
              <a:gd name="connsiteX15" fmla="*/ 6 w 2895"/>
              <a:gd name="connsiteY15" fmla="*/ 676 h 1091"/>
              <a:gd name="connsiteX16" fmla="*/ 0 w 2895"/>
              <a:gd name="connsiteY16" fmla="*/ 681 h 1091"/>
              <a:gd name="connsiteX17" fmla="*/ 0 w 2895"/>
              <a:gd name="connsiteY17" fmla="*/ 1070 h 1091"/>
              <a:gd name="connsiteX18" fmla="*/ 56 w 2895"/>
              <a:gd name="connsiteY18" fmla="*/ 908 h 1091"/>
              <a:gd name="connsiteX19" fmla="*/ 325 w 2895"/>
              <a:gd name="connsiteY19" fmla="*/ 673 h 1091"/>
              <a:gd name="connsiteX20" fmla="*/ 973 w 2895"/>
              <a:gd name="connsiteY20" fmla="*/ 702 h 1091"/>
              <a:gd name="connsiteX21" fmla="*/ 1850 w 2895"/>
              <a:gd name="connsiteY21" fmla="*/ 1065 h 1091"/>
              <a:gd name="connsiteX22" fmla="*/ 2137 w 2895"/>
              <a:gd name="connsiteY22" fmla="*/ 855 h 1091"/>
              <a:gd name="connsiteX0" fmla="*/ 954 w 2895"/>
              <a:gd name="connsiteY0" fmla="*/ 697 h 1091"/>
              <a:gd name="connsiteX1" fmla="*/ 1611 w 2895"/>
              <a:gd name="connsiteY1" fmla="*/ 694 h 1091"/>
              <a:gd name="connsiteX2" fmla="*/ 1740 w 2895"/>
              <a:gd name="connsiteY2" fmla="*/ 588 h 1091"/>
              <a:gd name="connsiteX3" fmla="*/ 2389 w 2895"/>
              <a:gd name="connsiteY3" fmla="*/ 402 h 1091"/>
              <a:gd name="connsiteX4" fmla="*/ 2895 w 2895"/>
              <a:gd name="connsiteY4" fmla="*/ 415 h 1091"/>
              <a:gd name="connsiteX5" fmla="*/ 2878 w 2895"/>
              <a:gd name="connsiteY5" fmla="*/ 424 h 1091"/>
              <a:gd name="connsiteX6" fmla="*/ 2878 w 2895"/>
              <a:gd name="connsiteY6" fmla="*/ 424 h 1091"/>
              <a:gd name="connsiteX7" fmla="*/ 2449 w 2895"/>
              <a:gd name="connsiteY7" fmla="*/ 382 h 1091"/>
              <a:gd name="connsiteX8" fmla="*/ 2801 w 2895"/>
              <a:gd name="connsiteY8" fmla="*/ 0 h 1091"/>
              <a:gd name="connsiteX9" fmla="*/ 2474 w 2895"/>
              <a:gd name="connsiteY9" fmla="*/ 344 h 1091"/>
              <a:gd name="connsiteX10" fmla="*/ 2137 w 2895"/>
              <a:gd name="connsiteY10" fmla="*/ 312 h 1091"/>
              <a:gd name="connsiteX11" fmla="*/ 1711 w 2895"/>
              <a:gd name="connsiteY11" fmla="*/ 545 h 1091"/>
              <a:gd name="connsiteX12" fmla="*/ 1609 w 2895"/>
              <a:gd name="connsiteY12" fmla="*/ 619 h 1091"/>
              <a:gd name="connsiteX13" fmla="*/ 1353 w 2895"/>
              <a:gd name="connsiteY13" fmla="*/ 675 h 1091"/>
              <a:gd name="connsiteX14" fmla="*/ 893 w 2895"/>
              <a:gd name="connsiteY14" fmla="*/ 585 h 1091"/>
              <a:gd name="connsiteX15" fmla="*/ 6 w 2895"/>
              <a:gd name="connsiteY15" fmla="*/ 676 h 1091"/>
              <a:gd name="connsiteX16" fmla="*/ 0 w 2895"/>
              <a:gd name="connsiteY16" fmla="*/ 681 h 1091"/>
              <a:gd name="connsiteX17" fmla="*/ 0 w 2895"/>
              <a:gd name="connsiteY17" fmla="*/ 1070 h 1091"/>
              <a:gd name="connsiteX18" fmla="*/ 56 w 2895"/>
              <a:gd name="connsiteY18" fmla="*/ 908 h 1091"/>
              <a:gd name="connsiteX19" fmla="*/ 325 w 2895"/>
              <a:gd name="connsiteY19" fmla="*/ 673 h 1091"/>
              <a:gd name="connsiteX20" fmla="*/ 973 w 2895"/>
              <a:gd name="connsiteY20" fmla="*/ 702 h 1091"/>
              <a:gd name="connsiteX21" fmla="*/ 1850 w 2895"/>
              <a:gd name="connsiteY21" fmla="*/ 1065 h 1091"/>
              <a:gd name="connsiteX22" fmla="*/ 2139 w 2895"/>
              <a:gd name="connsiteY22" fmla="*/ 850 h 1091"/>
              <a:gd name="connsiteX0" fmla="*/ 954 w 2895"/>
              <a:gd name="connsiteY0" fmla="*/ 697 h 1070"/>
              <a:gd name="connsiteX1" fmla="*/ 1611 w 2895"/>
              <a:gd name="connsiteY1" fmla="*/ 694 h 1070"/>
              <a:gd name="connsiteX2" fmla="*/ 1740 w 2895"/>
              <a:gd name="connsiteY2" fmla="*/ 588 h 1070"/>
              <a:gd name="connsiteX3" fmla="*/ 2389 w 2895"/>
              <a:gd name="connsiteY3" fmla="*/ 402 h 1070"/>
              <a:gd name="connsiteX4" fmla="*/ 2895 w 2895"/>
              <a:gd name="connsiteY4" fmla="*/ 415 h 1070"/>
              <a:gd name="connsiteX5" fmla="*/ 2878 w 2895"/>
              <a:gd name="connsiteY5" fmla="*/ 424 h 1070"/>
              <a:gd name="connsiteX6" fmla="*/ 2878 w 2895"/>
              <a:gd name="connsiteY6" fmla="*/ 424 h 1070"/>
              <a:gd name="connsiteX7" fmla="*/ 2449 w 2895"/>
              <a:gd name="connsiteY7" fmla="*/ 382 h 1070"/>
              <a:gd name="connsiteX8" fmla="*/ 2801 w 2895"/>
              <a:gd name="connsiteY8" fmla="*/ 0 h 1070"/>
              <a:gd name="connsiteX9" fmla="*/ 2474 w 2895"/>
              <a:gd name="connsiteY9" fmla="*/ 344 h 1070"/>
              <a:gd name="connsiteX10" fmla="*/ 2137 w 2895"/>
              <a:gd name="connsiteY10" fmla="*/ 312 h 1070"/>
              <a:gd name="connsiteX11" fmla="*/ 1711 w 2895"/>
              <a:gd name="connsiteY11" fmla="*/ 545 h 1070"/>
              <a:gd name="connsiteX12" fmla="*/ 1609 w 2895"/>
              <a:gd name="connsiteY12" fmla="*/ 619 h 1070"/>
              <a:gd name="connsiteX13" fmla="*/ 1353 w 2895"/>
              <a:gd name="connsiteY13" fmla="*/ 675 h 1070"/>
              <a:gd name="connsiteX14" fmla="*/ 893 w 2895"/>
              <a:gd name="connsiteY14" fmla="*/ 585 h 1070"/>
              <a:gd name="connsiteX15" fmla="*/ 6 w 2895"/>
              <a:gd name="connsiteY15" fmla="*/ 676 h 1070"/>
              <a:gd name="connsiteX16" fmla="*/ 0 w 2895"/>
              <a:gd name="connsiteY16" fmla="*/ 681 h 1070"/>
              <a:gd name="connsiteX17" fmla="*/ 0 w 2895"/>
              <a:gd name="connsiteY17" fmla="*/ 1070 h 1070"/>
              <a:gd name="connsiteX18" fmla="*/ 56 w 2895"/>
              <a:gd name="connsiteY18" fmla="*/ 908 h 1070"/>
              <a:gd name="connsiteX19" fmla="*/ 325 w 2895"/>
              <a:gd name="connsiteY19" fmla="*/ 673 h 1070"/>
              <a:gd name="connsiteX20" fmla="*/ 973 w 2895"/>
              <a:gd name="connsiteY20" fmla="*/ 702 h 1070"/>
              <a:gd name="connsiteX21" fmla="*/ 1850 w 2895"/>
              <a:gd name="connsiteY21" fmla="*/ 1065 h 1070"/>
              <a:gd name="connsiteX0" fmla="*/ 954 w 2895"/>
              <a:gd name="connsiteY0" fmla="*/ 697 h 1070"/>
              <a:gd name="connsiteX1" fmla="*/ 1611 w 2895"/>
              <a:gd name="connsiteY1" fmla="*/ 694 h 1070"/>
              <a:gd name="connsiteX2" fmla="*/ 1740 w 2895"/>
              <a:gd name="connsiteY2" fmla="*/ 588 h 1070"/>
              <a:gd name="connsiteX3" fmla="*/ 2389 w 2895"/>
              <a:gd name="connsiteY3" fmla="*/ 402 h 1070"/>
              <a:gd name="connsiteX4" fmla="*/ 2895 w 2895"/>
              <a:gd name="connsiteY4" fmla="*/ 415 h 1070"/>
              <a:gd name="connsiteX5" fmla="*/ 2878 w 2895"/>
              <a:gd name="connsiteY5" fmla="*/ 424 h 1070"/>
              <a:gd name="connsiteX6" fmla="*/ 2878 w 2895"/>
              <a:gd name="connsiteY6" fmla="*/ 424 h 1070"/>
              <a:gd name="connsiteX7" fmla="*/ 2449 w 2895"/>
              <a:gd name="connsiteY7" fmla="*/ 382 h 1070"/>
              <a:gd name="connsiteX8" fmla="*/ 2801 w 2895"/>
              <a:gd name="connsiteY8" fmla="*/ 0 h 1070"/>
              <a:gd name="connsiteX9" fmla="*/ 2474 w 2895"/>
              <a:gd name="connsiteY9" fmla="*/ 344 h 1070"/>
              <a:gd name="connsiteX10" fmla="*/ 2137 w 2895"/>
              <a:gd name="connsiteY10" fmla="*/ 312 h 1070"/>
              <a:gd name="connsiteX11" fmla="*/ 1711 w 2895"/>
              <a:gd name="connsiteY11" fmla="*/ 545 h 1070"/>
              <a:gd name="connsiteX12" fmla="*/ 1609 w 2895"/>
              <a:gd name="connsiteY12" fmla="*/ 619 h 1070"/>
              <a:gd name="connsiteX13" fmla="*/ 1353 w 2895"/>
              <a:gd name="connsiteY13" fmla="*/ 675 h 1070"/>
              <a:gd name="connsiteX14" fmla="*/ 893 w 2895"/>
              <a:gd name="connsiteY14" fmla="*/ 585 h 1070"/>
              <a:gd name="connsiteX15" fmla="*/ 6 w 2895"/>
              <a:gd name="connsiteY15" fmla="*/ 676 h 1070"/>
              <a:gd name="connsiteX16" fmla="*/ 0 w 2895"/>
              <a:gd name="connsiteY16" fmla="*/ 681 h 1070"/>
              <a:gd name="connsiteX17" fmla="*/ 0 w 2895"/>
              <a:gd name="connsiteY17" fmla="*/ 1070 h 1070"/>
              <a:gd name="connsiteX18" fmla="*/ 56 w 2895"/>
              <a:gd name="connsiteY18" fmla="*/ 908 h 1070"/>
              <a:gd name="connsiteX19" fmla="*/ 325 w 2895"/>
              <a:gd name="connsiteY19" fmla="*/ 673 h 1070"/>
              <a:gd name="connsiteX20" fmla="*/ 973 w 2895"/>
              <a:gd name="connsiteY20" fmla="*/ 702 h 1070"/>
              <a:gd name="connsiteX21" fmla="*/ 976 w 2895"/>
              <a:gd name="connsiteY21" fmla="*/ 718 h 1070"/>
              <a:gd name="connsiteX0" fmla="*/ 954 w 2895"/>
              <a:gd name="connsiteY0" fmla="*/ 697 h 1070"/>
              <a:gd name="connsiteX1" fmla="*/ 1611 w 2895"/>
              <a:gd name="connsiteY1" fmla="*/ 694 h 1070"/>
              <a:gd name="connsiteX2" fmla="*/ 1740 w 2895"/>
              <a:gd name="connsiteY2" fmla="*/ 588 h 1070"/>
              <a:gd name="connsiteX3" fmla="*/ 2389 w 2895"/>
              <a:gd name="connsiteY3" fmla="*/ 402 h 1070"/>
              <a:gd name="connsiteX4" fmla="*/ 2895 w 2895"/>
              <a:gd name="connsiteY4" fmla="*/ 415 h 1070"/>
              <a:gd name="connsiteX5" fmla="*/ 2878 w 2895"/>
              <a:gd name="connsiteY5" fmla="*/ 424 h 1070"/>
              <a:gd name="connsiteX6" fmla="*/ 2878 w 2895"/>
              <a:gd name="connsiteY6" fmla="*/ 424 h 1070"/>
              <a:gd name="connsiteX7" fmla="*/ 2449 w 2895"/>
              <a:gd name="connsiteY7" fmla="*/ 382 h 1070"/>
              <a:gd name="connsiteX8" fmla="*/ 2801 w 2895"/>
              <a:gd name="connsiteY8" fmla="*/ 0 h 1070"/>
              <a:gd name="connsiteX9" fmla="*/ 2474 w 2895"/>
              <a:gd name="connsiteY9" fmla="*/ 344 h 1070"/>
              <a:gd name="connsiteX10" fmla="*/ 2137 w 2895"/>
              <a:gd name="connsiteY10" fmla="*/ 312 h 1070"/>
              <a:gd name="connsiteX11" fmla="*/ 1711 w 2895"/>
              <a:gd name="connsiteY11" fmla="*/ 545 h 1070"/>
              <a:gd name="connsiteX12" fmla="*/ 1609 w 2895"/>
              <a:gd name="connsiteY12" fmla="*/ 619 h 1070"/>
              <a:gd name="connsiteX13" fmla="*/ 1353 w 2895"/>
              <a:gd name="connsiteY13" fmla="*/ 675 h 1070"/>
              <a:gd name="connsiteX14" fmla="*/ 893 w 2895"/>
              <a:gd name="connsiteY14" fmla="*/ 585 h 1070"/>
              <a:gd name="connsiteX15" fmla="*/ 6 w 2895"/>
              <a:gd name="connsiteY15" fmla="*/ 676 h 1070"/>
              <a:gd name="connsiteX16" fmla="*/ 0 w 2895"/>
              <a:gd name="connsiteY16" fmla="*/ 681 h 1070"/>
              <a:gd name="connsiteX17" fmla="*/ 0 w 2895"/>
              <a:gd name="connsiteY17" fmla="*/ 1070 h 1070"/>
              <a:gd name="connsiteX18" fmla="*/ 56 w 2895"/>
              <a:gd name="connsiteY18" fmla="*/ 908 h 1070"/>
              <a:gd name="connsiteX19" fmla="*/ 325 w 2895"/>
              <a:gd name="connsiteY19" fmla="*/ 673 h 1070"/>
              <a:gd name="connsiteX20" fmla="*/ 973 w 2895"/>
              <a:gd name="connsiteY20" fmla="*/ 702 h 1070"/>
              <a:gd name="connsiteX0" fmla="*/ 954 w 2895"/>
              <a:gd name="connsiteY0" fmla="*/ 697 h 1070"/>
              <a:gd name="connsiteX1" fmla="*/ 1611 w 2895"/>
              <a:gd name="connsiteY1" fmla="*/ 694 h 1070"/>
              <a:gd name="connsiteX2" fmla="*/ 1740 w 2895"/>
              <a:gd name="connsiteY2" fmla="*/ 588 h 1070"/>
              <a:gd name="connsiteX3" fmla="*/ 2389 w 2895"/>
              <a:gd name="connsiteY3" fmla="*/ 402 h 1070"/>
              <a:gd name="connsiteX4" fmla="*/ 2895 w 2895"/>
              <a:gd name="connsiteY4" fmla="*/ 415 h 1070"/>
              <a:gd name="connsiteX5" fmla="*/ 2878 w 2895"/>
              <a:gd name="connsiteY5" fmla="*/ 424 h 1070"/>
              <a:gd name="connsiteX6" fmla="*/ 2878 w 2895"/>
              <a:gd name="connsiteY6" fmla="*/ 424 h 1070"/>
              <a:gd name="connsiteX7" fmla="*/ 2449 w 2895"/>
              <a:gd name="connsiteY7" fmla="*/ 382 h 1070"/>
              <a:gd name="connsiteX8" fmla="*/ 2801 w 2895"/>
              <a:gd name="connsiteY8" fmla="*/ 0 h 1070"/>
              <a:gd name="connsiteX9" fmla="*/ 2474 w 2895"/>
              <a:gd name="connsiteY9" fmla="*/ 344 h 1070"/>
              <a:gd name="connsiteX10" fmla="*/ 2137 w 2895"/>
              <a:gd name="connsiteY10" fmla="*/ 312 h 1070"/>
              <a:gd name="connsiteX11" fmla="*/ 1711 w 2895"/>
              <a:gd name="connsiteY11" fmla="*/ 545 h 1070"/>
              <a:gd name="connsiteX12" fmla="*/ 1609 w 2895"/>
              <a:gd name="connsiteY12" fmla="*/ 619 h 1070"/>
              <a:gd name="connsiteX13" fmla="*/ 1353 w 2895"/>
              <a:gd name="connsiteY13" fmla="*/ 675 h 1070"/>
              <a:gd name="connsiteX14" fmla="*/ 893 w 2895"/>
              <a:gd name="connsiteY14" fmla="*/ 585 h 1070"/>
              <a:gd name="connsiteX15" fmla="*/ 6 w 2895"/>
              <a:gd name="connsiteY15" fmla="*/ 676 h 1070"/>
              <a:gd name="connsiteX16" fmla="*/ 0 w 2895"/>
              <a:gd name="connsiteY16" fmla="*/ 681 h 1070"/>
              <a:gd name="connsiteX17" fmla="*/ 0 w 2895"/>
              <a:gd name="connsiteY17" fmla="*/ 1070 h 1070"/>
              <a:gd name="connsiteX18" fmla="*/ 123 w 2895"/>
              <a:gd name="connsiteY18" fmla="*/ 890 h 1070"/>
              <a:gd name="connsiteX19" fmla="*/ 325 w 2895"/>
              <a:gd name="connsiteY19" fmla="*/ 673 h 1070"/>
              <a:gd name="connsiteX20" fmla="*/ 973 w 2895"/>
              <a:gd name="connsiteY20" fmla="*/ 702 h 1070"/>
              <a:gd name="connsiteX0" fmla="*/ 954 w 2895"/>
              <a:gd name="connsiteY0" fmla="*/ 697 h 1077"/>
              <a:gd name="connsiteX1" fmla="*/ 1611 w 2895"/>
              <a:gd name="connsiteY1" fmla="*/ 694 h 1077"/>
              <a:gd name="connsiteX2" fmla="*/ 1740 w 2895"/>
              <a:gd name="connsiteY2" fmla="*/ 588 h 1077"/>
              <a:gd name="connsiteX3" fmla="*/ 2389 w 2895"/>
              <a:gd name="connsiteY3" fmla="*/ 402 h 1077"/>
              <a:gd name="connsiteX4" fmla="*/ 2895 w 2895"/>
              <a:gd name="connsiteY4" fmla="*/ 415 h 1077"/>
              <a:gd name="connsiteX5" fmla="*/ 2878 w 2895"/>
              <a:gd name="connsiteY5" fmla="*/ 424 h 1077"/>
              <a:gd name="connsiteX6" fmla="*/ 2878 w 2895"/>
              <a:gd name="connsiteY6" fmla="*/ 424 h 1077"/>
              <a:gd name="connsiteX7" fmla="*/ 2449 w 2895"/>
              <a:gd name="connsiteY7" fmla="*/ 382 h 1077"/>
              <a:gd name="connsiteX8" fmla="*/ 2801 w 2895"/>
              <a:gd name="connsiteY8" fmla="*/ 0 h 1077"/>
              <a:gd name="connsiteX9" fmla="*/ 2474 w 2895"/>
              <a:gd name="connsiteY9" fmla="*/ 344 h 1077"/>
              <a:gd name="connsiteX10" fmla="*/ 2137 w 2895"/>
              <a:gd name="connsiteY10" fmla="*/ 312 h 1077"/>
              <a:gd name="connsiteX11" fmla="*/ 1711 w 2895"/>
              <a:gd name="connsiteY11" fmla="*/ 545 h 1077"/>
              <a:gd name="connsiteX12" fmla="*/ 1609 w 2895"/>
              <a:gd name="connsiteY12" fmla="*/ 619 h 1077"/>
              <a:gd name="connsiteX13" fmla="*/ 1353 w 2895"/>
              <a:gd name="connsiteY13" fmla="*/ 675 h 1077"/>
              <a:gd name="connsiteX14" fmla="*/ 893 w 2895"/>
              <a:gd name="connsiteY14" fmla="*/ 585 h 1077"/>
              <a:gd name="connsiteX15" fmla="*/ 6 w 2895"/>
              <a:gd name="connsiteY15" fmla="*/ 676 h 1077"/>
              <a:gd name="connsiteX16" fmla="*/ 0 w 2895"/>
              <a:gd name="connsiteY16" fmla="*/ 681 h 1077"/>
              <a:gd name="connsiteX17" fmla="*/ 104 w 2895"/>
              <a:gd name="connsiteY17" fmla="*/ 1077 h 1077"/>
              <a:gd name="connsiteX18" fmla="*/ 123 w 2895"/>
              <a:gd name="connsiteY18" fmla="*/ 890 h 1077"/>
              <a:gd name="connsiteX19" fmla="*/ 325 w 2895"/>
              <a:gd name="connsiteY19" fmla="*/ 673 h 1077"/>
              <a:gd name="connsiteX20" fmla="*/ 973 w 2895"/>
              <a:gd name="connsiteY20" fmla="*/ 702 h 1077"/>
              <a:gd name="connsiteX0" fmla="*/ 950 w 2891"/>
              <a:gd name="connsiteY0" fmla="*/ 697 h 1077"/>
              <a:gd name="connsiteX1" fmla="*/ 1607 w 2891"/>
              <a:gd name="connsiteY1" fmla="*/ 694 h 1077"/>
              <a:gd name="connsiteX2" fmla="*/ 1736 w 2891"/>
              <a:gd name="connsiteY2" fmla="*/ 588 h 1077"/>
              <a:gd name="connsiteX3" fmla="*/ 2385 w 2891"/>
              <a:gd name="connsiteY3" fmla="*/ 402 h 1077"/>
              <a:gd name="connsiteX4" fmla="*/ 2891 w 2891"/>
              <a:gd name="connsiteY4" fmla="*/ 415 h 1077"/>
              <a:gd name="connsiteX5" fmla="*/ 2874 w 2891"/>
              <a:gd name="connsiteY5" fmla="*/ 424 h 1077"/>
              <a:gd name="connsiteX6" fmla="*/ 2874 w 2891"/>
              <a:gd name="connsiteY6" fmla="*/ 424 h 1077"/>
              <a:gd name="connsiteX7" fmla="*/ 2445 w 2891"/>
              <a:gd name="connsiteY7" fmla="*/ 382 h 1077"/>
              <a:gd name="connsiteX8" fmla="*/ 2797 w 2891"/>
              <a:gd name="connsiteY8" fmla="*/ 0 h 1077"/>
              <a:gd name="connsiteX9" fmla="*/ 2470 w 2891"/>
              <a:gd name="connsiteY9" fmla="*/ 344 h 1077"/>
              <a:gd name="connsiteX10" fmla="*/ 2133 w 2891"/>
              <a:gd name="connsiteY10" fmla="*/ 312 h 1077"/>
              <a:gd name="connsiteX11" fmla="*/ 1707 w 2891"/>
              <a:gd name="connsiteY11" fmla="*/ 545 h 1077"/>
              <a:gd name="connsiteX12" fmla="*/ 1605 w 2891"/>
              <a:gd name="connsiteY12" fmla="*/ 619 h 1077"/>
              <a:gd name="connsiteX13" fmla="*/ 1349 w 2891"/>
              <a:gd name="connsiteY13" fmla="*/ 675 h 1077"/>
              <a:gd name="connsiteX14" fmla="*/ 889 w 2891"/>
              <a:gd name="connsiteY14" fmla="*/ 585 h 1077"/>
              <a:gd name="connsiteX15" fmla="*/ 2 w 2891"/>
              <a:gd name="connsiteY15" fmla="*/ 676 h 1077"/>
              <a:gd name="connsiteX16" fmla="*/ 31 w 2891"/>
              <a:gd name="connsiteY16" fmla="*/ 669 h 1077"/>
              <a:gd name="connsiteX17" fmla="*/ 100 w 2891"/>
              <a:gd name="connsiteY17" fmla="*/ 1077 h 1077"/>
              <a:gd name="connsiteX18" fmla="*/ 119 w 2891"/>
              <a:gd name="connsiteY18" fmla="*/ 890 h 1077"/>
              <a:gd name="connsiteX19" fmla="*/ 321 w 2891"/>
              <a:gd name="connsiteY19" fmla="*/ 673 h 1077"/>
              <a:gd name="connsiteX20" fmla="*/ 969 w 2891"/>
              <a:gd name="connsiteY20" fmla="*/ 702 h 1077"/>
              <a:gd name="connsiteX0" fmla="*/ 928 w 2869"/>
              <a:gd name="connsiteY0" fmla="*/ 697 h 1077"/>
              <a:gd name="connsiteX1" fmla="*/ 1585 w 2869"/>
              <a:gd name="connsiteY1" fmla="*/ 694 h 1077"/>
              <a:gd name="connsiteX2" fmla="*/ 1714 w 2869"/>
              <a:gd name="connsiteY2" fmla="*/ 588 h 1077"/>
              <a:gd name="connsiteX3" fmla="*/ 2363 w 2869"/>
              <a:gd name="connsiteY3" fmla="*/ 402 h 1077"/>
              <a:gd name="connsiteX4" fmla="*/ 2869 w 2869"/>
              <a:gd name="connsiteY4" fmla="*/ 415 h 1077"/>
              <a:gd name="connsiteX5" fmla="*/ 2852 w 2869"/>
              <a:gd name="connsiteY5" fmla="*/ 424 h 1077"/>
              <a:gd name="connsiteX6" fmla="*/ 2852 w 2869"/>
              <a:gd name="connsiteY6" fmla="*/ 424 h 1077"/>
              <a:gd name="connsiteX7" fmla="*/ 2423 w 2869"/>
              <a:gd name="connsiteY7" fmla="*/ 382 h 1077"/>
              <a:gd name="connsiteX8" fmla="*/ 2775 w 2869"/>
              <a:gd name="connsiteY8" fmla="*/ 0 h 1077"/>
              <a:gd name="connsiteX9" fmla="*/ 2448 w 2869"/>
              <a:gd name="connsiteY9" fmla="*/ 344 h 1077"/>
              <a:gd name="connsiteX10" fmla="*/ 2111 w 2869"/>
              <a:gd name="connsiteY10" fmla="*/ 312 h 1077"/>
              <a:gd name="connsiteX11" fmla="*/ 1685 w 2869"/>
              <a:gd name="connsiteY11" fmla="*/ 545 h 1077"/>
              <a:gd name="connsiteX12" fmla="*/ 1583 w 2869"/>
              <a:gd name="connsiteY12" fmla="*/ 619 h 1077"/>
              <a:gd name="connsiteX13" fmla="*/ 1327 w 2869"/>
              <a:gd name="connsiteY13" fmla="*/ 675 h 1077"/>
              <a:gd name="connsiteX14" fmla="*/ 867 w 2869"/>
              <a:gd name="connsiteY14" fmla="*/ 585 h 1077"/>
              <a:gd name="connsiteX15" fmla="*/ 2 w 2869"/>
              <a:gd name="connsiteY15" fmla="*/ 603 h 1077"/>
              <a:gd name="connsiteX16" fmla="*/ 9 w 2869"/>
              <a:gd name="connsiteY16" fmla="*/ 669 h 1077"/>
              <a:gd name="connsiteX17" fmla="*/ 78 w 2869"/>
              <a:gd name="connsiteY17" fmla="*/ 1077 h 1077"/>
              <a:gd name="connsiteX18" fmla="*/ 97 w 2869"/>
              <a:gd name="connsiteY18" fmla="*/ 890 h 1077"/>
              <a:gd name="connsiteX19" fmla="*/ 299 w 2869"/>
              <a:gd name="connsiteY19" fmla="*/ 673 h 1077"/>
              <a:gd name="connsiteX20" fmla="*/ 947 w 2869"/>
              <a:gd name="connsiteY20" fmla="*/ 702 h 1077"/>
              <a:gd name="connsiteX0" fmla="*/ 966 w 2907"/>
              <a:gd name="connsiteY0" fmla="*/ 697 h 1077"/>
              <a:gd name="connsiteX1" fmla="*/ 1623 w 2907"/>
              <a:gd name="connsiteY1" fmla="*/ 694 h 1077"/>
              <a:gd name="connsiteX2" fmla="*/ 1752 w 2907"/>
              <a:gd name="connsiteY2" fmla="*/ 588 h 1077"/>
              <a:gd name="connsiteX3" fmla="*/ 2401 w 2907"/>
              <a:gd name="connsiteY3" fmla="*/ 402 h 1077"/>
              <a:gd name="connsiteX4" fmla="*/ 2907 w 2907"/>
              <a:gd name="connsiteY4" fmla="*/ 415 h 1077"/>
              <a:gd name="connsiteX5" fmla="*/ 2890 w 2907"/>
              <a:gd name="connsiteY5" fmla="*/ 424 h 1077"/>
              <a:gd name="connsiteX6" fmla="*/ 2890 w 2907"/>
              <a:gd name="connsiteY6" fmla="*/ 424 h 1077"/>
              <a:gd name="connsiteX7" fmla="*/ 2461 w 2907"/>
              <a:gd name="connsiteY7" fmla="*/ 382 h 1077"/>
              <a:gd name="connsiteX8" fmla="*/ 2813 w 2907"/>
              <a:gd name="connsiteY8" fmla="*/ 0 h 1077"/>
              <a:gd name="connsiteX9" fmla="*/ 2486 w 2907"/>
              <a:gd name="connsiteY9" fmla="*/ 344 h 1077"/>
              <a:gd name="connsiteX10" fmla="*/ 2149 w 2907"/>
              <a:gd name="connsiteY10" fmla="*/ 312 h 1077"/>
              <a:gd name="connsiteX11" fmla="*/ 1723 w 2907"/>
              <a:gd name="connsiteY11" fmla="*/ 545 h 1077"/>
              <a:gd name="connsiteX12" fmla="*/ 1621 w 2907"/>
              <a:gd name="connsiteY12" fmla="*/ 619 h 1077"/>
              <a:gd name="connsiteX13" fmla="*/ 1365 w 2907"/>
              <a:gd name="connsiteY13" fmla="*/ 675 h 1077"/>
              <a:gd name="connsiteX14" fmla="*/ 905 w 2907"/>
              <a:gd name="connsiteY14" fmla="*/ 585 h 1077"/>
              <a:gd name="connsiteX15" fmla="*/ 40 w 2907"/>
              <a:gd name="connsiteY15" fmla="*/ 603 h 1077"/>
              <a:gd name="connsiteX16" fmla="*/ 0 w 2907"/>
              <a:gd name="connsiteY16" fmla="*/ 579 h 1077"/>
              <a:gd name="connsiteX17" fmla="*/ 116 w 2907"/>
              <a:gd name="connsiteY17" fmla="*/ 1077 h 1077"/>
              <a:gd name="connsiteX18" fmla="*/ 135 w 2907"/>
              <a:gd name="connsiteY18" fmla="*/ 890 h 1077"/>
              <a:gd name="connsiteX19" fmla="*/ 337 w 2907"/>
              <a:gd name="connsiteY19" fmla="*/ 673 h 1077"/>
              <a:gd name="connsiteX20" fmla="*/ 985 w 2907"/>
              <a:gd name="connsiteY20" fmla="*/ 702 h 1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907" h="1077">
                <a:moveTo>
                  <a:pt x="966" y="697"/>
                </a:moveTo>
                <a:cubicBezTo>
                  <a:pt x="1108" y="727"/>
                  <a:pt x="1497" y="786"/>
                  <a:pt x="1623" y="694"/>
                </a:cubicBezTo>
                <a:cubicBezTo>
                  <a:pt x="1667" y="661"/>
                  <a:pt x="1708" y="623"/>
                  <a:pt x="1752" y="588"/>
                </a:cubicBezTo>
                <a:cubicBezTo>
                  <a:pt x="2134" y="287"/>
                  <a:pt x="2404" y="399"/>
                  <a:pt x="2401" y="402"/>
                </a:cubicBezTo>
                <a:cubicBezTo>
                  <a:pt x="2518" y="510"/>
                  <a:pt x="2782" y="511"/>
                  <a:pt x="2907" y="415"/>
                </a:cubicBezTo>
                <a:cubicBezTo>
                  <a:pt x="2901" y="418"/>
                  <a:pt x="2896" y="421"/>
                  <a:pt x="2890" y="424"/>
                </a:cubicBezTo>
                <a:lnTo>
                  <a:pt x="2890" y="424"/>
                </a:lnTo>
                <a:cubicBezTo>
                  <a:pt x="2776" y="484"/>
                  <a:pt x="2556" y="468"/>
                  <a:pt x="2461" y="382"/>
                </a:cubicBezTo>
                <a:cubicBezTo>
                  <a:pt x="2594" y="342"/>
                  <a:pt x="2774" y="142"/>
                  <a:pt x="2813" y="0"/>
                </a:cubicBezTo>
                <a:cubicBezTo>
                  <a:pt x="2769" y="128"/>
                  <a:pt x="2609" y="309"/>
                  <a:pt x="2486" y="344"/>
                </a:cubicBezTo>
                <a:cubicBezTo>
                  <a:pt x="2412" y="366"/>
                  <a:pt x="2258" y="334"/>
                  <a:pt x="2149" y="312"/>
                </a:cubicBezTo>
                <a:cubicBezTo>
                  <a:pt x="2096" y="307"/>
                  <a:pt x="1767" y="523"/>
                  <a:pt x="1723" y="545"/>
                </a:cubicBezTo>
                <a:cubicBezTo>
                  <a:pt x="1685" y="564"/>
                  <a:pt x="1653" y="593"/>
                  <a:pt x="1621" y="619"/>
                </a:cubicBezTo>
                <a:cubicBezTo>
                  <a:pt x="1544" y="679"/>
                  <a:pt x="1459" y="684"/>
                  <a:pt x="1365" y="675"/>
                </a:cubicBezTo>
                <a:cubicBezTo>
                  <a:pt x="1283" y="668"/>
                  <a:pt x="1017" y="609"/>
                  <a:pt x="905" y="585"/>
                </a:cubicBezTo>
                <a:cubicBezTo>
                  <a:pt x="892" y="585"/>
                  <a:pt x="333" y="356"/>
                  <a:pt x="40" y="603"/>
                </a:cubicBezTo>
                <a:cubicBezTo>
                  <a:pt x="38" y="604"/>
                  <a:pt x="2" y="577"/>
                  <a:pt x="0" y="579"/>
                </a:cubicBezTo>
                <a:cubicBezTo>
                  <a:pt x="35" y="711"/>
                  <a:pt x="81" y="945"/>
                  <a:pt x="116" y="1077"/>
                </a:cubicBezTo>
                <a:cubicBezTo>
                  <a:pt x="134" y="1022"/>
                  <a:pt x="114" y="942"/>
                  <a:pt x="135" y="890"/>
                </a:cubicBezTo>
                <a:cubicBezTo>
                  <a:pt x="183" y="773"/>
                  <a:pt x="185" y="695"/>
                  <a:pt x="337" y="673"/>
                </a:cubicBezTo>
                <a:cubicBezTo>
                  <a:pt x="561" y="641"/>
                  <a:pt x="765" y="673"/>
                  <a:pt x="985" y="702"/>
                </a:cubicBezTo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ea"/>
              <a:sym typeface="+mn-lt"/>
            </a:endParaRPr>
          </a:p>
        </p:txBody>
      </p:sp>
      <p:sp>
        <p:nvSpPr>
          <p:cNvPr id="96259" name="Oval 5"/>
          <p:cNvSpPr>
            <a:spLocks noChangeArrowheads="1"/>
          </p:cNvSpPr>
          <p:nvPr/>
        </p:nvSpPr>
        <p:spPr bwMode="auto">
          <a:xfrm>
            <a:off x="2190752" y="3094040"/>
            <a:ext cx="200025" cy="200025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endParaRPr lang="zh-CN" altLang="zh-CN">
              <a:latin typeface="+mn-lt"/>
              <a:cs typeface="+mn-ea"/>
              <a:sym typeface="+mn-lt"/>
            </a:endParaRPr>
          </a:p>
        </p:txBody>
      </p:sp>
      <p:sp>
        <p:nvSpPr>
          <p:cNvPr id="96260" name="Oval 6"/>
          <p:cNvSpPr>
            <a:spLocks noChangeArrowheads="1"/>
          </p:cNvSpPr>
          <p:nvPr/>
        </p:nvSpPr>
        <p:spPr bwMode="auto">
          <a:xfrm>
            <a:off x="865189" y="2732088"/>
            <a:ext cx="201612" cy="201612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endParaRPr lang="zh-CN" altLang="zh-CN">
              <a:latin typeface="+mn-lt"/>
              <a:cs typeface="+mn-ea"/>
              <a:sym typeface="+mn-lt"/>
            </a:endParaRPr>
          </a:p>
        </p:txBody>
      </p:sp>
      <p:sp>
        <p:nvSpPr>
          <p:cNvPr id="96261" name="Oval 7"/>
          <p:cNvSpPr>
            <a:spLocks noChangeArrowheads="1"/>
          </p:cNvSpPr>
          <p:nvPr/>
        </p:nvSpPr>
        <p:spPr bwMode="auto">
          <a:xfrm>
            <a:off x="3055939" y="3441702"/>
            <a:ext cx="201612" cy="201613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endParaRPr lang="zh-CN" altLang="zh-CN">
              <a:latin typeface="+mn-lt"/>
              <a:cs typeface="+mn-ea"/>
              <a:sym typeface="+mn-lt"/>
            </a:endParaRPr>
          </a:p>
        </p:txBody>
      </p:sp>
      <p:sp>
        <p:nvSpPr>
          <p:cNvPr id="96262" name="Oval 8"/>
          <p:cNvSpPr>
            <a:spLocks noChangeArrowheads="1"/>
          </p:cNvSpPr>
          <p:nvPr/>
        </p:nvSpPr>
        <p:spPr bwMode="auto">
          <a:xfrm>
            <a:off x="4768851" y="3890965"/>
            <a:ext cx="201613" cy="200025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endParaRPr lang="zh-CN" altLang="zh-CN">
              <a:latin typeface="+mn-lt"/>
              <a:cs typeface="+mn-ea"/>
              <a:sym typeface="+mn-lt"/>
            </a:endParaRPr>
          </a:p>
        </p:txBody>
      </p:sp>
      <p:sp>
        <p:nvSpPr>
          <p:cNvPr id="96263" name="Oval 9"/>
          <p:cNvSpPr>
            <a:spLocks noChangeArrowheads="1"/>
          </p:cNvSpPr>
          <p:nvPr/>
        </p:nvSpPr>
        <p:spPr bwMode="auto">
          <a:xfrm>
            <a:off x="6369051" y="3370263"/>
            <a:ext cx="101600" cy="100012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endParaRPr lang="zh-CN" altLang="zh-CN">
              <a:latin typeface="+mn-lt"/>
              <a:cs typeface="+mn-ea"/>
              <a:sym typeface="+mn-lt"/>
            </a:endParaRPr>
          </a:p>
        </p:txBody>
      </p:sp>
      <p:sp>
        <p:nvSpPr>
          <p:cNvPr id="96264" name="Oval 10"/>
          <p:cNvSpPr>
            <a:spLocks noChangeArrowheads="1"/>
          </p:cNvSpPr>
          <p:nvPr/>
        </p:nvSpPr>
        <p:spPr bwMode="auto">
          <a:xfrm>
            <a:off x="7791451" y="3441700"/>
            <a:ext cx="101600" cy="1016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endParaRPr lang="zh-CN" altLang="zh-CN">
              <a:latin typeface="+mn-lt"/>
              <a:cs typeface="+mn-ea"/>
              <a:sym typeface="+mn-lt"/>
            </a:endParaRPr>
          </a:p>
        </p:txBody>
      </p:sp>
      <p:grpSp>
        <p:nvGrpSpPr>
          <p:cNvPr id="12" name="Group 76"/>
          <p:cNvGrpSpPr/>
          <p:nvPr/>
        </p:nvGrpSpPr>
        <p:grpSpPr>
          <a:xfrm>
            <a:off x="1989774" y="1901397"/>
            <a:ext cx="2372767" cy="1026422"/>
            <a:chOff x="1426011" y="1587375"/>
            <a:chExt cx="1722710" cy="745217"/>
          </a:xfrm>
          <a:solidFill>
            <a:schemeClr val="accent2"/>
          </a:solidFill>
        </p:grpSpPr>
        <p:sp>
          <p:nvSpPr>
            <p:cNvPr id="13" name="Freeform 5"/>
            <p:cNvSpPr>
              <a:spLocks/>
            </p:cNvSpPr>
            <p:nvPr/>
          </p:nvSpPr>
          <p:spPr bwMode="auto">
            <a:xfrm rot="8375884">
              <a:off x="1426011" y="1587375"/>
              <a:ext cx="1722710" cy="745217"/>
            </a:xfrm>
            <a:custGeom>
              <a:avLst/>
              <a:gdLst/>
              <a:ahLst/>
              <a:cxnLst>
                <a:cxn ang="0">
                  <a:pos x="325" y="0"/>
                </a:cxn>
                <a:cxn ang="0">
                  <a:pos x="0" y="143"/>
                </a:cxn>
                <a:cxn ang="0">
                  <a:pos x="323" y="277"/>
                </a:cxn>
                <a:cxn ang="0">
                  <a:pos x="641" y="132"/>
                </a:cxn>
                <a:cxn ang="0">
                  <a:pos x="325" y="0"/>
                </a:cxn>
              </a:cxnLst>
              <a:rect l="0" t="0" r="r" b="b"/>
              <a:pathLst>
                <a:path w="641" h="277">
                  <a:moveTo>
                    <a:pt x="325" y="0"/>
                  </a:moveTo>
                  <a:cubicBezTo>
                    <a:pt x="132" y="0"/>
                    <a:pt x="0" y="143"/>
                    <a:pt x="0" y="143"/>
                  </a:cubicBezTo>
                  <a:cubicBezTo>
                    <a:pt x="119" y="243"/>
                    <a:pt x="229" y="277"/>
                    <a:pt x="323" y="277"/>
                  </a:cubicBezTo>
                  <a:cubicBezTo>
                    <a:pt x="517" y="277"/>
                    <a:pt x="641" y="132"/>
                    <a:pt x="641" y="132"/>
                  </a:cubicBezTo>
                  <a:cubicBezTo>
                    <a:pt x="527" y="33"/>
                    <a:pt x="419" y="0"/>
                    <a:pt x="325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14" name="Text Placeholder 3"/>
            <p:cNvSpPr txBox="1">
              <a:spLocks/>
            </p:cNvSpPr>
            <p:nvPr/>
          </p:nvSpPr>
          <p:spPr>
            <a:xfrm rot="19102985">
              <a:off x="1821101" y="1889440"/>
              <a:ext cx="893825" cy="178765"/>
            </a:xfrm>
            <a:prstGeom prst="rect">
              <a:avLst/>
            </a:prstGeom>
            <a:grpFill/>
          </p:spPr>
          <p:txBody>
            <a:bodyPr wrap="none" lIns="0" tIns="0" rIns="0" bIns="0" anchor="ctr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914400" eaLnBrk="1" fontAlgn="auto" hangingPunct="1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zh-CN" altLang="en-US" sz="1600" b="1" dirty="0">
                  <a:solidFill>
                    <a:schemeClr val="bg1"/>
                  </a:solidFill>
                  <a:latin typeface="+mn-lt"/>
                  <a:cs typeface="+mn-ea"/>
                  <a:sym typeface="+mn-lt"/>
                </a:rPr>
                <a:t>输入你的标题</a:t>
              </a:r>
            </a:p>
          </p:txBody>
        </p:sp>
      </p:grpSp>
      <p:grpSp>
        <p:nvGrpSpPr>
          <p:cNvPr id="15" name="Group 77"/>
          <p:cNvGrpSpPr>
            <a:grpSpLocks/>
          </p:cNvGrpSpPr>
          <p:nvPr/>
        </p:nvGrpSpPr>
        <p:grpSpPr bwMode="auto">
          <a:xfrm>
            <a:off x="4995863" y="2078038"/>
            <a:ext cx="906463" cy="2095500"/>
            <a:chOff x="3608479" y="1716116"/>
            <a:chExt cx="657949" cy="1520975"/>
          </a:xfrm>
          <a:solidFill>
            <a:schemeClr val="accent4"/>
          </a:solidFill>
        </p:grpSpPr>
        <p:sp>
          <p:nvSpPr>
            <p:cNvPr id="16" name="Freeform 5"/>
            <p:cNvSpPr>
              <a:spLocks/>
            </p:cNvSpPr>
            <p:nvPr/>
          </p:nvSpPr>
          <p:spPr bwMode="auto">
            <a:xfrm rot="7494101">
              <a:off x="3176966" y="2147629"/>
              <a:ext cx="1520975" cy="657949"/>
            </a:xfrm>
            <a:custGeom>
              <a:avLst/>
              <a:gdLst/>
              <a:ahLst/>
              <a:cxnLst>
                <a:cxn ang="0">
                  <a:pos x="325" y="0"/>
                </a:cxn>
                <a:cxn ang="0">
                  <a:pos x="0" y="143"/>
                </a:cxn>
                <a:cxn ang="0">
                  <a:pos x="323" y="277"/>
                </a:cxn>
                <a:cxn ang="0">
                  <a:pos x="641" y="132"/>
                </a:cxn>
                <a:cxn ang="0">
                  <a:pos x="325" y="0"/>
                </a:cxn>
              </a:cxnLst>
              <a:rect l="0" t="0" r="r" b="b"/>
              <a:pathLst>
                <a:path w="641" h="277">
                  <a:moveTo>
                    <a:pt x="325" y="0"/>
                  </a:moveTo>
                  <a:cubicBezTo>
                    <a:pt x="132" y="0"/>
                    <a:pt x="0" y="143"/>
                    <a:pt x="0" y="143"/>
                  </a:cubicBezTo>
                  <a:cubicBezTo>
                    <a:pt x="119" y="243"/>
                    <a:pt x="229" y="277"/>
                    <a:pt x="323" y="277"/>
                  </a:cubicBezTo>
                  <a:cubicBezTo>
                    <a:pt x="517" y="277"/>
                    <a:pt x="641" y="132"/>
                    <a:pt x="641" y="132"/>
                  </a:cubicBezTo>
                  <a:cubicBezTo>
                    <a:pt x="527" y="33"/>
                    <a:pt x="419" y="0"/>
                    <a:pt x="325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96284" name="Text Placeholder 3"/>
            <p:cNvSpPr txBox="1">
              <a:spLocks/>
            </p:cNvSpPr>
            <p:nvPr/>
          </p:nvSpPr>
          <p:spPr bwMode="auto">
            <a:xfrm rot="18355109">
              <a:off x="3494722" y="2388666"/>
              <a:ext cx="893573" cy="17871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defTabSz="914400" eaLnBrk="1" hangingPunct="1">
                <a:spcBef>
                  <a:spcPct val="20000"/>
                </a:spcBef>
                <a:buFont typeface="Arial" panose="020B0604020202020204" pitchFamily="34" charset="0"/>
                <a:buNone/>
              </a:pPr>
              <a:r>
                <a:rPr lang="zh-CN" altLang="en-US" sz="1600" b="1" dirty="0">
                  <a:solidFill>
                    <a:schemeClr val="bg1"/>
                  </a:solidFill>
                  <a:latin typeface="+mn-lt"/>
                  <a:cs typeface="+mn-ea"/>
                  <a:sym typeface="+mn-lt"/>
                </a:rPr>
                <a:t>输入你的标题</a:t>
              </a:r>
            </a:p>
          </p:txBody>
        </p:sp>
      </p:grpSp>
      <p:grpSp>
        <p:nvGrpSpPr>
          <p:cNvPr id="18" name="Group 79"/>
          <p:cNvGrpSpPr>
            <a:grpSpLocks/>
          </p:cNvGrpSpPr>
          <p:nvPr/>
        </p:nvGrpSpPr>
        <p:grpSpPr bwMode="auto">
          <a:xfrm>
            <a:off x="7939090" y="1611312"/>
            <a:ext cx="877887" cy="2032000"/>
            <a:chOff x="5745002" y="1376406"/>
            <a:chExt cx="638204" cy="1475329"/>
          </a:xfrm>
          <a:solidFill>
            <a:schemeClr val="accent6"/>
          </a:solidFill>
        </p:grpSpPr>
        <p:sp>
          <p:nvSpPr>
            <p:cNvPr id="19" name="Freeform 5"/>
            <p:cNvSpPr>
              <a:spLocks/>
            </p:cNvSpPr>
            <p:nvPr/>
          </p:nvSpPr>
          <p:spPr bwMode="auto">
            <a:xfrm rot="7358619">
              <a:off x="5326439" y="1794969"/>
              <a:ext cx="1475329" cy="638204"/>
            </a:xfrm>
            <a:custGeom>
              <a:avLst/>
              <a:gdLst/>
              <a:ahLst/>
              <a:cxnLst>
                <a:cxn ang="0">
                  <a:pos x="325" y="0"/>
                </a:cxn>
                <a:cxn ang="0">
                  <a:pos x="0" y="143"/>
                </a:cxn>
                <a:cxn ang="0">
                  <a:pos x="323" y="277"/>
                </a:cxn>
                <a:cxn ang="0">
                  <a:pos x="641" y="132"/>
                </a:cxn>
                <a:cxn ang="0">
                  <a:pos x="325" y="0"/>
                </a:cxn>
              </a:cxnLst>
              <a:rect l="0" t="0" r="r" b="b"/>
              <a:pathLst>
                <a:path w="641" h="277">
                  <a:moveTo>
                    <a:pt x="325" y="0"/>
                  </a:moveTo>
                  <a:cubicBezTo>
                    <a:pt x="132" y="0"/>
                    <a:pt x="0" y="143"/>
                    <a:pt x="0" y="143"/>
                  </a:cubicBezTo>
                  <a:cubicBezTo>
                    <a:pt x="119" y="243"/>
                    <a:pt x="229" y="277"/>
                    <a:pt x="323" y="277"/>
                  </a:cubicBezTo>
                  <a:cubicBezTo>
                    <a:pt x="517" y="277"/>
                    <a:pt x="641" y="132"/>
                    <a:pt x="641" y="132"/>
                  </a:cubicBezTo>
                  <a:cubicBezTo>
                    <a:pt x="527" y="33"/>
                    <a:pt x="419" y="0"/>
                    <a:pt x="325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aseline="-25000" dirty="0"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96282" name="Text Placeholder 3"/>
            <p:cNvSpPr txBox="1">
              <a:spLocks/>
            </p:cNvSpPr>
            <p:nvPr/>
          </p:nvSpPr>
          <p:spPr bwMode="auto">
            <a:xfrm rot="18148933">
              <a:off x="5624955" y="2006327"/>
              <a:ext cx="893842" cy="1789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defTabSz="914400" eaLnBrk="1" hangingPunct="1">
                <a:spcBef>
                  <a:spcPct val="20000"/>
                </a:spcBef>
                <a:buFont typeface="Arial" panose="020B0604020202020204" pitchFamily="34" charset="0"/>
                <a:buNone/>
              </a:pPr>
              <a:r>
                <a:rPr lang="zh-CN" altLang="en-US" sz="1600" b="1" dirty="0">
                  <a:solidFill>
                    <a:schemeClr val="bg1"/>
                  </a:solidFill>
                  <a:latin typeface="+mn-lt"/>
                  <a:cs typeface="+mn-ea"/>
                  <a:sym typeface="+mn-lt"/>
                </a:rPr>
                <a:t>输入你的标题</a:t>
              </a:r>
            </a:p>
          </p:txBody>
        </p:sp>
      </p:grpSp>
      <p:grpSp>
        <p:nvGrpSpPr>
          <p:cNvPr id="21" name="Group 81"/>
          <p:cNvGrpSpPr/>
          <p:nvPr/>
        </p:nvGrpSpPr>
        <p:grpSpPr>
          <a:xfrm>
            <a:off x="1114340" y="2620375"/>
            <a:ext cx="1026423" cy="2372768"/>
            <a:chOff x="790418" y="2109377"/>
            <a:chExt cx="745217" cy="1722710"/>
          </a:xfrm>
          <a:solidFill>
            <a:schemeClr val="accent5"/>
          </a:solidFill>
        </p:grpSpPr>
        <p:sp>
          <p:nvSpPr>
            <p:cNvPr id="22" name="Freeform 5"/>
            <p:cNvSpPr>
              <a:spLocks/>
            </p:cNvSpPr>
            <p:nvPr/>
          </p:nvSpPr>
          <p:spPr bwMode="auto">
            <a:xfrm rot="3380677">
              <a:off x="301672" y="2598123"/>
              <a:ext cx="1722710" cy="745217"/>
            </a:xfrm>
            <a:custGeom>
              <a:avLst/>
              <a:gdLst/>
              <a:ahLst/>
              <a:cxnLst>
                <a:cxn ang="0">
                  <a:pos x="325" y="0"/>
                </a:cxn>
                <a:cxn ang="0">
                  <a:pos x="0" y="143"/>
                </a:cxn>
                <a:cxn ang="0">
                  <a:pos x="323" y="277"/>
                </a:cxn>
                <a:cxn ang="0">
                  <a:pos x="641" y="132"/>
                </a:cxn>
                <a:cxn ang="0">
                  <a:pos x="325" y="0"/>
                </a:cxn>
              </a:cxnLst>
              <a:rect l="0" t="0" r="r" b="b"/>
              <a:pathLst>
                <a:path w="641" h="277">
                  <a:moveTo>
                    <a:pt x="325" y="0"/>
                  </a:moveTo>
                  <a:cubicBezTo>
                    <a:pt x="132" y="0"/>
                    <a:pt x="0" y="143"/>
                    <a:pt x="0" y="143"/>
                  </a:cubicBezTo>
                  <a:cubicBezTo>
                    <a:pt x="119" y="243"/>
                    <a:pt x="229" y="277"/>
                    <a:pt x="323" y="277"/>
                  </a:cubicBezTo>
                  <a:cubicBezTo>
                    <a:pt x="517" y="277"/>
                    <a:pt x="641" y="132"/>
                    <a:pt x="641" y="132"/>
                  </a:cubicBezTo>
                  <a:cubicBezTo>
                    <a:pt x="527" y="33"/>
                    <a:pt x="419" y="0"/>
                    <a:pt x="325" y="0"/>
                  </a:cubicBezTo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23" name="Text Placeholder 3"/>
            <p:cNvSpPr txBox="1">
              <a:spLocks/>
            </p:cNvSpPr>
            <p:nvPr/>
          </p:nvSpPr>
          <p:spPr>
            <a:xfrm rot="3449402">
              <a:off x="763554" y="2924906"/>
              <a:ext cx="782097" cy="156419"/>
            </a:xfrm>
            <a:prstGeom prst="rect">
              <a:avLst/>
            </a:prstGeom>
            <a:grpFill/>
          </p:spPr>
          <p:txBody>
            <a:bodyPr wrap="none" lIns="0" tIns="0" rIns="0" bIns="0" anchor="ctr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914400" eaLnBrk="1" fontAlgn="auto" hangingPunct="1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zh-CN" altLang="en-US" b="1" dirty="0">
                  <a:solidFill>
                    <a:schemeClr val="bg1"/>
                  </a:solidFill>
                  <a:latin typeface="+mn-lt"/>
                  <a:cs typeface="+mn-ea"/>
                  <a:sym typeface="+mn-lt"/>
                </a:rPr>
                <a:t>输入你的标题</a:t>
              </a:r>
            </a:p>
          </p:txBody>
        </p:sp>
      </p:grpSp>
      <p:grpSp>
        <p:nvGrpSpPr>
          <p:cNvPr id="24" name="Group 80"/>
          <p:cNvGrpSpPr>
            <a:grpSpLocks/>
          </p:cNvGrpSpPr>
          <p:nvPr/>
        </p:nvGrpSpPr>
        <p:grpSpPr bwMode="auto">
          <a:xfrm rot="-412994">
            <a:off x="3252788" y="3246438"/>
            <a:ext cx="906463" cy="2095500"/>
            <a:chOff x="2279509" y="2730921"/>
            <a:chExt cx="657950" cy="1520974"/>
          </a:xfrm>
          <a:solidFill>
            <a:schemeClr val="accent3"/>
          </a:solidFill>
        </p:grpSpPr>
        <p:sp>
          <p:nvSpPr>
            <p:cNvPr id="25" name="Freeform 5"/>
            <p:cNvSpPr>
              <a:spLocks/>
            </p:cNvSpPr>
            <p:nvPr/>
          </p:nvSpPr>
          <p:spPr bwMode="auto">
            <a:xfrm rot="3880404">
              <a:off x="1847997" y="3162433"/>
              <a:ext cx="1520974" cy="657950"/>
            </a:xfrm>
            <a:custGeom>
              <a:avLst/>
              <a:gdLst/>
              <a:ahLst/>
              <a:cxnLst>
                <a:cxn ang="0">
                  <a:pos x="325" y="0"/>
                </a:cxn>
                <a:cxn ang="0">
                  <a:pos x="0" y="143"/>
                </a:cxn>
                <a:cxn ang="0">
                  <a:pos x="323" y="277"/>
                </a:cxn>
                <a:cxn ang="0">
                  <a:pos x="641" y="132"/>
                </a:cxn>
                <a:cxn ang="0">
                  <a:pos x="325" y="0"/>
                </a:cxn>
              </a:cxnLst>
              <a:rect l="0" t="0" r="r" b="b"/>
              <a:pathLst>
                <a:path w="641" h="277">
                  <a:moveTo>
                    <a:pt x="325" y="0"/>
                  </a:moveTo>
                  <a:cubicBezTo>
                    <a:pt x="132" y="0"/>
                    <a:pt x="0" y="143"/>
                    <a:pt x="0" y="143"/>
                  </a:cubicBezTo>
                  <a:cubicBezTo>
                    <a:pt x="119" y="243"/>
                    <a:pt x="229" y="277"/>
                    <a:pt x="323" y="277"/>
                  </a:cubicBezTo>
                  <a:cubicBezTo>
                    <a:pt x="517" y="277"/>
                    <a:pt x="641" y="132"/>
                    <a:pt x="641" y="132"/>
                  </a:cubicBezTo>
                  <a:cubicBezTo>
                    <a:pt x="527" y="33"/>
                    <a:pt x="419" y="0"/>
                    <a:pt x="325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96280" name="Text Placeholder 3"/>
            <p:cNvSpPr txBox="1">
              <a:spLocks/>
            </p:cNvSpPr>
            <p:nvPr/>
          </p:nvSpPr>
          <p:spPr bwMode="auto">
            <a:xfrm rot="3828910">
              <a:off x="2151146" y="3416878"/>
              <a:ext cx="893572" cy="17871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defTabSz="914400" eaLnBrk="1" hangingPunct="1">
                <a:spcBef>
                  <a:spcPct val="20000"/>
                </a:spcBef>
                <a:buFont typeface="Arial" panose="020B0604020202020204" pitchFamily="34" charset="0"/>
                <a:buNone/>
              </a:pPr>
              <a:r>
                <a:rPr lang="zh-CN" altLang="en-US" sz="1600" b="1" dirty="0">
                  <a:solidFill>
                    <a:schemeClr val="bg1"/>
                  </a:solidFill>
                  <a:latin typeface="+mn-lt"/>
                  <a:cs typeface="+mn-ea"/>
                  <a:sym typeface="+mn-lt"/>
                </a:rPr>
                <a:t>输入你的标题</a:t>
              </a:r>
            </a:p>
          </p:txBody>
        </p:sp>
      </p:grpSp>
      <p:grpSp>
        <p:nvGrpSpPr>
          <p:cNvPr id="27" name="Group 78"/>
          <p:cNvGrpSpPr>
            <a:grpSpLocks/>
          </p:cNvGrpSpPr>
          <p:nvPr/>
        </p:nvGrpSpPr>
        <p:grpSpPr bwMode="auto">
          <a:xfrm>
            <a:off x="6216651" y="3592515"/>
            <a:ext cx="2032000" cy="879475"/>
            <a:chOff x="4494944" y="2815554"/>
            <a:chExt cx="1475330" cy="638204"/>
          </a:xfrm>
          <a:solidFill>
            <a:schemeClr val="accent5"/>
          </a:solidFill>
        </p:grpSpPr>
        <p:sp>
          <p:nvSpPr>
            <p:cNvPr id="28" name="Freeform 5"/>
            <p:cNvSpPr>
              <a:spLocks/>
            </p:cNvSpPr>
            <p:nvPr/>
          </p:nvSpPr>
          <p:spPr bwMode="auto">
            <a:xfrm rot="2257082">
              <a:off x="4494944" y="2815554"/>
              <a:ext cx="1475330" cy="638204"/>
            </a:xfrm>
            <a:custGeom>
              <a:avLst/>
              <a:gdLst/>
              <a:ahLst/>
              <a:cxnLst>
                <a:cxn ang="0">
                  <a:pos x="325" y="0"/>
                </a:cxn>
                <a:cxn ang="0">
                  <a:pos x="0" y="143"/>
                </a:cxn>
                <a:cxn ang="0">
                  <a:pos x="323" y="277"/>
                </a:cxn>
                <a:cxn ang="0">
                  <a:pos x="641" y="132"/>
                </a:cxn>
                <a:cxn ang="0">
                  <a:pos x="325" y="0"/>
                </a:cxn>
              </a:cxnLst>
              <a:rect l="0" t="0" r="r" b="b"/>
              <a:pathLst>
                <a:path w="641" h="277">
                  <a:moveTo>
                    <a:pt x="325" y="0"/>
                  </a:moveTo>
                  <a:cubicBezTo>
                    <a:pt x="132" y="0"/>
                    <a:pt x="0" y="143"/>
                    <a:pt x="0" y="143"/>
                  </a:cubicBezTo>
                  <a:cubicBezTo>
                    <a:pt x="119" y="243"/>
                    <a:pt x="229" y="277"/>
                    <a:pt x="323" y="277"/>
                  </a:cubicBezTo>
                  <a:cubicBezTo>
                    <a:pt x="517" y="277"/>
                    <a:pt x="641" y="132"/>
                    <a:pt x="641" y="132"/>
                  </a:cubicBezTo>
                  <a:cubicBezTo>
                    <a:pt x="527" y="33"/>
                    <a:pt x="419" y="0"/>
                    <a:pt x="325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96278" name="Text Placeholder 3"/>
            <p:cNvSpPr txBox="1">
              <a:spLocks/>
            </p:cNvSpPr>
            <p:nvPr/>
          </p:nvSpPr>
          <p:spPr bwMode="auto">
            <a:xfrm rot="2359004">
              <a:off x="4788201" y="3050385"/>
              <a:ext cx="893842" cy="1786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defTabSz="914400" eaLnBrk="1" hangingPunct="1">
                <a:spcBef>
                  <a:spcPct val="20000"/>
                </a:spcBef>
                <a:buFont typeface="Arial" panose="020B0604020202020204" pitchFamily="34" charset="0"/>
                <a:buNone/>
              </a:pPr>
              <a:r>
                <a:rPr lang="zh-CN" altLang="en-US" sz="1600" b="1" dirty="0">
                  <a:solidFill>
                    <a:schemeClr val="bg1"/>
                  </a:solidFill>
                  <a:latin typeface="+mn-lt"/>
                  <a:cs typeface="+mn-ea"/>
                  <a:sym typeface="+mn-lt"/>
                </a:rPr>
                <a:t>输入你的标题</a:t>
              </a:r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1519239" y="5360988"/>
            <a:ext cx="9144000" cy="5724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1450940">
              <a:lnSpc>
                <a:spcPct val="130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PPT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模板对于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PPT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就像衣服对于人。这里输入你要写的文字作为填充文本吧！这里输入你要写的文字作为填充文本吧！这里输入你要写的文字作为填充文本吧！。同时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PPT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模板可以让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PPT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思路更清晰、逻辑更严谨，更方便处理图表、文字、图片等内容。</a:t>
            </a:r>
            <a:endParaRPr lang="en-US" altLang="zh-CN" sz="1200" i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4141655" y="0"/>
            <a:ext cx="3908692" cy="647700"/>
          </a:xfrm>
          <a:prstGeom prst="rect">
            <a:avLst/>
          </a:prstGeom>
          <a:solidFill>
            <a:srgbClr val="7DD7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等腰三角形 29"/>
          <p:cNvSpPr/>
          <p:nvPr/>
        </p:nvSpPr>
        <p:spPr>
          <a:xfrm flipV="1">
            <a:off x="8035741" y="0"/>
            <a:ext cx="346259" cy="647700"/>
          </a:xfrm>
          <a:prstGeom prst="triangle">
            <a:avLst>
              <a:gd name="adj" fmla="val 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等腰三角形 30"/>
          <p:cNvSpPr/>
          <p:nvPr/>
        </p:nvSpPr>
        <p:spPr>
          <a:xfrm flipH="1" flipV="1">
            <a:off x="3795396" y="0"/>
            <a:ext cx="346259" cy="647700"/>
          </a:xfrm>
          <a:prstGeom prst="triangle">
            <a:avLst>
              <a:gd name="adj" fmla="val 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PA_文本框 7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649453" y="127441"/>
            <a:ext cx="28931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0960" tIns="30480" rIns="60960" bIns="3048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450940"/>
            <a:r>
              <a:rPr lang="zh-CN" altLang="en-US" sz="2400" b="1" spc="300" dirty="0">
                <a:solidFill>
                  <a:schemeClr val="bg1"/>
                </a:solidFill>
                <a:cs typeface="+mn-ea"/>
                <a:sym typeface="+mn-lt"/>
              </a:rPr>
              <a:t>在此输入你的标题</a:t>
            </a:r>
            <a:endParaRPr lang="en-CA" sz="2400" b="1" spc="3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4" name="PA_文本框 7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727200" y="736939"/>
            <a:ext cx="8737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0960" tIns="30480" rIns="60960" bIns="30480" anchor="ctr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450940">
              <a:lnSpc>
                <a:spcPct val="130000"/>
              </a:lnSpc>
            </a:pP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PPT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模板对于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PPT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就像衣服对于人。这里输入你要写的文字作为填充文本吧！这里输入你要写的文字作为填充文本吧！这里输入你要写的文字作为填充文本吧！。同时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PPT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模板可以让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PPT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思路更清晰、逻辑更严谨，更方便处理图表、文字、图片等内容。</a:t>
            </a:r>
            <a:endParaRPr lang="en-US" sz="1000" i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04786830"/>
      </p:ext>
    </p:extLst>
  </p:cSld>
  <p:clrMapOvr>
    <a:masterClrMapping/>
  </p:clrMapOvr>
  <p:transition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Box 55"/>
          <p:cNvSpPr txBox="1"/>
          <p:nvPr/>
        </p:nvSpPr>
        <p:spPr>
          <a:xfrm>
            <a:off x="6299202" y="2273302"/>
            <a:ext cx="3979863" cy="430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这里输入你要写的文字作为填充文本吧！这里输入你要写的文字作为填充文本吧！这里输入你要写的文字作为填充文本吧！。</a:t>
            </a:r>
            <a:endParaRPr lang="id-ID" sz="1100" dirty="0">
              <a:solidFill>
                <a:schemeClr val="bg1">
                  <a:lumMod val="50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299202" y="2944815"/>
            <a:ext cx="3979863" cy="430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这里输入你要写的文字作为填充文本吧！这里输入你要写的文字作为填充文本吧！这里输入你要写的文字作为填充文本吧！。</a:t>
            </a:r>
            <a:endParaRPr lang="id-ID" sz="1100" dirty="0">
              <a:solidFill>
                <a:schemeClr val="bg1">
                  <a:lumMod val="50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299202" y="3611564"/>
            <a:ext cx="3979863" cy="430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这里输入你要写的文字作为填充文本吧！这里输入你要写的文字作为填充文本吧！这里输入你要写的文字作为填充文本吧！。</a:t>
            </a:r>
            <a:endParaRPr lang="id-ID" sz="1100" dirty="0">
              <a:solidFill>
                <a:schemeClr val="bg1">
                  <a:lumMod val="50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299202" y="4268790"/>
            <a:ext cx="3979863" cy="430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这里输入你要写的文字作为填充文本吧！这里输入你要写的文字作为填充文本吧！这里输入你要写的文字作为填充文本吧！。</a:t>
            </a:r>
            <a:endParaRPr lang="id-ID" sz="1100" dirty="0">
              <a:solidFill>
                <a:schemeClr val="bg1">
                  <a:lumMod val="50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299202" y="4949827"/>
            <a:ext cx="3979863" cy="430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这里输入你要写的文字作为填充文本吧！这里输入你要写的文字作为填充文本吧！这里输入你要写的文字作为填充文本吧！。</a:t>
            </a:r>
            <a:endParaRPr lang="id-ID" sz="1100" dirty="0">
              <a:solidFill>
                <a:schemeClr val="bg1">
                  <a:lumMod val="50000"/>
                </a:schemeClr>
              </a:solidFill>
              <a:latin typeface="+mn-lt"/>
              <a:cs typeface="+mn-ea"/>
              <a:sym typeface="+mn-lt"/>
            </a:endParaRPr>
          </a:p>
        </p:txBody>
      </p: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0" y="1423988"/>
            <a:ext cx="6084888" cy="1370012"/>
            <a:chOff x="0" y="1424092"/>
            <a:chExt cx="6085541" cy="1370270"/>
          </a:xfrm>
        </p:grpSpPr>
        <p:grpSp>
          <p:nvGrpSpPr>
            <p:cNvPr id="101417" name="Group 8"/>
            <p:cNvGrpSpPr>
              <a:grpSpLocks/>
            </p:cNvGrpSpPr>
            <p:nvPr/>
          </p:nvGrpSpPr>
          <p:grpSpPr bwMode="auto">
            <a:xfrm>
              <a:off x="0" y="1424092"/>
              <a:ext cx="6085541" cy="1370270"/>
              <a:chOff x="0" y="1424092"/>
              <a:chExt cx="6085541" cy="1370270"/>
            </a:xfrm>
          </p:grpSpPr>
          <p:grpSp>
            <p:nvGrpSpPr>
              <p:cNvPr id="101419" name="Group 6"/>
              <p:cNvGrpSpPr>
                <a:grpSpLocks/>
              </p:cNvGrpSpPr>
              <p:nvPr/>
            </p:nvGrpSpPr>
            <p:grpSpPr bwMode="auto">
              <a:xfrm>
                <a:off x="0" y="1424092"/>
                <a:ext cx="6085541" cy="1370270"/>
                <a:chOff x="0" y="1424092"/>
                <a:chExt cx="6085541" cy="1370270"/>
              </a:xfrm>
            </p:grpSpPr>
            <p:sp>
              <p:nvSpPr>
                <p:cNvPr id="6" name="Freeform 5"/>
                <p:cNvSpPr>
                  <a:spLocks/>
                </p:cNvSpPr>
                <p:nvPr/>
              </p:nvSpPr>
              <p:spPr bwMode="auto">
                <a:xfrm>
                  <a:off x="957366" y="1424092"/>
                  <a:ext cx="738266" cy="1370270"/>
                </a:xfrm>
                <a:custGeom>
                  <a:avLst/>
                  <a:gdLst>
                    <a:gd name="T0" fmla="*/ 0 w 325"/>
                    <a:gd name="T1" fmla="*/ 0 h 603"/>
                    <a:gd name="T2" fmla="*/ 325 w 325"/>
                    <a:gd name="T3" fmla="*/ 316 h 603"/>
                    <a:gd name="T4" fmla="*/ 325 w 325"/>
                    <a:gd name="T5" fmla="*/ 603 h 603"/>
                    <a:gd name="T6" fmla="*/ 0 w 325"/>
                    <a:gd name="T7" fmla="*/ 397 h 603"/>
                    <a:gd name="T8" fmla="*/ 0 w 325"/>
                    <a:gd name="T9" fmla="*/ 0 h 6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5" h="603">
                      <a:moveTo>
                        <a:pt x="0" y="0"/>
                      </a:moveTo>
                      <a:lnTo>
                        <a:pt x="325" y="316"/>
                      </a:lnTo>
                      <a:lnTo>
                        <a:pt x="325" y="603"/>
                      </a:lnTo>
                      <a:lnTo>
                        <a:pt x="0" y="3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  <a:alpha val="80000"/>
                  </a:schemeClr>
                </a:solidFill>
                <a:ln>
                  <a:noFill/>
                </a:ln>
              </p:spPr>
              <p:txBody>
                <a:bodyPr lIns="121920" tIns="60960" rIns="121920" bIns="60960"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400">
                    <a:latin typeface="+mn-lt"/>
                    <a:cs typeface="+mn-ea"/>
                    <a:sym typeface="+mn-lt"/>
                  </a:endParaRPr>
                </a:p>
              </p:txBody>
            </p:sp>
            <p:sp>
              <p:nvSpPr>
                <p:cNvPr id="26" name="Rectangle 25"/>
                <p:cNvSpPr>
                  <a:spLocks noChangeArrowheads="1"/>
                </p:cNvSpPr>
                <p:nvPr/>
              </p:nvSpPr>
              <p:spPr bwMode="auto">
                <a:xfrm>
                  <a:off x="0" y="1424092"/>
                  <a:ext cx="957366" cy="90187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lIns="121920" tIns="60960" rIns="121920" bIns="60960"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400">
                    <a:latin typeface="+mn-lt"/>
                    <a:cs typeface="+mn-ea"/>
                    <a:sym typeface="+mn-lt"/>
                  </a:endParaRPr>
                </a:p>
              </p:txBody>
            </p:sp>
            <p:sp>
              <p:nvSpPr>
                <p:cNvPr id="31" name="Freeform 15"/>
                <p:cNvSpPr>
                  <a:spLocks/>
                </p:cNvSpPr>
                <p:nvPr/>
              </p:nvSpPr>
              <p:spPr bwMode="auto">
                <a:xfrm>
                  <a:off x="1695632" y="2141777"/>
                  <a:ext cx="4389909" cy="652585"/>
                </a:xfrm>
                <a:custGeom>
                  <a:avLst/>
                  <a:gdLst>
                    <a:gd name="T0" fmla="*/ 0 w 1932"/>
                    <a:gd name="T1" fmla="*/ 0 h 287"/>
                    <a:gd name="T2" fmla="*/ 1831 w 1932"/>
                    <a:gd name="T3" fmla="*/ 0 h 287"/>
                    <a:gd name="T4" fmla="*/ 1932 w 1932"/>
                    <a:gd name="T5" fmla="*/ 144 h 287"/>
                    <a:gd name="T6" fmla="*/ 1831 w 1932"/>
                    <a:gd name="T7" fmla="*/ 287 h 287"/>
                    <a:gd name="T8" fmla="*/ 0 w 1932"/>
                    <a:gd name="T9" fmla="*/ 287 h 287"/>
                    <a:gd name="T10" fmla="*/ 0 w 1932"/>
                    <a:gd name="T11" fmla="*/ 0 h 2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932" h="287">
                      <a:moveTo>
                        <a:pt x="0" y="0"/>
                      </a:moveTo>
                      <a:lnTo>
                        <a:pt x="1831" y="0"/>
                      </a:lnTo>
                      <a:lnTo>
                        <a:pt x="1932" y="144"/>
                      </a:lnTo>
                      <a:lnTo>
                        <a:pt x="1831" y="287"/>
                      </a:lnTo>
                      <a:lnTo>
                        <a:pt x="0" y="28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lIns="121920" tIns="60960" rIns="121920" bIns="60960"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400">
                    <a:latin typeface="+mn-lt"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01420" name="Text Box 10"/>
              <p:cNvSpPr txBox="1">
                <a:spLocks noChangeArrowheads="1"/>
              </p:cNvSpPr>
              <p:nvPr/>
            </p:nvSpPr>
            <p:spPr bwMode="auto">
              <a:xfrm>
                <a:off x="234444" y="1679584"/>
                <a:ext cx="545381" cy="4309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0960" tIns="30480" rIns="60960" bIns="30480">
                <a:spAutoFit/>
              </a:bodyPr>
              <a:lstStyle>
                <a:lvl1pPr defTabSz="1449388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defTabSz="1449388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defTabSz="1449388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defTabSz="1449388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defTabSz="1449388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1449388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1449388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1449388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1449388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r>
                  <a:rPr lang="en-US" altLang="zh-CN" sz="2400">
                    <a:solidFill>
                      <a:schemeClr val="bg1"/>
                    </a:solidFill>
                    <a:latin typeface="+mn-lt"/>
                    <a:cs typeface="+mn-ea"/>
                    <a:sym typeface="+mn-lt"/>
                  </a:rPr>
                  <a:t>01</a:t>
                </a:r>
                <a:endParaRPr lang="en-US" altLang="zh-CN">
                  <a:solidFill>
                    <a:schemeClr val="bg1"/>
                  </a:solidFill>
                  <a:latin typeface="+mn-lt"/>
                  <a:cs typeface="+mn-ea"/>
                  <a:sym typeface="+mn-lt"/>
                </a:endParaRPr>
              </a:p>
            </p:txBody>
          </p:sp>
        </p:grpSp>
        <p:sp>
          <p:nvSpPr>
            <p:cNvPr id="101418" name="TextBox 32"/>
            <p:cNvSpPr txBox="1">
              <a:spLocks noChangeArrowheads="1"/>
            </p:cNvSpPr>
            <p:nvPr/>
          </p:nvSpPr>
          <p:spPr bwMode="auto">
            <a:xfrm>
              <a:off x="2866371" y="2371881"/>
              <a:ext cx="2040954" cy="246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zh-CN" altLang="en-US" sz="1600" b="1" dirty="0">
                  <a:solidFill>
                    <a:schemeClr val="bg1"/>
                  </a:solidFill>
                  <a:latin typeface="+mn-lt"/>
                  <a:cs typeface="+mn-ea"/>
                  <a:sym typeface="+mn-lt"/>
                </a:rPr>
                <a:t>输入你的标题</a:t>
              </a:r>
            </a:p>
          </p:txBody>
        </p:sp>
      </p:grp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0" y="2325690"/>
            <a:ext cx="6084888" cy="1131887"/>
            <a:chOff x="0" y="2326242"/>
            <a:chExt cx="6085541" cy="1131665"/>
          </a:xfrm>
        </p:grpSpPr>
        <p:grpSp>
          <p:nvGrpSpPr>
            <p:cNvPr id="101411" name="Group 9"/>
            <p:cNvGrpSpPr>
              <a:grpSpLocks/>
            </p:cNvGrpSpPr>
            <p:nvPr/>
          </p:nvGrpSpPr>
          <p:grpSpPr bwMode="auto">
            <a:xfrm>
              <a:off x="0" y="2326242"/>
              <a:ext cx="6085541" cy="1131665"/>
              <a:chOff x="0" y="2326242"/>
              <a:chExt cx="6085541" cy="1131665"/>
            </a:xfrm>
          </p:grpSpPr>
          <p:sp>
            <p:nvSpPr>
              <p:cNvPr id="2" name="Freeform 1"/>
              <p:cNvSpPr>
                <a:spLocks/>
              </p:cNvSpPr>
              <p:nvPr/>
            </p:nvSpPr>
            <p:spPr bwMode="auto">
              <a:xfrm>
                <a:off x="957366" y="2326242"/>
                <a:ext cx="738266" cy="1131665"/>
              </a:xfrm>
              <a:custGeom>
                <a:avLst/>
                <a:gdLst>
                  <a:gd name="T0" fmla="*/ 0 w 325"/>
                  <a:gd name="T1" fmla="*/ 0 h 498"/>
                  <a:gd name="T2" fmla="*/ 325 w 325"/>
                  <a:gd name="T3" fmla="*/ 206 h 498"/>
                  <a:gd name="T4" fmla="*/ 325 w 325"/>
                  <a:gd name="T5" fmla="*/ 498 h 498"/>
                  <a:gd name="T6" fmla="*/ 0 w 325"/>
                  <a:gd name="T7" fmla="*/ 398 h 498"/>
                  <a:gd name="T8" fmla="*/ 0 w 325"/>
                  <a:gd name="T9" fmla="*/ 0 h 4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5" h="498">
                    <a:moveTo>
                      <a:pt x="0" y="0"/>
                    </a:moveTo>
                    <a:lnTo>
                      <a:pt x="325" y="206"/>
                    </a:lnTo>
                    <a:lnTo>
                      <a:pt x="325" y="498"/>
                    </a:lnTo>
                    <a:lnTo>
                      <a:pt x="0" y="39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  <a:alpha val="80000"/>
                </a:schemeClr>
              </a:solidFill>
              <a:ln>
                <a:noFill/>
              </a:ln>
            </p:spPr>
            <p:txBody>
              <a:bodyPr lIns="121920" tIns="60960" rIns="121920" bIns="60960"/>
              <a:lstStyle/>
              <a:p>
                <a:pPr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ea"/>
                  <a:sym typeface="+mn-lt"/>
                </a:endParaRPr>
              </a:p>
            </p:txBody>
          </p:sp>
          <p:sp>
            <p:nvSpPr>
              <p:cNvPr id="11" name="Rectangle 10"/>
              <p:cNvSpPr>
                <a:spLocks noChangeArrowheads="1"/>
              </p:cNvSpPr>
              <p:nvPr/>
            </p:nvSpPr>
            <p:spPr bwMode="auto">
              <a:xfrm>
                <a:off x="0" y="2326242"/>
                <a:ext cx="957366" cy="90469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lIns="121920" tIns="60960" rIns="121920" bIns="60960"/>
              <a:lstStyle/>
              <a:p>
                <a:pPr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ea"/>
                  <a:sym typeface="+mn-lt"/>
                </a:endParaRPr>
              </a:p>
            </p:txBody>
          </p:sp>
          <p:sp>
            <p:nvSpPr>
              <p:cNvPr id="35" name="Freeform 16"/>
              <p:cNvSpPr>
                <a:spLocks/>
              </p:cNvSpPr>
              <p:nvPr/>
            </p:nvSpPr>
            <p:spPr bwMode="auto">
              <a:xfrm>
                <a:off x="1695632" y="2794462"/>
                <a:ext cx="4389909" cy="663445"/>
              </a:xfrm>
              <a:custGeom>
                <a:avLst/>
                <a:gdLst>
                  <a:gd name="T0" fmla="*/ 0 w 1932"/>
                  <a:gd name="T1" fmla="*/ 0 h 292"/>
                  <a:gd name="T2" fmla="*/ 1831 w 1932"/>
                  <a:gd name="T3" fmla="*/ 0 h 292"/>
                  <a:gd name="T4" fmla="*/ 1932 w 1932"/>
                  <a:gd name="T5" fmla="*/ 149 h 292"/>
                  <a:gd name="T6" fmla="*/ 1831 w 1932"/>
                  <a:gd name="T7" fmla="*/ 292 h 292"/>
                  <a:gd name="T8" fmla="*/ 0 w 1932"/>
                  <a:gd name="T9" fmla="*/ 292 h 292"/>
                  <a:gd name="T10" fmla="*/ 0 w 1932"/>
                  <a:gd name="T11" fmla="*/ 0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32" h="292">
                    <a:moveTo>
                      <a:pt x="0" y="0"/>
                    </a:moveTo>
                    <a:lnTo>
                      <a:pt x="1831" y="0"/>
                    </a:lnTo>
                    <a:lnTo>
                      <a:pt x="1932" y="149"/>
                    </a:lnTo>
                    <a:lnTo>
                      <a:pt x="1831" y="292"/>
                    </a:lnTo>
                    <a:lnTo>
                      <a:pt x="0" y="29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lIns="121920" tIns="60960" rIns="121920" bIns="60960"/>
              <a:lstStyle/>
              <a:p>
                <a:pPr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ea"/>
                  <a:sym typeface="+mn-lt"/>
                </a:endParaRPr>
              </a:p>
            </p:txBody>
          </p:sp>
          <p:sp>
            <p:nvSpPr>
              <p:cNvPr id="101416" name="Text Box 10"/>
              <p:cNvSpPr txBox="1">
                <a:spLocks noChangeArrowheads="1"/>
              </p:cNvSpPr>
              <p:nvPr/>
            </p:nvSpPr>
            <p:spPr bwMode="auto">
              <a:xfrm>
                <a:off x="191046" y="2549783"/>
                <a:ext cx="545381" cy="4308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0960" tIns="30480" rIns="60960" bIns="30480">
                <a:spAutoFit/>
              </a:bodyPr>
              <a:lstStyle>
                <a:lvl1pPr defTabSz="1449388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defTabSz="1449388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defTabSz="1449388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defTabSz="1449388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defTabSz="1449388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1449388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1449388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1449388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1449388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r>
                  <a:rPr lang="en-US" altLang="zh-CN" sz="2400">
                    <a:solidFill>
                      <a:schemeClr val="bg1"/>
                    </a:solidFill>
                    <a:latin typeface="+mn-lt"/>
                    <a:cs typeface="+mn-ea"/>
                    <a:sym typeface="+mn-lt"/>
                  </a:rPr>
                  <a:t>02</a:t>
                </a:r>
                <a:endParaRPr lang="en-US" altLang="zh-CN">
                  <a:solidFill>
                    <a:schemeClr val="bg1"/>
                  </a:solidFill>
                  <a:latin typeface="+mn-lt"/>
                  <a:cs typeface="+mn-ea"/>
                  <a:sym typeface="+mn-lt"/>
                </a:endParaRPr>
              </a:p>
            </p:txBody>
          </p:sp>
        </p:grpSp>
        <p:sp>
          <p:nvSpPr>
            <p:cNvPr id="101412" name="TextBox 33"/>
            <p:cNvSpPr txBox="1">
              <a:spLocks noChangeArrowheads="1"/>
            </p:cNvSpPr>
            <p:nvPr/>
          </p:nvSpPr>
          <p:spPr bwMode="auto">
            <a:xfrm>
              <a:off x="2866371" y="3006070"/>
              <a:ext cx="2040954" cy="246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zh-CN" altLang="en-US" sz="1600" b="1" dirty="0">
                  <a:solidFill>
                    <a:schemeClr val="bg1"/>
                  </a:solidFill>
                  <a:latin typeface="+mn-lt"/>
                  <a:cs typeface="+mn-ea"/>
                  <a:sym typeface="+mn-lt"/>
                </a:rPr>
                <a:t>输入你的标题</a:t>
              </a:r>
            </a:p>
          </p:txBody>
        </p:sp>
      </p:grp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0" y="3230563"/>
            <a:ext cx="6084888" cy="901700"/>
            <a:chOff x="0" y="3230665"/>
            <a:chExt cx="6085541" cy="902151"/>
          </a:xfrm>
        </p:grpSpPr>
        <p:grpSp>
          <p:nvGrpSpPr>
            <p:cNvPr id="101405" name="Group 11"/>
            <p:cNvGrpSpPr>
              <a:grpSpLocks/>
            </p:cNvGrpSpPr>
            <p:nvPr/>
          </p:nvGrpSpPr>
          <p:grpSpPr bwMode="auto">
            <a:xfrm>
              <a:off x="0" y="3230665"/>
              <a:ext cx="6085541" cy="902151"/>
              <a:chOff x="0" y="3230665"/>
              <a:chExt cx="6085541" cy="902151"/>
            </a:xfrm>
          </p:grpSpPr>
          <p:sp>
            <p:nvSpPr>
              <p:cNvPr id="4" name="Freeform 3"/>
              <p:cNvSpPr>
                <a:spLocks/>
              </p:cNvSpPr>
              <p:nvPr/>
            </p:nvSpPr>
            <p:spPr bwMode="auto">
              <a:xfrm>
                <a:off x="957366" y="3230665"/>
                <a:ext cx="738266" cy="902151"/>
              </a:xfrm>
              <a:custGeom>
                <a:avLst/>
                <a:gdLst>
                  <a:gd name="T0" fmla="*/ 0 w 325"/>
                  <a:gd name="T1" fmla="*/ 0 h 397"/>
                  <a:gd name="T2" fmla="*/ 325 w 325"/>
                  <a:gd name="T3" fmla="*/ 100 h 397"/>
                  <a:gd name="T4" fmla="*/ 325 w 325"/>
                  <a:gd name="T5" fmla="*/ 397 h 397"/>
                  <a:gd name="T6" fmla="*/ 0 w 325"/>
                  <a:gd name="T7" fmla="*/ 397 h 397"/>
                  <a:gd name="T8" fmla="*/ 0 w 325"/>
                  <a:gd name="T9" fmla="*/ 0 h 3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5" h="397">
                    <a:moveTo>
                      <a:pt x="0" y="0"/>
                    </a:moveTo>
                    <a:lnTo>
                      <a:pt x="325" y="100"/>
                    </a:lnTo>
                    <a:lnTo>
                      <a:pt x="325" y="397"/>
                    </a:lnTo>
                    <a:lnTo>
                      <a:pt x="0" y="39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  <a:alpha val="80000"/>
                </a:schemeClr>
              </a:solidFill>
              <a:ln>
                <a:noFill/>
              </a:ln>
            </p:spPr>
            <p:txBody>
              <a:bodyPr lIns="121920" tIns="60960" rIns="121920" bIns="60960"/>
              <a:lstStyle/>
              <a:p>
                <a:pPr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ea"/>
                  <a:sym typeface="+mn-lt"/>
                </a:endParaRPr>
              </a:p>
            </p:txBody>
          </p:sp>
          <p:sp>
            <p:nvSpPr>
              <p:cNvPr id="8" name="Rectangle 7"/>
              <p:cNvSpPr>
                <a:spLocks noChangeArrowheads="1"/>
              </p:cNvSpPr>
              <p:nvPr/>
            </p:nvSpPr>
            <p:spPr bwMode="auto">
              <a:xfrm>
                <a:off x="0" y="3230665"/>
                <a:ext cx="957366" cy="902151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lIns="121920" tIns="60960" rIns="121920" bIns="60960"/>
              <a:lstStyle/>
              <a:p>
                <a:pPr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ea"/>
                  <a:sym typeface="+mn-lt"/>
                </a:endParaRPr>
              </a:p>
            </p:txBody>
          </p:sp>
          <p:sp>
            <p:nvSpPr>
              <p:cNvPr id="39" name="Freeform 18"/>
              <p:cNvSpPr>
                <a:spLocks/>
              </p:cNvSpPr>
              <p:nvPr/>
            </p:nvSpPr>
            <p:spPr bwMode="auto">
              <a:xfrm>
                <a:off x="1695632" y="3457791"/>
                <a:ext cx="4389909" cy="675025"/>
              </a:xfrm>
              <a:custGeom>
                <a:avLst/>
                <a:gdLst>
                  <a:gd name="T0" fmla="*/ 0 w 1932"/>
                  <a:gd name="T1" fmla="*/ 0 h 293"/>
                  <a:gd name="T2" fmla="*/ 1831 w 1932"/>
                  <a:gd name="T3" fmla="*/ 0 h 293"/>
                  <a:gd name="T4" fmla="*/ 1932 w 1932"/>
                  <a:gd name="T5" fmla="*/ 149 h 293"/>
                  <a:gd name="T6" fmla="*/ 1831 w 1932"/>
                  <a:gd name="T7" fmla="*/ 293 h 293"/>
                  <a:gd name="T8" fmla="*/ 0 w 1932"/>
                  <a:gd name="T9" fmla="*/ 293 h 293"/>
                  <a:gd name="T10" fmla="*/ 0 w 1932"/>
                  <a:gd name="T11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32" h="293">
                    <a:moveTo>
                      <a:pt x="0" y="0"/>
                    </a:moveTo>
                    <a:lnTo>
                      <a:pt x="1831" y="0"/>
                    </a:lnTo>
                    <a:lnTo>
                      <a:pt x="1932" y="149"/>
                    </a:lnTo>
                    <a:lnTo>
                      <a:pt x="1831" y="293"/>
                    </a:lnTo>
                    <a:lnTo>
                      <a:pt x="0" y="29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lIns="121920" tIns="60960" rIns="121920" bIns="60960"/>
              <a:lstStyle/>
              <a:p>
                <a:pPr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ea"/>
                  <a:sym typeface="+mn-lt"/>
                </a:endParaRPr>
              </a:p>
            </p:txBody>
          </p:sp>
          <p:sp>
            <p:nvSpPr>
              <p:cNvPr id="101410" name="Text Box 10"/>
              <p:cNvSpPr txBox="1">
                <a:spLocks noChangeArrowheads="1"/>
              </p:cNvSpPr>
              <p:nvPr/>
            </p:nvSpPr>
            <p:spPr bwMode="auto">
              <a:xfrm>
                <a:off x="191046" y="3437666"/>
                <a:ext cx="545381" cy="4311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0960" tIns="30480" rIns="60960" bIns="30480">
                <a:spAutoFit/>
              </a:bodyPr>
              <a:lstStyle>
                <a:lvl1pPr defTabSz="1449388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defTabSz="1449388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defTabSz="1449388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defTabSz="1449388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defTabSz="1449388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1449388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1449388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1449388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1449388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r>
                  <a:rPr lang="en-US" altLang="zh-CN" sz="2400">
                    <a:solidFill>
                      <a:schemeClr val="bg1"/>
                    </a:solidFill>
                    <a:latin typeface="+mn-lt"/>
                    <a:cs typeface="+mn-ea"/>
                    <a:sym typeface="+mn-lt"/>
                  </a:rPr>
                  <a:t>03</a:t>
                </a:r>
                <a:endParaRPr lang="en-US" altLang="zh-CN">
                  <a:solidFill>
                    <a:schemeClr val="bg1"/>
                  </a:solidFill>
                  <a:latin typeface="+mn-lt"/>
                  <a:cs typeface="+mn-ea"/>
                  <a:sym typeface="+mn-lt"/>
                </a:endParaRPr>
              </a:p>
            </p:txBody>
          </p:sp>
        </p:grpSp>
        <p:sp>
          <p:nvSpPr>
            <p:cNvPr id="101406" name="TextBox 36"/>
            <p:cNvSpPr txBox="1">
              <a:spLocks noChangeArrowheads="1"/>
            </p:cNvSpPr>
            <p:nvPr/>
          </p:nvSpPr>
          <p:spPr bwMode="auto">
            <a:xfrm>
              <a:off x="2866371" y="3651275"/>
              <a:ext cx="2040954" cy="246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zh-CN" altLang="en-US" sz="1600" b="1" dirty="0">
                  <a:solidFill>
                    <a:schemeClr val="bg1"/>
                  </a:solidFill>
                  <a:latin typeface="+mn-lt"/>
                  <a:cs typeface="+mn-ea"/>
                  <a:sym typeface="+mn-lt"/>
                </a:rPr>
                <a:t>输入你的标题</a:t>
              </a:r>
            </a:p>
          </p:txBody>
        </p:sp>
      </p:grpSp>
      <p:grpSp>
        <p:nvGrpSpPr>
          <p:cNvPr id="21" name="Group 20"/>
          <p:cNvGrpSpPr>
            <a:grpSpLocks/>
          </p:cNvGrpSpPr>
          <p:nvPr/>
        </p:nvGrpSpPr>
        <p:grpSpPr bwMode="auto">
          <a:xfrm>
            <a:off x="0" y="4132264"/>
            <a:ext cx="6084888" cy="893762"/>
            <a:chOff x="0" y="4132816"/>
            <a:chExt cx="6085541" cy="893062"/>
          </a:xfrm>
        </p:grpSpPr>
        <p:grpSp>
          <p:nvGrpSpPr>
            <p:cNvPr id="101399" name="Group 12"/>
            <p:cNvGrpSpPr>
              <a:grpSpLocks/>
            </p:cNvGrpSpPr>
            <p:nvPr/>
          </p:nvGrpSpPr>
          <p:grpSpPr bwMode="auto">
            <a:xfrm>
              <a:off x="0" y="4132816"/>
              <a:ext cx="6085541" cy="893062"/>
              <a:chOff x="0" y="4132816"/>
              <a:chExt cx="6085541" cy="893062"/>
            </a:xfrm>
          </p:grpSpPr>
          <p:sp>
            <p:nvSpPr>
              <p:cNvPr id="5" name="Freeform 4"/>
              <p:cNvSpPr>
                <a:spLocks/>
              </p:cNvSpPr>
              <p:nvPr/>
            </p:nvSpPr>
            <p:spPr bwMode="auto">
              <a:xfrm>
                <a:off x="957366" y="4132816"/>
                <a:ext cx="738266" cy="893062"/>
              </a:xfrm>
              <a:custGeom>
                <a:avLst/>
                <a:gdLst>
                  <a:gd name="T0" fmla="*/ 0 w 325"/>
                  <a:gd name="T1" fmla="*/ 393 h 393"/>
                  <a:gd name="T2" fmla="*/ 325 w 325"/>
                  <a:gd name="T3" fmla="*/ 293 h 393"/>
                  <a:gd name="T4" fmla="*/ 325 w 325"/>
                  <a:gd name="T5" fmla="*/ 0 h 393"/>
                  <a:gd name="T6" fmla="*/ 0 w 325"/>
                  <a:gd name="T7" fmla="*/ 0 h 393"/>
                  <a:gd name="T8" fmla="*/ 0 w 325"/>
                  <a:gd name="T9" fmla="*/ 393 h 3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5" h="393">
                    <a:moveTo>
                      <a:pt x="0" y="393"/>
                    </a:moveTo>
                    <a:lnTo>
                      <a:pt x="325" y="293"/>
                    </a:lnTo>
                    <a:lnTo>
                      <a:pt x="325" y="0"/>
                    </a:lnTo>
                    <a:lnTo>
                      <a:pt x="0" y="0"/>
                    </a:lnTo>
                    <a:lnTo>
                      <a:pt x="0" y="393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  <a:alpha val="80000"/>
                </a:schemeClr>
              </a:solidFill>
              <a:ln>
                <a:noFill/>
              </a:ln>
            </p:spPr>
            <p:txBody>
              <a:bodyPr lIns="121920" tIns="60960" rIns="121920" bIns="60960"/>
              <a:lstStyle/>
              <a:p>
                <a:pPr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ea"/>
                  <a:sym typeface="+mn-lt"/>
                </a:endParaRPr>
              </a:p>
            </p:txBody>
          </p:sp>
          <p:sp>
            <p:nvSpPr>
              <p:cNvPr id="20" name="Rectangle 19"/>
              <p:cNvSpPr>
                <a:spLocks noChangeArrowheads="1"/>
              </p:cNvSpPr>
              <p:nvPr/>
            </p:nvSpPr>
            <p:spPr bwMode="auto">
              <a:xfrm>
                <a:off x="0" y="4132816"/>
                <a:ext cx="957366" cy="893062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lIns="121920" tIns="60960" rIns="121920" bIns="60960"/>
              <a:lstStyle/>
              <a:p>
                <a:pPr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solidFill>
                    <a:srgbClr val="3CBD9C"/>
                  </a:solidFill>
                  <a:latin typeface="+mn-lt"/>
                  <a:cs typeface="+mn-ea"/>
                  <a:sym typeface="+mn-lt"/>
                </a:endParaRPr>
              </a:p>
            </p:txBody>
          </p:sp>
          <p:sp>
            <p:nvSpPr>
              <p:cNvPr id="43" name="Freeform 19"/>
              <p:cNvSpPr>
                <a:spLocks/>
              </p:cNvSpPr>
              <p:nvPr/>
            </p:nvSpPr>
            <p:spPr bwMode="auto">
              <a:xfrm>
                <a:off x="1695632" y="4132816"/>
                <a:ext cx="4389909" cy="664641"/>
              </a:xfrm>
              <a:custGeom>
                <a:avLst/>
                <a:gdLst>
                  <a:gd name="T0" fmla="*/ 0 w 1932"/>
                  <a:gd name="T1" fmla="*/ 288 h 288"/>
                  <a:gd name="T2" fmla="*/ 1831 w 1932"/>
                  <a:gd name="T3" fmla="*/ 288 h 288"/>
                  <a:gd name="T4" fmla="*/ 1932 w 1932"/>
                  <a:gd name="T5" fmla="*/ 144 h 288"/>
                  <a:gd name="T6" fmla="*/ 1831 w 1932"/>
                  <a:gd name="T7" fmla="*/ 0 h 288"/>
                  <a:gd name="T8" fmla="*/ 0 w 1932"/>
                  <a:gd name="T9" fmla="*/ 0 h 288"/>
                  <a:gd name="T10" fmla="*/ 0 w 1932"/>
                  <a:gd name="T11" fmla="*/ 288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32" h="288">
                    <a:moveTo>
                      <a:pt x="0" y="288"/>
                    </a:moveTo>
                    <a:lnTo>
                      <a:pt x="1831" y="288"/>
                    </a:lnTo>
                    <a:lnTo>
                      <a:pt x="1932" y="144"/>
                    </a:lnTo>
                    <a:lnTo>
                      <a:pt x="1831" y="0"/>
                    </a:lnTo>
                    <a:lnTo>
                      <a:pt x="0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lIns="121920" tIns="60960" rIns="121920" bIns="60960"/>
              <a:lstStyle/>
              <a:p>
                <a:pPr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solidFill>
                    <a:srgbClr val="3CBD9C"/>
                  </a:solidFill>
                  <a:latin typeface="+mn-lt"/>
                  <a:cs typeface="+mn-ea"/>
                  <a:sym typeface="+mn-lt"/>
                </a:endParaRPr>
              </a:p>
            </p:txBody>
          </p:sp>
          <p:sp>
            <p:nvSpPr>
              <p:cNvPr id="101404" name="Text Box 10"/>
              <p:cNvSpPr txBox="1">
                <a:spLocks noChangeArrowheads="1"/>
              </p:cNvSpPr>
              <p:nvPr/>
            </p:nvSpPr>
            <p:spPr bwMode="auto">
              <a:xfrm>
                <a:off x="205653" y="4335294"/>
                <a:ext cx="545381" cy="4305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0960" tIns="30480" rIns="60960" bIns="30480">
                <a:spAutoFit/>
              </a:bodyPr>
              <a:lstStyle>
                <a:lvl1pPr defTabSz="1449388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defTabSz="1449388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defTabSz="1449388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defTabSz="1449388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defTabSz="1449388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1449388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1449388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1449388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1449388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r>
                  <a:rPr lang="en-US" altLang="zh-CN" sz="2400">
                    <a:solidFill>
                      <a:schemeClr val="bg1"/>
                    </a:solidFill>
                    <a:latin typeface="+mn-lt"/>
                    <a:cs typeface="+mn-ea"/>
                    <a:sym typeface="+mn-lt"/>
                  </a:rPr>
                  <a:t>04</a:t>
                </a:r>
                <a:endParaRPr lang="en-US" altLang="zh-CN">
                  <a:solidFill>
                    <a:schemeClr val="bg1"/>
                  </a:solidFill>
                  <a:latin typeface="+mn-lt"/>
                  <a:cs typeface="+mn-ea"/>
                  <a:sym typeface="+mn-lt"/>
                </a:endParaRPr>
              </a:p>
            </p:txBody>
          </p:sp>
        </p:grpSp>
        <p:sp>
          <p:nvSpPr>
            <p:cNvPr id="101400" name="TextBox 37"/>
            <p:cNvSpPr txBox="1">
              <a:spLocks noChangeArrowheads="1"/>
            </p:cNvSpPr>
            <p:nvPr/>
          </p:nvSpPr>
          <p:spPr bwMode="auto">
            <a:xfrm>
              <a:off x="2762250" y="4337019"/>
              <a:ext cx="2298700" cy="2460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zh-CN" altLang="en-US" sz="1600" b="1" dirty="0">
                  <a:solidFill>
                    <a:schemeClr val="bg1"/>
                  </a:solidFill>
                  <a:latin typeface="+mn-lt"/>
                  <a:cs typeface="+mn-ea"/>
                  <a:sym typeface="+mn-lt"/>
                </a:rPr>
                <a:t>输入你的标题</a:t>
              </a:r>
            </a:p>
          </p:txBody>
        </p:sp>
      </p:grpSp>
      <p:grpSp>
        <p:nvGrpSpPr>
          <p:cNvPr id="19" name="Group 18"/>
          <p:cNvGrpSpPr>
            <a:grpSpLocks/>
          </p:cNvGrpSpPr>
          <p:nvPr/>
        </p:nvGrpSpPr>
        <p:grpSpPr bwMode="auto">
          <a:xfrm>
            <a:off x="0" y="4797427"/>
            <a:ext cx="6084888" cy="1133475"/>
            <a:chOff x="0" y="4797888"/>
            <a:chExt cx="6085541" cy="1132413"/>
          </a:xfrm>
        </p:grpSpPr>
        <p:grpSp>
          <p:nvGrpSpPr>
            <p:cNvPr id="101393" name="Group 14"/>
            <p:cNvGrpSpPr>
              <a:grpSpLocks/>
            </p:cNvGrpSpPr>
            <p:nvPr/>
          </p:nvGrpSpPr>
          <p:grpSpPr bwMode="auto">
            <a:xfrm>
              <a:off x="0" y="4797888"/>
              <a:ext cx="6085541" cy="1132413"/>
              <a:chOff x="0" y="4797888"/>
              <a:chExt cx="6085541" cy="1132413"/>
            </a:xfrm>
          </p:grpSpPr>
          <p:sp>
            <p:nvSpPr>
              <p:cNvPr id="3" name="Freeform 2"/>
              <p:cNvSpPr>
                <a:spLocks/>
              </p:cNvSpPr>
              <p:nvPr/>
            </p:nvSpPr>
            <p:spPr bwMode="auto">
              <a:xfrm>
                <a:off x="957366" y="4797888"/>
                <a:ext cx="738266" cy="1132413"/>
              </a:xfrm>
              <a:custGeom>
                <a:avLst/>
                <a:gdLst>
                  <a:gd name="T0" fmla="*/ 0 w 325"/>
                  <a:gd name="T1" fmla="*/ 498 h 498"/>
                  <a:gd name="T2" fmla="*/ 325 w 325"/>
                  <a:gd name="T3" fmla="*/ 292 h 498"/>
                  <a:gd name="T4" fmla="*/ 325 w 325"/>
                  <a:gd name="T5" fmla="*/ 0 h 498"/>
                  <a:gd name="T6" fmla="*/ 0 w 325"/>
                  <a:gd name="T7" fmla="*/ 100 h 498"/>
                  <a:gd name="T8" fmla="*/ 0 w 325"/>
                  <a:gd name="T9" fmla="*/ 498 h 4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5" h="498">
                    <a:moveTo>
                      <a:pt x="0" y="498"/>
                    </a:moveTo>
                    <a:lnTo>
                      <a:pt x="325" y="292"/>
                    </a:lnTo>
                    <a:lnTo>
                      <a:pt x="325" y="0"/>
                    </a:lnTo>
                    <a:lnTo>
                      <a:pt x="0" y="100"/>
                    </a:lnTo>
                    <a:lnTo>
                      <a:pt x="0" y="498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  <a:alpha val="80000"/>
                </a:schemeClr>
              </a:solidFill>
              <a:ln>
                <a:noFill/>
              </a:ln>
            </p:spPr>
            <p:txBody>
              <a:bodyPr lIns="121920" tIns="60960" rIns="121920" bIns="60960"/>
              <a:lstStyle/>
              <a:p>
                <a:pPr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ea"/>
                  <a:sym typeface="+mn-lt"/>
                </a:endParaRPr>
              </a:p>
            </p:txBody>
          </p:sp>
          <p:sp>
            <p:nvSpPr>
              <p:cNvPr id="14" name="Rectangle 13"/>
              <p:cNvSpPr>
                <a:spLocks noChangeArrowheads="1"/>
              </p:cNvSpPr>
              <p:nvPr/>
            </p:nvSpPr>
            <p:spPr bwMode="auto">
              <a:xfrm>
                <a:off x="0" y="5026274"/>
                <a:ext cx="957366" cy="904027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lIns="121920" tIns="60960" rIns="121920" bIns="60960"/>
              <a:lstStyle/>
              <a:p>
                <a:pPr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ea"/>
                  <a:sym typeface="+mn-lt"/>
                </a:endParaRPr>
              </a:p>
            </p:txBody>
          </p:sp>
          <p:sp>
            <p:nvSpPr>
              <p:cNvPr id="47" name="Freeform 17"/>
              <p:cNvSpPr>
                <a:spLocks/>
              </p:cNvSpPr>
              <p:nvPr/>
            </p:nvSpPr>
            <p:spPr bwMode="auto">
              <a:xfrm>
                <a:off x="1695632" y="4797888"/>
                <a:ext cx="4389909" cy="662953"/>
              </a:xfrm>
              <a:custGeom>
                <a:avLst/>
                <a:gdLst>
                  <a:gd name="T0" fmla="*/ 0 w 1932"/>
                  <a:gd name="T1" fmla="*/ 292 h 292"/>
                  <a:gd name="T2" fmla="*/ 1831 w 1932"/>
                  <a:gd name="T3" fmla="*/ 292 h 292"/>
                  <a:gd name="T4" fmla="*/ 1932 w 1932"/>
                  <a:gd name="T5" fmla="*/ 143 h 292"/>
                  <a:gd name="T6" fmla="*/ 1831 w 1932"/>
                  <a:gd name="T7" fmla="*/ 0 h 292"/>
                  <a:gd name="T8" fmla="*/ 0 w 1932"/>
                  <a:gd name="T9" fmla="*/ 0 h 292"/>
                  <a:gd name="T10" fmla="*/ 0 w 1932"/>
                  <a:gd name="T11" fmla="*/ 292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32" h="292">
                    <a:moveTo>
                      <a:pt x="0" y="292"/>
                    </a:moveTo>
                    <a:lnTo>
                      <a:pt x="1831" y="292"/>
                    </a:lnTo>
                    <a:lnTo>
                      <a:pt x="1932" y="143"/>
                    </a:lnTo>
                    <a:lnTo>
                      <a:pt x="1831" y="0"/>
                    </a:lnTo>
                    <a:lnTo>
                      <a:pt x="0" y="0"/>
                    </a:lnTo>
                    <a:lnTo>
                      <a:pt x="0" y="292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lIns="121920" tIns="60960" rIns="121920" bIns="60960"/>
              <a:lstStyle/>
              <a:p>
                <a:pPr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ea"/>
                  <a:sym typeface="+mn-lt"/>
                </a:endParaRPr>
              </a:p>
            </p:txBody>
          </p:sp>
          <p:sp>
            <p:nvSpPr>
              <p:cNvPr id="101398" name="Text Box 10"/>
              <p:cNvSpPr txBox="1">
                <a:spLocks noChangeArrowheads="1"/>
              </p:cNvSpPr>
              <p:nvPr/>
            </p:nvSpPr>
            <p:spPr bwMode="auto">
              <a:xfrm>
                <a:off x="205651" y="5275834"/>
                <a:ext cx="545381" cy="4304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0960" tIns="30480" rIns="60960" bIns="30480">
                <a:spAutoFit/>
              </a:bodyPr>
              <a:lstStyle>
                <a:lvl1pPr defTabSz="1449388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defTabSz="1449388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defTabSz="1449388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defTabSz="1449388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defTabSz="1449388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1449388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1449388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1449388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1449388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r>
                  <a:rPr lang="en-US" altLang="zh-CN" sz="2400">
                    <a:solidFill>
                      <a:schemeClr val="bg1"/>
                    </a:solidFill>
                    <a:latin typeface="+mn-lt"/>
                    <a:cs typeface="+mn-ea"/>
                    <a:sym typeface="+mn-lt"/>
                  </a:rPr>
                  <a:t>05</a:t>
                </a:r>
                <a:endParaRPr lang="en-US" altLang="zh-CN">
                  <a:solidFill>
                    <a:schemeClr val="bg1"/>
                  </a:solidFill>
                  <a:latin typeface="+mn-lt"/>
                  <a:cs typeface="+mn-ea"/>
                  <a:sym typeface="+mn-lt"/>
                </a:endParaRPr>
              </a:p>
            </p:txBody>
          </p:sp>
        </p:grpSp>
        <p:sp>
          <p:nvSpPr>
            <p:cNvPr id="101394" name="TextBox 40"/>
            <p:cNvSpPr txBox="1">
              <a:spLocks noChangeArrowheads="1"/>
            </p:cNvSpPr>
            <p:nvPr/>
          </p:nvSpPr>
          <p:spPr bwMode="auto">
            <a:xfrm>
              <a:off x="2866371" y="5006550"/>
              <a:ext cx="2040954" cy="2459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zh-CN" altLang="en-US" sz="1600" b="1" dirty="0">
                  <a:solidFill>
                    <a:schemeClr val="bg1"/>
                  </a:solidFill>
                  <a:latin typeface="+mn-lt"/>
                  <a:cs typeface="+mn-ea"/>
                  <a:sym typeface="+mn-lt"/>
                </a:rPr>
                <a:t>输入你的标题</a:t>
              </a:r>
            </a:p>
          </p:txBody>
        </p:sp>
      </p:grpSp>
      <p:sp>
        <p:nvSpPr>
          <p:cNvPr id="45" name="矩形 44"/>
          <p:cNvSpPr/>
          <p:nvPr/>
        </p:nvSpPr>
        <p:spPr>
          <a:xfrm>
            <a:off x="4141655" y="0"/>
            <a:ext cx="3908692" cy="647700"/>
          </a:xfrm>
          <a:prstGeom prst="rect">
            <a:avLst/>
          </a:prstGeom>
          <a:solidFill>
            <a:srgbClr val="7DD7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等腰三角形 45"/>
          <p:cNvSpPr/>
          <p:nvPr/>
        </p:nvSpPr>
        <p:spPr>
          <a:xfrm flipV="1">
            <a:off x="8035741" y="0"/>
            <a:ext cx="346259" cy="647700"/>
          </a:xfrm>
          <a:prstGeom prst="triangle">
            <a:avLst>
              <a:gd name="adj" fmla="val 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等腰三角形 49"/>
          <p:cNvSpPr/>
          <p:nvPr/>
        </p:nvSpPr>
        <p:spPr>
          <a:xfrm flipH="1" flipV="1">
            <a:off x="3795396" y="0"/>
            <a:ext cx="346259" cy="647700"/>
          </a:xfrm>
          <a:prstGeom prst="triangle">
            <a:avLst>
              <a:gd name="adj" fmla="val 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PA_文本框 7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649453" y="127441"/>
            <a:ext cx="28931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0960" tIns="30480" rIns="60960" bIns="3048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450940"/>
            <a:r>
              <a:rPr lang="zh-CN" altLang="en-US" sz="2400" b="1" spc="300" dirty="0">
                <a:solidFill>
                  <a:schemeClr val="bg1"/>
                </a:solidFill>
                <a:cs typeface="+mn-ea"/>
                <a:sym typeface="+mn-lt"/>
              </a:rPr>
              <a:t>在此输入你的标题</a:t>
            </a:r>
            <a:endParaRPr lang="en-CA" sz="2400" b="1" spc="3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2" name="PA_文本框 7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727200" y="736939"/>
            <a:ext cx="8737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0960" tIns="30480" rIns="60960" bIns="30480" anchor="ctr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450940">
              <a:lnSpc>
                <a:spcPct val="130000"/>
              </a:lnSpc>
            </a:pP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PPT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模板对于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PPT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就像衣服对于人。这里输入你要写的文字作为填充文本吧！这里输入你要写的文字作为填充文本吧！这里输入你要写的文字作为填充文本吧！。同时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PPT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模板可以让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PPT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思路更清晰、逻辑更严谨，更方便处理图表、文字、图片等内容。</a:t>
            </a:r>
            <a:endParaRPr lang="en-US" sz="1000" i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89142996"/>
      </p:ext>
    </p:extLst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283200" y="2931161"/>
            <a:ext cx="2946400" cy="972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30000"/>
              </a:lnSpc>
            </a:pPr>
            <a:r>
              <a:rPr lang="zh-CN" altLang="en-US" sz="1400" b="1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/>
                <a:cs typeface="+mn-ea"/>
                <a:sym typeface="+mn-lt"/>
              </a:rPr>
              <a:t>输入你的标题</a:t>
            </a:r>
            <a:endParaRPr lang="en-US" altLang="zh-CN" sz="1400" b="1" dirty="0">
              <a:solidFill>
                <a:prstClr val="black">
                  <a:lumMod val="65000"/>
                  <a:lumOff val="35000"/>
                </a:prstClr>
              </a:solidFill>
              <a:latin typeface="微软雅黑"/>
              <a:cs typeface="+mn-ea"/>
              <a:sym typeface="+mn-lt"/>
            </a:endParaRPr>
          </a:p>
          <a:p>
            <a:pPr lvl="0" algn="ctr">
              <a:lnSpc>
                <a:spcPct val="130000"/>
              </a:lnSpc>
            </a:pPr>
            <a:r>
              <a:rPr lang="zh-CN" altLang="en-US" sz="10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/>
                <a:cs typeface="+mn-ea"/>
                <a:sym typeface="+mn-lt"/>
              </a:rPr>
              <a:t>这里输入你要写的文字作为填充文本吧！这里输入你要写的文字作为填充文本吧！这里输入你要写的文字作为填充文本吧！</a:t>
            </a:r>
            <a:endParaRPr lang="en-US" altLang="zh-CN" sz="700" dirty="0">
              <a:solidFill>
                <a:prstClr val="black">
                  <a:lumMod val="65000"/>
                  <a:lumOff val="35000"/>
                </a:prstClr>
              </a:solidFill>
              <a:latin typeface="微软雅黑"/>
              <a:cs typeface="+mn-ea"/>
              <a:sym typeface="+mn-lt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352391" y="2108201"/>
            <a:ext cx="808023" cy="780916"/>
          </a:xfrm>
          <a:prstGeom prst="roundRect">
            <a:avLst>
              <a:gd name="adj" fmla="val 1144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cs typeface="+mn-ea"/>
              <a:sym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283200" y="5143204"/>
            <a:ext cx="2946400" cy="972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30000"/>
              </a:lnSpc>
            </a:pPr>
            <a:r>
              <a:rPr lang="zh-CN" altLang="en-US" sz="1400" b="1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/>
                <a:cs typeface="+mn-ea"/>
                <a:sym typeface="+mn-lt"/>
              </a:rPr>
              <a:t>输入你的标题</a:t>
            </a:r>
            <a:endParaRPr lang="en-US" altLang="zh-CN" sz="1400" b="1" dirty="0">
              <a:solidFill>
                <a:prstClr val="black">
                  <a:lumMod val="65000"/>
                  <a:lumOff val="35000"/>
                </a:prstClr>
              </a:solidFill>
              <a:latin typeface="微软雅黑"/>
              <a:cs typeface="+mn-ea"/>
              <a:sym typeface="+mn-lt"/>
            </a:endParaRPr>
          </a:p>
          <a:p>
            <a:pPr lvl="0" algn="ctr">
              <a:lnSpc>
                <a:spcPct val="130000"/>
              </a:lnSpc>
            </a:pPr>
            <a:r>
              <a:rPr lang="zh-CN" altLang="en-US" sz="10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/>
                <a:cs typeface="+mn-ea"/>
                <a:sym typeface="+mn-lt"/>
              </a:rPr>
              <a:t>这里输入你要写的文字作为填充文本吧！这里输入你要写的文字作为填充文本吧！这里输入你要写的文字作为填充文本吧！</a:t>
            </a:r>
            <a:endParaRPr lang="en-US" altLang="zh-CN" sz="700" dirty="0">
              <a:solidFill>
                <a:prstClr val="black">
                  <a:lumMod val="65000"/>
                  <a:lumOff val="35000"/>
                </a:prstClr>
              </a:solidFill>
              <a:latin typeface="微软雅黑"/>
              <a:cs typeface="+mn-ea"/>
              <a:sym typeface="+mn-lt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352391" y="4320243"/>
            <a:ext cx="808023" cy="780916"/>
          </a:xfrm>
          <a:prstGeom prst="roundRect">
            <a:avLst>
              <a:gd name="adj" fmla="val 11445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cs typeface="+mn-ea"/>
              <a:sym typeface="+mn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432800" y="2931161"/>
            <a:ext cx="2946400" cy="972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30000"/>
              </a:lnSpc>
            </a:pPr>
            <a:r>
              <a:rPr lang="zh-CN" altLang="en-US" sz="1400" b="1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/>
                <a:cs typeface="+mn-ea"/>
                <a:sym typeface="+mn-lt"/>
              </a:rPr>
              <a:t>输入你的标题</a:t>
            </a:r>
            <a:endParaRPr lang="en-US" altLang="zh-CN" sz="1400" b="1" dirty="0">
              <a:solidFill>
                <a:prstClr val="black">
                  <a:lumMod val="65000"/>
                  <a:lumOff val="35000"/>
                </a:prstClr>
              </a:solidFill>
              <a:latin typeface="微软雅黑"/>
              <a:cs typeface="+mn-ea"/>
              <a:sym typeface="+mn-lt"/>
            </a:endParaRPr>
          </a:p>
          <a:p>
            <a:pPr lvl="0" algn="ctr">
              <a:lnSpc>
                <a:spcPct val="130000"/>
              </a:lnSpc>
            </a:pPr>
            <a:r>
              <a:rPr lang="zh-CN" altLang="en-US" sz="10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/>
                <a:cs typeface="+mn-ea"/>
                <a:sym typeface="+mn-lt"/>
              </a:rPr>
              <a:t>这里输入你要写的文字作为填充文本吧！这里输入你要写的文字作为填充文本吧！这里输入你要写的文字作为填充文本吧！</a:t>
            </a:r>
            <a:endParaRPr lang="en-US" altLang="zh-CN" sz="700" dirty="0">
              <a:solidFill>
                <a:prstClr val="black">
                  <a:lumMod val="65000"/>
                  <a:lumOff val="35000"/>
                </a:prstClr>
              </a:solidFill>
              <a:latin typeface="微软雅黑"/>
              <a:cs typeface="+mn-ea"/>
              <a:sym typeface="+mn-lt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9501991" y="2108201"/>
            <a:ext cx="808023" cy="780916"/>
          </a:xfrm>
          <a:prstGeom prst="roundRect">
            <a:avLst>
              <a:gd name="adj" fmla="val 11445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cs typeface="+mn-ea"/>
              <a:sym typeface="+mn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432800" y="5143204"/>
            <a:ext cx="2946400" cy="972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30000"/>
              </a:lnSpc>
            </a:pPr>
            <a:r>
              <a:rPr lang="zh-CN" altLang="en-US" sz="1400" b="1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/>
                <a:cs typeface="+mn-ea"/>
                <a:sym typeface="+mn-lt"/>
              </a:rPr>
              <a:t>输入你的标题</a:t>
            </a:r>
            <a:endParaRPr lang="en-US" altLang="zh-CN" sz="1400" b="1" dirty="0">
              <a:solidFill>
                <a:prstClr val="black">
                  <a:lumMod val="65000"/>
                  <a:lumOff val="35000"/>
                </a:prstClr>
              </a:solidFill>
              <a:latin typeface="微软雅黑"/>
              <a:cs typeface="+mn-ea"/>
              <a:sym typeface="+mn-lt"/>
            </a:endParaRPr>
          </a:p>
          <a:p>
            <a:pPr lvl="0" algn="ctr">
              <a:lnSpc>
                <a:spcPct val="130000"/>
              </a:lnSpc>
            </a:pPr>
            <a:r>
              <a:rPr lang="zh-CN" altLang="en-US" sz="10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/>
                <a:cs typeface="+mn-ea"/>
                <a:sym typeface="+mn-lt"/>
              </a:rPr>
              <a:t>这里输入你要写的文字作为填充文本吧！这里输入你要写的文字作为填充文本吧！这里输入你要写的文字作为填充文本吧！</a:t>
            </a:r>
            <a:endParaRPr lang="en-US" altLang="zh-CN" sz="700" dirty="0">
              <a:solidFill>
                <a:prstClr val="black">
                  <a:lumMod val="65000"/>
                  <a:lumOff val="35000"/>
                </a:prstClr>
              </a:solidFill>
              <a:latin typeface="微软雅黑"/>
              <a:cs typeface="+mn-ea"/>
              <a:sym typeface="+mn-lt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9501991" y="4320243"/>
            <a:ext cx="808023" cy="780916"/>
          </a:xfrm>
          <a:prstGeom prst="roundRect">
            <a:avLst>
              <a:gd name="adj" fmla="val 11445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cs typeface="+mn-ea"/>
              <a:sym typeface="+mn-lt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9619787" y="4552883"/>
            <a:ext cx="572429" cy="311812"/>
            <a:chOff x="6750050" y="3321051"/>
            <a:chExt cx="195263" cy="106363"/>
          </a:xfrm>
          <a:solidFill>
            <a:schemeClr val="bg1"/>
          </a:solidFill>
        </p:grpSpPr>
        <p:sp>
          <p:nvSpPr>
            <p:cNvPr id="16" name="Freeform 30"/>
            <p:cNvSpPr>
              <a:spLocks noEditPoints="1"/>
            </p:cNvSpPr>
            <p:nvPr/>
          </p:nvSpPr>
          <p:spPr bwMode="auto">
            <a:xfrm>
              <a:off x="6750050" y="3321051"/>
              <a:ext cx="141288" cy="106363"/>
            </a:xfrm>
            <a:custGeom>
              <a:avLst/>
              <a:gdLst>
                <a:gd name="T0" fmla="*/ 26 w 87"/>
                <a:gd name="T1" fmla="*/ 23 h 65"/>
                <a:gd name="T2" fmla="*/ 26 w 87"/>
                <a:gd name="T3" fmla="*/ 33 h 65"/>
                <a:gd name="T4" fmla="*/ 8 w 87"/>
                <a:gd name="T5" fmla="*/ 17 h 65"/>
                <a:gd name="T6" fmla="*/ 8 w 87"/>
                <a:gd name="T7" fmla="*/ 0 h 65"/>
                <a:gd name="T8" fmla="*/ 0 w 87"/>
                <a:gd name="T9" fmla="*/ 0 h 65"/>
                <a:gd name="T10" fmla="*/ 0 w 87"/>
                <a:gd name="T11" fmla="*/ 17 h 65"/>
                <a:gd name="T12" fmla="*/ 26 w 87"/>
                <a:gd name="T13" fmla="*/ 42 h 65"/>
                <a:gd name="T14" fmla="*/ 26 w 87"/>
                <a:gd name="T15" fmla="*/ 42 h 65"/>
                <a:gd name="T16" fmla="*/ 26 w 87"/>
                <a:gd name="T17" fmla="*/ 49 h 65"/>
                <a:gd name="T18" fmla="*/ 41 w 87"/>
                <a:gd name="T19" fmla="*/ 65 h 65"/>
                <a:gd name="T20" fmla="*/ 87 w 87"/>
                <a:gd name="T21" fmla="*/ 65 h 65"/>
                <a:gd name="T22" fmla="*/ 87 w 87"/>
                <a:gd name="T23" fmla="*/ 9 h 65"/>
                <a:gd name="T24" fmla="*/ 41 w 87"/>
                <a:gd name="T25" fmla="*/ 9 h 65"/>
                <a:gd name="T26" fmla="*/ 26 w 87"/>
                <a:gd name="T27" fmla="*/ 23 h 65"/>
                <a:gd name="T28" fmla="*/ 73 w 87"/>
                <a:gd name="T29" fmla="*/ 19 h 65"/>
                <a:gd name="T30" fmla="*/ 80 w 87"/>
                <a:gd name="T31" fmla="*/ 19 h 65"/>
                <a:gd name="T32" fmla="*/ 80 w 87"/>
                <a:gd name="T33" fmla="*/ 56 h 65"/>
                <a:gd name="T34" fmla="*/ 73 w 87"/>
                <a:gd name="T35" fmla="*/ 56 h 65"/>
                <a:gd name="T36" fmla="*/ 73 w 87"/>
                <a:gd name="T37" fmla="*/ 1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7" h="65">
                  <a:moveTo>
                    <a:pt x="26" y="23"/>
                  </a:moveTo>
                  <a:cubicBezTo>
                    <a:pt x="26" y="33"/>
                    <a:pt x="26" y="33"/>
                    <a:pt x="26" y="33"/>
                  </a:cubicBezTo>
                  <a:cubicBezTo>
                    <a:pt x="7" y="33"/>
                    <a:pt x="8" y="17"/>
                    <a:pt x="8" y="17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43"/>
                    <a:pt x="26" y="42"/>
                    <a:pt x="26" y="42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9"/>
                    <a:pt x="25" y="65"/>
                    <a:pt x="41" y="65"/>
                  </a:cubicBezTo>
                  <a:cubicBezTo>
                    <a:pt x="61" y="65"/>
                    <a:pt x="87" y="65"/>
                    <a:pt x="87" y="65"/>
                  </a:cubicBezTo>
                  <a:cubicBezTo>
                    <a:pt x="87" y="9"/>
                    <a:pt x="87" y="9"/>
                    <a:pt x="87" y="9"/>
                  </a:cubicBezTo>
                  <a:cubicBezTo>
                    <a:pt x="87" y="9"/>
                    <a:pt x="60" y="9"/>
                    <a:pt x="41" y="9"/>
                  </a:cubicBezTo>
                  <a:cubicBezTo>
                    <a:pt x="26" y="9"/>
                    <a:pt x="26" y="23"/>
                    <a:pt x="26" y="23"/>
                  </a:cubicBezTo>
                  <a:close/>
                  <a:moveTo>
                    <a:pt x="73" y="19"/>
                  </a:moveTo>
                  <a:cubicBezTo>
                    <a:pt x="80" y="19"/>
                    <a:pt x="80" y="19"/>
                    <a:pt x="80" y="19"/>
                  </a:cubicBezTo>
                  <a:cubicBezTo>
                    <a:pt x="80" y="56"/>
                    <a:pt x="80" y="56"/>
                    <a:pt x="80" y="56"/>
                  </a:cubicBezTo>
                  <a:cubicBezTo>
                    <a:pt x="73" y="56"/>
                    <a:pt x="73" y="56"/>
                    <a:pt x="73" y="56"/>
                  </a:cubicBezTo>
                  <a:lnTo>
                    <a:pt x="73" y="1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cs typeface="+mn-ea"/>
                <a:sym typeface="+mn-lt"/>
              </a:endParaRPr>
            </a:p>
          </p:txBody>
        </p:sp>
        <p:sp>
          <p:nvSpPr>
            <p:cNvPr id="17" name="Freeform 31"/>
            <p:cNvSpPr>
              <a:spLocks noEditPoints="1"/>
            </p:cNvSpPr>
            <p:nvPr/>
          </p:nvSpPr>
          <p:spPr bwMode="auto">
            <a:xfrm>
              <a:off x="6897688" y="3397251"/>
              <a:ext cx="47625" cy="17463"/>
            </a:xfrm>
            <a:custGeom>
              <a:avLst/>
              <a:gdLst>
                <a:gd name="T0" fmla="*/ 0 w 29"/>
                <a:gd name="T1" fmla="*/ 10 h 10"/>
                <a:gd name="T2" fmla="*/ 29 w 29"/>
                <a:gd name="T3" fmla="*/ 10 h 10"/>
                <a:gd name="T4" fmla="*/ 29 w 29"/>
                <a:gd name="T5" fmla="*/ 0 h 10"/>
                <a:gd name="T6" fmla="*/ 0 w 29"/>
                <a:gd name="T7" fmla="*/ 0 h 10"/>
                <a:gd name="T8" fmla="*/ 0 w 29"/>
                <a:gd name="T9" fmla="*/ 10 h 10"/>
                <a:gd name="T10" fmla="*/ 24 w 29"/>
                <a:gd name="T11" fmla="*/ 2 h 10"/>
                <a:gd name="T12" fmla="*/ 27 w 29"/>
                <a:gd name="T13" fmla="*/ 5 h 10"/>
                <a:gd name="T14" fmla="*/ 24 w 29"/>
                <a:gd name="T15" fmla="*/ 8 h 10"/>
                <a:gd name="T16" fmla="*/ 21 w 29"/>
                <a:gd name="T17" fmla="*/ 5 h 10"/>
                <a:gd name="T18" fmla="*/ 24 w 29"/>
                <a:gd name="T1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10">
                  <a:moveTo>
                    <a:pt x="0" y="10"/>
                  </a:moveTo>
                  <a:cubicBezTo>
                    <a:pt x="29" y="10"/>
                    <a:pt x="29" y="10"/>
                    <a:pt x="29" y="1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0"/>
                  </a:lnTo>
                  <a:close/>
                  <a:moveTo>
                    <a:pt x="24" y="2"/>
                  </a:moveTo>
                  <a:cubicBezTo>
                    <a:pt x="26" y="2"/>
                    <a:pt x="27" y="4"/>
                    <a:pt x="27" y="5"/>
                  </a:cubicBezTo>
                  <a:cubicBezTo>
                    <a:pt x="27" y="7"/>
                    <a:pt x="26" y="8"/>
                    <a:pt x="24" y="8"/>
                  </a:cubicBezTo>
                  <a:cubicBezTo>
                    <a:pt x="23" y="8"/>
                    <a:pt x="21" y="7"/>
                    <a:pt x="21" y="5"/>
                  </a:cubicBezTo>
                  <a:cubicBezTo>
                    <a:pt x="21" y="4"/>
                    <a:pt x="23" y="2"/>
                    <a:pt x="24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cs typeface="+mn-ea"/>
                <a:sym typeface="+mn-lt"/>
              </a:endParaRPr>
            </a:p>
          </p:txBody>
        </p:sp>
        <p:sp>
          <p:nvSpPr>
            <p:cNvPr id="18" name="Freeform 32"/>
            <p:cNvSpPr>
              <a:spLocks noEditPoints="1"/>
            </p:cNvSpPr>
            <p:nvPr/>
          </p:nvSpPr>
          <p:spPr bwMode="auto">
            <a:xfrm>
              <a:off x="6897688" y="3352801"/>
              <a:ext cx="47625" cy="15875"/>
            </a:xfrm>
            <a:custGeom>
              <a:avLst/>
              <a:gdLst>
                <a:gd name="T0" fmla="*/ 0 w 29"/>
                <a:gd name="T1" fmla="*/ 0 h 10"/>
                <a:gd name="T2" fmla="*/ 0 w 29"/>
                <a:gd name="T3" fmla="*/ 10 h 10"/>
                <a:gd name="T4" fmla="*/ 29 w 29"/>
                <a:gd name="T5" fmla="*/ 10 h 10"/>
                <a:gd name="T6" fmla="*/ 29 w 29"/>
                <a:gd name="T7" fmla="*/ 0 h 10"/>
                <a:gd name="T8" fmla="*/ 0 w 29"/>
                <a:gd name="T9" fmla="*/ 0 h 10"/>
                <a:gd name="T10" fmla="*/ 24 w 29"/>
                <a:gd name="T11" fmla="*/ 8 h 10"/>
                <a:gd name="T12" fmla="*/ 21 w 29"/>
                <a:gd name="T13" fmla="*/ 5 h 10"/>
                <a:gd name="T14" fmla="*/ 24 w 29"/>
                <a:gd name="T15" fmla="*/ 2 h 10"/>
                <a:gd name="T16" fmla="*/ 27 w 29"/>
                <a:gd name="T17" fmla="*/ 5 h 10"/>
                <a:gd name="T18" fmla="*/ 24 w 29"/>
                <a:gd name="T1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10">
                  <a:moveTo>
                    <a:pt x="0" y="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0"/>
                    <a:pt x="29" y="0"/>
                    <a:pt x="29" y="0"/>
                  </a:cubicBezTo>
                  <a:lnTo>
                    <a:pt x="0" y="0"/>
                  </a:lnTo>
                  <a:close/>
                  <a:moveTo>
                    <a:pt x="24" y="8"/>
                  </a:moveTo>
                  <a:cubicBezTo>
                    <a:pt x="23" y="8"/>
                    <a:pt x="21" y="7"/>
                    <a:pt x="21" y="5"/>
                  </a:cubicBezTo>
                  <a:cubicBezTo>
                    <a:pt x="21" y="4"/>
                    <a:pt x="23" y="2"/>
                    <a:pt x="24" y="2"/>
                  </a:cubicBezTo>
                  <a:cubicBezTo>
                    <a:pt x="26" y="2"/>
                    <a:pt x="27" y="4"/>
                    <a:pt x="27" y="5"/>
                  </a:cubicBezTo>
                  <a:cubicBezTo>
                    <a:pt x="27" y="7"/>
                    <a:pt x="26" y="8"/>
                    <a:pt x="24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cs typeface="+mn-ea"/>
                <a:sym typeface="+mn-lt"/>
              </a:endParaRPr>
            </a:p>
          </p:txBody>
        </p:sp>
      </p:grpSp>
      <p:sp>
        <p:nvSpPr>
          <p:cNvPr id="19" name="Freeform 59"/>
          <p:cNvSpPr>
            <a:spLocks noEditPoints="1"/>
          </p:cNvSpPr>
          <p:nvPr/>
        </p:nvSpPr>
        <p:spPr bwMode="auto">
          <a:xfrm>
            <a:off x="6561113" y="4446893"/>
            <a:ext cx="390577" cy="523796"/>
          </a:xfrm>
          <a:custGeom>
            <a:avLst/>
            <a:gdLst>
              <a:gd name="T0" fmla="*/ 108 w 108"/>
              <a:gd name="T1" fmla="*/ 145 h 145"/>
              <a:gd name="T2" fmla="*/ 0 w 108"/>
              <a:gd name="T3" fmla="*/ 145 h 145"/>
              <a:gd name="T4" fmla="*/ 0 w 108"/>
              <a:gd name="T5" fmla="*/ 135 h 145"/>
              <a:gd name="T6" fmla="*/ 13 w 108"/>
              <a:gd name="T7" fmla="*/ 124 h 145"/>
              <a:gd name="T8" fmla="*/ 96 w 108"/>
              <a:gd name="T9" fmla="*/ 124 h 145"/>
              <a:gd name="T10" fmla="*/ 108 w 108"/>
              <a:gd name="T11" fmla="*/ 135 h 145"/>
              <a:gd name="T12" fmla="*/ 108 w 108"/>
              <a:gd name="T13" fmla="*/ 145 h 145"/>
              <a:gd name="T14" fmla="*/ 16 w 108"/>
              <a:gd name="T15" fmla="*/ 116 h 145"/>
              <a:gd name="T16" fmla="*/ 24 w 108"/>
              <a:gd name="T17" fmla="*/ 91 h 145"/>
              <a:gd name="T18" fmla="*/ 85 w 108"/>
              <a:gd name="T19" fmla="*/ 91 h 145"/>
              <a:gd name="T20" fmla="*/ 93 w 108"/>
              <a:gd name="T21" fmla="*/ 116 h 145"/>
              <a:gd name="T22" fmla="*/ 16 w 108"/>
              <a:gd name="T23" fmla="*/ 116 h 145"/>
              <a:gd name="T24" fmla="*/ 28 w 108"/>
              <a:gd name="T25" fmla="*/ 76 h 145"/>
              <a:gd name="T26" fmla="*/ 36 w 108"/>
              <a:gd name="T27" fmla="*/ 51 h 145"/>
              <a:gd name="T28" fmla="*/ 72 w 108"/>
              <a:gd name="T29" fmla="*/ 51 h 145"/>
              <a:gd name="T30" fmla="*/ 80 w 108"/>
              <a:gd name="T31" fmla="*/ 76 h 145"/>
              <a:gd name="T32" fmla="*/ 28 w 108"/>
              <a:gd name="T33" fmla="*/ 76 h 145"/>
              <a:gd name="T34" fmla="*/ 49 w 108"/>
              <a:gd name="T35" fmla="*/ 12 h 145"/>
              <a:gd name="T36" fmla="*/ 60 w 108"/>
              <a:gd name="T37" fmla="*/ 12 h 145"/>
              <a:gd name="T38" fmla="*/ 68 w 108"/>
              <a:gd name="T39" fmla="*/ 36 h 145"/>
              <a:gd name="T40" fmla="*/ 41 w 108"/>
              <a:gd name="T41" fmla="*/ 36 h 145"/>
              <a:gd name="T42" fmla="*/ 49 w 108"/>
              <a:gd name="T43" fmla="*/ 12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08" h="145">
                <a:moveTo>
                  <a:pt x="108" y="145"/>
                </a:moveTo>
                <a:cubicBezTo>
                  <a:pt x="0" y="145"/>
                  <a:pt x="0" y="145"/>
                  <a:pt x="0" y="145"/>
                </a:cubicBezTo>
                <a:cubicBezTo>
                  <a:pt x="0" y="135"/>
                  <a:pt x="0" y="135"/>
                  <a:pt x="0" y="135"/>
                </a:cubicBezTo>
                <a:cubicBezTo>
                  <a:pt x="13" y="124"/>
                  <a:pt x="13" y="124"/>
                  <a:pt x="13" y="124"/>
                </a:cubicBezTo>
                <a:cubicBezTo>
                  <a:pt x="96" y="124"/>
                  <a:pt x="96" y="124"/>
                  <a:pt x="96" y="124"/>
                </a:cubicBezTo>
                <a:cubicBezTo>
                  <a:pt x="108" y="135"/>
                  <a:pt x="108" y="135"/>
                  <a:pt x="108" y="135"/>
                </a:cubicBezTo>
                <a:lnTo>
                  <a:pt x="108" y="145"/>
                </a:lnTo>
                <a:close/>
                <a:moveTo>
                  <a:pt x="16" y="116"/>
                </a:moveTo>
                <a:cubicBezTo>
                  <a:pt x="24" y="91"/>
                  <a:pt x="24" y="91"/>
                  <a:pt x="24" y="91"/>
                </a:cubicBezTo>
                <a:cubicBezTo>
                  <a:pt x="85" y="91"/>
                  <a:pt x="85" y="91"/>
                  <a:pt x="85" y="91"/>
                </a:cubicBezTo>
                <a:cubicBezTo>
                  <a:pt x="93" y="116"/>
                  <a:pt x="93" y="116"/>
                  <a:pt x="93" y="116"/>
                </a:cubicBezTo>
                <a:lnTo>
                  <a:pt x="16" y="116"/>
                </a:lnTo>
                <a:close/>
                <a:moveTo>
                  <a:pt x="28" y="76"/>
                </a:moveTo>
                <a:cubicBezTo>
                  <a:pt x="36" y="51"/>
                  <a:pt x="36" y="51"/>
                  <a:pt x="36" y="51"/>
                </a:cubicBezTo>
                <a:cubicBezTo>
                  <a:pt x="72" y="51"/>
                  <a:pt x="72" y="51"/>
                  <a:pt x="72" y="51"/>
                </a:cubicBezTo>
                <a:cubicBezTo>
                  <a:pt x="80" y="76"/>
                  <a:pt x="80" y="76"/>
                  <a:pt x="80" y="76"/>
                </a:cubicBezTo>
                <a:lnTo>
                  <a:pt x="28" y="76"/>
                </a:lnTo>
                <a:close/>
                <a:moveTo>
                  <a:pt x="49" y="12"/>
                </a:moveTo>
                <a:cubicBezTo>
                  <a:pt x="49" y="12"/>
                  <a:pt x="54" y="0"/>
                  <a:pt x="60" y="12"/>
                </a:cubicBezTo>
                <a:cubicBezTo>
                  <a:pt x="68" y="36"/>
                  <a:pt x="68" y="36"/>
                  <a:pt x="68" y="36"/>
                </a:cubicBezTo>
                <a:cubicBezTo>
                  <a:pt x="41" y="36"/>
                  <a:pt x="41" y="36"/>
                  <a:pt x="41" y="36"/>
                </a:cubicBezTo>
                <a:lnTo>
                  <a:pt x="49" y="1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cs typeface="+mn-ea"/>
              <a:sym typeface="+mn-lt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9753600" y="2255338"/>
            <a:ext cx="280816" cy="489532"/>
            <a:chOff x="5734050" y="3273426"/>
            <a:chExt cx="117475" cy="204788"/>
          </a:xfrm>
          <a:solidFill>
            <a:schemeClr val="bg1"/>
          </a:solidFill>
        </p:grpSpPr>
        <p:sp>
          <p:nvSpPr>
            <p:cNvPr id="21" name="Freeform 22"/>
            <p:cNvSpPr>
              <a:spLocks/>
            </p:cNvSpPr>
            <p:nvPr/>
          </p:nvSpPr>
          <p:spPr bwMode="auto">
            <a:xfrm>
              <a:off x="5756275" y="3273426"/>
              <a:ext cx="95250" cy="204788"/>
            </a:xfrm>
            <a:custGeom>
              <a:avLst/>
              <a:gdLst>
                <a:gd name="T0" fmla="*/ 53 w 59"/>
                <a:gd name="T1" fmla="*/ 6 h 126"/>
                <a:gd name="T2" fmla="*/ 9 w 59"/>
                <a:gd name="T3" fmla="*/ 38 h 126"/>
                <a:gd name="T4" fmla="*/ 0 w 59"/>
                <a:gd name="T5" fmla="*/ 40 h 126"/>
                <a:gd name="T6" fmla="*/ 0 w 59"/>
                <a:gd name="T7" fmla="*/ 87 h 126"/>
                <a:gd name="T8" fmla="*/ 9 w 59"/>
                <a:gd name="T9" fmla="*/ 88 h 126"/>
                <a:gd name="T10" fmla="*/ 52 w 59"/>
                <a:gd name="T11" fmla="*/ 120 h 126"/>
                <a:gd name="T12" fmla="*/ 59 w 59"/>
                <a:gd name="T13" fmla="*/ 120 h 126"/>
                <a:gd name="T14" fmla="*/ 59 w 59"/>
                <a:gd name="T15" fmla="*/ 6 h 126"/>
                <a:gd name="T16" fmla="*/ 53 w 59"/>
                <a:gd name="T17" fmla="*/ 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126">
                  <a:moveTo>
                    <a:pt x="53" y="6"/>
                  </a:moveTo>
                  <a:cubicBezTo>
                    <a:pt x="9" y="38"/>
                    <a:pt x="9" y="38"/>
                    <a:pt x="9" y="38"/>
                  </a:cubicBezTo>
                  <a:cubicBezTo>
                    <a:pt x="9" y="38"/>
                    <a:pt x="5" y="38"/>
                    <a:pt x="0" y="40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5" y="88"/>
                    <a:pt x="9" y="88"/>
                    <a:pt x="9" y="88"/>
                  </a:cubicBezTo>
                  <a:cubicBezTo>
                    <a:pt x="52" y="120"/>
                    <a:pt x="52" y="120"/>
                    <a:pt x="52" y="120"/>
                  </a:cubicBezTo>
                  <a:cubicBezTo>
                    <a:pt x="52" y="120"/>
                    <a:pt x="59" y="126"/>
                    <a:pt x="59" y="120"/>
                  </a:cubicBezTo>
                  <a:cubicBezTo>
                    <a:pt x="59" y="113"/>
                    <a:pt x="59" y="12"/>
                    <a:pt x="59" y="6"/>
                  </a:cubicBezTo>
                  <a:cubicBezTo>
                    <a:pt x="59" y="0"/>
                    <a:pt x="53" y="6"/>
                    <a:pt x="53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cs typeface="+mn-ea"/>
                <a:sym typeface="+mn-lt"/>
              </a:endParaRPr>
            </a:p>
          </p:txBody>
        </p:sp>
        <p:sp>
          <p:nvSpPr>
            <p:cNvPr id="22" name="Freeform 23"/>
            <p:cNvSpPr>
              <a:spLocks/>
            </p:cNvSpPr>
            <p:nvPr/>
          </p:nvSpPr>
          <p:spPr bwMode="auto">
            <a:xfrm>
              <a:off x="5734050" y="3341688"/>
              <a:ext cx="11113" cy="69850"/>
            </a:xfrm>
            <a:custGeom>
              <a:avLst/>
              <a:gdLst>
                <a:gd name="T0" fmla="*/ 0 w 7"/>
                <a:gd name="T1" fmla="*/ 7 h 43"/>
                <a:gd name="T2" fmla="*/ 0 w 7"/>
                <a:gd name="T3" fmla="*/ 37 h 43"/>
                <a:gd name="T4" fmla="*/ 7 w 7"/>
                <a:gd name="T5" fmla="*/ 43 h 43"/>
                <a:gd name="T6" fmla="*/ 7 w 7"/>
                <a:gd name="T7" fmla="*/ 0 h 43"/>
                <a:gd name="T8" fmla="*/ 0 w 7"/>
                <a:gd name="T9" fmla="*/ 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3">
                  <a:moveTo>
                    <a:pt x="0" y="7"/>
                  </a:moveTo>
                  <a:cubicBezTo>
                    <a:pt x="0" y="16"/>
                    <a:pt x="0" y="31"/>
                    <a:pt x="0" y="37"/>
                  </a:cubicBezTo>
                  <a:cubicBezTo>
                    <a:pt x="0" y="40"/>
                    <a:pt x="3" y="42"/>
                    <a:pt x="7" y="43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1"/>
                    <a:pt x="0" y="4"/>
                    <a:pt x="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cs typeface="+mn-ea"/>
                <a:sym typeface="+mn-lt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625533" y="2252445"/>
            <a:ext cx="326155" cy="492424"/>
            <a:chOff x="549275" y="4406901"/>
            <a:chExt cx="161926" cy="244475"/>
          </a:xfrm>
          <a:solidFill>
            <a:schemeClr val="bg1"/>
          </a:solidFill>
        </p:grpSpPr>
        <p:sp>
          <p:nvSpPr>
            <p:cNvPr id="24" name="Freeform 62"/>
            <p:cNvSpPr>
              <a:spLocks noEditPoints="1"/>
            </p:cNvSpPr>
            <p:nvPr/>
          </p:nvSpPr>
          <p:spPr bwMode="auto">
            <a:xfrm>
              <a:off x="549275" y="4406901"/>
              <a:ext cx="138113" cy="244475"/>
            </a:xfrm>
            <a:custGeom>
              <a:avLst/>
              <a:gdLst>
                <a:gd name="T0" fmla="*/ 66 w 73"/>
                <a:gd name="T1" fmla="*/ 105 h 129"/>
                <a:gd name="T2" fmla="*/ 7 w 73"/>
                <a:gd name="T3" fmla="*/ 105 h 129"/>
                <a:gd name="T4" fmla="*/ 7 w 73"/>
                <a:gd name="T5" fmla="*/ 16 h 129"/>
                <a:gd name="T6" fmla="*/ 66 w 73"/>
                <a:gd name="T7" fmla="*/ 16 h 129"/>
                <a:gd name="T8" fmla="*/ 66 w 73"/>
                <a:gd name="T9" fmla="*/ 35 h 129"/>
                <a:gd name="T10" fmla="*/ 73 w 73"/>
                <a:gd name="T11" fmla="*/ 35 h 129"/>
                <a:gd name="T12" fmla="*/ 73 w 73"/>
                <a:gd name="T13" fmla="*/ 10 h 129"/>
                <a:gd name="T14" fmla="*/ 63 w 73"/>
                <a:gd name="T15" fmla="*/ 0 h 129"/>
                <a:gd name="T16" fmla="*/ 9 w 73"/>
                <a:gd name="T17" fmla="*/ 0 h 129"/>
                <a:gd name="T18" fmla="*/ 0 w 73"/>
                <a:gd name="T19" fmla="*/ 10 h 129"/>
                <a:gd name="T20" fmla="*/ 0 w 73"/>
                <a:gd name="T21" fmla="*/ 120 h 129"/>
                <a:gd name="T22" fmla="*/ 9 w 73"/>
                <a:gd name="T23" fmla="*/ 129 h 129"/>
                <a:gd name="T24" fmla="*/ 63 w 73"/>
                <a:gd name="T25" fmla="*/ 129 h 129"/>
                <a:gd name="T26" fmla="*/ 73 w 73"/>
                <a:gd name="T27" fmla="*/ 120 h 129"/>
                <a:gd name="T28" fmla="*/ 73 w 73"/>
                <a:gd name="T29" fmla="*/ 79 h 129"/>
                <a:gd name="T30" fmla="*/ 66 w 73"/>
                <a:gd name="T31" fmla="*/ 79 h 129"/>
                <a:gd name="T32" fmla="*/ 66 w 73"/>
                <a:gd name="T33" fmla="*/ 105 h 129"/>
                <a:gd name="T34" fmla="*/ 57 w 73"/>
                <a:gd name="T35" fmla="*/ 6 h 129"/>
                <a:gd name="T36" fmla="*/ 60 w 73"/>
                <a:gd name="T37" fmla="*/ 9 h 129"/>
                <a:gd name="T38" fmla="*/ 57 w 73"/>
                <a:gd name="T39" fmla="*/ 11 h 129"/>
                <a:gd name="T40" fmla="*/ 55 w 73"/>
                <a:gd name="T41" fmla="*/ 9 h 129"/>
                <a:gd name="T42" fmla="*/ 57 w 73"/>
                <a:gd name="T43" fmla="*/ 6 h 129"/>
                <a:gd name="T44" fmla="*/ 24 w 73"/>
                <a:gd name="T45" fmla="*/ 7 h 129"/>
                <a:gd name="T46" fmla="*/ 49 w 73"/>
                <a:gd name="T47" fmla="*/ 7 h 129"/>
                <a:gd name="T48" fmla="*/ 49 w 73"/>
                <a:gd name="T49" fmla="*/ 10 h 129"/>
                <a:gd name="T50" fmla="*/ 24 w 73"/>
                <a:gd name="T51" fmla="*/ 10 h 129"/>
                <a:gd name="T52" fmla="*/ 24 w 73"/>
                <a:gd name="T53" fmla="*/ 7 h 129"/>
                <a:gd name="T54" fmla="*/ 48 w 73"/>
                <a:gd name="T55" fmla="*/ 119 h 129"/>
                <a:gd name="T56" fmla="*/ 25 w 73"/>
                <a:gd name="T57" fmla="*/ 119 h 129"/>
                <a:gd name="T58" fmla="*/ 25 w 73"/>
                <a:gd name="T59" fmla="*/ 112 h 129"/>
                <a:gd name="T60" fmla="*/ 48 w 73"/>
                <a:gd name="T61" fmla="*/ 112 h 129"/>
                <a:gd name="T62" fmla="*/ 48 w 73"/>
                <a:gd name="T63" fmla="*/ 11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3" h="129">
                  <a:moveTo>
                    <a:pt x="66" y="105"/>
                  </a:moveTo>
                  <a:cubicBezTo>
                    <a:pt x="7" y="105"/>
                    <a:pt x="7" y="105"/>
                    <a:pt x="7" y="105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66" y="16"/>
                    <a:pt x="66" y="16"/>
                    <a:pt x="66" y="16"/>
                  </a:cubicBezTo>
                  <a:cubicBezTo>
                    <a:pt x="66" y="35"/>
                    <a:pt x="66" y="35"/>
                    <a:pt x="66" y="35"/>
                  </a:cubicBezTo>
                  <a:cubicBezTo>
                    <a:pt x="73" y="35"/>
                    <a:pt x="73" y="35"/>
                    <a:pt x="73" y="35"/>
                  </a:cubicBezTo>
                  <a:cubicBezTo>
                    <a:pt x="73" y="10"/>
                    <a:pt x="73" y="10"/>
                    <a:pt x="73" y="10"/>
                  </a:cubicBezTo>
                  <a:cubicBezTo>
                    <a:pt x="73" y="5"/>
                    <a:pt x="68" y="0"/>
                    <a:pt x="63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0" y="125"/>
                    <a:pt x="4" y="129"/>
                    <a:pt x="9" y="129"/>
                  </a:cubicBezTo>
                  <a:cubicBezTo>
                    <a:pt x="63" y="129"/>
                    <a:pt x="63" y="129"/>
                    <a:pt x="63" y="129"/>
                  </a:cubicBezTo>
                  <a:cubicBezTo>
                    <a:pt x="68" y="129"/>
                    <a:pt x="73" y="125"/>
                    <a:pt x="73" y="120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66" y="79"/>
                    <a:pt x="66" y="79"/>
                    <a:pt x="66" y="79"/>
                  </a:cubicBezTo>
                  <a:lnTo>
                    <a:pt x="66" y="105"/>
                  </a:lnTo>
                  <a:close/>
                  <a:moveTo>
                    <a:pt x="57" y="6"/>
                  </a:moveTo>
                  <a:cubicBezTo>
                    <a:pt x="58" y="6"/>
                    <a:pt x="60" y="7"/>
                    <a:pt x="60" y="9"/>
                  </a:cubicBezTo>
                  <a:cubicBezTo>
                    <a:pt x="60" y="10"/>
                    <a:pt x="58" y="11"/>
                    <a:pt x="57" y="11"/>
                  </a:cubicBezTo>
                  <a:cubicBezTo>
                    <a:pt x="56" y="11"/>
                    <a:pt x="55" y="10"/>
                    <a:pt x="55" y="9"/>
                  </a:cubicBezTo>
                  <a:cubicBezTo>
                    <a:pt x="55" y="7"/>
                    <a:pt x="56" y="6"/>
                    <a:pt x="57" y="6"/>
                  </a:cubicBezTo>
                  <a:close/>
                  <a:moveTo>
                    <a:pt x="24" y="7"/>
                  </a:moveTo>
                  <a:cubicBezTo>
                    <a:pt x="49" y="7"/>
                    <a:pt x="49" y="7"/>
                    <a:pt x="49" y="7"/>
                  </a:cubicBezTo>
                  <a:cubicBezTo>
                    <a:pt x="49" y="10"/>
                    <a:pt x="49" y="10"/>
                    <a:pt x="49" y="10"/>
                  </a:cubicBezTo>
                  <a:cubicBezTo>
                    <a:pt x="24" y="10"/>
                    <a:pt x="24" y="10"/>
                    <a:pt x="24" y="10"/>
                  </a:cubicBezTo>
                  <a:lnTo>
                    <a:pt x="24" y="7"/>
                  </a:lnTo>
                  <a:close/>
                  <a:moveTo>
                    <a:pt x="48" y="119"/>
                  </a:moveTo>
                  <a:cubicBezTo>
                    <a:pt x="25" y="119"/>
                    <a:pt x="25" y="119"/>
                    <a:pt x="25" y="119"/>
                  </a:cubicBezTo>
                  <a:cubicBezTo>
                    <a:pt x="25" y="112"/>
                    <a:pt x="25" y="112"/>
                    <a:pt x="25" y="112"/>
                  </a:cubicBezTo>
                  <a:cubicBezTo>
                    <a:pt x="48" y="112"/>
                    <a:pt x="48" y="112"/>
                    <a:pt x="48" y="112"/>
                  </a:cubicBezTo>
                  <a:lnTo>
                    <a:pt x="48" y="1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cs typeface="+mn-ea"/>
                <a:sym typeface="+mn-lt"/>
              </a:endParaRPr>
            </a:p>
          </p:txBody>
        </p:sp>
        <p:sp>
          <p:nvSpPr>
            <p:cNvPr id="25" name="Freeform 63"/>
            <p:cNvSpPr>
              <a:spLocks/>
            </p:cNvSpPr>
            <p:nvPr/>
          </p:nvSpPr>
          <p:spPr bwMode="auto">
            <a:xfrm>
              <a:off x="608013" y="4478338"/>
              <a:ext cx="103188" cy="98425"/>
            </a:xfrm>
            <a:custGeom>
              <a:avLst/>
              <a:gdLst>
                <a:gd name="T0" fmla="*/ 0 w 65"/>
                <a:gd name="T1" fmla="*/ 44 h 62"/>
                <a:gd name="T2" fmla="*/ 8 w 65"/>
                <a:gd name="T3" fmla="*/ 44 h 62"/>
                <a:gd name="T4" fmla="*/ 0 w 65"/>
                <a:gd name="T5" fmla="*/ 62 h 62"/>
                <a:gd name="T6" fmla="*/ 22 w 65"/>
                <a:gd name="T7" fmla="*/ 44 h 62"/>
                <a:gd name="T8" fmla="*/ 65 w 65"/>
                <a:gd name="T9" fmla="*/ 44 h 62"/>
                <a:gd name="T10" fmla="*/ 65 w 65"/>
                <a:gd name="T11" fmla="*/ 0 h 62"/>
                <a:gd name="T12" fmla="*/ 0 w 65"/>
                <a:gd name="T13" fmla="*/ 0 h 62"/>
                <a:gd name="T14" fmla="*/ 0 w 65"/>
                <a:gd name="T15" fmla="*/ 4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5" h="62">
                  <a:moveTo>
                    <a:pt x="0" y="44"/>
                  </a:moveTo>
                  <a:lnTo>
                    <a:pt x="8" y="44"/>
                  </a:lnTo>
                  <a:lnTo>
                    <a:pt x="0" y="62"/>
                  </a:lnTo>
                  <a:lnTo>
                    <a:pt x="22" y="44"/>
                  </a:lnTo>
                  <a:lnTo>
                    <a:pt x="65" y="44"/>
                  </a:lnTo>
                  <a:lnTo>
                    <a:pt x="65" y="0"/>
                  </a:lnTo>
                  <a:lnTo>
                    <a:pt x="0" y="0"/>
                  </a:lnTo>
                  <a:lnTo>
                    <a:pt x="0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cs typeface="+mn-ea"/>
                <a:sym typeface="+mn-lt"/>
              </a:endParaRPr>
            </a:p>
          </p:txBody>
        </p:sp>
      </p:grpSp>
      <p:sp>
        <p:nvSpPr>
          <p:cNvPr id="28" name="矩形 27"/>
          <p:cNvSpPr/>
          <p:nvPr/>
        </p:nvSpPr>
        <p:spPr>
          <a:xfrm>
            <a:off x="4141655" y="0"/>
            <a:ext cx="3908692" cy="647700"/>
          </a:xfrm>
          <a:prstGeom prst="rect">
            <a:avLst/>
          </a:prstGeom>
          <a:solidFill>
            <a:srgbClr val="7DD7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等腰三角形 28"/>
          <p:cNvSpPr/>
          <p:nvPr/>
        </p:nvSpPr>
        <p:spPr>
          <a:xfrm flipV="1">
            <a:off x="8035741" y="0"/>
            <a:ext cx="346259" cy="647700"/>
          </a:xfrm>
          <a:prstGeom prst="triangle">
            <a:avLst>
              <a:gd name="adj" fmla="val 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等腰三角形 29"/>
          <p:cNvSpPr/>
          <p:nvPr/>
        </p:nvSpPr>
        <p:spPr>
          <a:xfrm flipH="1" flipV="1">
            <a:off x="3795396" y="0"/>
            <a:ext cx="346259" cy="647700"/>
          </a:xfrm>
          <a:prstGeom prst="triangle">
            <a:avLst>
              <a:gd name="adj" fmla="val 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PA_文本框 7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649453" y="127441"/>
            <a:ext cx="28931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0960" tIns="30480" rIns="60960" bIns="3048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450940"/>
            <a:r>
              <a:rPr lang="zh-CN" altLang="en-US" sz="2400" b="1" spc="300" dirty="0">
                <a:solidFill>
                  <a:schemeClr val="bg1"/>
                </a:solidFill>
                <a:cs typeface="+mn-ea"/>
                <a:sym typeface="+mn-lt"/>
              </a:rPr>
              <a:t>在此输入你的标题</a:t>
            </a:r>
            <a:endParaRPr lang="en-CA" sz="2400" b="1" spc="3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2" name="PA_文本框 7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727200" y="736939"/>
            <a:ext cx="8737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0960" tIns="30480" rIns="60960" bIns="30480" anchor="ctr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450940">
              <a:lnSpc>
                <a:spcPct val="130000"/>
              </a:lnSpc>
            </a:pP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PPT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模板对于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PPT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就像衣服对于人。这里输入你要写的文字作为填充文本吧！这里输入你要写的文字作为填充文本吧！这里输入你要写的文字作为填充文本吧！。同时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PPT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模板可以让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PPT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思路更清晰、逻辑更严谨，更方便处理图表、文字、图片等内容。</a:t>
            </a:r>
            <a:endParaRPr lang="en-US" sz="1000" i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58634" y="828884"/>
            <a:ext cx="7484463" cy="5404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274283"/>
      </p:ext>
    </p:extLst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-455960"/>
            <a:ext cx="12192000" cy="7313960"/>
          </a:xfrm>
          <a:custGeom>
            <a:avLst/>
            <a:gdLst>
              <a:gd name="connsiteX0" fmla="*/ 0 w 12192000"/>
              <a:gd name="connsiteY0" fmla="*/ 0 h 7313960"/>
              <a:gd name="connsiteX1" fmla="*/ 12192000 w 12192000"/>
              <a:gd name="connsiteY1" fmla="*/ 0 h 7313960"/>
              <a:gd name="connsiteX2" fmla="*/ 12192000 w 12192000"/>
              <a:gd name="connsiteY2" fmla="*/ 7313960 h 7313960"/>
              <a:gd name="connsiteX3" fmla="*/ 0 w 12192000"/>
              <a:gd name="connsiteY3" fmla="*/ 7313960 h 7313960"/>
              <a:gd name="connsiteX4" fmla="*/ 0 w 12192000"/>
              <a:gd name="connsiteY4" fmla="*/ 5079475 h 7313960"/>
              <a:gd name="connsiteX5" fmla="*/ 8371268 w 12192000"/>
              <a:gd name="connsiteY5" fmla="*/ 5079475 h 7313960"/>
              <a:gd name="connsiteX6" fmla="*/ 8371268 w 12192000"/>
              <a:gd name="connsiteY6" fmla="*/ 455960 h 7313960"/>
              <a:gd name="connsiteX7" fmla="*/ 0 w 12192000"/>
              <a:gd name="connsiteY7" fmla="*/ 455960 h 7313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7313960">
                <a:moveTo>
                  <a:pt x="0" y="0"/>
                </a:moveTo>
                <a:lnTo>
                  <a:pt x="12192000" y="0"/>
                </a:lnTo>
                <a:lnTo>
                  <a:pt x="12192000" y="7313960"/>
                </a:lnTo>
                <a:lnTo>
                  <a:pt x="0" y="7313960"/>
                </a:lnTo>
                <a:lnTo>
                  <a:pt x="0" y="5079475"/>
                </a:lnTo>
                <a:lnTo>
                  <a:pt x="8371268" y="5079475"/>
                </a:lnTo>
                <a:lnTo>
                  <a:pt x="8371268" y="455960"/>
                </a:lnTo>
                <a:lnTo>
                  <a:pt x="0" y="455960"/>
                </a:lnTo>
                <a:close/>
              </a:path>
            </a:pathLst>
          </a:custGeom>
        </p:spPr>
      </p:pic>
      <p:grpSp>
        <p:nvGrpSpPr>
          <p:cNvPr id="7" name="组合 6"/>
          <p:cNvGrpSpPr/>
          <p:nvPr/>
        </p:nvGrpSpPr>
        <p:grpSpPr>
          <a:xfrm>
            <a:off x="2163653" y="1619606"/>
            <a:ext cx="6980348" cy="3483482"/>
            <a:chOff x="1313646" y="-492989"/>
            <a:chExt cx="6980348" cy="3483482"/>
          </a:xfrm>
        </p:grpSpPr>
        <p:sp>
          <p:nvSpPr>
            <p:cNvPr id="5" name="文本框 4"/>
            <p:cNvSpPr txBox="1"/>
            <p:nvPr/>
          </p:nvSpPr>
          <p:spPr>
            <a:xfrm>
              <a:off x="1313646" y="1790164"/>
              <a:ext cx="67742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400" b="1" dirty="0">
                  <a:solidFill>
                    <a:schemeClr val="accent3"/>
                  </a:solidFill>
                  <a:cs typeface="+mn-ea"/>
                  <a:sym typeface="+mn-lt"/>
                </a:rPr>
                <a:t>曾经我是你甜蜜的负担</a:t>
              </a:r>
              <a:r>
                <a:rPr lang="en-US" altLang="zh-CN" sz="2400" b="1" dirty="0">
                  <a:solidFill>
                    <a:schemeClr val="accent3"/>
                  </a:solidFill>
                  <a:cs typeface="+mn-ea"/>
                  <a:sym typeface="+mn-lt"/>
                </a:rPr>
                <a:t> </a:t>
              </a:r>
              <a:r>
                <a:rPr lang="zh-CN" altLang="en-US" sz="2400" dirty="0">
                  <a:solidFill>
                    <a:schemeClr val="accent3"/>
                  </a:solidFill>
                  <a:cs typeface="+mn-ea"/>
                  <a:sym typeface="+mn-lt"/>
                </a:rPr>
                <a:t>如今你是我温暖的牵挂</a:t>
              </a: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1313646" y="2436495"/>
              <a:ext cx="6375043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一丝真诚胜过千两黄金，一丝温暖能抵万里寒霜，一声问候送来温馨甜蜜，一条短信捎去我万般心意，你的快乐是我最大的心愿，祝父亲节快乐！</a:t>
              </a: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1313646" y="-492989"/>
              <a:ext cx="6980348" cy="27469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1500" dirty="0">
                  <a:solidFill>
                    <a:schemeClr val="accent1"/>
                  </a:solidFill>
                  <a:latin typeface="方正特粗光辉简体" panose="02000000000000000000" pitchFamily="2" charset="-122"/>
                  <a:ea typeface="方正特粗光辉简体" panose="02000000000000000000" pitchFamily="2" charset="-122"/>
                  <a:cs typeface="+mn-ea"/>
                  <a:sym typeface="+mn-lt"/>
                </a:rPr>
                <a:t>感谢有你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043186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7043" y="141667"/>
            <a:ext cx="8884616" cy="6858000"/>
          </a:xfrm>
          <a:prstGeom prst="rect">
            <a:avLst/>
          </a:prstGeom>
        </p:spPr>
      </p:pic>
      <p:sp>
        <p:nvSpPr>
          <p:cNvPr id="3" name="椭圆 2"/>
          <p:cNvSpPr/>
          <p:nvPr/>
        </p:nvSpPr>
        <p:spPr>
          <a:xfrm>
            <a:off x="1475238" y="3348887"/>
            <a:ext cx="1845591" cy="184558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Box 28"/>
          <p:cNvSpPr txBox="1"/>
          <p:nvPr/>
        </p:nvSpPr>
        <p:spPr>
          <a:xfrm>
            <a:off x="1806758" y="3837434"/>
            <a:ext cx="1182551" cy="10156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6600" dirty="0">
                <a:ln w="6350">
                  <a:noFill/>
                </a:ln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4400" dirty="0">
              <a:ln w="6350">
                <a:noFill/>
              </a:ln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320829" y="3625350"/>
            <a:ext cx="38779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dirty="0">
                <a:ln w="6350">
                  <a:noFill/>
                </a:ln>
                <a:solidFill>
                  <a:schemeClr val="accent1"/>
                </a:solidFill>
                <a:latin typeface="方正特粗光辉简体" panose="02000000000000000000" pitchFamily="2" charset="-122"/>
                <a:ea typeface="方正特粗光辉简体" panose="02000000000000000000" pitchFamily="2" charset="-122"/>
              </a:rPr>
              <a:t>点击添加章节标题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3320827" y="4271681"/>
            <a:ext cx="44222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一丝真诚胜过千两黄金，一丝温暖能抵万里寒霜，一声问候送来温馨甜蜜，一条短信捎去我万般心意，你的快乐是我最大的心愿，祝父亲节快乐！</a:t>
            </a:r>
          </a:p>
        </p:txBody>
      </p:sp>
    </p:spTree>
    <p:extLst>
      <p:ext uri="{BB962C8B-B14F-4D97-AF65-F5344CB8AC3E}">
        <p14:creationId xmlns:p14="http://schemas.microsoft.com/office/powerpoint/2010/main" val="29462894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_文本框 7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12801" y="2124174"/>
            <a:ext cx="3622675" cy="1161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0960" tIns="30480" rIns="60960" bIns="30480" anchor="ctr">
            <a:spAutoFit/>
          </a:bodyPr>
          <a:lstStyle/>
          <a:p>
            <a:pPr defTabSz="1450940">
              <a:lnSpc>
                <a:spcPct val="130000"/>
              </a:lnSpc>
            </a:pP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PPT</a:t>
            </a: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模板对于</a:t>
            </a: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PPT</a:t>
            </a: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就像衣服对于人。这里输入你要写的文字作为填充文本吧！这里输入你要写的文字作为填充文本吧！这里输入你要写的文字作为填充文本吧！。同时</a:t>
            </a: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PPT</a:t>
            </a: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模板可以让</a:t>
            </a: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PPT</a:t>
            </a: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思路更清晰、逻辑更严谨，更方便处理图表、文字、图片等内容。</a:t>
            </a:r>
            <a:endParaRPr lang="en-US" altLang="zh-CN" sz="1100" i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8" name="PA_文本框 27"/>
          <p:cNvSpPr txBox="1"/>
          <p:nvPr>
            <p:custDataLst>
              <p:tags r:id="rId2"/>
            </p:custDataLst>
          </p:nvPr>
        </p:nvSpPr>
        <p:spPr>
          <a:xfrm>
            <a:off x="800101" y="1963740"/>
            <a:ext cx="2708275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输入你的标题</a:t>
            </a:r>
          </a:p>
        </p:txBody>
      </p:sp>
      <p:grpSp>
        <p:nvGrpSpPr>
          <p:cNvPr id="43" name="PA_组合 42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1663701" y="4451350"/>
            <a:ext cx="3273425" cy="849402"/>
            <a:chOff x="8689521" y="2412324"/>
            <a:chExt cx="3274212" cy="850049"/>
          </a:xfrm>
        </p:grpSpPr>
        <p:sp>
          <p:nvSpPr>
            <p:cNvPr id="44" name="TextBox 43"/>
            <p:cNvSpPr txBox="1"/>
            <p:nvPr/>
          </p:nvSpPr>
          <p:spPr>
            <a:xfrm>
              <a:off x="8689521" y="2412324"/>
              <a:ext cx="1185225" cy="29261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914377" eaLnBrk="1" hangingPunct="1">
                <a:defRPr/>
              </a:pPr>
              <a:r>
                <a:rPr lang="zh-CN" altLang="en-US" sz="13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ea"/>
                  <a:sym typeface="+mn-lt"/>
                </a:rPr>
                <a:t>输入你的标题</a:t>
              </a: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8689521" y="2661752"/>
              <a:ext cx="3274212" cy="60062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这里输入你要写的文字作为填充文本吧！这里输入你要写的文字作为填充文本吧！这里输入你要写的文字作为填充文本吧！</a:t>
              </a:r>
              <a:endParaRPr lang="en-US" sz="1100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endParaRPr>
            </a:p>
          </p:txBody>
        </p:sp>
      </p:grpSp>
      <p:grpSp>
        <p:nvGrpSpPr>
          <p:cNvPr id="46" name="PA_组合 45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663701" y="5508625"/>
            <a:ext cx="3273425" cy="849402"/>
            <a:chOff x="8689521" y="2412324"/>
            <a:chExt cx="3274212" cy="850049"/>
          </a:xfrm>
        </p:grpSpPr>
        <p:sp>
          <p:nvSpPr>
            <p:cNvPr id="47" name="TextBox 46"/>
            <p:cNvSpPr txBox="1"/>
            <p:nvPr/>
          </p:nvSpPr>
          <p:spPr>
            <a:xfrm>
              <a:off x="8689521" y="2412324"/>
              <a:ext cx="1185225" cy="29261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914377" eaLnBrk="1" hangingPunct="1">
                <a:defRPr/>
              </a:pPr>
              <a:r>
                <a:rPr lang="zh-CN" altLang="en-US" sz="13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ea"/>
                  <a:sym typeface="+mn-lt"/>
                </a:rPr>
                <a:t>输入你的标题</a:t>
              </a: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8689521" y="2661752"/>
              <a:ext cx="3274212" cy="60062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这里输入你要写的文字作为填充文本吧！这里输入你要写的文字作为填充文本吧！这里输入你要写的文字作为填充文本吧！</a:t>
              </a:r>
              <a:endParaRPr lang="en-US" sz="1100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endParaRPr>
            </a:p>
          </p:txBody>
        </p:sp>
      </p:grpSp>
      <p:grpSp>
        <p:nvGrpSpPr>
          <p:cNvPr id="49" name="PA_组合 48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1663701" y="3379788"/>
            <a:ext cx="3273425" cy="849401"/>
            <a:chOff x="8689521" y="2412324"/>
            <a:chExt cx="3274212" cy="850048"/>
          </a:xfrm>
        </p:grpSpPr>
        <p:sp>
          <p:nvSpPr>
            <p:cNvPr id="50" name="TextBox 49"/>
            <p:cNvSpPr txBox="1"/>
            <p:nvPr/>
          </p:nvSpPr>
          <p:spPr>
            <a:xfrm>
              <a:off x="8689521" y="2412324"/>
              <a:ext cx="1185225" cy="29261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914377" eaLnBrk="1" hangingPunct="1">
                <a:defRPr/>
              </a:pPr>
              <a:r>
                <a:rPr lang="zh-CN" altLang="en-US" sz="13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ea"/>
                  <a:sym typeface="+mn-lt"/>
                </a:rPr>
                <a:t>输入你的标题</a:t>
              </a: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8689521" y="2661751"/>
              <a:ext cx="3274212" cy="60062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这里输入你要写的文字作为填充文本吧！这里输入你要写的文字作为填充文本吧！这里输入你要写的文字作为填充文本吧！</a:t>
              </a:r>
              <a:endParaRPr lang="en-US" sz="1100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endParaRPr>
            </a:p>
          </p:txBody>
        </p:sp>
      </p:grpSp>
      <p:grpSp>
        <p:nvGrpSpPr>
          <p:cNvPr id="2" name="PA_组合 1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865188" y="5484813"/>
            <a:ext cx="711200" cy="715962"/>
            <a:chOff x="865882" y="5484912"/>
            <a:chExt cx="711213" cy="715677"/>
          </a:xfrm>
        </p:grpSpPr>
        <p:sp>
          <p:nvSpPr>
            <p:cNvPr id="20" name="Oval 19"/>
            <p:cNvSpPr/>
            <p:nvPr/>
          </p:nvSpPr>
          <p:spPr>
            <a:xfrm>
              <a:off x="865882" y="5484912"/>
              <a:ext cx="711213" cy="71567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1733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1049262" y="5673031"/>
              <a:ext cx="397627" cy="339438"/>
              <a:chOff x="3440113" y="1050925"/>
              <a:chExt cx="390525" cy="333376"/>
            </a:xfrm>
            <a:solidFill>
              <a:schemeClr val="bg1"/>
            </a:solidFill>
          </p:grpSpPr>
          <p:sp>
            <p:nvSpPr>
              <p:cNvPr id="25" name="Freeform 8"/>
              <p:cNvSpPr>
                <a:spLocks/>
              </p:cNvSpPr>
              <p:nvPr/>
            </p:nvSpPr>
            <p:spPr bwMode="auto">
              <a:xfrm>
                <a:off x="3563938" y="1244600"/>
                <a:ext cx="69850" cy="71438"/>
              </a:xfrm>
              <a:custGeom>
                <a:avLst/>
                <a:gdLst>
                  <a:gd name="T0" fmla="*/ 44 w 44"/>
                  <a:gd name="T1" fmla="*/ 25 h 45"/>
                  <a:gd name="T2" fmla="*/ 19 w 44"/>
                  <a:gd name="T3" fmla="*/ 0 h 45"/>
                  <a:gd name="T4" fmla="*/ 19 w 44"/>
                  <a:gd name="T5" fmla="*/ 0 h 45"/>
                  <a:gd name="T6" fmla="*/ 0 w 44"/>
                  <a:gd name="T7" fmla="*/ 45 h 45"/>
                  <a:gd name="T8" fmla="*/ 44 w 44"/>
                  <a:gd name="T9" fmla="*/ 2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5">
                    <a:moveTo>
                      <a:pt x="44" y="25"/>
                    </a:moveTo>
                    <a:lnTo>
                      <a:pt x="19" y="0"/>
                    </a:lnTo>
                    <a:lnTo>
                      <a:pt x="19" y="0"/>
                    </a:lnTo>
                    <a:lnTo>
                      <a:pt x="0" y="45"/>
                    </a:lnTo>
                    <a:lnTo>
                      <a:pt x="44" y="2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pPr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ea"/>
                  <a:sym typeface="+mn-lt"/>
                </a:endParaRPr>
              </a:p>
            </p:txBody>
          </p:sp>
          <p:sp>
            <p:nvSpPr>
              <p:cNvPr id="30" name="Rectangle 9"/>
              <p:cNvSpPr>
                <a:spLocks noChangeArrowheads="1"/>
              </p:cNvSpPr>
              <p:nvPr/>
            </p:nvSpPr>
            <p:spPr bwMode="auto">
              <a:xfrm>
                <a:off x="3633788" y="1284288"/>
                <a:ext cx="1588" cy="15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pPr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ea"/>
                  <a:sym typeface="+mn-lt"/>
                </a:endParaRPr>
              </a:p>
            </p:txBody>
          </p:sp>
          <p:sp>
            <p:nvSpPr>
              <p:cNvPr id="31" name="Freeform 10"/>
              <p:cNvSpPr>
                <a:spLocks/>
              </p:cNvSpPr>
              <p:nvPr/>
            </p:nvSpPr>
            <p:spPr bwMode="auto">
              <a:xfrm>
                <a:off x="3605213" y="1074738"/>
                <a:ext cx="176213" cy="176213"/>
              </a:xfrm>
              <a:custGeom>
                <a:avLst/>
                <a:gdLst>
                  <a:gd name="T0" fmla="*/ 101 w 111"/>
                  <a:gd name="T1" fmla="*/ 0 h 111"/>
                  <a:gd name="T2" fmla="*/ 0 w 111"/>
                  <a:gd name="T3" fmla="*/ 101 h 111"/>
                  <a:gd name="T4" fmla="*/ 10 w 111"/>
                  <a:gd name="T5" fmla="*/ 111 h 111"/>
                  <a:gd name="T6" fmla="*/ 111 w 111"/>
                  <a:gd name="T7" fmla="*/ 10 h 111"/>
                  <a:gd name="T8" fmla="*/ 101 w 111"/>
                  <a:gd name="T9" fmla="*/ 0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" h="111">
                    <a:moveTo>
                      <a:pt x="101" y="0"/>
                    </a:moveTo>
                    <a:lnTo>
                      <a:pt x="0" y="101"/>
                    </a:lnTo>
                    <a:lnTo>
                      <a:pt x="10" y="111"/>
                    </a:lnTo>
                    <a:lnTo>
                      <a:pt x="111" y="10"/>
                    </a:lnTo>
                    <a:lnTo>
                      <a:pt x="10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pPr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ea"/>
                  <a:sym typeface="+mn-lt"/>
                </a:endParaRPr>
              </a:p>
            </p:txBody>
          </p:sp>
          <p:sp>
            <p:nvSpPr>
              <p:cNvPr id="32" name="Freeform 11"/>
              <p:cNvSpPr>
                <a:spLocks/>
              </p:cNvSpPr>
              <p:nvPr/>
            </p:nvSpPr>
            <p:spPr bwMode="auto">
              <a:xfrm>
                <a:off x="3629025" y="1098550"/>
                <a:ext cx="177800" cy="177800"/>
              </a:xfrm>
              <a:custGeom>
                <a:avLst/>
                <a:gdLst>
                  <a:gd name="T0" fmla="*/ 0 w 112"/>
                  <a:gd name="T1" fmla="*/ 102 h 112"/>
                  <a:gd name="T2" fmla="*/ 10 w 112"/>
                  <a:gd name="T3" fmla="*/ 112 h 112"/>
                  <a:gd name="T4" fmla="*/ 112 w 112"/>
                  <a:gd name="T5" fmla="*/ 12 h 112"/>
                  <a:gd name="T6" fmla="*/ 102 w 112"/>
                  <a:gd name="T7" fmla="*/ 0 h 112"/>
                  <a:gd name="T8" fmla="*/ 0 w 112"/>
                  <a:gd name="T9" fmla="*/ 102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" h="112">
                    <a:moveTo>
                      <a:pt x="0" y="102"/>
                    </a:moveTo>
                    <a:lnTo>
                      <a:pt x="10" y="112"/>
                    </a:lnTo>
                    <a:lnTo>
                      <a:pt x="112" y="12"/>
                    </a:lnTo>
                    <a:lnTo>
                      <a:pt x="102" y="0"/>
                    </a:lnTo>
                    <a:lnTo>
                      <a:pt x="0" y="1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pPr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ea"/>
                  <a:sym typeface="+mn-lt"/>
                </a:endParaRPr>
              </a:p>
            </p:txBody>
          </p:sp>
          <p:sp>
            <p:nvSpPr>
              <p:cNvPr id="33" name="Freeform 12"/>
              <p:cNvSpPr>
                <a:spLocks/>
              </p:cNvSpPr>
              <p:nvPr/>
            </p:nvSpPr>
            <p:spPr bwMode="auto">
              <a:xfrm>
                <a:off x="3775075" y="1050925"/>
                <a:ext cx="55563" cy="52388"/>
              </a:xfrm>
              <a:custGeom>
                <a:avLst/>
                <a:gdLst>
                  <a:gd name="T0" fmla="*/ 14 w 21"/>
                  <a:gd name="T1" fmla="*/ 6 h 20"/>
                  <a:gd name="T2" fmla="*/ 0 w 21"/>
                  <a:gd name="T3" fmla="*/ 6 h 20"/>
                  <a:gd name="T4" fmla="*/ 15 w 21"/>
                  <a:gd name="T5" fmla="*/ 20 h 20"/>
                  <a:gd name="T6" fmla="*/ 14 w 21"/>
                  <a:gd name="T7" fmla="*/ 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" h="20">
                    <a:moveTo>
                      <a:pt x="14" y="6"/>
                    </a:moveTo>
                    <a:cubicBezTo>
                      <a:pt x="8" y="0"/>
                      <a:pt x="0" y="6"/>
                      <a:pt x="0" y="6"/>
                    </a:cubicBezTo>
                    <a:cubicBezTo>
                      <a:pt x="15" y="20"/>
                      <a:pt x="15" y="20"/>
                      <a:pt x="15" y="20"/>
                    </a:cubicBezTo>
                    <a:cubicBezTo>
                      <a:pt x="15" y="20"/>
                      <a:pt x="21" y="14"/>
                      <a:pt x="14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pPr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ea"/>
                  <a:sym typeface="+mn-lt"/>
                </a:endParaRPr>
              </a:p>
            </p:txBody>
          </p:sp>
          <p:sp>
            <p:nvSpPr>
              <p:cNvPr id="34" name="Freeform 13"/>
              <p:cNvSpPr>
                <a:spLocks/>
              </p:cNvSpPr>
              <p:nvPr/>
            </p:nvSpPr>
            <p:spPr bwMode="auto">
              <a:xfrm>
                <a:off x="3440113" y="1058863"/>
                <a:ext cx="327025" cy="325438"/>
              </a:xfrm>
              <a:custGeom>
                <a:avLst/>
                <a:gdLst>
                  <a:gd name="T0" fmla="*/ 182 w 206"/>
                  <a:gd name="T1" fmla="*/ 180 h 205"/>
                  <a:gd name="T2" fmla="*/ 25 w 206"/>
                  <a:gd name="T3" fmla="*/ 180 h 205"/>
                  <a:gd name="T4" fmla="*/ 25 w 206"/>
                  <a:gd name="T5" fmla="*/ 25 h 205"/>
                  <a:gd name="T6" fmla="*/ 172 w 206"/>
                  <a:gd name="T7" fmla="*/ 25 h 205"/>
                  <a:gd name="T8" fmla="*/ 198 w 206"/>
                  <a:gd name="T9" fmla="*/ 0 h 205"/>
                  <a:gd name="T10" fmla="*/ 0 w 206"/>
                  <a:gd name="T11" fmla="*/ 0 h 205"/>
                  <a:gd name="T12" fmla="*/ 0 w 206"/>
                  <a:gd name="T13" fmla="*/ 205 h 205"/>
                  <a:gd name="T14" fmla="*/ 206 w 206"/>
                  <a:gd name="T15" fmla="*/ 205 h 205"/>
                  <a:gd name="T16" fmla="*/ 206 w 206"/>
                  <a:gd name="T17" fmla="*/ 76 h 205"/>
                  <a:gd name="T18" fmla="*/ 182 w 206"/>
                  <a:gd name="T19" fmla="*/ 101 h 205"/>
                  <a:gd name="T20" fmla="*/ 182 w 206"/>
                  <a:gd name="T21" fmla="*/ 180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6" h="205">
                    <a:moveTo>
                      <a:pt x="182" y="180"/>
                    </a:moveTo>
                    <a:lnTo>
                      <a:pt x="25" y="180"/>
                    </a:lnTo>
                    <a:lnTo>
                      <a:pt x="25" y="25"/>
                    </a:lnTo>
                    <a:lnTo>
                      <a:pt x="172" y="25"/>
                    </a:lnTo>
                    <a:lnTo>
                      <a:pt x="198" y="0"/>
                    </a:lnTo>
                    <a:lnTo>
                      <a:pt x="0" y="0"/>
                    </a:lnTo>
                    <a:lnTo>
                      <a:pt x="0" y="205"/>
                    </a:lnTo>
                    <a:lnTo>
                      <a:pt x="206" y="205"/>
                    </a:lnTo>
                    <a:lnTo>
                      <a:pt x="206" y="76"/>
                    </a:lnTo>
                    <a:lnTo>
                      <a:pt x="182" y="101"/>
                    </a:lnTo>
                    <a:lnTo>
                      <a:pt x="182" y="1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pPr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" name="PA_组合 3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865188" y="4427538"/>
            <a:ext cx="711200" cy="715962"/>
            <a:chOff x="865882" y="4427420"/>
            <a:chExt cx="711213" cy="715677"/>
          </a:xfrm>
        </p:grpSpPr>
        <p:sp>
          <p:nvSpPr>
            <p:cNvPr id="17" name="Oval 16"/>
            <p:cNvSpPr/>
            <p:nvPr/>
          </p:nvSpPr>
          <p:spPr>
            <a:xfrm>
              <a:off x="865882" y="4427420"/>
              <a:ext cx="711213" cy="71567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1733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35" name="Group 34"/>
            <p:cNvGrpSpPr/>
            <p:nvPr/>
          </p:nvGrpSpPr>
          <p:grpSpPr>
            <a:xfrm>
              <a:off x="1042347" y="4589330"/>
              <a:ext cx="369512" cy="371872"/>
              <a:chOff x="3886200" y="3605213"/>
              <a:chExt cx="1243013" cy="1250950"/>
            </a:xfrm>
            <a:solidFill>
              <a:schemeClr val="bg1"/>
            </a:solidFill>
          </p:grpSpPr>
          <p:sp>
            <p:nvSpPr>
              <p:cNvPr id="36" name="Freeform 38"/>
              <p:cNvSpPr>
                <a:spLocks/>
              </p:cNvSpPr>
              <p:nvPr/>
            </p:nvSpPr>
            <p:spPr bwMode="auto">
              <a:xfrm>
                <a:off x="4732338" y="3605213"/>
                <a:ext cx="174625" cy="263525"/>
              </a:xfrm>
              <a:custGeom>
                <a:avLst/>
                <a:gdLst>
                  <a:gd name="T0" fmla="*/ 23 w 46"/>
                  <a:gd name="T1" fmla="*/ 70 h 70"/>
                  <a:gd name="T2" fmla="*/ 46 w 46"/>
                  <a:gd name="T3" fmla="*/ 47 h 70"/>
                  <a:gd name="T4" fmla="*/ 46 w 46"/>
                  <a:gd name="T5" fmla="*/ 23 h 70"/>
                  <a:gd name="T6" fmla="*/ 23 w 46"/>
                  <a:gd name="T7" fmla="*/ 0 h 70"/>
                  <a:gd name="T8" fmla="*/ 0 w 46"/>
                  <a:gd name="T9" fmla="*/ 23 h 70"/>
                  <a:gd name="T10" fmla="*/ 0 w 46"/>
                  <a:gd name="T11" fmla="*/ 47 h 70"/>
                  <a:gd name="T12" fmla="*/ 23 w 46"/>
                  <a:gd name="T13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70">
                    <a:moveTo>
                      <a:pt x="23" y="70"/>
                    </a:moveTo>
                    <a:cubicBezTo>
                      <a:pt x="35" y="70"/>
                      <a:pt x="46" y="60"/>
                      <a:pt x="46" y="47"/>
                    </a:cubicBezTo>
                    <a:cubicBezTo>
                      <a:pt x="46" y="23"/>
                      <a:pt x="46" y="23"/>
                      <a:pt x="46" y="23"/>
                    </a:cubicBezTo>
                    <a:cubicBezTo>
                      <a:pt x="46" y="10"/>
                      <a:pt x="35" y="0"/>
                      <a:pt x="23" y="0"/>
                    </a:cubicBezTo>
                    <a:cubicBezTo>
                      <a:pt x="10" y="0"/>
                      <a:pt x="0" y="10"/>
                      <a:pt x="0" y="23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0" y="60"/>
                      <a:pt x="10" y="70"/>
                      <a:pt x="23" y="7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pPr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ea"/>
                  <a:sym typeface="+mn-lt"/>
                </a:endParaRPr>
              </a:p>
            </p:txBody>
          </p:sp>
          <p:sp>
            <p:nvSpPr>
              <p:cNvPr id="37" name="Freeform 39"/>
              <p:cNvSpPr>
                <a:spLocks noEditPoints="1"/>
              </p:cNvSpPr>
              <p:nvPr/>
            </p:nvSpPr>
            <p:spPr bwMode="auto">
              <a:xfrm>
                <a:off x="3886200" y="3751263"/>
                <a:ext cx="1243013" cy="1104900"/>
              </a:xfrm>
              <a:custGeom>
                <a:avLst/>
                <a:gdLst>
                  <a:gd name="T0" fmla="*/ 329 w 329"/>
                  <a:gd name="T1" fmla="*/ 1 h 294"/>
                  <a:gd name="T2" fmla="*/ 282 w 329"/>
                  <a:gd name="T3" fmla="*/ 1 h 294"/>
                  <a:gd name="T4" fmla="*/ 282 w 329"/>
                  <a:gd name="T5" fmla="*/ 13 h 294"/>
                  <a:gd name="T6" fmla="*/ 247 w 329"/>
                  <a:gd name="T7" fmla="*/ 48 h 294"/>
                  <a:gd name="T8" fmla="*/ 212 w 329"/>
                  <a:gd name="T9" fmla="*/ 13 h 294"/>
                  <a:gd name="T10" fmla="*/ 212 w 329"/>
                  <a:gd name="T11" fmla="*/ 1 h 294"/>
                  <a:gd name="T12" fmla="*/ 118 w 329"/>
                  <a:gd name="T13" fmla="*/ 1 h 294"/>
                  <a:gd name="T14" fmla="*/ 118 w 329"/>
                  <a:gd name="T15" fmla="*/ 13 h 294"/>
                  <a:gd name="T16" fmla="*/ 83 w 329"/>
                  <a:gd name="T17" fmla="*/ 48 h 294"/>
                  <a:gd name="T18" fmla="*/ 47 w 329"/>
                  <a:gd name="T19" fmla="*/ 13 h 294"/>
                  <a:gd name="T20" fmla="*/ 47 w 329"/>
                  <a:gd name="T21" fmla="*/ 1 h 294"/>
                  <a:gd name="T22" fmla="*/ 0 w 329"/>
                  <a:gd name="T23" fmla="*/ 0 h 294"/>
                  <a:gd name="T24" fmla="*/ 0 w 329"/>
                  <a:gd name="T25" fmla="*/ 294 h 294"/>
                  <a:gd name="T26" fmla="*/ 24 w 329"/>
                  <a:gd name="T27" fmla="*/ 294 h 294"/>
                  <a:gd name="T28" fmla="*/ 306 w 329"/>
                  <a:gd name="T29" fmla="*/ 294 h 294"/>
                  <a:gd name="T30" fmla="*/ 329 w 329"/>
                  <a:gd name="T31" fmla="*/ 294 h 294"/>
                  <a:gd name="T32" fmla="*/ 329 w 329"/>
                  <a:gd name="T33" fmla="*/ 1 h 294"/>
                  <a:gd name="T34" fmla="*/ 306 w 329"/>
                  <a:gd name="T35" fmla="*/ 271 h 294"/>
                  <a:gd name="T36" fmla="*/ 24 w 329"/>
                  <a:gd name="T37" fmla="*/ 271 h 294"/>
                  <a:gd name="T38" fmla="*/ 24 w 329"/>
                  <a:gd name="T39" fmla="*/ 83 h 294"/>
                  <a:gd name="T40" fmla="*/ 306 w 329"/>
                  <a:gd name="T41" fmla="*/ 83 h 294"/>
                  <a:gd name="T42" fmla="*/ 306 w 329"/>
                  <a:gd name="T43" fmla="*/ 271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29" h="294">
                    <a:moveTo>
                      <a:pt x="329" y="1"/>
                    </a:moveTo>
                    <a:cubicBezTo>
                      <a:pt x="282" y="1"/>
                      <a:pt x="282" y="1"/>
                      <a:pt x="282" y="1"/>
                    </a:cubicBezTo>
                    <a:cubicBezTo>
                      <a:pt x="282" y="13"/>
                      <a:pt x="282" y="13"/>
                      <a:pt x="282" y="13"/>
                    </a:cubicBezTo>
                    <a:cubicBezTo>
                      <a:pt x="282" y="32"/>
                      <a:pt x="266" y="48"/>
                      <a:pt x="247" y="48"/>
                    </a:cubicBezTo>
                    <a:cubicBezTo>
                      <a:pt x="228" y="48"/>
                      <a:pt x="212" y="32"/>
                      <a:pt x="212" y="13"/>
                    </a:cubicBezTo>
                    <a:cubicBezTo>
                      <a:pt x="212" y="1"/>
                      <a:pt x="212" y="1"/>
                      <a:pt x="212" y="1"/>
                    </a:cubicBezTo>
                    <a:cubicBezTo>
                      <a:pt x="118" y="1"/>
                      <a:pt x="118" y="1"/>
                      <a:pt x="118" y="1"/>
                    </a:cubicBezTo>
                    <a:cubicBezTo>
                      <a:pt x="118" y="13"/>
                      <a:pt x="118" y="13"/>
                      <a:pt x="118" y="13"/>
                    </a:cubicBezTo>
                    <a:cubicBezTo>
                      <a:pt x="118" y="32"/>
                      <a:pt x="102" y="48"/>
                      <a:pt x="83" y="48"/>
                    </a:cubicBezTo>
                    <a:cubicBezTo>
                      <a:pt x="63" y="48"/>
                      <a:pt x="47" y="32"/>
                      <a:pt x="47" y="13"/>
                    </a:cubicBezTo>
                    <a:cubicBezTo>
                      <a:pt x="47" y="1"/>
                      <a:pt x="47" y="1"/>
                      <a:pt x="47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94"/>
                      <a:pt x="0" y="294"/>
                      <a:pt x="0" y="294"/>
                    </a:cubicBezTo>
                    <a:cubicBezTo>
                      <a:pt x="24" y="294"/>
                      <a:pt x="24" y="294"/>
                      <a:pt x="24" y="294"/>
                    </a:cubicBezTo>
                    <a:cubicBezTo>
                      <a:pt x="306" y="294"/>
                      <a:pt x="306" y="294"/>
                      <a:pt x="306" y="294"/>
                    </a:cubicBezTo>
                    <a:cubicBezTo>
                      <a:pt x="329" y="294"/>
                      <a:pt x="329" y="294"/>
                      <a:pt x="329" y="294"/>
                    </a:cubicBezTo>
                    <a:lnTo>
                      <a:pt x="329" y="1"/>
                    </a:lnTo>
                    <a:close/>
                    <a:moveTo>
                      <a:pt x="306" y="271"/>
                    </a:moveTo>
                    <a:cubicBezTo>
                      <a:pt x="24" y="271"/>
                      <a:pt x="24" y="271"/>
                      <a:pt x="24" y="271"/>
                    </a:cubicBezTo>
                    <a:cubicBezTo>
                      <a:pt x="24" y="83"/>
                      <a:pt x="24" y="83"/>
                      <a:pt x="24" y="83"/>
                    </a:cubicBezTo>
                    <a:cubicBezTo>
                      <a:pt x="306" y="83"/>
                      <a:pt x="306" y="83"/>
                      <a:pt x="306" y="83"/>
                    </a:cubicBezTo>
                    <a:lnTo>
                      <a:pt x="306" y="27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pPr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ea"/>
                  <a:sym typeface="+mn-lt"/>
                </a:endParaRPr>
              </a:p>
            </p:txBody>
          </p:sp>
          <p:sp>
            <p:nvSpPr>
              <p:cNvPr id="38" name="Freeform 40"/>
              <p:cNvSpPr>
                <a:spLocks/>
              </p:cNvSpPr>
              <p:nvPr/>
            </p:nvSpPr>
            <p:spPr bwMode="auto">
              <a:xfrm>
                <a:off x="4108450" y="3605213"/>
                <a:ext cx="174625" cy="263525"/>
              </a:xfrm>
              <a:custGeom>
                <a:avLst/>
                <a:gdLst>
                  <a:gd name="T0" fmla="*/ 23 w 46"/>
                  <a:gd name="T1" fmla="*/ 70 h 70"/>
                  <a:gd name="T2" fmla="*/ 46 w 46"/>
                  <a:gd name="T3" fmla="*/ 47 h 70"/>
                  <a:gd name="T4" fmla="*/ 46 w 46"/>
                  <a:gd name="T5" fmla="*/ 23 h 70"/>
                  <a:gd name="T6" fmla="*/ 23 w 46"/>
                  <a:gd name="T7" fmla="*/ 0 h 70"/>
                  <a:gd name="T8" fmla="*/ 0 w 46"/>
                  <a:gd name="T9" fmla="*/ 23 h 70"/>
                  <a:gd name="T10" fmla="*/ 0 w 46"/>
                  <a:gd name="T11" fmla="*/ 47 h 70"/>
                  <a:gd name="T12" fmla="*/ 23 w 46"/>
                  <a:gd name="T13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70">
                    <a:moveTo>
                      <a:pt x="23" y="70"/>
                    </a:moveTo>
                    <a:cubicBezTo>
                      <a:pt x="36" y="70"/>
                      <a:pt x="46" y="60"/>
                      <a:pt x="46" y="47"/>
                    </a:cubicBezTo>
                    <a:cubicBezTo>
                      <a:pt x="46" y="23"/>
                      <a:pt x="46" y="23"/>
                      <a:pt x="46" y="23"/>
                    </a:cubicBezTo>
                    <a:cubicBezTo>
                      <a:pt x="46" y="10"/>
                      <a:pt x="36" y="0"/>
                      <a:pt x="23" y="0"/>
                    </a:cubicBezTo>
                    <a:cubicBezTo>
                      <a:pt x="10" y="0"/>
                      <a:pt x="0" y="10"/>
                      <a:pt x="0" y="23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0" y="60"/>
                      <a:pt x="10" y="70"/>
                      <a:pt x="23" y="7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pPr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ea"/>
                  <a:sym typeface="+mn-lt"/>
                </a:endParaRPr>
              </a:p>
            </p:txBody>
          </p:sp>
          <p:sp>
            <p:nvSpPr>
              <p:cNvPr id="39" name="Rectangle 41"/>
              <p:cNvSpPr>
                <a:spLocks noChangeArrowheads="1"/>
              </p:cNvSpPr>
              <p:nvPr/>
            </p:nvSpPr>
            <p:spPr bwMode="auto">
              <a:xfrm>
                <a:off x="4332288" y="4157663"/>
                <a:ext cx="139700" cy="1238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pPr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ea"/>
                  <a:sym typeface="+mn-lt"/>
                </a:endParaRPr>
              </a:p>
            </p:txBody>
          </p:sp>
          <p:sp>
            <p:nvSpPr>
              <p:cNvPr id="40" name="Rectangle 42"/>
              <p:cNvSpPr>
                <a:spLocks noChangeArrowheads="1"/>
              </p:cNvSpPr>
              <p:nvPr/>
            </p:nvSpPr>
            <p:spPr bwMode="auto">
              <a:xfrm>
                <a:off x="4559300" y="4157663"/>
                <a:ext cx="139700" cy="1238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pPr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ea"/>
                  <a:sym typeface="+mn-lt"/>
                </a:endParaRPr>
              </a:p>
            </p:txBody>
          </p:sp>
          <p:sp>
            <p:nvSpPr>
              <p:cNvPr id="41" name="Rectangle 43"/>
              <p:cNvSpPr>
                <a:spLocks noChangeArrowheads="1"/>
              </p:cNvSpPr>
              <p:nvPr/>
            </p:nvSpPr>
            <p:spPr bwMode="auto">
              <a:xfrm>
                <a:off x="4767263" y="4157663"/>
                <a:ext cx="139700" cy="1238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pPr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ea"/>
                  <a:sym typeface="+mn-lt"/>
                </a:endParaRPr>
              </a:p>
            </p:txBody>
          </p:sp>
          <p:sp>
            <p:nvSpPr>
              <p:cNvPr id="42" name="Rectangle 44"/>
              <p:cNvSpPr>
                <a:spLocks noChangeArrowheads="1"/>
              </p:cNvSpPr>
              <p:nvPr/>
            </p:nvSpPr>
            <p:spPr bwMode="auto">
              <a:xfrm>
                <a:off x="4332288" y="4364038"/>
                <a:ext cx="139700" cy="1206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pPr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ea"/>
                  <a:sym typeface="+mn-lt"/>
                </a:endParaRPr>
              </a:p>
            </p:txBody>
          </p:sp>
          <p:sp>
            <p:nvSpPr>
              <p:cNvPr id="52" name="Rectangle 45"/>
              <p:cNvSpPr>
                <a:spLocks noChangeArrowheads="1"/>
              </p:cNvSpPr>
              <p:nvPr/>
            </p:nvSpPr>
            <p:spPr bwMode="auto">
              <a:xfrm>
                <a:off x="4559300" y="4364038"/>
                <a:ext cx="139700" cy="1206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pPr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ea"/>
                  <a:sym typeface="+mn-lt"/>
                </a:endParaRPr>
              </a:p>
            </p:txBody>
          </p:sp>
          <p:sp>
            <p:nvSpPr>
              <p:cNvPr id="53" name="Rectangle 46"/>
              <p:cNvSpPr>
                <a:spLocks noChangeArrowheads="1"/>
              </p:cNvSpPr>
              <p:nvPr/>
            </p:nvSpPr>
            <p:spPr bwMode="auto">
              <a:xfrm>
                <a:off x="4767263" y="4364038"/>
                <a:ext cx="139700" cy="1206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pPr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ea"/>
                  <a:sym typeface="+mn-lt"/>
                </a:endParaRPr>
              </a:p>
            </p:txBody>
          </p:sp>
          <p:sp>
            <p:nvSpPr>
              <p:cNvPr id="54" name="Rectangle 47"/>
              <p:cNvSpPr>
                <a:spLocks noChangeArrowheads="1"/>
              </p:cNvSpPr>
              <p:nvPr/>
            </p:nvSpPr>
            <p:spPr bwMode="auto">
              <a:xfrm>
                <a:off x="4332288" y="4570413"/>
                <a:ext cx="139700" cy="125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pPr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ea"/>
                  <a:sym typeface="+mn-lt"/>
                </a:endParaRPr>
              </a:p>
            </p:txBody>
          </p:sp>
          <p:sp>
            <p:nvSpPr>
              <p:cNvPr id="55" name="Rectangle 48"/>
              <p:cNvSpPr>
                <a:spLocks noChangeArrowheads="1"/>
              </p:cNvSpPr>
              <p:nvPr/>
            </p:nvSpPr>
            <p:spPr bwMode="auto">
              <a:xfrm>
                <a:off x="4108450" y="4364038"/>
                <a:ext cx="141288" cy="1206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pPr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ea"/>
                  <a:sym typeface="+mn-lt"/>
                </a:endParaRPr>
              </a:p>
            </p:txBody>
          </p:sp>
          <p:sp>
            <p:nvSpPr>
              <p:cNvPr id="56" name="Rectangle 49"/>
              <p:cNvSpPr>
                <a:spLocks noChangeArrowheads="1"/>
              </p:cNvSpPr>
              <p:nvPr/>
            </p:nvSpPr>
            <p:spPr bwMode="auto">
              <a:xfrm>
                <a:off x="4108450" y="4570413"/>
                <a:ext cx="141288" cy="125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pPr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ea"/>
                  <a:sym typeface="+mn-lt"/>
                </a:endParaRPr>
              </a:p>
            </p:txBody>
          </p:sp>
          <p:sp>
            <p:nvSpPr>
              <p:cNvPr id="57" name="Rectangle 50"/>
              <p:cNvSpPr>
                <a:spLocks noChangeArrowheads="1"/>
              </p:cNvSpPr>
              <p:nvPr/>
            </p:nvSpPr>
            <p:spPr bwMode="auto">
              <a:xfrm>
                <a:off x="4559300" y="4570413"/>
                <a:ext cx="139700" cy="125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pPr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ea"/>
                  <a:sym typeface="+mn-lt"/>
                </a:endParaRPr>
              </a:p>
            </p:txBody>
          </p:sp>
          <p:sp>
            <p:nvSpPr>
              <p:cNvPr id="58" name="Rectangle 51"/>
              <p:cNvSpPr>
                <a:spLocks noChangeArrowheads="1"/>
              </p:cNvSpPr>
              <p:nvPr/>
            </p:nvSpPr>
            <p:spPr bwMode="auto">
              <a:xfrm>
                <a:off x="4767263" y="4570413"/>
                <a:ext cx="139700" cy="125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pPr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7" name="PA_组合 6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865188" y="3370263"/>
            <a:ext cx="711200" cy="715962"/>
            <a:chOff x="865882" y="3369928"/>
            <a:chExt cx="711213" cy="715677"/>
          </a:xfrm>
        </p:grpSpPr>
        <p:sp>
          <p:nvSpPr>
            <p:cNvPr id="11" name="Oval 10"/>
            <p:cNvSpPr/>
            <p:nvPr/>
          </p:nvSpPr>
          <p:spPr>
            <a:xfrm>
              <a:off x="865882" y="3369928"/>
              <a:ext cx="711213" cy="71567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1733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63" name="Group 82"/>
            <p:cNvGrpSpPr/>
            <p:nvPr/>
          </p:nvGrpSpPr>
          <p:grpSpPr>
            <a:xfrm>
              <a:off x="1060072" y="3534491"/>
              <a:ext cx="366179" cy="377109"/>
              <a:chOff x="3681413" y="3632200"/>
              <a:chExt cx="638175" cy="657225"/>
            </a:xfrm>
            <a:solidFill>
              <a:schemeClr val="bg1"/>
            </a:solidFill>
          </p:grpSpPr>
          <p:sp>
            <p:nvSpPr>
              <p:cNvPr id="64" name="Freeform 14"/>
              <p:cNvSpPr>
                <a:spLocks noEditPoints="1"/>
              </p:cNvSpPr>
              <p:nvPr/>
            </p:nvSpPr>
            <p:spPr bwMode="auto">
              <a:xfrm>
                <a:off x="3976688" y="3681413"/>
                <a:ext cx="342900" cy="533400"/>
              </a:xfrm>
              <a:custGeom>
                <a:avLst/>
                <a:gdLst/>
                <a:ahLst/>
                <a:cxnLst>
                  <a:cxn ang="0">
                    <a:pos x="135" y="53"/>
                  </a:cxn>
                  <a:cxn ang="0">
                    <a:pos x="134" y="52"/>
                  </a:cxn>
                  <a:cxn ang="0">
                    <a:pos x="121" y="47"/>
                  </a:cxn>
                  <a:cxn ang="0">
                    <a:pos x="112" y="56"/>
                  </a:cxn>
                  <a:cxn ang="0">
                    <a:pos x="103" y="46"/>
                  </a:cxn>
                  <a:cxn ang="0">
                    <a:pos x="103" y="46"/>
                  </a:cxn>
                  <a:cxn ang="0">
                    <a:pos x="91" y="52"/>
                  </a:cxn>
                  <a:cxn ang="0">
                    <a:pos x="88" y="53"/>
                  </a:cxn>
                  <a:cxn ang="0">
                    <a:pos x="71" y="55"/>
                  </a:cxn>
                  <a:cxn ang="0">
                    <a:pos x="29" y="9"/>
                  </a:cxn>
                  <a:cxn ang="0">
                    <a:pos x="22" y="2"/>
                  </a:cxn>
                  <a:cxn ang="0">
                    <a:pos x="18" y="1"/>
                  </a:cxn>
                  <a:cxn ang="0">
                    <a:pos x="10" y="2"/>
                  </a:cxn>
                  <a:cxn ang="0">
                    <a:pos x="3" y="21"/>
                  </a:cxn>
                  <a:cxn ang="0">
                    <a:pos x="12" y="36"/>
                  </a:cxn>
                  <a:cxn ang="0">
                    <a:pos x="16" y="41"/>
                  </a:cxn>
                  <a:cxn ang="0">
                    <a:pos x="63" y="82"/>
                  </a:cxn>
                  <a:cxn ang="0">
                    <a:pos x="75" y="84"/>
                  </a:cxn>
                  <a:cxn ang="0">
                    <a:pos x="75" y="158"/>
                  </a:cxn>
                  <a:cxn ang="0">
                    <a:pos x="77" y="168"/>
                  </a:cxn>
                  <a:cxn ang="0">
                    <a:pos x="77" y="170"/>
                  </a:cxn>
                  <a:cxn ang="0">
                    <a:pos x="77" y="305"/>
                  </a:cxn>
                  <a:cxn ang="0">
                    <a:pos x="93" y="321"/>
                  </a:cxn>
                  <a:cxn ang="0">
                    <a:pos x="110" y="305"/>
                  </a:cxn>
                  <a:cxn ang="0">
                    <a:pos x="110" y="190"/>
                  </a:cxn>
                  <a:cxn ang="0">
                    <a:pos x="112" y="190"/>
                  </a:cxn>
                  <a:cxn ang="0">
                    <a:pos x="112" y="190"/>
                  </a:cxn>
                  <a:cxn ang="0">
                    <a:pos x="112" y="305"/>
                  </a:cxn>
                  <a:cxn ang="0">
                    <a:pos x="129" y="321"/>
                  </a:cxn>
                  <a:cxn ang="0">
                    <a:pos x="129" y="321"/>
                  </a:cxn>
                  <a:cxn ang="0">
                    <a:pos x="146" y="305"/>
                  </a:cxn>
                  <a:cxn ang="0">
                    <a:pos x="146" y="173"/>
                  </a:cxn>
                  <a:cxn ang="0">
                    <a:pos x="149" y="175"/>
                  </a:cxn>
                  <a:cxn ang="0">
                    <a:pos x="155" y="177"/>
                  </a:cxn>
                  <a:cxn ang="0">
                    <a:pos x="168" y="170"/>
                  </a:cxn>
                  <a:cxn ang="0">
                    <a:pos x="135" y="53"/>
                  </a:cxn>
                  <a:cxn ang="0">
                    <a:pos x="112" y="127"/>
                  </a:cxn>
                  <a:cxn ang="0">
                    <a:pos x="112" y="127"/>
                  </a:cxn>
                  <a:cxn ang="0">
                    <a:pos x="103" y="115"/>
                  </a:cxn>
                  <a:cxn ang="0">
                    <a:pos x="112" y="57"/>
                  </a:cxn>
                  <a:cxn ang="0">
                    <a:pos x="112" y="57"/>
                  </a:cxn>
                  <a:cxn ang="0">
                    <a:pos x="121" y="115"/>
                  </a:cxn>
                  <a:cxn ang="0">
                    <a:pos x="112" y="127"/>
                  </a:cxn>
                  <a:cxn ang="0">
                    <a:pos x="149" y="143"/>
                  </a:cxn>
                  <a:cxn ang="0">
                    <a:pos x="149" y="103"/>
                  </a:cxn>
                  <a:cxn ang="0">
                    <a:pos x="149" y="143"/>
                  </a:cxn>
                  <a:cxn ang="0">
                    <a:pos x="149" y="143"/>
                  </a:cxn>
                  <a:cxn ang="0">
                    <a:pos x="149" y="143"/>
                  </a:cxn>
                </a:cxnLst>
                <a:rect l="0" t="0" r="r" b="b"/>
                <a:pathLst>
                  <a:path w="207" h="321">
                    <a:moveTo>
                      <a:pt x="135" y="53"/>
                    </a:moveTo>
                    <a:cubicBezTo>
                      <a:pt x="135" y="53"/>
                      <a:pt x="134" y="52"/>
                      <a:pt x="134" y="52"/>
                    </a:cubicBezTo>
                    <a:cubicBezTo>
                      <a:pt x="130" y="50"/>
                      <a:pt x="126" y="48"/>
                      <a:pt x="121" y="47"/>
                    </a:cubicBezTo>
                    <a:cubicBezTo>
                      <a:pt x="112" y="56"/>
                      <a:pt x="112" y="56"/>
                      <a:pt x="112" y="56"/>
                    </a:cubicBezTo>
                    <a:cubicBezTo>
                      <a:pt x="103" y="46"/>
                      <a:pt x="103" y="46"/>
                      <a:pt x="103" y="46"/>
                    </a:cubicBezTo>
                    <a:cubicBezTo>
                      <a:pt x="103" y="46"/>
                      <a:pt x="103" y="46"/>
                      <a:pt x="103" y="46"/>
                    </a:cubicBezTo>
                    <a:cubicBezTo>
                      <a:pt x="99" y="48"/>
                      <a:pt x="95" y="49"/>
                      <a:pt x="91" y="52"/>
                    </a:cubicBezTo>
                    <a:cubicBezTo>
                      <a:pt x="90" y="52"/>
                      <a:pt x="89" y="52"/>
                      <a:pt x="88" y="53"/>
                    </a:cubicBezTo>
                    <a:cubicBezTo>
                      <a:pt x="82" y="56"/>
                      <a:pt x="77" y="57"/>
                      <a:pt x="71" y="55"/>
                    </a:cubicBezTo>
                    <a:cubicBezTo>
                      <a:pt x="52" y="49"/>
                      <a:pt x="34" y="19"/>
                      <a:pt x="29" y="9"/>
                    </a:cubicBezTo>
                    <a:cubicBezTo>
                      <a:pt x="27" y="6"/>
                      <a:pt x="25" y="4"/>
                      <a:pt x="22" y="2"/>
                    </a:cubicBezTo>
                    <a:cubicBezTo>
                      <a:pt x="18" y="1"/>
                      <a:pt x="18" y="1"/>
                      <a:pt x="18" y="1"/>
                    </a:cubicBezTo>
                    <a:cubicBezTo>
                      <a:pt x="16" y="0"/>
                      <a:pt x="13" y="1"/>
                      <a:pt x="10" y="2"/>
                    </a:cubicBezTo>
                    <a:cubicBezTo>
                      <a:pt x="3" y="5"/>
                      <a:pt x="0" y="14"/>
                      <a:pt x="3" y="21"/>
                    </a:cubicBezTo>
                    <a:cubicBezTo>
                      <a:pt x="4" y="23"/>
                      <a:pt x="7" y="29"/>
                      <a:pt x="12" y="36"/>
                    </a:cubicBezTo>
                    <a:cubicBezTo>
                      <a:pt x="16" y="41"/>
                      <a:pt x="16" y="41"/>
                      <a:pt x="16" y="41"/>
                    </a:cubicBezTo>
                    <a:cubicBezTo>
                      <a:pt x="26" y="56"/>
                      <a:pt x="42" y="75"/>
                      <a:pt x="63" y="82"/>
                    </a:cubicBezTo>
                    <a:cubicBezTo>
                      <a:pt x="67" y="83"/>
                      <a:pt x="71" y="84"/>
                      <a:pt x="75" y="84"/>
                    </a:cubicBezTo>
                    <a:cubicBezTo>
                      <a:pt x="75" y="158"/>
                      <a:pt x="75" y="158"/>
                      <a:pt x="75" y="158"/>
                    </a:cubicBezTo>
                    <a:cubicBezTo>
                      <a:pt x="75" y="162"/>
                      <a:pt x="76" y="165"/>
                      <a:pt x="77" y="168"/>
                    </a:cubicBezTo>
                    <a:cubicBezTo>
                      <a:pt x="77" y="169"/>
                      <a:pt x="77" y="170"/>
                      <a:pt x="77" y="170"/>
                    </a:cubicBezTo>
                    <a:cubicBezTo>
                      <a:pt x="77" y="305"/>
                      <a:pt x="77" y="305"/>
                      <a:pt x="77" y="305"/>
                    </a:cubicBezTo>
                    <a:cubicBezTo>
                      <a:pt x="77" y="314"/>
                      <a:pt x="84" y="321"/>
                      <a:pt x="93" y="321"/>
                    </a:cubicBezTo>
                    <a:cubicBezTo>
                      <a:pt x="103" y="321"/>
                      <a:pt x="110" y="314"/>
                      <a:pt x="110" y="305"/>
                    </a:cubicBezTo>
                    <a:cubicBezTo>
                      <a:pt x="110" y="190"/>
                      <a:pt x="110" y="190"/>
                      <a:pt x="110" y="190"/>
                    </a:cubicBezTo>
                    <a:cubicBezTo>
                      <a:pt x="111" y="190"/>
                      <a:pt x="111" y="190"/>
                      <a:pt x="112" y="190"/>
                    </a:cubicBezTo>
                    <a:cubicBezTo>
                      <a:pt x="112" y="190"/>
                      <a:pt x="112" y="190"/>
                      <a:pt x="112" y="190"/>
                    </a:cubicBezTo>
                    <a:cubicBezTo>
                      <a:pt x="112" y="305"/>
                      <a:pt x="112" y="305"/>
                      <a:pt x="112" y="305"/>
                    </a:cubicBezTo>
                    <a:cubicBezTo>
                      <a:pt x="112" y="314"/>
                      <a:pt x="120" y="321"/>
                      <a:pt x="129" y="321"/>
                    </a:cubicBezTo>
                    <a:cubicBezTo>
                      <a:pt x="129" y="321"/>
                      <a:pt x="129" y="321"/>
                      <a:pt x="129" y="321"/>
                    </a:cubicBezTo>
                    <a:cubicBezTo>
                      <a:pt x="138" y="321"/>
                      <a:pt x="146" y="314"/>
                      <a:pt x="146" y="305"/>
                    </a:cubicBezTo>
                    <a:cubicBezTo>
                      <a:pt x="146" y="173"/>
                      <a:pt x="146" y="173"/>
                      <a:pt x="146" y="173"/>
                    </a:cubicBezTo>
                    <a:cubicBezTo>
                      <a:pt x="146" y="174"/>
                      <a:pt x="147" y="175"/>
                      <a:pt x="149" y="175"/>
                    </a:cubicBezTo>
                    <a:cubicBezTo>
                      <a:pt x="151" y="176"/>
                      <a:pt x="153" y="177"/>
                      <a:pt x="155" y="177"/>
                    </a:cubicBezTo>
                    <a:cubicBezTo>
                      <a:pt x="160" y="177"/>
                      <a:pt x="165" y="174"/>
                      <a:pt x="168" y="170"/>
                    </a:cubicBezTo>
                    <a:cubicBezTo>
                      <a:pt x="207" y="97"/>
                      <a:pt x="153" y="64"/>
                      <a:pt x="135" y="53"/>
                    </a:cubicBezTo>
                    <a:close/>
                    <a:moveTo>
                      <a:pt x="112" y="127"/>
                    </a:moveTo>
                    <a:cubicBezTo>
                      <a:pt x="112" y="127"/>
                      <a:pt x="112" y="127"/>
                      <a:pt x="112" y="127"/>
                    </a:cubicBezTo>
                    <a:cubicBezTo>
                      <a:pt x="103" y="115"/>
                      <a:pt x="103" y="115"/>
                      <a:pt x="103" y="115"/>
                    </a:cubicBezTo>
                    <a:cubicBezTo>
                      <a:pt x="112" y="57"/>
                      <a:pt x="112" y="57"/>
                      <a:pt x="112" y="57"/>
                    </a:cubicBezTo>
                    <a:cubicBezTo>
                      <a:pt x="112" y="57"/>
                      <a:pt x="112" y="57"/>
                      <a:pt x="112" y="57"/>
                    </a:cubicBezTo>
                    <a:cubicBezTo>
                      <a:pt x="121" y="115"/>
                      <a:pt x="121" y="115"/>
                      <a:pt x="121" y="115"/>
                    </a:cubicBezTo>
                    <a:lnTo>
                      <a:pt x="112" y="127"/>
                    </a:lnTo>
                    <a:close/>
                    <a:moveTo>
                      <a:pt x="149" y="143"/>
                    </a:moveTo>
                    <a:cubicBezTo>
                      <a:pt x="149" y="103"/>
                      <a:pt x="149" y="103"/>
                      <a:pt x="149" y="103"/>
                    </a:cubicBezTo>
                    <a:cubicBezTo>
                      <a:pt x="154" y="113"/>
                      <a:pt x="156" y="126"/>
                      <a:pt x="149" y="143"/>
                    </a:cubicBezTo>
                    <a:close/>
                    <a:moveTo>
                      <a:pt x="149" y="143"/>
                    </a:moveTo>
                    <a:cubicBezTo>
                      <a:pt x="149" y="143"/>
                      <a:pt x="149" y="143"/>
                      <a:pt x="149" y="143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ea"/>
                  <a:sym typeface="+mn-lt"/>
                </a:endParaRPr>
              </a:p>
            </p:txBody>
          </p:sp>
          <p:sp>
            <p:nvSpPr>
              <p:cNvPr id="65" name="Freeform 15"/>
              <p:cNvSpPr>
                <a:spLocks noEditPoints="1"/>
              </p:cNvSpPr>
              <p:nvPr/>
            </p:nvSpPr>
            <p:spPr bwMode="auto">
              <a:xfrm>
                <a:off x="4102100" y="3633788"/>
                <a:ext cx="119063" cy="120650"/>
              </a:xfrm>
              <a:custGeom>
                <a:avLst/>
                <a:gdLst/>
                <a:ahLst/>
                <a:cxnLst>
                  <a:cxn ang="0">
                    <a:pos x="72" y="36"/>
                  </a:cxn>
                  <a:cxn ang="0">
                    <a:pos x="36" y="72"/>
                  </a:cxn>
                  <a:cxn ang="0">
                    <a:pos x="0" y="36"/>
                  </a:cxn>
                  <a:cxn ang="0">
                    <a:pos x="36" y="0"/>
                  </a:cxn>
                  <a:cxn ang="0">
                    <a:pos x="72" y="36"/>
                  </a:cxn>
                  <a:cxn ang="0">
                    <a:pos x="72" y="36"/>
                  </a:cxn>
                  <a:cxn ang="0">
                    <a:pos x="72" y="36"/>
                  </a:cxn>
                </a:cxnLst>
                <a:rect l="0" t="0" r="r" b="b"/>
                <a:pathLst>
                  <a:path w="72" h="72">
                    <a:moveTo>
                      <a:pt x="72" y="36"/>
                    </a:moveTo>
                    <a:cubicBezTo>
                      <a:pt x="72" y="56"/>
                      <a:pt x="56" y="72"/>
                      <a:pt x="36" y="72"/>
                    </a:cubicBezTo>
                    <a:cubicBezTo>
                      <a:pt x="16" y="72"/>
                      <a:pt x="0" y="56"/>
                      <a:pt x="0" y="36"/>
                    </a:cubicBezTo>
                    <a:cubicBezTo>
                      <a:pt x="0" y="16"/>
                      <a:pt x="16" y="0"/>
                      <a:pt x="36" y="0"/>
                    </a:cubicBezTo>
                    <a:cubicBezTo>
                      <a:pt x="56" y="0"/>
                      <a:pt x="72" y="16"/>
                      <a:pt x="72" y="36"/>
                    </a:cubicBezTo>
                    <a:close/>
                    <a:moveTo>
                      <a:pt x="72" y="36"/>
                    </a:moveTo>
                    <a:cubicBezTo>
                      <a:pt x="72" y="36"/>
                      <a:pt x="72" y="36"/>
                      <a:pt x="72" y="36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ea"/>
                  <a:sym typeface="+mn-lt"/>
                </a:endParaRPr>
              </a:p>
            </p:txBody>
          </p:sp>
          <p:sp>
            <p:nvSpPr>
              <p:cNvPr id="66" name="Freeform 16"/>
              <p:cNvSpPr>
                <a:spLocks noEditPoints="1"/>
              </p:cNvSpPr>
              <p:nvPr/>
            </p:nvSpPr>
            <p:spPr bwMode="auto">
              <a:xfrm>
                <a:off x="3703638" y="3632200"/>
                <a:ext cx="361950" cy="338137"/>
              </a:xfrm>
              <a:custGeom>
                <a:avLst/>
                <a:gdLst/>
                <a:ahLst/>
                <a:cxnLst>
                  <a:cxn ang="0">
                    <a:pos x="197" y="203"/>
                  </a:cxn>
                  <a:cxn ang="0">
                    <a:pos x="20" y="203"/>
                  </a:cxn>
                  <a:cxn ang="0">
                    <a:pos x="0" y="182"/>
                  </a:cxn>
                  <a:cxn ang="0">
                    <a:pos x="0" y="20"/>
                  </a:cxn>
                  <a:cxn ang="0">
                    <a:pos x="20" y="0"/>
                  </a:cxn>
                  <a:cxn ang="0">
                    <a:pos x="197" y="0"/>
                  </a:cxn>
                  <a:cxn ang="0">
                    <a:pos x="218" y="20"/>
                  </a:cxn>
                  <a:cxn ang="0">
                    <a:pos x="218" y="182"/>
                  </a:cxn>
                  <a:cxn ang="0">
                    <a:pos x="197" y="203"/>
                  </a:cxn>
                  <a:cxn ang="0">
                    <a:pos x="20" y="13"/>
                  </a:cxn>
                  <a:cxn ang="0">
                    <a:pos x="13" y="20"/>
                  </a:cxn>
                  <a:cxn ang="0">
                    <a:pos x="13" y="182"/>
                  </a:cxn>
                  <a:cxn ang="0">
                    <a:pos x="20" y="189"/>
                  </a:cxn>
                  <a:cxn ang="0">
                    <a:pos x="197" y="189"/>
                  </a:cxn>
                  <a:cxn ang="0">
                    <a:pos x="204" y="182"/>
                  </a:cxn>
                  <a:cxn ang="0">
                    <a:pos x="204" y="20"/>
                  </a:cxn>
                  <a:cxn ang="0">
                    <a:pos x="197" y="13"/>
                  </a:cxn>
                  <a:cxn ang="0">
                    <a:pos x="20" y="13"/>
                  </a:cxn>
                  <a:cxn ang="0">
                    <a:pos x="20" y="13"/>
                  </a:cxn>
                  <a:cxn ang="0">
                    <a:pos x="20" y="13"/>
                  </a:cxn>
                </a:cxnLst>
                <a:rect l="0" t="0" r="r" b="b"/>
                <a:pathLst>
                  <a:path w="218" h="203">
                    <a:moveTo>
                      <a:pt x="197" y="203"/>
                    </a:moveTo>
                    <a:cubicBezTo>
                      <a:pt x="20" y="203"/>
                      <a:pt x="20" y="203"/>
                      <a:pt x="20" y="203"/>
                    </a:cubicBezTo>
                    <a:cubicBezTo>
                      <a:pt x="9" y="203"/>
                      <a:pt x="0" y="194"/>
                      <a:pt x="0" y="182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197" y="0"/>
                      <a:pt x="197" y="0"/>
                      <a:pt x="197" y="0"/>
                    </a:cubicBezTo>
                    <a:cubicBezTo>
                      <a:pt x="208" y="0"/>
                      <a:pt x="218" y="9"/>
                      <a:pt x="218" y="20"/>
                    </a:cubicBezTo>
                    <a:cubicBezTo>
                      <a:pt x="218" y="182"/>
                      <a:pt x="218" y="182"/>
                      <a:pt x="218" y="182"/>
                    </a:cubicBezTo>
                    <a:cubicBezTo>
                      <a:pt x="218" y="194"/>
                      <a:pt x="208" y="203"/>
                      <a:pt x="197" y="203"/>
                    </a:cubicBezTo>
                    <a:close/>
                    <a:moveTo>
                      <a:pt x="20" y="13"/>
                    </a:moveTo>
                    <a:cubicBezTo>
                      <a:pt x="16" y="13"/>
                      <a:pt x="13" y="16"/>
                      <a:pt x="13" y="20"/>
                    </a:cubicBezTo>
                    <a:cubicBezTo>
                      <a:pt x="13" y="182"/>
                      <a:pt x="13" y="182"/>
                      <a:pt x="13" y="182"/>
                    </a:cubicBezTo>
                    <a:cubicBezTo>
                      <a:pt x="13" y="186"/>
                      <a:pt x="16" y="189"/>
                      <a:pt x="20" y="189"/>
                    </a:cubicBezTo>
                    <a:cubicBezTo>
                      <a:pt x="197" y="189"/>
                      <a:pt x="197" y="189"/>
                      <a:pt x="197" y="189"/>
                    </a:cubicBezTo>
                    <a:cubicBezTo>
                      <a:pt x="201" y="189"/>
                      <a:pt x="204" y="186"/>
                      <a:pt x="204" y="182"/>
                    </a:cubicBezTo>
                    <a:cubicBezTo>
                      <a:pt x="204" y="20"/>
                      <a:pt x="204" y="20"/>
                      <a:pt x="204" y="20"/>
                    </a:cubicBezTo>
                    <a:cubicBezTo>
                      <a:pt x="204" y="16"/>
                      <a:pt x="201" y="13"/>
                      <a:pt x="197" y="13"/>
                    </a:cubicBezTo>
                    <a:lnTo>
                      <a:pt x="20" y="13"/>
                    </a:lnTo>
                    <a:close/>
                    <a:moveTo>
                      <a:pt x="20" y="13"/>
                    </a:moveTo>
                    <a:cubicBezTo>
                      <a:pt x="20" y="13"/>
                      <a:pt x="20" y="13"/>
                      <a:pt x="20" y="13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ea"/>
                  <a:sym typeface="+mn-lt"/>
                </a:endParaRPr>
              </a:p>
            </p:txBody>
          </p:sp>
          <p:sp>
            <p:nvSpPr>
              <p:cNvPr id="67" name="Freeform 17"/>
              <p:cNvSpPr>
                <a:spLocks noEditPoints="1"/>
              </p:cNvSpPr>
              <p:nvPr/>
            </p:nvSpPr>
            <p:spPr bwMode="auto">
              <a:xfrm>
                <a:off x="3743325" y="4003675"/>
                <a:ext cx="96838" cy="93662"/>
              </a:xfrm>
              <a:custGeom>
                <a:avLst/>
                <a:gdLst/>
                <a:ahLst/>
                <a:cxnLst>
                  <a:cxn ang="0">
                    <a:pos x="58" y="29"/>
                  </a:cxn>
                  <a:cxn ang="0">
                    <a:pos x="29" y="57"/>
                  </a:cxn>
                  <a:cxn ang="0">
                    <a:pos x="0" y="29"/>
                  </a:cxn>
                  <a:cxn ang="0">
                    <a:pos x="29" y="0"/>
                  </a:cxn>
                  <a:cxn ang="0">
                    <a:pos x="58" y="29"/>
                  </a:cxn>
                  <a:cxn ang="0">
                    <a:pos x="58" y="29"/>
                  </a:cxn>
                  <a:cxn ang="0">
                    <a:pos x="58" y="29"/>
                  </a:cxn>
                </a:cxnLst>
                <a:rect l="0" t="0" r="r" b="b"/>
                <a:pathLst>
                  <a:path w="58" h="57">
                    <a:moveTo>
                      <a:pt x="58" y="29"/>
                    </a:moveTo>
                    <a:cubicBezTo>
                      <a:pt x="58" y="45"/>
                      <a:pt x="45" y="57"/>
                      <a:pt x="29" y="57"/>
                    </a:cubicBezTo>
                    <a:cubicBezTo>
                      <a:pt x="13" y="57"/>
                      <a:pt x="0" y="45"/>
                      <a:pt x="0" y="29"/>
                    </a:cubicBezTo>
                    <a:cubicBezTo>
                      <a:pt x="0" y="13"/>
                      <a:pt x="13" y="0"/>
                      <a:pt x="29" y="0"/>
                    </a:cubicBezTo>
                    <a:cubicBezTo>
                      <a:pt x="45" y="0"/>
                      <a:pt x="58" y="13"/>
                      <a:pt x="58" y="29"/>
                    </a:cubicBezTo>
                    <a:close/>
                    <a:moveTo>
                      <a:pt x="58" y="29"/>
                    </a:moveTo>
                    <a:cubicBezTo>
                      <a:pt x="58" y="29"/>
                      <a:pt x="58" y="29"/>
                      <a:pt x="58" y="29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ea"/>
                  <a:sym typeface="+mn-lt"/>
                </a:endParaRPr>
              </a:p>
            </p:txBody>
          </p:sp>
          <p:sp>
            <p:nvSpPr>
              <p:cNvPr id="68" name="Freeform 18"/>
              <p:cNvSpPr>
                <a:spLocks noEditPoints="1"/>
              </p:cNvSpPr>
              <p:nvPr/>
            </p:nvSpPr>
            <p:spPr bwMode="auto">
              <a:xfrm>
                <a:off x="3695700" y="4100513"/>
                <a:ext cx="192088" cy="106362"/>
              </a:xfrm>
              <a:custGeom>
                <a:avLst/>
                <a:gdLst/>
                <a:ahLst/>
                <a:cxnLst>
                  <a:cxn ang="0">
                    <a:pos x="25" y="64"/>
                  </a:cxn>
                  <a:cxn ang="0">
                    <a:pos x="29" y="44"/>
                  </a:cxn>
                  <a:cxn ang="0">
                    <a:pos x="29" y="64"/>
                  </a:cxn>
                  <a:cxn ang="0">
                    <a:pos x="58" y="64"/>
                  </a:cxn>
                  <a:cxn ang="0">
                    <a:pos x="51" y="54"/>
                  </a:cxn>
                  <a:cxn ang="0">
                    <a:pos x="58" y="8"/>
                  </a:cxn>
                  <a:cxn ang="0">
                    <a:pos x="58" y="8"/>
                  </a:cxn>
                  <a:cxn ang="0">
                    <a:pos x="65" y="54"/>
                  </a:cxn>
                  <a:cxn ang="0">
                    <a:pos x="58" y="64"/>
                  </a:cxn>
                  <a:cxn ang="0">
                    <a:pos x="87" y="64"/>
                  </a:cxn>
                  <a:cxn ang="0">
                    <a:pos x="87" y="44"/>
                  </a:cxn>
                  <a:cxn ang="0">
                    <a:pos x="91" y="64"/>
                  </a:cxn>
                  <a:cxn ang="0">
                    <a:pos x="114" y="64"/>
                  </a:cxn>
                  <a:cxn ang="0">
                    <a:pos x="77" y="5"/>
                  </a:cxn>
                  <a:cxn ang="0">
                    <a:pos x="76" y="5"/>
                  </a:cxn>
                  <a:cxn ang="0">
                    <a:pos x="65" y="0"/>
                  </a:cxn>
                  <a:cxn ang="0">
                    <a:pos x="58" y="7"/>
                  </a:cxn>
                  <a:cxn ang="0">
                    <a:pos x="51" y="0"/>
                  </a:cxn>
                  <a:cxn ang="0">
                    <a:pos x="51" y="0"/>
                  </a:cxn>
                  <a:cxn ang="0">
                    <a:pos x="40" y="5"/>
                  </a:cxn>
                  <a:cxn ang="0">
                    <a:pos x="39" y="5"/>
                  </a:cxn>
                  <a:cxn ang="0">
                    <a:pos x="2" y="64"/>
                  </a:cxn>
                  <a:cxn ang="0">
                    <a:pos x="25" y="64"/>
                  </a:cxn>
                  <a:cxn ang="0">
                    <a:pos x="25" y="64"/>
                  </a:cxn>
                  <a:cxn ang="0">
                    <a:pos x="25" y="64"/>
                  </a:cxn>
                </a:cxnLst>
                <a:rect l="0" t="0" r="r" b="b"/>
                <a:pathLst>
                  <a:path w="116" h="64">
                    <a:moveTo>
                      <a:pt x="25" y="64"/>
                    </a:moveTo>
                    <a:cubicBezTo>
                      <a:pt x="24" y="56"/>
                      <a:pt x="26" y="49"/>
                      <a:pt x="29" y="44"/>
                    </a:cubicBezTo>
                    <a:cubicBezTo>
                      <a:pt x="29" y="64"/>
                      <a:pt x="29" y="64"/>
                      <a:pt x="29" y="64"/>
                    </a:cubicBezTo>
                    <a:cubicBezTo>
                      <a:pt x="58" y="64"/>
                      <a:pt x="58" y="64"/>
                      <a:pt x="58" y="64"/>
                    </a:cubicBezTo>
                    <a:cubicBezTo>
                      <a:pt x="51" y="54"/>
                      <a:pt x="51" y="54"/>
                      <a:pt x="51" y="54"/>
                    </a:cubicBezTo>
                    <a:cubicBezTo>
                      <a:pt x="58" y="8"/>
                      <a:pt x="58" y="8"/>
                      <a:pt x="58" y="8"/>
                    </a:cubicBezTo>
                    <a:cubicBezTo>
                      <a:pt x="58" y="8"/>
                      <a:pt x="58" y="8"/>
                      <a:pt x="58" y="8"/>
                    </a:cubicBezTo>
                    <a:cubicBezTo>
                      <a:pt x="65" y="54"/>
                      <a:pt x="65" y="54"/>
                      <a:pt x="65" y="54"/>
                    </a:cubicBezTo>
                    <a:cubicBezTo>
                      <a:pt x="58" y="64"/>
                      <a:pt x="58" y="64"/>
                      <a:pt x="58" y="64"/>
                    </a:cubicBezTo>
                    <a:cubicBezTo>
                      <a:pt x="87" y="64"/>
                      <a:pt x="87" y="64"/>
                      <a:pt x="87" y="64"/>
                    </a:cubicBezTo>
                    <a:cubicBezTo>
                      <a:pt x="87" y="44"/>
                      <a:pt x="87" y="44"/>
                      <a:pt x="87" y="44"/>
                    </a:cubicBezTo>
                    <a:cubicBezTo>
                      <a:pt x="90" y="49"/>
                      <a:pt x="92" y="56"/>
                      <a:pt x="91" y="64"/>
                    </a:cubicBezTo>
                    <a:cubicBezTo>
                      <a:pt x="114" y="64"/>
                      <a:pt x="114" y="64"/>
                      <a:pt x="114" y="64"/>
                    </a:cubicBezTo>
                    <a:cubicBezTo>
                      <a:pt x="116" y="29"/>
                      <a:pt x="88" y="12"/>
                      <a:pt x="77" y="5"/>
                    </a:cubicBezTo>
                    <a:cubicBezTo>
                      <a:pt x="77" y="5"/>
                      <a:pt x="76" y="5"/>
                      <a:pt x="76" y="5"/>
                    </a:cubicBezTo>
                    <a:cubicBezTo>
                      <a:pt x="72" y="2"/>
                      <a:pt x="69" y="1"/>
                      <a:pt x="65" y="0"/>
                    </a:cubicBezTo>
                    <a:cubicBezTo>
                      <a:pt x="58" y="7"/>
                      <a:pt x="58" y="7"/>
                      <a:pt x="58" y="7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47" y="1"/>
                      <a:pt x="44" y="2"/>
                      <a:pt x="40" y="5"/>
                    </a:cubicBezTo>
                    <a:cubicBezTo>
                      <a:pt x="40" y="5"/>
                      <a:pt x="39" y="5"/>
                      <a:pt x="39" y="5"/>
                    </a:cubicBezTo>
                    <a:cubicBezTo>
                      <a:pt x="28" y="12"/>
                      <a:pt x="0" y="29"/>
                      <a:pt x="2" y="64"/>
                    </a:cubicBezTo>
                    <a:lnTo>
                      <a:pt x="25" y="64"/>
                    </a:lnTo>
                    <a:close/>
                    <a:moveTo>
                      <a:pt x="25" y="64"/>
                    </a:moveTo>
                    <a:cubicBezTo>
                      <a:pt x="25" y="64"/>
                      <a:pt x="25" y="64"/>
                      <a:pt x="25" y="64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ea"/>
                  <a:sym typeface="+mn-lt"/>
                </a:endParaRPr>
              </a:p>
            </p:txBody>
          </p:sp>
          <p:sp>
            <p:nvSpPr>
              <p:cNvPr id="69" name="Freeform 19"/>
              <p:cNvSpPr>
                <a:spLocks noEditPoints="1"/>
              </p:cNvSpPr>
              <p:nvPr/>
            </p:nvSpPr>
            <p:spPr bwMode="auto">
              <a:xfrm>
                <a:off x="3929063" y="4003675"/>
                <a:ext cx="93663" cy="93662"/>
              </a:xfrm>
              <a:custGeom>
                <a:avLst/>
                <a:gdLst/>
                <a:ahLst/>
                <a:cxnLst>
                  <a:cxn ang="0">
                    <a:pos x="57" y="29"/>
                  </a:cxn>
                  <a:cxn ang="0">
                    <a:pos x="28" y="57"/>
                  </a:cxn>
                  <a:cxn ang="0">
                    <a:pos x="0" y="29"/>
                  </a:cxn>
                  <a:cxn ang="0">
                    <a:pos x="28" y="0"/>
                  </a:cxn>
                  <a:cxn ang="0">
                    <a:pos x="57" y="29"/>
                  </a:cxn>
                  <a:cxn ang="0">
                    <a:pos x="57" y="29"/>
                  </a:cxn>
                  <a:cxn ang="0">
                    <a:pos x="57" y="29"/>
                  </a:cxn>
                </a:cxnLst>
                <a:rect l="0" t="0" r="r" b="b"/>
                <a:pathLst>
                  <a:path w="57" h="57">
                    <a:moveTo>
                      <a:pt x="57" y="29"/>
                    </a:moveTo>
                    <a:cubicBezTo>
                      <a:pt x="57" y="45"/>
                      <a:pt x="44" y="57"/>
                      <a:pt x="28" y="57"/>
                    </a:cubicBezTo>
                    <a:cubicBezTo>
                      <a:pt x="13" y="57"/>
                      <a:pt x="0" y="45"/>
                      <a:pt x="0" y="29"/>
                    </a:cubicBezTo>
                    <a:cubicBezTo>
                      <a:pt x="0" y="13"/>
                      <a:pt x="13" y="0"/>
                      <a:pt x="28" y="0"/>
                    </a:cubicBezTo>
                    <a:cubicBezTo>
                      <a:pt x="44" y="0"/>
                      <a:pt x="57" y="13"/>
                      <a:pt x="57" y="29"/>
                    </a:cubicBezTo>
                    <a:close/>
                    <a:moveTo>
                      <a:pt x="57" y="29"/>
                    </a:moveTo>
                    <a:cubicBezTo>
                      <a:pt x="57" y="29"/>
                      <a:pt x="57" y="29"/>
                      <a:pt x="57" y="29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ea"/>
                  <a:sym typeface="+mn-lt"/>
                </a:endParaRPr>
              </a:p>
            </p:txBody>
          </p:sp>
          <p:sp>
            <p:nvSpPr>
              <p:cNvPr id="70" name="Freeform 20"/>
              <p:cNvSpPr>
                <a:spLocks noEditPoints="1"/>
              </p:cNvSpPr>
              <p:nvPr/>
            </p:nvSpPr>
            <p:spPr bwMode="auto">
              <a:xfrm>
                <a:off x="3879850" y="4100513"/>
                <a:ext cx="192088" cy="106362"/>
              </a:xfrm>
              <a:custGeom>
                <a:avLst/>
                <a:gdLst/>
                <a:ahLst/>
                <a:cxnLst>
                  <a:cxn ang="0">
                    <a:pos x="25" y="64"/>
                  </a:cxn>
                  <a:cxn ang="0">
                    <a:pos x="29" y="44"/>
                  </a:cxn>
                  <a:cxn ang="0">
                    <a:pos x="29" y="64"/>
                  </a:cxn>
                  <a:cxn ang="0">
                    <a:pos x="58" y="64"/>
                  </a:cxn>
                  <a:cxn ang="0">
                    <a:pos x="51" y="54"/>
                  </a:cxn>
                  <a:cxn ang="0">
                    <a:pos x="58" y="8"/>
                  </a:cxn>
                  <a:cxn ang="0">
                    <a:pos x="58" y="8"/>
                  </a:cxn>
                  <a:cxn ang="0">
                    <a:pos x="65" y="54"/>
                  </a:cxn>
                  <a:cxn ang="0">
                    <a:pos x="59" y="64"/>
                  </a:cxn>
                  <a:cxn ang="0">
                    <a:pos x="88" y="64"/>
                  </a:cxn>
                  <a:cxn ang="0">
                    <a:pos x="88" y="44"/>
                  </a:cxn>
                  <a:cxn ang="0">
                    <a:pos x="92" y="64"/>
                  </a:cxn>
                  <a:cxn ang="0">
                    <a:pos x="114" y="64"/>
                  </a:cxn>
                  <a:cxn ang="0">
                    <a:pos x="77" y="5"/>
                  </a:cxn>
                  <a:cxn ang="0">
                    <a:pos x="76" y="5"/>
                  </a:cxn>
                  <a:cxn ang="0">
                    <a:pos x="66" y="0"/>
                  </a:cxn>
                  <a:cxn ang="0">
                    <a:pos x="58" y="7"/>
                  </a:cxn>
                  <a:cxn ang="0">
                    <a:pos x="52" y="0"/>
                  </a:cxn>
                  <a:cxn ang="0">
                    <a:pos x="51" y="0"/>
                  </a:cxn>
                  <a:cxn ang="0">
                    <a:pos x="41" y="5"/>
                  </a:cxn>
                  <a:cxn ang="0">
                    <a:pos x="39" y="5"/>
                  </a:cxn>
                  <a:cxn ang="0">
                    <a:pos x="3" y="64"/>
                  </a:cxn>
                  <a:cxn ang="0">
                    <a:pos x="25" y="64"/>
                  </a:cxn>
                  <a:cxn ang="0">
                    <a:pos x="25" y="64"/>
                  </a:cxn>
                  <a:cxn ang="0">
                    <a:pos x="25" y="64"/>
                  </a:cxn>
                </a:cxnLst>
                <a:rect l="0" t="0" r="r" b="b"/>
                <a:pathLst>
                  <a:path w="116" h="64">
                    <a:moveTo>
                      <a:pt x="25" y="64"/>
                    </a:moveTo>
                    <a:cubicBezTo>
                      <a:pt x="24" y="56"/>
                      <a:pt x="26" y="49"/>
                      <a:pt x="29" y="44"/>
                    </a:cubicBezTo>
                    <a:cubicBezTo>
                      <a:pt x="29" y="64"/>
                      <a:pt x="29" y="64"/>
                      <a:pt x="29" y="64"/>
                    </a:cubicBezTo>
                    <a:cubicBezTo>
                      <a:pt x="58" y="64"/>
                      <a:pt x="58" y="64"/>
                      <a:pt x="58" y="64"/>
                    </a:cubicBezTo>
                    <a:cubicBezTo>
                      <a:pt x="51" y="54"/>
                      <a:pt x="51" y="54"/>
                      <a:pt x="51" y="54"/>
                    </a:cubicBezTo>
                    <a:cubicBezTo>
                      <a:pt x="58" y="8"/>
                      <a:pt x="58" y="8"/>
                      <a:pt x="58" y="8"/>
                    </a:cubicBezTo>
                    <a:cubicBezTo>
                      <a:pt x="58" y="8"/>
                      <a:pt x="58" y="8"/>
                      <a:pt x="58" y="8"/>
                    </a:cubicBezTo>
                    <a:cubicBezTo>
                      <a:pt x="65" y="54"/>
                      <a:pt x="65" y="54"/>
                      <a:pt x="65" y="54"/>
                    </a:cubicBezTo>
                    <a:cubicBezTo>
                      <a:pt x="59" y="64"/>
                      <a:pt x="59" y="64"/>
                      <a:pt x="59" y="64"/>
                    </a:cubicBezTo>
                    <a:cubicBezTo>
                      <a:pt x="88" y="64"/>
                      <a:pt x="88" y="64"/>
                      <a:pt x="88" y="64"/>
                    </a:cubicBezTo>
                    <a:cubicBezTo>
                      <a:pt x="88" y="44"/>
                      <a:pt x="88" y="44"/>
                      <a:pt x="88" y="44"/>
                    </a:cubicBezTo>
                    <a:cubicBezTo>
                      <a:pt x="91" y="49"/>
                      <a:pt x="92" y="56"/>
                      <a:pt x="92" y="64"/>
                    </a:cubicBezTo>
                    <a:cubicBezTo>
                      <a:pt x="114" y="64"/>
                      <a:pt x="114" y="64"/>
                      <a:pt x="114" y="64"/>
                    </a:cubicBezTo>
                    <a:cubicBezTo>
                      <a:pt x="116" y="29"/>
                      <a:pt x="88" y="12"/>
                      <a:pt x="77" y="5"/>
                    </a:cubicBezTo>
                    <a:cubicBezTo>
                      <a:pt x="77" y="5"/>
                      <a:pt x="76" y="5"/>
                      <a:pt x="76" y="5"/>
                    </a:cubicBezTo>
                    <a:cubicBezTo>
                      <a:pt x="73" y="2"/>
                      <a:pt x="69" y="1"/>
                      <a:pt x="66" y="0"/>
                    </a:cubicBezTo>
                    <a:cubicBezTo>
                      <a:pt x="58" y="7"/>
                      <a:pt x="58" y="7"/>
                      <a:pt x="58" y="7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48" y="1"/>
                      <a:pt x="44" y="2"/>
                      <a:pt x="41" y="5"/>
                    </a:cubicBezTo>
                    <a:cubicBezTo>
                      <a:pt x="40" y="5"/>
                      <a:pt x="40" y="5"/>
                      <a:pt x="39" y="5"/>
                    </a:cubicBezTo>
                    <a:cubicBezTo>
                      <a:pt x="28" y="12"/>
                      <a:pt x="0" y="29"/>
                      <a:pt x="3" y="64"/>
                    </a:cubicBezTo>
                    <a:lnTo>
                      <a:pt x="25" y="64"/>
                    </a:lnTo>
                    <a:close/>
                    <a:moveTo>
                      <a:pt x="25" y="64"/>
                    </a:moveTo>
                    <a:cubicBezTo>
                      <a:pt x="25" y="64"/>
                      <a:pt x="25" y="64"/>
                      <a:pt x="25" y="64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ea"/>
                  <a:sym typeface="+mn-lt"/>
                </a:endParaRPr>
              </a:p>
            </p:txBody>
          </p:sp>
          <p:sp>
            <p:nvSpPr>
              <p:cNvPr id="71" name="Rectangle 21"/>
              <p:cNvSpPr>
                <a:spLocks noChangeArrowheads="1"/>
              </p:cNvSpPr>
              <p:nvPr/>
            </p:nvSpPr>
            <p:spPr bwMode="auto">
              <a:xfrm>
                <a:off x="3681413" y="4222750"/>
                <a:ext cx="542925" cy="6667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ea"/>
                  <a:sym typeface="+mn-lt"/>
                </a:endParaRPr>
              </a:p>
            </p:txBody>
          </p:sp>
          <p:sp>
            <p:nvSpPr>
              <p:cNvPr id="72" name="Freeform 22"/>
              <p:cNvSpPr>
                <a:spLocks noEditPoints="1"/>
              </p:cNvSpPr>
              <p:nvPr/>
            </p:nvSpPr>
            <p:spPr bwMode="auto">
              <a:xfrm>
                <a:off x="3795713" y="3709988"/>
                <a:ext cx="177800" cy="179387"/>
              </a:xfrm>
              <a:custGeom>
                <a:avLst/>
                <a:gdLst/>
                <a:ahLst/>
                <a:cxnLst>
                  <a:cxn ang="0">
                    <a:pos x="103" y="61"/>
                  </a:cxn>
                  <a:cxn ang="0">
                    <a:pos x="97" y="59"/>
                  </a:cxn>
                  <a:cxn ang="0">
                    <a:pos x="97" y="46"/>
                  </a:cxn>
                  <a:cxn ang="0">
                    <a:pos x="102" y="44"/>
                  </a:cxn>
                  <a:cxn ang="0">
                    <a:pos x="105" y="35"/>
                  </a:cxn>
                  <a:cxn ang="0">
                    <a:pos x="102" y="28"/>
                  </a:cxn>
                  <a:cxn ang="0">
                    <a:pos x="93" y="24"/>
                  </a:cxn>
                  <a:cxn ang="0">
                    <a:pos x="88" y="27"/>
                  </a:cxn>
                  <a:cxn ang="0">
                    <a:pos x="78" y="18"/>
                  </a:cxn>
                  <a:cxn ang="0">
                    <a:pos x="81" y="13"/>
                  </a:cxn>
                  <a:cxn ang="0">
                    <a:pos x="76" y="4"/>
                  </a:cxn>
                  <a:cxn ang="0">
                    <a:pos x="69" y="1"/>
                  </a:cxn>
                  <a:cxn ang="0">
                    <a:pos x="60" y="5"/>
                  </a:cxn>
                  <a:cxn ang="0">
                    <a:pos x="58" y="11"/>
                  </a:cxn>
                  <a:cxn ang="0">
                    <a:pos x="46" y="11"/>
                  </a:cxn>
                  <a:cxn ang="0">
                    <a:pos x="43" y="6"/>
                  </a:cxn>
                  <a:cxn ang="0">
                    <a:pos x="34" y="3"/>
                  </a:cxn>
                  <a:cxn ang="0">
                    <a:pos x="27" y="6"/>
                  </a:cxn>
                  <a:cxn ang="0">
                    <a:pos x="24" y="15"/>
                  </a:cxn>
                  <a:cxn ang="0">
                    <a:pos x="26" y="20"/>
                  </a:cxn>
                  <a:cxn ang="0">
                    <a:pos x="18" y="30"/>
                  </a:cxn>
                  <a:cxn ang="0">
                    <a:pos x="12" y="28"/>
                  </a:cxn>
                  <a:cxn ang="0">
                    <a:pos x="3" y="32"/>
                  </a:cxn>
                  <a:cxn ang="0">
                    <a:pos x="1" y="39"/>
                  </a:cxn>
                  <a:cxn ang="0">
                    <a:pos x="1" y="44"/>
                  </a:cxn>
                  <a:cxn ang="0">
                    <a:pos x="5" y="48"/>
                  </a:cxn>
                  <a:cxn ang="0">
                    <a:pos x="10" y="50"/>
                  </a:cxn>
                  <a:cxn ang="0">
                    <a:pos x="11" y="62"/>
                  </a:cxn>
                  <a:cxn ang="0">
                    <a:pos x="5" y="65"/>
                  </a:cxn>
                  <a:cxn ang="0">
                    <a:pos x="2" y="74"/>
                  </a:cxn>
                  <a:cxn ang="0">
                    <a:pos x="5" y="81"/>
                  </a:cxn>
                  <a:cxn ang="0">
                    <a:pos x="14" y="84"/>
                  </a:cxn>
                  <a:cxn ang="0">
                    <a:pos x="20" y="82"/>
                  </a:cxn>
                  <a:cxn ang="0">
                    <a:pos x="29" y="90"/>
                  </a:cxn>
                  <a:cxn ang="0">
                    <a:pos x="27" y="96"/>
                  </a:cxn>
                  <a:cxn ang="0">
                    <a:pos x="27" y="101"/>
                  </a:cxn>
                  <a:cxn ang="0">
                    <a:pos x="31" y="105"/>
                  </a:cxn>
                  <a:cxn ang="0">
                    <a:pos x="38" y="107"/>
                  </a:cxn>
                  <a:cxn ang="0">
                    <a:pos x="43" y="107"/>
                  </a:cxn>
                  <a:cxn ang="0">
                    <a:pos x="47" y="103"/>
                  </a:cxn>
                  <a:cxn ang="0">
                    <a:pos x="49" y="98"/>
                  </a:cxn>
                  <a:cxn ang="0">
                    <a:pos x="62" y="97"/>
                  </a:cxn>
                  <a:cxn ang="0">
                    <a:pos x="64" y="103"/>
                  </a:cxn>
                  <a:cxn ang="0">
                    <a:pos x="73" y="106"/>
                  </a:cxn>
                  <a:cxn ang="0">
                    <a:pos x="80" y="103"/>
                  </a:cxn>
                  <a:cxn ang="0">
                    <a:pos x="84" y="94"/>
                  </a:cxn>
                  <a:cxn ang="0">
                    <a:pos x="81" y="88"/>
                  </a:cxn>
                  <a:cxn ang="0">
                    <a:pos x="90" y="79"/>
                  </a:cxn>
                  <a:cxn ang="0">
                    <a:pos x="95" y="81"/>
                  </a:cxn>
                  <a:cxn ang="0">
                    <a:pos x="101" y="81"/>
                  </a:cxn>
                  <a:cxn ang="0">
                    <a:pos x="104" y="77"/>
                  </a:cxn>
                  <a:cxn ang="0">
                    <a:pos x="107" y="70"/>
                  </a:cxn>
                  <a:cxn ang="0">
                    <a:pos x="103" y="61"/>
                  </a:cxn>
                  <a:cxn ang="0">
                    <a:pos x="65" y="79"/>
                  </a:cxn>
                  <a:cxn ang="0">
                    <a:pos x="54" y="81"/>
                  </a:cxn>
                  <a:cxn ang="0">
                    <a:pos x="29" y="66"/>
                  </a:cxn>
                  <a:cxn ang="0">
                    <a:pos x="42" y="30"/>
                  </a:cxn>
                  <a:cxn ang="0">
                    <a:pos x="54" y="27"/>
                  </a:cxn>
                  <a:cxn ang="0">
                    <a:pos x="78" y="43"/>
                  </a:cxn>
                  <a:cxn ang="0">
                    <a:pos x="65" y="79"/>
                  </a:cxn>
                  <a:cxn ang="0">
                    <a:pos x="65" y="79"/>
                  </a:cxn>
                  <a:cxn ang="0">
                    <a:pos x="65" y="79"/>
                  </a:cxn>
                </a:cxnLst>
                <a:rect l="0" t="0" r="r" b="b"/>
                <a:pathLst>
                  <a:path w="108" h="108">
                    <a:moveTo>
                      <a:pt x="103" y="61"/>
                    </a:moveTo>
                    <a:cubicBezTo>
                      <a:pt x="97" y="59"/>
                      <a:pt x="97" y="59"/>
                      <a:pt x="97" y="59"/>
                    </a:cubicBezTo>
                    <a:cubicBezTo>
                      <a:pt x="98" y="55"/>
                      <a:pt x="97" y="51"/>
                      <a:pt x="97" y="46"/>
                    </a:cubicBezTo>
                    <a:cubicBezTo>
                      <a:pt x="102" y="44"/>
                      <a:pt x="102" y="44"/>
                      <a:pt x="102" y="44"/>
                    </a:cubicBezTo>
                    <a:cubicBezTo>
                      <a:pt x="106" y="42"/>
                      <a:pt x="107" y="38"/>
                      <a:pt x="105" y="35"/>
                    </a:cubicBezTo>
                    <a:cubicBezTo>
                      <a:pt x="102" y="28"/>
                      <a:pt x="102" y="28"/>
                      <a:pt x="102" y="28"/>
                    </a:cubicBezTo>
                    <a:cubicBezTo>
                      <a:pt x="101" y="24"/>
                      <a:pt x="97" y="23"/>
                      <a:pt x="93" y="24"/>
                    </a:cubicBezTo>
                    <a:cubicBezTo>
                      <a:pt x="88" y="27"/>
                      <a:pt x="88" y="27"/>
                      <a:pt x="88" y="27"/>
                    </a:cubicBezTo>
                    <a:cubicBezTo>
                      <a:pt x="85" y="24"/>
                      <a:pt x="82" y="21"/>
                      <a:pt x="78" y="18"/>
                    </a:cubicBezTo>
                    <a:cubicBezTo>
                      <a:pt x="81" y="13"/>
                      <a:pt x="81" y="13"/>
                      <a:pt x="81" y="13"/>
                    </a:cubicBezTo>
                    <a:cubicBezTo>
                      <a:pt x="82" y="9"/>
                      <a:pt x="80" y="5"/>
                      <a:pt x="76" y="4"/>
                    </a:cubicBezTo>
                    <a:cubicBezTo>
                      <a:pt x="69" y="1"/>
                      <a:pt x="69" y="1"/>
                      <a:pt x="69" y="1"/>
                    </a:cubicBezTo>
                    <a:cubicBezTo>
                      <a:pt x="66" y="0"/>
                      <a:pt x="62" y="2"/>
                      <a:pt x="60" y="5"/>
                    </a:cubicBezTo>
                    <a:cubicBezTo>
                      <a:pt x="58" y="11"/>
                      <a:pt x="58" y="11"/>
                      <a:pt x="58" y="11"/>
                    </a:cubicBezTo>
                    <a:cubicBezTo>
                      <a:pt x="54" y="10"/>
                      <a:pt x="50" y="11"/>
                      <a:pt x="46" y="11"/>
                    </a:cubicBezTo>
                    <a:cubicBezTo>
                      <a:pt x="43" y="6"/>
                      <a:pt x="43" y="6"/>
                      <a:pt x="43" y="6"/>
                    </a:cubicBezTo>
                    <a:cubicBezTo>
                      <a:pt x="42" y="2"/>
                      <a:pt x="38" y="1"/>
                      <a:pt x="34" y="3"/>
                    </a:cubicBezTo>
                    <a:cubicBezTo>
                      <a:pt x="27" y="6"/>
                      <a:pt x="27" y="6"/>
                      <a:pt x="27" y="6"/>
                    </a:cubicBezTo>
                    <a:cubicBezTo>
                      <a:pt x="24" y="7"/>
                      <a:pt x="22" y="11"/>
                      <a:pt x="24" y="15"/>
                    </a:cubicBezTo>
                    <a:cubicBezTo>
                      <a:pt x="26" y="20"/>
                      <a:pt x="26" y="20"/>
                      <a:pt x="26" y="20"/>
                    </a:cubicBezTo>
                    <a:cubicBezTo>
                      <a:pt x="23" y="23"/>
                      <a:pt x="20" y="26"/>
                      <a:pt x="18" y="30"/>
                    </a:cubicBezTo>
                    <a:cubicBezTo>
                      <a:pt x="12" y="28"/>
                      <a:pt x="12" y="28"/>
                      <a:pt x="12" y="28"/>
                    </a:cubicBezTo>
                    <a:cubicBezTo>
                      <a:pt x="9" y="26"/>
                      <a:pt x="4" y="28"/>
                      <a:pt x="3" y="32"/>
                    </a:cubicBezTo>
                    <a:cubicBezTo>
                      <a:pt x="1" y="39"/>
                      <a:pt x="1" y="39"/>
                      <a:pt x="1" y="39"/>
                    </a:cubicBezTo>
                    <a:cubicBezTo>
                      <a:pt x="0" y="41"/>
                      <a:pt x="0" y="42"/>
                      <a:pt x="1" y="44"/>
                    </a:cubicBezTo>
                    <a:cubicBezTo>
                      <a:pt x="2" y="46"/>
                      <a:pt x="3" y="47"/>
                      <a:pt x="5" y="48"/>
                    </a:cubicBezTo>
                    <a:cubicBezTo>
                      <a:pt x="10" y="50"/>
                      <a:pt x="10" y="50"/>
                      <a:pt x="10" y="50"/>
                    </a:cubicBezTo>
                    <a:cubicBezTo>
                      <a:pt x="10" y="54"/>
                      <a:pt x="10" y="58"/>
                      <a:pt x="11" y="62"/>
                    </a:cubicBezTo>
                    <a:cubicBezTo>
                      <a:pt x="5" y="65"/>
                      <a:pt x="5" y="65"/>
                      <a:pt x="5" y="65"/>
                    </a:cubicBezTo>
                    <a:cubicBezTo>
                      <a:pt x="2" y="66"/>
                      <a:pt x="0" y="71"/>
                      <a:pt x="2" y="74"/>
                    </a:cubicBezTo>
                    <a:cubicBezTo>
                      <a:pt x="5" y="81"/>
                      <a:pt x="5" y="81"/>
                      <a:pt x="5" y="81"/>
                    </a:cubicBezTo>
                    <a:cubicBezTo>
                      <a:pt x="7" y="84"/>
                      <a:pt x="11" y="86"/>
                      <a:pt x="14" y="84"/>
                    </a:cubicBezTo>
                    <a:cubicBezTo>
                      <a:pt x="20" y="82"/>
                      <a:pt x="20" y="82"/>
                      <a:pt x="20" y="82"/>
                    </a:cubicBezTo>
                    <a:cubicBezTo>
                      <a:pt x="22" y="85"/>
                      <a:pt x="26" y="88"/>
                      <a:pt x="29" y="90"/>
                    </a:cubicBezTo>
                    <a:cubicBezTo>
                      <a:pt x="27" y="96"/>
                      <a:pt x="27" y="96"/>
                      <a:pt x="27" y="96"/>
                    </a:cubicBezTo>
                    <a:cubicBezTo>
                      <a:pt x="26" y="98"/>
                      <a:pt x="26" y="100"/>
                      <a:pt x="27" y="101"/>
                    </a:cubicBezTo>
                    <a:cubicBezTo>
                      <a:pt x="28" y="103"/>
                      <a:pt x="29" y="104"/>
                      <a:pt x="31" y="105"/>
                    </a:cubicBezTo>
                    <a:cubicBezTo>
                      <a:pt x="38" y="107"/>
                      <a:pt x="38" y="107"/>
                      <a:pt x="38" y="107"/>
                    </a:cubicBezTo>
                    <a:cubicBezTo>
                      <a:pt x="40" y="108"/>
                      <a:pt x="42" y="108"/>
                      <a:pt x="43" y="107"/>
                    </a:cubicBezTo>
                    <a:cubicBezTo>
                      <a:pt x="45" y="107"/>
                      <a:pt x="46" y="105"/>
                      <a:pt x="47" y="103"/>
                    </a:cubicBezTo>
                    <a:cubicBezTo>
                      <a:pt x="49" y="98"/>
                      <a:pt x="49" y="98"/>
                      <a:pt x="49" y="98"/>
                    </a:cubicBezTo>
                    <a:cubicBezTo>
                      <a:pt x="53" y="98"/>
                      <a:pt x="57" y="98"/>
                      <a:pt x="62" y="97"/>
                    </a:cubicBezTo>
                    <a:cubicBezTo>
                      <a:pt x="64" y="103"/>
                      <a:pt x="64" y="103"/>
                      <a:pt x="64" y="103"/>
                    </a:cubicBezTo>
                    <a:cubicBezTo>
                      <a:pt x="66" y="106"/>
                      <a:pt x="70" y="108"/>
                      <a:pt x="73" y="106"/>
                    </a:cubicBezTo>
                    <a:cubicBezTo>
                      <a:pt x="80" y="103"/>
                      <a:pt x="80" y="103"/>
                      <a:pt x="80" y="103"/>
                    </a:cubicBezTo>
                    <a:cubicBezTo>
                      <a:pt x="84" y="101"/>
                      <a:pt x="85" y="97"/>
                      <a:pt x="84" y="94"/>
                    </a:cubicBezTo>
                    <a:cubicBezTo>
                      <a:pt x="81" y="88"/>
                      <a:pt x="81" y="88"/>
                      <a:pt x="81" y="88"/>
                    </a:cubicBezTo>
                    <a:cubicBezTo>
                      <a:pt x="84" y="86"/>
                      <a:pt x="87" y="82"/>
                      <a:pt x="90" y="79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97" y="82"/>
                      <a:pt x="99" y="82"/>
                      <a:pt x="101" y="81"/>
                    </a:cubicBezTo>
                    <a:cubicBezTo>
                      <a:pt x="102" y="80"/>
                      <a:pt x="104" y="79"/>
                      <a:pt x="104" y="77"/>
                    </a:cubicBezTo>
                    <a:cubicBezTo>
                      <a:pt x="107" y="70"/>
                      <a:pt x="107" y="70"/>
                      <a:pt x="107" y="70"/>
                    </a:cubicBezTo>
                    <a:cubicBezTo>
                      <a:pt x="108" y="66"/>
                      <a:pt x="106" y="62"/>
                      <a:pt x="103" y="61"/>
                    </a:cubicBezTo>
                    <a:close/>
                    <a:moveTo>
                      <a:pt x="65" y="79"/>
                    </a:moveTo>
                    <a:cubicBezTo>
                      <a:pt x="61" y="81"/>
                      <a:pt x="58" y="81"/>
                      <a:pt x="54" y="81"/>
                    </a:cubicBezTo>
                    <a:cubicBezTo>
                      <a:pt x="43" y="81"/>
                      <a:pt x="33" y="75"/>
                      <a:pt x="29" y="66"/>
                    </a:cubicBezTo>
                    <a:cubicBezTo>
                      <a:pt x="23" y="52"/>
                      <a:pt x="29" y="36"/>
                      <a:pt x="42" y="30"/>
                    </a:cubicBezTo>
                    <a:cubicBezTo>
                      <a:pt x="46" y="28"/>
                      <a:pt x="50" y="27"/>
                      <a:pt x="54" y="27"/>
                    </a:cubicBezTo>
                    <a:cubicBezTo>
                      <a:pt x="64" y="27"/>
                      <a:pt x="74" y="33"/>
                      <a:pt x="78" y="43"/>
                    </a:cubicBezTo>
                    <a:cubicBezTo>
                      <a:pt x="85" y="57"/>
                      <a:pt x="79" y="73"/>
                      <a:pt x="65" y="79"/>
                    </a:cubicBezTo>
                    <a:close/>
                    <a:moveTo>
                      <a:pt x="65" y="79"/>
                    </a:moveTo>
                    <a:cubicBezTo>
                      <a:pt x="65" y="79"/>
                      <a:pt x="65" y="79"/>
                      <a:pt x="65" y="79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ea"/>
                  <a:sym typeface="+mn-lt"/>
                </a:endParaRPr>
              </a:p>
            </p:txBody>
          </p:sp>
        </p:grpSp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5100" y="1253131"/>
            <a:ext cx="4719413" cy="531804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4141655" y="0"/>
            <a:ext cx="3908692" cy="647700"/>
          </a:xfrm>
          <a:prstGeom prst="rect">
            <a:avLst/>
          </a:prstGeom>
          <a:solidFill>
            <a:srgbClr val="7DD7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等腰三角形 8"/>
          <p:cNvSpPr/>
          <p:nvPr/>
        </p:nvSpPr>
        <p:spPr>
          <a:xfrm flipV="1">
            <a:off x="8035741" y="0"/>
            <a:ext cx="346259" cy="647700"/>
          </a:xfrm>
          <a:prstGeom prst="triangle">
            <a:avLst>
              <a:gd name="adj" fmla="val 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等腰三角形 60"/>
          <p:cNvSpPr/>
          <p:nvPr/>
        </p:nvSpPr>
        <p:spPr>
          <a:xfrm flipH="1" flipV="1">
            <a:off x="3795396" y="0"/>
            <a:ext cx="346259" cy="647700"/>
          </a:xfrm>
          <a:prstGeom prst="triangle">
            <a:avLst>
              <a:gd name="adj" fmla="val 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PA_文本框 7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649453" y="127441"/>
            <a:ext cx="28931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0960" tIns="30480" rIns="60960" bIns="3048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450940"/>
            <a:r>
              <a:rPr lang="zh-CN" altLang="en-US" sz="2400" b="1" spc="300" dirty="0">
                <a:solidFill>
                  <a:schemeClr val="bg1"/>
                </a:solidFill>
                <a:cs typeface="+mn-ea"/>
                <a:sym typeface="+mn-lt"/>
              </a:rPr>
              <a:t>在此输入你的标题</a:t>
            </a:r>
            <a:endParaRPr lang="en-CA" sz="2400" b="1" spc="3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3" name="PA_文本框 7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727200" y="736939"/>
            <a:ext cx="8737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0960" tIns="30480" rIns="60960" bIns="30480" anchor="ctr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450940">
              <a:lnSpc>
                <a:spcPct val="130000"/>
              </a:lnSpc>
            </a:pP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PPT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模板对于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PPT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就像衣服对于人。这里输入你要写的文字作为填充文本吧！这里输入你要写的文字作为填充文本吧！这里输入你要写的文字作为填充文本吧！。同时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PPT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模板可以让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PPT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思路更清晰、逻辑更严谨，更方便处理图表、文字、图片等内容。</a:t>
            </a:r>
            <a:endParaRPr lang="en-US" sz="1000" i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4161904"/>
      </p:ext>
    </p:extLst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>
            <a:grpSpLocks/>
          </p:cNvGrpSpPr>
          <p:nvPr/>
        </p:nvGrpSpPr>
        <p:grpSpPr bwMode="auto">
          <a:xfrm>
            <a:off x="5545139" y="5118102"/>
            <a:ext cx="2298700" cy="1053604"/>
            <a:chOff x="5268628" y="2933595"/>
            <a:chExt cx="2298032" cy="1053305"/>
          </a:xfrm>
        </p:grpSpPr>
        <p:sp>
          <p:nvSpPr>
            <p:cNvPr id="45" name="TextBox 44"/>
            <p:cNvSpPr txBox="1"/>
            <p:nvPr/>
          </p:nvSpPr>
          <p:spPr>
            <a:xfrm>
              <a:off x="5713933" y="2933595"/>
              <a:ext cx="1415361" cy="33845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ea"/>
                  <a:sym typeface="+mn-lt"/>
                </a:rPr>
                <a:t>输入你的标题</a:t>
              </a: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5268628" y="3217677"/>
              <a:ext cx="2298032" cy="769223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这里输入你要写的文字作为填充文本吧！这里输入你要写的文字作为填充文本吧！这里输入你要写的文字作为填充文本吧！</a:t>
              </a:r>
              <a:endParaRPr lang="en-US" sz="1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ea"/>
                <a:sym typeface="+mn-lt"/>
              </a:endParaRPr>
            </a:p>
          </p:txBody>
        </p:sp>
      </p:grpSp>
      <p:grpSp>
        <p:nvGrpSpPr>
          <p:cNvPr id="47" name="Group 46"/>
          <p:cNvGrpSpPr>
            <a:grpSpLocks/>
          </p:cNvGrpSpPr>
          <p:nvPr/>
        </p:nvGrpSpPr>
        <p:grpSpPr bwMode="auto">
          <a:xfrm>
            <a:off x="9037639" y="2971802"/>
            <a:ext cx="2298700" cy="1053604"/>
            <a:chOff x="5268628" y="2933595"/>
            <a:chExt cx="2298032" cy="1053305"/>
          </a:xfrm>
        </p:grpSpPr>
        <p:sp>
          <p:nvSpPr>
            <p:cNvPr id="48" name="TextBox 47"/>
            <p:cNvSpPr txBox="1"/>
            <p:nvPr/>
          </p:nvSpPr>
          <p:spPr>
            <a:xfrm>
              <a:off x="5713931" y="2933595"/>
              <a:ext cx="1415361" cy="33845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ea"/>
                  <a:sym typeface="+mn-lt"/>
                </a:rPr>
                <a:t>输入你的标题</a:t>
              </a: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5268628" y="3217677"/>
              <a:ext cx="2298032" cy="769223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这里输入你要写的文字作为填充文本吧！这里输入你要写的文字作为填充文本吧！这里输入你要写的文字作为填充文本吧！</a:t>
              </a:r>
              <a:endParaRPr lang="en-US" sz="1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ea"/>
                <a:sym typeface="+mn-lt"/>
              </a:endParaRPr>
            </a:p>
          </p:txBody>
        </p:sp>
      </p:grpSp>
      <p:grpSp>
        <p:nvGrpSpPr>
          <p:cNvPr id="50" name="Group 49"/>
          <p:cNvGrpSpPr>
            <a:grpSpLocks/>
          </p:cNvGrpSpPr>
          <p:nvPr/>
        </p:nvGrpSpPr>
        <p:grpSpPr bwMode="auto">
          <a:xfrm>
            <a:off x="5543552" y="2971802"/>
            <a:ext cx="2297113" cy="1053604"/>
            <a:chOff x="5268628" y="2933595"/>
            <a:chExt cx="2298032" cy="1053305"/>
          </a:xfrm>
        </p:grpSpPr>
        <p:sp>
          <p:nvSpPr>
            <p:cNvPr id="51" name="TextBox 50"/>
            <p:cNvSpPr txBox="1"/>
            <p:nvPr/>
          </p:nvSpPr>
          <p:spPr>
            <a:xfrm>
              <a:off x="5714240" y="2933595"/>
              <a:ext cx="1416338" cy="33845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ea"/>
                  <a:sym typeface="+mn-lt"/>
                </a:rPr>
                <a:t>输入你的标题</a:t>
              </a: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5268628" y="3217677"/>
              <a:ext cx="2298032" cy="769223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这里输入你要写的文字作为填充文本吧！这里输入你要写的文字作为填充文本吧！这里输入你要写的文字作为填充文本吧！</a:t>
              </a:r>
              <a:endParaRPr lang="en-US" sz="1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ea"/>
                <a:sym typeface="+mn-lt"/>
              </a:endParaRPr>
            </a:p>
          </p:txBody>
        </p:sp>
      </p:grpSp>
      <p:grpSp>
        <p:nvGrpSpPr>
          <p:cNvPr id="53" name="Group 52"/>
          <p:cNvGrpSpPr>
            <a:grpSpLocks/>
          </p:cNvGrpSpPr>
          <p:nvPr/>
        </p:nvGrpSpPr>
        <p:grpSpPr bwMode="auto">
          <a:xfrm>
            <a:off x="9037639" y="5118101"/>
            <a:ext cx="2298700" cy="1053604"/>
            <a:chOff x="5268628" y="2933595"/>
            <a:chExt cx="2298032" cy="1053305"/>
          </a:xfrm>
        </p:grpSpPr>
        <p:sp>
          <p:nvSpPr>
            <p:cNvPr id="54" name="TextBox 53"/>
            <p:cNvSpPr txBox="1"/>
            <p:nvPr/>
          </p:nvSpPr>
          <p:spPr>
            <a:xfrm>
              <a:off x="5714725" y="2933595"/>
              <a:ext cx="1415361" cy="33845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ea"/>
                  <a:sym typeface="+mn-lt"/>
                </a:rPr>
                <a:t>输入你的标题</a:t>
              </a: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5268628" y="3217677"/>
              <a:ext cx="2298032" cy="769223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这里输入你要写的文字作为填充文本吧！这里输入你要写的文字作为填充文本吧！这里输入你要写的文字作为填充文本吧！</a:t>
              </a:r>
              <a:endParaRPr lang="en-US" sz="1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ea"/>
                <a:sym typeface="+mn-lt"/>
              </a:endParaRPr>
            </a:p>
          </p:txBody>
        </p:sp>
      </p:grp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6327776" y="4230690"/>
            <a:ext cx="741363" cy="746125"/>
            <a:chOff x="6328431" y="4230079"/>
            <a:chExt cx="741349" cy="746002"/>
          </a:xfrm>
        </p:grpSpPr>
        <p:sp>
          <p:nvSpPr>
            <p:cNvPr id="58" name="Oval 57"/>
            <p:cNvSpPr/>
            <p:nvPr/>
          </p:nvSpPr>
          <p:spPr>
            <a:xfrm>
              <a:off x="6328431" y="4230079"/>
              <a:ext cx="741349" cy="74600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1733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6509910" y="4373188"/>
              <a:ext cx="378389" cy="440553"/>
              <a:chOff x="1868488" y="-9525"/>
              <a:chExt cx="1111250" cy="1293813"/>
            </a:xfrm>
            <a:solidFill>
              <a:schemeClr val="bg1"/>
            </a:solidFill>
          </p:grpSpPr>
          <p:sp>
            <p:nvSpPr>
              <p:cNvPr id="27" name="Freeform 14"/>
              <p:cNvSpPr>
                <a:spLocks noEditPoints="1"/>
              </p:cNvSpPr>
              <p:nvPr/>
            </p:nvSpPr>
            <p:spPr bwMode="auto">
              <a:xfrm>
                <a:off x="1868488" y="-9525"/>
                <a:ext cx="1111250" cy="1293813"/>
              </a:xfrm>
              <a:custGeom>
                <a:avLst/>
                <a:gdLst>
                  <a:gd name="T0" fmla="*/ 293 w 357"/>
                  <a:gd name="T1" fmla="*/ 255 h 416"/>
                  <a:gd name="T2" fmla="*/ 294 w 357"/>
                  <a:gd name="T3" fmla="*/ 245 h 416"/>
                  <a:gd name="T4" fmla="*/ 315 w 357"/>
                  <a:gd name="T5" fmla="*/ 208 h 416"/>
                  <a:gd name="T6" fmla="*/ 324 w 357"/>
                  <a:gd name="T7" fmla="*/ 175 h 416"/>
                  <a:gd name="T8" fmla="*/ 324 w 357"/>
                  <a:gd name="T9" fmla="*/ 132 h 416"/>
                  <a:gd name="T10" fmla="*/ 315 w 357"/>
                  <a:gd name="T11" fmla="*/ 99 h 416"/>
                  <a:gd name="T12" fmla="*/ 294 w 357"/>
                  <a:gd name="T13" fmla="*/ 62 h 416"/>
                  <a:gd name="T14" fmla="*/ 270 w 357"/>
                  <a:gd name="T15" fmla="*/ 38 h 416"/>
                  <a:gd name="T16" fmla="*/ 233 w 357"/>
                  <a:gd name="T17" fmla="*/ 16 h 416"/>
                  <a:gd name="T18" fmla="*/ 199 w 357"/>
                  <a:gd name="T19" fmla="*/ 7 h 416"/>
                  <a:gd name="T20" fmla="*/ 157 w 357"/>
                  <a:gd name="T21" fmla="*/ 7 h 416"/>
                  <a:gd name="T22" fmla="*/ 123 w 357"/>
                  <a:gd name="T23" fmla="*/ 16 h 416"/>
                  <a:gd name="T24" fmla="*/ 87 w 357"/>
                  <a:gd name="T25" fmla="*/ 38 h 416"/>
                  <a:gd name="T26" fmla="*/ 62 w 357"/>
                  <a:gd name="T27" fmla="*/ 62 h 416"/>
                  <a:gd name="T28" fmla="*/ 41 w 357"/>
                  <a:gd name="T29" fmla="*/ 99 h 416"/>
                  <a:gd name="T30" fmla="*/ 32 w 357"/>
                  <a:gd name="T31" fmla="*/ 132 h 416"/>
                  <a:gd name="T32" fmla="*/ 32 w 357"/>
                  <a:gd name="T33" fmla="*/ 175 h 416"/>
                  <a:gd name="T34" fmla="*/ 41 w 357"/>
                  <a:gd name="T35" fmla="*/ 208 h 416"/>
                  <a:gd name="T36" fmla="*/ 62 w 357"/>
                  <a:gd name="T37" fmla="*/ 245 h 416"/>
                  <a:gd name="T38" fmla="*/ 63 w 357"/>
                  <a:gd name="T39" fmla="*/ 253 h 416"/>
                  <a:gd name="T40" fmla="*/ 0 w 357"/>
                  <a:gd name="T41" fmla="*/ 378 h 416"/>
                  <a:gd name="T42" fmla="*/ 53 w 357"/>
                  <a:gd name="T43" fmla="*/ 372 h 416"/>
                  <a:gd name="T44" fmla="*/ 82 w 357"/>
                  <a:gd name="T45" fmla="*/ 416 h 416"/>
                  <a:gd name="T46" fmla="*/ 137 w 357"/>
                  <a:gd name="T47" fmla="*/ 303 h 416"/>
                  <a:gd name="T48" fmla="*/ 157 w 357"/>
                  <a:gd name="T49" fmla="*/ 300 h 416"/>
                  <a:gd name="T50" fmla="*/ 199 w 357"/>
                  <a:gd name="T51" fmla="*/ 300 h 416"/>
                  <a:gd name="T52" fmla="*/ 220 w 357"/>
                  <a:gd name="T53" fmla="*/ 302 h 416"/>
                  <a:gd name="T54" fmla="*/ 286 w 357"/>
                  <a:gd name="T55" fmla="*/ 415 h 416"/>
                  <a:gd name="T56" fmla="*/ 304 w 357"/>
                  <a:gd name="T57" fmla="*/ 367 h 416"/>
                  <a:gd name="T58" fmla="*/ 357 w 357"/>
                  <a:gd name="T59" fmla="*/ 374 h 416"/>
                  <a:gd name="T60" fmla="*/ 293 w 357"/>
                  <a:gd name="T61" fmla="*/ 255 h 416"/>
                  <a:gd name="T62" fmla="*/ 178 w 357"/>
                  <a:gd name="T63" fmla="*/ 250 h 416"/>
                  <a:gd name="T64" fmla="*/ 79 w 357"/>
                  <a:gd name="T65" fmla="*/ 151 h 416"/>
                  <a:gd name="T66" fmla="*/ 178 w 357"/>
                  <a:gd name="T67" fmla="*/ 52 h 416"/>
                  <a:gd name="T68" fmla="*/ 277 w 357"/>
                  <a:gd name="T69" fmla="*/ 151 h 416"/>
                  <a:gd name="T70" fmla="*/ 178 w 357"/>
                  <a:gd name="T71" fmla="*/ 250 h 4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57" h="416">
                    <a:moveTo>
                      <a:pt x="293" y="255"/>
                    </a:moveTo>
                    <a:cubicBezTo>
                      <a:pt x="293" y="252"/>
                      <a:pt x="294" y="249"/>
                      <a:pt x="294" y="245"/>
                    </a:cubicBezTo>
                    <a:cubicBezTo>
                      <a:pt x="294" y="229"/>
                      <a:pt x="301" y="217"/>
                      <a:pt x="315" y="208"/>
                    </a:cubicBezTo>
                    <a:cubicBezTo>
                      <a:pt x="329" y="200"/>
                      <a:pt x="332" y="189"/>
                      <a:pt x="324" y="175"/>
                    </a:cubicBezTo>
                    <a:cubicBezTo>
                      <a:pt x="316" y="161"/>
                      <a:pt x="316" y="146"/>
                      <a:pt x="324" y="132"/>
                    </a:cubicBezTo>
                    <a:cubicBezTo>
                      <a:pt x="332" y="118"/>
                      <a:pt x="329" y="107"/>
                      <a:pt x="315" y="99"/>
                    </a:cubicBezTo>
                    <a:cubicBezTo>
                      <a:pt x="301" y="91"/>
                      <a:pt x="294" y="78"/>
                      <a:pt x="294" y="62"/>
                    </a:cubicBezTo>
                    <a:cubicBezTo>
                      <a:pt x="294" y="46"/>
                      <a:pt x="286" y="38"/>
                      <a:pt x="270" y="38"/>
                    </a:cubicBezTo>
                    <a:cubicBezTo>
                      <a:pt x="253" y="37"/>
                      <a:pt x="241" y="30"/>
                      <a:pt x="233" y="16"/>
                    </a:cubicBezTo>
                    <a:cubicBezTo>
                      <a:pt x="225" y="3"/>
                      <a:pt x="213" y="0"/>
                      <a:pt x="199" y="7"/>
                    </a:cubicBezTo>
                    <a:cubicBezTo>
                      <a:pt x="185" y="15"/>
                      <a:pt x="171" y="15"/>
                      <a:pt x="157" y="7"/>
                    </a:cubicBezTo>
                    <a:cubicBezTo>
                      <a:pt x="143" y="0"/>
                      <a:pt x="132" y="3"/>
                      <a:pt x="123" y="16"/>
                    </a:cubicBezTo>
                    <a:cubicBezTo>
                      <a:pt x="115" y="30"/>
                      <a:pt x="103" y="37"/>
                      <a:pt x="87" y="38"/>
                    </a:cubicBezTo>
                    <a:cubicBezTo>
                      <a:pt x="71" y="38"/>
                      <a:pt x="62" y="46"/>
                      <a:pt x="62" y="62"/>
                    </a:cubicBezTo>
                    <a:cubicBezTo>
                      <a:pt x="62" y="78"/>
                      <a:pt x="55" y="91"/>
                      <a:pt x="41" y="99"/>
                    </a:cubicBezTo>
                    <a:cubicBezTo>
                      <a:pt x="27" y="107"/>
                      <a:pt x="24" y="118"/>
                      <a:pt x="32" y="132"/>
                    </a:cubicBezTo>
                    <a:cubicBezTo>
                      <a:pt x="40" y="146"/>
                      <a:pt x="40" y="161"/>
                      <a:pt x="32" y="175"/>
                    </a:cubicBezTo>
                    <a:cubicBezTo>
                      <a:pt x="24" y="189"/>
                      <a:pt x="27" y="200"/>
                      <a:pt x="41" y="208"/>
                    </a:cubicBezTo>
                    <a:cubicBezTo>
                      <a:pt x="55" y="217"/>
                      <a:pt x="62" y="229"/>
                      <a:pt x="62" y="245"/>
                    </a:cubicBezTo>
                    <a:cubicBezTo>
                      <a:pt x="62" y="248"/>
                      <a:pt x="63" y="250"/>
                      <a:pt x="63" y="253"/>
                    </a:cubicBezTo>
                    <a:cubicBezTo>
                      <a:pt x="0" y="378"/>
                      <a:pt x="0" y="378"/>
                      <a:pt x="0" y="378"/>
                    </a:cubicBezTo>
                    <a:cubicBezTo>
                      <a:pt x="53" y="372"/>
                      <a:pt x="53" y="372"/>
                      <a:pt x="53" y="372"/>
                    </a:cubicBezTo>
                    <a:cubicBezTo>
                      <a:pt x="82" y="416"/>
                      <a:pt x="82" y="416"/>
                      <a:pt x="82" y="416"/>
                    </a:cubicBezTo>
                    <a:cubicBezTo>
                      <a:pt x="82" y="416"/>
                      <a:pt x="121" y="336"/>
                      <a:pt x="137" y="303"/>
                    </a:cubicBezTo>
                    <a:cubicBezTo>
                      <a:pt x="143" y="305"/>
                      <a:pt x="150" y="304"/>
                      <a:pt x="157" y="300"/>
                    </a:cubicBezTo>
                    <a:cubicBezTo>
                      <a:pt x="171" y="292"/>
                      <a:pt x="185" y="292"/>
                      <a:pt x="199" y="300"/>
                    </a:cubicBezTo>
                    <a:cubicBezTo>
                      <a:pt x="207" y="304"/>
                      <a:pt x="214" y="305"/>
                      <a:pt x="220" y="302"/>
                    </a:cubicBezTo>
                    <a:cubicBezTo>
                      <a:pt x="286" y="415"/>
                      <a:pt x="286" y="415"/>
                      <a:pt x="286" y="415"/>
                    </a:cubicBezTo>
                    <a:cubicBezTo>
                      <a:pt x="304" y="367"/>
                      <a:pt x="304" y="367"/>
                      <a:pt x="304" y="367"/>
                    </a:cubicBezTo>
                    <a:cubicBezTo>
                      <a:pt x="357" y="374"/>
                      <a:pt x="357" y="374"/>
                      <a:pt x="357" y="374"/>
                    </a:cubicBezTo>
                    <a:lnTo>
                      <a:pt x="293" y="255"/>
                    </a:lnTo>
                    <a:close/>
                    <a:moveTo>
                      <a:pt x="178" y="250"/>
                    </a:moveTo>
                    <a:cubicBezTo>
                      <a:pt x="123" y="250"/>
                      <a:pt x="79" y="206"/>
                      <a:pt x="79" y="151"/>
                    </a:cubicBezTo>
                    <a:cubicBezTo>
                      <a:pt x="79" y="96"/>
                      <a:pt x="123" y="52"/>
                      <a:pt x="178" y="52"/>
                    </a:cubicBezTo>
                    <a:cubicBezTo>
                      <a:pt x="233" y="52"/>
                      <a:pt x="277" y="96"/>
                      <a:pt x="277" y="151"/>
                    </a:cubicBezTo>
                    <a:cubicBezTo>
                      <a:pt x="277" y="206"/>
                      <a:pt x="233" y="250"/>
                      <a:pt x="178" y="2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pPr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ea"/>
                  <a:sym typeface="+mn-lt"/>
                </a:endParaRPr>
              </a:p>
            </p:txBody>
          </p:sp>
          <p:sp>
            <p:nvSpPr>
              <p:cNvPr id="28" name="Oval 15"/>
              <p:cNvSpPr>
                <a:spLocks noChangeArrowheads="1"/>
              </p:cNvSpPr>
              <p:nvPr/>
            </p:nvSpPr>
            <p:spPr bwMode="auto">
              <a:xfrm>
                <a:off x="2179638" y="220663"/>
                <a:ext cx="485775" cy="4857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pPr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9815513" y="2105027"/>
            <a:ext cx="741363" cy="746125"/>
            <a:chOff x="9815901" y="2104864"/>
            <a:chExt cx="741349" cy="746002"/>
          </a:xfrm>
        </p:grpSpPr>
        <p:sp>
          <p:nvSpPr>
            <p:cNvPr id="57" name="Oval 56"/>
            <p:cNvSpPr/>
            <p:nvPr/>
          </p:nvSpPr>
          <p:spPr>
            <a:xfrm>
              <a:off x="9815901" y="2104864"/>
              <a:ext cx="741349" cy="74600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1733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9985437" y="2301037"/>
              <a:ext cx="415864" cy="362568"/>
              <a:chOff x="3757613" y="3340100"/>
              <a:chExt cx="1635125" cy="1425575"/>
            </a:xfrm>
            <a:solidFill>
              <a:schemeClr val="bg1"/>
            </a:solidFill>
          </p:grpSpPr>
          <p:sp>
            <p:nvSpPr>
              <p:cNvPr id="30" name="Freeform 9"/>
              <p:cNvSpPr>
                <a:spLocks noEditPoints="1"/>
              </p:cNvSpPr>
              <p:nvPr/>
            </p:nvSpPr>
            <p:spPr bwMode="auto">
              <a:xfrm>
                <a:off x="3757613" y="3340100"/>
                <a:ext cx="1635125" cy="1425575"/>
              </a:xfrm>
              <a:custGeom>
                <a:avLst/>
                <a:gdLst>
                  <a:gd name="T0" fmla="*/ 675 w 675"/>
                  <a:gd name="T1" fmla="*/ 485 h 590"/>
                  <a:gd name="T2" fmla="*/ 675 w 675"/>
                  <a:gd name="T3" fmla="*/ 0 h 590"/>
                  <a:gd name="T4" fmla="*/ 0 w 675"/>
                  <a:gd name="T5" fmla="*/ 0 h 590"/>
                  <a:gd name="T6" fmla="*/ 0 w 675"/>
                  <a:gd name="T7" fmla="*/ 485 h 590"/>
                  <a:gd name="T8" fmla="*/ 500 w 675"/>
                  <a:gd name="T9" fmla="*/ 485 h 590"/>
                  <a:gd name="T10" fmla="*/ 543 w 675"/>
                  <a:gd name="T11" fmla="*/ 524 h 590"/>
                  <a:gd name="T12" fmla="*/ 610 w 675"/>
                  <a:gd name="T13" fmla="*/ 590 h 590"/>
                  <a:gd name="T14" fmla="*/ 631 w 675"/>
                  <a:gd name="T15" fmla="*/ 590 h 590"/>
                  <a:gd name="T16" fmla="*/ 542 w 675"/>
                  <a:gd name="T17" fmla="*/ 499 h 590"/>
                  <a:gd name="T18" fmla="*/ 525 w 675"/>
                  <a:gd name="T19" fmla="*/ 485 h 590"/>
                  <a:gd name="T20" fmla="*/ 675 w 675"/>
                  <a:gd name="T21" fmla="*/ 485 h 590"/>
                  <a:gd name="T22" fmla="*/ 36 w 675"/>
                  <a:gd name="T23" fmla="*/ 47 h 590"/>
                  <a:gd name="T24" fmla="*/ 638 w 675"/>
                  <a:gd name="T25" fmla="*/ 47 h 590"/>
                  <a:gd name="T26" fmla="*/ 638 w 675"/>
                  <a:gd name="T27" fmla="*/ 438 h 590"/>
                  <a:gd name="T28" fmla="*/ 36 w 675"/>
                  <a:gd name="T29" fmla="*/ 438 h 590"/>
                  <a:gd name="T30" fmla="*/ 36 w 675"/>
                  <a:gd name="T31" fmla="*/ 47 h 5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75" h="590">
                    <a:moveTo>
                      <a:pt x="675" y="485"/>
                    </a:moveTo>
                    <a:cubicBezTo>
                      <a:pt x="675" y="0"/>
                      <a:pt x="675" y="0"/>
                      <a:pt x="67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485"/>
                      <a:pt x="0" y="485"/>
                      <a:pt x="0" y="485"/>
                    </a:cubicBezTo>
                    <a:cubicBezTo>
                      <a:pt x="500" y="485"/>
                      <a:pt x="500" y="485"/>
                      <a:pt x="500" y="485"/>
                    </a:cubicBezTo>
                    <a:cubicBezTo>
                      <a:pt x="500" y="497"/>
                      <a:pt x="505" y="524"/>
                      <a:pt x="543" y="524"/>
                    </a:cubicBezTo>
                    <a:cubicBezTo>
                      <a:pt x="543" y="524"/>
                      <a:pt x="610" y="521"/>
                      <a:pt x="610" y="590"/>
                    </a:cubicBezTo>
                    <a:cubicBezTo>
                      <a:pt x="631" y="590"/>
                      <a:pt x="631" y="590"/>
                      <a:pt x="631" y="590"/>
                    </a:cubicBezTo>
                    <a:cubicBezTo>
                      <a:pt x="631" y="590"/>
                      <a:pt x="640" y="499"/>
                      <a:pt x="542" y="499"/>
                    </a:cubicBezTo>
                    <a:cubicBezTo>
                      <a:pt x="542" y="499"/>
                      <a:pt x="523" y="497"/>
                      <a:pt x="525" y="485"/>
                    </a:cubicBezTo>
                    <a:lnTo>
                      <a:pt x="675" y="485"/>
                    </a:lnTo>
                    <a:close/>
                    <a:moveTo>
                      <a:pt x="36" y="47"/>
                    </a:moveTo>
                    <a:cubicBezTo>
                      <a:pt x="638" y="47"/>
                      <a:pt x="638" y="47"/>
                      <a:pt x="638" y="47"/>
                    </a:cubicBezTo>
                    <a:cubicBezTo>
                      <a:pt x="638" y="438"/>
                      <a:pt x="638" y="438"/>
                      <a:pt x="638" y="438"/>
                    </a:cubicBezTo>
                    <a:cubicBezTo>
                      <a:pt x="36" y="438"/>
                      <a:pt x="36" y="438"/>
                      <a:pt x="36" y="438"/>
                    </a:cubicBezTo>
                    <a:lnTo>
                      <a:pt x="36" y="4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pPr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ea"/>
                  <a:sym typeface="+mn-lt"/>
                </a:endParaRPr>
              </a:p>
            </p:txBody>
          </p:sp>
          <p:sp>
            <p:nvSpPr>
              <p:cNvPr id="31" name="Rectangle 10"/>
              <p:cNvSpPr>
                <a:spLocks noChangeArrowheads="1"/>
              </p:cNvSpPr>
              <p:nvPr/>
            </p:nvSpPr>
            <p:spPr bwMode="auto">
              <a:xfrm>
                <a:off x="4344988" y="4549775"/>
                <a:ext cx="469900" cy="825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pPr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ea"/>
                  <a:sym typeface="+mn-lt"/>
                </a:endParaRPr>
              </a:p>
            </p:txBody>
          </p:sp>
          <p:sp>
            <p:nvSpPr>
              <p:cNvPr id="32" name="Rectangle 11"/>
              <p:cNvSpPr>
                <a:spLocks noChangeArrowheads="1"/>
              </p:cNvSpPr>
              <p:nvPr/>
            </p:nvSpPr>
            <p:spPr bwMode="auto">
              <a:xfrm>
                <a:off x="4103688" y="4664075"/>
                <a:ext cx="954088" cy="698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pPr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9821863" y="4230690"/>
            <a:ext cx="741363" cy="746125"/>
            <a:chOff x="9821146" y="4230079"/>
            <a:chExt cx="741349" cy="746002"/>
          </a:xfrm>
        </p:grpSpPr>
        <p:sp>
          <p:nvSpPr>
            <p:cNvPr id="59" name="Oval 58"/>
            <p:cNvSpPr/>
            <p:nvPr/>
          </p:nvSpPr>
          <p:spPr>
            <a:xfrm>
              <a:off x="9821146" y="4230079"/>
              <a:ext cx="741349" cy="74600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1733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6163" name="Freeform 82"/>
            <p:cNvSpPr>
              <a:spLocks noEditPoints="1"/>
            </p:cNvSpPr>
            <p:nvPr/>
          </p:nvSpPr>
          <p:spPr bwMode="auto">
            <a:xfrm flipH="1">
              <a:off x="9998137" y="4418340"/>
              <a:ext cx="429884" cy="377380"/>
            </a:xfrm>
            <a:custGeom>
              <a:avLst/>
              <a:gdLst>
                <a:gd name="T0" fmla="*/ 426011 w 111"/>
                <a:gd name="T1" fmla="*/ 50577 h 97"/>
                <a:gd name="T2" fmla="*/ 391156 w 111"/>
                <a:gd name="T3" fmla="*/ 11672 h 97"/>
                <a:gd name="T4" fmla="*/ 371792 w 111"/>
                <a:gd name="T5" fmla="*/ 11672 h 97"/>
                <a:gd name="T6" fmla="*/ 367919 w 111"/>
                <a:gd name="T7" fmla="*/ 19453 h 97"/>
                <a:gd name="T8" fmla="*/ 356300 w 111"/>
                <a:gd name="T9" fmla="*/ 23343 h 97"/>
                <a:gd name="T10" fmla="*/ 356300 w 111"/>
                <a:gd name="T11" fmla="*/ 23343 h 97"/>
                <a:gd name="T12" fmla="*/ 259480 w 111"/>
                <a:gd name="T13" fmla="*/ 124496 h 97"/>
                <a:gd name="T14" fmla="*/ 255607 w 111"/>
                <a:gd name="T15" fmla="*/ 143949 h 97"/>
                <a:gd name="T16" fmla="*/ 263352 w 111"/>
                <a:gd name="T17" fmla="*/ 159511 h 97"/>
                <a:gd name="T18" fmla="*/ 263352 w 111"/>
                <a:gd name="T19" fmla="*/ 159511 h 97"/>
                <a:gd name="T20" fmla="*/ 267225 w 111"/>
                <a:gd name="T21" fmla="*/ 159511 h 97"/>
                <a:gd name="T22" fmla="*/ 243988 w 111"/>
                <a:gd name="T23" fmla="*/ 178964 h 97"/>
                <a:gd name="T24" fmla="*/ 174277 w 111"/>
                <a:gd name="T25" fmla="*/ 108934 h 97"/>
                <a:gd name="T26" fmla="*/ 151040 w 111"/>
                <a:gd name="T27" fmla="*/ 27234 h 97"/>
                <a:gd name="T28" fmla="*/ 69711 w 111"/>
                <a:gd name="T29" fmla="*/ 3891 h 97"/>
                <a:gd name="T30" fmla="*/ 116185 w 111"/>
                <a:gd name="T31" fmla="*/ 54467 h 97"/>
                <a:gd name="T32" fmla="*/ 104566 w 111"/>
                <a:gd name="T33" fmla="*/ 101153 h 97"/>
                <a:gd name="T34" fmla="*/ 58092 w 111"/>
                <a:gd name="T35" fmla="*/ 112825 h 97"/>
                <a:gd name="T36" fmla="*/ 11618 w 111"/>
                <a:gd name="T37" fmla="*/ 66139 h 97"/>
                <a:gd name="T38" fmla="*/ 34855 w 111"/>
                <a:gd name="T39" fmla="*/ 143949 h 97"/>
                <a:gd name="T40" fmla="*/ 120058 w 111"/>
                <a:gd name="T41" fmla="*/ 167292 h 97"/>
                <a:gd name="T42" fmla="*/ 120058 w 111"/>
                <a:gd name="T43" fmla="*/ 167292 h 97"/>
                <a:gd name="T44" fmla="*/ 185896 w 111"/>
                <a:gd name="T45" fmla="*/ 233431 h 97"/>
                <a:gd name="T46" fmla="*/ 123931 w 111"/>
                <a:gd name="T47" fmla="*/ 303460 h 97"/>
                <a:gd name="T48" fmla="*/ 120058 w 111"/>
                <a:gd name="T49" fmla="*/ 299570 h 97"/>
                <a:gd name="T50" fmla="*/ 100694 w 111"/>
                <a:gd name="T51" fmla="*/ 311241 h 97"/>
                <a:gd name="T52" fmla="*/ 69711 w 111"/>
                <a:gd name="T53" fmla="*/ 361818 h 97"/>
                <a:gd name="T54" fmla="*/ 77457 w 111"/>
                <a:gd name="T55" fmla="*/ 369599 h 97"/>
                <a:gd name="T56" fmla="*/ 127803 w 111"/>
                <a:gd name="T57" fmla="*/ 338475 h 97"/>
                <a:gd name="T58" fmla="*/ 143295 w 111"/>
                <a:gd name="T59" fmla="*/ 322913 h 97"/>
                <a:gd name="T60" fmla="*/ 135549 w 111"/>
                <a:gd name="T61" fmla="*/ 319022 h 97"/>
                <a:gd name="T62" fmla="*/ 205260 w 111"/>
                <a:gd name="T63" fmla="*/ 248993 h 97"/>
                <a:gd name="T64" fmla="*/ 317572 w 111"/>
                <a:gd name="T65" fmla="*/ 361818 h 97"/>
                <a:gd name="T66" fmla="*/ 344682 w 111"/>
                <a:gd name="T67" fmla="*/ 377380 h 97"/>
                <a:gd name="T68" fmla="*/ 371792 w 111"/>
                <a:gd name="T69" fmla="*/ 361818 h 97"/>
                <a:gd name="T70" fmla="*/ 371792 w 111"/>
                <a:gd name="T71" fmla="*/ 307351 h 97"/>
                <a:gd name="T72" fmla="*/ 259480 w 111"/>
                <a:gd name="T73" fmla="*/ 194526 h 97"/>
                <a:gd name="T74" fmla="*/ 278844 w 111"/>
                <a:gd name="T75" fmla="*/ 175073 h 97"/>
                <a:gd name="T76" fmla="*/ 290462 w 111"/>
                <a:gd name="T77" fmla="*/ 182854 h 97"/>
                <a:gd name="T78" fmla="*/ 317572 w 111"/>
                <a:gd name="T79" fmla="*/ 178964 h 97"/>
                <a:gd name="T80" fmla="*/ 410520 w 111"/>
                <a:gd name="T81" fmla="*/ 81701 h 97"/>
                <a:gd name="T82" fmla="*/ 410520 w 111"/>
                <a:gd name="T83" fmla="*/ 77810 h 97"/>
                <a:gd name="T84" fmla="*/ 410520 w 111"/>
                <a:gd name="T85" fmla="*/ 77810 h 97"/>
                <a:gd name="T86" fmla="*/ 414393 w 111"/>
                <a:gd name="T87" fmla="*/ 70029 h 97"/>
                <a:gd name="T88" fmla="*/ 426011 w 111"/>
                <a:gd name="T89" fmla="*/ 70029 h 97"/>
                <a:gd name="T90" fmla="*/ 426011 w 111"/>
                <a:gd name="T91" fmla="*/ 50577 h 97"/>
                <a:gd name="T92" fmla="*/ 348555 w 111"/>
                <a:gd name="T93" fmla="*/ 326803 h 97"/>
                <a:gd name="T94" fmla="*/ 364046 w 111"/>
                <a:gd name="T95" fmla="*/ 338475 h 97"/>
                <a:gd name="T96" fmla="*/ 348555 w 111"/>
                <a:gd name="T97" fmla="*/ 357927 h 97"/>
                <a:gd name="T98" fmla="*/ 333063 w 111"/>
                <a:gd name="T99" fmla="*/ 338475 h 97"/>
                <a:gd name="T100" fmla="*/ 348555 w 111"/>
                <a:gd name="T101" fmla="*/ 326803 h 97"/>
                <a:gd name="T102" fmla="*/ 294335 w 111"/>
                <a:gd name="T103" fmla="*/ 124496 h 97"/>
                <a:gd name="T104" fmla="*/ 286589 w 111"/>
                <a:gd name="T105" fmla="*/ 120606 h 97"/>
                <a:gd name="T106" fmla="*/ 360173 w 111"/>
                <a:gd name="T107" fmla="*/ 50577 h 97"/>
                <a:gd name="T108" fmla="*/ 367919 w 111"/>
                <a:gd name="T109" fmla="*/ 54467 h 97"/>
                <a:gd name="T110" fmla="*/ 294335 w 111"/>
                <a:gd name="T111" fmla="*/ 124496 h 97"/>
                <a:gd name="T112" fmla="*/ 294335 w 111"/>
                <a:gd name="T113" fmla="*/ 124496 h 97"/>
                <a:gd name="T114" fmla="*/ 317572 w 111"/>
                <a:gd name="T115" fmla="*/ 151730 h 97"/>
                <a:gd name="T116" fmla="*/ 309826 w 111"/>
                <a:gd name="T117" fmla="*/ 143949 h 97"/>
                <a:gd name="T118" fmla="*/ 383410 w 111"/>
                <a:gd name="T119" fmla="*/ 70029 h 97"/>
                <a:gd name="T120" fmla="*/ 391156 w 111"/>
                <a:gd name="T121" fmla="*/ 77810 h 97"/>
                <a:gd name="T122" fmla="*/ 317572 w 111"/>
                <a:gd name="T123" fmla="*/ 151730 h 97"/>
                <a:gd name="T124" fmla="*/ 317572 w 111"/>
                <a:gd name="T125" fmla="*/ 151730 h 9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11" h="97">
                  <a:moveTo>
                    <a:pt x="110" y="13"/>
                  </a:moveTo>
                  <a:cubicBezTo>
                    <a:pt x="101" y="3"/>
                    <a:pt x="101" y="3"/>
                    <a:pt x="101" y="3"/>
                  </a:cubicBezTo>
                  <a:cubicBezTo>
                    <a:pt x="99" y="1"/>
                    <a:pt x="97" y="1"/>
                    <a:pt x="96" y="3"/>
                  </a:cubicBezTo>
                  <a:cubicBezTo>
                    <a:pt x="95" y="4"/>
                    <a:pt x="95" y="4"/>
                    <a:pt x="95" y="5"/>
                  </a:cubicBezTo>
                  <a:cubicBezTo>
                    <a:pt x="94" y="5"/>
                    <a:pt x="93" y="6"/>
                    <a:pt x="92" y="6"/>
                  </a:cubicBezTo>
                  <a:cubicBezTo>
                    <a:pt x="92" y="6"/>
                    <a:pt x="92" y="6"/>
                    <a:pt x="92" y="6"/>
                  </a:cubicBezTo>
                  <a:cubicBezTo>
                    <a:pt x="67" y="32"/>
                    <a:pt x="67" y="32"/>
                    <a:pt x="67" y="32"/>
                  </a:cubicBezTo>
                  <a:cubicBezTo>
                    <a:pt x="67" y="33"/>
                    <a:pt x="67" y="36"/>
                    <a:pt x="66" y="37"/>
                  </a:cubicBezTo>
                  <a:cubicBezTo>
                    <a:pt x="68" y="41"/>
                    <a:pt x="68" y="41"/>
                    <a:pt x="68" y="41"/>
                  </a:cubicBezTo>
                  <a:cubicBezTo>
                    <a:pt x="68" y="41"/>
                    <a:pt x="68" y="41"/>
                    <a:pt x="68" y="41"/>
                  </a:cubicBezTo>
                  <a:cubicBezTo>
                    <a:pt x="69" y="41"/>
                    <a:pt x="69" y="41"/>
                    <a:pt x="69" y="41"/>
                  </a:cubicBezTo>
                  <a:cubicBezTo>
                    <a:pt x="63" y="46"/>
                    <a:pt x="63" y="46"/>
                    <a:pt x="63" y="46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47" y="21"/>
                    <a:pt x="45" y="13"/>
                    <a:pt x="39" y="7"/>
                  </a:cubicBezTo>
                  <a:cubicBezTo>
                    <a:pt x="34" y="1"/>
                    <a:pt x="25" y="0"/>
                    <a:pt x="18" y="1"/>
                  </a:cubicBezTo>
                  <a:cubicBezTo>
                    <a:pt x="30" y="14"/>
                    <a:pt x="30" y="14"/>
                    <a:pt x="30" y="14"/>
                  </a:cubicBezTo>
                  <a:cubicBezTo>
                    <a:pt x="27" y="26"/>
                    <a:pt x="27" y="26"/>
                    <a:pt x="27" y="26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0" y="23"/>
                    <a:pt x="3" y="32"/>
                    <a:pt x="9" y="37"/>
                  </a:cubicBezTo>
                  <a:cubicBezTo>
                    <a:pt x="14" y="43"/>
                    <a:pt x="23" y="46"/>
                    <a:pt x="31" y="43"/>
                  </a:cubicBezTo>
                  <a:cubicBezTo>
                    <a:pt x="31" y="43"/>
                    <a:pt x="31" y="43"/>
                    <a:pt x="31" y="43"/>
                  </a:cubicBezTo>
                  <a:cubicBezTo>
                    <a:pt x="48" y="60"/>
                    <a:pt x="48" y="60"/>
                    <a:pt x="48" y="60"/>
                  </a:cubicBezTo>
                  <a:cubicBezTo>
                    <a:pt x="32" y="78"/>
                    <a:pt x="32" y="78"/>
                    <a:pt x="32" y="78"/>
                  </a:cubicBezTo>
                  <a:cubicBezTo>
                    <a:pt x="31" y="77"/>
                    <a:pt x="31" y="77"/>
                    <a:pt x="31" y="77"/>
                  </a:cubicBezTo>
                  <a:cubicBezTo>
                    <a:pt x="26" y="80"/>
                    <a:pt x="26" y="80"/>
                    <a:pt x="26" y="80"/>
                  </a:cubicBezTo>
                  <a:cubicBezTo>
                    <a:pt x="18" y="93"/>
                    <a:pt x="18" y="93"/>
                    <a:pt x="18" y="93"/>
                  </a:cubicBezTo>
                  <a:cubicBezTo>
                    <a:pt x="20" y="95"/>
                    <a:pt x="20" y="95"/>
                    <a:pt x="20" y="95"/>
                  </a:cubicBezTo>
                  <a:cubicBezTo>
                    <a:pt x="33" y="87"/>
                    <a:pt x="33" y="87"/>
                    <a:pt x="33" y="87"/>
                  </a:cubicBezTo>
                  <a:cubicBezTo>
                    <a:pt x="37" y="83"/>
                    <a:pt x="37" y="83"/>
                    <a:pt x="37" y="83"/>
                  </a:cubicBezTo>
                  <a:cubicBezTo>
                    <a:pt x="35" y="82"/>
                    <a:pt x="35" y="82"/>
                    <a:pt x="35" y="82"/>
                  </a:cubicBezTo>
                  <a:cubicBezTo>
                    <a:pt x="53" y="64"/>
                    <a:pt x="53" y="64"/>
                    <a:pt x="53" y="64"/>
                  </a:cubicBezTo>
                  <a:cubicBezTo>
                    <a:pt x="82" y="93"/>
                    <a:pt x="82" y="93"/>
                    <a:pt x="82" y="93"/>
                  </a:cubicBezTo>
                  <a:cubicBezTo>
                    <a:pt x="84" y="96"/>
                    <a:pt x="86" y="97"/>
                    <a:pt x="89" y="97"/>
                  </a:cubicBezTo>
                  <a:cubicBezTo>
                    <a:pt x="91" y="97"/>
                    <a:pt x="94" y="96"/>
                    <a:pt x="96" y="93"/>
                  </a:cubicBezTo>
                  <a:cubicBezTo>
                    <a:pt x="101" y="89"/>
                    <a:pt x="101" y="83"/>
                    <a:pt x="96" y="79"/>
                  </a:cubicBezTo>
                  <a:cubicBezTo>
                    <a:pt x="67" y="50"/>
                    <a:pt x="67" y="50"/>
                    <a:pt x="67" y="50"/>
                  </a:cubicBezTo>
                  <a:cubicBezTo>
                    <a:pt x="72" y="45"/>
                    <a:pt x="72" y="45"/>
                    <a:pt x="72" y="45"/>
                  </a:cubicBezTo>
                  <a:cubicBezTo>
                    <a:pt x="75" y="47"/>
                    <a:pt x="75" y="47"/>
                    <a:pt x="75" y="47"/>
                  </a:cubicBezTo>
                  <a:cubicBezTo>
                    <a:pt x="77" y="46"/>
                    <a:pt x="79" y="46"/>
                    <a:pt x="82" y="46"/>
                  </a:cubicBezTo>
                  <a:cubicBezTo>
                    <a:pt x="106" y="21"/>
                    <a:pt x="106" y="21"/>
                    <a:pt x="106" y="21"/>
                  </a:cubicBezTo>
                  <a:cubicBezTo>
                    <a:pt x="106" y="20"/>
                    <a:pt x="106" y="20"/>
                    <a:pt x="106" y="20"/>
                  </a:cubicBezTo>
                  <a:cubicBezTo>
                    <a:pt x="106" y="20"/>
                    <a:pt x="106" y="20"/>
                    <a:pt x="106" y="20"/>
                  </a:cubicBezTo>
                  <a:cubicBezTo>
                    <a:pt x="107" y="19"/>
                    <a:pt x="107" y="19"/>
                    <a:pt x="107" y="18"/>
                  </a:cubicBezTo>
                  <a:cubicBezTo>
                    <a:pt x="109" y="18"/>
                    <a:pt x="110" y="18"/>
                    <a:pt x="110" y="18"/>
                  </a:cubicBezTo>
                  <a:cubicBezTo>
                    <a:pt x="111" y="16"/>
                    <a:pt x="111" y="14"/>
                    <a:pt x="110" y="13"/>
                  </a:cubicBezTo>
                  <a:close/>
                  <a:moveTo>
                    <a:pt x="90" y="84"/>
                  </a:moveTo>
                  <a:cubicBezTo>
                    <a:pt x="92" y="84"/>
                    <a:pt x="94" y="86"/>
                    <a:pt x="94" y="87"/>
                  </a:cubicBezTo>
                  <a:cubicBezTo>
                    <a:pt x="94" y="90"/>
                    <a:pt x="92" y="92"/>
                    <a:pt x="90" y="92"/>
                  </a:cubicBezTo>
                  <a:cubicBezTo>
                    <a:pt x="87" y="92"/>
                    <a:pt x="86" y="90"/>
                    <a:pt x="86" y="87"/>
                  </a:cubicBezTo>
                  <a:cubicBezTo>
                    <a:pt x="86" y="86"/>
                    <a:pt x="87" y="84"/>
                    <a:pt x="90" y="84"/>
                  </a:cubicBezTo>
                  <a:close/>
                  <a:moveTo>
                    <a:pt x="76" y="32"/>
                  </a:moveTo>
                  <a:cubicBezTo>
                    <a:pt x="74" y="31"/>
                    <a:pt x="74" y="31"/>
                    <a:pt x="74" y="31"/>
                  </a:cubicBezTo>
                  <a:cubicBezTo>
                    <a:pt x="93" y="13"/>
                    <a:pt x="93" y="13"/>
                    <a:pt x="93" y="13"/>
                  </a:cubicBezTo>
                  <a:cubicBezTo>
                    <a:pt x="95" y="14"/>
                    <a:pt x="95" y="14"/>
                    <a:pt x="95" y="14"/>
                  </a:cubicBezTo>
                  <a:cubicBezTo>
                    <a:pt x="76" y="32"/>
                    <a:pt x="76" y="32"/>
                    <a:pt x="76" y="32"/>
                  </a:cubicBezTo>
                  <a:cubicBezTo>
                    <a:pt x="76" y="32"/>
                    <a:pt x="76" y="32"/>
                    <a:pt x="76" y="32"/>
                  </a:cubicBezTo>
                  <a:close/>
                  <a:moveTo>
                    <a:pt x="82" y="39"/>
                  </a:moveTo>
                  <a:cubicBezTo>
                    <a:pt x="80" y="37"/>
                    <a:pt x="80" y="37"/>
                    <a:pt x="80" y="37"/>
                  </a:cubicBezTo>
                  <a:cubicBezTo>
                    <a:pt x="99" y="18"/>
                    <a:pt x="99" y="18"/>
                    <a:pt x="99" y="18"/>
                  </a:cubicBezTo>
                  <a:cubicBezTo>
                    <a:pt x="101" y="20"/>
                    <a:pt x="101" y="20"/>
                    <a:pt x="101" y="20"/>
                  </a:cubicBezTo>
                  <a:cubicBezTo>
                    <a:pt x="82" y="39"/>
                    <a:pt x="82" y="39"/>
                    <a:pt x="82" y="39"/>
                  </a:cubicBezTo>
                  <a:cubicBezTo>
                    <a:pt x="82" y="39"/>
                    <a:pt x="82" y="39"/>
                    <a:pt x="82" y="3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+mn-lt"/>
                <a:cs typeface="+mn-ea"/>
                <a:sym typeface="+mn-lt"/>
              </a:endParaRPr>
            </a:p>
          </p:txBody>
        </p:sp>
      </p:grp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6327776" y="2105027"/>
            <a:ext cx="741363" cy="746125"/>
            <a:chOff x="6328431" y="2104864"/>
            <a:chExt cx="741349" cy="746002"/>
          </a:xfrm>
        </p:grpSpPr>
        <p:sp>
          <p:nvSpPr>
            <p:cNvPr id="56" name="Oval 55"/>
            <p:cNvSpPr/>
            <p:nvPr/>
          </p:nvSpPr>
          <p:spPr>
            <a:xfrm>
              <a:off x="6328431" y="2104864"/>
              <a:ext cx="741349" cy="74600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1733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6161" name="Freeform 37"/>
            <p:cNvSpPr>
              <a:spLocks noEditPoints="1"/>
            </p:cNvSpPr>
            <p:nvPr/>
          </p:nvSpPr>
          <p:spPr bwMode="auto">
            <a:xfrm>
              <a:off x="6491158" y="2264413"/>
              <a:ext cx="422541" cy="419612"/>
            </a:xfrm>
            <a:custGeom>
              <a:avLst/>
              <a:gdLst>
                <a:gd name="T0" fmla="*/ 0 w 120"/>
                <a:gd name="T1" fmla="*/ 209806 h 120"/>
                <a:gd name="T2" fmla="*/ 422541 w 120"/>
                <a:gd name="T3" fmla="*/ 209806 h 120"/>
                <a:gd name="T4" fmla="*/ 292258 w 120"/>
                <a:gd name="T5" fmla="*/ 83922 h 120"/>
                <a:gd name="T6" fmla="*/ 302821 w 120"/>
                <a:gd name="T7" fmla="*/ 48955 h 120"/>
                <a:gd name="T8" fmla="*/ 302821 w 120"/>
                <a:gd name="T9" fmla="*/ 97909 h 120"/>
                <a:gd name="T10" fmla="*/ 165495 w 120"/>
                <a:gd name="T11" fmla="*/ 269251 h 120"/>
                <a:gd name="T12" fmla="*/ 144368 w 120"/>
                <a:gd name="T13" fmla="*/ 307715 h 120"/>
                <a:gd name="T14" fmla="*/ 133805 w 120"/>
                <a:gd name="T15" fmla="*/ 332193 h 120"/>
                <a:gd name="T16" fmla="*/ 130283 w 120"/>
                <a:gd name="T17" fmla="*/ 384644 h 120"/>
                <a:gd name="T18" fmla="*/ 109156 w 120"/>
                <a:gd name="T19" fmla="*/ 346180 h 120"/>
                <a:gd name="T20" fmla="*/ 91551 w 120"/>
                <a:gd name="T21" fmla="*/ 311212 h 120"/>
                <a:gd name="T22" fmla="*/ 59860 w 120"/>
                <a:gd name="T23" fmla="*/ 286735 h 120"/>
                <a:gd name="T24" fmla="*/ 56339 w 120"/>
                <a:gd name="T25" fmla="*/ 237780 h 120"/>
                <a:gd name="T26" fmla="*/ 52818 w 120"/>
                <a:gd name="T27" fmla="*/ 209806 h 120"/>
                <a:gd name="T28" fmla="*/ 35212 w 120"/>
                <a:gd name="T29" fmla="*/ 188825 h 120"/>
                <a:gd name="T30" fmla="*/ 35212 w 120"/>
                <a:gd name="T31" fmla="*/ 157355 h 120"/>
                <a:gd name="T32" fmla="*/ 133805 w 120"/>
                <a:gd name="T33" fmla="*/ 69935 h 120"/>
                <a:gd name="T34" fmla="*/ 109156 w 120"/>
                <a:gd name="T35" fmla="*/ 69935 h 120"/>
                <a:gd name="T36" fmla="*/ 98593 w 120"/>
                <a:gd name="T37" fmla="*/ 90916 h 120"/>
                <a:gd name="T38" fmla="*/ 112678 w 120"/>
                <a:gd name="T39" fmla="*/ 97909 h 120"/>
                <a:gd name="T40" fmla="*/ 109156 w 120"/>
                <a:gd name="T41" fmla="*/ 83922 h 120"/>
                <a:gd name="T42" fmla="*/ 165495 w 120"/>
                <a:gd name="T43" fmla="*/ 104903 h 120"/>
                <a:gd name="T44" fmla="*/ 144368 w 120"/>
                <a:gd name="T45" fmla="*/ 118890 h 120"/>
                <a:gd name="T46" fmla="*/ 130283 w 120"/>
                <a:gd name="T47" fmla="*/ 125884 h 120"/>
                <a:gd name="T48" fmla="*/ 133805 w 120"/>
                <a:gd name="T49" fmla="*/ 150361 h 120"/>
                <a:gd name="T50" fmla="*/ 116199 w 120"/>
                <a:gd name="T51" fmla="*/ 171342 h 120"/>
                <a:gd name="T52" fmla="*/ 102114 w 120"/>
                <a:gd name="T53" fmla="*/ 178335 h 120"/>
                <a:gd name="T54" fmla="*/ 73945 w 120"/>
                <a:gd name="T55" fmla="*/ 171342 h 120"/>
                <a:gd name="T56" fmla="*/ 52818 w 120"/>
                <a:gd name="T57" fmla="*/ 188825 h 120"/>
                <a:gd name="T58" fmla="*/ 56339 w 120"/>
                <a:gd name="T59" fmla="*/ 202812 h 120"/>
                <a:gd name="T60" fmla="*/ 95072 w 120"/>
                <a:gd name="T61" fmla="*/ 216800 h 120"/>
                <a:gd name="T62" fmla="*/ 144368 w 120"/>
                <a:gd name="T63" fmla="*/ 230787 h 120"/>
                <a:gd name="T64" fmla="*/ 165495 w 120"/>
                <a:gd name="T65" fmla="*/ 269251 h 120"/>
                <a:gd name="T66" fmla="*/ 193665 w 120"/>
                <a:gd name="T67" fmla="*/ 73432 h 120"/>
                <a:gd name="T68" fmla="*/ 154932 w 120"/>
                <a:gd name="T69" fmla="*/ 52452 h 120"/>
                <a:gd name="T70" fmla="*/ 221834 w 120"/>
                <a:gd name="T71" fmla="*/ 34968 h 120"/>
                <a:gd name="T72" fmla="*/ 376766 w 120"/>
                <a:gd name="T73" fmla="*/ 216800 h 120"/>
                <a:gd name="T74" fmla="*/ 323948 w 120"/>
                <a:gd name="T75" fmla="*/ 356670 h 120"/>
                <a:gd name="T76" fmla="*/ 320427 w 120"/>
                <a:gd name="T77" fmla="*/ 321703 h 120"/>
                <a:gd name="T78" fmla="*/ 295779 w 120"/>
                <a:gd name="T79" fmla="*/ 283238 h 120"/>
                <a:gd name="T80" fmla="*/ 232398 w 120"/>
                <a:gd name="T81" fmla="*/ 234283 h 120"/>
                <a:gd name="T82" fmla="*/ 341554 w 120"/>
                <a:gd name="T83" fmla="*/ 195819 h 120"/>
                <a:gd name="T84" fmla="*/ 369723 w 120"/>
                <a:gd name="T85" fmla="*/ 171342 h 120"/>
                <a:gd name="T86" fmla="*/ 327469 w 120"/>
                <a:gd name="T87" fmla="*/ 136374 h 120"/>
                <a:gd name="T88" fmla="*/ 320427 w 120"/>
                <a:gd name="T89" fmla="*/ 181832 h 120"/>
                <a:gd name="T90" fmla="*/ 278173 w 120"/>
                <a:gd name="T91" fmla="*/ 171342 h 120"/>
                <a:gd name="T92" fmla="*/ 257046 w 120"/>
                <a:gd name="T93" fmla="*/ 153858 h 120"/>
                <a:gd name="T94" fmla="*/ 267609 w 120"/>
                <a:gd name="T95" fmla="*/ 122387 h 120"/>
                <a:gd name="T96" fmla="*/ 316906 w 120"/>
                <a:gd name="T97" fmla="*/ 125884 h 120"/>
                <a:gd name="T98" fmla="*/ 352118 w 120"/>
                <a:gd name="T99" fmla="*/ 125884 h 120"/>
                <a:gd name="T100" fmla="*/ 369723 w 120"/>
                <a:gd name="T101" fmla="*/ 111897 h 120"/>
                <a:gd name="T102" fmla="*/ 387329 w 120"/>
                <a:gd name="T103" fmla="*/ 199316 h 120"/>
                <a:gd name="T104" fmla="*/ 376766 w 120"/>
                <a:gd name="T105" fmla="*/ 216800 h 12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120" h="120">
                  <a:moveTo>
                    <a:pt x="60" y="0"/>
                  </a:moveTo>
                  <a:cubicBezTo>
                    <a:pt x="27" y="0"/>
                    <a:pt x="0" y="27"/>
                    <a:pt x="0" y="60"/>
                  </a:cubicBezTo>
                  <a:cubicBezTo>
                    <a:pt x="0" y="93"/>
                    <a:pt x="27" y="120"/>
                    <a:pt x="60" y="120"/>
                  </a:cubicBezTo>
                  <a:cubicBezTo>
                    <a:pt x="93" y="120"/>
                    <a:pt x="120" y="93"/>
                    <a:pt x="120" y="60"/>
                  </a:cubicBezTo>
                  <a:cubicBezTo>
                    <a:pt x="120" y="27"/>
                    <a:pt x="93" y="0"/>
                    <a:pt x="60" y="0"/>
                  </a:cubicBezTo>
                  <a:close/>
                  <a:moveTo>
                    <a:pt x="83" y="24"/>
                  </a:moveTo>
                  <a:cubicBezTo>
                    <a:pt x="87" y="21"/>
                    <a:pt x="87" y="21"/>
                    <a:pt x="87" y="21"/>
                  </a:cubicBezTo>
                  <a:cubicBezTo>
                    <a:pt x="87" y="21"/>
                    <a:pt x="85" y="17"/>
                    <a:pt x="86" y="14"/>
                  </a:cubicBezTo>
                  <a:cubicBezTo>
                    <a:pt x="87" y="14"/>
                    <a:pt x="91" y="16"/>
                    <a:pt x="94" y="20"/>
                  </a:cubicBezTo>
                  <a:cubicBezTo>
                    <a:pt x="92" y="29"/>
                    <a:pt x="86" y="28"/>
                    <a:pt x="86" y="28"/>
                  </a:cubicBezTo>
                  <a:cubicBezTo>
                    <a:pt x="86" y="28"/>
                    <a:pt x="82" y="28"/>
                    <a:pt x="83" y="24"/>
                  </a:cubicBezTo>
                  <a:close/>
                  <a:moveTo>
                    <a:pt x="47" y="77"/>
                  </a:moveTo>
                  <a:cubicBezTo>
                    <a:pt x="46" y="78"/>
                    <a:pt x="45" y="81"/>
                    <a:pt x="44" y="84"/>
                  </a:cubicBezTo>
                  <a:cubicBezTo>
                    <a:pt x="43" y="86"/>
                    <a:pt x="42" y="87"/>
                    <a:pt x="41" y="88"/>
                  </a:cubicBezTo>
                  <a:cubicBezTo>
                    <a:pt x="39" y="89"/>
                    <a:pt x="39" y="91"/>
                    <a:pt x="39" y="91"/>
                  </a:cubicBezTo>
                  <a:cubicBezTo>
                    <a:pt x="38" y="95"/>
                    <a:pt x="38" y="95"/>
                    <a:pt x="38" y="95"/>
                  </a:cubicBezTo>
                  <a:cubicBezTo>
                    <a:pt x="38" y="95"/>
                    <a:pt x="39" y="99"/>
                    <a:pt x="40" y="100"/>
                  </a:cubicBezTo>
                  <a:cubicBezTo>
                    <a:pt x="40" y="102"/>
                    <a:pt x="37" y="110"/>
                    <a:pt x="37" y="110"/>
                  </a:cubicBezTo>
                  <a:cubicBezTo>
                    <a:pt x="34" y="109"/>
                    <a:pt x="33" y="106"/>
                    <a:pt x="32" y="104"/>
                  </a:cubicBezTo>
                  <a:cubicBezTo>
                    <a:pt x="32" y="102"/>
                    <a:pt x="30" y="101"/>
                    <a:pt x="31" y="99"/>
                  </a:cubicBezTo>
                  <a:cubicBezTo>
                    <a:pt x="31" y="96"/>
                    <a:pt x="29" y="95"/>
                    <a:pt x="28" y="94"/>
                  </a:cubicBezTo>
                  <a:cubicBezTo>
                    <a:pt x="27" y="92"/>
                    <a:pt x="26" y="90"/>
                    <a:pt x="26" y="89"/>
                  </a:cubicBezTo>
                  <a:cubicBezTo>
                    <a:pt x="26" y="88"/>
                    <a:pt x="23" y="86"/>
                    <a:pt x="23" y="86"/>
                  </a:cubicBezTo>
                  <a:cubicBezTo>
                    <a:pt x="23" y="86"/>
                    <a:pt x="18" y="83"/>
                    <a:pt x="17" y="82"/>
                  </a:cubicBezTo>
                  <a:cubicBezTo>
                    <a:pt x="16" y="81"/>
                    <a:pt x="15" y="77"/>
                    <a:pt x="15" y="75"/>
                  </a:cubicBezTo>
                  <a:cubicBezTo>
                    <a:pt x="15" y="73"/>
                    <a:pt x="16" y="68"/>
                    <a:pt x="16" y="68"/>
                  </a:cubicBezTo>
                  <a:cubicBezTo>
                    <a:pt x="16" y="68"/>
                    <a:pt x="18" y="66"/>
                    <a:pt x="17" y="65"/>
                  </a:cubicBezTo>
                  <a:cubicBezTo>
                    <a:pt x="15" y="64"/>
                    <a:pt x="15" y="60"/>
                    <a:pt x="15" y="60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3" y="58"/>
                    <a:pt x="11" y="55"/>
                    <a:pt x="10" y="54"/>
                  </a:cubicBezTo>
                  <a:cubicBezTo>
                    <a:pt x="10" y="52"/>
                    <a:pt x="10" y="51"/>
                    <a:pt x="11" y="50"/>
                  </a:cubicBezTo>
                  <a:cubicBezTo>
                    <a:pt x="11" y="49"/>
                    <a:pt x="10" y="46"/>
                    <a:pt x="10" y="45"/>
                  </a:cubicBezTo>
                  <a:cubicBezTo>
                    <a:pt x="20" y="20"/>
                    <a:pt x="37" y="15"/>
                    <a:pt x="37" y="15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38" y="20"/>
                    <a:pt x="35" y="21"/>
                    <a:pt x="34" y="21"/>
                  </a:cubicBezTo>
                  <a:cubicBezTo>
                    <a:pt x="32" y="20"/>
                    <a:pt x="31" y="20"/>
                    <a:pt x="31" y="20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29" y="23"/>
                    <a:pt x="28" y="25"/>
                    <a:pt x="28" y="26"/>
                  </a:cubicBezTo>
                  <a:cubicBezTo>
                    <a:pt x="28" y="27"/>
                    <a:pt x="29" y="29"/>
                    <a:pt x="29" y="29"/>
                  </a:cubicBezTo>
                  <a:cubicBezTo>
                    <a:pt x="29" y="29"/>
                    <a:pt x="32" y="29"/>
                    <a:pt x="32" y="28"/>
                  </a:cubicBezTo>
                  <a:cubicBezTo>
                    <a:pt x="32" y="27"/>
                    <a:pt x="32" y="26"/>
                    <a:pt x="32" y="26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1" y="24"/>
                    <a:pt x="34" y="23"/>
                    <a:pt x="40" y="24"/>
                  </a:cubicBezTo>
                  <a:cubicBezTo>
                    <a:pt x="47" y="24"/>
                    <a:pt x="44" y="29"/>
                    <a:pt x="47" y="30"/>
                  </a:cubicBezTo>
                  <a:cubicBezTo>
                    <a:pt x="50" y="31"/>
                    <a:pt x="45" y="35"/>
                    <a:pt x="44" y="37"/>
                  </a:cubicBezTo>
                  <a:cubicBezTo>
                    <a:pt x="43" y="39"/>
                    <a:pt x="41" y="34"/>
                    <a:pt x="41" y="34"/>
                  </a:cubicBezTo>
                  <a:cubicBezTo>
                    <a:pt x="41" y="34"/>
                    <a:pt x="43" y="32"/>
                    <a:pt x="40" y="32"/>
                  </a:cubicBezTo>
                  <a:cubicBezTo>
                    <a:pt x="37" y="31"/>
                    <a:pt x="35" y="36"/>
                    <a:pt x="37" y="36"/>
                  </a:cubicBezTo>
                  <a:cubicBezTo>
                    <a:pt x="38" y="36"/>
                    <a:pt x="40" y="38"/>
                    <a:pt x="39" y="39"/>
                  </a:cubicBezTo>
                  <a:cubicBezTo>
                    <a:pt x="39" y="40"/>
                    <a:pt x="39" y="40"/>
                    <a:pt x="38" y="43"/>
                  </a:cubicBezTo>
                  <a:cubicBezTo>
                    <a:pt x="36" y="46"/>
                    <a:pt x="34" y="48"/>
                    <a:pt x="34" y="48"/>
                  </a:cubicBezTo>
                  <a:cubicBezTo>
                    <a:pt x="34" y="48"/>
                    <a:pt x="32" y="47"/>
                    <a:pt x="33" y="49"/>
                  </a:cubicBezTo>
                  <a:cubicBezTo>
                    <a:pt x="34" y="51"/>
                    <a:pt x="33" y="54"/>
                    <a:pt x="33" y="55"/>
                  </a:cubicBezTo>
                  <a:cubicBezTo>
                    <a:pt x="33" y="57"/>
                    <a:pt x="29" y="54"/>
                    <a:pt x="29" y="51"/>
                  </a:cubicBezTo>
                  <a:cubicBezTo>
                    <a:pt x="28" y="48"/>
                    <a:pt x="25" y="51"/>
                    <a:pt x="24" y="51"/>
                  </a:cubicBezTo>
                  <a:cubicBezTo>
                    <a:pt x="23" y="51"/>
                    <a:pt x="21" y="50"/>
                    <a:pt x="21" y="49"/>
                  </a:cubicBezTo>
                  <a:cubicBezTo>
                    <a:pt x="20" y="48"/>
                    <a:pt x="15" y="52"/>
                    <a:pt x="14" y="52"/>
                  </a:cubicBezTo>
                  <a:cubicBezTo>
                    <a:pt x="13" y="53"/>
                    <a:pt x="13" y="55"/>
                    <a:pt x="15" y="54"/>
                  </a:cubicBezTo>
                  <a:cubicBezTo>
                    <a:pt x="17" y="53"/>
                    <a:pt x="19" y="54"/>
                    <a:pt x="19" y="56"/>
                  </a:cubicBezTo>
                  <a:cubicBezTo>
                    <a:pt x="18" y="58"/>
                    <a:pt x="16" y="57"/>
                    <a:pt x="16" y="58"/>
                  </a:cubicBezTo>
                  <a:cubicBezTo>
                    <a:pt x="17" y="60"/>
                    <a:pt x="19" y="61"/>
                    <a:pt x="19" y="63"/>
                  </a:cubicBezTo>
                  <a:cubicBezTo>
                    <a:pt x="20" y="65"/>
                    <a:pt x="25" y="63"/>
                    <a:pt x="27" y="62"/>
                  </a:cubicBezTo>
                  <a:cubicBezTo>
                    <a:pt x="28" y="62"/>
                    <a:pt x="33" y="61"/>
                    <a:pt x="33" y="63"/>
                  </a:cubicBezTo>
                  <a:cubicBezTo>
                    <a:pt x="34" y="65"/>
                    <a:pt x="39" y="66"/>
                    <a:pt x="41" y="66"/>
                  </a:cubicBezTo>
                  <a:cubicBezTo>
                    <a:pt x="43" y="67"/>
                    <a:pt x="46" y="67"/>
                    <a:pt x="49" y="69"/>
                  </a:cubicBezTo>
                  <a:cubicBezTo>
                    <a:pt x="51" y="72"/>
                    <a:pt x="47" y="76"/>
                    <a:pt x="47" y="77"/>
                  </a:cubicBezTo>
                  <a:close/>
                  <a:moveTo>
                    <a:pt x="59" y="14"/>
                  </a:moveTo>
                  <a:cubicBezTo>
                    <a:pt x="58" y="17"/>
                    <a:pt x="54" y="20"/>
                    <a:pt x="55" y="21"/>
                  </a:cubicBezTo>
                  <a:cubicBezTo>
                    <a:pt x="55" y="22"/>
                    <a:pt x="55" y="27"/>
                    <a:pt x="51" y="23"/>
                  </a:cubicBezTo>
                  <a:cubicBezTo>
                    <a:pt x="47" y="19"/>
                    <a:pt x="43" y="18"/>
                    <a:pt x="44" y="15"/>
                  </a:cubicBezTo>
                  <a:cubicBezTo>
                    <a:pt x="44" y="14"/>
                    <a:pt x="48" y="14"/>
                    <a:pt x="48" y="13"/>
                  </a:cubicBezTo>
                  <a:cubicBezTo>
                    <a:pt x="53" y="7"/>
                    <a:pt x="62" y="8"/>
                    <a:pt x="63" y="10"/>
                  </a:cubicBezTo>
                  <a:cubicBezTo>
                    <a:pt x="61" y="12"/>
                    <a:pt x="59" y="11"/>
                    <a:pt x="59" y="14"/>
                  </a:cubicBezTo>
                  <a:close/>
                  <a:moveTo>
                    <a:pt x="107" y="62"/>
                  </a:moveTo>
                  <a:cubicBezTo>
                    <a:pt x="107" y="62"/>
                    <a:pt x="109" y="65"/>
                    <a:pt x="112" y="65"/>
                  </a:cubicBezTo>
                  <a:cubicBezTo>
                    <a:pt x="110" y="87"/>
                    <a:pt x="92" y="102"/>
                    <a:pt x="92" y="102"/>
                  </a:cubicBezTo>
                  <a:cubicBezTo>
                    <a:pt x="89" y="99"/>
                    <a:pt x="90" y="96"/>
                    <a:pt x="90" y="96"/>
                  </a:cubicBezTo>
                  <a:cubicBezTo>
                    <a:pt x="91" y="92"/>
                    <a:pt x="91" y="92"/>
                    <a:pt x="91" y="92"/>
                  </a:cubicBezTo>
                  <a:cubicBezTo>
                    <a:pt x="91" y="85"/>
                    <a:pt x="91" y="85"/>
                    <a:pt x="91" y="85"/>
                  </a:cubicBezTo>
                  <a:cubicBezTo>
                    <a:pt x="91" y="85"/>
                    <a:pt x="91" y="77"/>
                    <a:pt x="84" y="81"/>
                  </a:cubicBezTo>
                  <a:cubicBezTo>
                    <a:pt x="77" y="83"/>
                    <a:pt x="80" y="83"/>
                    <a:pt x="72" y="83"/>
                  </a:cubicBezTo>
                  <a:cubicBezTo>
                    <a:pt x="64" y="84"/>
                    <a:pt x="66" y="67"/>
                    <a:pt x="66" y="67"/>
                  </a:cubicBezTo>
                  <a:cubicBezTo>
                    <a:pt x="66" y="43"/>
                    <a:pt x="84" y="61"/>
                    <a:pt x="84" y="61"/>
                  </a:cubicBezTo>
                  <a:cubicBezTo>
                    <a:pt x="95" y="69"/>
                    <a:pt x="97" y="56"/>
                    <a:pt x="97" y="56"/>
                  </a:cubicBezTo>
                  <a:cubicBezTo>
                    <a:pt x="104" y="53"/>
                    <a:pt x="104" y="53"/>
                    <a:pt x="104" y="53"/>
                  </a:cubicBezTo>
                  <a:cubicBezTo>
                    <a:pt x="105" y="49"/>
                    <a:pt x="105" y="49"/>
                    <a:pt x="105" y="49"/>
                  </a:cubicBezTo>
                  <a:cubicBezTo>
                    <a:pt x="104" y="44"/>
                    <a:pt x="104" y="44"/>
                    <a:pt x="104" y="44"/>
                  </a:cubicBezTo>
                  <a:cubicBezTo>
                    <a:pt x="93" y="39"/>
                    <a:pt x="93" y="39"/>
                    <a:pt x="93" y="39"/>
                  </a:cubicBezTo>
                  <a:cubicBezTo>
                    <a:pt x="93" y="39"/>
                    <a:pt x="91" y="43"/>
                    <a:pt x="94" y="48"/>
                  </a:cubicBezTo>
                  <a:cubicBezTo>
                    <a:pt x="94" y="48"/>
                    <a:pt x="93" y="53"/>
                    <a:pt x="91" y="52"/>
                  </a:cubicBezTo>
                  <a:cubicBezTo>
                    <a:pt x="84" y="48"/>
                    <a:pt x="84" y="48"/>
                    <a:pt x="84" y="48"/>
                  </a:cubicBezTo>
                  <a:cubicBezTo>
                    <a:pt x="84" y="48"/>
                    <a:pt x="82" y="47"/>
                    <a:pt x="79" y="49"/>
                  </a:cubicBezTo>
                  <a:cubicBezTo>
                    <a:pt x="75" y="52"/>
                    <a:pt x="69" y="49"/>
                    <a:pt x="69" y="49"/>
                  </a:cubicBezTo>
                  <a:cubicBezTo>
                    <a:pt x="69" y="49"/>
                    <a:pt x="69" y="46"/>
                    <a:pt x="73" y="44"/>
                  </a:cubicBezTo>
                  <a:cubicBezTo>
                    <a:pt x="76" y="42"/>
                    <a:pt x="76" y="42"/>
                    <a:pt x="76" y="42"/>
                  </a:cubicBezTo>
                  <a:cubicBezTo>
                    <a:pt x="76" y="42"/>
                    <a:pt x="75" y="38"/>
                    <a:pt x="76" y="35"/>
                  </a:cubicBezTo>
                  <a:cubicBezTo>
                    <a:pt x="77" y="32"/>
                    <a:pt x="78" y="35"/>
                    <a:pt x="81" y="33"/>
                  </a:cubicBezTo>
                  <a:cubicBezTo>
                    <a:pt x="84" y="31"/>
                    <a:pt x="86" y="37"/>
                    <a:pt x="90" y="36"/>
                  </a:cubicBezTo>
                  <a:cubicBezTo>
                    <a:pt x="94" y="36"/>
                    <a:pt x="92" y="35"/>
                    <a:pt x="95" y="33"/>
                  </a:cubicBezTo>
                  <a:cubicBezTo>
                    <a:pt x="98" y="32"/>
                    <a:pt x="100" y="36"/>
                    <a:pt x="100" y="36"/>
                  </a:cubicBezTo>
                  <a:cubicBezTo>
                    <a:pt x="106" y="37"/>
                    <a:pt x="106" y="37"/>
                    <a:pt x="106" y="37"/>
                  </a:cubicBezTo>
                  <a:cubicBezTo>
                    <a:pt x="106" y="37"/>
                    <a:pt x="105" y="30"/>
                    <a:pt x="105" y="32"/>
                  </a:cubicBezTo>
                  <a:cubicBezTo>
                    <a:pt x="109" y="38"/>
                    <a:pt x="114" y="55"/>
                    <a:pt x="112" y="58"/>
                  </a:cubicBezTo>
                  <a:cubicBezTo>
                    <a:pt x="111" y="57"/>
                    <a:pt x="110" y="57"/>
                    <a:pt x="110" y="57"/>
                  </a:cubicBezTo>
                  <a:cubicBezTo>
                    <a:pt x="103" y="57"/>
                    <a:pt x="103" y="57"/>
                    <a:pt x="103" y="57"/>
                  </a:cubicBezTo>
                  <a:lnTo>
                    <a:pt x="107" y="6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zh-CN" altLang="en-US">
                <a:latin typeface="+mn-lt"/>
                <a:cs typeface="+mn-ea"/>
                <a:sym typeface="+mn-lt"/>
              </a:endParaRPr>
            </a:p>
          </p:txBody>
        </p:sp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851" y="1389152"/>
            <a:ext cx="4472719" cy="4933950"/>
          </a:xfrm>
          <a:prstGeom prst="rect">
            <a:avLst/>
          </a:prstGeom>
        </p:spPr>
      </p:pic>
      <p:sp>
        <p:nvSpPr>
          <p:cNvPr id="35" name="矩形 34"/>
          <p:cNvSpPr/>
          <p:nvPr/>
        </p:nvSpPr>
        <p:spPr>
          <a:xfrm>
            <a:off x="4141655" y="0"/>
            <a:ext cx="3908692" cy="647700"/>
          </a:xfrm>
          <a:prstGeom prst="rect">
            <a:avLst/>
          </a:prstGeom>
          <a:solidFill>
            <a:srgbClr val="7DD7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等腰三角形 35"/>
          <p:cNvSpPr/>
          <p:nvPr/>
        </p:nvSpPr>
        <p:spPr>
          <a:xfrm flipV="1">
            <a:off x="8035741" y="0"/>
            <a:ext cx="346259" cy="647700"/>
          </a:xfrm>
          <a:prstGeom prst="triangle">
            <a:avLst>
              <a:gd name="adj" fmla="val 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等腰三角形 36"/>
          <p:cNvSpPr/>
          <p:nvPr/>
        </p:nvSpPr>
        <p:spPr>
          <a:xfrm flipH="1" flipV="1">
            <a:off x="3795396" y="0"/>
            <a:ext cx="346259" cy="647700"/>
          </a:xfrm>
          <a:prstGeom prst="triangle">
            <a:avLst>
              <a:gd name="adj" fmla="val 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PA_文本框 7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649453" y="127441"/>
            <a:ext cx="28931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0960" tIns="30480" rIns="60960" bIns="3048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450940"/>
            <a:r>
              <a:rPr lang="zh-CN" altLang="en-US" sz="2400" b="1" spc="300" dirty="0">
                <a:solidFill>
                  <a:schemeClr val="bg1"/>
                </a:solidFill>
                <a:cs typeface="+mn-ea"/>
                <a:sym typeface="+mn-lt"/>
              </a:rPr>
              <a:t>在此输入你的标题</a:t>
            </a:r>
            <a:endParaRPr lang="en-CA" sz="2400" b="1" spc="3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0" name="PA_文本框 7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727200" y="736939"/>
            <a:ext cx="8737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0960" tIns="30480" rIns="60960" bIns="30480" anchor="ctr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450940">
              <a:lnSpc>
                <a:spcPct val="130000"/>
              </a:lnSpc>
            </a:pP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PPT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模板对于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PPT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就像衣服对于人。这里输入你要写的文字作为填充文本吧！这里输入你要写的文字作为填充文本吧！这里输入你要写的文字作为填充文本吧！。同时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PPT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模板可以让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PPT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思路更清晰、逻辑更严谨，更方便处理图表、文字、图片等内容。</a:t>
            </a:r>
            <a:endParaRPr lang="en-US" sz="1000" i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19574228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5844517" y="4555435"/>
            <a:ext cx="1415772" cy="1489767"/>
            <a:chOff x="5844399" y="4554854"/>
            <a:chExt cx="1415027" cy="1490574"/>
          </a:xfrm>
        </p:grpSpPr>
        <p:grpSp>
          <p:nvGrpSpPr>
            <p:cNvPr id="8266" name="Group 3"/>
            <p:cNvGrpSpPr>
              <a:grpSpLocks/>
            </p:cNvGrpSpPr>
            <p:nvPr/>
          </p:nvGrpSpPr>
          <p:grpSpPr bwMode="auto">
            <a:xfrm>
              <a:off x="6176591" y="5058110"/>
              <a:ext cx="758630" cy="987318"/>
              <a:chOff x="4375152" y="1801285"/>
              <a:chExt cx="3651249" cy="4751916"/>
            </a:xfrm>
          </p:grpSpPr>
          <p:grpSp>
            <p:nvGrpSpPr>
              <p:cNvPr id="8268" name="Group 4"/>
              <p:cNvGrpSpPr>
                <a:grpSpLocks/>
              </p:cNvGrpSpPr>
              <p:nvPr/>
            </p:nvGrpSpPr>
            <p:grpSpPr bwMode="auto">
              <a:xfrm>
                <a:off x="4375152" y="1801285"/>
                <a:ext cx="3651249" cy="4751916"/>
                <a:chOff x="3281363" y="1350963"/>
                <a:chExt cx="2738437" cy="3563937"/>
              </a:xfrm>
            </p:grpSpPr>
            <p:sp>
              <p:nvSpPr>
                <p:cNvPr id="8274" name="AutoShape 3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3281363" y="1352550"/>
                  <a:ext cx="2738437" cy="35623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121920" tIns="60960" rIns="121920" bIns="60960"/>
                <a:lstStyle/>
                <a:p>
                  <a:endParaRPr lang="zh-CN" altLang="en-US">
                    <a:latin typeface="+mn-lt"/>
                    <a:cs typeface="+mn-ea"/>
                    <a:sym typeface="+mn-lt"/>
                  </a:endParaRPr>
                </a:p>
              </p:txBody>
            </p:sp>
            <p:sp>
              <p:nvSpPr>
                <p:cNvPr id="12" name="Freeform 5"/>
                <p:cNvSpPr>
                  <a:spLocks/>
                </p:cNvSpPr>
                <p:nvPr/>
              </p:nvSpPr>
              <p:spPr bwMode="auto">
                <a:xfrm>
                  <a:off x="3516455" y="3223510"/>
                  <a:ext cx="1265757" cy="1691390"/>
                </a:xfrm>
                <a:custGeom>
                  <a:avLst/>
                  <a:gdLst>
                    <a:gd name="T0" fmla="*/ 0 w 799"/>
                    <a:gd name="T1" fmla="*/ 894 h 1064"/>
                    <a:gd name="T2" fmla="*/ 318 w 799"/>
                    <a:gd name="T3" fmla="*/ 0 h 1064"/>
                    <a:gd name="T4" fmla="*/ 799 w 799"/>
                    <a:gd name="T5" fmla="*/ 172 h 1064"/>
                    <a:gd name="T6" fmla="*/ 481 w 799"/>
                    <a:gd name="T7" fmla="*/ 1064 h 1064"/>
                    <a:gd name="T8" fmla="*/ 296 w 799"/>
                    <a:gd name="T9" fmla="*/ 823 h 1064"/>
                    <a:gd name="T10" fmla="*/ 0 w 799"/>
                    <a:gd name="T11" fmla="*/ 894 h 10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99" h="1064">
                      <a:moveTo>
                        <a:pt x="0" y="894"/>
                      </a:moveTo>
                      <a:lnTo>
                        <a:pt x="318" y="0"/>
                      </a:lnTo>
                      <a:lnTo>
                        <a:pt x="799" y="172"/>
                      </a:lnTo>
                      <a:lnTo>
                        <a:pt x="481" y="1064"/>
                      </a:lnTo>
                      <a:lnTo>
                        <a:pt x="296" y="823"/>
                      </a:lnTo>
                      <a:lnTo>
                        <a:pt x="0" y="894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txBody>
                <a:bodyPr lIns="121920" tIns="60960" rIns="121920" bIns="60960"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400">
                    <a:latin typeface="+mn-lt"/>
                    <a:cs typeface="+mn-ea"/>
                    <a:sym typeface="+mn-lt"/>
                  </a:endParaRPr>
                </a:p>
              </p:txBody>
            </p:sp>
            <p:sp>
              <p:nvSpPr>
                <p:cNvPr id="13" name="Freeform 6"/>
                <p:cNvSpPr>
                  <a:spLocks/>
                </p:cNvSpPr>
                <p:nvPr/>
              </p:nvSpPr>
              <p:spPr bwMode="auto">
                <a:xfrm>
                  <a:off x="4513023" y="3223510"/>
                  <a:ext cx="1265757" cy="1691390"/>
                </a:xfrm>
                <a:custGeom>
                  <a:avLst/>
                  <a:gdLst>
                    <a:gd name="T0" fmla="*/ 798 w 798"/>
                    <a:gd name="T1" fmla="*/ 894 h 1064"/>
                    <a:gd name="T2" fmla="*/ 481 w 798"/>
                    <a:gd name="T3" fmla="*/ 0 h 1064"/>
                    <a:gd name="T4" fmla="*/ 0 w 798"/>
                    <a:gd name="T5" fmla="*/ 172 h 1064"/>
                    <a:gd name="T6" fmla="*/ 317 w 798"/>
                    <a:gd name="T7" fmla="*/ 1064 h 1064"/>
                    <a:gd name="T8" fmla="*/ 502 w 798"/>
                    <a:gd name="T9" fmla="*/ 823 h 1064"/>
                    <a:gd name="T10" fmla="*/ 798 w 798"/>
                    <a:gd name="T11" fmla="*/ 894 h 10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98" h="1064">
                      <a:moveTo>
                        <a:pt x="798" y="894"/>
                      </a:moveTo>
                      <a:lnTo>
                        <a:pt x="481" y="0"/>
                      </a:lnTo>
                      <a:lnTo>
                        <a:pt x="0" y="172"/>
                      </a:lnTo>
                      <a:lnTo>
                        <a:pt x="317" y="1064"/>
                      </a:lnTo>
                      <a:lnTo>
                        <a:pt x="502" y="823"/>
                      </a:lnTo>
                      <a:lnTo>
                        <a:pt x="798" y="894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txBody>
                <a:bodyPr lIns="121920" tIns="60960" rIns="121920" bIns="60960"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400">
                    <a:latin typeface="+mn-lt"/>
                    <a:cs typeface="+mn-ea"/>
                    <a:sym typeface="+mn-lt"/>
                  </a:endParaRPr>
                </a:p>
              </p:txBody>
            </p:sp>
            <p:sp>
              <p:nvSpPr>
                <p:cNvPr id="14" name="Freeform 7"/>
                <p:cNvSpPr>
                  <a:spLocks noEditPoints="1"/>
                </p:cNvSpPr>
                <p:nvPr/>
              </p:nvSpPr>
              <p:spPr bwMode="auto">
                <a:xfrm>
                  <a:off x="3281634" y="1348644"/>
                  <a:ext cx="2737697" cy="2734896"/>
                </a:xfrm>
                <a:custGeom>
                  <a:avLst/>
                  <a:gdLst>
                    <a:gd name="T0" fmla="*/ 172 w 1742"/>
                    <a:gd name="T1" fmla="*/ 864 h 1738"/>
                    <a:gd name="T2" fmla="*/ 868 w 1742"/>
                    <a:gd name="T3" fmla="*/ 168 h 1738"/>
                    <a:gd name="T4" fmla="*/ 869 w 1742"/>
                    <a:gd name="T5" fmla="*/ 168 h 1738"/>
                    <a:gd name="T6" fmla="*/ 1565 w 1742"/>
                    <a:gd name="T7" fmla="*/ 864 h 1738"/>
                    <a:gd name="T8" fmla="*/ 869 w 1742"/>
                    <a:gd name="T9" fmla="*/ 1561 h 1738"/>
                    <a:gd name="T10" fmla="*/ 868 w 1742"/>
                    <a:gd name="T11" fmla="*/ 1561 h 1738"/>
                    <a:gd name="T12" fmla="*/ 172 w 1742"/>
                    <a:gd name="T13" fmla="*/ 864 h 1738"/>
                    <a:gd name="T14" fmla="*/ 868 w 1742"/>
                    <a:gd name="T15" fmla="*/ 122 h 1738"/>
                    <a:gd name="T16" fmla="*/ 867 w 1742"/>
                    <a:gd name="T17" fmla="*/ 123 h 1738"/>
                    <a:gd name="T18" fmla="*/ 721 w 1742"/>
                    <a:gd name="T19" fmla="*/ 2 h 1738"/>
                    <a:gd name="T20" fmla="*/ 626 w 1742"/>
                    <a:gd name="T21" fmla="*/ 165 h 1738"/>
                    <a:gd name="T22" fmla="*/ 450 w 1742"/>
                    <a:gd name="T23" fmla="*/ 97 h 1738"/>
                    <a:gd name="T24" fmla="*/ 413 w 1742"/>
                    <a:gd name="T25" fmla="*/ 283 h 1738"/>
                    <a:gd name="T26" fmla="*/ 223 w 1742"/>
                    <a:gd name="T27" fmla="*/ 276 h 1738"/>
                    <a:gd name="T28" fmla="*/ 249 w 1742"/>
                    <a:gd name="T29" fmla="*/ 463 h 1738"/>
                    <a:gd name="T30" fmla="*/ 69 w 1742"/>
                    <a:gd name="T31" fmla="*/ 519 h 1738"/>
                    <a:gd name="T32" fmla="*/ 152 w 1742"/>
                    <a:gd name="T33" fmla="*/ 687 h 1738"/>
                    <a:gd name="T34" fmla="*/ 0 w 1742"/>
                    <a:gd name="T35" fmla="*/ 797 h 1738"/>
                    <a:gd name="T36" fmla="*/ 134 w 1742"/>
                    <a:gd name="T37" fmla="*/ 930 h 1738"/>
                    <a:gd name="T38" fmla="*/ 26 w 1742"/>
                    <a:gd name="T39" fmla="*/ 1085 h 1738"/>
                    <a:gd name="T40" fmla="*/ 196 w 1742"/>
                    <a:gd name="T41" fmla="*/ 1165 h 1738"/>
                    <a:gd name="T42" fmla="*/ 143 w 1742"/>
                    <a:gd name="T43" fmla="*/ 1348 h 1738"/>
                    <a:gd name="T44" fmla="*/ 331 w 1742"/>
                    <a:gd name="T45" fmla="*/ 1369 h 1738"/>
                    <a:gd name="T46" fmla="*/ 339 w 1742"/>
                    <a:gd name="T47" fmla="*/ 1557 h 1738"/>
                    <a:gd name="T48" fmla="*/ 524 w 1742"/>
                    <a:gd name="T49" fmla="*/ 1517 h 1738"/>
                    <a:gd name="T50" fmla="*/ 594 w 1742"/>
                    <a:gd name="T51" fmla="*/ 1693 h 1738"/>
                    <a:gd name="T52" fmla="*/ 755 w 1742"/>
                    <a:gd name="T53" fmla="*/ 1594 h 1738"/>
                    <a:gd name="T54" fmla="*/ 868 w 1742"/>
                    <a:gd name="T55" fmla="*/ 1726 h 1738"/>
                    <a:gd name="T56" fmla="*/ 878 w 1742"/>
                    <a:gd name="T57" fmla="*/ 1738 h 1738"/>
                    <a:gd name="T58" fmla="*/ 999 w 1742"/>
                    <a:gd name="T59" fmla="*/ 1593 h 1738"/>
                    <a:gd name="T60" fmla="*/ 1162 w 1742"/>
                    <a:gd name="T61" fmla="*/ 1688 h 1738"/>
                    <a:gd name="T62" fmla="*/ 1228 w 1742"/>
                    <a:gd name="T63" fmla="*/ 1512 h 1738"/>
                    <a:gd name="T64" fmla="*/ 1413 w 1742"/>
                    <a:gd name="T65" fmla="*/ 1550 h 1738"/>
                    <a:gd name="T66" fmla="*/ 1420 w 1742"/>
                    <a:gd name="T67" fmla="*/ 1361 h 1738"/>
                    <a:gd name="T68" fmla="*/ 1607 w 1742"/>
                    <a:gd name="T69" fmla="*/ 1337 h 1738"/>
                    <a:gd name="T70" fmla="*/ 1551 w 1742"/>
                    <a:gd name="T71" fmla="*/ 1156 h 1738"/>
                    <a:gd name="T72" fmla="*/ 1720 w 1742"/>
                    <a:gd name="T73" fmla="*/ 1073 h 1738"/>
                    <a:gd name="T74" fmla="*/ 1610 w 1742"/>
                    <a:gd name="T75" fmla="*/ 919 h 1738"/>
                    <a:gd name="T76" fmla="*/ 1742 w 1742"/>
                    <a:gd name="T77" fmla="*/ 786 h 1738"/>
                    <a:gd name="T78" fmla="*/ 1588 w 1742"/>
                    <a:gd name="T79" fmla="*/ 677 h 1738"/>
                    <a:gd name="T80" fmla="*/ 1669 w 1742"/>
                    <a:gd name="T81" fmla="*/ 507 h 1738"/>
                    <a:gd name="T82" fmla="*/ 1488 w 1742"/>
                    <a:gd name="T83" fmla="*/ 455 h 1738"/>
                    <a:gd name="T84" fmla="*/ 1511 w 1742"/>
                    <a:gd name="T85" fmla="*/ 266 h 1738"/>
                    <a:gd name="T86" fmla="*/ 1321 w 1742"/>
                    <a:gd name="T87" fmla="*/ 276 h 1738"/>
                    <a:gd name="T88" fmla="*/ 1282 w 1742"/>
                    <a:gd name="T89" fmla="*/ 91 h 1738"/>
                    <a:gd name="T90" fmla="*/ 1107 w 1742"/>
                    <a:gd name="T91" fmla="*/ 162 h 1738"/>
                    <a:gd name="T92" fmla="*/ 1009 w 1742"/>
                    <a:gd name="T93" fmla="*/ 0 h 1738"/>
                    <a:gd name="T94" fmla="*/ 868 w 1742"/>
                    <a:gd name="T95" fmla="*/ 122 h 17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1742" h="1738">
                      <a:moveTo>
                        <a:pt x="172" y="864"/>
                      </a:moveTo>
                      <a:cubicBezTo>
                        <a:pt x="172" y="481"/>
                        <a:pt x="484" y="169"/>
                        <a:pt x="868" y="168"/>
                      </a:cubicBezTo>
                      <a:cubicBezTo>
                        <a:pt x="869" y="168"/>
                        <a:pt x="869" y="168"/>
                        <a:pt x="869" y="168"/>
                      </a:cubicBezTo>
                      <a:cubicBezTo>
                        <a:pt x="1254" y="168"/>
                        <a:pt x="1565" y="480"/>
                        <a:pt x="1565" y="864"/>
                      </a:cubicBezTo>
                      <a:cubicBezTo>
                        <a:pt x="1565" y="1248"/>
                        <a:pt x="1254" y="1561"/>
                        <a:pt x="869" y="1561"/>
                      </a:cubicBezTo>
                      <a:cubicBezTo>
                        <a:pt x="868" y="1561"/>
                        <a:pt x="868" y="1561"/>
                        <a:pt x="868" y="1561"/>
                      </a:cubicBezTo>
                      <a:cubicBezTo>
                        <a:pt x="484" y="1560"/>
                        <a:pt x="172" y="1248"/>
                        <a:pt x="172" y="864"/>
                      </a:cubicBezTo>
                      <a:close/>
                      <a:moveTo>
                        <a:pt x="868" y="122"/>
                      </a:moveTo>
                      <a:cubicBezTo>
                        <a:pt x="867" y="123"/>
                        <a:pt x="867" y="123"/>
                        <a:pt x="867" y="123"/>
                      </a:cubicBezTo>
                      <a:cubicBezTo>
                        <a:pt x="721" y="2"/>
                        <a:pt x="721" y="2"/>
                        <a:pt x="721" y="2"/>
                      </a:cubicBezTo>
                      <a:cubicBezTo>
                        <a:pt x="626" y="165"/>
                        <a:pt x="626" y="165"/>
                        <a:pt x="626" y="165"/>
                      </a:cubicBezTo>
                      <a:cubicBezTo>
                        <a:pt x="450" y="97"/>
                        <a:pt x="450" y="97"/>
                        <a:pt x="450" y="97"/>
                      </a:cubicBezTo>
                      <a:cubicBezTo>
                        <a:pt x="413" y="283"/>
                        <a:pt x="413" y="283"/>
                        <a:pt x="413" y="283"/>
                      </a:cubicBezTo>
                      <a:cubicBezTo>
                        <a:pt x="223" y="276"/>
                        <a:pt x="223" y="276"/>
                        <a:pt x="223" y="276"/>
                      </a:cubicBezTo>
                      <a:cubicBezTo>
                        <a:pt x="249" y="463"/>
                        <a:pt x="249" y="463"/>
                        <a:pt x="249" y="463"/>
                      </a:cubicBezTo>
                      <a:cubicBezTo>
                        <a:pt x="69" y="519"/>
                        <a:pt x="69" y="519"/>
                        <a:pt x="69" y="519"/>
                      </a:cubicBezTo>
                      <a:cubicBezTo>
                        <a:pt x="152" y="687"/>
                        <a:pt x="152" y="687"/>
                        <a:pt x="152" y="687"/>
                      </a:cubicBezTo>
                      <a:cubicBezTo>
                        <a:pt x="0" y="797"/>
                        <a:pt x="0" y="797"/>
                        <a:pt x="0" y="797"/>
                      </a:cubicBezTo>
                      <a:cubicBezTo>
                        <a:pt x="134" y="930"/>
                        <a:pt x="134" y="930"/>
                        <a:pt x="134" y="930"/>
                      </a:cubicBezTo>
                      <a:cubicBezTo>
                        <a:pt x="26" y="1085"/>
                        <a:pt x="26" y="1085"/>
                        <a:pt x="26" y="1085"/>
                      </a:cubicBezTo>
                      <a:cubicBezTo>
                        <a:pt x="196" y="1165"/>
                        <a:pt x="196" y="1165"/>
                        <a:pt x="196" y="1165"/>
                      </a:cubicBezTo>
                      <a:cubicBezTo>
                        <a:pt x="143" y="1348"/>
                        <a:pt x="143" y="1348"/>
                        <a:pt x="143" y="1348"/>
                      </a:cubicBezTo>
                      <a:cubicBezTo>
                        <a:pt x="331" y="1369"/>
                        <a:pt x="331" y="1369"/>
                        <a:pt x="331" y="1369"/>
                      </a:cubicBezTo>
                      <a:cubicBezTo>
                        <a:pt x="339" y="1557"/>
                        <a:pt x="339" y="1557"/>
                        <a:pt x="339" y="1557"/>
                      </a:cubicBezTo>
                      <a:cubicBezTo>
                        <a:pt x="524" y="1517"/>
                        <a:pt x="524" y="1517"/>
                        <a:pt x="524" y="1517"/>
                      </a:cubicBezTo>
                      <a:cubicBezTo>
                        <a:pt x="594" y="1693"/>
                        <a:pt x="594" y="1693"/>
                        <a:pt x="594" y="1693"/>
                      </a:cubicBezTo>
                      <a:cubicBezTo>
                        <a:pt x="755" y="1594"/>
                        <a:pt x="755" y="1594"/>
                        <a:pt x="755" y="1594"/>
                      </a:cubicBezTo>
                      <a:cubicBezTo>
                        <a:pt x="868" y="1726"/>
                        <a:pt x="868" y="1726"/>
                        <a:pt x="868" y="1726"/>
                      </a:cubicBezTo>
                      <a:cubicBezTo>
                        <a:pt x="878" y="1738"/>
                        <a:pt x="878" y="1738"/>
                        <a:pt x="878" y="1738"/>
                      </a:cubicBezTo>
                      <a:cubicBezTo>
                        <a:pt x="999" y="1593"/>
                        <a:pt x="999" y="1593"/>
                        <a:pt x="999" y="1593"/>
                      </a:cubicBezTo>
                      <a:cubicBezTo>
                        <a:pt x="1162" y="1688"/>
                        <a:pt x="1162" y="1688"/>
                        <a:pt x="1162" y="1688"/>
                      </a:cubicBezTo>
                      <a:cubicBezTo>
                        <a:pt x="1228" y="1512"/>
                        <a:pt x="1228" y="1512"/>
                        <a:pt x="1228" y="1512"/>
                      </a:cubicBezTo>
                      <a:cubicBezTo>
                        <a:pt x="1413" y="1550"/>
                        <a:pt x="1413" y="1550"/>
                        <a:pt x="1413" y="1550"/>
                      </a:cubicBezTo>
                      <a:cubicBezTo>
                        <a:pt x="1420" y="1361"/>
                        <a:pt x="1420" y="1361"/>
                        <a:pt x="1420" y="1361"/>
                      </a:cubicBezTo>
                      <a:cubicBezTo>
                        <a:pt x="1607" y="1337"/>
                        <a:pt x="1607" y="1337"/>
                        <a:pt x="1607" y="1337"/>
                      </a:cubicBezTo>
                      <a:cubicBezTo>
                        <a:pt x="1551" y="1156"/>
                        <a:pt x="1551" y="1156"/>
                        <a:pt x="1551" y="1156"/>
                      </a:cubicBezTo>
                      <a:cubicBezTo>
                        <a:pt x="1720" y="1073"/>
                        <a:pt x="1720" y="1073"/>
                        <a:pt x="1720" y="1073"/>
                      </a:cubicBezTo>
                      <a:cubicBezTo>
                        <a:pt x="1610" y="919"/>
                        <a:pt x="1610" y="919"/>
                        <a:pt x="1610" y="919"/>
                      </a:cubicBezTo>
                      <a:cubicBezTo>
                        <a:pt x="1742" y="786"/>
                        <a:pt x="1742" y="786"/>
                        <a:pt x="1742" y="786"/>
                      </a:cubicBezTo>
                      <a:cubicBezTo>
                        <a:pt x="1588" y="677"/>
                        <a:pt x="1588" y="677"/>
                        <a:pt x="1588" y="677"/>
                      </a:cubicBezTo>
                      <a:cubicBezTo>
                        <a:pt x="1669" y="507"/>
                        <a:pt x="1669" y="507"/>
                        <a:pt x="1669" y="507"/>
                      </a:cubicBezTo>
                      <a:cubicBezTo>
                        <a:pt x="1488" y="455"/>
                        <a:pt x="1488" y="455"/>
                        <a:pt x="1488" y="455"/>
                      </a:cubicBezTo>
                      <a:cubicBezTo>
                        <a:pt x="1511" y="266"/>
                        <a:pt x="1511" y="266"/>
                        <a:pt x="1511" y="266"/>
                      </a:cubicBezTo>
                      <a:cubicBezTo>
                        <a:pt x="1321" y="276"/>
                        <a:pt x="1321" y="276"/>
                        <a:pt x="1321" y="276"/>
                      </a:cubicBezTo>
                      <a:cubicBezTo>
                        <a:pt x="1282" y="91"/>
                        <a:pt x="1282" y="91"/>
                        <a:pt x="1282" y="91"/>
                      </a:cubicBezTo>
                      <a:cubicBezTo>
                        <a:pt x="1107" y="162"/>
                        <a:pt x="1107" y="162"/>
                        <a:pt x="1107" y="162"/>
                      </a:cubicBezTo>
                      <a:cubicBezTo>
                        <a:pt x="1009" y="0"/>
                        <a:pt x="1009" y="0"/>
                        <a:pt x="1009" y="0"/>
                      </a:cubicBezTo>
                      <a:cubicBezTo>
                        <a:pt x="868" y="122"/>
                        <a:pt x="868" y="122"/>
                        <a:pt x="868" y="122"/>
                      </a:cubicBez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txBody>
                <a:bodyPr lIns="121920" tIns="60960" rIns="121920" bIns="60960"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400">
                    <a:latin typeface="+mn-lt"/>
                    <a:cs typeface="+mn-ea"/>
                    <a:sym typeface="+mn-lt"/>
                  </a:endParaRPr>
                </a:p>
              </p:txBody>
            </p:sp>
            <p:sp>
              <p:nvSpPr>
                <p:cNvPr id="15" name="Freeform 8"/>
                <p:cNvSpPr>
                  <a:spLocks noEditPoints="1"/>
                </p:cNvSpPr>
                <p:nvPr/>
              </p:nvSpPr>
              <p:spPr bwMode="auto">
                <a:xfrm>
                  <a:off x="3550820" y="1612387"/>
                  <a:ext cx="2193596" cy="2190208"/>
                </a:xfrm>
                <a:custGeom>
                  <a:avLst/>
                  <a:gdLst>
                    <a:gd name="T0" fmla="*/ 0 w 1393"/>
                    <a:gd name="T1" fmla="*/ 696 h 1393"/>
                    <a:gd name="T2" fmla="*/ 696 w 1393"/>
                    <a:gd name="T3" fmla="*/ 1393 h 1393"/>
                    <a:gd name="T4" fmla="*/ 697 w 1393"/>
                    <a:gd name="T5" fmla="*/ 1393 h 1393"/>
                    <a:gd name="T6" fmla="*/ 1393 w 1393"/>
                    <a:gd name="T7" fmla="*/ 696 h 1393"/>
                    <a:gd name="T8" fmla="*/ 697 w 1393"/>
                    <a:gd name="T9" fmla="*/ 0 h 1393"/>
                    <a:gd name="T10" fmla="*/ 696 w 1393"/>
                    <a:gd name="T11" fmla="*/ 0 h 1393"/>
                    <a:gd name="T12" fmla="*/ 0 w 1393"/>
                    <a:gd name="T13" fmla="*/ 696 h 1393"/>
                    <a:gd name="T14" fmla="*/ 696 w 1393"/>
                    <a:gd name="T15" fmla="*/ 1333 h 1393"/>
                    <a:gd name="T16" fmla="*/ 60 w 1393"/>
                    <a:gd name="T17" fmla="*/ 696 h 1393"/>
                    <a:gd name="T18" fmla="*/ 696 w 1393"/>
                    <a:gd name="T19" fmla="*/ 58 h 1393"/>
                    <a:gd name="T20" fmla="*/ 697 w 1393"/>
                    <a:gd name="T21" fmla="*/ 58 h 1393"/>
                    <a:gd name="T22" fmla="*/ 1335 w 1393"/>
                    <a:gd name="T23" fmla="*/ 696 h 1393"/>
                    <a:gd name="T24" fmla="*/ 697 w 1393"/>
                    <a:gd name="T25" fmla="*/ 1333 h 1393"/>
                    <a:gd name="T26" fmla="*/ 696 w 1393"/>
                    <a:gd name="T27" fmla="*/ 1333 h 13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393" h="1393">
                      <a:moveTo>
                        <a:pt x="0" y="696"/>
                      </a:moveTo>
                      <a:cubicBezTo>
                        <a:pt x="0" y="1080"/>
                        <a:pt x="312" y="1392"/>
                        <a:pt x="696" y="1393"/>
                      </a:cubicBezTo>
                      <a:cubicBezTo>
                        <a:pt x="697" y="1393"/>
                        <a:pt x="697" y="1393"/>
                        <a:pt x="697" y="1393"/>
                      </a:cubicBezTo>
                      <a:cubicBezTo>
                        <a:pt x="1082" y="1393"/>
                        <a:pt x="1393" y="1080"/>
                        <a:pt x="1393" y="696"/>
                      </a:cubicBezTo>
                      <a:cubicBezTo>
                        <a:pt x="1393" y="312"/>
                        <a:pt x="1082" y="0"/>
                        <a:pt x="697" y="0"/>
                      </a:cubicBezTo>
                      <a:cubicBezTo>
                        <a:pt x="696" y="0"/>
                        <a:pt x="696" y="0"/>
                        <a:pt x="696" y="0"/>
                      </a:cubicBezTo>
                      <a:cubicBezTo>
                        <a:pt x="312" y="1"/>
                        <a:pt x="0" y="313"/>
                        <a:pt x="0" y="696"/>
                      </a:cubicBezTo>
                      <a:close/>
                      <a:moveTo>
                        <a:pt x="696" y="1333"/>
                      </a:moveTo>
                      <a:cubicBezTo>
                        <a:pt x="344" y="1333"/>
                        <a:pt x="60" y="1048"/>
                        <a:pt x="60" y="696"/>
                      </a:cubicBezTo>
                      <a:cubicBezTo>
                        <a:pt x="60" y="345"/>
                        <a:pt x="344" y="59"/>
                        <a:pt x="696" y="58"/>
                      </a:cubicBezTo>
                      <a:cubicBezTo>
                        <a:pt x="697" y="58"/>
                        <a:pt x="697" y="58"/>
                        <a:pt x="697" y="58"/>
                      </a:cubicBezTo>
                      <a:cubicBezTo>
                        <a:pt x="1048" y="58"/>
                        <a:pt x="1335" y="345"/>
                        <a:pt x="1335" y="696"/>
                      </a:cubicBezTo>
                      <a:cubicBezTo>
                        <a:pt x="1335" y="1048"/>
                        <a:pt x="1048" y="1333"/>
                        <a:pt x="697" y="1333"/>
                      </a:cubicBezTo>
                      <a:cubicBezTo>
                        <a:pt x="696" y="1333"/>
                        <a:pt x="696" y="1333"/>
                        <a:pt x="696" y="1333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txBody>
                <a:bodyPr lIns="121920" tIns="60960" rIns="121920" bIns="60960"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400">
                    <a:latin typeface="+mn-lt"/>
                    <a:cs typeface="+mn-ea"/>
                    <a:sym typeface="+mn-lt"/>
                  </a:endParaRPr>
                </a:p>
              </p:txBody>
            </p:sp>
            <p:sp>
              <p:nvSpPr>
                <p:cNvPr id="16" name="Freeform 9"/>
                <p:cNvSpPr>
                  <a:spLocks noEditPoints="1"/>
                </p:cNvSpPr>
                <p:nvPr/>
              </p:nvSpPr>
              <p:spPr bwMode="auto">
                <a:xfrm>
                  <a:off x="3648187" y="1704123"/>
                  <a:ext cx="1998861" cy="2001004"/>
                </a:xfrm>
                <a:custGeom>
                  <a:avLst/>
                  <a:gdLst>
                    <a:gd name="T0" fmla="*/ 28 w 1275"/>
                    <a:gd name="T1" fmla="*/ 638 h 1275"/>
                    <a:gd name="T2" fmla="*/ 636 w 1275"/>
                    <a:gd name="T3" fmla="*/ 30 h 1275"/>
                    <a:gd name="T4" fmla="*/ 637 w 1275"/>
                    <a:gd name="T5" fmla="*/ 30 h 1275"/>
                    <a:gd name="T6" fmla="*/ 1245 w 1275"/>
                    <a:gd name="T7" fmla="*/ 638 h 1275"/>
                    <a:gd name="T8" fmla="*/ 637 w 1275"/>
                    <a:gd name="T9" fmla="*/ 1247 h 1275"/>
                    <a:gd name="T10" fmla="*/ 636 w 1275"/>
                    <a:gd name="T11" fmla="*/ 1247 h 1275"/>
                    <a:gd name="T12" fmla="*/ 28 w 1275"/>
                    <a:gd name="T13" fmla="*/ 638 h 1275"/>
                    <a:gd name="T14" fmla="*/ 636 w 1275"/>
                    <a:gd name="T15" fmla="*/ 0 h 1275"/>
                    <a:gd name="T16" fmla="*/ 0 w 1275"/>
                    <a:gd name="T17" fmla="*/ 638 h 1275"/>
                    <a:gd name="T18" fmla="*/ 636 w 1275"/>
                    <a:gd name="T19" fmla="*/ 1275 h 1275"/>
                    <a:gd name="T20" fmla="*/ 637 w 1275"/>
                    <a:gd name="T21" fmla="*/ 1275 h 1275"/>
                    <a:gd name="T22" fmla="*/ 1275 w 1275"/>
                    <a:gd name="T23" fmla="*/ 638 h 1275"/>
                    <a:gd name="T24" fmla="*/ 637 w 1275"/>
                    <a:gd name="T25" fmla="*/ 0 h 1275"/>
                    <a:gd name="T26" fmla="*/ 636 w 1275"/>
                    <a:gd name="T27" fmla="*/ 0 h 12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275" h="1275">
                      <a:moveTo>
                        <a:pt x="28" y="638"/>
                      </a:moveTo>
                      <a:cubicBezTo>
                        <a:pt x="28" y="304"/>
                        <a:pt x="301" y="31"/>
                        <a:pt x="636" y="30"/>
                      </a:cubicBezTo>
                      <a:cubicBezTo>
                        <a:pt x="637" y="30"/>
                        <a:pt x="637" y="30"/>
                        <a:pt x="637" y="30"/>
                      </a:cubicBezTo>
                      <a:cubicBezTo>
                        <a:pt x="973" y="30"/>
                        <a:pt x="1245" y="302"/>
                        <a:pt x="1245" y="638"/>
                      </a:cubicBezTo>
                      <a:cubicBezTo>
                        <a:pt x="1245" y="974"/>
                        <a:pt x="973" y="1247"/>
                        <a:pt x="637" y="1247"/>
                      </a:cubicBezTo>
                      <a:cubicBezTo>
                        <a:pt x="636" y="1247"/>
                        <a:pt x="636" y="1247"/>
                        <a:pt x="636" y="1247"/>
                      </a:cubicBezTo>
                      <a:cubicBezTo>
                        <a:pt x="301" y="1245"/>
                        <a:pt x="28" y="973"/>
                        <a:pt x="28" y="638"/>
                      </a:cubicBezTo>
                      <a:close/>
                      <a:moveTo>
                        <a:pt x="636" y="0"/>
                      </a:moveTo>
                      <a:cubicBezTo>
                        <a:pt x="284" y="1"/>
                        <a:pt x="0" y="287"/>
                        <a:pt x="0" y="638"/>
                      </a:cubicBezTo>
                      <a:cubicBezTo>
                        <a:pt x="0" y="990"/>
                        <a:pt x="284" y="1275"/>
                        <a:pt x="636" y="1275"/>
                      </a:cubicBezTo>
                      <a:cubicBezTo>
                        <a:pt x="637" y="1275"/>
                        <a:pt x="637" y="1275"/>
                        <a:pt x="637" y="1275"/>
                      </a:cubicBezTo>
                      <a:cubicBezTo>
                        <a:pt x="988" y="1275"/>
                        <a:pt x="1275" y="990"/>
                        <a:pt x="1275" y="638"/>
                      </a:cubicBezTo>
                      <a:cubicBezTo>
                        <a:pt x="1275" y="287"/>
                        <a:pt x="988" y="0"/>
                        <a:pt x="637" y="0"/>
                      </a:cubicBezTo>
                      <a:cubicBezTo>
                        <a:pt x="636" y="0"/>
                        <a:pt x="636" y="0"/>
                        <a:pt x="636" y="0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txBody>
                <a:bodyPr lIns="121920" tIns="60960" rIns="121920" bIns="60960"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400">
                    <a:latin typeface="+mn-lt"/>
                    <a:cs typeface="+mn-ea"/>
                    <a:sym typeface="+mn-lt"/>
                  </a:endParaRPr>
                </a:p>
              </p:txBody>
            </p:sp>
            <p:sp>
              <p:nvSpPr>
                <p:cNvPr id="8280" name="Freeform 10"/>
                <p:cNvSpPr>
                  <a:spLocks/>
                </p:cNvSpPr>
                <p:nvPr/>
              </p:nvSpPr>
              <p:spPr bwMode="auto">
                <a:xfrm>
                  <a:off x="3690938" y="1752600"/>
                  <a:ext cx="955675" cy="1911350"/>
                </a:xfrm>
                <a:custGeom>
                  <a:avLst/>
                  <a:gdLst>
                    <a:gd name="T0" fmla="*/ 0 w 608"/>
                    <a:gd name="T1" fmla="*/ 954890 h 1217"/>
                    <a:gd name="T2" fmla="*/ 955675 w 608"/>
                    <a:gd name="T3" fmla="*/ 1911350 h 1217"/>
                    <a:gd name="T4" fmla="*/ 955675 w 608"/>
                    <a:gd name="T5" fmla="*/ 1887792 h 1217"/>
                    <a:gd name="T6" fmla="*/ 25149 w 608"/>
                    <a:gd name="T7" fmla="*/ 954890 h 1217"/>
                    <a:gd name="T8" fmla="*/ 955675 w 608"/>
                    <a:gd name="T9" fmla="*/ 21988 h 1217"/>
                    <a:gd name="T10" fmla="*/ 955675 w 608"/>
                    <a:gd name="T11" fmla="*/ 0 h 1217"/>
                    <a:gd name="T12" fmla="*/ 0 w 608"/>
                    <a:gd name="T13" fmla="*/ 954890 h 121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608" h="1217">
                      <a:moveTo>
                        <a:pt x="0" y="608"/>
                      </a:moveTo>
                      <a:cubicBezTo>
                        <a:pt x="0" y="943"/>
                        <a:pt x="273" y="1215"/>
                        <a:pt x="608" y="1217"/>
                      </a:cubicBezTo>
                      <a:cubicBezTo>
                        <a:pt x="608" y="1202"/>
                        <a:pt x="608" y="1202"/>
                        <a:pt x="608" y="1202"/>
                      </a:cubicBezTo>
                      <a:cubicBezTo>
                        <a:pt x="281" y="1201"/>
                        <a:pt x="16" y="936"/>
                        <a:pt x="16" y="608"/>
                      </a:cubicBezTo>
                      <a:cubicBezTo>
                        <a:pt x="16" y="281"/>
                        <a:pt x="281" y="15"/>
                        <a:pt x="608" y="14"/>
                      </a:cubicBezTo>
                      <a:cubicBezTo>
                        <a:pt x="608" y="0"/>
                        <a:pt x="608" y="0"/>
                        <a:pt x="608" y="0"/>
                      </a:cubicBezTo>
                      <a:cubicBezTo>
                        <a:pt x="273" y="1"/>
                        <a:pt x="0" y="274"/>
                        <a:pt x="0" y="6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121920" tIns="60960" rIns="121920" bIns="60960"/>
                <a:lstStyle/>
                <a:p>
                  <a:endParaRPr lang="zh-CN" altLang="en-US">
                    <a:latin typeface="+mn-lt"/>
                    <a:cs typeface="+mn-ea"/>
                    <a:sym typeface="+mn-lt"/>
                  </a:endParaRPr>
                </a:p>
              </p:txBody>
            </p:sp>
            <p:sp>
              <p:nvSpPr>
                <p:cNvPr id="8281" name="Freeform 11"/>
                <p:cNvSpPr>
                  <a:spLocks noEditPoints="1"/>
                </p:cNvSpPr>
                <p:nvPr/>
              </p:nvSpPr>
              <p:spPr bwMode="auto">
                <a:xfrm>
                  <a:off x="3716338" y="1752600"/>
                  <a:ext cx="1887537" cy="1911350"/>
                </a:xfrm>
                <a:custGeom>
                  <a:avLst/>
                  <a:gdLst>
                    <a:gd name="T0" fmla="*/ 22003 w 1201"/>
                    <a:gd name="T1" fmla="*/ 954890 h 1217"/>
                    <a:gd name="T2" fmla="*/ 930410 w 1201"/>
                    <a:gd name="T3" fmla="*/ 45546 h 1217"/>
                    <a:gd name="T4" fmla="*/ 931981 w 1201"/>
                    <a:gd name="T5" fmla="*/ 45546 h 1217"/>
                    <a:gd name="T6" fmla="*/ 1841960 w 1201"/>
                    <a:gd name="T7" fmla="*/ 954890 h 1217"/>
                    <a:gd name="T8" fmla="*/ 931981 w 1201"/>
                    <a:gd name="T9" fmla="*/ 1864234 h 1217"/>
                    <a:gd name="T10" fmla="*/ 930410 w 1201"/>
                    <a:gd name="T11" fmla="*/ 1864234 h 1217"/>
                    <a:gd name="T12" fmla="*/ 22003 w 1201"/>
                    <a:gd name="T13" fmla="*/ 954890 h 1217"/>
                    <a:gd name="T14" fmla="*/ 930410 w 1201"/>
                    <a:gd name="T15" fmla="*/ 21988 h 1217"/>
                    <a:gd name="T16" fmla="*/ 0 w 1201"/>
                    <a:gd name="T17" fmla="*/ 954890 h 1217"/>
                    <a:gd name="T18" fmla="*/ 930410 w 1201"/>
                    <a:gd name="T19" fmla="*/ 1887792 h 1217"/>
                    <a:gd name="T20" fmla="*/ 930410 w 1201"/>
                    <a:gd name="T21" fmla="*/ 1911350 h 1217"/>
                    <a:gd name="T22" fmla="*/ 931981 w 1201"/>
                    <a:gd name="T23" fmla="*/ 1911350 h 1217"/>
                    <a:gd name="T24" fmla="*/ 1887537 w 1201"/>
                    <a:gd name="T25" fmla="*/ 954890 h 1217"/>
                    <a:gd name="T26" fmla="*/ 931981 w 1201"/>
                    <a:gd name="T27" fmla="*/ 0 h 1217"/>
                    <a:gd name="T28" fmla="*/ 930410 w 1201"/>
                    <a:gd name="T29" fmla="*/ 0 h 1217"/>
                    <a:gd name="T30" fmla="*/ 930410 w 1201"/>
                    <a:gd name="T31" fmla="*/ 21988 h 1217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1201" h="1217">
                      <a:moveTo>
                        <a:pt x="14" y="608"/>
                      </a:moveTo>
                      <a:cubicBezTo>
                        <a:pt x="14" y="289"/>
                        <a:pt x="273" y="29"/>
                        <a:pt x="592" y="29"/>
                      </a:cubicBezTo>
                      <a:cubicBezTo>
                        <a:pt x="593" y="29"/>
                        <a:pt x="593" y="29"/>
                        <a:pt x="593" y="29"/>
                      </a:cubicBezTo>
                      <a:cubicBezTo>
                        <a:pt x="913" y="29"/>
                        <a:pt x="1172" y="288"/>
                        <a:pt x="1172" y="608"/>
                      </a:cubicBezTo>
                      <a:cubicBezTo>
                        <a:pt x="1172" y="929"/>
                        <a:pt x="913" y="1187"/>
                        <a:pt x="593" y="1187"/>
                      </a:cubicBezTo>
                      <a:cubicBezTo>
                        <a:pt x="592" y="1187"/>
                        <a:pt x="592" y="1187"/>
                        <a:pt x="592" y="1187"/>
                      </a:cubicBezTo>
                      <a:cubicBezTo>
                        <a:pt x="273" y="1187"/>
                        <a:pt x="14" y="927"/>
                        <a:pt x="14" y="608"/>
                      </a:cubicBezTo>
                      <a:close/>
                      <a:moveTo>
                        <a:pt x="592" y="14"/>
                      </a:moveTo>
                      <a:cubicBezTo>
                        <a:pt x="265" y="15"/>
                        <a:pt x="0" y="281"/>
                        <a:pt x="0" y="608"/>
                      </a:cubicBezTo>
                      <a:cubicBezTo>
                        <a:pt x="0" y="936"/>
                        <a:pt x="265" y="1201"/>
                        <a:pt x="592" y="1202"/>
                      </a:cubicBezTo>
                      <a:cubicBezTo>
                        <a:pt x="592" y="1217"/>
                        <a:pt x="592" y="1217"/>
                        <a:pt x="592" y="1217"/>
                      </a:cubicBezTo>
                      <a:cubicBezTo>
                        <a:pt x="593" y="1217"/>
                        <a:pt x="593" y="1217"/>
                        <a:pt x="593" y="1217"/>
                      </a:cubicBezTo>
                      <a:cubicBezTo>
                        <a:pt x="929" y="1217"/>
                        <a:pt x="1201" y="944"/>
                        <a:pt x="1201" y="608"/>
                      </a:cubicBezTo>
                      <a:cubicBezTo>
                        <a:pt x="1201" y="272"/>
                        <a:pt x="929" y="0"/>
                        <a:pt x="593" y="0"/>
                      </a:cubicBezTo>
                      <a:cubicBezTo>
                        <a:pt x="592" y="0"/>
                        <a:pt x="592" y="0"/>
                        <a:pt x="592" y="0"/>
                      </a:cubicBezTo>
                      <a:cubicBezTo>
                        <a:pt x="592" y="14"/>
                        <a:pt x="592" y="14"/>
                        <a:pt x="592" y="1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121920" tIns="60960" rIns="121920" bIns="60960"/>
                <a:lstStyle/>
                <a:p>
                  <a:endParaRPr lang="zh-CN" altLang="en-US">
                    <a:latin typeface="+mn-lt"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6" name="Freeform 13"/>
              <p:cNvSpPr>
                <a:spLocks/>
              </p:cNvSpPr>
              <p:nvPr/>
            </p:nvSpPr>
            <p:spPr bwMode="auto">
              <a:xfrm>
                <a:off x="6193008" y="3609991"/>
                <a:ext cx="1214206" cy="1215506"/>
              </a:xfrm>
              <a:custGeom>
                <a:avLst/>
                <a:gdLst>
                  <a:gd name="T0" fmla="*/ 580 w 580"/>
                  <a:gd name="T1" fmla="*/ 0 h 579"/>
                  <a:gd name="T2" fmla="*/ 1 w 580"/>
                  <a:gd name="T3" fmla="*/ 579 h 579"/>
                  <a:gd name="T4" fmla="*/ 0 w 580"/>
                  <a:gd name="T5" fmla="*/ 579 h 579"/>
                  <a:gd name="T6" fmla="*/ 0 w 580"/>
                  <a:gd name="T7" fmla="*/ 0 h 579"/>
                  <a:gd name="T8" fmla="*/ 580 w 580"/>
                  <a:gd name="T9" fmla="*/ 0 h 5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0" h="579">
                    <a:moveTo>
                      <a:pt x="580" y="0"/>
                    </a:moveTo>
                    <a:cubicBezTo>
                      <a:pt x="580" y="321"/>
                      <a:pt x="321" y="579"/>
                      <a:pt x="1" y="579"/>
                    </a:cubicBezTo>
                    <a:cubicBezTo>
                      <a:pt x="0" y="579"/>
                      <a:pt x="0" y="579"/>
                      <a:pt x="0" y="579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58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lIns="121920" tIns="60960" rIns="121920" bIns="60960"/>
              <a:lstStyle/>
              <a:p>
                <a:pPr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ea"/>
                  <a:sym typeface="+mn-lt"/>
                </a:endParaRPr>
              </a:p>
            </p:txBody>
          </p:sp>
          <p:sp>
            <p:nvSpPr>
              <p:cNvPr id="7" name="Freeform 14"/>
              <p:cNvSpPr>
                <a:spLocks/>
              </p:cNvSpPr>
              <p:nvPr/>
            </p:nvSpPr>
            <p:spPr bwMode="auto">
              <a:xfrm>
                <a:off x="4978796" y="2394481"/>
                <a:ext cx="1214211" cy="1215511"/>
              </a:xfrm>
              <a:custGeom>
                <a:avLst/>
                <a:gdLst>
                  <a:gd name="T0" fmla="*/ 0 w 580"/>
                  <a:gd name="T1" fmla="*/ 579 h 579"/>
                  <a:gd name="T2" fmla="*/ 578 w 580"/>
                  <a:gd name="T3" fmla="*/ 0 h 579"/>
                  <a:gd name="T4" fmla="*/ 580 w 580"/>
                  <a:gd name="T5" fmla="*/ 0 h 579"/>
                  <a:gd name="T6" fmla="*/ 580 w 580"/>
                  <a:gd name="T7" fmla="*/ 579 h 579"/>
                  <a:gd name="T8" fmla="*/ 0 w 580"/>
                  <a:gd name="T9" fmla="*/ 579 h 5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0" h="579">
                    <a:moveTo>
                      <a:pt x="0" y="579"/>
                    </a:moveTo>
                    <a:cubicBezTo>
                      <a:pt x="0" y="259"/>
                      <a:pt x="258" y="0"/>
                      <a:pt x="578" y="0"/>
                    </a:cubicBezTo>
                    <a:cubicBezTo>
                      <a:pt x="580" y="0"/>
                      <a:pt x="580" y="0"/>
                      <a:pt x="580" y="0"/>
                    </a:cubicBezTo>
                    <a:cubicBezTo>
                      <a:pt x="580" y="579"/>
                      <a:pt x="580" y="579"/>
                      <a:pt x="580" y="579"/>
                    </a:cubicBezTo>
                    <a:lnTo>
                      <a:pt x="0" y="579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txBody>
              <a:bodyPr lIns="121920" tIns="60960" rIns="121920" bIns="60960"/>
              <a:lstStyle/>
              <a:p>
                <a:pPr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ea"/>
                  <a:sym typeface="+mn-lt"/>
                </a:endParaRPr>
              </a:p>
            </p:txBody>
          </p:sp>
          <p:sp>
            <p:nvSpPr>
              <p:cNvPr id="8" name="Freeform 15"/>
              <p:cNvSpPr>
                <a:spLocks/>
              </p:cNvSpPr>
              <p:nvPr/>
            </p:nvSpPr>
            <p:spPr bwMode="auto">
              <a:xfrm>
                <a:off x="4978796" y="3609991"/>
                <a:ext cx="1214211" cy="1215506"/>
              </a:xfrm>
              <a:custGeom>
                <a:avLst/>
                <a:gdLst>
                  <a:gd name="T0" fmla="*/ 0 w 580"/>
                  <a:gd name="T1" fmla="*/ 0 h 579"/>
                  <a:gd name="T2" fmla="*/ 578 w 580"/>
                  <a:gd name="T3" fmla="*/ 579 h 579"/>
                  <a:gd name="T4" fmla="*/ 580 w 580"/>
                  <a:gd name="T5" fmla="*/ 579 h 579"/>
                  <a:gd name="T6" fmla="*/ 580 w 580"/>
                  <a:gd name="T7" fmla="*/ 0 h 579"/>
                  <a:gd name="T8" fmla="*/ 0 w 580"/>
                  <a:gd name="T9" fmla="*/ 0 h 5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0" h="579">
                    <a:moveTo>
                      <a:pt x="0" y="0"/>
                    </a:moveTo>
                    <a:cubicBezTo>
                      <a:pt x="0" y="321"/>
                      <a:pt x="258" y="579"/>
                      <a:pt x="578" y="579"/>
                    </a:cubicBezTo>
                    <a:cubicBezTo>
                      <a:pt x="580" y="579"/>
                      <a:pt x="580" y="579"/>
                      <a:pt x="580" y="579"/>
                    </a:cubicBezTo>
                    <a:cubicBezTo>
                      <a:pt x="580" y="0"/>
                      <a:pt x="580" y="0"/>
                      <a:pt x="58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lIns="121920" tIns="60960" rIns="121920" bIns="60960"/>
              <a:lstStyle/>
              <a:p>
                <a:pPr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ea"/>
                  <a:sym typeface="+mn-lt"/>
                </a:endParaRPr>
              </a:p>
            </p:txBody>
          </p:sp>
          <p:sp>
            <p:nvSpPr>
              <p:cNvPr id="9" name="Freeform 12"/>
              <p:cNvSpPr>
                <a:spLocks/>
              </p:cNvSpPr>
              <p:nvPr/>
            </p:nvSpPr>
            <p:spPr bwMode="auto">
              <a:xfrm>
                <a:off x="6193008" y="2394481"/>
                <a:ext cx="1214206" cy="1215511"/>
              </a:xfrm>
              <a:custGeom>
                <a:avLst/>
                <a:gdLst>
                  <a:gd name="T0" fmla="*/ 580 w 580"/>
                  <a:gd name="T1" fmla="*/ 579 h 579"/>
                  <a:gd name="T2" fmla="*/ 1 w 580"/>
                  <a:gd name="T3" fmla="*/ 0 h 579"/>
                  <a:gd name="T4" fmla="*/ 0 w 580"/>
                  <a:gd name="T5" fmla="*/ 0 h 579"/>
                  <a:gd name="T6" fmla="*/ 0 w 580"/>
                  <a:gd name="T7" fmla="*/ 579 h 579"/>
                  <a:gd name="T8" fmla="*/ 580 w 580"/>
                  <a:gd name="T9" fmla="*/ 579 h 5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0" h="579">
                    <a:moveTo>
                      <a:pt x="580" y="579"/>
                    </a:moveTo>
                    <a:cubicBezTo>
                      <a:pt x="580" y="259"/>
                      <a:pt x="32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579"/>
                      <a:pt x="0" y="579"/>
                      <a:pt x="0" y="579"/>
                    </a:cubicBezTo>
                    <a:lnTo>
                      <a:pt x="580" y="579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txBody>
              <a:bodyPr lIns="121920" tIns="60960" rIns="121920" bIns="60960"/>
              <a:lstStyle/>
              <a:p>
                <a:pPr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ea"/>
                  <a:sym typeface="+mn-lt"/>
                </a:endParaRPr>
              </a:p>
            </p:txBody>
          </p:sp>
          <p:sp>
            <p:nvSpPr>
              <p:cNvPr id="10" name="Oval 16"/>
              <p:cNvSpPr>
                <a:spLocks noChangeArrowheads="1"/>
              </p:cNvSpPr>
              <p:nvPr/>
            </p:nvSpPr>
            <p:spPr bwMode="auto">
              <a:xfrm>
                <a:off x="5604992" y="3021346"/>
                <a:ext cx="1191299" cy="1192574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lIns="121920" tIns="60960" rIns="121920" bIns="60960"/>
              <a:lstStyle/>
              <a:p>
                <a:pPr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n-lt"/>
                  <a:cs typeface="+mn-ea"/>
                  <a:sym typeface="+mn-lt"/>
                </a:endParaRPr>
              </a:p>
            </p:txBody>
          </p:sp>
        </p:grpSp>
        <p:sp>
          <p:nvSpPr>
            <p:cNvPr id="37" name="TextBox 36"/>
            <p:cNvSpPr txBox="1"/>
            <p:nvPr/>
          </p:nvSpPr>
          <p:spPr>
            <a:xfrm>
              <a:off x="5844399" y="4554854"/>
              <a:ext cx="1415027" cy="46191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defTabSz="914377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ea"/>
                  <a:sym typeface="+mn-lt"/>
                </a:rPr>
                <a:t>输入你的标题</a:t>
              </a:r>
            </a:p>
          </p:txBody>
        </p:sp>
      </p:grpSp>
      <p:grpSp>
        <p:nvGrpSpPr>
          <p:cNvPr id="67" name="Group 66"/>
          <p:cNvGrpSpPr>
            <a:grpSpLocks/>
          </p:cNvGrpSpPr>
          <p:nvPr/>
        </p:nvGrpSpPr>
        <p:grpSpPr bwMode="auto">
          <a:xfrm>
            <a:off x="1566863" y="4587875"/>
            <a:ext cx="3473451" cy="1492250"/>
            <a:chOff x="1599036" y="3511306"/>
            <a:chExt cx="3473752" cy="1492623"/>
          </a:xfrm>
        </p:grpSpPr>
        <p:grpSp>
          <p:nvGrpSpPr>
            <p:cNvPr id="8256" name="Group 67"/>
            <p:cNvGrpSpPr>
              <a:grpSpLocks/>
            </p:cNvGrpSpPr>
            <p:nvPr/>
          </p:nvGrpSpPr>
          <p:grpSpPr bwMode="auto">
            <a:xfrm>
              <a:off x="1900598" y="3511306"/>
              <a:ext cx="3172190" cy="1492623"/>
              <a:chOff x="1900598" y="3578541"/>
              <a:chExt cx="3304598" cy="1492623"/>
            </a:xfrm>
          </p:grpSpPr>
          <p:sp>
            <p:nvSpPr>
              <p:cNvPr id="74" name="Rectangle 73"/>
              <p:cNvSpPr/>
              <p:nvPr/>
            </p:nvSpPr>
            <p:spPr>
              <a:xfrm>
                <a:off x="1900691" y="3578541"/>
                <a:ext cx="3304505" cy="26835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1900691" y="3977104"/>
                <a:ext cx="3304505" cy="26835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1900691" y="4397896"/>
                <a:ext cx="3304505" cy="26835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1900691" y="4802810"/>
                <a:ext cx="3304505" cy="26835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8257" name="Group 68"/>
            <p:cNvGrpSpPr>
              <a:grpSpLocks/>
            </p:cNvGrpSpPr>
            <p:nvPr/>
          </p:nvGrpSpPr>
          <p:grpSpPr bwMode="auto">
            <a:xfrm>
              <a:off x="1599036" y="3529050"/>
              <a:ext cx="259645" cy="1440512"/>
              <a:chOff x="1599036" y="3529050"/>
              <a:chExt cx="259645" cy="1440512"/>
            </a:xfrm>
          </p:grpSpPr>
          <p:sp>
            <p:nvSpPr>
              <p:cNvPr id="70" name="Shape 2102"/>
              <p:cNvSpPr/>
              <p:nvPr/>
            </p:nvSpPr>
            <p:spPr>
              <a:xfrm>
                <a:off x="1611737" y="4381473"/>
                <a:ext cx="247672" cy="1984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143" y="10800"/>
                    </a:moveTo>
                    <a:cubicBezTo>
                      <a:pt x="17065" y="10800"/>
                      <a:pt x="16800" y="11898"/>
                      <a:pt x="16709" y="12419"/>
                    </a:cubicBezTo>
                    <a:cubicBezTo>
                      <a:pt x="16115" y="15817"/>
                      <a:pt x="13696" y="18359"/>
                      <a:pt x="10800" y="18359"/>
                    </a:cubicBezTo>
                    <a:cubicBezTo>
                      <a:pt x="9130" y="18359"/>
                      <a:pt x="7618" y="17514"/>
                      <a:pt x="6524" y="16146"/>
                    </a:cubicBezTo>
                    <a:cubicBezTo>
                      <a:pt x="6018" y="15513"/>
                      <a:pt x="5198" y="15513"/>
                      <a:pt x="4691" y="16146"/>
                    </a:cubicBezTo>
                    <a:cubicBezTo>
                      <a:pt x="4185" y="16779"/>
                      <a:pt x="4185" y="17804"/>
                      <a:pt x="4691" y="18437"/>
                    </a:cubicBezTo>
                    <a:cubicBezTo>
                      <a:pt x="6255" y="20391"/>
                      <a:pt x="8415" y="21600"/>
                      <a:pt x="10800" y="21600"/>
                    </a:cubicBezTo>
                    <a:cubicBezTo>
                      <a:pt x="14669" y="21600"/>
                      <a:pt x="17943" y="18421"/>
                      <a:pt x="19043" y="14039"/>
                    </a:cubicBezTo>
                    <a:lnTo>
                      <a:pt x="21600" y="14039"/>
                    </a:lnTo>
                    <a:lnTo>
                      <a:pt x="21600" y="10800"/>
                    </a:lnTo>
                    <a:cubicBezTo>
                      <a:pt x="21600" y="10800"/>
                      <a:pt x="18143" y="10800"/>
                      <a:pt x="18143" y="10800"/>
                    </a:cubicBezTo>
                    <a:close/>
                    <a:moveTo>
                      <a:pt x="4891" y="9180"/>
                    </a:moveTo>
                    <a:cubicBezTo>
                      <a:pt x="5484" y="5783"/>
                      <a:pt x="7904" y="3240"/>
                      <a:pt x="10800" y="3240"/>
                    </a:cubicBezTo>
                    <a:cubicBezTo>
                      <a:pt x="12470" y="3240"/>
                      <a:pt x="13982" y="4086"/>
                      <a:pt x="15076" y="5454"/>
                    </a:cubicBezTo>
                    <a:cubicBezTo>
                      <a:pt x="15582" y="6086"/>
                      <a:pt x="16404" y="6086"/>
                      <a:pt x="16909" y="5454"/>
                    </a:cubicBezTo>
                    <a:cubicBezTo>
                      <a:pt x="17415" y="4821"/>
                      <a:pt x="17415" y="3796"/>
                      <a:pt x="16909" y="3163"/>
                    </a:cubicBezTo>
                    <a:cubicBezTo>
                      <a:pt x="15346" y="1209"/>
                      <a:pt x="13186" y="0"/>
                      <a:pt x="10800" y="0"/>
                    </a:cubicBezTo>
                    <a:cubicBezTo>
                      <a:pt x="6931" y="0"/>
                      <a:pt x="3658" y="3178"/>
                      <a:pt x="2557" y="7560"/>
                    </a:cubicBezTo>
                    <a:lnTo>
                      <a:pt x="0" y="7560"/>
                    </a:lnTo>
                    <a:lnTo>
                      <a:pt x="0" y="10800"/>
                    </a:lnTo>
                    <a:lnTo>
                      <a:pt x="3457" y="10800"/>
                    </a:lnTo>
                    <a:cubicBezTo>
                      <a:pt x="4535" y="10800"/>
                      <a:pt x="4800" y="9702"/>
                      <a:pt x="4891" y="9180"/>
                    </a:cubicBezTo>
                    <a:close/>
                    <a:moveTo>
                      <a:pt x="7343" y="10800"/>
                    </a:moveTo>
                    <a:cubicBezTo>
                      <a:pt x="7343" y="13185"/>
                      <a:pt x="8891" y="15120"/>
                      <a:pt x="10800" y="15120"/>
                    </a:cubicBezTo>
                    <a:cubicBezTo>
                      <a:pt x="12709" y="15120"/>
                      <a:pt x="14255" y="13185"/>
                      <a:pt x="14255" y="10800"/>
                    </a:cubicBezTo>
                    <a:cubicBezTo>
                      <a:pt x="14255" y="8415"/>
                      <a:pt x="12709" y="6480"/>
                      <a:pt x="10800" y="6480"/>
                    </a:cubicBezTo>
                    <a:cubicBezTo>
                      <a:pt x="8891" y="6480"/>
                      <a:pt x="7343" y="8415"/>
                      <a:pt x="7343" y="1080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lIns="38100" tIns="38100" rIns="38100" bIns="38100" anchor="ctr"/>
              <a:lstStyle/>
              <a:p>
                <a:pPr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3200">
                  <a:solidFill>
                    <a:srgbClr val="FFFFFF"/>
                  </a:solidFill>
                  <a:latin typeface="+mn-lt"/>
                  <a:cs typeface="+mn-ea"/>
                  <a:sym typeface="+mn-lt"/>
                </a:endParaRPr>
              </a:p>
            </p:txBody>
          </p:sp>
          <p:sp>
            <p:nvSpPr>
              <p:cNvPr id="71" name="Freeform 70"/>
              <p:cNvSpPr>
                <a:spLocks noEditPoints="1"/>
              </p:cNvSpPr>
              <p:nvPr/>
            </p:nvSpPr>
            <p:spPr bwMode="auto">
              <a:xfrm>
                <a:off x="1599036" y="3528773"/>
                <a:ext cx="206393" cy="231833"/>
              </a:xfrm>
              <a:custGeom>
                <a:avLst/>
                <a:gdLst>
                  <a:gd name="T0" fmla="*/ 300 w 320"/>
                  <a:gd name="T1" fmla="*/ 0 h 360"/>
                  <a:gd name="T2" fmla="*/ 256 w 320"/>
                  <a:gd name="T3" fmla="*/ 0 h 360"/>
                  <a:gd name="T4" fmla="*/ 240 w 320"/>
                  <a:gd name="T5" fmla="*/ 20 h 360"/>
                  <a:gd name="T6" fmla="*/ 240 w 320"/>
                  <a:gd name="T7" fmla="*/ 360 h 360"/>
                  <a:gd name="T8" fmla="*/ 320 w 320"/>
                  <a:gd name="T9" fmla="*/ 360 h 360"/>
                  <a:gd name="T10" fmla="*/ 320 w 320"/>
                  <a:gd name="T11" fmla="*/ 20 h 360"/>
                  <a:gd name="T12" fmla="*/ 300 w 320"/>
                  <a:gd name="T13" fmla="*/ 0 h 360"/>
                  <a:gd name="T14" fmla="*/ 180 w 320"/>
                  <a:gd name="T15" fmla="*/ 120 h 360"/>
                  <a:gd name="T16" fmla="*/ 136 w 320"/>
                  <a:gd name="T17" fmla="*/ 120 h 360"/>
                  <a:gd name="T18" fmla="*/ 120 w 320"/>
                  <a:gd name="T19" fmla="*/ 140 h 360"/>
                  <a:gd name="T20" fmla="*/ 120 w 320"/>
                  <a:gd name="T21" fmla="*/ 360 h 360"/>
                  <a:gd name="T22" fmla="*/ 200 w 320"/>
                  <a:gd name="T23" fmla="*/ 360 h 360"/>
                  <a:gd name="T24" fmla="*/ 200 w 320"/>
                  <a:gd name="T25" fmla="*/ 140 h 360"/>
                  <a:gd name="T26" fmla="*/ 180 w 320"/>
                  <a:gd name="T27" fmla="*/ 120 h 360"/>
                  <a:gd name="T28" fmla="*/ 60 w 320"/>
                  <a:gd name="T29" fmla="*/ 240 h 360"/>
                  <a:gd name="T30" fmla="*/ 16 w 320"/>
                  <a:gd name="T31" fmla="*/ 240 h 360"/>
                  <a:gd name="T32" fmla="*/ 0 w 320"/>
                  <a:gd name="T33" fmla="*/ 260 h 360"/>
                  <a:gd name="T34" fmla="*/ 0 w 320"/>
                  <a:gd name="T35" fmla="*/ 360 h 360"/>
                  <a:gd name="T36" fmla="*/ 80 w 320"/>
                  <a:gd name="T37" fmla="*/ 360 h 360"/>
                  <a:gd name="T38" fmla="*/ 80 w 320"/>
                  <a:gd name="T39" fmla="*/ 260 h 360"/>
                  <a:gd name="T40" fmla="*/ 60 w 320"/>
                  <a:gd name="T41" fmla="*/ 240 h 3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20" h="360">
                    <a:moveTo>
                      <a:pt x="300" y="0"/>
                    </a:moveTo>
                    <a:cubicBezTo>
                      <a:pt x="256" y="0"/>
                      <a:pt x="256" y="0"/>
                      <a:pt x="256" y="0"/>
                    </a:cubicBezTo>
                    <a:cubicBezTo>
                      <a:pt x="245" y="0"/>
                      <a:pt x="240" y="9"/>
                      <a:pt x="240" y="20"/>
                    </a:cubicBezTo>
                    <a:cubicBezTo>
                      <a:pt x="240" y="360"/>
                      <a:pt x="240" y="360"/>
                      <a:pt x="240" y="360"/>
                    </a:cubicBezTo>
                    <a:cubicBezTo>
                      <a:pt x="320" y="360"/>
                      <a:pt x="320" y="360"/>
                      <a:pt x="320" y="360"/>
                    </a:cubicBezTo>
                    <a:cubicBezTo>
                      <a:pt x="320" y="20"/>
                      <a:pt x="320" y="20"/>
                      <a:pt x="320" y="20"/>
                    </a:cubicBezTo>
                    <a:cubicBezTo>
                      <a:pt x="320" y="9"/>
                      <a:pt x="311" y="0"/>
                      <a:pt x="300" y="0"/>
                    </a:cubicBezTo>
                    <a:close/>
                    <a:moveTo>
                      <a:pt x="180" y="120"/>
                    </a:moveTo>
                    <a:cubicBezTo>
                      <a:pt x="136" y="120"/>
                      <a:pt x="136" y="120"/>
                      <a:pt x="136" y="120"/>
                    </a:cubicBezTo>
                    <a:cubicBezTo>
                      <a:pt x="125" y="120"/>
                      <a:pt x="120" y="129"/>
                      <a:pt x="120" y="140"/>
                    </a:cubicBezTo>
                    <a:cubicBezTo>
                      <a:pt x="120" y="360"/>
                      <a:pt x="120" y="360"/>
                      <a:pt x="120" y="360"/>
                    </a:cubicBezTo>
                    <a:cubicBezTo>
                      <a:pt x="200" y="360"/>
                      <a:pt x="200" y="360"/>
                      <a:pt x="200" y="360"/>
                    </a:cubicBezTo>
                    <a:cubicBezTo>
                      <a:pt x="200" y="140"/>
                      <a:pt x="200" y="140"/>
                      <a:pt x="200" y="140"/>
                    </a:cubicBezTo>
                    <a:cubicBezTo>
                      <a:pt x="200" y="129"/>
                      <a:pt x="191" y="120"/>
                      <a:pt x="180" y="120"/>
                    </a:cubicBezTo>
                    <a:close/>
                    <a:moveTo>
                      <a:pt x="60" y="240"/>
                    </a:moveTo>
                    <a:cubicBezTo>
                      <a:pt x="16" y="240"/>
                      <a:pt x="16" y="240"/>
                      <a:pt x="16" y="240"/>
                    </a:cubicBezTo>
                    <a:cubicBezTo>
                      <a:pt x="5" y="240"/>
                      <a:pt x="0" y="249"/>
                      <a:pt x="0" y="260"/>
                    </a:cubicBezTo>
                    <a:cubicBezTo>
                      <a:pt x="0" y="360"/>
                      <a:pt x="0" y="360"/>
                      <a:pt x="0" y="360"/>
                    </a:cubicBezTo>
                    <a:cubicBezTo>
                      <a:pt x="80" y="360"/>
                      <a:pt x="80" y="360"/>
                      <a:pt x="80" y="360"/>
                    </a:cubicBezTo>
                    <a:cubicBezTo>
                      <a:pt x="80" y="260"/>
                      <a:pt x="80" y="260"/>
                      <a:pt x="80" y="260"/>
                    </a:cubicBezTo>
                    <a:cubicBezTo>
                      <a:pt x="80" y="249"/>
                      <a:pt x="71" y="240"/>
                      <a:pt x="60" y="24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bg1"/>
                  </a:solidFill>
                  <a:latin typeface="+mn-lt"/>
                  <a:cs typeface="+mn-ea"/>
                  <a:sym typeface="+mn-lt"/>
                </a:endParaRPr>
              </a:p>
            </p:txBody>
          </p:sp>
          <p:sp>
            <p:nvSpPr>
              <p:cNvPr id="72" name="Shape 731"/>
              <p:cNvSpPr/>
              <p:nvPr/>
            </p:nvSpPr>
            <p:spPr>
              <a:xfrm>
                <a:off x="1638727" y="3959092"/>
                <a:ext cx="166703" cy="2080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799" y="0"/>
                    </a:moveTo>
                    <a:cubicBezTo>
                      <a:pt x="4836" y="0"/>
                      <a:pt x="0" y="1447"/>
                      <a:pt x="0" y="3231"/>
                    </a:cubicBezTo>
                    <a:lnTo>
                      <a:pt x="0" y="4776"/>
                    </a:lnTo>
                    <a:cubicBezTo>
                      <a:pt x="0" y="6669"/>
                      <a:pt x="4836" y="8203"/>
                      <a:pt x="10799" y="8203"/>
                    </a:cubicBezTo>
                    <a:cubicBezTo>
                      <a:pt x="16764" y="8203"/>
                      <a:pt x="21600" y="6669"/>
                      <a:pt x="21600" y="4776"/>
                    </a:cubicBezTo>
                    <a:lnTo>
                      <a:pt x="21600" y="3231"/>
                    </a:lnTo>
                    <a:cubicBezTo>
                      <a:pt x="21600" y="1447"/>
                      <a:pt x="16764" y="0"/>
                      <a:pt x="10799" y="0"/>
                    </a:cubicBezTo>
                    <a:close/>
                    <a:moveTo>
                      <a:pt x="21195" y="8008"/>
                    </a:moveTo>
                    <a:cubicBezTo>
                      <a:pt x="19915" y="9488"/>
                      <a:pt x="15746" y="10572"/>
                      <a:pt x="10799" y="10572"/>
                    </a:cubicBezTo>
                    <a:cubicBezTo>
                      <a:pt x="5856" y="10572"/>
                      <a:pt x="1685" y="9488"/>
                      <a:pt x="405" y="8008"/>
                    </a:cubicBezTo>
                    <a:cubicBezTo>
                      <a:pt x="141" y="7702"/>
                      <a:pt x="0" y="7868"/>
                      <a:pt x="0" y="8007"/>
                    </a:cubicBezTo>
                    <a:cubicBezTo>
                      <a:pt x="0" y="8144"/>
                      <a:pt x="0" y="10898"/>
                      <a:pt x="0" y="10898"/>
                    </a:cubicBezTo>
                    <a:cubicBezTo>
                      <a:pt x="0" y="13061"/>
                      <a:pt x="4836" y="14814"/>
                      <a:pt x="10799" y="14814"/>
                    </a:cubicBezTo>
                    <a:cubicBezTo>
                      <a:pt x="16764" y="14814"/>
                      <a:pt x="21600" y="13061"/>
                      <a:pt x="21600" y="10898"/>
                    </a:cubicBezTo>
                    <a:cubicBezTo>
                      <a:pt x="21600" y="10898"/>
                      <a:pt x="21600" y="8144"/>
                      <a:pt x="21600" y="8007"/>
                    </a:cubicBezTo>
                    <a:cubicBezTo>
                      <a:pt x="21600" y="7868"/>
                      <a:pt x="21459" y="7702"/>
                      <a:pt x="21195" y="8008"/>
                    </a:cubicBezTo>
                    <a:close/>
                    <a:moveTo>
                      <a:pt x="21176" y="14285"/>
                    </a:moveTo>
                    <a:cubicBezTo>
                      <a:pt x="19876" y="15959"/>
                      <a:pt x="15722" y="17184"/>
                      <a:pt x="10799" y="17184"/>
                    </a:cubicBezTo>
                    <a:cubicBezTo>
                      <a:pt x="5878" y="17184"/>
                      <a:pt x="1724" y="15959"/>
                      <a:pt x="424" y="14285"/>
                    </a:cubicBezTo>
                    <a:cubicBezTo>
                      <a:pt x="147" y="13932"/>
                      <a:pt x="0" y="14121"/>
                      <a:pt x="0" y="14297"/>
                    </a:cubicBezTo>
                    <a:cubicBezTo>
                      <a:pt x="0" y="14472"/>
                      <a:pt x="0" y="16754"/>
                      <a:pt x="0" y="16754"/>
                    </a:cubicBezTo>
                    <a:cubicBezTo>
                      <a:pt x="0" y="19133"/>
                      <a:pt x="4836" y="21600"/>
                      <a:pt x="10799" y="21600"/>
                    </a:cubicBezTo>
                    <a:cubicBezTo>
                      <a:pt x="16764" y="21600"/>
                      <a:pt x="21600" y="19133"/>
                      <a:pt x="21600" y="16754"/>
                    </a:cubicBezTo>
                    <a:cubicBezTo>
                      <a:pt x="21600" y="16754"/>
                      <a:pt x="21600" y="14472"/>
                      <a:pt x="21600" y="14297"/>
                    </a:cubicBezTo>
                    <a:cubicBezTo>
                      <a:pt x="21600" y="14121"/>
                      <a:pt x="21453" y="13932"/>
                      <a:pt x="21176" y="14285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lIns="38100" tIns="38100" rIns="38100" bIns="38100" anchor="ctr"/>
              <a:lstStyle/>
              <a:p>
                <a:pPr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 sz="3100" b="1">
                    <a:latin typeface="Kontrapunkt Bob Bold"/>
                    <a:ea typeface="Kontrapunkt Bob Bold"/>
                    <a:cs typeface="Kontrapunkt Bob Bold"/>
                    <a:sym typeface="Kontrapunkt Bob Bold"/>
                  </a:defRPr>
                </a:pPr>
                <a:endParaRPr sz="3100" b="1">
                  <a:latin typeface="+mn-lt"/>
                  <a:cs typeface="+mn-ea"/>
                  <a:sym typeface="+mn-lt"/>
                </a:endParaRPr>
              </a:p>
            </p:txBody>
          </p:sp>
          <p:sp>
            <p:nvSpPr>
              <p:cNvPr id="73" name="Freeform 72"/>
              <p:cNvSpPr>
                <a:spLocks/>
              </p:cNvSpPr>
              <p:nvPr/>
            </p:nvSpPr>
            <p:spPr bwMode="auto">
              <a:xfrm>
                <a:off x="1629201" y="4795915"/>
                <a:ext cx="212744" cy="173080"/>
              </a:xfrm>
              <a:custGeom>
                <a:avLst/>
                <a:gdLst>
                  <a:gd name="T0" fmla="*/ 307 w 382"/>
                  <a:gd name="T1" fmla="*/ 135 h 312"/>
                  <a:gd name="T2" fmla="*/ 362 w 382"/>
                  <a:gd name="T3" fmla="*/ 71 h 312"/>
                  <a:gd name="T4" fmla="*/ 238 w 382"/>
                  <a:gd name="T5" fmla="*/ 25 h 312"/>
                  <a:gd name="T6" fmla="*/ 229 w 382"/>
                  <a:gd name="T7" fmla="*/ 19 h 312"/>
                  <a:gd name="T8" fmla="*/ 229 w 382"/>
                  <a:gd name="T9" fmla="*/ 134 h 312"/>
                  <a:gd name="T10" fmla="*/ 180 w 382"/>
                  <a:gd name="T11" fmla="*/ 214 h 312"/>
                  <a:gd name="T12" fmla="*/ 86 w 382"/>
                  <a:gd name="T13" fmla="*/ 189 h 312"/>
                  <a:gd name="T14" fmla="*/ 129 w 382"/>
                  <a:gd name="T15" fmla="*/ 97 h 312"/>
                  <a:gd name="T16" fmla="*/ 190 w 382"/>
                  <a:gd name="T17" fmla="*/ 93 h 312"/>
                  <a:gd name="T18" fmla="*/ 190 w 382"/>
                  <a:gd name="T19" fmla="*/ 4 h 312"/>
                  <a:gd name="T20" fmla="*/ 154 w 382"/>
                  <a:gd name="T21" fmla="*/ 0 h 312"/>
                  <a:gd name="T22" fmla="*/ 0 w 382"/>
                  <a:gd name="T23" fmla="*/ 156 h 312"/>
                  <a:gd name="T24" fmla="*/ 154 w 382"/>
                  <a:gd name="T25" fmla="*/ 312 h 312"/>
                  <a:gd name="T26" fmla="*/ 308 w 382"/>
                  <a:gd name="T27" fmla="*/ 156 h 312"/>
                  <a:gd name="T28" fmla="*/ 307 w 382"/>
                  <a:gd name="T29" fmla="*/ 135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82" h="312">
                    <a:moveTo>
                      <a:pt x="307" y="135"/>
                    </a:moveTo>
                    <a:cubicBezTo>
                      <a:pt x="354" y="122"/>
                      <a:pt x="382" y="72"/>
                      <a:pt x="362" y="71"/>
                    </a:cubicBezTo>
                    <a:cubicBezTo>
                      <a:pt x="311" y="68"/>
                      <a:pt x="267" y="43"/>
                      <a:pt x="238" y="25"/>
                    </a:cubicBezTo>
                    <a:cubicBezTo>
                      <a:pt x="235" y="23"/>
                      <a:pt x="232" y="21"/>
                      <a:pt x="229" y="19"/>
                    </a:cubicBezTo>
                    <a:cubicBezTo>
                      <a:pt x="229" y="134"/>
                      <a:pt x="229" y="134"/>
                      <a:pt x="229" y="134"/>
                    </a:cubicBezTo>
                    <a:cubicBezTo>
                      <a:pt x="229" y="172"/>
                      <a:pt x="206" y="202"/>
                      <a:pt x="180" y="214"/>
                    </a:cubicBezTo>
                    <a:cubicBezTo>
                      <a:pt x="142" y="233"/>
                      <a:pt x="100" y="221"/>
                      <a:pt x="86" y="189"/>
                    </a:cubicBezTo>
                    <a:cubicBezTo>
                      <a:pt x="72" y="157"/>
                      <a:pt x="91" y="116"/>
                      <a:pt x="129" y="97"/>
                    </a:cubicBezTo>
                    <a:cubicBezTo>
                      <a:pt x="150" y="87"/>
                      <a:pt x="172" y="86"/>
                      <a:pt x="190" y="93"/>
                    </a:cubicBezTo>
                    <a:cubicBezTo>
                      <a:pt x="190" y="4"/>
                      <a:pt x="190" y="4"/>
                      <a:pt x="190" y="4"/>
                    </a:cubicBezTo>
                    <a:cubicBezTo>
                      <a:pt x="178" y="1"/>
                      <a:pt x="166" y="0"/>
                      <a:pt x="154" y="0"/>
                    </a:cubicBezTo>
                    <a:cubicBezTo>
                      <a:pt x="69" y="0"/>
                      <a:pt x="0" y="70"/>
                      <a:pt x="0" y="156"/>
                    </a:cubicBezTo>
                    <a:cubicBezTo>
                      <a:pt x="0" y="242"/>
                      <a:pt x="69" y="312"/>
                      <a:pt x="154" y="312"/>
                    </a:cubicBezTo>
                    <a:cubicBezTo>
                      <a:pt x="239" y="312"/>
                      <a:pt x="308" y="242"/>
                      <a:pt x="308" y="156"/>
                    </a:cubicBezTo>
                    <a:cubicBezTo>
                      <a:pt x="308" y="149"/>
                      <a:pt x="308" y="142"/>
                      <a:pt x="307" y="135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cs typeface="+mn-ea"/>
                  <a:sym typeface="+mn-lt"/>
                </a:endParaRPr>
              </a:p>
            </p:txBody>
          </p:sp>
        </p:grpSp>
      </p:grpSp>
      <p:sp>
        <p:nvSpPr>
          <p:cNvPr id="78" name="Rectangle 77"/>
          <p:cNvSpPr/>
          <p:nvPr/>
        </p:nvSpPr>
        <p:spPr>
          <a:xfrm>
            <a:off x="1868489" y="4587875"/>
            <a:ext cx="2800351" cy="266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cs typeface="+mn-ea"/>
              <a:sym typeface="+mn-lt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1868488" y="4986338"/>
            <a:ext cx="3003551" cy="266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cs typeface="+mn-ea"/>
              <a:sym typeface="+mn-lt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1868489" y="5407025"/>
            <a:ext cx="2800351" cy="26828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cs typeface="+mn-ea"/>
              <a:sym typeface="+mn-lt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1868488" y="5811840"/>
            <a:ext cx="2671763" cy="26828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cs typeface="+mn-ea"/>
              <a:sym typeface="+mn-lt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5019676" y="4633915"/>
            <a:ext cx="715963" cy="2862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377" eaLnBrk="1" fontAlgn="auto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8</a:t>
            </a:r>
            <a:r>
              <a:rPr lang="id-ID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0%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5019676" y="5014915"/>
            <a:ext cx="715963" cy="2862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377" eaLnBrk="1" fontAlgn="auto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95</a:t>
            </a:r>
            <a:r>
              <a:rPr lang="id-ID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%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5019676" y="5432427"/>
            <a:ext cx="715963" cy="2862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377" eaLnBrk="1" fontAlgn="auto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85</a:t>
            </a:r>
            <a:r>
              <a:rPr lang="id-ID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%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5019676" y="5840415"/>
            <a:ext cx="715963" cy="2862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377" eaLnBrk="1" fontAlgn="auto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80</a:t>
            </a:r>
            <a:r>
              <a:rPr lang="id-ID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%</a:t>
            </a:r>
          </a:p>
        </p:txBody>
      </p:sp>
      <p:sp>
        <p:nvSpPr>
          <p:cNvPr id="96" name="Rectangle 95"/>
          <p:cNvSpPr>
            <a:spLocks noChangeArrowheads="1"/>
          </p:cNvSpPr>
          <p:nvPr/>
        </p:nvSpPr>
        <p:spPr bwMode="auto">
          <a:xfrm>
            <a:off x="2066926" y="4649597"/>
            <a:ext cx="692497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zh-CN" altLang="en-US" sz="900" b="1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输入你的标题</a:t>
            </a:r>
          </a:p>
        </p:txBody>
      </p:sp>
      <p:sp>
        <p:nvSpPr>
          <p:cNvPr id="97" name="Rectangle 96"/>
          <p:cNvSpPr>
            <a:spLocks noChangeArrowheads="1"/>
          </p:cNvSpPr>
          <p:nvPr/>
        </p:nvSpPr>
        <p:spPr bwMode="auto">
          <a:xfrm>
            <a:off x="2066926" y="5055997"/>
            <a:ext cx="692497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zh-CN" altLang="en-US" sz="900" b="1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输入你的标题</a:t>
            </a:r>
          </a:p>
        </p:txBody>
      </p:sp>
      <p:sp>
        <p:nvSpPr>
          <p:cNvPr id="98" name="Rectangle 97"/>
          <p:cNvSpPr>
            <a:spLocks noChangeArrowheads="1"/>
          </p:cNvSpPr>
          <p:nvPr/>
        </p:nvSpPr>
        <p:spPr bwMode="auto">
          <a:xfrm>
            <a:off x="2066926" y="5471922"/>
            <a:ext cx="692497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zh-CN" altLang="en-US" sz="900" b="1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输入你的标题</a:t>
            </a:r>
          </a:p>
        </p:txBody>
      </p:sp>
      <p:sp>
        <p:nvSpPr>
          <p:cNvPr id="99" name="Rectangle 98"/>
          <p:cNvSpPr>
            <a:spLocks noChangeArrowheads="1"/>
          </p:cNvSpPr>
          <p:nvPr/>
        </p:nvSpPr>
        <p:spPr bwMode="auto">
          <a:xfrm>
            <a:off x="2066926" y="5876734"/>
            <a:ext cx="692497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zh-CN" altLang="en-US" sz="900" b="1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输入你的标题</a:t>
            </a:r>
          </a:p>
        </p:txBody>
      </p:sp>
      <p:grpSp>
        <p:nvGrpSpPr>
          <p:cNvPr id="101" name="Group 100"/>
          <p:cNvGrpSpPr>
            <a:grpSpLocks/>
          </p:cNvGrpSpPr>
          <p:nvPr/>
        </p:nvGrpSpPr>
        <p:grpSpPr bwMode="auto">
          <a:xfrm>
            <a:off x="7396163" y="4587875"/>
            <a:ext cx="3473451" cy="1492250"/>
            <a:chOff x="1599036" y="3511306"/>
            <a:chExt cx="3473752" cy="1492623"/>
          </a:xfrm>
        </p:grpSpPr>
        <p:grpSp>
          <p:nvGrpSpPr>
            <p:cNvPr id="8240" name="Group 101"/>
            <p:cNvGrpSpPr>
              <a:grpSpLocks/>
            </p:cNvGrpSpPr>
            <p:nvPr/>
          </p:nvGrpSpPr>
          <p:grpSpPr bwMode="auto">
            <a:xfrm>
              <a:off x="1900598" y="3511306"/>
              <a:ext cx="3172190" cy="1492623"/>
              <a:chOff x="1900598" y="3578541"/>
              <a:chExt cx="3304598" cy="1492623"/>
            </a:xfrm>
          </p:grpSpPr>
          <p:sp>
            <p:nvSpPr>
              <p:cNvPr id="108" name="Rectangle 107"/>
              <p:cNvSpPr/>
              <p:nvPr/>
            </p:nvSpPr>
            <p:spPr>
              <a:xfrm>
                <a:off x="1900691" y="3578541"/>
                <a:ext cx="3304505" cy="26835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109" name="Rectangle 108"/>
              <p:cNvSpPr/>
              <p:nvPr/>
            </p:nvSpPr>
            <p:spPr>
              <a:xfrm>
                <a:off x="1900691" y="3977104"/>
                <a:ext cx="3304505" cy="26835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110" name="Rectangle 109"/>
              <p:cNvSpPr/>
              <p:nvPr/>
            </p:nvSpPr>
            <p:spPr>
              <a:xfrm>
                <a:off x="1900691" y="4397896"/>
                <a:ext cx="3304505" cy="26835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111" name="Rectangle 110"/>
              <p:cNvSpPr/>
              <p:nvPr/>
            </p:nvSpPr>
            <p:spPr>
              <a:xfrm>
                <a:off x="1900691" y="4802810"/>
                <a:ext cx="3304505" cy="26835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8241" name="Group 102"/>
            <p:cNvGrpSpPr>
              <a:grpSpLocks/>
            </p:cNvGrpSpPr>
            <p:nvPr/>
          </p:nvGrpSpPr>
          <p:grpSpPr bwMode="auto">
            <a:xfrm>
              <a:off x="1599036" y="3529050"/>
              <a:ext cx="259645" cy="1440512"/>
              <a:chOff x="1599036" y="3529050"/>
              <a:chExt cx="259645" cy="1440512"/>
            </a:xfrm>
          </p:grpSpPr>
          <p:sp>
            <p:nvSpPr>
              <p:cNvPr id="104" name="Shape 2102"/>
              <p:cNvSpPr/>
              <p:nvPr/>
            </p:nvSpPr>
            <p:spPr>
              <a:xfrm>
                <a:off x="1611737" y="4381473"/>
                <a:ext cx="247672" cy="1984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143" y="10800"/>
                    </a:moveTo>
                    <a:cubicBezTo>
                      <a:pt x="17065" y="10800"/>
                      <a:pt x="16800" y="11898"/>
                      <a:pt x="16709" y="12419"/>
                    </a:cubicBezTo>
                    <a:cubicBezTo>
                      <a:pt x="16115" y="15817"/>
                      <a:pt x="13696" y="18359"/>
                      <a:pt x="10800" y="18359"/>
                    </a:cubicBezTo>
                    <a:cubicBezTo>
                      <a:pt x="9130" y="18359"/>
                      <a:pt x="7618" y="17514"/>
                      <a:pt x="6524" y="16146"/>
                    </a:cubicBezTo>
                    <a:cubicBezTo>
                      <a:pt x="6018" y="15513"/>
                      <a:pt x="5198" y="15513"/>
                      <a:pt x="4691" y="16146"/>
                    </a:cubicBezTo>
                    <a:cubicBezTo>
                      <a:pt x="4185" y="16779"/>
                      <a:pt x="4185" y="17804"/>
                      <a:pt x="4691" y="18437"/>
                    </a:cubicBezTo>
                    <a:cubicBezTo>
                      <a:pt x="6255" y="20391"/>
                      <a:pt x="8415" y="21600"/>
                      <a:pt x="10800" y="21600"/>
                    </a:cubicBezTo>
                    <a:cubicBezTo>
                      <a:pt x="14669" y="21600"/>
                      <a:pt x="17943" y="18421"/>
                      <a:pt x="19043" y="14039"/>
                    </a:cubicBezTo>
                    <a:lnTo>
                      <a:pt x="21600" y="14039"/>
                    </a:lnTo>
                    <a:lnTo>
                      <a:pt x="21600" y="10800"/>
                    </a:lnTo>
                    <a:cubicBezTo>
                      <a:pt x="21600" y="10800"/>
                      <a:pt x="18143" y="10800"/>
                      <a:pt x="18143" y="10800"/>
                    </a:cubicBezTo>
                    <a:close/>
                    <a:moveTo>
                      <a:pt x="4891" y="9180"/>
                    </a:moveTo>
                    <a:cubicBezTo>
                      <a:pt x="5484" y="5783"/>
                      <a:pt x="7904" y="3240"/>
                      <a:pt x="10800" y="3240"/>
                    </a:cubicBezTo>
                    <a:cubicBezTo>
                      <a:pt x="12470" y="3240"/>
                      <a:pt x="13982" y="4086"/>
                      <a:pt x="15076" y="5454"/>
                    </a:cubicBezTo>
                    <a:cubicBezTo>
                      <a:pt x="15582" y="6086"/>
                      <a:pt x="16404" y="6086"/>
                      <a:pt x="16909" y="5454"/>
                    </a:cubicBezTo>
                    <a:cubicBezTo>
                      <a:pt x="17415" y="4821"/>
                      <a:pt x="17415" y="3796"/>
                      <a:pt x="16909" y="3163"/>
                    </a:cubicBezTo>
                    <a:cubicBezTo>
                      <a:pt x="15346" y="1209"/>
                      <a:pt x="13186" y="0"/>
                      <a:pt x="10800" y="0"/>
                    </a:cubicBezTo>
                    <a:cubicBezTo>
                      <a:pt x="6931" y="0"/>
                      <a:pt x="3658" y="3178"/>
                      <a:pt x="2557" y="7560"/>
                    </a:cubicBezTo>
                    <a:lnTo>
                      <a:pt x="0" y="7560"/>
                    </a:lnTo>
                    <a:lnTo>
                      <a:pt x="0" y="10800"/>
                    </a:lnTo>
                    <a:lnTo>
                      <a:pt x="3457" y="10800"/>
                    </a:lnTo>
                    <a:cubicBezTo>
                      <a:pt x="4535" y="10800"/>
                      <a:pt x="4800" y="9702"/>
                      <a:pt x="4891" y="9180"/>
                    </a:cubicBezTo>
                    <a:close/>
                    <a:moveTo>
                      <a:pt x="7343" y="10800"/>
                    </a:moveTo>
                    <a:cubicBezTo>
                      <a:pt x="7343" y="13185"/>
                      <a:pt x="8891" y="15120"/>
                      <a:pt x="10800" y="15120"/>
                    </a:cubicBezTo>
                    <a:cubicBezTo>
                      <a:pt x="12709" y="15120"/>
                      <a:pt x="14255" y="13185"/>
                      <a:pt x="14255" y="10800"/>
                    </a:cubicBezTo>
                    <a:cubicBezTo>
                      <a:pt x="14255" y="8415"/>
                      <a:pt x="12709" y="6480"/>
                      <a:pt x="10800" y="6480"/>
                    </a:cubicBezTo>
                    <a:cubicBezTo>
                      <a:pt x="8891" y="6480"/>
                      <a:pt x="7343" y="8415"/>
                      <a:pt x="7343" y="1080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lIns="38100" tIns="38100" rIns="38100" bIns="38100" anchor="ctr"/>
              <a:lstStyle/>
              <a:p>
                <a:pPr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3200">
                  <a:solidFill>
                    <a:srgbClr val="FFFFFF"/>
                  </a:solidFill>
                  <a:latin typeface="+mn-lt"/>
                  <a:cs typeface="+mn-ea"/>
                  <a:sym typeface="+mn-lt"/>
                </a:endParaRPr>
              </a:p>
            </p:txBody>
          </p:sp>
          <p:sp>
            <p:nvSpPr>
              <p:cNvPr id="105" name="Freeform 104"/>
              <p:cNvSpPr>
                <a:spLocks noEditPoints="1"/>
              </p:cNvSpPr>
              <p:nvPr/>
            </p:nvSpPr>
            <p:spPr bwMode="auto">
              <a:xfrm>
                <a:off x="1599036" y="3528773"/>
                <a:ext cx="206393" cy="231833"/>
              </a:xfrm>
              <a:custGeom>
                <a:avLst/>
                <a:gdLst>
                  <a:gd name="T0" fmla="*/ 300 w 320"/>
                  <a:gd name="T1" fmla="*/ 0 h 360"/>
                  <a:gd name="T2" fmla="*/ 256 w 320"/>
                  <a:gd name="T3" fmla="*/ 0 h 360"/>
                  <a:gd name="T4" fmla="*/ 240 w 320"/>
                  <a:gd name="T5" fmla="*/ 20 h 360"/>
                  <a:gd name="T6" fmla="*/ 240 w 320"/>
                  <a:gd name="T7" fmla="*/ 360 h 360"/>
                  <a:gd name="T8" fmla="*/ 320 w 320"/>
                  <a:gd name="T9" fmla="*/ 360 h 360"/>
                  <a:gd name="T10" fmla="*/ 320 w 320"/>
                  <a:gd name="T11" fmla="*/ 20 h 360"/>
                  <a:gd name="T12" fmla="*/ 300 w 320"/>
                  <a:gd name="T13" fmla="*/ 0 h 360"/>
                  <a:gd name="T14" fmla="*/ 180 w 320"/>
                  <a:gd name="T15" fmla="*/ 120 h 360"/>
                  <a:gd name="T16" fmla="*/ 136 w 320"/>
                  <a:gd name="T17" fmla="*/ 120 h 360"/>
                  <a:gd name="T18" fmla="*/ 120 w 320"/>
                  <a:gd name="T19" fmla="*/ 140 h 360"/>
                  <a:gd name="T20" fmla="*/ 120 w 320"/>
                  <a:gd name="T21" fmla="*/ 360 h 360"/>
                  <a:gd name="T22" fmla="*/ 200 w 320"/>
                  <a:gd name="T23" fmla="*/ 360 h 360"/>
                  <a:gd name="T24" fmla="*/ 200 w 320"/>
                  <a:gd name="T25" fmla="*/ 140 h 360"/>
                  <a:gd name="T26" fmla="*/ 180 w 320"/>
                  <a:gd name="T27" fmla="*/ 120 h 360"/>
                  <a:gd name="T28" fmla="*/ 60 w 320"/>
                  <a:gd name="T29" fmla="*/ 240 h 360"/>
                  <a:gd name="T30" fmla="*/ 16 w 320"/>
                  <a:gd name="T31" fmla="*/ 240 h 360"/>
                  <a:gd name="T32" fmla="*/ 0 w 320"/>
                  <a:gd name="T33" fmla="*/ 260 h 360"/>
                  <a:gd name="T34" fmla="*/ 0 w 320"/>
                  <a:gd name="T35" fmla="*/ 360 h 360"/>
                  <a:gd name="T36" fmla="*/ 80 w 320"/>
                  <a:gd name="T37" fmla="*/ 360 h 360"/>
                  <a:gd name="T38" fmla="*/ 80 w 320"/>
                  <a:gd name="T39" fmla="*/ 260 h 360"/>
                  <a:gd name="T40" fmla="*/ 60 w 320"/>
                  <a:gd name="T41" fmla="*/ 240 h 3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20" h="360">
                    <a:moveTo>
                      <a:pt x="300" y="0"/>
                    </a:moveTo>
                    <a:cubicBezTo>
                      <a:pt x="256" y="0"/>
                      <a:pt x="256" y="0"/>
                      <a:pt x="256" y="0"/>
                    </a:cubicBezTo>
                    <a:cubicBezTo>
                      <a:pt x="245" y="0"/>
                      <a:pt x="240" y="9"/>
                      <a:pt x="240" y="20"/>
                    </a:cubicBezTo>
                    <a:cubicBezTo>
                      <a:pt x="240" y="360"/>
                      <a:pt x="240" y="360"/>
                      <a:pt x="240" y="360"/>
                    </a:cubicBezTo>
                    <a:cubicBezTo>
                      <a:pt x="320" y="360"/>
                      <a:pt x="320" y="360"/>
                      <a:pt x="320" y="360"/>
                    </a:cubicBezTo>
                    <a:cubicBezTo>
                      <a:pt x="320" y="20"/>
                      <a:pt x="320" y="20"/>
                      <a:pt x="320" y="20"/>
                    </a:cubicBezTo>
                    <a:cubicBezTo>
                      <a:pt x="320" y="9"/>
                      <a:pt x="311" y="0"/>
                      <a:pt x="300" y="0"/>
                    </a:cubicBezTo>
                    <a:close/>
                    <a:moveTo>
                      <a:pt x="180" y="120"/>
                    </a:moveTo>
                    <a:cubicBezTo>
                      <a:pt x="136" y="120"/>
                      <a:pt x="136" y="120"/>
                      <a:pt x="136" y="120"/>
                    </a:cubicBezTo>
                    <a:cubicBezTo>
                      <a:pt x="125" y="120"/>
                      <a:pt x="120" y="129"/>
                      <a:pt x="120" y="140"/>
                    </a:cubicBezTo>
                    <a:cubicBezTo>
                      <a:pt x="120" y="360"/>
                      <a:pt x="120" y="360"/>
                      <a:pt x="120" y="360"/>
                    </a:cubicBezTo>
                    <a:cubicBezTo>
                      <a:pt x="200" y="360"/>
                      <a:pt x="200" y="360"/>
                      <a:pt x="200" y="360"/>
                    </a:cubicBezTo>
                    <a:cubicBezTo>
                      <a:pt x="200" y="140"/>
                      <a:pt x="200" y="140"/>
                      <a:pt x="200" y="140"/>
                    </a:cubicBezTo>
                    <a:cubicBezTo>
                      <a:pt x="200" y="129"/>
                      <a:pt x="191" y="120"/>
                      <a:pt x="180" y="120"/>
                    </a:cubicBezTo>
                    <a:close/>
                    <a:moveTo>
                      <a:pt x="60" y="240"/>
                    </a:moveTo>
                    <a:cubicBezTo>
                      <a:pt x="16" y="240"/>
                      <a:pt x="16" y="240"/>
                      <a:pt x="16" y="240"/>
                    </a:cubicBezTo>
                    <a:cubicBezTo>
                      <a:pt x="5" y="240"/>
                      <a:pt x="0" y="249"/>
                      <a:pt x="0" y="260"/>
                    </a:cubicBezTo>
                    <a:cubicBezTo>
                      <a:pt x="0" y="360"/>
                      <a:pt x="0" y="360"/>
                      <a:pt x="0" y="360"/>
                    </a:cubicBezTo>
                    <a:cubicBezTo>
                      <a:pt x="80" y="360"/>
                      <a:pt x="80" y="360"/>
                      <a:pt x="80" y="360"/>
                    </a:cubicBezTo>
                    <a:cubicBezTo>
                      <a:pt x="80" y="260"/>
                      <a:pt x="80" y="260"/>
                      <a:pt x="80" y="260"/>
                    </a:cubicBezTo>
                    <a:cubicBezTo>
                      <a:pt x="80" y="249"/>
                      <a:pt x="71" y="240"/>
                      <a:pt x="60" y="24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bg1"/>
                  </a:solidFill>
                  <a:latin typeface="+mn-lt"/>
                  <a:cs typeface="+mn-ea"/>
                  <a:sym typeface="+mn-lt"/>
                </a:endParaRPr>
              </a:p>
            </p:txBody>
          </p:sp>
          <p:sp>
            <p:nvSpPr>
              <p:cNvPr id="106" name="Shape 731"/>
              <p:cNvSpPr/>
              <p:nvPr/>
            </p:nvSpPr>
            <p:spPr>
              <a:xfrm>
                <a:off x="1638727" y="3959092"/>
                <a:ext cx="166703" cy="2080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799" y="0"/>
                    </a:moveTo>
                    <a:cubicBezTo>
                      <a:pt x="4836" y="0"/>
                      <a:pt x="0" y="1447"/>
                      <a:pt x="0" y="3231"/>
                    </a:cubicBezTo>
                    <a:lnTo>
                      <a:pt x="0" y="4776"/>
                    </a:lnTo>
                    <a:cubicBezTo>
                      <a:pt x="0" y="6669"/>
                      <a:pt x="4836" y="8203"/>
                      <a:pt x="10799" y="8203"/>
                    </a:cubicBezTo>
                    <a:cubicBezTo>
                      <a:pt x="16764" y="8203"/>
                      <a:pt x="21600" y="6669"/>
                      <a:pt x="21600" y="4776"/>
                    </a:cubicBezTo>
                    <a:lnTo>
                      <a:pt x="21600" y="3231"/>
                    </a:lnTo>
                    <a:cubicBezTo>
                      <a:pt x="21600" y="1447"/>
                      <a:pt x="16764" y="0"/>
                      <a:pt x="10799" y="0"/>
                    </a:cubicBezTo>
                    <a:close/>
                    <a:moveTo>
                      <a:pt x="21195" y="8008"/>
                    </a:moveTo>
                    <a:cubicBezTo>
                      <a:pt x="19915" y="9488"/>
                      <a:pt x="15746" y="10572"/>
                      <a:pt x="10799" y="10572"/>
                    </a:cubicBezTo>
                    <a:cubicBezTo>
                      <a:pt x="5856" y="10572"/>
                      <a:pt x="1685" y="9488"/>
                      <a:pt x="405" y="8008"/>
                    </a:cubicBezTo>
                    <a:cubicBezTo>
                      <a:pt x="141" y="7702"/>
                      <a:pt x="0" y="7868"/>
                      <a:pt x="0" y="8007"/>
                    </a:cubicBezTo>
                    <a:cubicBezTo>
                      <a:pt x="0" y="8144"/>
                      <a:pt x="0" y="10898"/>
                      <a:pt x="0" y="10898"/>
                    </a:cubicBezTo>
                    <a:cubicBezTo>
                      <a:pt x="0" y="13061"/>
                      <a:pt x="4836" y="14814"/>
                      <a:pt x="10799" y="14814"/>
                    </a:cubicBezTo>
                    <a:cubicBezTo>
                      <a:pt x="16764" y="14814"/>
                      <a:pt x="21600" y="13061"/>
                      <a:pt x="21600" y="10898"/>
                    </a:cubicBezTo>
                    <a:cubicBezTo>
                      <a:pt x="21600" y="10898"/>
                      <a:pt x="21600" y="8144"/>
                      <a:pt x="21600" y="8007"/>
                    </a:cubicBezTo>
                    <a:cubicBezTo>
                      <a:pt x="21600" y="7868"/>
                      <a:pt x="21459" y="7702"/>
                      <a:pt x="21195" y="8008"/>
                    </a:cubicBezTo>
                    <a:close/>
                    <a:moveTo>
                      <a:pt x="21176" y="14285"/>
                    </a:moveTo>
                    <a:cubicBezTo>
                      <a:pt x="19876" y="15959"/>
                      <a:pt x="15722" y="17184"/>
                      <a:pt x="10799" y="17184"/>
                    </a:cubicBezTo>
                    <a:cubicBezTo>
                      <a:pt x="5878" y="17184"/>
                      <a:pt x="1724" y="15959"/>
                      <a:pt x="424" y="14285"/>
                    </a:cubicBezTo>
                    <a:cubicBezTo>
                      <a:pt x="147" y="13932"/>
                      <a:pt x="0" y="14121"/>
                      <a:pt x="0" y="14297"/>
                    </a:cubicBezTo>
                    <a:cubicBezTo>
                      <a:pt x="0" y="14472"/>
                      <a:pt x="0" y="16754"/>
                      <a:pt x="0" y="16754"/>
                    </a:cubicBezTo>
                    <a:cubicBezTo>
                      <a:pt x="0" y="19133"/>
                      <a:pt x="4836" y="21600"/>
                      <a:pt x="10799" y="21600"/>
                    </a:cubicBezTo>
                    <a:cubicBezTo>
                      <a:pt x="16764" y="21600"/>
                      <a:pt x="21600" y="19133"/>
                      <a:pt x="21600" y="16754"/>
                    </a:cubicBezTo>
                    <a:cubicBezTo>
                      <a:pt x="21600" y="16754"/>
                      <a:pt x="21600" y="14472"/>
                      <a:pt x="21600" y="14297"/>
                    </a:cubicBezTo>
                    <a:cubicBezTo>
                      <a:pt x="21600" y="14121"/>
                      <a:pt x="21453" y="13932"/>
                      <a:pt x="21176" y="14285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lIns="38100" tIns="38100" rIns="38100" bIns="38100" anchor="ctr"/>
              <a:lstStyle/>
              <a:p>
                <a:pPr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 sz="3100" b="1">
                    <a:latin typeface="Kontrapunkt Bob Bold"/>
                    <a:ea typeface="Kontrapunkt Bob Bold"/>
                    <a:cs typeface="Kontrapunkt Bob Bold"/>
                    <a:sym typeface="Kontrapunkt Bob Bold"/>
                  </a:defRPr>
                </a:pPr>
                <a:endParaRPr sz="3100" b="1">
                  <a:latin typeface="+mn-lt"/>
                  <a:cs typeface="+mn-ea"/>
                  <a:sym typeface="+mn-lt"/>
                </a:endParaRPr>
              </a:p>
            </p:txBody>
          </p:sp>
          <p:sp>
            <p:nvSpPr>
              <p:cNvPr id="107" name="Freeform 106"/>
              <p:cNvSpPr>
                <a:spLocks/>
              </p:cNvSpPr>
              <p:nvPr/>
            </p:nvSpPr>
            <p:spPr bwMode="auto">
              <a:xfrm>
                <a:off x="1629201" y="4795915"/>
                <a:ext cx="212744" cy="173080"/>
              </a:xfrm>
              <a:custGeom>
                <a:avLst/>
                <a:gdLst>
                  <a:gd name="T0" fmla="*/ 307 w 382"/>
                  <a:gd name="T1" fmla="*/ 135 h 312"/>
                  <a:gd name="T2" fmla="*/ 362 w 382"/>
                  <a:gd name="T3" fmla="*/ 71 h 312"/>
                  <a:gd name="T4" fmla="*/ 238 w 382"/>
                  <a:gd name="T5" fmla="*/ 25 h 312"/>
                  <a:gd name="T6" fmla="*/ 229 w 382"/>
                  <a:gd name="T7" fmla="*/ 19 h 312"/>
                  <a:gd name="T8" fmla="*/ 229 w 382"/>
                  <a:gd name="T9" fmla="*/ 134 h 312"/>
                  <a:gd name="T10" fmla="*/ 180 w 382"/>
                  <a:gd name="T11" fmla="*/ 214 h 312"/>
                  <a:gd name="T12" fmla="*/ 86 w 382"/>
                  <a:gd name="T13" fmla="*/ 189 h 312"/>
                  <a:gd name="T14" fmla="*/ 129 w 382"/>
                  <a:gd name="T15" fmla="*/ 97 h 312"/>
                  <a:gd name="T16" fmla="*/ 190 w 382"/>
                  <a:gd name="T17" fmla="*/ 93 h 312"/>
                  <a:gd name="T18" fmla="*/ 190 w 382"/>
                  <a:gd name="T19" fmla="*/ 4 h 312"/>
                  <a:gd name="T20" fmla="*/ 154 w 382"/>
                  <a:gd name="T21" fmla="*/ 0 h 312"/>
                  <a:gd name="T22" fmla="*/ 0 w 382"/>
                  <a:gd name="T23" fmla="*/ 156 h 312"/>
                  <a:gd name="T24" fmla="*/ 154 w 382"/>
                  <a:gd name="T25" fmla="*/ 312 h 312"/>
                  <a:gd name="T26" fmla="*/ 308 w 382"/>
                  <a:gd name="T27" fmla="*/ 156 h 312"/>
                  <a:gd name="T28" fmla="*/ 307 w 382"/>
                  <a:gd name="T29" fmla="*/ 135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82" h="312">
                    <a:moveTo>
                      <a:pt x="307" y="135"/>
                    </a:moveTo>
                    <a:cubicBezTo>
                      <a:pt x="354" y="122"/>
                      <a:pt x="382" y="72"/>
                      <a:pt x="362" y="71"/>
                    </a:cubicBezTo>
                    <a:cubicBezTo>
                      <a:pt x="311" y="68"/>
                      <a:pt x="267" y="43"/>
                      <a:pt x="238" y="25"/>
                    </a:cubicBezTo>
                    <a:cubicBezTo>
                      <a:pt x="235" y="23"/>
                      <a:pt x="232" y="21"/>
                      <a:pt x="229" y="19"/>
                    </a:cubicBezTo>
                    <a:cubicBezTo>
                      <a:pt x="229" y="134"/>
                      <a:pt x="229" y="134"/>
                      <a:pt x="229" y="134"/>
                    </a:cubicBezTo>
                    <a:cubicBezTo>
                      <a:pt x="229" y="172"/>
                      <a:pt x="206" y="202"/>
                      <a:pt x="180" y="214"/>
                    </a:cubicBezTo>
                    <a:cubicBezTo>
                      <a:pt x="142" y="233"/>
                      <a:pt x="100" y="221"/>
                      <a:pt x="86" y="189"/>
                    </a:cubicBezTo>
                    <a:cubicBezTo>
                      <a:pt x="72" y="157"/>
                      <a:pt x="91" y="116"/>
                      <a:pt x="129" y="97"/>
                    </a:cubicBezTo>
                    <a:cubicBezTo>
                      <a:pt x="150" y="87"/>
                      <a:pt x="172" y="86"/>
                      <a:pt x="190" y="93"/>
                    </a:cubicBezTo>
                    <a:cubicBezTo>
                      <a:pt x="190" y="4"/>
                      <a:pt x="190" y="4"/>
                      <a:pt x="190" y="4"/>
                    </a:cubicBezTo>
                    <a:cubicBezTo>
                      <a:pt x="178" y="1"/>
                      <a:pt x="166" y="0"/>
                      <a:pt x="154" y="0"/>
                    </a:cubicBezTo>
                    <a:cubicBezTo>
                      <a:pt x="69" y="0"/>
                      <a:pt x="0" y="70"/>
                      <a:pt x="0" y="156"/>
                    </a:cubicBezTo>
                    <a:cubicBezTo>
                      <a:pt x="0" y="242"/>
                      <a:pt x="69" y="312"/>
                      <a:pt x="154" y="312"/>
                    </a:cubicBezTo>
                    <a:cubicBezTo>
                      <a:pt x="239" y="312"/>
                      <a:pt x="308" y="242"/>
                      <a:pt x="308" y="156"/>
                    </a:cubicBezTo>
                    <a:cubicBezTo>
                      <a:pt x="308" y="149"/>
                      <a:pt x="308" y="142"/>
                      <a:pt x="307" y="135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cs typeface="+mn-ea"/>
                  <a:sym typeface="+mn-lt"/>
                </a:endParaRPr>
              </a:p>
            </p:txBody>
          </p:sp>
        </p:grpSp>
      </p:grpSp>
      <p:sp>
        <p:nvSpPr>
          <p:cNvPr id="112" name="Rectangle 111"/>
          <p:cNvSpPr/>
          <p:nvPr/>
        </p:nvSpPr>
        <p:spPr>
          <a:xfrm>
            <a:off x="7697789" y="4587875"/>
            <a:ext cx="3055937" cy="266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cs typeface="+mn-ea"/>
              <a:sym typeface="+mn-lt"/>
            </a:endParaRPr>
          </a:p>
        </p:txBody>
      </p:sp>
      <p:sp>
        <p:nvSpPr>
          <p:cNvPr id="113" name="Rectangle 112"/>
          <p:cNvSpPr/>
          <p:nvPr/>
        </p:nvSpPr>
        <p:spPr>
          <a:xfrm>
            <a:off x="7697788" y="4986338"/>
            <a:ext cx="2881312" cy="266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cs typeface="+mn-ea"/>
              <a:sym typeface="+mn-lt"/>
            </a:endParaRPr>
          </a:p>
        </p:txBody>
      </p:sp>
      <p:sp>
        <p:nvSpPr>
          <p:cNvPr id="114" name="Rectangle 113"/>
          <p:cNvSpPr/>
          <p:nvPr/>
        </p:nvSpPr>
        <p:spPr>
          <a:xfrm>
            <a:off x="7697788" y="5407025"/>
            <a:ext cx="2881312" cy="26828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cs typeface="+mn-ea"/>
              <a:sym typeface="+mn-lt"/>
            </a:endParaRPr>
          </a:p>
        </p:txBody>
      </p:sp>
      <p:sp>
        <p:nvSpPr>
          <p:cNvPr id="115" name="Rectangle 114"/>
          <p:cNvSpPr/>
          <p:nvPr/>
        </p:nvSpPr>
        <p:spPr>
          <a:xfrm>
            <a:off x="7697789" y="5811840"/>
            <a:ext cx="2462212" cy="26828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cs typeface="+mn-ea"/>
              <a:sym typeface="+mn-lt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10848976" y="4633915"/>
            <a:ext cx="715963" cy="2862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377" eaLnBrk="1" fontAlgn="auto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98</a:t>
            </a:r>
            <a:r>
              <a:rPr lang="id-ID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%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10848976" y="5014915"/>
            <a:ext cx="715963" cy="2862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377" eaLnBrk="1" fontAlgn="auto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90</a:t>
            </a:r>
            <a:r>
              <a:rPr lang="id-ID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%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10848976" y="5432427"/>
            <a:ext cx="715963" cy="2862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377" eaLnBrk="1" fontAlgn="auto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9</a:t>
            </a:r>
            <a:r>
              <a:rPr lang="id-ID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0%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10848976" y="5840415"/>
            <a:ext cx="715963" cy="2862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377" eaLnBrk="1" fontAlgn="auto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75</a:t>
            </a:r>
            <a:r>
              <a:rPr lang="id-ID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%</a:t>
            </a:r>
          </a:p>
        </p:txBody>
      </p:sp>
      <p:sp>
        <p:nvSpPr>
          <p:cNvPr id="127" name="Rectangle 126"/>
          <p:cNvSpPr>
            <a:spLocks noChangeArrowheads="1"/>
          </p:cNvSpPr>
          <p:nvPr/>
        </p:nvSpPr>
        <p:spPr bwMode="auto">
          <a:xfrm>
            <a:off x="7896226" y="4649597"/>
            <a:ext cx="692497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zh-CN" altLang="en-US" sz="900" b="1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输入你的标题</a:t>
            </a:r>
          </a:p>
        </p:txBody>
      </p:sp>
      <p:sp>
        <p:nvSpPr>
          <p:cNvPr id="128" name="Rectangle 127"/>
          <p:cNvSpPr>
            <a:spLocks noChangeArrowheads="1"/>
          </p:cNvSpPr>
          <p:nvPr/>
        </p:nvSpPr>
        <p:spPr bwMode="auto">
          <a:xfrm>
            <a:off x="7896226" y="5055997"/>
            <a:ext cx="692497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zh-CN" altLang="en-US" sz="900" b="1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输入你的标题</a:t>
            </a:r>
          </a:p>
        </p:txBody>
      </p:sp>
      <p:sp>
        <p:nvSpPr>
          <p:cNvPr id="129" name="Rectangle 128"/>
          <p:cNvSpPr>
            <a:spLocks noChangeArrowheads="1"/>
          </p:cNvSpPr>
          <p:nvPr/>
        </p:nvSpPr>
        <p:spPr bwMode="auto">
          <a:xfrm>
            <a:off x="7896226" y="5471922"/>
            <a:ext cx="692497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zh-CN" altLang="en-US" sz="900" b="1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输入你的标题</a:t>
            </a:r>
          </a:p>
        </p:txBody>
      </p:sp>
      <p:sp>
        <p:nvSpPr>
          <p:cNvPr id="130" name="Rectangle 129"/>
          <p:cNvSpPr>
            <a:spLocks noChangeArrowheads="1"/>
          </p:cNvSpPr>
          <p:nvPr/>
        </p:nvSpPr>
        <p:spPr bwMode="auto">
          <a:xfrm>
            <a:off x="7896226" y="5876734"/>
            <a:ext cx="692497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zh-CN" altLang="en-US" sz="900" b="1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输入你的标题</a:t>
            </a: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2678114" y="3886201"/>
            <a:ext cx="1743074" cy="609324"/>
            <a:chOff x="2620917" y="3885832"/>
            <a:chExt cx="1743075" cy="609392"/>
          </a:xfrm>
        </p:grpSpPr>
        <p:sp>
          <p:nvSpPr>
            <p:cNvPr id="131" name="TextBox 130"/>
            <p:cNvSpPr txBox="1"/>
            <p:nvPr/>
          </p:nvSpPr>
          <p:spPr>
            <a:xfrm>
              <a:off x="2620917" y="4125851"/>
              <a:ext cx="1743075" cy="369373"/>
            </a:xfrm>
            <a:prstGeom prst="rect">
              <a:avLst/>
            </a:prstGeom>
            <a:noFill/>
          </p:spPr>
          <p:txBody>
            <a:bodyPr anchor="ctr">
              <a:spAutoFit/>
            </a:bodyPr>
            <a:lstStyle/>
            <a:p>
              <a:pPr algn="ctr" defTabSz="914377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ea"/>
                  <a:sym typeface="+mn-lt"/>
                </a:rPr>
                <a:t>输入你的标题</a:t>
              </a:r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2782186" y="3885832"/>
              <a:ext cx="1415773" cy="46171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defTabSz="914377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ea"/>
                  <a:sym typeface="+mn-lt"/>
                </a:rPr>
                <a:t>输入你的标题</a:t>
              </a:r>
            </a:p>
          </p:txBody>
        </p:sp>
      </p:grpSp>
      <p:grpSp>
        <p:nvGrpSpPr>
          <p:cNvPr id="133" name="Group 132"/>
          <p:cNvGrpSpPr>
            <a:grpSpLocks/>
          </p:cNvGrpSpPr>
          <p:nvPr/>
        </p:nvGrpSpPr>
        <p:grpSpPr bwMode="auto">
          <a:xfrm>
            <a:off x="8494714" y="3886201"/>
            <a:ext cx="1743074" cy="609324"/>
            <a:chOff x="2620917" y="3885832"/>
            <a:chExt cx="1743075" cy="609392"/>
          </a:xfrm>
        </p:grpSpPr>
        <p:sp>
          <p:nvSpPr>
            <p:cNvPr id="134" name="TextBox 133"/>
            <p:cNvSpPr txBox="1"/>
            <p:nvPr/>
          </p:nvSpPr>
          <p:spPr>
            <a:xfrm>
              <a:off x="2620917" y="4125851"/>
              <a:ext cx="1743075" cy="369373"/>
            </a:xfrm>
            <a:prstGeom prst="rect">
              <a:avLst/>
            </a:prstGeom>
            <a:noFill/>
          </p:spPr>
          <p:txBody>
            <a:bodyPr anchor="ctr">
              <a:spAutoFit/>
            </a:bodyPr>
            <a:lstStyle/>
            <a:p>
              <a:pPr algn="ctr" defTabSz="914377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ea"/>
                  <a:sym typeface="+mn-lt"/>
                </a:rPr>
                <a:t>输入你的标题</a:t>
              </a:r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2782979" y="3885832"/>
              <a:ext cx="1415773" cy="46171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defTabSz="914377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ea"/>
                  <a:sym typeface="+mn-lt"/>
                </a:rPr>
                <a:t>输入你的标题</a:t>
              </a:r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5784" y="957895"/>
            <a:ext cx="1895405" cy="2869762"/>
          </a:xfrm>
          <a:prstGeom prst="rect">
            <a:avLst/>
          </a:prstGeom>
        </p:spPr>
      </p:pic>
      <p:pic>
        <p:nvPicPr>
          <p:cNvPr id="88" name="图片 8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6960" y="957895"/>
            <a:ext cx="1895405" cy="2869762"/>
          </a:xfrm>
          <a:prstGeom prst="rect">
            <a:avLst/>
          </a:prstGeom>
        </p:spPr>
      </p:pic>
      <p:sp>
        <p:nvSpPr>
          <p:cNvPr id="93" name="矩形 92"/>
          <p:cNvSpPr/>
          <p:nvPr/>
        </p:nvSpPr>
        <p:spPr>
          <a:xfrm>
            <a:off x="4141655" y="0"/>
            <a:ext cx="3908692" cy="647700"/>
          </a:xfrm>
          <a:prstGeom prst="rect">
            <a:avLst/>
          </a:prstGeom>
          <a:solidFill>
            <a:srgbClr val="7DD7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4" name="等腰三角形 93"/>
          <p:cNvSpPr/>
          <p:nvPr/>
        </p:nvSpPr>
        <p:spPr>
          <a:xfrm flipV="1">
            <a:off x="8035741" y="0"/>
            <a:ext cx="346259" cy="647700"/>
          </a:xfrm>
          <a:prstGeom prst="triangle">
            <a:avLst>
              <a:gd name="adj" fmla="val 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5" name="等腰三角形 94"/>
          <p:cNvSpPr/>
          <p:nvPr/>
        </p:nvSpPr>
        <p:spPr>
          <a:xfrm flipH="1" flipV="1">
            <a:off x="3795396" y="0"/>
            <a:ext cx="346259" cy="647700"/>
          </a:xfrm>
          <a:prstGeom prst="triangle">
            <a:avLst>
              <a:gd name="adj" fmla="val 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" name="PA_文本框 7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649453" y="127441"/>
            <a:ext cx="28931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0960" tIns="30480" rIns="60960" bIns="3048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450940"/>
            <a:r>
              <a:rPr lang="zh-CN" altLang="en-US" sz="2400" b="1" spc="300" dirty="0">
                <a:solidFill>
                  <a:schemeClr val="bg1"/>
                </a:solidFill>
                <a:cs typeface="+mn-ea"/>
                <a:sym typeface="+mn-lt"/>
              </a:rPr>
              <a:t>在此输入你的标题</a:t>
            </a:r>
            <a:endParaRPr lang="en-CA" sz="2400" b="1" spc="3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2" name="PA_文本框 7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727200" y="736939"/>
            <a:ext cx="8737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0960" tIns="30480" rIns="60960" bIns="30480" anchor="ctr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450940">
              <a:lnSpc>
                <a:spcPct val="130000"/>
              </a:lnSpc>
            </a:pP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PPT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模板对于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PPT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就像衣服对于人。这里输入你要写的文字作为填充文本吧！这里输入你要写的文字作为填充文本吧！这里输入你要写的文字作为填充文本吧！。同时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PPT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模板可以让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PPT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思路更清晰、逻辑更严谨，更方便处理图表、文字、图片等内容。</a:t>
            </a:r>
            <a:endParaRPr lang="en-US" sz="1000" i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52442024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Box 41"/>
          <p:cNvSpPr txBox="1"/>
          <p:nvPr/>
        </p:nvSpPr>
        <p:spPr>
          <a:xfrm>
            <a:off x="4652963" y="2198688"/>
            <a:ext cx="1569660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输入你的标题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652963" y="2543175"/>
            <a:ext cx="6189663" cy="8125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450940">
              <a:lnSpc>
                <a:spcPct val="130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PPT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模板对于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PPT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就像衣服对于人。这里输入你要写的文字作为填充文本吧！这里输入你要写的文字作为填充文本吧！这里输入你要写的文字作为填充文本吧！。同时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PPT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模板可以让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PPT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思路更清晰、逻辑更严谨，更方便处理图表、文字、图片等内容。</a:t>
            </a:r>
            <a:endParaRPr lang="en-US" altLang="zh-CN" sz="1200" i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9" name="Group 18"/>
          <p:cNvGrpSpPr>
            <a:grpSpLocks/>
          </p:cNvGrpSpPr>
          <p:nvPr/>
        </p:nvGrpSpPr>
        <p:grpSpPr bwMode="auto">
          <a:xfrm>
            <a:off x="4707130" y="3567115"/>
            <a:ext cx="5397309" cy="1614487"/>
            <a:chOff x="4707079" y="3567512"/>
            <a:chExt cx="5397402" cy="1613752"/>
          </a:xfrm>
        </p:grpSpPr>
        <p:grpSp>
          <p:nvGrpSpPr>
            <p:cNvPr id="9250" name="Group 2"/>
            <p:cNvGrpSpPr>
              <a:grpSpLocks/>
            </p:cNvGrpSpPr>
            <p:nvPr/>
          </p:nvGrpSpPr>
          <p:grpSpPr bwMode="auto">
            <a:xfrm>
              <a:off x="4707079" y="3567512"/>
              <a:ext cx="1569687" cy="1555004"/>
              <a:chOff x="4707079" y="3567512"/>
              <a:chExt cx="1569687" cy="1555004"/>
            </a:xfrm>
          </p:grpSpPr>
          <p:grpSp>
            <p:nvGrpSpPr>
              <p:cNvPr id="9262" name="Group 3"/>
              <p:cNvGrpSpPr>
                <a:grpSpLocks/>
              </p:cNvGrpSpPr>
              <p:nvPr/>
            </p:nvGrpSpPr>
            <p:grpSpPr bwMode="auto">
              <a:xfrm>
                <a:off x="5116354" y="4135198"/>
                <a:ext cx="758630" cy="987318"/>
                <a:chOff x="4375152" y="1801285"/>
                <a:chExt cx="3651249" cy="4751916"/>
              </a:xfrm>
            </p:grpSpPr>
            <p:grpSp>
              <p:nvGrpSpPr>
                <p:cNvPr id="9264" name="Group 4"/>
                <p:cNvGrpSpPr>
                  <a:grpSpLocks/>
                </p:cNvGrpSpPr>
                <p:nvPr/>
              </p:nvGrpSpPr>
              <p:grpSpPr bwMode="auto">
                <a:xfrm>
                  <a:off x="4375152" y="1801285"/>
                  <a:ext cx="3651249" cy="4751916"/>
                  <a:chOff x="3281363" y="1350963"/>
                  <a:chExt cx="2738437" cy="3563937"/>
                </a:xfrm>
              </p:grpSpPr>
              <p:sp>
                <p:nvSpPr>
                  <p:cNvPr id="9270" name="AutoShape 3"/>
                  <p:cNvSpPr>
                    <a:spLocks noChangeAspect="1" noChangeArrowheads="1" noTextEdit="1"/>
                  </p:cNvSpPr>
                  <p:nvPr/>
                </p:nvSpPr>
                <p:spPr bwMode="auto">
                  <a:xfrm>
                    <a:off x="3281363" y="1352550"/>
                    <a:ext cx="2738437" cy="356235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121920" tIns="60960" rIns="121920" bIns="60960"/>
                  <a:lstStyle/>
                  <a:p>
                    <a:endParaRPr lang="zh-CN" altLang="en-US">
                      <a:latin typeface="+mn-lt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2" name="Freeform 5"/>
                  <p:cNvSpPr>
                    <a:spLocks/>
                  </p:cNvSpPr>
                  <p:nvPr/>
                </p:nvSpPr>
                <p:spPr bwMode="auto">
                  <a:xfrm>
                    <a:off x="3516731" y="3225331"/>
                    <a:ext cx="1266446" cy="1689707"/>
                  </a:xfrm>
                  <a:custGeom>
                    <a:avLst/>
                    <a:gdLst>
                      <a:gd name="T0" fmla="*/ 0 w 799"/>
                      <a:gd name="T1" fmla="*/ 894 h 1064"/>
                      <a:gd name="T2" fmla="*/ 318 w 799"/>
                      <a:gd name="T3" fmla="*/ 0 h 1064"/>
                      <a:gd name="T4" fmla="*/ 799 w 799"/>
                      <a:gd name="T5" fmla="*/ 172 h 1064"/>
                      <a:gd name="T6" fmla="*/ 481 w 799"/>
                      <a:gd name="T7" fmla="*/ 1064 h 1064"/>
                      <a:gd name="T8" fmla="*/ 296 w 799"/>
                      <a:gd name="T9" fmla="*/ 823 h 1064"/>
                      <a:gd name="T10" fmla="*/ 0 w 799"/>
                      <a:gd name="T11" fmla="*/ 894 h 106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799" h="1064">
                        <a:moveTo>
                          <a:pt x="0" y="894"/>
                        </a:moveTo>
                        <a:lnTo>
                          <a:pt x="318" y="0"/>
                        </a:lnTo>
                        <a:lnTo>
                          <a:pt x="799" y="172"/>
                        </a:lnTo>
                        <a:lnTo>
                          <a:pt x="481" y="1064"/>
                        </a:lnTo>
                        <a:lnTo>
                          <a:pt x="296" y="823"/>
                        </a:lnTo>
                        <a:lnTo>
                          <a:pt x="0" y="894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85000"/>
                    </a:schemeClr>
                  </a:solidFill>
                  <a:ln>
                    <a:noFill/>
                  </a:ln>
                </p:spPr>
                <p:txBody>
                  <a:bodyPr lIns="121920" tIns="60960" rIns="121920" bIns="60960"/>
                  <a:lstStyle/>
                  <a:p>
                    <a:pPr defTabSz="914377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2400">
                      <a:latin typeface="+mn-lt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3" name="Freeform 6"/>
                  <p:cNvSpPr>
                    <a:spLocks/>
                  </p:cNvSpPr>
                  <p:nvPr/>
                </p:nvSpPr>
                <p:spPr bwMode="auto">
                  <a:xfrm>
                    <a:off x="4513841" y="3225331"/>
                    <a:ext cx="1266446" cy="1689707"/>
                  </a:xfrm>
                  <a:custGeom>
                    <a:avLst/>
                    <a:gdLst>
                      <a:gd name="T0" fmla="*/ 798 w 798"/>
                      <a:gd name="T1" fmla="*/ 894 h 1064"/>
                      <a:gd name="T2" fmla="*/ 481 w 798"/>
                      <a:gd name="T3" fmla="*/ 0 h 1064"/>
                      <a:gd name="T4" fmla="*/ 0 w 798"/>
                      <a:gd name="T5" fmla="*/ 172 h 1064"/>
                      <a:gd name="T6" fmla="*/ 317 w 798"/>
                      <a:gd name="T7" fmla="*/ 1064 h 1064"/>
                      <a:gd name="T8" fmla="*/ 502 w 798"/>
                      <a:gd name="T9" fmla="*/ 823 h 1064"/>
                      <a:gd name="T10" fmla="*/ 798 w 798"/>
                      <a:gd name="T11" fmla="*/ 894 h 106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798" h="1064">
                        <a:moveTo>
                          <a:pt x="798" y="894"/>
                        </a:moveTo>
                        <a:lnTo>
                          <a:pt x="481" y="0"/>
                        </a:lnTo>
                        <a:lnTo>
                          <a:pt x="0" y="172"/>
                        </a:lnTo>
                        <a:lnTo>
                          <a:pt x="317" y="1064"/>
                        </a:lnTo>
                        <a:lnTo>
                          <a:pt x="502" y="823"/>
                        </a:lnTo>
                        <a:lnTo>
                          <a:pt x="798" y="894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85000"/>
                    </a:schemeClr>
                  </a:solidFill>
                  <a:ln>
                    <a:noFill/>
                  </a:ln>
                </p:spPr>
                <p:txBody>
                  <a:bodyPr lIns="121920" tIns="60960" rIns="121920" bIns="60960"/>
                  <a:lstStyle/>
                  <a:p>
                    <a:pPr defTabSz="914377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2400">
                      <a:latin typeface="+mn-lt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4" name="Freeform 7"/>
                  <p:cNvSpPr>
                    <a:spLocks noEditPoints="1"/>
                  </p:cNvSpPr>
                  <p:nvPr/>
                </p:nvSpPr>
                <p:spPr bwMode="auto">
                  <a:xfrm>
                    <a:off x="3281782" y="1352338"/>
                    <a:ext cx="2739188" cy="2732165"/>
                  </a:xfrm>
                  <a:custGeom>
                    <a:avLst/>
                    <a:gdLst>
                      <a:gd name="T0" fmla="*/ 172 w 1742"/>
                      <a:gd name="T1" fmla="*/ 864 h 1738"/>
                      <a:gd name="T2" fmla="*/ 868 w 1742"/>
                      <a:gd name="T3" fmla="*/ 168 h 1738"/>
                      <a:gd name="T4" fmla="*/ 869 w 1742"/>
                      <a:gd name="T5" fmla="*/ 168 h 1738"/>
                      <a:gd name="T6" fmla="*/ 1565 w 1742"/>
                      <a:gd name="T7" fmla="*/ 864 h 1738"/>
                      <a:gd name="T8" fmla="*/ 869 w 1742"/>
                      <a:gd name="T9" fmla="*/ 1561 h 1738"/>
                      <a:gd name="T10" fmla="*/ 868 w 1742"/>
                      <a:gd name="T11" fmla="*/ 1561 h 1738"/>
                      <a:gd name="T12" fmla="*/ 172 w 1742"/>
                      <a:gd name="T13" fmla="*/ 864 h 1738"/>
                      <a:gd name="T14" fmla="*/ 868 w 1742"/>
                      <a:gd name="T15" fmla="*/ 122 h 1738"/>
                      <a:gd name="T16" fmla="*/ 867 w 1742"/>
                      <a:gd name="T17" fmla="*/ 123 h 1738"/>
                      <a:gd name="T18" fmla="*/ 721 w 1742"/>
                      <a:gd name="T19" fmla="*/ 2 h 1738"/>
                      <a:gd name="T20" fmla="*/ 626 w 1742"/>
                      <a:gd name="T21" fmla="*/ 165 h 1738"/>
                      <a:gd name="T22" fmla="*/ 450 w 1742"/>
                      <a:gd name="T23" fmla="*/ 97 h 1738"/>
                      <a:gd name="T24" fmla="*/ 413 w 1742"/>
                      <a:gd name="T25" fmla="*/ 283 h 1738"/>
                      <a:gd name="T26" fmla="*/ 223 w 1742"/>
                      <a:gd name="T27" fmla="*/ 276 h 1738"/>
                      <a:gd name="T28" fmla="*/ 249 w 1742"/>
                      <a:gd name="T29" fmla="*/ 463 h 1738"/>
                      <a:gd name="T30" fmla="*/ 69 w 1742"/>
                      <a:gd name="T31" fmla="*/ 519 h 1738"/>
                      <a:gd name="T32" fmla="*/ 152 w 1742"/>
                      <a:gd name="T33" fmla="*/ 687 h 1738"/>
                      <a:gd name="T34" fmla="*/ 0 w 1742"/>
                      <a:gd name="T35" fmla="*/ 797 h 1738"/>
                      <a:gd name="T36" fmla="*/ 134 w 1742"/>
                      <a:gd name="T37" fmla="*/ 930 h 1738"/>
                      <a:gd name="T38" fmla="*/ 26 w 1742"/>
                      <a:gd name="T39" fmla="*/ 1085 h 1738"/>
                      <a:gd name="T40" fmla="*/ 196 w 1742"/>
                      <a:gd name="T41" fmla="*/ 1165 h 1738"/>
                      <a:gd name="T42" fmla="*/ 143 w 1742"/>
                      <a:gd name="T43" fmla="*/ 1348 h 1738"/>
                      <a:gd name="T44" fmla="*/ 331 w 1742"/>
                      <a:gd name="T45" fmla="*/ 1369 h 1738"/>
                      <a:gd name="T46" fmla="*/ 339 w 1742"/>
                      <a:gd name="T47" fmla="*/ 1557 h 1738"/>
                      <a:gd name="T48" fmla="*/ 524 w 1742"/>
                      <a:gd name="T49" fmla="*/ 1517 h 1738"/>
                      <a:gd name="T50" fmla="*/ 594 w 1742"/>
                      <a:gd name="T51" fmla="*/ 1693 h 1738"/>
                      <a:gd name="T52" fmla="*/ 755 w 1742"/>
                      <a:gd name="T53" fmla="*/ 1594 h 1738"/>
                      <a:gd name="T54" fmla="*/ 868 w 1742"/>
                      <a:gd name="T55" fmla="*/ 1726 h 1738"/>
                      <a:gd name="T56" fmla="*/ 878 w 1742"/>
                      <a:gd name="T57" fmla="*/ 1738 h 1738"/>
                      <a:gd name="T58" fmla="*/ 999 w 1742"/>
                      <a:gd name="T59" fmla="*/ 1593 h 1738"/>
                      <a:gd name="T60" fmla="*/ 1162 w 1742"/>
                      <a:gd name="T61" fmla="*/ 1688 h 1738"/>
                      <a:gd name="T62" fmla="*/ 1228 w 1742"/>
                      <a:gd name="T63" fmla="*/ 1512 h 1738"/>
                      <a:gd name="T64" fmla="*/ 1413 w 1742"/>
                      <a:gd name="T65" fmla="*/ 1550 h 1738"/>
                      <a:gd name="T66" fmla="*/ 1420 w 1742"/>
                      <a:gd name="T67" fmla="*/ 1361 h 1738"/>
                      <a:gd name="T68" fmla="*/ 1607 w 1742"/>
                      <a:gd name="T69" fmla="*/ 1337 h 1738"/>
                      <a:gd name="T70" fmla="*/ 1551 w 1742"/>
                      <a:gd name="T71" fmla="*/ 1156 h 1738"/>
                      <a:gd name="T72" fmla="*/ 1720 w 1742"/>
                      <a:gd name="T73" fmla="*/ 1073 h 1738"/>
                      <a:gd name="T74" fmla="*/ 1610 w 1742"/>
                      <a:gd name="T75" fmla="*/ 919 h 1738"/>
                      <a:gd name="T76" fmla="*/ 1742 w 1742"/>
                      <a:gd name="T77" fmla="*/ 786 h 1738"/>
                      <a:gd name="T78" fmla="*/ 1588 w 1742"/>
                      <a:gd name="T79" fmla="*/ 677 h 1738"/>
                      <a:gd name="T80" fmla="*/ 1669 w 1742"/>
                      <a:gd name="T81" fmla="*/ 507 h 1738"/>
                      <a:gd name="T82" fmla="*/ 1488 w 1742"/>
                      <a:gd name="T83" fmla="*/ 455 h 1738"/>
                      <a:gd name="T84" fmla="*/ 1511 w 1742"/>
                      <a:gd name="T85" fmla="*/ 266 h 1738"/>
                      <a:gd name="T86" fmla="*/ 1321 w 1742"/>
                      <a:gd name="T87" fmla="*/ 276 h 1738"/>
                      <a:gd name="T88" fmla="*/ 1282 w 1742"/>
                      <a:gd name="T89" fmla="*/ 91 h 1738"/>
                      <a:gd name="T90" fmla="*/ 1107 w 1742"/>
                      <a:gd name="T91" fmla="*/ 162 h 1738"/>
                      <a:gd name="T92" fmla="*/ 1009 w 1742"/>
                      <a:gd name="T93" fmla="*/ 0 h 1738"/>
                      <a:gd name="T94" fmla="*/ 868 w 1742"/>
                      <a:gd name="T95" fmla="*/ 122 h 173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</a:cxnLst>
                    <a:rect l="0" t="0" r="r" b="b"/>
                    <a:pathLst>
                      <a:path w="1742" h="1738">
                        <a:moveTo>
                          <a:pt x="172" y="864"/>
                        </a:moveTo>
                        <a:cubicBezTo>
                          <a:pt x="172" y="481"/>
                          <a:pt x="484" y="169"/>
                          <a:pt x="868" y="168"/>
                        </a:cubicBezTo>
                        <a:cubicBezTo>
                          <a:pt x="869" y="168"/>
                          <a:pt x="869" y="168"/>
                          <a:pt x="869" y="168"/>
                        </a:cubicBezTo>
                        <a:cubicBezTo>
                          <a:pt x="1254" y="168"/>
                          <a:pt x="1565" y="480"/>
                          <a:pt x="1565" y="864"/>
                        </a:cubicBezTo>
                        <a:cubicBezTo>
                          <a:pt x="1565" y="1248"/>
                          <a:pt x="1254" y="1561"/>
                          <a:pt x="869" y="1561"/>
                        </a:cubicBezTo>
                        <a:cubicBezTo>
                          <a:pt x="868" y="1561"/>
                          <a:pt x="868" y="1561"/>
                          <a:pt x="868" y="1561"/>
                        </a:cubicBezTo>
                        <a:cubicBezTo>
                          <a:pt x="484" y="1560"/>
                          <a:pt x="172" y="1248"/>
                          <a:pt x="172" y="864"/>
                        </a:cubicBezTo>
                        <a:close/>
                        <a:moveTo>
                          <a:pt x="868" y="122"/>
                        </a:moveTo>
                        <a:cubicBezTo>
                          <a:pt x="867" y="123"/>
                          <a:pt x="867" y="123"/>
                          <a:pt x="867" y="123"/>
                        </a:cubicBezTo>
                        <a:cubicBezTo>
                          <a:pt x="721" y="2"/>
                          <a:pt x="721" y="2"/>
                          <a:pt x="721" y="2"/>
                        </a:cubicBezTo>
                        <a:cubicBezTo>
                          <a:pt x="626" y="165"/>
                          <a:pt x="626" y="165"/>
                          <a:pt x="626" y="165"/>
                        </a:cubicBezTo>
                        <a:cubicBezTo>
                          <a:pt x="450" y="97"/>
                          <a:pt x="450" y="97"/>
                          <a:pt x="450" y="97"/>
                        </a:cubicBezTo>
                        <a:cubicBezTo>
                          <a:pt x="413" y="283"/>
                          <a:pt x="413" y="283"/>
                          <a:pt x="413" y="283"/>
                        </a:cubicBezTo>
                        <a:cubicBezTo>
                          <a:pt x="223" y="276"/>
                          <a:pt x="223" y="276"/>
                          <a:pt x="223" y="276"/>
                        </a:cubicBezTo>
                        <a:cubicBezTo>
                          <a:pt x="249" y="463"/>
                          <a:pt x="249" y="463"/>
                          <a:pt x="249" y="463"/>
                        </a:cubicBezTo>
                        <a:cubicBezTo>
                          <a:pt x="69" y="519"/>
                          <a:pt x="69" y="519"/>
                          <a:pt x="69" y="519"/>
                        </a:cubicBezTo>
                        <a:cubicBezTo>
                          <a:pt x="152" y="687"/>
                          <a:pt x="152" y="687"/>
                          <a:pt x="152" y="687"/>
                        </a:cubicBezTo>
                        <a:cubicBezTo>
                          <a:pt x="0" y="797"/>
                          <a:pt x="0" y="797"/>
                          <a:pt x="0" y="797"/>
                        </a:cubicBezTo>
                        <a:cubicBezTo>
                          <a:pt x="134" y="930"/>
                          <a:pt x="134" y="930"/>
                          <a:pt x="134" y="930"/>
                        </a:cubicBezTo>
                        <a:cubicBezTo>
                          <a:pt x="26" y="1085"/>
                          <a:pt x="26" y="1085"/>
                          <a:pt x="26" y="1085"/>
                        </a:cubicBezTo>
                        <a:cubicBezTo>
                          <a:pt x="196" y="1165"/>
                          <a:pt x="196" y="1165"/>
                          <a:pt x="196" y="1165"/>
                        </a:cubicBezTo>
                        <a:cubicBezTo>
                          <a:pt x="143" y="1348"/>
                          <a:pt x="143" y="1348"/>
                          <a:pt x="143" y="1348"/>
                        </a:cubicBezTo>
                        <a:cubicBezTo>
                          <a:pt x="331" y="1369"/>
                          <a:pt x="331" y="1369"/>
                          <a:pt x="331" y="1369"/>
                        </a:cubicBezTo>
                        <a:cubicBezTo>
                          <a:pt x="339" y="1557"/>
                          <a:pt x="339" y="1557"/>
                          <a:pt x="339" y="1557"/>
                        </a:cubicBezTo>
                        <a:cubicBezTo>
                          <a:pt x="524" y="1517"/>
                          <a:pt x="524" y="1517"/>
                          <a:pt x="524" y="1517"/>
                        </a:cubicBezTo>
                        <a:cubicBezTo>
                          <a:pt x="594" y="1693"/>
                          <a:pt x="594" y="1693"/>
                          <a:pt x="594" y="1693"/>
                        </a:cubicBezTo>
                        <a:cubicBezTo>
                          <a:pt x="755" y="1594"/>
                          <a:pt x="755" y="1594"/>
                          <a:pt x="755" y="1594"/>
                        </a:cubicBezTo>
                        <a:cubicBezTo>
                          <a:pt x="868" y="1726"/>
                          <a:pt x="868" y="1726"/>
                          <a:pt x="868" y="1726"/>
                        </a:cubicBezTo>
                        <a:cubicBezTo>
                          <a:pt x="878" y="1738"/>
                          <a:pt x="878" y="1738"/>
                          <a:pt x="878" y="1738"/>
                        </a:cubicBezTo>
                        <a:cubicBezTo>
                          <a:pt x="999" y="1593"/>
                          <a:pt x="999" y="1593"/>
                          <a:pt x="999" y="1593"/>
                        </a:cubicBezTo>
                        <a:cubicBezTo>
                          <a:pt x="1162" y="1688"/>
                          <a:pt x="1162" y="1688"/>
                          <a:pt x="1162" y="1688"/>
                        </a:cubicBezTo>
                        <a:cubicBezTo>
                          <a:pt x="1228" y="1512"/>
                          <a:pt x="1228" y="1512"/>
                          <a:pt x="1228" y="1512"/>
                        </a:cubicBezTo>
                        <a:cubicBezTo>
                          <a:pt x="1413" y="1550"/>
                          <a:pt x="1413" y="1550"/>
                          <a:pt x="1413" y="1550"/>
                        </a:cubicBezTo>
                        <a:cubicBezTo>
                          <a:pt x="1420" y="1361"/>
                          <a:pt x="1420" y="1361"/>
                          <a:pt x="1420" y="1361"/>
                        </a:cubicBezTo>
                        <a:cubicBezTo>
                          <a:pt x="1607" y="1337"/>
                          <a:pt x="1607" y="1337"/>
                          <a:pt x="1607" y="1337"/>
                        </a:cubicBezTo>
                        <a:cubicBezTo>
                          <a:pt x="1551" y="1156"/>
                          <a:pt x="1551" y="1156"/>
                          <a:pt x="1551" y="1156"/>
                        </a:cubicBezTo>
                        <a:cubicBezTo>
                          <a:pt x="1720" y="1073"/>
                          <a:pt x="1720" y="1073"/>
                          <a:pt x="1720" y="1073"/>
                        </a:cubicBezTo>
                        <a:cubicBezTo>
                          <a:pt x="1610" y="919"/>
                          <a:pt x="1610" y="919"/>
                          <a:pt x="1610" y="919"/>
                        </a:cubicBezTo>
                        <a:cubicBezTo>
                          <a:pt x="1742" y="786"/>
                          <a:pt x="1742" y="786"/>
                          <a:pt x="1742" y="786"/>
                        </a:cubicBezTo>
                        <a:cubicBezTo>
                          <a:pt x="1588" y="677"/>
                          <a:pt x="1588" y="677"/>
                          <a:pt x="1588" y="677"/>
                        </a:cubicBezTo>
                        <a:cubicBezTo>
                          <a:pt x="1669" y="507"/>
                          <a:pt x="1669" y="507"/>
                          <a:pt x="1669" y="507"/>
                        </a:cubicBezTo>
                        <a:cubicBezTo>
                          <a:pt x="1488" y="455"/>
                          <a:pt x="1488" y="455"/>
                          <a:pt x="1488" y="455"/>
                        </a:cubicBezTo>
                        <a:cubicBezTo>
                          <a:pt x="1511" y="266"/>
                          <a:pt x="1511" y="266"/>
                          <a:pt x="1511" y="266"/>
                        </a:cubicBezTo>
                        <a:cubicBezTo>
                          <a:pt x="1321" y="276"/>
                          <a:pt x="1321" y="276"/>
                          <a:pt x="1321" y="276"/>
                        </a:cubicBezTo>
                        <a:cubicBezTo>
                          <a:pt x="1282" y="91"/>
                          <a:pt x="1282" y="91"/>
                          <a:pt x="1282" y="91"/>
                        </a:cubicBezTo>
                        <a:cubicBezTo>
                          <a:pt x="1107" y="162"/>
                          <a:pt x="1107" y="162"/>
                          <a:pt x="1107" y="162"/>
                        </a:cubicBezTo>
                        <a:cubicBezTo>
                          <a:pt x="1009" y="0"/>
                          <a:pt x="1009" y="0"/>
                          <a:pt x="1009" y="0"/>
                        </a:cubicBezTo>
                        <a:cubicBezTo>
                          <a:pt x="868" y="122"/>
                          <a:pt x="868" y="122"/>
                          <a:pt x="868" y="122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lIns="121920" tIns="60960" rIns="121920" bIns="60960"/>
                  <a:lstStyle/>
                  <a:p>
                    <a:pPr defTabSz="914377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2400">
                      <a:latin typeface="+mn-lt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5" name="Freeform 8"/>
                  <p:cNvSpPr>
                    <a:spLocks noEditPoints="1"/>
                  </p:cNvSpPr>
                  <p:nvPr/>
                </p:nvSpPr>
                <p:spPr bwMode="auto">
                  <a:xfrm>
                    <a:off x="3551114" y="1615817"/>
                    <a:ext cx="2194790" cy="2188024"/>
                  </a:xfrm>
                  <a:custGeom>
                    <a:avLst/>
                    <a:gdLst>
                      <a:gd name="T0" fmla="*/ 0 w 1393"/>
                      <a:gd name="T1" fmla="*/ 696 h 1393"/>
                      <a:gd name="T2" fmla="*/ 696 w 1393"/>
                      <a:gd name="T3" fmla="*/ 1393 h 1393"/>
                      <a:gd name="T4" fmla="*/ 697 w 1393"/>
                      <a:gd name="T5" fmla="*/ 1393 h 1393"/>
                      <a:gd name="T6" fmla="*/ 1393 w 1393"/>
                      <a:gd name="T7" fmla="*/ 696 h 1393"/>
                      <a:gd name="T8" fmla="*/ 697 w 1393"/>
                      <a:gd name="T9" fmla="*/ 0 h 1393"/>
                      <a:gd name="T10" fmla="*/ 696 w 1393"/>
                      <a:gd name="T11" fmla="*/ 0 h 1393"/>
                      <a:gd name="T12" fmla="*/ 0 w 1393"/>
                      <a:gd name="T13" fmla="*/ 696 h 1393"/>
                      <a:gd name="T14" fmla="*/ 696 w 1393"/>
                      <a:gd name="T15" fmla="*/ 1333 h 1393"/>
                      <a:gd name="T16" fmla="*/ 60 w 1393"/>
                      <a:gd name="T17" fmla="*/ 696 h 1393"/>
                      <a:gd name="T18" fmla="*/ 696 w 1393"/>
                      <a:gd name="T19" fmla="*/ 58 h 1393"/>
                      <a:gd name="T20" fmla="*/ 697 w 1393"/>
                      <a:gd name="T21" fmla="*/ 58 h 1393"/>
                      <a:gd name="T22" fmla="*/ 1335 w 1393"/>
                      <a:gd name="T23" fmla="*/ 696 h 1393"/>
                      <a:gd name="T24" fmla="*/ 697 w 1393"/>
                      <a:gd name="T25" fmla="*/ 1333 h 1393"/>
                      <a:gd name="T26" fmla="*/ 696 w 1393"/>
                      <a:gd name="T27" fmla="*/ 1333 h 13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1393" h="1393">
                        <a:moveTo>
                          <a:pt x="0" y="696"/>
                        </a:moveTo>
                        <a:cubicBezTo>
                          <a:pt x="0" y="1080"/>
                          <a:pt x="312" y="1392"/>
                          <a:pt x="696" y="1393"/>
                        </a:cubicBezTo>
                        <a:cubicBezTo>
                          <a:pt x="697" y="1393"/>
                          <a:pt x="697" y="1393"/>
                          <a:pt x="697" y="1393"/>
                        </a:cubicBezTo>
                        <a:cubicBezTo>
                          <a:pt x="1082" y="1393"/>
                          <a:pt x="1393" y="1080"/>
                          <a:pt x="1393" y="696"/>
                        </a:cubicBezTo>
                        <a:cubicBezTo>
                          <a:pt x="1393" y="312"/>
                          <a:pt x="1082" y="0"/>
                          <a:pt x="697" y="0"/>
                        </a:cubicBezTo>
                        <a:cubicBezTo>
                          <a:pt x="696" y="0"/>
                          <a:pt x="696" y="0"/>
                          <a:pt x="696" y="0"/>
                        </a:cubicBezTo>
                        <a:cubicBezTo>
                          <a:pt x="312" y="1"/>
                          <a:pt x="0" y="313"/>
                          <a:pt x="0" y="696"/>
                        </a:cubicBezTo>
                        <a:close/>
                        <a:moveTo>
                          <a:pt x="696" y="1333"/>
                        </a:moveTo>
                        <a:cubicBezTo>
                          <a:pt x="344" y="1333"/>
                          <a:pt x="60" y="1048"/>
                          <a:pt x="60" y="696"/>
                        </a:cubicBezTo>
                        <a:cubicBezTo>
                          <a:pt x="60" y="345"/>
                          <a:pt x="344" y="59"/>
                          <a:pt x="696" y="58"/>
                        </a:cubicBezTo>
                        <a:cubicBezTo>
                          <a:pt x="697" y="58"/>
                          <a:pt x="697" y="58"/>
                          <a:pt x="697" y="58"/>
                        </a:cubicBezTo>
                        <a:cubicBezTo>
                          <a:pt x="1048" y="58"/>
                          <a:pt x="1335" y="345"/>
                          <a:pt x="1335" y="696"/>
                        </a:cubicBezTo>
                        <a:cubicBezTo>
                          <a:pt x="1335" y="1048"/>
                          <a:pt x="1048" y="1333"/>
                          <a:pt x="697" y="1333"/>
                        </a:cubicBezTo>
                        <a:cubicBezTo>
                          <a:pt x="696" y="1333"/>
                          <a:pt x="696" y="1333"/>
                          <a:pt x="696" y="1333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txBody>
                  <a:bodyPr lIns="121920" tIns="60960" rIns="121920" bIns="60960"/>
                  <a:lstStyle/>
                  <a:p>
                    <a:pPr defTabSz="914377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2400">
                      <a:latin typeface="+mn-lt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6" name="Freeform 9"/>
                  <p:cNvSpPr>
                    <a:spLocks noEditPoints="1"/>
                  </p:cNvSpPr>
                  <p:nvPr/>
                </p:nvSpPr>
                <p:spPr bwMode="auto">
                  <a:xfrm>
                    <a:off x="3648535" y="1707462"/>
                    <a:ext cx="1999949" cy="1999005"/>
                  </a:xfrm>
                  <a:custGeom>
                    <a:avLst/>
                    <a:gdLst>
                      <a:gd name="T0" fmla="*/ 28 w 1275"/>
                      <a:gd name="T1" fmla="*/ 638 h 1275"/>
                      <a:gd name="T2" fmla="*/ 636 w 1275"/>
                      <a:gd name="T3" fmla="*/ 30 h 1275"/>
                      <a:gd name="T4" fmla="*/ 637 w 1275"/>
                      <a:gd name="T5" fmla="*/ 30 h 1275"/>
                      <a:gd name="T6" fmla="*/ 1245 w 1275"/>
                      <a:gd name="T7" fmla="*/ 638 h 1275"/>
                      <a:gd name="T8" fmla="*/ 637 w 1275"/>
                      <a:gd name="T9" fmla="*/ 1247 h 1275"/>
                      <a:gd name="T10" fmla="*/ 636 w 1275"/>
                      <a:gd name="T11" fmla="*/ 1247 h 1275"/>
                      <a:gd name="T12" fmla="*/ 28 w 1275"/>
                      <a:gd name="T13" fmla="*/ 638 h 1275"/>
                      <a:gd name="T14" fmla="*/ 636 w 1275"/>
                      <a:gd name="T15" fmla="*/ 0 h 1275"/>
                      <a:gd name="T16" fmla="*/ 0 w 1275"/>
                      <a:gd name="T17" fmla="*/ 638 h 1275"/>
                      <a:gd name="T18" fmla="*/ 636 w 1275"/>
                      <a:gd name="T19" fmla="*/ 1275 h 1275"/>
                      <a:gd name="T20" fmla="*/ 637 w 1275"/>
                      <a:gd name="T21" fmla="*/ 1275 h 1275"/>
                      <a:gd name="T22" fmla="*/ 1275 w 1275"/>
                      <a:gd name="T23" fmla="*/ 638 h 1275"/>
                      <a:gd name="T24" fmla="*/ 637 w 1275"/>
                      <a:gd name="T25" fmla="*/ 0 h 1275"/>
                      <a:gd name="T26" fmla="*/ 636 w 1275"/>
                      <a:gd name="T27" fmla="*/ 0 h 127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1275" h="1275">
                        <a:moveTo>
                          <a:pt x="28" y="638"/>
                        </a:moveTo>
                        <a:cubicBezTo>
                          <a:pt x="28" y="304"/>
                          <a:pt x="301" y="31"/>
                          <a:pt x="636" y="30"/>
                        </a:cubicBezTo>
                        <a:cubicBezTo>
                          <a:pt x="637" y="30"/>
                          <a:pt x="637" y="30"/>
                          <a:pt x="637" y="30"/>
                        </a:cubicBezTo>
                        <a:cubicBezTo>
                          <a:pt x="973" y="30"/>
                          <a:pt x="1245" y="302"/>
                          <a:pt x="1245" y="638"/>
                        </a:cubicBezTo>
                        <a:cubicBezTo>
                          <a:pt x="1245" y="974"/>
                          <a:pt x="973" y="1247"/>
                          <a:pt x="637" y="1247"/>
                        </a:cubicBezTo>
                        <a:cubicBezTo>
                          <a:pt x="636" y="1247"/>
                          <a:pt x="636" y="1247"/>
                          <a:pt x="636" y="1247"/>
                        </a:cubicBezTo>
                        <a:cubicBezTo>
                          <a:pt x="301" y="1245"/>
                          <a:pt x="28" y="973"/>
                          <a:pt x="28" y="638"/>
                        </a:cubicBezTo>
                        <a:close/>
                        <a:moveTo>
                          <a:pt x="636" y="0"/>
                        </a:moveTo>
                        <a:cubicBezTo>
                          <a:pt x="284" y="1"/>
                          <a:pt x="0" y="287"/>
                          <a:pt x="0" y="638"/>
                        </a:cubicBezTo>
                        <a:cubicBezTo>
                          <a:pt x="0" y="990"/>
                          <a:pt x="284" y="1275"/>
                          <a:pt x="636" y="1275"/>
                        </a:cubicBezTo>
                        <a:cubicBezTo>
                          <a:pt x="637" y="1275"/>
                          <a:pt x="637" y="1275"/>
                          <a:pt x="637" y="1275"/>
                        </a:cubicBezTo>
                        <a:cubicBezTo>
                          <a:pt x="988" y="1275"/>
                          <a:pt x="1275" y="990"/>
                          <a:pt x="1275" y="638"/>
                        </a:cubicBezTo>
                        <a:cubicBezTo>
                          <a:pt x="1275" y="287"/>
                          <a:pt x="988" y="0"/>
                          <a:pt x="637" y="0"/>
                        </a:cubicBezTo>
                        <a:cubicBezTo>
                          <a:pt x="636" y="0"/>
                          <a:pt x="636" y="0"/>
                          <a:pt x="636" y="0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85000"/>
                    </a:schemeClr>
                  </a:solidFill>
                  <a:ln>
                    <a:noFill/>
                  </a:ln>
                </p:spPr>
                <p:txBody>
                  <a:bodyPr lIns="121920" tIns="60960" rIns="121920" bIns="60960"/>
                  <a:lstStyle/>
                  <a:p>
                    <a:pPr defTabSz="914377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2400">
                      <a:latin typeface="+mn-lt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9276" name="Freeform 10"/>
                  <p:cNvSpPr>
                    <a:spLocks/>
                  </p:cNvSpPr>
                  <p:nvPr/>
                </p:nvSpPr>
                <p:spPr bwMode="auto">
                  <a:xfrm>
                    <a:off x="3690938" y="1752600"/>
                    <a:ext cx="955675" cy="1911350"/>
                  </a:xfrm>
                  <a:custGeom>
                    <a:avLst/>
                    <a:gdLst>
                      <a:gd name="T0" fmla="*/ 0 w 608"/>
                      <a:gd name="T1" fmla="*/ 954890 h 1217"/>
                      <a:gd name="T2" fmla="*/ 955675 w 608"/>
                      <a:gd name="T3" fmla="*/ 1911350 h 1217"/>
                      <a:gd name="T4" fmla="*/ 955675 w 608"/>
                      <a:gd name="T5" fmla="*/ 1887792 h 1217"/>
                      <a:gd name="T6" fmla="*/ 25149 w 608"/>
                      <a:gd name="T7" fmla="*/ 954890 h 1217"/>
                      <a:gd name="T8" fmla="*/ 955675 w 608"/>
                      <a:gd name="T9" fmla="*/ 21988 h 1217"/>
                      <a:gd name="T10" fmla="*/ 955675 w 608"/>
                      <a:gd name="T11" fmla="*/ 0 h 1217"/>
                      <a:gd name="T12" fmla="*/ 0 w 608"/>
                      <a:gd name="T13" fmla="*/ 954890 h 1217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608" h="1217">
                        <a:moveTo>
                          <a:pt x="0" y="608"/>
                        </a:moveTo>
                        <a:cubicBezTo>
                          <a:pt x="0" y="943"/>
                          <a:pt x="273" y="1215"/>
                          <a:pt x="608" y="1217"/>
                        </a:cubicBezTo>
                        <a:cubicBezTo>
                          <a:pt x="608" y="1202"/>
                          <a:pt x="608" y="1202"/>
                          <a:pt x="608" y="1202"/>
                        </a:cubicBezTo>
                        <a:cubicBezTo>
                          <a:pt x="281" y="1201"/>
                          <a:pt x="16" y="936"/>
                          <a:pt x="16" y="608"/>
                        </a:cubicBezTo>
                        <a:cubicBezTo>
                          <a:pt x="16" y="281"/>
                          <a:pt x="281" y="15"/>
                          <a:pt x="608" y="14"/>
                        </a:cubicBezTo>
                        <a:cubicBezTo>
                          <a:pt x="608" y="0"/>
                          <a:pt x="608" y="0"/>
                          <a:pt x="608" y="0"/>
                        </a:cubicBezTo>
                        <a:cubicBezTo>
                          <a:pt x="273" y="1"/>
                          <a:pt x="0" y="274"/>
                          <a:pt x="0" y="608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lIns="121920" tIns="60960" rIns="121920" bIns="60960"/>
                  <a:lstStyle/>
                  <a:p>
                    <a:endParaRPr lang="zh-CN" altLang="en-US">
                      <a:latin typeface="+mn-lt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9277" name="Freeform 11"/>
                  <p:cNvSpPr>
                    <a:spLocks noEditPoints="1"/>
                  </p:cNvSpPr>
                  <p:nvPr/>
                </p:nvSpPr>
                <p:spPr bwMode="auto">
                  <a:xfrm>
                    <a:off x="3716338" y="1752600"/>
                    <a:ext cx="1887537" cy="1911350"/>
                  </a:xfrm>
                  <a:custGeom>
                    <a:avLst/>
                    <a:gdLst>
                      <a:gd name="T0" fmla="*/ 22003 w 1201"/>
                      <a:gd name="T1" fmla="*/ 954890 h 1217"/>
                      <a:gd name="T2" fmla="*/ 930410 w 1201"/>
                      <a:gd name="T3" fmla="*/ 45546 h 1217"/>
                      <a:gd name="T4" fmla="*/ 931981 w 1201"/>
                      <a:gd name="T5" fmla="*/ 45546 h 1217"/>
                      <a:gd name="T6" fmla="*/ 1841960 w 1201"/>
                      <a:gd name="T7" fmla="*/ 954890 h 1217"/>
                      <a:gd name="T8" fmla="*/ 931981 w 1201"/>
                      <a:gd name="T9" fmla="*/ 1864234 h 1217"/>
                      <a:gd name="T10" fmla="*/ 930410 w 1201"/>
                      <a:gd name="T11" fmla="*/ 1864234 h 1217"/>
                      <a:gd name="T12" fmla="*/ 22003 w 1201"/>
                      <a:gd name="T13" fmla="*/ 954890 h 1217"/>
                      <a:gd name="T14" fmla="*/ 930410 w 1201"/>
                      <a:gd name="T15" fmla="*/ 21988 h 1217"/>
                      <a:gd name="T16" fmla="*/ 0 w 1201"/>
                      <a:gd name="T17" fmla="*/ 954890 h 1217"/>
                      <a:gd name="T18" fmla="*/ 930410 w 1201"/>
                      <a:gd name="T19" fmla="*/ 1887792 h 1217"/>
                      <a:gd name="T20" fmla="*/ 930410 w 1201"/>
                      <a:gd name="T21" fmla="*/ 1911350 h 1217"/>
                      <a:gd name="T22" fmla="*/ 931981 w 1201"/>
                      <a:gd name="T23" fmla="*/ 1911350 h 1217"/>
                      <a:gd name="T24" fmla="*/ 1887537 w 1201"/>
                      <a:gd name="T25" fmla="*/ 954890 h 1217"/>
                      <a:gd name="T26" fmla="*/ 931981 w 1201"/>
                      <a:gd name="T27" fmla="*/ 0 h 1217"/>
                      <a:gd name="T28" fmla="*/ 930410 w 1201"/>
                      <a:gd name="T29" fmla="*/ 0 h 1217"/>
                      <a:gd name="T30" fmla="*/ 930410 w 1201"/>
                      <a:gd name="T31" fmla="*/ 21988 h 1217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0" t="0" r="r" b="b"/>
                    <a:pathLst>
                      <a:path w="1201" h="1217">
                        <a:moveTo>
                          <a:pt x="14" y="608"/>
                        </a:moveTo>
                        <a:cubicBezTo>
                          <a:pt x="14" y="289"/>
                          <a:pt x="273" y="29"/>
                          <a:pt x="592" y="29"/>
                        </a:cubicBezTo>
                        <a:cubicBezTo>
                          <a:pt x="593" y="29"/>
                          <a:pt x="593" y="29"/>
                          <a:pt x="593" y="29"/>
                        </a:cubicBezTo>
                        <a:cubicBezTo>
                          <a:pt x="913" y="29"/>
                          <a:pt x="1172" y="288"/>
                          <a:pt x="1172" y="608"/>
                        </a:cubicBezTo>
                        <a:cubicBezTo>
                          <a:pt x="1172" y="929"/>
                          <a:pt x="913" y="1187"/>
                          <a:pt x="593" y="1187"/>
                        </a:cubicBezTo>
                        <a:cubicBezTo>
                          <a:pt x="592" y="1187"/>
                          <a:pt x="592" y="1187"/>
                          <a:pt x="592" y="1187"/>
                        </a:cubicBezTo>
                        <a:cubicBezTo>
                          <a:pt x="273" y="1187"/>
                          <a:pt x="14" y="927"/>
                          <a:pt x="14" y="608"/>
                        </a:cubicBezTo>
                        <a:close/>
                        <a:moveTo>
                          <a:pt x="592" y="14"/>
                        </a:moveTo>
                        <a:cubicBezTo>
                          <a:pt x="265" y="15"/>
                          <a:pt x="0" y="281"/>
                          <a:pt x="0" y="608"/>
                        </a:cubicBezTo>
                        <a:cubicBezTo>
                          <a:pt x="0" y="936"/>
                          <a:pt x="265" y="1201"/>
                          <a:pt x="592" y="1202"/>
                        </a:cubicBezTo>
                        <a:cubicBezTo>
                          <a:pt x="592" y="1217"/>
                          <a:pt x="592" y="1217"/>
                          <a:pt x="592" y="1217"/>
                        </a:cubicBezTo>
                        <a:cubicBezTo>
                          <a:pt x="593" y="1217"/>
                          <a:pt x="593" y="1217"/>
                          <a:pt x="593" y="1217"/>
                        </a:cubicBezTo>
                        <a:cubicBezTo>
                          <a:pt x="929" y="1217"/>
                          <a:pt x="1201" y="944"/>
                          <a:pt x="1201" y="608"/>
                        </a:cubicBezTo>
                        <a:cubicBezTo>
                          <a:pt x="1201" y="272"/>
                          <a:pt x="929" y="0"/>
                          <a:pt x="593" y="0"/>
                        </a:cubicBezTo>
                        <a:cubicBezTo>
                          <a:pt x="592" y="0"/>
                          <a:pt x="592" y="0"/>
                          <a:pt x="592" y="0"/>
                        </a:cubicBezTo>
                        <a:cubicBezTo>
                          <a:pt x="592" y="14"/>
                          <a:pt x="592" y="14"/>
                          <a:pt x="592" y="14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lIns="121920" tIns="60960" rIns="121920" bIns="60960"/>
                  <a:lstStyle/>
                  <a:p>
                    <a:endParaRPr lang="zh-CN" altLang="en-US">
                      <a:latin typeface="+mn-lt"/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6" name="Freeform 13"/>
                <p:cNvSpPr>
                  <a:spLocks/>
                </p:cNvSpPr>
                <p:nvPr/>
              </p:nvSpPr>
              <p:spPr bwMode="auto">
                <a:xfrm>
                  <a:off x="6194195" y="3613104"/>
                  <a:ext cx="1214867" cy="1214299"/>
                </a:xfrm>
                <a:custGeom>
                  <a:avLst/>
                  <a:gdLst>
                    <a:gd name="T0" fmla="*/ 580 w 580"/>
                    <a:gd name="T1" fmla="*/ 0 h 579"/>
                    <a:gd name="T2" fmla="*/ 1 w 580"/>
                    <a:gd name="T3" fmla="*/ 579 h 579"/>
                    <a:gd name="T4" fmla="*/ 0 w 580"/>
                    <a:gd name="T5" fmla="*/ 579 h 579"/>
                    <a:gd name="T6" fmla="*/ 0 w 580"/>
                    <a:gd name="T7" fmla="*/ 0 h 579"/>
                    <a:gd name="T8" fmla="*/ 580 w 580"/>
                    <a:gd name="T9" fmla="*/ 0 h 5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0" h="579">
                      <a:moveTo>
                        <a:pt x="580" y="0"/>
                      </a:moveTo>
                      <a:cubicBezTo>
                        <a:pt x="580" y="321"/>
                        <a:pt x="321" y="579"/>
                        <a:pt x="1" y="579"/>
                      </a:cubicBezTo>
                      <a:cubicBezTo>
                        <a:pt x="0" y="579"/>
                        <a:pt x="0" y="579"/>
                        <a:pt x="0" y="579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58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lIns="121920" tIns="60960" rIns="121920" bIns="60960"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400">
                    <a:latin typeface="+mn-lt"/>
                    <a:cs typeface="+mn-ea"/>
                    <a:sym typeface="+mn-lt"/>
                  </a:endParaRPr>
                </a:p>
              </p:txBody>
            </p:sp>
            <p:sp>
              <p:nvSpPr>
                <p:cNvPr id="7" name="Freeform 14"/>
                <p:cNvSpPr>
                  <a:spLocks/>
                </p:cNvSpPr>
                <p:nvPr/>
              </p:nvSpPr>
              <p:spPr bwMode="auto">
                <a:xfrm>
                  <a:off x="4979322" y="2398810"/>
                  <a:ext cx="1214872" cy="1214294"/>
                </a:xfrm>
                <a:custGeom>
                  <a:avLst/>
                  <a:gdLst>
                    <a:gd name="T0" fmla="*/ 0 w 580"/>
                    <a:gd name="T1" fmla="*/ 579 h 579"/>
                    <a:gd name="T2" fmla="*/ 578 w 580"/>
                    <a:gd name="T3" fmla="*/ 0 h 579"/>
                    <a:gd name="T4" fmla="*/ 580 w 580"/>
                    <a:gd name="T5" fmla="*/ 0 h 579"/>
                    <a:gd name="T6" fmla="*/ 580 w 580"/>
                    <a:gd name="T7" fmla="*/ 579 h 579"/>
                    <a:gd name="T8" fmla="*/ 0 w 580"/>
                    <a:gd name="T9" fmla="*/ 579 h 5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0" h="579">
                      <a:moveTo>
                        <a:pt x="0" y="579"/>
                      </a:moveTo>
                      <a:cubicBezTo>
                        <a:pt x="0" y="259"/>
                        <a:pt x="258" y="0"/>
                        <a:pt x="578" y="0"/>
                      </a:cubicBezTo>
                      <a:cubicBezTo>
                        <a:pt x="580" y="0"/>
                        <a:pt x="580" y="0"/>
                        <a:pt x="580" y="0"/>
                      </a:cubicBezTo>
                      <a:cubicBezTo>
                        <a:pt x="580" y="579"/>
                        <a:pt x="580" y="579"/>
                        <a:pt x="580" y="579"/>
                      </a:cubicBezTo>
                      <a:lnTo>
                        <a:pt x="0" y="579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lIns="121920" tIns="60960" rIns="121920" bIns="60960"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400" dirty="0">
                    <a:latin typeface="+mn-lt"/>
                    <a:cs typeface="+mn-ea"/>
                    <a:sym typeface="+mn-lt"/>
                  </a:endParaRPr>
                </a:p>
              </p:txBody>
            </p:sp>
            <p:sp>
              <p:nvSpPr>
                <p:cNvPr id="8" name="Freeform 15"/>
                <p:cNvSpPr>
                  <a:spLocks/>
                </p:cNvSpPr>
                <p:nvPr/>
              </p:nvSpPr>
              <p:spPr bwMode="auto">
                <a:xfrm>
                  <a:off x="4979322" y="3613104"/>
                  <a:ext cx="1214872" cy="1214299"/>
                </a:xfrm>
                <a:custGeom>
                  <a:avLst/>
                  <a:gdLst>
                    <a:gd name="T0" fmla="*/ 0 w 580"/>
                    <a:gd name="T1" fmla="*/ 0 h 579"/>
                    <a:gd name="T2" fmla="*/ 578 w 580"/>
                    <a:gd name="T3" fmla="*/ 579 h 579"/>
                    <a:gd name="T4" fmla="*/ 580 w 580"/>
                    <a:gd name="T5" fmla="*/ 579 h 579"/>
                    <a:gd name="T6" fmla="*/ 580 w 580"/>
                    <a:gd name="T7" fmla="*/ 0 h 579"/>
                    <a:gd name="T8" fmla="*/ 0 w 580"/>
                    <a:gd name="T9" fmla="*/ 0 h 5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0" h="579">
                      <a:moveTo>
                        <a:pt x="0" y="0"/>
                      </a:moveTo>
                      <a:cubicBezTo>
                        <a:pt x="0" y="321"/>
                        <a:pt x="258" y="579"/>
                        <a:pt x="578" y="579"/>
                      </a:cubicBezTo>
                      <a:cubicBezTo>
                        <a:pt x="580" y="579"/>
                        <a:pt x="580" y="579"/>
                        <a:pt x="580" y="579"/>
                      </a:cubicBezTo>
                      <a:cubicBezTo>
                        <a:pt x="580" y="0"/>
                        <a:pt x="580" y="0"/>
                        <a:pt x="580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lIns="121920" tIns="60960" rIns="121920" bIns="60960"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400">
                    <a:latin typeface="+mn-lt"/>
                    <a:cs typeface="+mn-ea"/>
                    <a:sym typeface="+mn-lt"/>
                  </a:endParaRPr>
                </a:p>
              </p:txBody>
            </p:sp>
            <p:sp>
              <p:nvSpPr>
                <p:cNvPr id="9" name="Freeform 12"/>
                <p:cNvSpPr>
                  <a:spLocks/>
                </p:cNvSpPr>
                <p:nvPr/>
              </p:nvSpPr>
              <p:spPr bwMode="auto">
                <a:xfrm>
                  <a:off x="6194195" y="2398810"/>
                  <a:ext cx="1214867" cy="1214294"/>
                </a:xfrm>
                <a:custGeom>
                  <a:avLst/>
                  <a:gdLst>
                    <a:gd name="T0" fmla="*/ 580 w 580"/>
                    <a:gd name="T1" fmla="*/ 579 h 579"/>
                    <a:gd name="T2" fmla="*/ 1 w 580"/>
                    <a:gd name="T3" fmla="*/ 0 h 579"/>
                    <a:gd name="T4" fmla="*/ 0 w 580"/>
                    <a:gd name="T5" fmla="*/ 0 h 579"/>
                    <a:gd name="T6" fmla="*/ 0 w 580"/>
                    <a:gd name="T7" fmla="*/ 579 h 579"/>
                    <a:gd name="T8" fmla="*/ 580 w 580"/>
                    <a:gd name="T9" fmla="*/ 579 h 5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0" h="579">
                      <a:moveTo>
                        <a:pt x="580" y="579"/>
                      </a:moveTo>
                      <a:cubicBezTo>
                        <a:pt x="580" y="259"/>
                        <a:pt x="321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579"/>
                        <a:pt x="0" y="579"/>
                        <a:pt x="0" y="579"/>
                      </a:cubicBezTo>
                      <a:lnTo>
                        <a:pt x="580" y="57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lIns="121920" tIns="60960" rIns="121920" bIns="60960"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400">
                    <a:latin typeface="+mn-lt"/>
                    <a:cs typeface="+mn-ea"/>
                    <a:sym typeface="+mn-lt"/>
                  </a:endParaRPr>
                </a:p>
              </p:txBody>
            </p:sp>
            <p:sp>
              <p:nvSpPr>
                <p:cNvPr id="10" name="Oval 16"/>
                <p:cNvSpPr>
                  <a:spLocks noChangeArrowheads="1"/>
                </p:cNvSpPr>
                <p:nvPr/>
              </p:nvSpPr>
              <p:spPr bwMode="auto">
                <a:xfrm>
                  <a:off x="5605859" y="3025051"/>
                  <a:ext cx="1191948" cy="1191385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txBody>
                <a:bodyPr lIns="121920" tIns="60960" rIns="121920" bIns="60960"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400">
                    <a:latin typeface="+mn-lt"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37" name="TextBox 36"/>
              <p:cNvSpPr txBox="1"/>
              <p:nvPr/>
            </p:nvSpPr>
            <p:spPr>
              <a:xfrm>
                <a:off x="4707079" y="3567512"/>
                <a:ext cx="1569687" cy="50760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 defTabSz="914377" eaLnBrk="1" fontAlgn="auto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cs typeface="+mn-ea"/>
                    <a:sym typeface="+mn-lt"/>
                  </a:rPr>
                  <a:t>输入你的标题</a:t>
                </a:r>
              </a:p>
            </p:txBody>
          </p:sp>
        </p:grpSp>
        <p:grpSp>
          <p:nvGrpSpPr>
            <p:cNvPr id="9251" name="Group 66"/>
            <p:cNvGrpSpPr>
              <a:grpSpLocks/>
            </p:cNvGrpSpPr>
            <p:nvPr/>
          </p:nvGrpSpPr>
          <p:grpSpPr bwMode="auto">
            <a:xfrm>
              <a:off x="6630729" y="3688641"/>
              <a:ext cx="3473752" cy="1492623"/>
              <a:chOff x="1599036" y="3511306"/>
              <a:chExt cx="3473752" cy="1492623"/>
            </a:xfrm>
          </p:grpSpPr>
          <p:grpSp>
            <p:nvGrpSpPr>
              <p:cNvPr id="9252" name="Group 67"/>
              <p:cNvGrpSpPr>
                <a:grpSpLocks/>
              </p:cNvGrpSpPr>
              <p:nvPr/>
            </p:nvGrpSpPr>
            <p:grpSpPr bwMode="auto">
              <a:xfrm>
                <a:off x="1900598" y="3511306"/>
                <a:ext cx="3172190" cy="1492623"/>
                <a:chOff x="1900598" y="3578541"/>
                <a:chExt cx="3304598" cy="1492623"/>
              </a:xfrm>
            </p:grpSpPr>
            <p:sp>
              <p:nvSpPr>
                <p:cNvPr id="74" name="Rectangle 73"/>
                <p:cNvSpPr/>
                <p:nvPr/>
              </p:nvSpPr>
              <p:spPr>
                <a:xfrm>
                  <a:off x="1900921" y="3578007"/>
                  <a:ext cx="3304275" cy="268165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75" name="Rectangle 74"/>
                <p:cNvSpPr/>
                <p:nvPr/>
              </p:nvSpPr>
              <p:spPr>
                <a:xfrm>
                  <a:off x="1900921" y="3976288"/>
                  <a:ext cx="3304275" cy="268166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76" name="Rectangle 75"/>
                <p:cNvSpPr/>
                <p:nvPr/>
              </p:nvSpPr>
              <p:spPr>
                <a:xfrm>
                  <a:off x="1900921" y="4398371"/>
                  <a:ext cx="3304275" cy="268166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77" name="Rectangle 76"/>
                <p:cNvSpPr/>
                <p:nvPr/>
              </p:nvSpPr>
              <p:spPr>
                <a:xfrm>
                  <a:off x="1900921" y="4802999"/>
                  <a:ext cx="3304275" cy="268165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9253" name="Group 68"/>
              <p:cNvGrpSpPr>
                <a:grpSpLocks/>
              </p:cNvGrpSpPr>
              <p:nvPr/>
            </p:nvGrpSpPr>
            <p:grpSpPr bwMode="auto">
              <a:xfrm>
                <a:off x="1599036" y="3529050"/>
                <a:ext cx="259645" cy="1440512"/>
                <a:chOff x="1599036" y="3529050"/>
                <a:chExt cx="259645" cy="1440512"/>
              </a:xfrm>
            </p:grpSpPr>
            <p:sp>
              <p:nvSpPr>
                <p:cNvPr id="70" name="Shape 2102"/>
                <p:cNvSpPr/>
                <p:nvPr/>
              </p:nvSpPr>
              <p:spPr>
                <a:xfrm>
                  <a:off x="1611978" y="4381913"/>
                  <a:ext cx="247654" cy="19676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8143" y="10800"/>
                      </a:moveTo>
                      <a:cubicBezTo>
                        <a:pt x="17065" y="10800"/>
                        <a:pt x="16800" y="11898"/>
                        <a:pt x="16709" y="12419"/>
                      </a:cubicBezTo>
                      <a:cubicBezTo>
                        <a:pt x="16115" y="15817"/>
                        <a:pt x="13696" y="18359"/>
                        <a:pt x="10800" y="18359"/>
                      </a:cubicBezTo>
                      <a:cubicBezTo>
                        <a:pt x="9130" y="18359"/>
                        <a:pt x="7618" y="17514"/>
                        <a:pt x="6524" y="16146"/>
                      </a:cubicBezTo>
                      <a:cubicBezTo>
                        <a:pt x="6018" y="15513"/>
                        <a:pt x="5198" y="15513"/>
                        <a:pt x="4691" y="16146"/>
                      </a:cubicBezTo>
                      <a:cubicBezTo>
                        <a:pt x="4185" y="16779"/>
                        <a:pt x="4185" y="17804"/>
                        <a:pt x="4691" y="18437"/>
                      </a:cubicBezTo>
                      <a:cubicBezTo>
                        <a:pt x="6255" y="20391"/>
                        <a:pt x="8415" y="21600"/>
                        <a:pt x="10800" y="21600"/>
                      </a:cubicBezTo>
                      <a:cubicBezTo>
                        <a:pt x="14669" y="21600"/>
                        <a:pt x="17943" y="18421"/>
                        <a:pt x="19043" y="14039"/>
                      </a:cubicBezTo>
                      <a:lnTo>
                        <a:pt x="21600" y="14039"/>
                      </a:lnTo>
                      <a:lnTo>
                        <a:pt x="21600" y="10800"/>
                      </a:lnTo>
                      <a:cubicBezTo>
                        <a:pt x="21600" y="10800"/>
                        <a:pt x="18143" y="10800"/>
                        <a:pt x="18143" y="10800"/>
                      </a:cubicBezTo>
                      <a:close/>
                      <a:moveTo>
                        <a:pt x="4891" y="9180"/>
                      </a:moveTo>
                      <a:cubicBezTo>
                        <a:pt x="5484" y="5783"/>
                        <a:pt x="7904" y="3240"/>
                        <a:pt x="10800" y="3240"/>
                      </a:cubicBezTo>
                      <a:cubicBezTo>
                        <a:pt x="12470" y="3240"/>
                        <a:pt x="13982" y="4086"/>
                        <a:pt x="15076" y="5454"/>
                      </a:cubicBezTo>
                      <a:cubicBezTo>
                        <a:pt x="15582" y="6086"/>
                        <a:pt x="16404" y="6086"/>
                        <a:pt x="16909" y="5454"/>
                      </a:cubicBezTo>
                      <a:cubicBezTo>
                        <a:pt x="17415" y="4821"/>
                        <a:pt x="17415" y="3796"/>
                        <a:pt x="16909" y="3163"/>
                      </a:cubicBezTo>
                      <a:cubicBezTo>
                        <a:pt x="15346" y="1209"/>
                        <a:pt x="13186" y="0"/>
                        <a:pt x="10800" y="0"/>
                      </a:cubicBezTo>
                      <a:cubicBezTo>
                        <a:pt x="6931" y="0"/>
                        <a:pt x="3658" y="3178"/>
                        <a:pt x="2557" y="7560"/>
                      </a:cubicBezTo>
                      <a:lnTo>
                        <a:pt x="0" y="7560"/>
                      </a:lnTo>
                      <a:lnTo>
                        <a:pt x="0" y="10800"/>
                      </a:lnTo>
                      <a:lnTo>
                        <a:pt x="3457" y="10800"/>
                      </a:lnTo>
                      <a:cubicBezTo>
                        <a:pt x="4535" y="10800"/>
                        <a:pt x="4800" y="9702"/>
                        <a:pt x="4891" y="9180"/>
                      </a:cubicBezTo>
                      <a:close/>
                      <a:moveTo>
                        <a:pt x="7343" y="10800"/>
                      </a:moveTo>
                      <a:cubicBezTo>
                        <a:pt x="7343" y="13185"/>
                        <a:pt x="8891" y="15120"/>
                        <a:pt x="10800" y="15120"/>
                      </a:cubicBezTo>
                      <a:cubicBezTo>
                        <a:pt x="12709" y="15120"/>
                        <a:pt x="14255" y="13185"/>
                        <a:pt x="14255" y="10800"/>
                      </a:cubicBezTo>
                      <a:cubicBezTo>
                        <a:pt x="14255" y="8415"/>
                        <a:pt x="12709" y="6480"/>
                        <a:pt x="10800" y="6480"/>
                      </a:cubicBezTo>
                      <a:cubicBezTo>
                        <a:pt x="8891" y="6480"/>
                        <a:pt x="7343" y="8415"/>
                        <a:pt x="7343" y="10800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lIns="38100" tIns="38100" rIns="38100" bIns="38100" anchor="ctr"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 sz="3200">
                      <a:solidFill>
                        <a:srgbClr val="FFFFFF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pPr>
                  <a:endParaRPr sz="3200">
                    <a:solidFill>
                      <a:srgbClr val="FFFFFF"/>
                    </a:solidFill>
                    <a:latin typeface="+mn-lt"/>
                    <a:cs typeface="+mn-ea"/>
                    <a:sym typeface="+mn-lt"/>
                  </a:endParaRPr>
                </a:p>
              </p:txBody>
            </p:sp>
            <p:sp>
              <p:nvSpPr>
                <p:cNvPr id="71" name="Freeform 70"/>
                <p:cNvSpPr>
                  <a:spLocks noEditPoints="1"/>
                </p:cNvSpPr>
                <p:nvPr/>
              </p:nvSpPr>
              <p:spPr bwMode="auto">
                <a:xfrm>
                  <a:off x="1599278" y="3528226"/>
                  <a:ext cx="206378" cy="231669"/>
                </a:xfrm>
                <a:custGeom>
                  <a:avLst/>
                  <a:gdLst>
                    <a:gd name="T0" fmla="*/ 300 w 320"/>
                    <a:gd name="T1" fmla="*/ 0 h 360"/>
                    <a:gd name="T2" fmla="*/ 256 w 320"/>
                    <a:gd name="T3" fmla="*/ 0 h 360"/>
                    <a:gd name="T4" fmla="*/ 240 w 320"/>
                    <a:gd name="T5" fmla="*/ 20 h 360"/>
                    <a:gd name="T6" fmla="*/ 240 w 320"/>
                    <a:gd name="T7" fmla="*/ 360 h 360"/>
                    <a:gd name="T8" fmla="*/ 320 w 320"/>
                    <a:gd name="T9" fmla="*/ 360 h 360"/>
                    <a:gd name="T10" fmla="*/ 320 w 320"/>
                    <a:gd name="T11" fmla="*/ 20 h 360"/>
                    <a:gd name="T12" fmla="*/ 300 w 320"/>
                    <a:gd name="T13" fmla="*/ 0 h 360"/>
                    <a:gd name="T14" fmla="*/ 180 w 320"/>
                    <a:gd name="T15" fmla="*/ 120 h 360"/>
                    <a:gd name="T16" fmla="*/ 136 w 320"/>
                    <a:gd name="T17" fmla="*/ 120 h 360"/>
                    <a:gd name="T18" fmla="*/ 120 w 320"/>
                    <a:gd name="T19" fmla="*/ 140 h 360"/>
                    <a:gd name="T20" fmla="*/ 120 w 320"/>
                    <a:gd name="T21" fmla="*/ 360 h 360"/>
                    <a:gd name="T22" fmla="*/ 200 w 320"/>
                    <a:gd name="T23" fmla="*/ 360 h 360"/>
                    <a:gd name="T24" fmla="*/ 200 w 320"/>
                    <a:gd name="T25" fmla="*/ 140 h 360"/>
                    <a:gd name="T26" fmla="*/ 180 w 320"/>
                    <a:gd name="T27" fmla="*/ 120 h 360"/>
                    <a:gd name="T28" fmla="*/ 60 w 320"/>
                    <a:gd name="T29" fmla="*/ 240 h 360"/>
                    <a:gd name="T30" fmla="*/ 16 w 320"/>
                    <a:gd name="T31" fmla="*/ 240 h 360"/>
                    <a:gd name="T32" fmla="*/ 0 w 320"/>
                    <a:gd name="T33" fmla="*/ 260 h 360"/>
                    <a:gd name="T34" fmla="*/ 0 w 320"/>
                    <a:gd name="T35" fmla="*/ 360 h 360"/>
                    <a:gd name="T36" fmla="*/ 80 w 320"/>
                    <a:gd name="T37" fmla="*/ 360 h 360"/>
                    <a:gd name="T38" fmla="*/ 80 w 320"/>
                    <a:gd name="T39" fmla="*/ 260 h 360"/>
                    <a:gd name="T40" fmla="*/ 60 w 320"/>
                    <a:gd name="T41" fmla="*/ 240 h 3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320" h="360">
                      <a:moveTo>
                        <a:pt x="300" y="0"/>
                      </a:moveTo>
                      <a:cubicBezTo>
                        <a:pt x="256" y="0"/>
                        <a:pt x="256" y="0"/>
                        <a:pt x="256" y="0"/>
                      </a:cubicBezTo>
                      <a:cubicBezTo>
                        <a:pt x="245" y="0"/>
                        <a:pt x="240" y="9"/>
                        <a:pt x="240" y="20"/>
                      </a:cubicBezTo>
                      <a:cubicBezTo>
                        <a:pt x="240" y="360"/>
                        <a:pt x="240" y="360"/>
                        <a:pt x="240" y="360"/>
                      </a:cubicBezTo>
                      <a:cubicBezTo>
                        <a:pt x="320" y="360"/>
                        <a:pt x="320" y="360"/>
                        <a:pt x="320" y="360"/>
                      </a:cubicBezTo>
                      <a:cubicBezTo>
                        <a:pt x="320" y="20"/>
                        <a:pt x="320" y="20"/>
                        <a:pt x="320" y="20"/>
                      </a:cubicBezTo>
                      <a:cubicBezTo>
                        <a:pt x="320" y="9"/>
                        <a:pt x="311" y="0"/>
                        <a:pt x="300" y="0"/>
                      </a:cubicBezTo>
                      <a:close/>
                      <a:moveTo>
                        <a:pt x="180" y="120"/>
                      </a:moveTo>
                      <a:cubicBezTo>
                        <a:pt x="136" y="120"/>
                        <a:pt x="136" y="120"/>
                        <a:pt x="136" y="120"/>
                      </a:cubicBezTo>
                      <a:cubicBezTo>
                        <a:pt x="125" y="120"/>
                        <a:pt x="120" y="129"/>
                        <a:pt x="120" y="140"/>
                      </a:cubicBezTo>
                      <a:cubicBezTo>
                        <a:pt x="120" y="360"/>
                        <a:pt x="120" y="360"/>
                        <a:pt x="120" y="360"/>
                      </a:cubicBezTo>
                      <a:cubicBezTo>
                        <a:pt x="200" y="360"/>
                        <a:pt x="200" y="360"/>
                        <a:pt x="200" y="360"/>
                      </a:cubicBezTo>
                      <a:cubicBezTo>
                        <a:pt x="200" y="140"/>
                        <a:pt x="200" y="140"/>
                        <a:pt x="200" y="140"/>
                      </a:cubicBezTo>
                      <a:cubicBezTo>
                        <a:pt x="200" y="129"/>
                        <a:pt x="191" y="120"/>
                        <a:pt x="180" y="120"/>
                      </a:cubicBezTo>
                      <a:close/>
                      <a:moveTo>
                        <a:pt x="60" y="240"/>
                      </a:moveTo>
                      <a:cubicBezTo>
                        <a:pt x="16" y="240"/>
                        <a:pt x="16" y="240"/>
                        <a:pt x="16" y="240"/>
                      </a:cubicBezTo>
                      <a:cubicBezTo>
                        <a:pt x="5" y="240"/>
                        <a:pt x="0" y="249"/>
                        <a:pt x="0" y="260"/>
                      </a:cubicBezTo>
                      <a:cubicBezTo>
                        <a:pt x="0" y="360"/>
                        <a:pt x="0" y="360"/>
                        <a:pt x="0" y="360"/>
                      </a:cubicBezTo>
                      <a:cubicBezTo>
                        <a:pt x="80" y="360"/>
                        <a:pt x="80" y="360"/>
                        <a:pt x="80" y="360"/>
                      </a:cubicBezTo>
                      <a:cubicBezTo>
                        <a:pt x="80" y="260"/>
                        <a:pt x="80" y="260"/>
                        <a:pt x="80" y="260"/>
                      </a:cubicBezTo>
                      <a:cubicBezTo>
                        <a:pt x="80" y="249"/>
                        <a:pt x="71" y="240"/>
                        <a:pt x="60" y="240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solidFill>
                      <a:schemeClr val="bg1"/>
                    </a:solidFill>
                    <a:latin typeface="+mn-lt"/>
                    <a:cs typeface="+mn-ea"/>
                    <a:sym typeface="+mn-lt"/>
                  </a:endParaRPr>
                </a:p>
              </p:txBody>
            </p:sp>
            <p:sp>
              <p:nvSpPr>
                <p:cNvPr id="72" name="Shape 731"/>
                <p:cNvSpPr/>
                <p:nvPr/>
              </p:nvSpPr>
              <p:spPr>
                <a:xfrm>
                  <a:off x="1638966" y="3958244"/>
                  <a:ext cx="166691" cy="20945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0799" y="0"/>
                      </a:moveTo>
                      <a:cubicBezTo>
                        <a:pt x="4836" y="0"/>
                        <a:pt x="0" y="1447"/>
                        <a:pt x="0" y="3231"/>
                      </a:cubicBezTo>
                      <a:lnTo>
                        <a:pt x="0" y="4776"/>
                      </a:lnTo>
                      <a:cubicBezTo>
                        <a:pt x="0" y="6669"/>
                        <a:pt x="4836" y="8203"/>
                        <a:pt x="10799" y="8203"/>
                      </a:cubicBezTo>
                      <a:cubicBezTo>
                        <a:pt x="16764" y="8203"/>
                        <a:pt x="21600" y="6669"/>
                        <a:pt x="21600" y="4776"/>
                      </a:cubicBezTo>
                      <a:lnTo>
                        <a:pt x="21600" y="3231"/>
                      </a:lnTo>
                      <a:cubicBezTo>
                        <a:pt x="21600" y="1447"/>
                        <a:pt x="16764" y="0"/>
                        <a:pt x="10799" y="0"/>
                      </a:cubicBezTo>
                      <a:close/>
                      <a:moveTo>
                        <a:pt x="21195" y="8008"/>
                      </a:moveTo>
                      <a:cubicBezTo>
                        <a:pt x="19915" y="9488"/>
                        <a:pt x="15746" y="10572"/>
                        <a:pt x="10799" y="10572"/>
                      </a:cubicBezTo>
                      <a:cubicBezTo>
                        <a:pt x="5856" y="10572"/>
                        <a:pt x="1685" y="9488"/>
                        <a:pt x="405" y="8008"/>
                      </a:cubicBezTo>
                      <a:cubicBezTo>
                        <a:pt x="141" y="7702"/>
                        <a:pt x="0" y="7868"/>
                        <a:pt x="0" y="8007"/>
                      </a:cubicBezTo>
                      <a:cubicBezTo>
                        <a:pt x="0" y="8144"/>
                        <a:pt x="0" y="10898"/>
                        <a:pt x="0" y="10898"/>
                      </a:cubicBezTo>
                      <a:cubicBezTo>
                        <a:pt x="0" y="13061"/>
                        <a:pt x="4836" y="14814"/>
                        <a:pt x="10799" y="14814"/>
                      </a:cubicBezTo>
                      <a:cubicBezTo>
                        <a:pt x="16764" y="14814"/>
                        <a:pt x="21600" y="13061"/>
                        <a:pt x="21600" y="10898"/>
                      </a:cubicBezTo>
                      <a:cubicBezTo>
                        <a:pt x="21600" y="10898"/>
                        <a:pt x="21600" y="8144"/>
                        <a:pt x="21600" y="8007"/>
                      </a:cubicBezTo>
                      <a:cubicBezTo>
                        <a:pt x="21600" y="7868"/>
                        <a:pt x="21459" y="7702"/>
                        <a:pt x="21195" y="8008"/>
                      </a:cubicBezTo>
                      <a:close/>
                      <a:moveTo>
                        <a:pt x="21176" y="14285"/>
                      </a:moveTo>
                      <a:cubicBezTo>
                        <a:pt x="19876" y="15959"/>
                        <a:pt x="15722" y="17184"/>
                        <a:pt x="10799" y="17184"/>
                      </a:cubicBezTo>
                      <a:cubicBezTo>
                        <a:pt x="5878" y="17184"/>
                        <a:pt x="1724" y="15959"/>
                        <a:pt x="424" y="14285"/>
                      </a:cubicBezTo>
                      <a:cubicBezTo>
                        <a:pt x="147" y="13932"/>
                        <a:pt x="0" y="14121"/>
                        <a:pt x="0" y="14297"/>
                      </a:cubicBezTo>
                      <a:cubicBezTo>
                        <a:pt x="0" y="14472"/>
                        <a:pt x="0" y="16754"/>
                        <a:pt x="0" y="16754"/>
                      </a:cubicBezTo>
                      <a:cubicBezTo>
                        <a:pt x="0" y="19133"/>
                        <a:pt x="4836" y="21600"/>
                        <a:pt x="10799" y="21600"/>
                      </a:cubicBezTo>
                      <a:cubicBezTo>
                        <a:pt x="16764" y="21600"/>
                        <a:pt x="21600" y="19133"/>
                        <a:pt x="21600" y="16754"/>
                      </a:cubicBezTo>
                      <a:cubicBezTo>
                        <a:pt x="21600" y="16754"/>
                        <a:pt x="21600" y="14472"/>
                        <a:pt x="21600" y="14297"/>
                      </a:cubicBezTo>
                      <a:cubicBezTo>
                        <a:pt x="21600" y="14121"/>
                        <a:pt x="21453" y="13932"/>
                        <a:pt x="21176" y="14285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lIns="38100" tIns="38100" rIns="38100" bIns="38100" anchor="ctr"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 sz="3100" b="1">
                      <a:latin typeface="Kontrapunkt Bob Bold"/>
                      <a:ea typeface="Kontrapunkt Bob Bold"/>
                      <a:cs typeface="Kontrapunkt Bob Bold"/>
                      <a:sym typeface="Kontrapunkt Bob Bold"/>
                    </a:defRPr>
                  </a:pPr>
                  <a:endParaRPr sz="3100" b="1">
                    <a:latin typeface="+mn-lt"/>
                    <a:cs typeface="+mn-ea"/>
                    <a:sym typeface="+mn-lt"/>
                  </a:endParaRPr>
                </a:p>
              </p:txBody>
            </p:sp>
            <p:sp>
              <p:nvSpPr>
                <p:cNvPr id="73" name="Freeform 72"/>
                <p:cNvSpPr>
                  <a:spLocks/>
                </p:cNvSpPr>
                <p:nvPr/>
              </p:nvSpPr>
              <p:spPr bwMode="auto">
                <a:xfrm>
                  <a:off x="1629440" y="4796062"/>
                  <a:ext cx="212728" cy="172958"/>
                </a:xfrm>
                <a:custGeom>
                  <a:avLst/>
                  <a:gdLst>
                    <a:gd name="T0" fmla="*/ 307 w 382"/>
                    <a:gd name="T1" fmla="*/ 135 h 312"/>
                    <a:gd name="T2" fmla="*/ 362 w 382"/>
                    <a:gd name="T3" fmla="*/ 71 h 312"/>
                    <a:gd name="T4" fmla="*/ 238 w 382"/>
                    <a:gd name="T5" fmla="*/ 25 h 312"/>
                    <a:gd name="T6" fmla="*/ 229 w 382"/>
                    <a:gd name="T7" fmla="*/ 19 h 312"/>
                    <a:gd name="T8" fmla="*/ 229 w 382"/>
                    <a:gd name="T9" fmla="*/ 134 h 312"/>
                    <a:gd name="T10" fmla="*/ 180 w 382"/>
                    <a:gd name="T11" fmla="*/ 214 h 312"/>
                    <a:gd name="T12" fmla="*/ 86 w 382"/>
                    <a:gd name="T13" fmla="*/ 189 h 312"/>
                    <a:gd name="T14" fmla="*/ 129 w 382"/>
                    <a:gd name="T15" fmla="*/ 97 h 312"/>
                    <a:gd name="T16" fmla="*/ 190 w 382"/>
                    <a:gd name="T17" fmla="*/ 93 h 312"/>
                    <a:gd name="T18" fmla="*/ 190 w 382"/>
                    <a:gd name="T19" fmla="*/ 4 h 312"/>
                    <a:gd name="T20" fmla="*/ 154 w 382"/>
                    <a:gd name="T21" fmla="*/ 0 h 312"/>
                    <a:gd name="T22" fmla="*/ 0 w 382"/>
                    <a:gd name="T23" fmla="*/ 156 h 312"/>
                    <a:gd name="T24" fmla="*/ 154 w 382"/>
                    <a:gd name="T25" fmla="*/ 312 h 312"/>
                    <a:gd name="T26" fmla="*/ 308 w 382"/>
                    <a:gd name="T27" fmla="*/ 156 h 312"/>
                    <a:gd name="T28" fmla="*/ 307 w 382"/>
                    <a:gd name="T29" fmla="*/ 135 h 3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382" h="312">
                      <a:moveTo>
                        <a:pt x="307" y="135"/>
                      </a:moveTo>
                      <a:cubicBezTo>
                        <a:pt x="354" y="122"/>
                        <a:pt x="382" y="72"/>
                        <a:pt x="362" y="71"/>
                      </a:cubicBezTo>
                      <a:cubicBezTo>
                        <a:pt x="311" y="68"/>
                        <a:pt x="267" y="43"/>
                        <a:pt x="238" y="25"/>
                      </a:cubicBezTo>
                      <a:cubicBezTo>
                        <a:pt x="235" y="23"/>
                        <a:pt x="232" y="21"/>
                        <a:pt x="229" y="19"/>
                      </a:cubicBezTo>
                      <a:cubicBezTo>
                        <a:pt x="229" y="134"/>
                        <a:pt x="229" y="134"/>
                        <a:pt x="229" y="134"/>
                      </a:cubicBezTo>
                      <a:cubicBezTo>
                        <a:pt x="229" y="172"/>
                        <a:pt x="206" y="202"/>
                        <a:pt x="180" y="214"/>
                      </a:cubicBezTo>
                      <a:cubicBezTo>
                        <a:pt x="142" y="233"/>
                        <a:pt x="100" y="221"/>
                        <a:pt x="86" y="189"/>
                      </a:cubicBezTo>
                      <a:cubicBezTo>
                        <a:pt x="72" y="157"/>
                        <a:pt x="91" y="116"/>
                        <a:pt x="129" y="97"/>
                      </a:cubicBezTo>
                      <a:cubicBezTo>
                        <a:pt x="150" y="87"/>
                        <a:pt x="172" y="86"/>
                        <a:pt x="190" y="93"/>
                      </a:cubicBezTo>
                      <a:cubicBezTo>
                        <a:pt x="190" y="4"/>
                        <a:pt x="190" y="4"/>
                        <a:pt x="190" y="4"/>
                      </a:cubicBezTo>
                      <a:cubicBezTo>
                        <a:pt x="178" y="1"/>
                        <a:pt x="166" y="0"/>
                        <a:pt x="154" y="0"/>
                      </a:cubicBezTo>
                      <a:cubicBezTo>
                        <a:pt x="69" y="0"/>
                        <a:pt x="0" y="70"/>
                        <a:pt x="0" y="156"/>
                      </a:cubicBezTo>
                      <a:cubicBezTo>
                        <a:pt x="0" y="242"/>
                        <a:pt x="69" y="312"/>
                        <a:pt x="154" y="312"/>
                      </a:cubicBezTo>
                      <a:cubicBezTo>
                        <a:pt x="239" y="312"/>
                        <a:pt x="308" y="242"/>
                        <a:pt x="308" y="156"/>
                      </a:cubicBezTo>
                      <a:cubicBezTo>
                        <a:pt x="308" y="149"/>
                        <a:pt x="308" y="142"/>
                        <a:pt x="307" y="135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txBody>
                <a:bodyPr/>
                <a:lstStyle/>
                <a:p>
                  <a:pPr defTabSz="914377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cs typeface="+mn-ea"/>
                    <a:sym typeface="+mn-lt"/>
                  </a:endParaRPr>
                </a:p>
              </p:txBody>
            </p:sp>
          </p:grpSp>
        </p:grpSp>
      </p:grpSp>
      <p:sp>
        <p:nvSpPr>
          <p:cNvPr id="78" name="Rectangle 77"/>
          <p:cNvSpPr/>
          <p:nvPr/>
        </p:nvSpPr>
        <p:spPr>
          <a:xfrm>
            <a:off x="6932613" y="3689350"/>
            <a:ext cx="2671763" cy="266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cs typeface="+mn-ea"/>
              <a:sym typeface="+mn-lt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6932614" y="4087813"/>
            <a:ext cx="1943100" cy="266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cs typeface="+mn-ea"/>
              <a:sym typeface="+mn-lt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6932614" y="4508500"/>
            <a:ext cx="2800351" cy="26828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cs typeface="+mn-ea"/>
              <a:sym typeface="+mn-lt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6932614" y="4913315"/>
            <a:ext cx="2462212" cy="26828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cs typeface="+mn-ea"/>
              <a:sym typeface="+mn-lt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10083801" y="3735390"/>
            <a:ext cx="715963" cy="2862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377" eaLnBrk="1" fontAlgn="auto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8</a:t>
            </a:r>
            <a:r>
              <a:rPr lang="id-ID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0%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10083801" y="4116390"/>
            <a:ext cx="715963" cy="2862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377" eaLnBrk="1" fontAlgn="auto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65</a:t>
            </a:r>
            <a:r>
              <a:rPr lang="id-ID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%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10083801" y="4533902"/>
            <a:ext cx="715963" cy="2862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377" eaLnBrk="1" fontAlgn="auto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9</a:t>
            </a:r>
            <a:r>
              <a:rPr lang="id-ID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0%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10083801" y="4941890"/>
            <a:ext cx="715963" cy="2862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377" eaLnBrk="1" fontAlgn="auto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75</a:t>
            </a:r>
            <a:r>
              <a:rPr lang="id-ID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%</a:t>
            </a:r>
          </a:p>
        </p:txBody>
      </p:sp>
      <p:sp>
        <p:nvSpPr>
          <p:cNvPr id="96" name="Rectangle 95"/>
          <p:cNvSpPr>
            <a:spLocks noChangeArrowheads="1"/>
          </p:cNvSpPr>
          <p:nvPr/>
        </p:nvSpPr>
        <p:spPr bwMode="auto">
          <a:xfrm>
            <a:off x="7129465" y="3751072"/>
            <a:ext cx="692497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zh-CN" altLang="en-US" sz="900" b="1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输入你的标题</a:t>
            </a:r>
          </a:p>
        </p:txBody>
      </p:sp>
      <p:sp>
        <p:nvSpPr>
          <p:cNvPr id="97" name="Rectangle 96"/>
          <p:cNvSpPr>
            <a:spLocks noChangeArrowheads="1"/>
          </p:cNvSpPr>
          <p:nvPr/>
        </p:nvSpPr>
        <p:spPr bwMode="auto">
          <a:xfrm>
            <a:off x="7129465" y="4157472"/>
            <a:ext cx="692497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zh-CN" altLang="en-US" sz="900" b="1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输入你的标题</a:t>
            </a:r>
          </a:p>
        </p:txBody>
      </p:sp>
      <p:sp>
        <p:nvSpPr>
          <p:cNvPr id="98" name="Rectangle 97"/>
          <p:cNvSpPr>
            <a:spLocks noChangeArrowheads="1"/>
          </p:cNvSpPr>
          <p:nvPr/>
        </p:nvSpPr>
        <p:spPr bwMode="auto">
          <a:xfrm>
            <a:off x="7129465" y="4573397"/>
            <a:ext cx="692497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zh-CN" altLang="en-US" sz="900" b="1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输入你的标题</a:t>
            </a:r>
          </a:p>
        </p:txBody>
      </p:sp>
      <p:sp>
        <p:nvSpPr>
          <p:cNvPr id="99" name="Rectangle 98"/>
          <p:cNvSpPr>
            <a:spLocks noChangeArrowheads="1"/>
          </p:cNvSpPr>
          <p:nvPr/>
        </p:nvSpPr>
        <p:spPr bwMode="auto">
          <a:xfrm>
            <a:off x="7129465" y="4978209"/>
            <a:ext cx="692497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zh-CN" altLang="en-US" sz="900" b="1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输入你的标题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46655" y="2042032"/>
            <a:ext cx="6383465" cy="4605915"/>
          </a:xfrm>
          <a:prstGeom prst="rect">
            <a:avLst/>
          </a:prstGeom>
        </p:spPr>
      </p:pic>
      <p:sp>
        <p:nvSpPr>
          <p:cNvPr id="69" name="矩形 68"/>
          <p:cNvSpPr/>
          <p:nvPr/>
        </p:nvSpPr>
        <p:spPr>
          <a:xfrm>
            <a:off x="4141655" y="0"/>
            <a:ext cx="3908692" cy="647700"/>
          </a:xfrm>
          <a:prstGeom prst="rect">
            <a:avLst/>
          </a:prstGeom>
          <a:solidFill>
            <a:srgbClr val="7DD7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3" name="等腰三角形 92"/>
          <p:cNvSpPr/>
          <p:nvPr/>
        </p:nvSpPr>
        <p:spPr>
          <a:xfrm flipV="1">
            <a:off x="8035741" y="0"/>
            <a:ext cx="346259" cy="647700"/>
          </a:xfrm>
          <a:prstGeom prst="triangle">
            <a:avLst>
              <a:gd name="adj" fmla="val 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4" name="等腰三角形 93"/>
          <p:cNvSpPr/>
          <p:nvPr/>
        </p:nvSpPr>
        <p:spPr>
          <a:xfrm flipH="1" flipV="1">
            <a:off x="3795396" y="0"/>
            <a:ext cx="346259" cy="647700"/>
          </a:xfrm>
          <a:prstGeom prst="triangle">
            <a:avLst>
              <a:gd name="adj" fmla="val 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5" name="PA_文本框 7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649453" y="127441"/>
            <a:ext cx="28931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0960" tIns="30480" rIns="60960" bIns="3048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450940"/>
            <a:r>
              <a:rPr lang="zh-CN" altLang="en-US" sz="2400" b="1" spc="300" dirty="0">
                <a:solidFill>
                  <a:schemeClr val="bg1"/>
                </a:solidFill>
                <a:cs typeface="+mn-ea"/>
                <a:sym typeface="+mn-lt"/>
              </a:rPr>
              <a:t>在此输入你的标题</a:t>
            </a:r>
            <a:endParaRPr lang="en-CA" sz="2400" b="1" spc="3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2" name="PA_文本框 7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727200" y="736939"/>
            <a:ext cx="8737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0960" tIns="30480" rIns="60960" bIns="30480" anchor="ctr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450940">
              <a:lnSpc>
                <a:spcPct val="130000"/>
              </a:lnSpc>
            </a:pP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PPT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模板对于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PPT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就像衣服对于人。这里输入你要写的文字作为填充文本吧！这里输入你要写的文字作为填充文本吧！这里输入你要写的文字作为填充文本吧！。同时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PPT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模板可以让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PPT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思路更清晰、逻辑更严谨，更方便处理图表、文字、图片等内容。</a:t>
            </a:r>
            <a:endParaRPr lang="en-US" sz="1000" i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52549300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A_组合 1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0052" y="1785938"/>
            <a:ext cx="1550547" cy="2195512"/>
          </a:xfrm>
          <a:prstGeom prst="rect">
            <a:avLst/>
          </a:prstGeom>
          <a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pic>
      <p:sp>
        <p:nvSpPr>
          <p:cNvPr id="36" name="Rectangle 35"/>
          <p:cNvSpPr/>
          <p:nvPr/>
        </p:nvSpPr>
        <p:spPr>
          <a:xfrm>
            <a:off x="806449" y="4800602"/>
            <a:ext cx="2305051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这里输入你要写的文字作为填充文本吧！这里输入你要写的文字作为填充文本吧！这里输入你要写的文字作为填充文本吧！。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+mn-lt"/>
              <a:cs typeface="+mn-ea"/>
              <a:sym typeface="+mn-lt"/>
            </a:endParaRP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1084265" y="4097341"/>
            <a:ext cx="1743074" cy="659330"/>
            <a:chOff x="1083563" y="4096816"/>
            <a:chExt cx="1743075" cy="660552"/>
          </a:xfrm>
        </p:grpSpPr>
        <p:sp>
          <p:nvSpPr>
            <p:cNvPr id="35" name="TextBox 34"/>
            <p:cNvSpPr txBox="1"/>
            <p:nvPr/>
          </p:nvSpPr>
          <p:spPr>
            <a:xfrm>
              <a:off x="1249596" y="4096816"/>
              <a:ext cx="1415773" cy="46252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defTabSz="914377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ea"/>
                  <a:sym typeface="+mn-lt"/>
                </a:rPr>
                <a:t>输入你的标题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083563" y="4387352"/>
              <a:ext cx="1743075" cy="370016"/>
            </a:xfrm>
            <a:prstGeom prst="rect">
              <a:avLst/>
            </a:prstGeom>
            <a:noFill/>
          </p:spPr>
          <p:txBody>
            <a:bodyPr anchor="ctr">
              <a:spAutoFit/>
            </a:bodyPr>
            <a:lstStyle/>
            <a:p>
              <a:pPr algn="ctr" defTabSz="914377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ea"/>
                  <a:sym typeface="+mn-lt"/>
                </a:rPr>
                <a:t>输入你的标题</a:t>
              </a:r>
            </a:p>
          </p:txBody>
        </p:sp>
      </p:grpSp>
      <p:sp>
        <p:nvSpPr>
          <p:cNvPr id="47" name="Rectangle 46"/>
          <p:cNvSpPr/>
          <p:nvPr/>
        </p:nvSpPr>
        <p:spPr>
          <a:xfrm>
            <a:off x="3582988" y="4800602"/>
            <a:ext cx="2305051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这里输入你要写的文字作为填充文本吧！这里输入你要写的文字作为填充文本吧！这里输入你要写的文字作为填充文本吧！。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+mn-lt"/>
              <a:cs typeface="+mn-ea"/>
              <a:sym typeface="+mn-lt"/>
            </a:endParaRP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3860802" y="4097339"/>
            <a:ext cx="1743074" cy="660124"/>
            <a:chOff x="3861315" y="4096816"/>
            <a:chExt cx="1743075" cy="660192"/>
          </a:xfrm>
        </p:grpSpPr>
        <p:sp>
          <p:nvSpPr>
            <p:cNvPr id="46" name="TextBox 45"/>
            <p:cNvSpPr txBox="1"/>
            <p:nvPr/>
          </p:nvSpPr>
          <p:spPr>
            <a:xfrm>
              <a:off x="4028140" y="4096816"/>
              <a:ext cx="1415773" cy="46171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defTabSz="914377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ea"/>
                  <a:sym typeface="+mn-lt"/>
                </a:rPr>
                <a:t>输入你的标题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3861315" y="4387638"/>
              <a:ext cx="1743075" cy="369370"/>
            </a:xfrm>
            <a:prstGeom prst="rect">
              <a:avLst/>
            </a:prstGeom>
            <a:noFill/>
          </p:spPr>
          <p:txBody>
            <a:bodyPr anchor="ctr">
              <a:spAutoFit/>
            </a:bodyPr>
            <a:lstStyle/>
            <a:p>
              <a:pPr algn="ctr" defTabSz="914377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ea"/>
                  <a:sym typeface="+mn-lt"/>
                </a:rPr>
                <a:t>输入你的标题</a:t>
              </a:r>
            </a:p>
          </p:txBody>
        </p:sp>
      </p:grpSp>
      <p:sp>
        <p:nvSpPr>
          <p:cNvPr id="51" name="Rectangle 50"/>
          <p:cNvSpPr/>
          <p:nvPr/>
        </p:nvSpPr>
        <p:spPr>
          <a:xfrm>
            <a:off x="6330949" y="4800602"/>
            <a:ext cx="2305051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这里输入你要写的文字作为填充文本吧！这里输入你要写的文字作为填充文本吧！这里输入你要写的文字作为填充文本吧！。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+mn-lt"/>
              <a:cs typeface="+mn-ea"/>
              <a:sym typeface="+mn-lt"/>
            </a:endParaRPr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6608763" y="4097339"/>
            <a:ext cx="1743074" cy="660124"/>
            <a:chOff x="6609216" y="4096816"/>
            <a:chExt cx="1743075" cy="660192"/>
          </a:xfrm>
        </p:grpSpPr>
        <p:sp>
          <p:nvSpPr>
            <p:cNvPr id="50" name="TextBox 49"/>
            <p:cNvSpPr txBox="1"/>
            <p:nvPr/>
          </p:nvSpPr>
          <p:spPr>
            <a:xfrm>
              <a:off x="6776041" y="4096816"/>
              <a:ext cx="1415773" cy="46171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defTabSz="914377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ea"/>
                  <a:sym typeface="+mn-lt"/>
                </a:rPr>
                <a:t>输入你的标题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6609216" y="4387638"/>
              <a:ext cx="1743075" cy="369370"/>
            </a:xfrm>
            <a:prstGeom prst="rect">
              <a:avLst/>
            </a:prstGeom>
            <a:noFill/>
          </p:spPr>
          <p:txBody>
            <a:bodyPr anchor="ctr">
              <a:spAutoFit/>
            </a:bodyPr>
            <a:lstStyle/>
            <a:p>
              <a:pPr algn="ctr" defTabSz="914377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ea"/>
                  <a:sym typeface="+mn-lt"/>
                </a:rPr>
                <a:t>输入你的标题</a:t>
              </a:r>
            </a:p>
          </p:txBody>
        </p:sp>
      </p:grpSp>
      <p:sp>
        <p:nvSpPr>
          <p:cNvPr id="55" name="Rectangle 54"/>
          <p:cNvSpPr/>
          <p:nvPr/>
        </p:nvSpPr>
        <p:spPr>
          <a:xfrm>
            <a:off x="9091613" y="4800602"/>
            <a:ext cx="2305051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这里输入你要写的文字作为填充文本吧！这里输入你要写的文字作为填充文本吧！这里输入你要写的文字作为填充文本吧！。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+mn-lt"/>
              <a:cs typeface="+mn-ea"/>
              <a:sym typeface="+mn-lt"/>
            </a:endParaRPr>
          </a:p>
        </p:txBody>
      </p: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9369425" y="4097339"/>
            <a:ext cx="1743074" cy="660124"/>
            <a:chOff x="9369248" y="4096816"/>
            <a:chExt cx="1743075" cy="660192"/>
          </a:xfrm>
        </p:grpSpPr>
        <p:sp>
          <p:nvSpPr>
            <p:cNvPr id="54" name="TextBox 53"/>
            <p:cNvSpPr txBox="1"/>
            <p:nvPr/>
          </p:nvSpPr>
          <p:spPr>
            <a:xfrm>
              <a:off x="9536074" y="4096816"/>
              <a:ext cx="1415773" cy="46171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defTabSz="914377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ea"/>
                  <a:sym typeface="+mn-lt"/>
                </a:rPr>
                <a:t>输入你的标题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9369248" y="4387638"/>
              <a:ext cx="1743075" cy="369370"/>
            </a:xfrm>
            <a:prstGeom prst="rect">
              <a:avLst/>
            </a:prstGeom>
            <a:noFill/>
          </p:spPr>
          <p:txBody>
            <a:bodyPr anchor="ctr">
              <a:spAutoFit/>
            </a:bodyPr>
            <a:lstStyle/>
            <a:p>
              <a:pPr algn="ctr" defTabSz="914377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ea"/>
                  <a:sym typeface="+mn-lt"/>
                </a:rPr>
                <a:t>输入你的标题</a:t>
              </a:r>
            </a:p>
          </p:txBody>
        </p:sp>
      </p:grpSp>
      <p:pic>
        <p:nvPicPr>
          <p:cNvPr id="58" name="PA_组合 1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7064" y="1785938"/>
            <a:ext cx="1550547" cy="2195512"/>
          </a:xfrm>
          <a:prstGeom prst="rect">
            <a:avLst/>
          </a:prstGeom>
          <a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pic>
      <p:pic>
        <p:nvPicPr>
          <p:cNvPr id="59" name="PA_组合 1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8764" y="1785938"/>
            <a:ext cx="1550547" cy="2195512"/>
          </a:xfrm>
          <a:prstGeom prst="rect">
            <a:avLst/>
          </a:prstGeom>
          <a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pic>
      <p:pic>
        <p:nvPicPr>
          <p:cNvPr id="60" name="PA_组合 1"/>
          <p:cNvPicPr>
            <a:picLocks/>
          </p:cNvPicPr>
          <p:nvPr>
            <p:custDataLst>
              <p:tags r:id="rId4"/>
            </p:custDataLst>
          </p:nvPr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69425" y="1785938"/>
            <a:ext cx="1550547" cy="2195512"/>
          </a:xfrm>
          <a:prstGeom prst="rect">
            <a:avLst/>
          </a:prstGeom>
          <a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pic>
      <p:sp>
        <p:nvSpPr>
          <p:cNvPr id="61" name="矩形 60"/>
          <p:cNvSpPr/>
          <p:nvPr/>
        </p:nvSpPr>
        <p:spPr>
          <a:xfrm>
            <a:off x="4141655" y="0"/>
            <a:ext cx="3908692" cy="647700"/>
          </a:xfrm>
          <a:prstGeom prst="rect">
            <a:avLst/>
          </a:prstGeom>
          <a:solidFill>
            <a:srgbClr val="7DD7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等腰三角形 61"/>
          <p:cNvSpPr/>
          <p:nvPr/>
        </p:nvSpPr>
        <p:spPr>
          <a:xfrm flipV="1">
            <a:off x="8035741" y="0"/>
            <a:ext cx="346259" cy="647700"/>
          </a:xfrm>
          <a:prstGeom prst="triangle">
            <a:avLst>
              <a:gd name="adj" fmla="val 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等腰三角形 62"/>
          <p:cNvSpPr/>
          <p:nvPr/>
        </p:nvSpPr>
        <p:spPr>
          <a:xfrm flipH="1" flipV="1">
            <a:off x="3795396" y="0"/>
            <a:ext cx="346259" cy="647700"/>
          </a:xfrm>
          <a:prstGeom prst="triangle">
            <a:avLst>
              <a:gd name="adj" fmla="val 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" name="PA_文本框 7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649453" y="127441"/>
            <a:ext cx="28931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0960" tIns="30480" rIns="60960" bIns="3048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450940"/>
            <a:r>
              <a:rPr lang="zh-CN" altLang="en-US" sz="2400" b="1" spc="300" dirty="0">
                <a:solidFill>
                  <a:schemeClr val="bg1"/>
                </a:solidFill>
                <a:cs typeface="+mn-ea"/>
                <a:sym typeface="+mn-lt"/>
              </a:rPr>
              <a:t>在此输入你的标题</a:t>
            </a:r>
            <a:endParaRPr lang="en-CA" sz="2400" b="1" spc="3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5" name="PA_文本框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727200" y="736939"/>
            <a:ext cx="8737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0960" tIns="30480" rIns="60960" bIns="30480" anchor="ctr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450940">
              <a:lnSpc>
                <a:spcPct val="130000"/>
              </a:lnSpc>
            </a:pP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PPT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模板对于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PPT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就像衣服对于人。这里输入你要写的文字作为填充文本吧！这里输入你要写的文字作为填充文本吧！这里输入你要写的文字作为填充文本吧！。同时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PPT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模板可以让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PPT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思路更清晰、逻辑更严谨，更方便处理图表、文字、图片等内容。</a:t>
            </a:r>
            <a:endParaRPr lang="en-US" sz="1000" i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96517682"/>
      </p:ext>
    </p:extLst>
  </p:cSld>
  <p:clrMapOvr>
    <a:masterClrMapping/>
  </p:clrMapOvr>
  <p:transition spd="med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7043" y="141667"/>
            <a:ext cx="8884616" cy="6858000"/>
          </a:xfrm>
          <a:prstGeom prst="rect">
            <a:avLst/>
          </a:prstGeom>
        </p:spPr>
      </p:pic>
      <p:sp>
        <p:nvSpPr>
          <p:cNvPr id="3" name="椭圆 2"/>
          <p:cNvSpPr/>
          <p:nvPr/>
        </p:nvSpPr>
        <p:spPr>
          <a:xfrm>
            <a:off x="1475238" y="3348887"/>
            <a:ext cx="1845591" cy="184558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Box 28"/>
          <p:cNvSpPr txBox="1"/>
          <p:nvPr/>
        </p:nvSpPr>
        <p:spPr>
          <a:xfrm>
            <a:off x="1806758" y="3837434"/>
            <a:ext cx="1182551" cy="10156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6600" dirty="0">
                <a:ln w="6350">
                  <a:noFill/>
                </a:ln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4400" dirty="0">
              <a:ln w="6350">
                <a:noFill/>
              </a:ln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320829" y="3625350"/>
            <a:ext cx="38779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dirty="0">
                <a:ln w="6350">
                  <a:noFill/>
                </a:ln>
                <a:solidFill>
                  <a:schemeClr val="accent2"/>
                </a:solidFill>
                <a:latin typeface="方正特粗光辉简体" panose="02000000000000000000" pitchFamily="2" charset="-122"/>
                <a:ea typeface="方正特粗光辉简体" panose="02000000000000000000" pitchFamily="2" charset="-122"/>
              </a:rPr>
              <a:t>点击添加章节标题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3320827" y="4271681"/>
            <a:ext cx="44222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一丝真诚胜过千两黄金，一丝温暖能抵万里寒霜，一声问候送来温馨甜蜜，一条短信捎去我万般心意，你的快乐是我最大的心愿，祝父亲节快乐！</a:t>
            </a:r>
          </a:p>
        </p:txBody>
      </p:sp>
    </p:spTree>
    <p:extLst>
      <p:ext uri="{BB962C8B-B14F-4D97-AF65-F5344CB8AC3E}">
        <p14:creationId xmlns:p14="http://schemas.microsoft.com/office/powerpoint/2010/main" val="389240028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HOMEPPT，www.homeppt.com">
  <a:themeElements>
    <a:clrScheme name="自定义 9">
      <a:dk1>
        <a:srgbClr val="181818"/>
      </a:dk1>
      <a:lt1>
        <a:srgbClr val="FFFFFF"/>
      </a:lt1>
      <a:dk2>
        <a:srgbClr val="FFFFFF"/>
      </a:dk2>
      <a:lt2>
        <a:srgbClr val="F0F0F0"/>
      </a:lt2>
      <a:accent1>
        <a:srgbClr val="F33B48"/>
      </a:accent1>
      <a:accent2>
        <a:srgbClr val="FFC000"/>
      </a:accent2>
      <a:accent3>
        <a:srgbClr val="00BBD6"/>
      </a:accent3>
      <a:accent4>
        <a:srgbClr val="937862"/>
      </a:accent4>
      <a:accent5>
        <a:srgbClr val="B2D135"/>
      </a:accent5>
      <a:accent6>
        <a:srgbClr val="895881"/>
      </a:accent6>
      <a:hlink>
        <a:srgbClr val="F33B48"/>
      </a:hlink>
      <a:folHlink>
        <a:srgbClr val="BFBFBF"/>
      </a:folHlink>
    </a:clrScheme>
    <a:fontScheme name="Temp">
      <a:majorFont>
        <a:latin typeface="Arial" panose="020F0302020204030204"/>
        <a:ea typeface="微软雅黑"/>
        <a:cs typeface=""/>
      </a:majorFont>
      <a:minorFont>
        <a:latin typeface="Arial" panose="020F050202020403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</TotalTime>
  <Words>6788</Words>
  <Application>Microsoft Office PowerPoint</Application>
  <PresentationFormat>Panorámica</PresentationFormat>
  <Paragraphs>242</Paragraphs>
  <Slides>25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31" baseType="lpstr">
      <vt:lpstr>Microsoft YaHei</vt:lpstr>
      <vt:lpstr>STHupo</vt:lpstr>
      <vt:lpstr>Arial</vt:lpstr>
      <vt:lpstr>Calibri</vt:lpstr>
      <vt:lpstr>方正特粗光辉简体</vt:lpstr>
      <vt:lpstr>HOMEPPT，www.homeppt.com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父爱如山</dc:title>
  <dc:creator>user</dc:creator>
  <cp:keywords>user</cp:keywords>
  <cp:lastModifiedBy>i201701069 (Sucasaca Mamani, Jean Carlo)</cp:lastModifiedBy>
  <cp:revision>20</cp:revision>
  <dcterms:created xsi:type="dcterms:W3CDTF">2015-05-05T08:02:14Z</dcterms:created>
  <dcterms:modified xsi:type="dcterms:W3CDTF">2021-06-18T09:02:16Z</dcterms:modified>
</cp:coreProperties>
</file>